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3" r:id="rId8"/>
    <p:sldId id="264" r:id="rId9"/>
    <p:sldId id="260" r:id="rId10"/>
    <p:sldId id="265" r:id="rId11"/>
    <p:sldId id="26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4648"/>
  </p:normalViewPr>
  <p:slideViewPr>
    <p:cSldViewPr snapToGrid="0" snapToObjects="1">
      <p:cViewPr varScale="1">
        <p:scale>
          <a:sx n="127" d="100"/>
          <a:sy n="127" d="100"/>
        </p:scale>
        <p:origin x="12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C8ECC-87B7-9C4A-8F1A-09FA4310207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0207C-8200-8C4F-AFB4-821AA26A0103}">
      <dgm:prSet phldrT="[Text]"/>
      <dgm:spPr/>
      <dgm:t>
        <a:bodyPr/>
        <a:lstStyle/>
        <a:p>
          <a:r>
            <a:rPr lang="en-US" dirty="0" err="1"/>
            <a:t>Soundscaping</a:t>
          </a:r>
          <a:endParaRPr lang="en-US" dirty="0"/>
        </a:p>
      </dgm:t>
    </dgm:pt>
    <dgm:pt modelId="{224883A0-47A5-FC4C-95CD-0C8C3BBE4DA0}" type="parTrans" cxnId="{69E71BD8-7981-E243-A02C-AC4EAD80470E}">
      <dgm:prSet/>
      <dgm:spPr/>
      <dgm:t>
        <a:bodyPr/>
        <a:lstStyle/>
        <a:p>
          <a:endParaRPr lang="en-US"/>
        </a:p>
      </dgm:t>
    </dgm:pt>
    <dgm:pt modelId="{1E03C396-625A-9545-BD6B-BFDCB2457493}" type="sibTrans" cxnId="{69E71BD8-7981-E243-A02C-AC4EAD80470E}">
      <dgm:prSet/>
      <dgm:spPr/>
      <dgm:t>
        <a:bodyPr/>
        <a:lstStyle/>
        <a:p>
          <a:endParaRPr lang="en-US"/>
        </a:p>
      </dgm:t>
    </dgm:pt>
    <dgm:pt modelId="{F2807A31-E579-ED46-9AAD-5D3A72752D1B}">
      <dgm:prSet phldrT="[Text]"/>
      <dgm:spPr/>
      <dgm:t>
        <a:bodyPr/>
        <a:lstStyle/>
        <a:p>
          <a:r>
            <a:rPr lang="en-US" dirty="0"/>
            <a:t>Design a sound system and effects that are unique and powerful enough to capture attention</a:t>
          </a:r>
        </a:p>
      </dgm:t>
    </dgm:pt>
    <dgm:pt modelId="{3793F176-E5C2-814B-B70D-D0BB4775637E}" type="parTrans" cxnId="{F56A2E51-84ED-AD45-B18F-97A9DD57A08F}">
      <dgm:prSet/>
      <dgm:spPr/>
      <dgm:t>
        <a:bodyPr/>
        <a:lstStyle/>
        <a:p>
          <a:endParaRPr lang="en-US"/>
        </a:p>
      </dgm:t>
    </dgm:pt>
    <dgm:pt modelId="{C269DF47-B9A3-804B-BFD2-2C317B3EBF4F}" type="sibTrans" cxnId="{F56A2E51-84ED-AD45-B18F-97A9DD57A08F}">
      <dgm:prSet/>
      <dgm:spPr/>
      <dgm:t>
        <a:bodyPr/>
        <a:lstStyle/>
        <a:p>
          <a:endParaRPr lang="en-US"/>
        </a:p>
      </dgm:t>
    </dgm:pt>
    <dgm:pt modelId="{BA454085-A4D7-7B41-BECD-E10F507B58B6}">
      <dgm:prSet phldrT="[Text]"/>
      <dgm:spPr/>
      <dgm:t>
        <a:bodyPr/>
        <a:lstStyle/>
        <a:p>
          <a:r>
            <a:rPr lang="en-US" dirty="0"/>
            <a:t>Visual cues</a:t>
          </a:r>
        </a:p>
      </dgm:t>
    </dgm:pt>
    <dgm:pt modelId="{C52F19A0-6A94-0A46-BE94-9FD1E15A741E}" type="parTrans" cxnId="{0BD741C7-57E7-C54C-AA8E-E24C6CE1FB00}">
      <dgm:prSet/>
      <dgm:spPr/>
      <dgm:t>
        <a:bodyPr/>
        <a:lstStyle/>
        <a:p>
          <a:endParaRPr lang="en-US"/>
        </a:p>
      </dgm:t>
    </dgm:pt>
    <dgm:pt modelId="{1B7EBDEE-F38C-9440-8EDA-AE029FB162A7}" type="sibTrans" cxnId="{0BD741C7-57E7-C54C-AA8E-E24C6CE1FB00}">
      <dgm:prSet/>
      <dgm:spPr/>
      <dgm:t>
        <a:bodyPr/>
        <a:lstStyle/>
        <a:p>
          <a:endParaRPr lang="en-US"/>
        </a:p>
      </dgm:t>
    </dgm:pt>
    <dgm:pt modelId="{0035560F-3BF4-8349-B63D-AA55A555279B}">
      <dgm:prSet phldrT="[Text]"/>
      <dgm:spPr/>
      <dgm:t>
        <a:bodyPr/>
        <a:lstStyle/>
        <a:p>
          <a:r>
            <a:rPr lang="en-US" dirty="0"/>
            <a:t>Require strong visual elements to assist guest with experiencing your events</a:t>
          </a:r>
        </a:p>
      </dgm:t>
    </dgm:pt>
    <dgm:pt modelId="{5EF9E884-DE7E-3A4C-98B7-DA7DBE73C69D}" type="parTrans" cxnId="{2464DBE2-9511-C04E-AAEA-8810D08CF4B1}">
      <dgm:prSet/>
      <dgm:spPr/>
      <dgm:t>
        <a:bodyPr/>
        <a:lstStyle/>
        <a:p>
          <a:endParaRPr lang="en-US"/>
        </a:p>
      </dgm:t>
    </dgm:pt>
    <dgm:pt modelId="{D77C5D35-3F29-7047-8D4D-D1746183213E}" type="sibTrans" cxnId="{2464DBE2-9511-C04E-AAEA-8810D08CF4B1}">
      <dgm:prSet/>
      <dgm:spPr/>
      <dgm:t>
        <a:bodyPr/>
        <a:lstStyle/>
        <a:p>
          <a:endParaRPr lang="en-US"/>
        </a:p>
      </dgm:t>
    </dgm:pt>
    <dgm:pt modelId="{2B7066F2-8799-354C-879A-EC6390A7D7E6}">
      <dgm:prSet phldrT="[Text]"/>
      <dgm:spPr/>
      <dgm:t>
        <a:bodyPr/>
        <a:lstStyle/>
        <a:p>
          <a:r>
            <a:rPr lang="en-US" dirty="0"/>
            <a:t>A series of scents may be present that will either create the correct environment or confuse and irritate the guest</a:t>
          </a:r>
        </a:p>
      </dgm:t>
    </dgm:pt>
    <dgm:pt modelId="{6FFF43B2-7610-E746-B1FB-DEE13E90BE9B}" type="parTrans" cxnId="{6AB9927D-3DF0-6D49-89E1-BB1BA519B8F0}">
      <dgm:prSet/>
      <dgm:spPr/>
      <dgm:t>
        <a:bodyPr/>
        <a:lstStyle/>
        <a:p>
          <a:endParaRPr lang="en-US"/>
        </a:p>
      </dgm:t>
    </dgm:pt>
    <dgm:pt modelId="{3F3F091E-1C30-4244-B359-8A913ED271EF}" type="sibTrans" cxnId="{6AB9927D-3DF0-6D49-89E1-BB1BA519B8F0}">
      <dgm:prSet/>
      <dgm:spPr/>
      <dgm:t>
        <a:bodyPr/>
        <a:lstStyle/>
        <a:p>
          <a:endParaRPr lang="en-US"/>
        </a:p>
      </dgm:t>
    </dgm:pt>
    <dgm:pt modelId="{BBECDAE6-13CA-3247-9A71-B081DD7E0B59}">
      <dgm:prSet phldrT="[Text]"/>
      <dgm:spPr/>
      <dgm:t>
        <a:bodyPr/>
        <a:lstStyle/>
        <a:p>
          <a:r>
            <a:rPr lang="en-US" dirty="0"/>
            <a:t>Touch</a:t>
          </a:r>
        </a:p>
      </dgm:t>
    </dgm:pt>
    <dgm:pt modelId="{D3A1E84C-13D2-4E48-9CBA-3EB9FDA961FF}" type="parTrans" cxnId="{DCA805B2-8F1E-1E45-B5A3-C689281E0E9C}">
      <dgm:prSet/>
      <dgm:spPr/>
      <dgm:t>
        <a:bodyPr/>
        <a:lstStyle/>
        <a:p>
          <a:endParaRPr lang="en-US"/>
        </a:p>
      </dgm:t>
    </dgm:pt>
    <dgm:pt modelId="{55660145-E004-8043-A218-D20ABAAAE447}" type="sibTrans" cxnId="{DCA805B2-8F1E-1E45-B5A3-C689281E0E9C}">
      <dgm:prSet/>
      <dgm:spPr/>
      <dgm:t>
        <a:bodyPr/>
        <a:lstStyle/>
        <a:p>
          <a:endParaRPr lang="en-US"/>
        </a:p>
      </dgm:t>
    </dgm:pt>
    <dgm:pt modelId="{DC80CC0F-D971-9343-8E85-3B6B3A990386}">
      <dgm:prSet phldrT="[Text]"/>
      <dgm:spPr/>
      <dgm:t>
        <a:bodyPr/>
        <a:lstStyle/>
        <a:p>
          <a:r>
            <a:rPr lang="en-US" dirty="0"/>
            <a:t>Use several different textures and, while wearing the blindfold, touch the various elements to determine what feelings they promote</a:t>
          </a:r>
        </a:p>
      </dgm:t>
    </dgm:pt>
    <dgm:pt modelId="{EA5C4E65-C238-CF44-93F8-61CB447E050E}" type="parTrans" cxnId="{BA5B76A3-2FF7-3649-9160-8B21DC19BC74}">
      <dgm:prSet/>
      <dgm:spPr/>
      <dgm:t>
        <a:bodyPr/>
        <a:lstStyle/>
        <a:p>
          <a:endParaRPr lang="en-US"/>
        </a:p>
      </dgm:t>
    </dgm:pt>
    <dgm:pt modelId="{C469A452-BF27-524E-8DA2-B89B272A1CA6}" type="sibTrans" cxnId="{BA5B76A3-2FF7-3649-9160-8B21DC19BC74}">
      <dgm:prSet/>
      <dgm:spPr/>
      <dgm:t>
        <a:bodyPr/>
        <a:lstStyle/>
        <a:p>
          <a:endParaRPr lang="en-US"/>
        </a:p>
      </dgm:t>
    </dgm:pt>
    <dgm:pt modelId="{56F69129-37C9-6647-ACD8-4F03FF940BA2}">
      <dgm:prSet phldrT="[Text]"/>
      <dgm:spPr/>
      <dgm:t>
        <a:bodyPr/>
        <a:lstStyle/>
        <a:p>
          <a:r>
            <a:rPr lang="en-US" dirty="0"/>
            <a:t>Smell</a:t>
          </a:r>
        </a:p>
      </dgm:t>
    </dgm:pt>
    <dgm:pt modelId="{4EFE6146-736A-1E4F-8B65-FE4129EDE380}" type="parTrans" cxnId="{EFD03751-8AC9-A94B-9A1C-7E828946DCB0}">
      <dgm:prSet/>
      <dgm:spPr/>
      <dgm:t>
        <a:bodyPr/>
        <a:lstStyle/>
        <a:p>
          <a:endParaRPr lang="en-US"/>
        </a:p>
      </dgm:t>
    </dgm:pt>
    <dgm:pt modelId="{DC79AD3A-1C2B-434E-9AB3-40819F220494}" type="sibTrans" cxnId="{EFD03751-8AC9-A94B-9A1C-7E828946DCB0}">
      <dgm:prSet/>
      <dgm:spPr/>
      <dgm:t>
        <a:bodyPr/>
        <a:lstStyle/>
        <a:p>
          <a:endParaRPr lang="en-US"/>
        </a:p>
      </dgm:t>
    </dgm:pt>
    <dgm:pt modelId="{BD92271C-02CE-0641-B003-263C84E83217}">
      <dgm:prSet phldrT="[Text]"/>
      <dgm:spPr/>
      <dgm:t>
        <a:bodyPr/>
        <a:lstStyle/>
        <a:p>
          <a:r>
            <a:rPr lang="en-US" dirty="0"/>
            <a:t>Consider the theme of your event, devise ways in which sound can be used to convey that theme to the guests</a:t>
          </a:r>
        </a:p>
      </dgm:t>
    </dgm:pt>
    <dgm:pt modelId="{6835D02E-8810-5C40-9E04-0514F4FC80FE}" type="parTrans" cxnId="{C534F8D9-25B1-5147-BC69-3D9AC2E77BB8}">
      <dgm:prSet/>
      <dgm:spPr/>
      <dgm:t>
        <a:bodyPr/>
        <a:lstStyle/>
        <a:p>
          <a:endParaRPr lang="en-US"/>
        </a:p>
      </dgm:t>
    </dgm:pt>
    <dgm:pt modelId="{4A9FCD90-4E91-1E44-B113-841941353A28}" type="sibTrans" cxnId="{C534F8D9-25B1-5147-BC69-3D9AC2E77BB8}">
      <dgm:prSet/>
      <dgm:spPr/>
      <dgm:t>
        <a:bodyPr/>
        <a:lstStyle/>
        <a:p>
          <a:endParaRPr lang="en-US"/>
        </a:p>
      </dgm:t>
    </dgm:pt>
    <dgm:pt modelId="{ECC9FF98-CB46-AB4C-81FF-5707B76F2810}">
      <dgm:prSet phldrT="[Text]"/>
      <dgm:spPr/>
      <dgm:t>
        <a:bodyPr/>
        <a:lstStyle/>
        <a:p>
          <a:r>
            <a:rPr lang="en-US" dirty="0"/>
            <a:t>Include, using proper signs to orient the guest and provide clear direction</a:t>
          </a:r>
        </a:p>
      </dgm:t>
    </dgm:pt>
    <dgm:pt modelId="{AF3605E0-64A7-234D-B07F-EB246CDCF52E}" type="parTrans" cxnId="{C586DD91-ABE6-8B42-97F0-1B4032A48244}">
      <dgm:prSet/>
      <dgm:spPr/>
      <dgm:t>
        <a:bodyPr/>
        <a:lstStyle/>
        <a:p>
          <a:endParaRPr lang="en-US"/>
        </a:p>
      </dgm:t>
    </dgm:pt>
    <dgm:pt modelId="{05384C2E-6240-804C-903E-5E38A4812623}" type="sibTrans" cxnId="{C586DD91-ABE6-8B42-97F0-1B4032A48244}">
      <dgm:prSet/>
      <dgm:spPr/>
      <dgm:t>
        <a:bodyPr/>
        <a:lstStyle/>
        <a:p>
          <a:endParaRPr lang="en-US"/>
        </a:p>
      </dgm:t>
    </dgm:pt>
    <dgm:pt modelId="{C6CD6BBA-58B8-384A-A22B-8A29675C0EF9}">
      <dgm:prSet phldrT="[Text]"/>
      <dgm:spPr/>
      <dgm:t>
        <a:bodyPr/>
        <a:lstStyle/>
        <a:p>
          <a:r>
            <a:rPr lang="en-US" dirty="0"/>
            <a:t>Communicate the precise sense of touch you desire</a:t>
          </a:r>
        </a:p>
      </dgm:t>
    </dgm:pt>
    <dgm:pt modelId="{AE36D77A-9358-234A-A567-E42D67C348E8}" type="parTrans" cxnId="{1380237D-7CC4-EB48-AAB3-B4FE0A159222}">
      <dgm:prSet/>
      <dgm:spPr/>
      <dgm:t>
        <a:bodyPr/>
        <a:lstStyle/>
        <a:p>
          <a:endParaRPr lang="en-US"/>
        </a:p>
      </dgm:t>
    </dgm:pt>
    <dgm:pt modelId="{42795D6D-4A24-BF41-A672-59D60D0982E9}" type="sibTrans" cxnId="{1380237D-7CC4-EB48-AAB3-B4FE0A159222}">
      <dgm:prSet/>
      <dgm:spPr/>
      <dgm:t>
        <a:bodyPr/>
        <a:lstStyle/>
        <a:p>
          <a:endParaRPr lang="en-US"/>
        </a:p>
      </dgm:t>
    </dgm:pt>
    <dgm:pt modelId="{2B89FF6A-FD3E-BC4C-B367-C8BD055FB85E}" type="pres">
      <dgm:prSet presAssocID="{A6CC8ECC-87B7-9C4A-8F1A-09FA4310207F}" presName="linear" presStyleCnt="0">
        <dgm:presLayoutVars>
          <dgm:animLvl val="lvl"/>
          <dgm:resizeHandles val="exact"/>
        </dgm:presLayoutVars>
      </dgm:prSet>
      <dgm:spPr/>
    </dgm:pt>
    <dgm:pt modelId="{46A8843F-BD8A-7143-9BF9-E3EE89D425A8}" type="pres">
      <dgm:prSet presAssocID="{0A20207C-8200-8C4F-AFB4-821AA26A01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24780B6-2BE2-6443-9169-F3114D11A726}" type="pres">
      <dgm:prSet presAssocID="{0A20207C-8200-8C4F-AFB4-821AA26A0103}" presName="childText" presStyleLbl="revTx" presStyleIdx="0" presStyleCnt="4">
        <dgm:presLayoutVars>
          <dgm:bulletEnabled val="1"/>
        </dgm:presLayoutVars>
      </dgm:prSet>
      <dgm:spPr/>
    </dgm:pt>
    <dgm:pt modelId="{197305BA-6B09-9D49-93F0-050F59EDB548}" type="pres">
      <dgm:prSet presAssocID="{BA454085-A4D7-7B41-BECD-E10F507B58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BC4D175-C239-AF4F-A02A-70348E490CB5}" type="pres">
      <dgm:prSet presAssocID="{BA454085-A4D7-7B41-BECD-E10F507B58B6}" presName="childText" presStyleLbl="revTx" presStyleIdx="1" presStyleCnt="4">
        <dgm:presLayoutVars>
          <dgm:bulletEnabled val="1"/>
        </dgm:presLayoutVars>
      </dgm:prSet>
      <dgm:spPr/>
    </dgm:pt>
    <dgm:pt modelId="{AC70D983-46A8-3441-9FDA-DFAF55010A1C}" type="pres">
      <dgm:prSet presAssocID="{BBECDAE6-13CA-3247-9A71-B081DD7E0B5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F0BA3CE-F9E2-B440-8CD2-257E189E1266}" type="pres">
      <dgm:prSet presAssocID="{BBECDAE6-13CA-3247-9A71-B081DD7E0B59}" presName="childText" presStyleLbl="revTx" presStyleIdx="2" presStyleCnt="4">
        <dgm:presLayoutVars>
          <dgm:bulletEnabled val="1"/>
        </dgm:presLayoutVars>
      </dgm:prSet>
      <dgm:spPr/>
    </dgm:pt>
    <dgm:pt modelId="{DEE702C6-B793-4740-A9D6-915E9DD06161}" type="pres">
      <dgm:prSet presAssocID="{56F69129-37C9-6647-ACD8-4F03FF940BA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4AD41F0-BA3D-504F-8B64-93331DB79CE9}" type="pres">
      <dgm:prSet presAssocID="{56F69129-37C9-6647-ACD8-4F03FF940BA2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EB1610B-42F8-8946-9992-BF3BAACF266A}" type="presOf" srcId="{2B7066F2-8799-354C-879A-EC6390A7D7E6}" destId="{24AD41F0-BA3D-504F-8B64-93331DB79CE9}" srcOrd="0" destOrd="0" presId="urn:microsoft.com/office/officeart/2005/8/layout/vList2"/>
    <dgm:cxn modelId="{F334CD12-C5EA-6943-9D53-25C93CFABB18}" type="presOf" srcId="{C6CD6BBA-58B8-384A-A22B-8A29675C0EF9}" destId="{5F0BA3CE-F9E2-B440-8CD2-257E189E1266}" srcOrd="0" destOrd="1" presId="urn:microsoft.com/office/officeart/2005/8/layout/vList2"/>
    <dgm:cxn modelId="{69557C16-E7BF-5447-A29F-8477578ED01B}" type="presOf" srcId="{0A20207C-8200-8C4F-AFB4-821AA26A0103}" destId="{46A8843F-BD8A-7143-9BF9-E3EE89D425A8}" srcOrd="0" destOrd="0" presId="urn:microsoft.com/office/officeart/2005/8/layout/vList2"/>
    <dgm:cxn modelId="{F1CF901D-54DE-C447-AF57-120155BA230E}" type="presOf" srcId="{BA454085-A4D7-7B41-BECD-E10F507B58B6}" destId="{197305BA-6B09-9D49-93F0-050F59EDB548}" srcOrd="0" destOrd="0" presId="urn:microsoft.com/office/officeart/2005/8/layout/vList2"/>
    <dgm:cxn modelId="{F2A28D34-1339-B746-9F96-26F310CFC9FE}" type="presOf" srcId="{56F69129-37C9-6647-ACD8-4F03FF940BA2}" destId="{DEE702C6-B793-4740-A9D6-915E9DD06161}" srcOrd="0" destOrd="0" presId="urn:microsoft.com/office/officeart/2005/8/layout/vList2"/>
    <dgm:cxn modelId="{70F6503F-FCA2-FB44-BB59-5EE389709EE7}" type="presOf" srcId="{0035560F-3BF4-8349-B63D-AA55A555279B}" destId="{5BC4D175-C239-AF4F-A02A-70348E490CB5}" srcOrd="0" destOrd="0" presId="urn:microsoft.com/office/officeart/2005/8/layout/vList2"/>
    <dgm:cxn modelId="{F56A2E51-84ED-AD45-B18F-97A9DD57A08F}" srcId="{0A20207C-8200-8C4F-AFB4-821AA26A0103}" destId="{F2807A31-E579-ED46-9AAD-5D3A72752D1B}" srcOrd="0" destOrd="0" parTransId="{3793F176-E5C2-814B-B70D-D0BB4775637E}" sibTransId="{C269DF47-B9A3-804B-BFD2-2C317B3EBF4F}"/>
    <dgm:cxn modelId="{EFD03751-8AC9-A94B-9A1C-7E828946DCB0}" srcId="{A6CC8ECC-87B7-9C4A-8F1A-09FA4310207F}" destId="{56F69129-37C9-6647-ACD8-4F03FF940BA2}" srcOrd="3" destOrd="0" parTransId="{4EFE6146-736A-1E4F-8B65-FE4129EDE380}" sibTransId="{DC79AD3A-1C2B-434E-9AB3-40819F220494}"/>
    <dgm:cxn modelId="{4F6E0462-AE92-894C-9539-D05F0EE4F5F1}" type="presOf" srcId="{ECC9FF98-CB46-AB4C-81FF-5707B76F2810}" destId="{5BC4D175-C239-AF4F-A02A-70348E490CB5}" srcOrd="0" destOrd="1" presId="urn:microsoft.com/office/officeart/2005/8/layout/vList2"/>
    <dgm:cxn modelId="{2E8DA069-3D06-7743-9718-73B267239AA5}" type="presOf" srcId="{DC80CC0F-D971-9343-8E85-3B6B3A990386}" destId="{5F0BA3CE-F9E2-B440-8CD2-257E189E1266}" srcOrd="0" destOrd="0" presId="urn:microsoft.com/office/officeart/2005/8/layout/vList2"/>
    <dgm:cxn modelId="{1380237D-7CC4-EB48-AAB3-B4FE0A159222}" srcId="{BBECDAE6-13CA-3247-9A71-B081DD7E0B59}" destId="{C6CD6BBA-58B8-384A-A22B-8A29675C0EF9}" srcOrd="1" destOrd="0" parTransId="{AE36D77A-9358-234A-A567-E42D67C348E8}" sibTransId="{42795D6D-4A24-BF41-A672-59D60D0982E9}"/>
    <dgm:cxn modelId="{6AB9927D-3DF0-6D49-89E1-BB1BA519B8F0}" srcId="{56F69129-37C9-6647-ACD8-4F03FF940BA2}" destId="{2B7066F2-8799-354C-879A-EC6390A7D7E6}" srcOrd="0" destOrd="0" parTransId="{6FFF43B2-7610-E746-B1FB-DEE13E90BE9B}" sibTransId="{3F3F091E-1C30-4244-B359-8A913ED271EF}"/>
    <dgm:cxn modelId="{B10BE585-CE9F-D846-B0EB-3BAA933053B6}" type="presOf" srcId="{F2807A31-E579-ED46-9AAD-5D3A72752D1B}" destId="{A24780B6-2BE2-6443-9169-F3114D11A726}" srcOrd="0" destOrd="0" presId="urn:microsoft.com/office/officeart/2005/8/layout/vList2"/>
    <dgm:cxn modelId="{C586DD91-ABE6-8B42-97F0-1B4032A48244}" srcId="{BA454085-A4D7-7B41-BECD-E10F507B58B6}" destId="{ECC9FF98-CB46-AB4C-81FF-5707B76F2810}" srcOrd="1" destOrd="0" parTransId="{AF3605E0-64A7-234D-B07F-EB246CDCF52E}" sibTransId="{05384C2E-6240-804C-903E-5E38A4812623}"/>
    <dgm:cxn modelId="{BA5B76A3-2FF7-3649-9160-8B21DC19BC74}" srcId="{BBECDAE6-13CA-3247-9A71-B081DD7E0B59}" destId="{DC80CC0F-D971-9343-8E85-3B6B3A990386}" srcOrd="0" destOrd="0" parTransId="{EA5C4E65-C238-CF44-93F8-61CB447E050E}" sibTransId="{C469A452-BF27-524E-8DA2-B89B272A1CA6}"/>
    <dgm:cxn modelId="{DCA805B2-8F1E-1E45-B5A3-C689281E0E9C}" srcId="{A6CC8ECC-87B7-9C4A-8F1A-09FA4310207F}" destId="{BBECDAE6-13CA-3247-9A71-B081DD7E0B59}" srcOrd="2" destOrd="0" parTransId="{D3A1E84C-13D2-4E48-9CBA-3EB9FDA961FF}" sibTransId="{55660145-E004-8043-A218-D20ABAAAE447}"/>
    <dgm:cxn modelId="{D63513C7-08CF-F64F-B21A-21A2356995A8}" type="presOf" srcId="{BBECDAE6-13CA-3247-9A71-B081DD7E0B59}" destId="{AC70D983-46A8-3441-9FDA-DFAF55010A1C}" srcOrd="0" destOrd="0" presId="urn:microsoft.com/office/officeart/2005/8/layout/vList2"/>
    <dgm:cxn modelId="{0BD741C7-57E7-C54C-AA8E-E24C6CE1FB00}" srcId="{A6CC8ECC-87B7-9C4A-8F1A-09FA4310207F}" destId="{BA454085-A4D7-7B41-BECD-E10F507B58B6}" srcOrd="1" destOrd="0" parTransId="{C52F19A0-6A94-0A46-BE94-9FD1E15A741E}" sibTransId="{1B7EBDEE-F38C-9440-8EDA-AE029FB162A7}"/>
    <dgm:cxn modelId="{2DE113D7-8B5A-6046-A328-17E4CE690F3E}" type="presOf" srcId="{A6CC8ECC-87B7-9C4A-8F1A-09FA4310207F}" destId="{2B89FF6A-FD3E-BC4C-B367-C8BD055FB85E}" srcOrd="0" destOrd="0" presId="urn:microsoft.com/office/officeart/2005/8/layout/vList2"/>
    <dgm:cxn modelId="{69E71BD8-7981-E243-A02C-AC4EAD80470E}" srcId="{A6CC8ECC-87B7-9C4A-8F1A-09FA4310207F}" destId="{0A20207C-8200-8C4F-AFB4-821AA26A0103}" srcOrd="0" destOrd="0" parTransId="{224883A0-47A5-FC4C-95CD-0C8C3BBE4DA0}" sibTransId="{1E03C396-625A-9545-BD6B-BFDCB2457493}"/>
    <dgm:cxn modelId="{C534F8D9-25B1-5147-BC69-3D9AC2E77BB8}" srcId="{0A20207C-8200-8C4F-AFB4-821AA26A0103}" destId="{BD92271C-02CE-0641-B003-263C84E83217}" srcOrd="1" destOrd="0" parTransId="{6835D02E-8810-5C40-9E04-0514F4FC80FE}" sibTransId="{4A9FCD90-4E91-1E44-B113-841941353A28}"/>
    <dgm:cxn modelId="{2464DBE2-9511-C04E-AAEA-8810D08CF4B1}" srcId="{BA454085-A4D7-7B41-BECD-E10F507B58B6}" destId="{0035560F-3BF4-8349-B63D-AA55A555279B}" srcOrd="0" destOrd="0" parTransId="{5EF9E884-DE7E-3A4C-98B7-DA7DBE73C69D}" sibTransId="{D77C5D35-3F29-7047-8D4D-D1746183213E}"/>
    <dgm:cxn modelId="{F48B13ED-70E9-0546-93CD-EF469D447B2A}" type="presOf" srcId="{BD92271C-02CE-0641-B003-263C84E83217}" destId="{A24780B6-2BE2-6443-9169-F3114D11A726}" srcOrd="0" destOrd="1" presId="urn:microsoft.com/office/officeart/2005/8/layout/vList2"/>
    <dgm:cxn modelId="{20971C85-0D7F-714E-AF04-F772BDD7FB4D}" type="presParOf" srcId="{2B89FF6A-FD3E-BC4C-B367-C8BD055FB85E}" destId="{46A8843F-BD8A-7143-9BF9-E3EE89D425A8}" srcOrd="0" destOrd="0" presId="urn:microsoft.com/office/officeart/2005/8/layout/vList2"/>
    <dgm:cxn modelId="{64AF5DAA-9330-6243-A679-293EEADE1D4F}" type="presParOf" srcId="{2B89FF6A-FD3E-BC4C-B367-C8BD055FB85E}" destId="{A24780B6-2BE2-6443-9169-F3114D11A726}" srcOrd="1" destOrd="0" presId="urn:microsoft.com/office/officeart/2005/8/layout/vList2"/>
    <dgm:cxn modelId="{C525D3E4-7C23-2B46-A1C8-26CE395214A1}" type="presParOf" srcId="{2B89FF6A-FD3E-BC4C-B367-C8BD055FB85E}" destId="{197305BA-6B09-9D49-93F0-050F59EDB548}" srcOrd="2" destOrd="0" presId="urn:microsoft.com/office/officeart/2005/8/layout/vList2"/>
    <dgm:cxn modelId="{5EC00D35-0D64-2345-AB68-6D61A9616BD9}" type="presParOf" srcId="{2B89FF6A-FD3E-BC4C-B367-C8BD055FB85E}" destId="{5BC4D175-C239-AF4F-A02A-70348E490CB5}" srcOrd="3" destOrd="0" presId="urn:microsoft.com/office/officeart/2005/8/layout/vList2"/>
    <dgm:cxn modelId="{2A7EEDED-DA91-CE46-A90C-447640F7E647}" type="presParOf" srcId="{2B89FF6A-FD3E-BC4C-B367-C8BD055FB85E}" destId="{AC70D983-46A8-3441-9FDA-DFAF55010A1C}" srcOrd="4" destOrd="0" presId="urn:microsoft.com/office/officeart/2005/8/layout/vList2"/>
    <dgm:cxn modelId="{6C86BCD6-75CF-CC4B-B816-DCB7876268EC}" type="presParOf" srcId="{2B89FF6A-FD3E-BC4C-B367-C8BD055FB85E}" destId="{5F0BA3CE-F9E2-B440-8CD2-257E189E1266}" srcOrd="5" destOrd="0" presId="urn:microsoft.com/office/officeart/2005/8/layout/vList2"/>
    <dgm:cxn modelId="{32003057-A2CF-6F42-9038-544B49918504}" type="presParOf" srcId="{2B89FF6A-FD3E-BC4C-B367-C8BD055FB85E}" destId="{DEE702C6-B793-4740-A9D6-915E9DD06161}" srcOrd="6" destOrd="0" presId="urn:microsoft.com/office/officeart/2005/8/layout/vList2"/>
    <dgm:cxn modelId="{B8A3B9FA-E35B-C34A-AA27-DD500A094CFD}" type="presParOf" srcId="{2B89FF6A-FD3E-BC4C-B367-C8BD055FB85E}" destId="{24AD41F0-BA3D-504F-8B64-93331DB79CE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CC8ECC-87B7-9C4A-8F1A-09FA4310207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0207C-8200-8C4F-AFB4-821AA26A0103}">
      <dgm:prSet phldrT="[Text]"/>
      <dgm:spPr/>
      <dgm:t>
        <a:bodyPr/>
        <a:lstStyle/>
        <a:p>
          <a:r>
            <a:rPr lang="en-US" dirty="0"/>
            <a:t>Taste</a:t>
          </a:r>
        </a:p>
      </dgm:t>
    </dgm:pt>
    <dgm:pt modelId="{224883A0-47A5-FC4C-95CD-0C8C3BBE4DA0}" type="parTrans" cxnId="{69E71BD8-7981-E243-A02C-AC4EAD80470E}">
      <dgm:prSet/>
      <dgm:spPr/>
      <dgm:t>
        <a:bodyPr/>
        <a:lstStyle/>
        <a:p>
          <a:endParaRPr lang="en-US"/>
        </a:p>
      </dgm:t>
    </dgm:pt>
    <dgm:pt modelId="{1E03C396-625A-9545-BD6B-BFDCB2457493}" type="sibTrans" cxnId="{69E71BD8-7981-E243-A02C-AC4EAD80470E}">
      <dgm:prSet/>
      <dgm:spPr/>
      <dgm:t>
        <a:bodyPr/>
        <a:lstStyle/>
        <a:p>
          <a:endParaRPr lang="en-US"/>
        </a:p>
      </dgm:t>
    </dgm:pt>
    <dgm:pt modelId="{F2807A31-E579-ED46-9AAD-5D3A72752D1B}">
      <dgm:prSet phldrT="[Text]"/>
      <dgm:spPr/>
      <dgm:t>
        <a:bodyPr/>
        <a:lstStyle/>
        <a:p>
          <a:r>
            <a:rPr lang="en-US" dirty="0"/>
            <a:t>Consult in advance with the catering team </a:t>
          </a:r>
          <a:r>
            <a:rPr lang="en-US" dirty="0" err="1"/>
            <a:t>nd</a:t>
          </a:r>
          <a:r>
            <a:rPr lang="en-US" dirty="0"/>
            <a:t> establish the goals &amp; objectives of the food presentation</a:t>
          </a:r>
        </a:p>
      </dgm:t>
    </dgm:pt>
    <dgm:pt modelId="{3793F176-E5C2-814B-B70D-D0BB4775637E}" type="parTrans" cxnId="{F56A2E51-84ED-AD45-B18F-97A9DD57A08F}">
      <dgm:prSet/>
      <dgm:spPr/>
      <dgm:t>
        <a:bodyPr/>
        <a:lstStyle/>
        <a:p>
          <a:endParaRPr lang="en-US"/>
        </a:p>
      </dgm:t>
    </dgm:pt>
    <dgm:pt modelId="{C269DF47-B9A3-804B-BFD2-2C317B3EBF4F}" type="sibTrans" cxnId="{F56A2E51-84ED-AD45-B18F-97A9DD57A08F}">
      <dgm:prSet/>
      <dgm:spPr/>
      <dgm:t>
        <a:bodyPr/>
        <a:lstStyle/>
        <a:p>
          <a:endParaRPr lang="en-US"/>
        </a:p>
      </dgm:t>
    </dgm:pt>
    <dgm:pt modelId="{BA454085-A4D7-7B41-BECD-E10F507B58B6}">
      <dgm:prSet phldrT="[Text]"/>
      <dgm:spPr/>
      <dgm:t>
        <a:bodyPr/>
        <a:lstStyle/>
        <a:p>
          <a:r>
            <a:rPr lang="en-US" dirty="0"/>
            <a:t>Blending, Mixing, Matching Senses for Full</a:t>
          </a:r>
          <a:r>
            <a:rPr lang="en-US" baseline="0" dirty="0"/>
            <a:t> effects</a:t>
          </a:r>
          <a:endParaRPr lang="en-US" dirty="0"/>
        </a:p>
      </dgm:t>
    </dgm:pt>
    <dgm:pt modelId="{C52F19A0-6A94-0A46-BE94-9FD1E15A741E}" type="parTrans" cxnId="{0BD741C7-57E7-C54C-AA8E-E24C6CE1FB00}">
      <dgm:prSet/>
      <dgm:spPr/>
      <dgm:t>
        <a:bodyPr/>
        <a:lstStyle/>
        <a:p>
          <a:endParaRPr lang="en-US"/>
        </a:p>
      </dgm:t>
    </dgm:pt>
    <dgm:pt modelId="{1B7EBDEE-F38C-9440-8EDA-AE029FB162A7}" type="sibTrans" cxnId="{0BD741C7-57E7-C54C-AA8E-E24C6CE1FB00}">
      <dgm:prSet/>
      <dgm:spPr/>
      <dgm:t>
        <a:bodyPr/>
        <a:lstStyle/>
        <a:p>
          <a:endParaRPr lang="en-US"/>
        </a:p>
      </dgm:t>
    </dgm:pt>
    <dgm:pt modelId="{0035560F-3BF4-8349-B63D-AA55A555279B}">
      <dgm:prSet phldrT="[Text]"/>
      <dgm:spPr/>
      <dgm:t>
        <a:bodyPr/>
        <a:lstStyle/>
        <a:p>
          <a:r>
            <a:rPr lang="en-US" dirty="0"/>
            <a:t>Don’t use too many different sensory effects in an effort to be creative, it will irritate &amp; confuse the guest</a:t>
          </a:r>
        </a:p>
      </dgm:t>
    </dgm:pt>
    <dgm:pt modelId="{5EF9E884-DE7E-3A4C-98B7-DA7DBE73C69D}" type="parTrans" cxnId="{2464DBE2-9511-C04E-AAEA-8810D08CF4B1}">
      <dgm:prSet/>
      <dgm:spPr/>
      <dgm:t>
        <a:bodyPr/>
        <a:lstStyle/>
        <a:p>
          <a:endParaRPr lang="en-US"/>
        </a:p>
      </dgm:t>
    </dgm:pt>
    <dgm:pt modelId="{D77C5D35-3F29-7047-8D4D-D1746183213E}" type="sibTrans" cxnId="{2464DBE2-9511-C04E-AAEA-8810D08CF4B1}">
      <dgm:prSet/>
      <dgm:spPr/>
      <dgm:t>
        <a:bodyPr/>
        <a:lstStyle/>
        <a:p>
          <a:endParaRPr lang="en-US"/>
        </a:p>
      </dgm:t>
    </dgm:pt>
    <dgm:pt modelId="{BBECDAE6-13CA-3247-9A71-B081DD7E0B59}">
      <dgm:prSet phldrT="[Text]"/>
      <dgm:spPr/>
      <dgm:t>
        <a:bodyPr/>
        <a:lstStyle/>
        <a:p>
          <a:r>
            <a:rPr lang="en-US" dirty="0"/>
            <a:t>Amenities</a:t>
          </a:r>
        </a:p>
      </dgm:t>
    </dgm:pt>
    <dgm:pt modelId="{D3A1E84C-13D2-4E48-9CBA-3EB9FDA961FF}" type="parTrans" cxnId="{DCA805B2-8F1E-1E45-B5A3-C689281E0E9C}">
      <dgm:prSet/>
      <dgm:spPr/>
      <dgm:t>
        <a:bodyPr/>
        <a:lstStyle/>
        <a:p>
          <a:endParaRPr lang="en-US"/>
        </a:p>
      </dgm:t>
    </dgm:pt>
    <dgm:pt modelId="{55660145-E004-8043-A218-D20ABAAAE447}" type="sibTrans" cxnId="{DCA805B2-8F1E-1E45-B5A3-C689281E0E9C}">
      <dgm:prSet/>
      <dgm:spPr/>
      <dgm:t>
        <a:bodyPr/>
        <a:lstStyle/>
        <a:p>
          <a:endParaRPr lang="en-US"/>
        </a:p>
      </dgm:t>
    </dgm:pt>
    <dgm:pt modelId="{DC80CC0F-D971-9343-8E85-3B6B3A990386}">
      <dgm:prSet phldrT="[Text]"/>
      <dgm:spPr/>
      <dgm:t>
        <a:bodyPr/>
        <a:lstStyle/>
        <a:p>
          <a:r>
            <a:rPr lang="en-US" dirty="0"/>
            <a:t>An amenity is a feature that increases attractiveness or value</a:t>
          </a:r>
        </a:p>
      </dgm:t>
    </dgm:pt>
    <dgm:pt modelId="{EA5C4E65-C238-CF44-93F8-61CB447E050E}" type="parTrans" cxnId="{BA5B76A3-2FF7-3649-9160-8B21DC19BC74}">
      <dgm:prSet/>
      <dgm:spPr/>
      <dgm:t>
        <a:bodyPr/>
        <a:lstStyle/>
        <a:p>
          <a:endParaRPr lang="en-US"/>
        </a:p>
      </dgm:t>
    </dgm:pt>
    <dgm:pt modelId="{C469A452-BF27-524E-8DA2-B89B272A1CA6}" type="sibTrans" cxnId="{BA5B76A3-2FF7-3649-9160-8B21DC19BC74}">
      <dgm:prSet/>
      <dgm:spPr/>
      <dgm:t>
        <a:bodyPr/>
        <a:lstStyle/>
        <a:p>
          <a:endParaRPr lang="en-US"/>
        </a:p>
      </dgm:t>
    </dgm:pt>
    <dgm:pt modelId="{6907BE43-6E2B-1040-807C-37D3E43FAD91}">
      <dgm:prSet phldrT="[Text]"/>
      <dgm:spPr/>
      <dgm:t>
        <a:bodyPr/>
        <a:lstStyle/>
        <a:p>
          <a:r>
            <a:rPr lang="en-US" dirty="0"/>
            <a:t>Combine the other four senses with the </a:t>
          </a:r>
          <a:r>
            <a:rPr lang="en-US" dirty="0" err="1"/>
            <a:t>sence</a:t>
          </a:r>
          <a:r>
            <a:rPr lang="en-US" dirty="0"/>
            <a:t> of taste to create a total olfactory experience for the guests</a:t>
          </a:r>
        </a:p>
      </dgm:t>
    </dgm:pt>
    <dgm:pt modelId="{E2960F89-56C8-2248-B273-FF70A34E22CF}" type="parTrans" cxnId="{F4BC1E60-B676-D74E-9CF2-79A376726F40}">
      <dgm:prSet/>
      <dgm:spPr/>
      <dgm:t>
        <a:bodyPr/>
        <a:lstStyle/>
        <a:p>
          <a:endParaRPr lang="en-US"/>
        </a:p>
      </dgm:t>
    </dgm:pt>
    <dgm:pt modelId="{F0A727B4-BFDB-2449-9D79-D0582F542C10}" type="sibTrans" cxnId="{F4BC1E60-B676-D74E-9CF2-79A376726F40}">
      <dgm:prSet/>
      <dgm:spPr/>
      <dgm:t>
        <a:bodyPr/>
        <a:lstStyle/>
        <a:p>
          <a:endParaRPr lang="en-US"/>
        </a:p>
      </dgm:t>
    </dgm:pt>
    <dgm:pt modelId="{37B3587A-EEF5-474F-A221-82DCB8C6186C}">
      <dgm:prSet phldrT="[Text]"/>
      <dgm:spPr/>
      <dgm:t>
        <a:bodyPr/>
        <a:lstStyle/>
        <a:p>
          <a:r>
            <a:rPr lang="en-US" dirty="0"/>
            <a:t>Catering play a critical role in establishing a strong sensory feeling</a:t>
          </a:r>
        </a:p>
      </dgm:t>
    </dgm:pt>
    <dgm:pt modelId="{F0F0CD14-6823-184D-A2EA-3B693F59CBA2}" type="parTrans" cxnId="{0DB46EB0-84E0-EA45-89F5-AB2ED92DBF0C}">
      <dgm:prSet/>
      <dgm:spPr/>
      <dgm:t>
        <a:bodyPr/>
        <a:lstStyle/>
        <a:p>
          <a:endParaRPr lang="en-US"/>
        </a:p>
      </dgm:t>
    </dgm:pt>
    <dgm:pt modelId="{14350328-8507-624C-9947-BE68E2C77DE8}" type="sibTrans" cxnId="{0DB46EB0-84E0-EA45-89F5-AB2ED92DBF0C}">
      <dgm:prSet/>
      <dgm:spPr/>
      <dgm:t>
        <a:bodyPr/>
        <a:lstStyle/>
        <a:p>
          <a:endParaRPr lang="en-US"/>
        </a:p>
      </dgm:t>
    </dgm:pt>
    <dgm:pt modelId="{1512A7FA-55B0-7644-8640-38A34C68713D}">
      <dgm:prSet phldrT="[Text]"/>
      <dgm:spPr/>
      <dgm:t>
        <a:bodyPr/>
        <a:lstStyle/>
        <a:p>
          <a:r>
            <a:rPr lang="en-US" dirty="0"/>
            <a:t>Use proper full effects the combine with the five sensory elements</a:t>
          </a:r>
        </a:p>
      </dgm:t>
    </dgm:pt>
    <dgm:pt modelId="{E066F6CC-9EA5-2E45-AE67-021D0DB463FD}" type="parTrans" cxnId="{F8649650-411F-464F-9FE7-CC9E435CD2CA}">
      <dgm:prSet/>
      <dgm:spPr/>
      <dgm:t>
        <a:bodyPr/>
        <a:lstStyle/>
        <a:p>
          <a:endParaRPr lang="en-US"/>
        </a:p>
      </dgm:t>
    </dgm:pt>
    <dgm:pt modelId="{122C48D7-C927-2C4D-9261-985F2D339294}" type="sibTrans" cxnId="{F8649650-411F-464F-9FE7-CC9E435CD2CA}">
      <dgm:prSet/>
      <dgm:spPr/>
      <dgm:t>
        <a:bodyPr/>
        <a:lstStyle/>
        <a:p>
          <a:endParaRPr lang="en-US"/>
        </a:p>
      </dgm:t>
    </dgm:pt>
    <dgm:pt modelId="{EF68BAB8-85A8-144B-BA08-5CE032CF453C}">
      <dgm:prSet phldrT="[Text]"/>
      <dgm:spPr/>
      <dgm:t>
        <a:bodyPr/>
        <a:lstStyle/>
        <a:p>
          <a:r>
            <a:rPr lang="en-US" dirty="0"/>
            <a:t>May include advertising specialty items given as gift, </a:t>
          </a:r>
          <a:r>
            <a:rPr lang="en-US" dirty="0" err="1"/>
            <a:t>enteractive</a:t>
          </a:r>
          <a:r>
            <a:rPr lang="en-US" dirty="0"/>
            <a:t> elements such as karaoke, child care</a:t>
          </a:r>
        </a:p>
      </dgm:t>
    </dgm:pt>
    <dgm:pt modelId="{1DF01A93-34E9-9E49-845A-65FF3D55FFFC}" type="parTrans" cxnId="{B8B3AE8A-7C74-B541-A474-6D62DA55317F}">
      <dgm:prSet/>
      <dgm:spPr/>
      <dgm:t>
        <a:bodyPr/>
        <a:lstStyle/>
        <a:p>
          <a:endParaRPr lang="en-US"/>
        </a:p>
      </dgm:t>
    </dgm:pt>
    <dgm:pt modelId="{3EB5CC18-B9F3-184F-B64A-28160879DF22}" type="sibTrans" cxnId="{B8B3AE8A-7C74-B541-A474-6D62DA55317F}">
      <dgm:prSet/>
      <dgm:spPr/>
      <dgm:t>
        <a:bodyPr/>
        <a:lstStyle/>
        <a:p>
          <a:endParaRPr lang="en-US"/>
        </a:p>
      </dgm:t>
    </dgm:pt>
    <dgm:pt modelId="{F8B137C9-1507-2F4D-9A76-073FF24CA05A}">
      <dgm:prSet phldrT="[Text]"/>
      <dgm:spPr/>
      <dgm:t>
        <a:bodyPr/>
        <a:lstStyle/>
        <a:p>
          <a:r>
            <a:rPr lang="en-US" dirty="0"/>
            <a:t>Evaluate consistently about the needs, wants, and desires of guest</a:t>
          </a:r>
        </a:p>
      </dgm:t>
    </dgm:pt>
    <dgm:pt modelId="{18829D01-9E19-1D47-B8CB-68ECAEA4E79F}" type="parTrans" cxnId="{D96F2530-C84D-BB44-B576-A1CD40198425}">
      <dgm:prSet/>
      <dgm:spPr/>
      <dgm:t>
        <a:bodyPr/>
        <a:lstStyle/>
        <a:p>
          <a:endParaRPr lang="en-US"/>
        </a:p>
      </dgm:t>
    </dgm:pt>
    <dgm:pt modelId="{C4BD17D8-377E-0441-9DC0-0F045424CC56}" type="sibTrans" cxnId="{D96F2530-C84D-BB44-B576-A1CD40198425}">
      <dgm:prSet/>
      <dgm:spPr/>
      <dgm:t>
        <a:bodyPr/>
        <a:lstStyle/>
        <a:p>
          <a:endParaRPr lang="en-US"/>
        </a:p>
      </dgm:t>
    </dgm:pt>
    <dgm:pt modelId="{2B89FF6A-FD3E-BC4C-B367-C8BD055FB85E}" type="pres">
      <dgm:prSet presAssocID="{A6CC8ECC-87B7-9C4A-8F1A-09FA4310207F}" presName="linear" presStyleCnt="0">
        <dgm:presLayoutVars>
          <dgm:animLvl val="lvl"/>
          <dgm:resizeHandles val="exact"/>
        </dgm:presLayoutVars>
      </dgm:prSet>
      <dgm:spPr/>
    </dgm:pt>
    <dgm:pt modelId="{46A8843F-BD8A-7143-9BF9-E3EE89D425A8}" type="pres">
      <dgm:prSet presAssocID="{0A20207C-8200-8C4F-AFB4-821AA26A01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4780B6-2BE2-6443-9169-F3114D11A726}" type="pres">
      <dgm:prSet presAssocID="{0A20207C-8200-8C4F-AFB4-821AA26A0103}" presName="childText" presStyleLbl="revTx" presStyleIdx="0" presStyleCnt="3">
        <dgm:presLayoutVars>
          <dgm:bulletEnabled val="1"/>
        </dgm:presLayoutVars>
      </dgm:prSet>
      <dgm:spPr/>
    </dgm:pt>
    <dgm:pt modelId="{197305BA-6B09-9D49-93F0-050F59EDB548}" type="pres">
      <dgm:prSet presAssocID="{BA454085-A4D7-7B41-BECD-E10F507B58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C4D175-C239-AF4F-A02A-70348E490CB5}" type="pres">
      <dgm:prSet presAssocID="{BA454085-A4D7-7B41-BECD-E10F507B58B6}" presName="childText" presStyleLbl="revTx" presStyleIdx="1" presStyleCnt="3">
        <dgm:presLayoutVars>
          <dgm:bulletEnabled val="1"/>
        </dgm:presLayoutVars>
      </dgm:prSet>
      <dgm:spPr/>
    </dgm:pt>
    <dgm:pt modelId="{AC70D983-46A8-3441-9FDA-DFAF55010A1C}" type="pres">
      <dgm:prSet presAssocID="{BBECDAE6-13CA-3247-9A71-B081DD7E0B5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F0BA3CE-F9E2-B440-8CD2-257E189E1266}" type="pres">
      <dgm:prSet presAssocID="{BBECDAE6-13CA-3247-9A71-B081DD7E0B5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A26AA1F-8322-BF41-AD0D-BF773C4DA3EC}" type="presOf" srcId="{0A20207C-8200-8C4F-AFB4-821AA26A0103}" destId="{46A8843F-BD8A-7143-9BF9-E3EE89D425A8}" srcOrd="0" destOrd="0" presId="urn:microsoft.com/office/officeart/2005/8/layout/vList2"/>
    <dgm:cxn modelId="{06CA7129-E1F2-C646-AE45-85494EA84E9C}" type="presOf" srcId="{F2807A31-E579-ED46-9AAD-5D3A72752D1B}" destId="{A24780B6-2BE2-6443-9169-F3114D11A726}" srcOrd="0" destOrd="1" presId="urn:microsoft.com/office/officeart/2005/8/layout/vList2"/>
    <dgm:cxn modelId="{D96F2530-C84D-BB44-B576-A1CD40198425}" srcId="{BBECDAE6-13CA-3247-9A71-B081DD7E0B59}" destId="{F8B137C9-1507-2F4D-9A76-073FF24CA05A}" srcOrd="2" destOrd="0" parTransId="{18829D01-9E19-1D47-B8CB-68ECAEA4E79F}" sibTransId="{C4BD17D8-377E-0441-9DC0-0F045424CC56}"/>
    <dgm:cxn modelId="{2220B33E-7322-9C41-AA99-8718555B75BF}" type="presOf" srcId="{0035560F-3BF4-8349-B63D-AA55A555279B}" destId="{5BC4D175-C239-AF4F-A02A-70348E490CB5}" srcOrd="0" destOrd="0" presId="urn:microsoft.com/office/officeart/2005/8/layout/vList2"/>
    <dgm:cxn modelId="{F8649650-411F-464F-9FE7-CC9E435CD2CA}" srcId="{BA454085-A4D7-7B41-BECD-E10F507B58B6}" destId="{1512A7FA-55B0-7644-8640-38A34C68713D}" srcOrd="1" destOrd="0" parTransId="{E066F6CC-9EA5-2E45-AE67-021D0DB463FD}" sibTransId="{122C48D7-C927-2C4D-9261-985F2D339294}"/>
    <dgm:cxn modelId="{F56A2E51-84ED-AD45-B18F-97A9DD57A08F}" srcId="{0A20207C-8200-8C4F-AFB4-821AA26A0103}" destId="{F2807A31-E579-ED46-9AAD-5D3A72752D1B}" srcOrd="1" destOrd="0" parTransId="{3793F176-E5C2-814B-B70D-D0BB4775637E}" sibTransId="{C269DF47-B9A3-804B-BFD2-2C317B3EBF4F}"/>
    <dgm:cxn modelId="{25616A59-5910-6D4C-9FFF-7C8A63A51CF1}" type="presOf" srcId="{1512A7FA-55B0-7644-8640-38A34C68713D}" destId="{5BC4D175-C239-AF4F-A02A-70348E490CB5}" srcOrd="0" destOrd="1" presId="urn:microsoft.com/office/officeart/2005/8/layout/vList2"/>
    <dgm:cxn modelId="{F4BC1E60-B676-D74E-9CF2-79A376726F40}" srcId="{0A20207C-8200-8C4F-AFB4-821AA26A0103}" destId="{6907BE43-6E2B-1040-807C-37D3E43FAD91}" srcOrd="2" destOrd="0" parTransId="{E2960F89-56C8-2248-B273-FF70A34E22CF}" sibTransId="{F0A727B4-BFDB-2449-9D79-D0582F542C10}"/>
    <dgm:cxn modelId="{82F2EB64-4893-D840-AF4F-0347E132FF7B}" type="presOf" srcId="{DC80CC0F-D971-9343-8E85-3B6B3A990386}" destId="{5F0BA3CE-F9E2-B440-8CD2-257E189E1266}" srcOrd="0" destOrd="0" presId="urn:microsoft.com/office/officeart/2005/8/layout/vList2"/>
    <dgm:cxn modelId="{67E11C7D-92E2-4340-9028-673DDF2D1582}" type="presOf" srcId="{A6CC8ECC-87B7-9C4A-8F1A-09FA4310207F}" destId="{2B89FF6A-FD3E-BC4C-B367-C8BD055FB85E}" srcOrd="0" destOrd="0" presId="urn:microsoft.com/office/officeart/2005/8/layout/vList2"/>
    <dgm:cxn modelId="{B8B3AE8A-7C74-B541-A474-6D62DA55317F}" srcId="{BBECDAE6-13CA-3247-9A71-B081DD7E0B59}" destId="{EF68BAB8-85A8-144B-BA08-5CE032CF453C}" srcOrd="1" destOrd="0" parTransId="{1DF01A93-34E9-9E49-845A-65FF3D55FFFC}" sibTransId="{3EB5CC18-B9F3-184F-B64A-28160879DF22}"/>
    <dgm:cxn modelId="{CAE45D94-0101-B54E-B3D7-0F1ABA3BA133}" type="presOf" srcId="{EF68BAB8-85A8-144B-BA08-5CE032CF453C}" destId="{5F0BA3CE-F9E2-B440-8CD2-257E189E1266}" srcOrd="0" destOrd="1" presId="urn:microsoft.com/office/officeart/2005/8/layout/vList2"/>
    <dgm:cxn modelId="{BA5B76A3-2FF7-3649-9160-8B21DC19BC74}" srcId="{BBECDAE6-13CA-3247-9A71-B081DD7E0B59}" destId="{DC80CC0F-D971-9343-8E85-3B6B3A990386}" srcOrd="0" destOrd="0" parTransId="{EA5C4E65-C238-CF44-93F8-61CB447E050E}" sibTransId="{C469A452-BF27-524E-8DA2-B89B272A1CA6}"/>
    <dgm:cxn modelId="{0DB46EB0-84E0-EA45-89F5-AB2ED92DBF0C}" srcId="{0A20207C-8200-8C4F-AFB4-821AA26A0103}" destId="{37B3587A-EEF5-474F-A221-82DCB8C6186C}" srcOrd="0" destOrd="0" parTransId="{F0F0CD14-6823-184D-A2EA-3B693F59CBA2}" sibTransId="{14350328-8507-624C-9947-BE68E2C77DE8}"/>
    <dgm:cxn modelId="{692886B1-5567-0448-902B-A5AA3A25616D}" type="presOf" srcId="{37B3587A-EEF5-474F-A221-82DCB8C6186C}" destId="{A24780B6-2BE2-6443-9169-F3114D11A726}" srcOrd="0" destOrd="0" presId="urn:microsoft.com/office/officeart/2005/8/layout/vList2"/>
    <dgm:cxn modelId="{DCA805B2-8F1E-1E45-B5A3-C689281E0E9C}" srcId="{A6CC8ECC-87B7-9C4A-8F1A-09FA4310207F}" destId="{BBECDAE6-13CA-3247-9A71-B081DD7E0B59}" srcOrd="2" destOrd="0" parTransId="{D3A1E84C-13D2-4E48-9CBA-3EB9FDA961FF}" sibTransId="{55660145-E004-8043-A218-D20ABAAAE447}"/>
    <dgm:cxn modelId="{D72A6EB5-A2B5-664B-8FA6-0847E388CAE5}" type="presOf" srcId="{BBECDAE6-13CA-3247-9A71-B081DD7E0B59}" destId="{AC70D983-46A8-3441-9FDA-DFAF55010A1C}" srcOrd="0" destOrd="0" presId="urn:microsoft.com/office/officeart/2005/8/layout/vList2"/>
    <dgm:cxn modelId="{0BD741C7-57E7-C54C-AA8E-E24C6CE1FB00}" srcId="{A6CC8ECC-87B7-9C4A-8F1A-09FA4310207F}" destId="{BA454085-A4D7-7B41-BECD-E10F507B58B6}" srcOrd="1" destOrd="0" parTransId="{C52F19A0-6A94-0A46-BE94-9FD1E15A741E}" sibTransId="{1B7EBDEE-F38C-9440-8EDA-AE029FB162A7}"/>
    <dgm:cxn modelId="{69E71BD8-7981-E243-A02C-AC4EAD80470E}" srcId="{A6CC8ECC-87B7-9C4A-8F1A-09FA4310207F}" destId="{0A20207C-8200-8C4F-AFB4-821AA26A0103}" srcOrd="0" destOrd="0" parTransId="{224883A0-47A5-FC4C-95CD-0C8C3BBE4DA0}" sibTransId="{1E03C396-625A-9545-BD6B-BFDCB2457493}"/>
    <dgm:cxn modelId="{2464DBE2-9511-C04E-AAEA-8810D08CF4B1}" srcId="{BA454085-A4D7-7B41-BECD-E10F507B58B6}" destId="{0035560F-3BF4-8349-B63D-AA55A555279B}" srcOrd="0" destOrd="0" parTransId="{5EF9E884-DE7E-3A4C-98B7-DA7DBE73C69D}" sibTransId="{D77C5D35-3F29-7047-8D4D-D1746183213E}"/>
    <dgm:cxn modelId="{74E7B6E6-647D-1247-8A2E-B2AA5DFE1741}" type="presOf" srcId="{BA454085-A4D7-7B41-BECD-E10F507B58B6}" destId="{197305BA-6B09-9D49-93F0-050F59EDB548}" srcOrd="0" destOrd="0" presId="urn:microsoft.com/office/officeart/2005/8/layout/vList2"/>
    <dgm:cxn modelId="{21DE0BE9-A871-654B-9CF7-0FD227D243D4}" type="presOf" srcId="{F8B137C9-1507-2F4D-9A76-073FF24CA05A}" destId="{5F0BA3CE-F9E2-B440-8CD2-257E189E1266}" srcOrd="0" destOrd="2" presId="urn:microsoft.com/office/officeart/2005/8/layout/vList2"/>
    <dgm:cxn modelId="{87EBC9EC-90C4-8D4B-92AB-C1AC32433AF6}" type="presOf" srcId="{6907BE43-6E2B-1040-807C-37D3E43FAD91}" destId="{A24780B6-2BE2-6443-9169-F3114D11A726}" srcOrd="0" destOrd="2" presId="urn:microsoft.com/office/officeart/2005/8/layout/vList2"/>
    <dgm:cxn modelId="{41831BAE-4B36-9E42-8433-CAFEEA93C6D3}" type="presParOf" srcId="{2B89FF6A-FD3E-BC4C-B367-C8BD055FB85E}" destId="{46A8843F-BD8A-7143-9BF9-E3EE89D425A8}" srcOrd="0" destOrd="0" presId="urn:microsoft.com/office/officeart/2005/8/layout/vList2"/>
    <dgm:cxn modelId="{091D0DA0-C55E-DF4F-AD20-94B94550F846}" type="presParOf" srcId="{2B89FF6A-FD3E-BC4C-B367-C8BD055FB85E}" destId="{A24780B6-2BE2-6443-9169-F3114D11A726}" srcOrd="1" destOrd="0" presId="urn:microsoft.com/office/officeart/2005/8/layout/vList2"/>
    <dgm:cxn modelId="{1258E71F-9AB3-294A-90E3-A41EF5D1BCCA}" type="presParOf" srcId="{2B89FF6A-FD3E-BC4C-B367-C8BD055FB85E}" destId="{197305BA-6B09-9D49-93F0-050F59EDB548}" srcOrd="2" destOrd="0" presId="urn:microsoft.com/office/officeart/2005/8/layout/vList2"/>
    <dgm:cxn modelId="{6D058847-5756-884E-8BB6-2A09653B92AA}" type="presParOf" srcId="{2B89FF6A-FD3E-BC4C-B367-C8BD055FB85E}" destId="{5BC4D175-C239-AF4F-A02A-70348E490CB5}" srcOrd="3" destOrd="0" presId="urn:microsoft.com/office/officeart/2005/8/layout/vList2"/>
    <dgm:cxn modelId="{C5D71BC9-EA31-3448-8AFD-F693B198F0BE}" type="presParOf" srcId="{2B89FF6A-FD3E-BC4C-B367-C8BD055FB85E}" destId="{AC70D983-46A8-3441-9FDA-DFAF55010A1C}" srcOrd="4" destOrd="0" presId="urn:microsoft.com/office/officeart/2005/8/layout/vList2"/>
    <dgm:cxn modelId="{C6FD8337-99BF-1244-9D90-FDDE39331905}" type="presParOf" srcId="{2B89FF6A-FD3E-BC4C-B367-C8BD055FB85E}" destId="{5F0BA3CE-F9E2-B440-8CD2-257E189E126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8843F-BD8A-7143-9BF9-E3EE89D425A8}">
      <dsp:nvSpPr>
        <dsp:cNvPr id="0" name=""/>
        <dsp:cNvSpPr/>
      </dsp:nvSpPr>
      <dsp:spPr>
        <a:xfrm>
          <a:off x="0" y="40962"/>
          <a:ext cx="78867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Soundscaping</a:t>
          </a:r>
          <a:endParaRPr lang="en-US" sz="2200" kern="1200" dirty="0"/>
        </a:p>
      </dsp:txBody>
      <dsp:txXfrm>
        <a:off x="25759" y="66721"/>
        <a:ext cx="7835182" cy="476152"/>
      </dsp:txXfrm>
    </dsp:sp>
    <dsp:sp modelId="{A24780B6-2BE2-6443-9169-F3114D11A726}">
      <dsp:nvSpPr>
        <dsp:cNvPr id="0" name=""/>
        <dsp:cNvSpPr/>
      </dsp:nvSpPr>
      <dsp:spPr>
        <a:xfrm>
          <a:off x="0" y="568632"/>
          <a:ext cx="7886700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Design a sound system and effects that are unique and powerful enough to capture attention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Consider the theme of your event, devise ways in which sound can be used to convey that theme to the guests</a:t>
          </a:r>
        </a:p>
      </dsp:txBody>
      <dsp:txXfrm>
        <a:off x="0" y="568632"/>
        <a:ext cx="7886700" cy="1070190"/>
      </dsp:txXfrm>
    </dsp:sp>
    <dsp:sp modelId="{197305BA-6B09-9D49-93F0-050F59EDB548}">
      <dsp:nvSpPr>
        <dsp:cNvPr id="0" name=""/>
        <dsp:cNvSpPr/>
      </dsp:nvSpPr>
      <dsp:spPr>
        <a:xfrm>
          <a:off x="0" y="1638822"/>
          <a:ext cx="78867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Visual cues</a:t>
          </a:r>
        </a:p>
      </dsp:txBody>
      <dsp:txXfrm>
        <a:off x="25759" y="1664581"/>
        <a:ext cx="7835182" cy="476152"/>
      </dsp:txXfrm>
    </dsp:sp>
    <dsp:sp modelId="{5BC4D175-C239-AF4F-A02A-70348E490CB5}">
      <dsp:nvSpPr>
        <dsp:cNvPr id="0" name=""/>
        <dsp:cNvSpPr/>
      </dsp:nvSpPr>
      <dsp:spPr>
        <a:xfrm>
          <a:off x="0" y="2166493"/>
          <a:ext cx="78867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Require strong visual elements to assist guest with experiencing your events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Include, using proper signs to orient the guest and provide clear direction</a:t>
          </a:r>
        </a:p>
      </dsp:txBody>
      <dsp:txXfrm>
        <a:off x="0" y="2166493"/>
        <a:ext cx="7886700" cy="592020"/>
      </dsp:txXfrm>
    </dsp:sp>
    <dsp:sp modelId="{AC70D983-46A8-3441-9FDA-DFAF55010A1C}">
      <dsp:nvSpPr>
        <dsp:cNvPr id="0" name=""/>
        <dsp:cNvSpPr/>
      </dsp:nvSpPr>
      <dsp:spPr>
        <a:xfrm>
          <a:off x="0" y="2758512"/>
          <a:ext cx="78867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Touch</a:t>
          </a:r>
        </a:p>
      </dsp:txBody>
      <dsp:txXfrm>
        <a:off x="25759" y="2784271"/>
        <a:ext cx="7835182" cy="476152"/>
      </dsp:txXfrm>
    </dsp:sp>
    <dsp:sp modelId="{5F0BA3CE-F9E2-B440-8CD2-257E189E1266}">
      <dsp:nvSpPr>
        <dsp:cNvPr id="0" name=""/>
        <dsp:cNvSpPr/>
      </dsp:nvSpPr>
      <dsp:spPr>
        <a:xfrm>
          <a:off x="0" y="3286182"/>
          <a:ext cx="7886700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Use several different textures and, while wearing the blindfold, touch the various elements to determine what feelings they promote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Communicate the precise sense of touch you desire</a:t>
          </a:r>
        </a:p>
      </dsp:txBody>
      <dsp:txXfrm>
        <a:off x="0" y="3286182"/>
        <a:ext cx="7886700" cy="842490"/>
      </dsp:txXfrm>
    </dsp:sp>
    <dsp:sp modelId="{DEE702C6-B793-4740-A9D6-915E9DD06161}">
      <dsp:nvSpPr>
        <dsp:cNvPr id="0" name=""/>
        <dsp:cNvSpPr/>
      </dsp:nvSpPr>
      <dsp:spPr>
        <a:xfrm>
          <a:off x="0" y="4128673"/>
          <a:ext cx="78867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Smell</a:t>
          </a:r>
        </a:p>
      </dsp:txBody>
      <dsp:txXfrm>
        <a:off x="25759" y="4154432"/>
        <a:ext cx="7835182" cy="476152"/>
      </dsp:txXfrm>
    </dsp:sp>
    <dsp:sp modelId="{24AD41F0-BA3D-504F-8B64-93331DB79CE9}">
      <dsp:nvSpPr>
        <dsp:cNvPr id="0" name=""/>
        <dsp:cNvSpPr/>
      </dsp:nvSpPr>
      <dsp:spPr>
        <a:xfrm>
          <a:off x="0" y="4656343"/>
          <a:ext cx="78867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A series of scents may be present that will either create the correct environment or confuse and irritate the guest</a:t>
          </a:r>
        </a:p>
      </dsp:txBody>
      <dsp:txXfrm>
        <a:off x="0" y="4656343"/>
        <a:ext cx="7886700" cy="535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8843F-BD8A-7143-9BF9-E3EE89D425A8}">
      <dsp:nvSpPr>
        <dsp:cNvPr id="0" name=""/>
        <dsp:cNvSpPr/>
      </dsp:nvSpPr>
      <dsp:spPr>
        <a:xfrm>
          <a:off x="0" y="30583"/>
          <a:ext cx="78867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Taste</a:t>
          </a:r>
        </a:p>
      </dsp:txBody>
      <dsp:txXfrm>
        <a:off x="26930" y="57513"/>
        <a:ext cx="7832840" cy="497795"/>
      </dsp:txXfrm>
    </dsp:sp>
    <dsp:sp modelId="{A24780B6-2BE2-6443-9169-F3114D11A726}">
      <dsp:nvSpPr>
        <dsp:cNvPr id="0" name=""/>
        <dsp:cNvSpPr/>
      </dsp:nvSpPr>
      <dsp:spPr>
        <a:xfrm>
          <a:off x="0" y="582239"/>
          <a:ext cx="7886700" cy="142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Catering play a critical role in establishing a strong sensory feeling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Consult in advance with the catering team </a:t>
          </a:r>
          <a:r>
            <a:rPr lang="en-US" sz="1800" kern="1200" dirty="0" err="1"/>
            <a:t>nd</a:t>
          </a:r>
          <a:r>
            <a:rPr lang="en-US" sz="1800" kern="1200" dirty="0"/>
            <a:t> establish the goals &amp; objectives of the food presentation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Combine the other four senses with the </a:t>
          </a:r>
          <a:r>
            <a:rPr lang="en-US" sz="1800" kern="1200" dirty="0" err="1"/>
            <a:t>sence</a:t>
          </a:r>
          <a:r>
            <a:rPr lang="en-US" sz="1800" kern="1200" dirty="0"/>
            <a:t> of taste to create a total olfactory experience for the guests</a:t>
          </a:r>
        </a:p>
      </dsp:txBody>
      <dsp:txXfrm>
        <a:off x="0" y="582239"/>
        <a:ext cx="7886700" cy="1428300"/>
      </dsp:txXfrm>
    </dsp:sp>
    <dsp:sp modelId="{197305BA-6B09-9D49-93F0-050F59EDB548}">
      <dsp:nvSpPr>
        <dsp:cNvPr id="0" name=""/>
        <dsp:cNvSpPr/>
      </dsp:nvSpPr>
      <dsp:spPr>
        <a:xfrm>
          <a:off x="0" y="2010539"/>
          <a:ext cx="78867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Blending, Mixing, Matching Senses for Full</a:t>
          </a:r>
          <a:r>
            <a:rPr lang="en-US" sz="2300" kern="1200" baseline="0" dirty="0"/>
            <a:t> effects</a:t>
          </a:r>
          <a:endParaRPr lang="en-US" sz="2300" kern="1200" dirty="0"/>
        </a:p>
      </dsp:txBody>
      <dsp:txXfrm>
        <a:off x="26930" y="2037469"/>
        <a:ext cx="7832840" cy="497795"/>
      </dsp:txXfrm>
    </dsp:sp>
    <dsp:sp modelId="{5BC4D175-C239-AF4F-A02A-70348E490CB5}">
      <dsp:nvSpPr>
        <dsp:cNvPr id="0" name=""/>
        <dsp:cNvSpPr/>
      </dsp:nvSpPr>
      <dsp:spPr>
        <a:xfrm>
          <a:off x="0" y="2562194"/>
          <a:ext cx="78867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Don’t use too many different sensory effects in an effort to be creative, it will irritate &amp; confuse the guest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Use proper full effects the combine with the five sensory elements</a:t>
          </a:r>
        </a:p>
      </dsp:txBody>
      <dsp:txXfrm>
        <a:off x="0" y="2562194"/>
        <a:ext cx="7886700" cy="880785"/>
      </dsp:txXfrm>
    </dsp:sp>
    <dsp:sp modelId="{AC70D983-46A8-3441-9FDA-DFAF55010A1C}">
      <dsp:nvSpPr>
        <dsp:cNvPr id="0" name=""/>
        <dsp:cNvSpPr/>
      </dsp:nvSpPr>
      <dsp:spPr>
        <a:xfrm>
          <a:off x="0" y="3442979"/>
          <a:ext cx="78867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Amenities</a:t>
          </a:r>
        </a:p>
      </dsp:txBody>
      <dsp:txXfrm>
        <a:off x="26930" y="3469909"/>
        <a:ext cx="7832840" cy="497795"/>
      </dsp:txXfrm>
    </dsp:sp>
    <dsp:sp modelId="{5F0BA3CE-F9E2-B440-8CD2-257E189E1266}">
      <dsp:nvSpPr>
        <dsp:cNvPr id="0" name=""/>
        <dsp:cNvSpPr/>
      </dsp:nvSpPr>
      <dsp:spPr>
        <a:xfrm>
          <a:off x="0" y="3994634"/>
          <a:ext cx="7886700" cy="119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An amenity is a feature that increases attractiveness or value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May include advertising specialty items given as gift, </a:t>
          </a:r>
          <a:r>
            <a:rPr lang="en-US" sz="1800" kern="1200" dirty="0" err="1"/>
            <a:t>enteractive</a:t>
          </a:r>
          <a:r>
            <a:rPr lang="en-US" sz="1800" kern="1200" dirty="0"/>
            <a:t> elements such as karaoke, child care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Evaluate consistently about the needs, wants, and desires of guest</a:t>
          </a:r>
        </a:p>
      </dsp:txBody>
      <dsp:txXfrm>
        <a:off x="0" y="3994634"/>
        <a:ext cx="7886700" cy="119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3133EB-37D2-7B47-A73A-FCCAB1B97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844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9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9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6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2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3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27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8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5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9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1BCDC2-C0CD-834C-B507-962A016169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7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98726C-2262-9F4B-889B-8CA6732FE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8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FDF753-07FD-8045-B39C-937B1045C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9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44C9A-C48E-9C48-ACF7-56E975103D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1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1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7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67B8B-4BCE-0C45-9BE4-FE48A6E09A43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33B2-6D5E-5943-AE23-52070EA1F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6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9036-A140-C641-878C-18CA43B26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5409"/>
            <a:ext cx="7772400" cy="2387600"/>
          </a:xfrm>
        </p:spPr>
        <p:txBody>
          <a:bodyPr/>
          <a:lstStyle/>
          <a:p>
            <a:r>
              <a:rPr lang="en-US" dirty="0">
                <a:latin typeface="Bebas" pitchFamily="2" charset="0"/>
              </a:rPr>
              <a:t>EVENT 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4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F3AD-722C-244C-8E3E-8089AF9C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B6F2-EBFF-0D44-8504-6F9FF709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SDM</a:t>
            </a:r>
          </a:p>
          <a:p>
            <a:r>
              <a:rPr lang="en-US" dirty="0" err="1"/>
              <a:t>Perencanaan</a:t>
            </a:r>
            <a:r>
              <a:rPr lang="en-US" dirty="0"/>
              <a:t>/ </a:t>
            </a:r>
            <a:r>
              <a:rPr lang="en-US" dirty="0" err="1"/>
              <a:t>Kordinasi</a:t>
            </a:r>
            <a:r>
              <a:rPr lang="en-US" dirty="0"/>
              <a:t> (</a:t>
            </a:r>
            <a:r>
              <a:rPr lang="en-US" dirty="0" err="1"/>
              <a:t>Tema</a:t>
            </a:r>
            <a:r>
              <a:rPr lang="en-US" dirty="0"/>
              <a:t>, </a:t>
            </a:r>
            <a:r>
              <a:rPr lang="en-US" dirty="0" err="1"/>
              <a:t>Konten</a:t>
            </a:r>
            <a:r>
              <a:rPr lang="en-US" dirty="0"/>
              <a:t>, </a:t>
            </a:r>
            <a:r>
              <a:rPr lang="en-US" dirty="0" err="1"/>
              <a:t>Dekor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r>
              <a:rPr lang="en-US" dirty="0" err="1"/>
              <a:t>Pengecekan</a:t>
            </a:r>
            <a:r>
              <a:rPr lang="en-US" dirty="0"/>
              <a:t>/ </a:t>
            </a:r>
            <a:r>
              <a:rPr lang="en-US" dirty="0" err="1"/>
              <a:t>Antisipasi</a:t>
            </a:r>
            <a:r>
              <a:rPr lang="en-US" dirty="0"/>
              <a:t> </a:t>
            </a:r>
            <a:r>
              <a:rPr lang="en-US" dirty="0" err="1"/>
              <a:t>Krisis</a:t>
            </a:r>
            <a:endParaRPr lang="en-US" dirty="0"/>
          </a:p>
          <a:p>
            <a:r>
              <a:rPr lang="en-US" dirty="0" err="1"/>
              <a:t>Waktu</a:t>
            </a:r>
            <a:r>
              <a:rPr lang="en-US" dirty="0"/>
              <a:t>/ Timeline</a:t>
            </a:r>
          </a:p>
        </p:txBody>
      </p:sp>
    </p:spTree>
    <p:extLst>
      <p:ext uri="{BB962C8B-B14F-4D97-AF65-F5344CB8AC3E}">
        <p14:creationId xmlns:p14="http://schemas.microsoft.com/office/powerpoint/2010/main" val="317806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667B-5634-7F40-8084-ABA1468E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ON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B0BD-A56A-CF44-8954-04898BF91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Integritas</a:t>
            </a:r>
            <a:endParaRPr lang="en-US" dirty="0"/>
          </a:p>
          <a:p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  <a:p>
            <a:r>
              <a:rPr lang="en-US" dirty="0" err="1"/>
              <a:t>Gigih</a:t>
            </a:r>
            <a:endParaRPr lang="en-US" dirty="0"/>
          </a:p>
          <a:p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endParaRPr lang="en-US" dirty="0"/>
          </a:p>
          <a:p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  <a:p>
            <a:r>
              <a:rPr lang="en-US" dirty="0" err="1"/>
              <a:t>Komunikasi</a:t>
            </a:r>
            <a:endParaRPr lang="en-US" dirty="0"/>
          </a:p>
          <a:p>
            <a:r>
              <a:rPr lang="en-US" dirty="0" err="1"/>
              <a:t>Visi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BCC73D-D2C3-3440-857C-82E5451F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D673CC-3C67-5140-9A83-2489709CE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4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F8A4C-16E9-B840-9578-7C868E50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EE0D3-CE4C-EC4A-B45D-A2D025825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dokumen-dokumen</a:t>
            </a:r>
            <a:r>
              <a:rPr lang="en-US" dirty="0"/>
              <a:t> yang </a:t>
            </a:r>
            <a:r>
              <a:rPr lang="en-US" dirty="0" err="1"/>
              <a:t>mesti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event</a:t>
            </a:r>
          </a:p>
          <a:p>
            <a:endParaRPr lang="en-US" dirty="0"/>
          </a:p>
          <a:p>
            <a:r>
              <a:rPr lang="en-US" dirty="0" err="1"/>
              <a:t>Perencanaan</a:t>
            </a:r>
            <a:r>
              <a:rPr lang="en-US" dirty="0"/>
              <a:t> (Proposal)</a:t>
            </a:r>
          </a:p>
          <a:p>
            <a:pPr lvl="1"/>
            <a:r>
              <a:rPr lang="en-US" dirty="0" err="1"/>
              <a:t>Riset</a:t>
            </a:r>
            <a:r>
              <a:rPr lang="en-US" dirty="0"/>
              <a:t> : </a:t>
            </a:r>
            <a:r>
              <a:rPr lang="en-US" dirty="0" err="1"/>
              <a:t>meriset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,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sini</a:t>
            </a:r>
            <a:r>
              <a:rPr lang="en-US" dirty="0"/>
              <a:t> </a:t>
            </a:r>
            <a:r>
              <a:rPr lang="en-US" dirty="0" err="1"/>
              <a:t>direncanakan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event </a:t>
            </a:r>
            <a:r>
              <a:rPr lang="en-US" dirty="0" err="1"/>
              <a:t>apa</a:t>
            </a:r>
            <a:r>
              <a:rPr lang="en-US" dirty="0"/>
              <a:t>,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event,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eventnya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acaranya</a:t>
            </a:r>
            <a:endParaRPr lang="en-US" dirty="0"/>
          </a:p>
          <a:p>
            <a:pPr lvl="1"/>
            <a:r>
              <a:rPr lang="en-US" dirty="0"/>
              <a:t>Timeline :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perencaan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rentang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pPr lvl="1"/>
            <a:r>
              <a:rPr lang="en-US" dirty="0" err="1"/>
              <a:t>Anggaran</a:t>
            </a:r>
            <a:r>
              <a:rPr lang="en-US" dirty="0"/>
              <a:t> :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menyelenggarakan</a:t>
            </a:r>
            <a:r>
              <a:rPr lang="en-US" dirty="0"/>
              <a:t> event </a:t>
            </a:r>
            <a:r>
              <a:rPr lang="en-US" dirty="0" err="1"/>
              <a:t>tersebut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Research (data) + Design = Planned successful outcomes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15B9C-2137-484E-9146-747FE0AE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F243F-A4FB-DE47-9631-14A30B666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acara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H </a:t>
            </a:r>
            <a:r>
              <a:rPr lang="en-US" dirty="0" err="1"/>
              <a:t>selesai</a:t>
            </a:r>
            <a:endParaRPr lang="en-US" dirty="0"/>
          </a:p>
          <a:p>
            <a:r>
              <a:rPr lang="en-US" dirty="0"/>
              <a:t>Return to the basic needs of the guests. Final design must satisfy these needs</a:t>
            </a:r>
          </a:p>
          <a:p>
            <a:r>
              <a:rPr lang="en-US" dirty="0"/>
              <a:t>Lighting, space, movement, decor, acoustics, restrooms</a:t>
            </a:r>
          </a:p>
          <a:p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kalian </a:t>
            </a:r>
            <a:r>
              <a:rPr lang="en-US" dirty="0" err="1"/>
              <a:t>bangun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pendatangan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Cara </a:t>
            </a:r>
            <a:r>
              <a:rPr lang="en-US" dirty="0" err="1"/>
              <a:t>berkomunikasi</a:t>
            </a:r>
            <a:endParaRPr lang="en-US" dirty="0"/>
          </a:p>
          <a:p>
            <a:pPr lvl="1"/>
            <a:r>
              <a:rPr lang="en-US" dirty="0" err="1"/>
              <a:t>Perasa</a:t>
            </a:r>
            <a:r>
              <a:rPr lang="en-US" dirty="0"/>
              <a:t> (touch, smell, taste, sight, hearing)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indra</a:t>
            </a:r>
            <a:r>
              <a:rPr lang="en-US" dirty="0"/>
              <a:t> </a:t>
            </a:r>
            <a:r>
              <a:rPr lang="en-US" dirty="0" err="1"/>
              <a:t>perasa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event </a:t>
            </a:r>
            <a:r>
              <a:rPr lang="en-US" dirty="0" err="1"/>
              <a:t>kita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7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THE FIVE SENSES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405466"/>
          <a:ext cx="7886700" cy="5232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THE FIVE SENSES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388533"/>
          <a:ext cx="7886700" cy="521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929C-EA13-B842-84F5-185A3C56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AUDIENS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0D1DF-1754-9544-AC7E-E0153AD17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event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inginkan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event </a:t>
            </a:r>
            <a:r>
              <a:rPr lang="en-US" dirty="0" err="1"/>
              <a:t>kita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Riset</a:t>
            </a:r>
            <a:r>
              <a:rPr lang="en-US" dirty="0"/>
              <a:t> : </a:t>
            </a:r>
            <a:r>
              <a:rPr lang="en-US" dirty="0" err="1"/>
              <a:t>meriset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kira-kira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audiens</a:t>
            </a:r>
            <a:endParaRPr lang="en-US" dirty="0"/>
          </a:p>
          <a:p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event : </a:t>
            </a:r>
            <a:r>
              <a:rPr lang="en-US" dirty="0" err="1"/>
              <a:t>membuat</a:t>
            </a:r>
            <a:r>
              <a:rPr lang="en-US" dirty="0"/>
              <a:t> list </a:t>
            </a:r>
            <a:r>
              <a:rPr lang="en-US" dirty="0" err="1"/>
              <a:t>kebutuhan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events,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event, </a:t>
            </a:r>
            <a:r>
              <a:rPr lang="en-US" dirty="0" err="1"/>
              <a:t>hingga</a:t>
            </a:r>
            <a:r>
              <a:rPr lang="en-US" dirty="0"/>
              <a:t> event </a:t>
            </a:r>
            <a:r>
              <a:rPr lang="en-US" dirty="0" err="1"/>
              <a:t>selesai</a:t>
            </a:r>
            <a:endParaRPr lang="en-US" dirty="0"/>
          </a:p>
          <a:p>
            <a:r>
              <a:rPr lang="en-US" dirty="0"/>
              <a:t>Survey </a:t>
            </a:r>
            <a:r>
              <a:rPr lang="en-US" dirty="0" err="1"/>
              <a:t>lokasi</a:t>
            </a:r>
            <a:r>
              <a:rPr lang="en-US" dirty="0"/>
              <a:t> acara/ vendor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: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event </a:t>
            </a:r>
            <a:r>
              <a:rPr lang="en-US" dirty="0" err="1"/>
              <a:t>spt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survey,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, </a:t>
            </a:r>
            <a:r>
              <a:rPr lang="en-US" dirty="0" err="1"/>
              <a:t>lokasi</a:t>
            </a:r>
            <a:r>
              <a:rPr lang="en-US" dirty="0"/>
              <a:t> &amp; layout, vendor,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spt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 (</a:t>
            </a:r>
            <a:r>
              <a:rPr lang="en-US" dirty="0" err="1"/>
              <a:t>disabilitas</a:t>
            </a:r>
            <a:r>
              <a:rPr lang="en-US" dirty="0"/>
              <a:t>),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kecukupan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menampung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, </a:t>
            </a:r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,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kecukupan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 yang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acara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9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2CBD-004F-A84B-864D-3240EB42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EVENT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76838-81A5-2345-8B83-8D94FAEF4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5244"/>
            <a:ext cx="7886700" cy="521097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Pahami</a:t>
            </a:r>
            <a:r>
              <a:rPr lang="en-US" dirty="0"/>
              <a:t> layout</a:t>
            </a:r>
          </a:p>
          <a:p>
            <a:pPr lvl="1"/>
            <a:r>
              <a:rPr lang="en-US" dirty="0"/>
              <a:t>Area (entrance, main area)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Dekor</a:t>
            </a:r>
            <a:endParaRPr lang="en-US" dirty="0"/>
          </a:p>
          <a:p>
            <a:pPr lvl="1"/>
            <a:r>
              <a:rPr lang="en-US" dirty="0"/>
              <a:t>What will the venue (site, building) allow in terms of interior/exterior </a:t>
            </a:r>
            <a:r>
              <a:rPr lang="en-US" dirty="0" err="1"/>
              <a:t>décor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What are the policies regarding installation? What are the policies or laws of the local </a:t>
            </a:r>
          </a:p>
          <a:p>
            <a:pPr lvl="1"/>
            <a:r>
              <a:rPr lang="en-US" dirty="0"/>
              <a:t>municipality regarding decorating materials? </a:t>
            </a:r>
          </a:p>
          <a:p>
            <a:pPr lvl="1"/>
            <a:r>
              <a:rPr lang="en-US" dirty="0"/>
              <a:t>What is the purpose of the </a:t>
            </a:r>
            <a:r>
              <a:rPr lang="en-US" dirty="0" err="1"/>
              <a:t>décor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Are you conveying a specific theme? </a:t>
            </a:r>
          </a:p>
          <a:p>
            <a:pPr lvl="1"/>
            <a:r>
              <a:rPr lang="en-US" dirty="0"/>
              <a:t>Is there a specific message? </a:t>
            </a:r>
          </a:p>
          <a:p>
            <a:pPr lvl="1"/>
            <a:r>
              <a:rPr lang="en-US" dirty="0"/>
              <a:t>What period or style are you attempting to represent? </a:t>
            </a:r>
          </a:p>
          <a:p>
            <a:pPr lvl="1"/>
            <a:r>
              <a:rPr lang="en-US" dirty="0"/>
              <a:t>What are the demographics and psychographics of your attendees? </a:t>
            </a:r>
          </a:p>
          <a:p>
            <a:pPr lvl="1"/>
            <a:r>
              <a:rPr lang="en-US" dirty="0"/>
              <a:t>Are they spectators or participants? </a:t>
            </a:r>
          </a:p>
          <a:p>
            <a:pPr lvl="1"/>
            <a:r>
              <a:rPr lang="en-US" dirty="0"/>
              <a:t>What are the budgetary guidelines for the </a:t>
            </a:r>
            <a:r>
              <a:rPr lang="en-US" dirty="0" err="1"/>
              <a:t>décor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How long will it be in use?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E9D9-DBC0-DD45-A628-72FE94D4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EVENT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CC640-007F-F343-A328-E02012CFE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Instalasi</a:t>
            </a:r>
            <a:endParaRPr lang="en-US" dirty="0"/>
          </a:p>
          <a:p>
            <a:r>
              <a:rPr lang="en-US" dirty="0"/>
              <a:t>Video/ Video </a:t>
            </a:r>
            <a:r>
              <a:rPr lang="en-US" dirty="0" err="1"/>
              <a:t>Maping</a:t>
            </a:r>
            <a:endParaRPr lang="en-US" dirty="0"/>
          </a:p>
          <a:p>
            <a:r>
              <a:rPr lang="en-US" dirty="0"/>
              <a:t>Parade and Float Design</a:t>
            </a:r>
          </a:p>
          <a:p>
            <a:r>
              <a:rPr lang="en-US" dirty="0" err="1"/>
              <a:t>Bunga</a:t>
            </a:r>
            <a:endParaRPr lang="en-US" dirty="0"/>
          </a:p>
          <a:p>
            <a:r>
              <a:rPr lang="en-US" dirty="0" err="1"/>
              <a:t>Balon</a:t>
            </a:r>
            <a:endParaRPr lang="en-US" dirty="0"/>
          </a:p>
          <a:p>
            <a:r>
              <a:rPr lang="en-US" dirty="0"/>
              <a:t>Tenda (AC + Flooring)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4313-7913-164C-9A01-DE229A1C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743F-F6CC-BD46-AE11-64FEFAF6C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: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, </a:t>
            </a:r>
            <a:r>
              <a:rPr lang="en-US" dirty="0" err="1"/>
              <a:t>mengurus</a:t>
            </a:r>
            <a:r>
              <a:rPr lang="en-US" dirty="0"/>
              <a:t> </a:t>
            </a:r>
            <a:r>
              <a:rPr lang="en-US" dirty="0" err="1"/>
              <a:t>perizinan</a:t>
            </a:r>
            <a:r>
              <a:rPr lang="en-US" dirty="0"/>
              <a:t>,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aparat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setempat</a:t>
            </a:r>
            <a:endParaRPr lang="en-US" dirty="0"/>
          </a:p>
          <a:p>
            <a:r>
              <a:rPr lang="en-US" dirty="0" err="1"/>
              <a:t>Tranportasi</a:t>
            </a:r>
            <a:r>
              <a:rPr lang="en-US" dirty="0"/>
              <a:t> :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memadai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menggapai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,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opsi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acara</a:t>
            </a:r>
            <a:endParaRPr lang="en-US" dirty="0"/>
          </a:p>
          <a:p>
            <a:r>
              <a:rPr lang="en-US" dirty="0" err="1"/>
              <a:t>Parkir</a:t>
            </a:r>
            <a:r>
              <a:rPr lang="en-US" dirty="0"/>
              <a:t> :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parkir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,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parkir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,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peserta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9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769</Words>
  <Application>Microsoft Macintosh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Bebas</vt:lpstr>
      <vt:lpstr>Calibri</vt:lpstr>
      <vt:lpstr>Calibri Light</vt:lpstr>
      <vt:lpstr>Office Theme</vt:lpstr>
      <vt:lpstr>EVENT  ENVIRONMENT</vt:lpstr>
      <vt:lpstr>EVENT ADMINISTRATION</vt:lpstr>
      <vt:lpstr>EVENT ENVIRONMENT</vt:lpstr>
      <vt:lpstr>PLAYING THE FIVE SENSES</vt:lpstr>
      <vt:lpstr>PLAYING THE FIVE SENSES</vt:lpstr>
      <vt:lpstr>AUDIENS NEEDS</vt:lpstr>
      <vt:lpstr>MANAGE EVENT ENVIRONMENT</vt:lpstr>
      <vt:lpstr>MANAGE EVENT ENVIRONMENT</vt:lpstr>
      <vt:lpstr>SECURING THE ENVIRONMENT</vt:lpstr>
      <vt:lpstr>EVENT PLANNING</vt:lpstr>
      <vt:lpstr>LEADERSHIP ON EVENT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PLANNING 2</dc:title>
  <dc:creator>Microsoft Office User</dc:creator>
  <cp:lastModifiedBy>Reni Dyanasari</cp:lastModifiedBy>
  <cp:revision>10</cp:revision>
  <dcterms:created xsi:type="dcterms:W3CDTF">2021-01-31T04:34:57Z</dcterms:created>
  <dcterms:modified xsi:type="dcterms:W3CDTF">2021-03-08T14:56:28Z</dcterms:modified>
</cp:coreProperties>
</file>