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F8EE0-CEF5-474E-8777-D3BC4A821DF1}" v="89" dt="2021-02-21T09:12:21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/>
    <p:restoredTop sz="95707"/>
  </p:normalViewPr>
  <p:slideViewPr>
    <p:cSldViewPr snapToGrid="0" snapToObjects="1">
      <p:cViewPr varScale="1">
        <p:scale>
          <a:sx n="71" d="100"/>
          <a:sy n="71" d="100"/>
        </p:scale>
        <p:origin x="200" y="9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 Binsar" userId="d8e97314-7349-4cde-9029-38a0e6d148df" providerId="ADAL" clId="{984F8EE0-CEF5-474E-8777-D3BC4A821DF1}"/>
    <pc:docChg chg="undo custSel addSld modSld">
      <pc:chgData name="Anton Binsar" userId="d8e97314-7349-4cde-9029-38a0e6d148df" providerId="ADAL" clId="{984F8EE0-CEF5-474E-8777-D3BC4A821DF1}" dt="2021-02-21T09:12:40.117" v="263" actId="732"/>
      <pc:docMkLst>
        <pc:docMk/>
      </pc:docMkLst>
      <pc:sldChg chg="addSp modSp mod setBg">
        <pc:chgData name="Anton Binsar" userId="d8e97314-7349-4cde-9029-38a0e6d148df" providerId="ADAL" clId="{984F8EE0-CEF5-474E-8777-D3BC4A821DF1}" dt="2021-02-21T09:04:07.427" v="118" actId="26606"/>
        <pc:sldMkLst>
          <pc:docMk/>
          <pc:sldMk cId="2685253341" sldId="256"/>
        </pc:sldMkLst>
        <pc:spChg chg="mod">
          <ac:chgData name="Anton Binsar" userId="d8e97314-7349-4cde-9029-38a0e6d148df" providerId="ADAL" clId="{984F8EE0-CEF5-474E-8777-D3BC4A821DF1}" dt="2021-02-21T09:04:07.427" v="118" actId="26606"/>
          <ac:spMkLst>
            <pc:docMk/>
            <pc:sldMk cId="2685253341" sldId="256"/>
            <ac:spMk id="2" creationId="{60A3AB6A-751C-044A-A60A-10D2883FF608}"/>
          </ac:spMkLst>
        </pc:spChg>
        <pc:spChg chg="mod">
          <ac:chgData name="Anton Binsar" userId="d8e97314-7349-4cde-9029-38a0e6d148df" providerId="ADAL" clId="{984F8EE0-CEF5-474E-8777-D3BC4A821DF1}" dt="2021-02-21T09:04:07.427" v="118" actId="26606"/>
          <ac:spMkLst>
            <pc:docMk/>
            <pc:sldMk cId="2685253341" sldId="256"/>
            <ac:spMk id="3" creationId="{2CDD22FB-E50A-7B44-9333-83653BED4096}"/>
          </ac:spMkLst>
        </pc:spChg>
        <pc:spChg chg="add">
          <ac:chgData name="Anton Binsar" userId="d8e97314-7349-4cde-9029-38a0e6d148df" providerId="ADAL" clId="{984F8EE0-CEF5-474E-8777-D3BC4A821DF1}" dt="2021-02-21T09:04:07.427" v="118" actId="26606"/>
          <ac:spMkLst>
            <pc:docMk/>
            <pc:sldMk cId="2685253341" sldId="256"/>
            <ac:spMk id="13" creationId="{66D61E08-70C3-48D8-BEA0-787111DC30DA}"/>
          </ac:spMkLst>
        </pc:spChg>
        <pc:spChg chg="add">
          <ac:chgData name="Anton Binsar" userId="d8e97314-7349-4cde-9029-38a0e6d148df" providerId="ADAL" clId="{984F8EE0-CEF5-474E-8777-D3BC4A821DF1}" dt="2021-02-21T09:04:07.427" v="118" actId="26606"/>
          <ac:spMkLst>
            <pc:docMk/>
            <pc:sldMk cId="2685253341" sldId="256"/>
            <ac:spMk id="15" creationId="{FC55298F-0AE5-478E-AD2B-03C2614C5833}"/>
          </ac:spMkLst>
        </pc:spChg>
        <pc:spChg chg="add">
          <ac:chgData name="Anton Binsar" userId="d8e97314-7349-4cde-9029-38a0e6d148df" providerId="ADAL" clId="{984F8EE0-CEF5-474E-8777-D3BC4A821DF1}" dt="2021-02-21T09:04:07.427" v="118" actId="26606"/>
          <ac:spMkLst>
            <pc:docMk/>
            <pc:sldMk cId="2685253341" sldId="256"/>
            <ac:spMk id="17" creationId="{C180E4EA-0B63-4779-A895-7E90E71088F3}"/>
          </ac:spMkLst>
        </pc:spChg>
        <pc:spChg chg="add">
          <ac:chgData name="Anton Binsar" userId="d8e97314-7349-4cde-9029-38a0e6d148df" providerId="ADAL" clId="{984F8EE0-CEF5-474E-8777-D3BC4A821DF1}" dt="2021-02-21T09:04:07.427" v="118" actId="26606"/>
          <ac:spMkLst>
            <pc:docMk/>
            <pc:sldMk cId="2685253341" sldId="256"/>
            <ac:spMk id="19" creationId="{CEE01D9D-3DE8-4EED-B0D3-8F3C79CC7673}"/>
          </ac:spMkLst>
        </pc:spChg>
        <pc:spChg chg="add">
          <ac:chgData name="Anton Binsar" userId="d8e97314-7349-4cde-9029-38a0e6d148df" providerId="ADAL" clId="{984F8EE0-CEF5-474E-8777-D3BC4A821DF1}" dt="2021-02-21T09:04:07.427" v="118" actId="26606"/>
          <ac:spMkLst>
            <pc:docMk/>
            <pc:sldMk cId="2685253341" sldId="256"/>
            <ac:spMk id="21" creationId="{89AF5CE9-607F-43F4-8983-DCD6DA4051FD}"/>
          </ac:spMkLst>
        </pc:spChg>
        <pc:spChg chg="add">
          <ac:chgData name="Anton Binsar" userId="d8e97314-7349-4cde-9029-38a0e6d148df" providerId="ADAL" clId="{984F8EE0-CEF5-474E-8777-D3BC4A821DF1}" dt="2021-02-21T09:04:07.427" v="118" actId="26606"/>
          <ac:spMkLst>
            <pc:docMk/>
            <pc:sldMk cId="2685253341" sldId="256"/>
            <ac:spMk id="23" creationId="{6EEA2DBD-9E1E-4521-8C01-F32AD18A89E3}"/>
          </ac:spMkLst>
        </pc:spChg>
        <pc:spChg chg="add">
          <ac:chgData name="Anton Binsar" userId="d8e97314-7349-4cde-9029-38a0e6d148df" providerId="ADAL" clId="{984F8EE0-CEF5-474E-8777-D3BC4A821DF1}" dt="2021-02-21T09:04:07.427" v="118" actId="26606"/>
          <ac:spMkLst>
            <pc:docMk/>
            <pc:sldMk cId="2685253341" sldId="256"/>
            <ac:spMk id="25" creationId="{15BBD2C1-BA9B-46A9-A27A-33498B169272}"/>
          </ac:spMkLst>
        </pc:spChg>
        <pc:picChg chg="add">
          <ac:chgData name="Anton Binsar" userId="d8e97314-7349-4cde-9029-38a0e6d148df" providerId="ADAL" clId="{984F8EE0-CEF5-474E-8777-D3BC4A821DF1}" dt="2021-02-21T09:04:07.427" v="118" actId="26606"/>
          <ac:picMkLst>
            <pc:docMk/>
            <pc:sldMk cId="2685253341" sldId="256"/>
            <ac:picMk id="5" creationId="{175EC933-B92A-449B-A0E5-622E16446338}"/>
          </ac:picMkLst>
        </pc:picChg>
        <pc:cxnChg chg="add">
          <ac:chgData name="Anton Binsar" userId="d8e97314-7349-4cde-9029-38a0e6d148df" providerId="ADAL" clId="{984F8EE0-CEF5-474E-8777-D3BC4A821DF1}" dt="2021-02-21T09:04:07.427" v="118" actId="26606"/>
          <ac:cxnSpMkLst>
            <pc:docMk/>
            <pc:sldMk cId="2685253341" sldId="256"/>
            <ac:cxnSpMk id="9" creationId="{A57C1A16-B8AB-4D99-A195-A38F556A6486}"/>
          </ac:cxnSpMkLst>
        </pc:cxnChg>
        <pc:cxnChg chg="add">
          <ac:chgData name="Anton Binsar" userId="d8e97314-7349-4cde-9029-38a0e6d148df" providerId="ADAL" clId="{984F8EE0-CEF5-474E-8777-D3BC4A821DF1}" dt="2021-02-21T09:04:07.427" v="118" actId="26606"/>
          <ac:cxnSpMkLst>
            <pc:docMk/>
            <pc:sldMk cId="2685253341" sldId="256"/>
            <ac:cxnSpMk id="11" creationId="{F8A9B20B-D1DD-4573-B5EC-558029519236}"/>
          </ac:cxnSpMkLst>
        </pc:cxnChg>
      </pc:sldChg>
      <pc:sldChg chg="addSp modSp mod setBg">
        <pc:chgData name="Anton Binsar" userId="d8e97314-7349-4cde-9029-38a0e6d148df" providerId="ADAL" clId="{984F8EE0-CEF5-474E-8777-D3BC4A821DF1}" dt="2021-02-21T09:03:53.654" v="117" actId="26606"/>
        <pc:sldMkLst>
          <pc:docMk/>
          <pc:sldMk cId="854772753" sldId="257"/>
        </pc:sldMkLst>
        <pc:spChg chg="mod">
          <ac:chgData name="Anton Binsar" userId="d8e97314-7349-4cde-9029-38a0e6d148df" providerId="ADAL" clId="{984F8EE0-CEF5-474E-8777-D3BC4A821DF1}" dt="2021-02-21T09:03:53.654" v="117" actId="26606"/>
          <ac:spMkLst>
            <pc:docMk/>
            <pc:sldMk cId="854772753" sldId="257"/>
            <ac:spMk id="2" creationId="{E3A7EDB2-F1E5-E441-8922-07394631327D}"/>
          </ac:spMkLst>
        </pc:spChg>
        <pc:spChg chg="mod">
          <ac:chgData name="Anton Binsar" userId="d8e97314-7349-4cde-9029-38a0e6d148df" providerId="ADAL" clId="{984F8EE0-CEF5-474E-8777-D3BC4A821DF1}" dt="2021-02-21T09:03:53.654" v="117" actId="26606"/>
          <ac:spMkLst>
            <pc:docMk/>
            <pc:sldMk cId="854772753" sldId="257"/>
            <ac:spMk id="3" creationId="{3DB6B723-8EA7-9B4A-8A01-1C64FBFA2697}"/>
          </ac:spMkLst>
        </pc:spChg>
        <pc:spChg chg="add mod">
          <ac:chgData name="Anton Binsar" userId="d8e97314-7349-4cde-9029-38a0e6d148df" providerId="ADAL" clId="{984F8EE0-CEF5-474E-8777-D3BC4A821DF1}" dt="2021-02-21T09:03:53.654" v="117" actId="26606"/>
          <ac:spMkLst>
            <pc:docMk/>
            <pc:sldMk cId="854772753" sldId="257"/>
            <ac:spMk id="6" creationId="{29376063-B7A9-144B-B2D6-842D12237D23}"/>
          </ac:spMkLst>
        </pc:spChg>
        <pc:spChg chg="add">
          <ac:chgData name="Anton Binsar" userId="d8e97314-7349-4cde-9029-38a0e6d148df" providerId="ADAL" clId="{984F8EE0-CEF5-474E-8777-D3BC4A821DF1}" dt="2021-02-21T09:03:53.654" v="117" actId="26606"/>
          <ac:spMkLst>
            <pc:docMk/>
            <pc:sldMk cId="854772753" sldId="257"/>
            <ac:spMk id="11" creationId="{3BCB5F6A-9EB0-40B0-9D13-3023E9A20508}"/>
          </ac:spMkLst>
        </pc:spChg>
        <pc:picChg chg="add mod">
          <ac:chgData name="Anton Binsar" userId="d8e97314-7349-4cde-9029-38a0e6d148df" providerId="ADAL" clId="{984F8EE0-CEF5-474E-8777-D3BC4A821DF1}" dt="2021-02-21T09:03:53.654" v="117" actId="26606"/>
          <ac:picMkLst>
            <pc:docMk/>
            <pc:sldMk cId="854772753" sldId="257"/>
            <ac:picMk id="5" creationId="{4BD83CCF-D73C-6646-9980-69991534A70B}"/>
          </ac:picMkLst>
        </pc:picChg>
      </pc:sldChg>
      <pc:sldChg chg="addSp modSp mod setBg">
        <pc:chgData name="Anton Binsar" userId="d8e97314-7349-4cde-9029-38a0e6d148df" providerId="ADAL" clId="{984F8EE0-CEF5-474E-8777-D3BC4A821DF1}" dt="2021-02-21T09:04:29.263" v="122" actId="26606"/>
        <pc:sldMkLst>
          <pc:docMk/>
          <pc:sldMk cId="145359764" sldId="258"/>
        </pc:sldMkLst>
        <pc:spChg chg="mo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2" creationId="{4C80F484-8085-1A46-B9F8-6086BDF5E26E}"/>
          </ac:spMkLst>
        </pc:spChg>
        <pc:spChg chg="mo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3" creationId="{88E621F0-5285-0540-BD32-A670DF919815}"/>
          </ac:spMkLst>
        </pc:spChg>
        <pc:spChg chg="add mo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6" creationId="{78AB9D52-6CB9-AD48-AD94-35AAC6C3CB88}"/>
          </ac:spMkLst>
        </pc:spChg>
        <pc:spChg chg="ad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11" creationId="{DD6B6433-CCD9-42F6-83C5-76BCAA8FEE69}"/>
          </ac:spMkLst>
        </pc:spChg>
        <pc:spChg chg="ad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13" creationId="{442B55CB-F27D-4C06-89E5-4EC99A519CBE}"/>
          </ac:spMkLst>
        </pc:spChg>
        <pc:spChg chg="ad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19" creationId="{70669A81-0E9B-4B42-AFEA-8F672C6CFBA7}"/>
          </ac:spMkLst>
        </pc:spChg>
        <pc:spChg chg="ad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21" creationId="{8C93E0C6-CF08-4771-B5A9-6018CB3AED59}"/>
          </ac:spMkLst>
        </pc:spChg>
        <pc:spChg chg="ad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23" creationId="{A011F1B8-62C5-4D08-A621-EAD05C7D6905}"/>
          </ac:spMkLst>
        </pc:spChg>
        <pc:spChg chg="ad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25" creationId="{C6A6AECB-428C-4CB4-B65A-359F08B6D8F8}"/>
          </ac:spMkLst>
        </pc:spChg>
        <pc:spChg chg="ad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27" creationId="{28D1A6ED-2AB6-46A3-A315-485B8BF936D8}"/>
          </ac:spMkLst>
        </pc:spChg>
        <pc:spChg chg="ad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29" creationId="{B61CE46B-8525-46A8-AB7B-DCBCC1B65F9A}"/>
          </ac:spMkLst>
        </pc:spChg>
        <pc:spChg chg="add">
          <ac:chgData name="Anton Binsar" userId="d8e97314-7349-4cde-9029-38a0e6d148df" providerId="ADAL" clId="{984F8EE0-CEF5-474E-8777-D3BC4A821DF1}" dt="2021-02-21T09:04:29.263" v="122" actId="26606"/>
          <ac:spMkLst>
            <pc:docMk/>
            <pc:sldMk cId="145359764" sldId="258"/>
            <ac:spMk id="31" creationId="{4412B991-9935-45FB-A17E-8F30DD832561}"/>
          </ac:spMkLst>
        </pc:spChg>
        <pc:picChg chg="add mod ord">
          <ac:chgData name="Anton Binsar" userId="d8e97314-7349-4cde-9029-38a0e6d148df" providerId="ADAL" clId="{984F8EE0-CEF5-474E-8777-D3BC4A821DF1}" dt="2021-02-21T09:04:29.263" v="122" actId="26606"/>
          <ac:picMkLst>
            <pc:docMk/>
            <pc:sldMk cId="145359764" sldId="258"/>
            <ac:picMk id="5" creationId="{0E315E5A-C00F-4D49-9F51-2F1A74C27D6D}"/>
          </ac:picMkLst>
        </pc:picChg>
        <pc:cxnChg chg="add">
          <ac:chgData name="Anton Binsar" userId="d8e97314-7349-4cde-9029-38a0e6d148df" providerId="ADAL" clId="{984F8EE0-CEF5-474E-8777-D3BC4A821DF1}" dt="2021-02-21T09:04:29.263" v="122" actId="26606"/>
          <ac:cxnSpMkLst>
            <pc:docMk/>
            <pc:sldMk cId="145359764" sldId="258"/>
            <ac:cxnSpMk id="15" creationId="{48527540-7F01-4C2E-9641-738882048E3D}"/>
          </ac:cxnSpMkLst>
        </pc:cxnChg>
        <pc:cxnChg chg="add">
          <ac:chgData name="Anton Binsar" userId="d8e97314-7349-4cde-9029-38a0e6d148df" providerId="ADAL" clId="{984F8EE0-CEF5-474E-8777-D3BC4A821DF1}" dt="2021-02-21T09:04:29.263" v="122" actId="26606"/>
          <ac:cxnSpMkLst>
            <pc:docMk/>
            <pc:sldMk cId="145359764" sldId="258"/>
            <ac:cxnSpMk id="17" creationId="{D6F60FB6-F855-43F0-A752-3719156C1E04}"/>
          </ac:cxnSpMkLst>
        </pc:cxnChg>
      </pc:sldChg>
      <pc:sldChg chg="addSp delSp modSp mod setBg">
        <pc:chgData name="Anton Binsar" userId="d8e97314-7349-4cde-9029-38a0e6d148df" providerId="ADAL" clId="{984F8EE0-CEF5-474E-8777-D3BC4A821DF1}" dt="2021-02-21T09:05:12.450" v="127" actId="26606"/>
        <pc:sldMkLst>
          <pc:docMk/>
          <pc:sldMk cId="1377070226" sldId="259"/>
        </pc:sldMkLst>
        <pc:spChg chg="mod">
          <ac:chgData name="Anton Binsar" userId="d8e97314-7349-4cde-9029-38a0e6d148df" providerId="ADAL" clId="{984F8EE0-CEF5-474E-8777-D3BC4A821DF1}" dt="2021-02-21T09:05:12.450" v="127" actId="26606"/>
          <ac:spMkLst>
            <pc:docMk/>
            <pc:sldMk cId="1377070226" sldId="259"/>
            <ac:spMk id="2" creationId="{32264AE9-452B-714C-9DD4-5120B401D14B}"/>
          </ac:spMkLst>
        </pc:spChg>
        <pc:spChg chg="mod">
          <ac:chgData name="Anton Binsar" userId="d8e97314-7349-4cde-9029-38a0e6d148df" providerId="ADAL" clId="{984F8EE0-CEF5-474E-8777-D3BC4A821DF1}" dt="2021-02-21T09:05:12.450" v="127" actId="26606"/>
          <ac:spMkLst>
            <pc:docMk/>
            <pc:sldMk cId="1377070226" sldId="259"/>
            <ac:spMk id="3" creationId="{575BA500-A570-B740-B95A-836FBB14CEEE}"/>
          </ac:spMkLst>
        </pc:spChg>
        <pc:spChg chg="add">
          <ac:chgData name="Anton Binsar" userId="d8e97314-7349-4cde-9029-38a0e6d148df" providerId="ADAL" clId="{984F8EE0-CEF5-474E-8777-D3BC4A821DF1}" dt="2021-02-21T09:05:12.450" v="127" actId="26606"/>
          <ac:spMkLst>
            <pc:docMk/>
            <pc:sldMk cId="1377070226" sldId="259"/>
            <ac:spMk id="17" creationId="{3F088236-D655-4F88-B238-E16762358025}"/>
          </ac:spMkLst>
        </pc:spChg>
        <pc:spChg chg="add">
          <ac:chgData name="Anton Binsar" userId="d8e97314-7349-4cde-9029-38a0e6d148df" providerId="ADAL" clId="{984F8EE0-CEF5-474E-8777-D3BC4A821DF1}" dt="2021-02-21T09:05:12.450" v="127" actId="26606"/>
          <ac:spMkLst>
            <pc:docMk/>
            <pc:sldMk cId="1377070226" sldId="259"/>
            <ac:spMk id="19" creationId="{3DAC0C92-199E-475C-9390-119A9B027276}"/>
          </ac:spMkLst>
        </pc:spChg>
        <pc:spChg chg="add">
          <ac:chgData name="Anton Binsar" userId="d8e97314-7349-4cde-9029-38a0e6d148df" providerId="ADAL" clId="{984F8EE0-CEF5-474E-8777-D3BC4A821DF1}" dt="2021-02-21T09:05:12.450" v="127" actId="26606"/>
          <ac:spMkLst>
            <pc:docMk/>
            <pc:sldMk cId="1377070226" sldId="259"/>
            <ac:spMk id="21" creationId="{C4CFB339-0ED8-4FE2-9EF1-6D1375B8499B}"/>
          </ac:spMkLst>
        </pc:spChg>
        <pc:spChg chg="add">
          <ac:chgData name="Anton Binsar" userId="d8e97314-7349-4cde-9029-38a0e6d148df" providerId="ADAL" clId="{984F8EE0-CEF5-474E-8777-D3BC4A821DF1}" dt="2021-02-21T09:05:12.450" v="127" actId="26606"/>
          <ac:spMkLst>
            <pc:docMk/>
            <pc:sldMk cId="1377070226" sldId="259"/>
            <ac:spMk id="23" creationId="{31896C80-2069-4431-9C19-83B913734490}"/>
          </ac:spMkLst>
        </pc:spChg>
        <pc:spChg chg="add">
          <ac:chgData name="Anton Binsar" userId="d8e97314-7349-4cde-9029-38a0e6d148df" providerId="ADAL" clId="{984F8EE0-CEF5-474E-8777-D3BC4A821DF1}" dt="2021-02-21T09:05:12.450" v="127" actId="26606"/>
          <ac:spMkLst>
            <pc:docMk/>
            <pc:sldMk cId="1377070226" sldId="259"/>
            <ac:spMk id="25" creationId="{BF120A21-0841-4823-B0C4-28AEBCEF9B78}"/>
          </ac:spMkLst>
        </pc:spChg>
        <pc:spChg chg="add">
          <ac:chgData name="Anton Binsar" userId="d8e97314-7349-4cde-9029-38a0e6d148df" providerId="ADAL" clId="{984F8EE0-CEF5-474E-8777-D3BC4A821DF1}" dt="2021-02-21T09:05:12.450" v="127" actId="26606"/>
          <ac:spMkLst>
            <pc:docMk/>
            <pc:sldMk cId="1377070226" sldId="259"/>
            <ac:spMk id="27" creationId="{DBB05BAE-BBD3-4289-899F-A6851503C6B0}"/>
          </ac:spMkLst>
        </pc:spChg>
        <pc:spChg chg="add">
          <ac:chgData name="Anton Binsar" userId="d8e97314-7349-4cde-9029-38a0e6d148df" providerId="ADAL" clId="{984F8EE0-CEF5-474E-8777-D3BC4A821DF1}" dt="2021-02-21T09:05:12.450" v="127" actId="26606"/>
          <ac:spMkLst>
            <pc:docMk/>
            <pc:sldMk cId="1377070226" sldId="259"/>
            <ac:spMk id="29" creationId="{9874D11C-36F5-4BBE-A490-019A54E953B0}"/>
          </ac:spMkLst>
        </pc:spChg>
        <pc:picChg chg="add mod ord">
          <ac:chgData name="Anton Binsar" userId="d8e97314-7349-4cde-9029-38a0e6d148df" providerId="ADAL" clId="{984F8EE0-CEF5-474E-8777-D3BC4A821DF1}" dt="2021-02-21T09:05:12.450" v="127" actId="26606"/>
          <ac:picMkLst>
            <pc:docMk/>
            <pc:sldMk cId="1377070226" sldId="259"/>
            <ac:picMk id="5" creationId="{B960662C-1FBC-6346-A7D8-A36E518FE430}"/>
          </ac:picMkLst>
        </pc:picChg>
        <pc:cxnChg chg="add del">
          <ac:chgData name="Anton Binsar" userId="d8e97314-7349-4cde-9029-38a0e6d148df" providerId="ADAL" clId="{984F8EE0-CEF5-474E-8777-D3BC4A821DF1}" dt="2021-02-21T09:05:12.450" v="127" actId="26606"/>
          <ac:cxnSpMkLst>
            <pc:docMk/>
            <pc:sldMk cId="1377070226" sldId="259"/>
            <ac:cxnSpMk id="8" creationId="{0B5F7E3B-C5F1-40E0-A491-558BAFBC1127}"/>
          </ac:cxnSpMkLst>
        </pc:cxnChg>
        <pc:cxnChg chg="add">
          <ac:chgData name="Anton Binsar" userId="d8e97314-7349-4cde-9029-38a0e6d148df" providerId="ADAL" clId="{984F8EE0-CEF5-474E-8777-D3BC4A821DF1}" dt="2021-02-21T09:05:12.450" v="127" actId="26606"/>
          <ac:cxnSpMkLst>
            <pc:docMk/>
            <pc:sldMk cId="1377070226" sldId="259"/>
            <ac:cxnSpMk id="13" creationId="{64FA5DFF-7FE6-4855-84E6-DFA78EE978BD}"/>
          </ac:cxnSpMkLst>
        </pc:cxnChg>
        <pc:cxnChg chg="add">
          <ac:chgData name="Anton Binsar" userId="d8e97314-7349-4cde-9029-38a0e6d148df" providerId="ADAL" clId="{984F8EE0-CEF5-474E-8777-D3BC4A821DF1}" dt="2021-02-21T09:05:12.450" v="127" actId="26606"/>
          <ac:cxnSpMkLst>
            <pc:docMk/>
            <pc:sldMk cId="1377070226" sldId="259"/>
            <ac:cxnSpMk id="15" creationId="{2AFD8CBA-54A3-4363-991B-B9C631BBFA74}"/>
          </ac:cxnSpMkLst>
        </pc:cxnChg>
      </pc:sldChg>
      <pc:sldChg chg="addSp modSp mod setBg setClrOvrMap">
        <pc:chgData name="Anton Binsar" userId="d8e97314-7349-4cde-9029-38a0e6d148df" providerId="ADAL" clId="{984F8EE0-CEF5-474E-8777-D3BC4A821DF1}" dt="2021-02-21T09:06:19.842" v="131" actId="26606"/>
        <pc:sldMkLst>
          <pc:docMk/>
          <pc:sldMk cId="131263439" sldId="260"/>
        </pc:sldMkLst>
        <pc:spChg chg="mod">
          <ac:chgData name="Anton Binsar" userId="d8e97314-7349-4cde-9029-38a0e6d148df" providerId="ADAL" clId="{984F8EE0-CEF5-474E-8777-D3BC4A821DF1}" dt="2021-02-21T09:06:19.842" v="131" actId="26606"/>
          <ac:spMkLst>
            <pc:docMk/>
            <pc:sldMk cId="131263439" sldId="260"/>
            <ac:spMk id="2" creationId="{1E5C24A4-EECD-8542-9D9E-4367817B98F3}"/>
          </ac:spMkLst>
        </pc:spChg>
        <pc:spChg chg="mod">
          <ac:chgData name="Anton Binsar" userId="d8e97314-7349-4cde-9029-38a0e6d148df" providerId="ADAL" clId="{984F8EE0-CEF5-474E-8777-D3BC4A821DF1}" dt="2021-02-21T09:06:19.842" v="131" actId="26606"/>
          <ac:spMkLst>
            <pc:docMk/>
            <pc:sldMk cId="131263439" sldId="260"/>
            <ac:spMk id="3" creationId="{14833FB9-AAE1-FA48-BA8B-1205B960A9E0}"/>
          </ac:spMkLst>
        </pc:spChg>
        <pc:spChg chg="add mod">
          <ac:chgData name="Anton Binsar" userId="d8e97314-7349-4cde-9029-38a0e6d148df" providerId="ADAL" clId="{984F8EE0-CEF5-474E-8777-D3BC4A821DF1}" dt="2021-02-21T09:06:19.842" v="131" actId="26606"/>
          <ac:spMkLst>
            <pc:docMk/>
            <pc:sldMk cId="131263439" sldId="260"/>
            <ac:spMk id="6" creationId="{4F45EEE6-55ED-0940-ABE8-8538E3E291D9}"/>
          </ac:spMkLst>
        </pc:spChg>
        <pc:spChg chg="add">
          <ac:chgData name="Anton Binsar" userId="d8e97314-7349-4cde-9029-38a0e6d148df" providerId="ADAL" clId="{984F8EE0-CEF5-474E-8777-D3BC4A821DF1}" dt="2021-02-21T09:06:19.842" v="131" actId="26606"/>
          <ac:spMkLst>
            <pc:docMk/>
            <pc:sldMk cId="131263439" sldId="260"/>
            <ac:spMk id="11" creationId="{3BCB5F6A-9EB0-40B0-9D13-3023E9A20508}"/>
          </ac:spMkLst>
        </pc:spChg>
        <pc:picChg chg="add mod">
          <ac:chgData name="Anton Binsar" userId="d8e97314-7349-4cde-9029-38a0e6d148df" providerId="ADAL" clId="{984F8EE0-CEF5-474E-8777-D3BC4A821DF1}" dt="2021-02-21T09:06:19.842" v="131" actId="26606"/>
          <ac:picMkLst>
            <pc:docMk/>
            <pc:sldMk cId="131263439" sldId="260"/>
            <ac:picMk id="5" creationId="{04BD8990-F2F1-B148-871A-C34795A7B9B6}"/>
          </ac:picMkLst>
        </pc:picChg>
      </pc:sldChg>
      <pc:sldChg chg="addSp delSp modSp mod setBg setClrOvrMap">
        <pc:chgData name="Anton Binsar" userId="d8e97314-7349-4cde-9029-38a0e6d148df" providerId="ADAL" clId="{984F8EE0-CEF5-474E-8777-D3BC4A821DF1}" dt="2021-02-21T09:09:44.551" v="169" actId="29295"/>
        <pc:sldMkLst>
          <pc:docMk/>
          <pc:sldMk cId="4011500504" sldId="261"/>
        </pc:sldMkLst>
        <pc:spChg chg="mod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2" creationId="{16D449C9-0D02-3F4F-AAE4-D38A1F982781}"/>
          </ac:spMkLst>
        </pc:spChg>
        <pc:spChg chg="add del mod">
          <ac:chgData name="Anton Binsar" userId="d8e97314-7349-4cde-9029-38a0e6d148df" providerId="ADAL" clId="{984F8EE0-CEF5-474E-8777-D3BC4A821DF1}" dt="2021-02-21T09:07:15.799" v="137" actId="478"/>
          <ac:spMkLst>
            <pc:docMk/>
            <pc:sldMk cId="4011500504" sldId="261"/>
            <ac:spMk id="6" creationId="{49BAE125-51DC-4A4E-80B4-387D878A6524}"/>
          </ac:spMkLst>
        </pc:spChg>
        <pc:spChg chg="del">
          <ac:chgData name="Anton Binsar" userId="d8e97314-7349-4cde-9029-38a0e6d148df" providerId="ADAL" clId="{984F8EE0-CEF5-474E-8777-D3BC4A821DF1}" dt="2021-02-21T09:08:20.714" v="139" actId="26606"/>
          <ac:spMkLst>
            <pc:docMk/>
            <pc:sldMk cId="4011500504" sldId="261"/>
            <ac:spMk id="9" creationId="{BDDE9CD4-0E0A-4129-8689-A89C4E9A666D}"/>
          </ac:spMkLst>
        </pc:spChg>
        <pc:spChg chg="add mod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10" creationId="{D0900406-542C-0247-9B31-0F77AE3B6308}"/>
          </ac:spMkLst>
        </pc:spChg>
        <pc:spChg chg="add del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38" creationId="{3559A5F2-8BE0-4998-A1E4-1B145465A981}"/>
          </ac:spMkLst>
        </pc:spChg>
        <pc:spChg chg="add del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40" creationId="{3A6596D4-D53C-424F-9F16-CC8686C079E0}"/>
          </ac:spMkLst>
        </pc:spChg>
        <pc:spChg chg="add del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46" creationId="{9772CABD-4211-42AA-B349-D4002E52F1EF}"/>
          </ac:spMkLst>
        </pc:spChg>
        <pc:spChg chg="add del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48" creationId="{BBD91630-4DBA-4294-8016-FEB5C3B0CED1}"/>
          </ac:spMkLst>
        </pc:spChg>
        <pc:spChg chg="add del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50" creationId="{E67D1587-504D-41BC-9D48-B61257BFBCF0}"/>
          </ac:spMkLst>
        </pc:spChg>
        <pc:spChg chg="add del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52" creationId="{8765DD1A-F044-4DE7-8A9B-7C30DC85A4AF}"/>
          </ac:spMkLst>
        </pc:spChg>
        <pc:spChg chg="add del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54" creationId="{2FE2170D-72D6-48A8-8E9A-BFF3BF03D032}"/>
          </ac:spMkLst>
        </pc:spChg>
        <pc:spChg chg="add del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56" creationId="{01D19436-094D-463D-AFEA-870FDBD03797}"/>
          </ac:spMkLst>
        </pc:spChg>
        <pc:spChg chg="add del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58" creationId="{9A2DE6E0-967C-4C58-8558-EC08F1138BD1}"/>
          </ac:spMkLst>
        </pc:spChg>
        <pc:spChg chg="add del">
          <ac:chgData name="Anton Binsar" userId="d8e97314-7349-4cde-9029-38a0e6d148df" providerId="ADAL" clId="{984F8EE0-CEF5-474E-8777-D3BC4A821DF1}" dt="2021-02-21T09:09:26.038" v="146" actId="26606"/>
          <ac:spMkLst>
            <pc:docMk/>
            <pc:sldMk cId="4011500504" sldId="261"/>
            <ac:spMk id="63" creationId="{3BCB5F6A-9EB0-40B0-9D13-3023E9A20508}"/>
          </ac:spMkLst>
        </pc:spChg>
        <pc:spChg chg="add">
          <ac:chgData name="Anton Binsar" userId="d8e97314-7349-4cde-9029-38a0e6d148df" providerId="ADAL" clId="{984F8EE0-CEF5-474E-8777-D3BC4A821DF1}" dt="2021-02-21T09:09:26.346" v="147" actId="26606"/>
          <ac:spMkLst>
            <pc:docMk/>
            <pc:sldMk cId="4011500504" sldId="261"/>
            <ac:spMk id="76" creationId="{BDDE9CD4-0E0A-4129-8689-A89C4E9A666D}"/>
          </ac:spMkLst>
        </pc:spChg>
        <pc:grpChg chg="del">
          <ac:chgData name="Anton Binsar" userId="d8e97314-7349-4cde-9029-38a0e6d148df" providerId="ADAL" clId="{984F8EE0-CEF5-474E-8777-D3BC4A821DF1}" dt="2021-02-21T09:08:20.714" v="139" actId="26606"/>
          <ac:grpSpMkLst>
            <pc:docMk/>
            <pc:sldMk cId="4011500504" sldId="261"/>
            <ac:grpSpMk id="11" creationId="{85DB3CA2-FA66-42B9-90EF-394894352D8C}"/>
          </ac:grpSpMkLst>
        </pc:grpChg>
        <pc:grpChg chg="add del">
          <ac:chgData name="Anton Binsar" userId="d8e97314-7349-4cde-9029-38a0e6d148df" providerId="ADAL" clId="{984F8EE0-CEF5-474E-8777-D3BC4A821DF1}" dt="2021-02-21T09:09:26.346" v="147" actId="26606"/>
          <ac:grpSpMkLst>
            <pc:docMk/>
            <pc:sldMk cId="4011500504" sldId="261"/>
            <ac:grpSpMk id="26" creationId="{88C9B83F-64CD-41C1-925F-A08801FFD0BD}"/>
          </ac:grpSpMkLst>
        </pc:grpChg>
        <pc:grpChg chg="add">
          <ac:chgData name="Anton Binsar" userId="d8e97314-7349-4cde-9029-38a0e6d148df" providerId="ADAL" clId="{984F8EE0-CEF5-474E-8777-D3BC4A821DF1}" dt="2021-02-21T09:09:26.346" v="147" actId="26606"/>
          <ac:grpSpMkLst>
            <pc:docMk/>
            <pc:sldMk cId="4011500504" sldId="261"/>
            <ac:grpSpMk id="65" creationId="{85DB3CA2-FA66-42B9-90EF-394894352D8C}"/>
          </ac:grpSpMkLst>
        </pc:grpChg>
        <pc:graphicFrameChg chg="mod ord modGraphic">
          <ac:chgData name="Anton Binsar" userId="d8e97314-7349-4cde-9029-38a0e6d148df" providerId="ADAL" clId="{984F8EE0-CEF5-474E-8777-D3BC4A821DF1}" dt="2021-02-21T09:09:26.346" v="147" actId="26606"/>
          <ac:graphicFrameMkLst>
            <pc:docMk/>
            <pc:sldMk cId="4011500504" sldId="261"/>
            <ac:graphicFrameMk id="4" creationId="{46D99DF6-00B8-C646-9A97-A9D680CD76AF}"/>
          </ac:graphicFrameMkLst>
        </pc:graphicFrameChg>
        <pc:picChg chg="add del mod">
          <ac:chgData name="Anton Binsar" userId="d8e97314-7349-4cde-9029-38a0e6d148df" providerId="ADAL" clId="{984F8EE0-CEF5-474E-8777-D3BC4A821DF1}" dt="2021-02-21T09:07:15.799" v="137" actId="478"/>
          <ac:picMkLst>
            <pc:docMk/>
            <pc:sldMk cId="4011500504" sldId="261"/>
            <ac:picMk id="5" creationId="{B1F00412-0CCC-D847-9506-A1B8BDE42434}"/>
          </ac:picMkLst>
        </pc:picChg>
        <pc:picChg chg="add mod ord">
          <ac:chgData name="Anton Binsar" userId="d8e97314-7349-4cde-9029-38a0e6d148df" providerId="ADAL" clId="{984F8EE0-CEF5-474E-8777-D3BC4A821DF1}" dt="2021-02-21T09:09:44.551" v="169" actId="29295"/>
          <ac:picMkLst>
            <pc:docMk/>
            <pc:sldMk cId="4011500504" sldId="261"/>
            <ac:picMk id="8" creationId="{09B28C0A-C152-1446-9030-2CA6ED2AE349}"/>
          </ac:picMkLst>
        </pc:picChg>
        <pc:cxnChg chg="add del">
          <ac:chgData name="Anton Binsar" userId="d8e97314-7349-4cde-9029-38a0e6d148df" providerId="ADAL" clId="{984F8EE0-CEF5-474E-8777-D3BC4A821DF1}" dt="2021-02-21T09:09:26.346" v="147" actId="26606"/>
          <ac:cxnSpMkLst>
            <pc:docMk/>
            <pc:sldMk cId="4011500504" sldId="261"/>
            <ac:cxnSpMk id="42" creationId="{81BB890B-70D4-42FE-A599-6AEF1A42D972}"/>
          </ac:cxnSpMkLst>
        </pc:cxnChg>
        <pc:cxnChg chg="add del">
          <ac:chgData name="Anton Binsar" userId="d8e97314-7349-4cde-9029-38a0e6d148df" providerId="ADAL" clId="{984F8EE0-CEF5-474E-8777-D3BC4A821DF1}" dt="2021-02-21T09:09:26.346" v="147" actId="26606"/>
          <ac:cxnSpMkLst>
            <pc:docMk/>
            <pc:sldMk cId="4011500504" sldId="261"/>
            <ac:cxnSpMk id="44" creationId="{3842D646-B58C-43C8-8152-01BC782B725D}"/>
          </ac:cxnSpMkLst>
        </pc:cxnChg>
      </pc:sldChg>
      <pc:sldChg chg="addSp delSp modSp mod setBg">
        <pc:chgData name="Anton Binsar" userId="d8e97314-7349-4cde-9029-38a0e6d148df" providerId="ADAL" clId="{984F8EE0-CEF5-474E-8777-D3BC4A821DF1}" dt="2021-02-21T09:10:21.181" v="175" actId="26606"/>
        <pc:sldMkLst>
          <pc:docMk/>
          <pc:sldMk cId="3051399051" sldId="262"/>
        </pc:sldMkLst>
        <pc:spChg chg="mod">
          <ac:chgData name="Anton Binsar" userId="d8e97314-7349-4cde-9029-38a0e6d148df" providerId="ADAL" clId="{984F8EE0-CEF5-474E-8777-D3BC4A821DF1}" dt="2021-02-21T09:10:21.181" v="175" actId="26606"/>
          <ac:spMkLst>
            <pc:docMk/>
            <pc:sldMk cId="3051399051" sldId="262"/>
            <ac:spMk id="2" creationId="{8F868F8A-8C66-FC40-823C-577A9F23AAB4}"/>
          </ac:spMkLst>
        </pc:spChg>
        <pc:spChg chg="mod">
          <ac:chgData name="Anton Binsar" userId="d8e97314-7349-4cde-9029-38a0e6d148df" providerId="ADAL" clId="{984F8EE0-CEF5-474E-8777-D3BC4A821DF1}" dt="2021-02-21T09:10:21.181" v="175" actId="26606"/>
          <ac:spMkLst>
            <pc:docMk/>
            <pc:sldMk cId="3051399051" sldId="262"/>
            <ac:spMk id="3" creationId="{1980C0EA-034E-C049-9633-5B93FA87D17B}"/>
          </ac:spMkLst>
        </pc:spChg>
        <pc:spChg chg="add mod">
          <ac:chgData name="Anton Binsar" userId="d8e97314-7349-4cde-9029-38a0e6d148df" providerId="ADAL" clId="{984F8EE0-CEF5-474E-8777-D3BC4A821DF1}" dt="2021-02-21T09:10:21.181" v="175" actId="26606"/>
          <ac:spMkLst>
            <pc:docMk/>
            <pc:sldMk cId="3051399051" sldId="262"/>
            <ac:spMk id="6" creationId="{CA48F7F9-A0C2-024B-9E16-A7F23BA01632}"/>
          </ac:spMkLst>
        </pc:spChg>
        <pc:spChg chg="add del">
          <ac:chgData name="Anton Binsar" userId="d8e97314-7349-4cde-9029-38a0e6d148df" providerId="ADAL" clId="{984F8EE0-CEF5-474E-8777-D3BC4A821DF1}" dt="2021-02-21T09:10:21.163" v="174" actId="26606"/>
          <ac:spMkLst>
            <pc:docMk/>
            <pc:sldMk cId="3051399051" sldId="262"/>
            <ac:spMk id="11" creationId="{DD6B6433-CCD9-42F6-83C5-76BCAA8FEE69}"/>
          </ac:spMkLst>
        </pc:spChg>
        <pc:spChg chg="add del">
          <ac:chgData name="Anton Binsar" userId="d8e97314-7349-4cde-9029-38a0e6d148df" providerId="ADAL" clId="{984F8EE0-CEF5-474E-8777-D3BC4A821DF1}" dt="2021-02-21T09:10:21.163" v="174" actId="26606"/>
          <ac:spMkLst>
            <pc:docMk/>
            <pc:sldMk cId="3051399051" sldId="262"/>
            <ac:spMk id="13" creationId="{442B55CB-F27D-4C06-89E5-4EC99A519CBE}"/>
          </ac:spMkLst>
        </pc:spChg>
        <pc:spChg chg="add del">
          <ac:chgData name="Anton Binsar" userId="d8e97314-7349-4cde-9029-38a0e6d148df" providerId="ADAL" clId="{984F8EE0-CEF5-474E-8777-D3BC4A821DF1}" dt="2021-02-21T09:10:21.163" v="174" actId="26606"/>
          <ac:spMkLst>
            <pc:docMk/>
            <pc:sldMk cId="3051399051" sldId="262"/>
            <ac:spMk id="19" creationId="{70669A81-0E9B-4B42-AFEA-8F672C6CFBA7}"/>
          </ac:spMkLst>
        </pc:spChg>
        <pc:spChg chg="add del">
          <ac:chgData name="Anton Binsar" userId="d8e97314-7349-4cde-9029-38a0e6d148df" providerId="ADAL" clId="{984F8EE0-CEF5-474E-8777-D3BC4A821DF1}" dt="2021-02-21T09:10:21.163" v="174" actId="26606"/>
          <ac:spMkLst>
            <pc:docMk/>
            <pc:sldMk cId="3051399051" sldId="262"/>
            <ac:spMk id="21" creationId="{8C93E0C6-CF08-4771-B5A9-6018CB3AED59}"/>
          </ac:spMkLst>
        </pc:spChg>
        <pc:spChg chg="add del">
          <ac:chgData name="Anton Binsar" userId="d8e97314-7349-4cde-9029-38a0e6d148df" providerId="ADAL" clId="{984F8EE0-CEF5-474E-8777-D3BC4A821DF1}" dt="2021-02-21T09:10:21.163" v="174" actId="26606"/>
          <ac:spMkLst>
            <pc:docMk/>
            <pc:sldMk cId="3051399051" sldId="262"/>
            <ac:spMk id="23" creationId="{A011F1B8-62C5-4D08-A621-EAD05C7D6905}"/>
          </ac:spMkLst>
        </pc:spChg>
        <pc:spChg chg="add del">
          <ac:chgData name="Anton Binsar" userId="d8e97314-7349-4cde-9029-38a0e6d148df" providerId="ADAL" clId="{984F8EE0-CEF5-474E-8777-D3BC4A821DF1}" dt="2021-02-21T09:10:21.163" v="174" actId="26606"/>
          <ac:spMkLst>
            <pc:docMk/>
            <pc:sldMk cId="3051399051" sldId="262"/>
            <ac:spMk id="25" creationId="{C6A6AECB-428C-4CB4-B65A-359F08B6D8F8}"/>
          </ac:spMkLst>
        </pc:spChg>
        <pc:spChg chg="add del">
          <ac:chgData name="Anton Binsar" userId="d8e97314-7349-4cde-9029-38a0e6d148df" providerId="ADAL" clId="{984F8EE0-CEF5-474E-8777-D3BC4A821DF1}" dt="2021-02-21T09:10:21.163" v="174" actId="26606"/>
          <ac:spMkLst>
            <pc:docMk/>
            <pc:sldMk cId="3051399051" sldId="262"/>
            <ac:spMk id="27" creationId="{28D1A6ED-2AB6-46A3-A315-485B8BF936D8}"/>
          </ac:spMkLst>
        </pc:spChg>
        <pc:spChg chg="add del">
          <ac:chgData name="Anton Binsar" userId="d8e97314-7349-4cde-9029-38a0e6d148df" providerId="ADAL" clId="{984F8EE0-CEF5-474E-8777-D3BC4A821DF1}" dt="2021-02-21T09:10:21.163" v="174" actId="26606"/>
          <ac:spMkLst>
            <pc:docMk/>
            <pc:sldMk cId="3051399051" sldId="262"/>
            <ac:spMk id="29" creationId="{B61CE46B-8525-46A8-AB7B-DCBCC1B65F9A}"/>
          </ac:spMkLst>
        </pc:spChg>
        <pc:spChg chg="add del">
          <ac:chgData name="Anton Binsar" userId="d8e97314-7349-4cde-9029-38a0e6d148df" providerId="ADAL" clId="{984F8EE0-CEF5-474E-8777-D3BC4A821DF1}" dt="2021-02-21T09:10:21.163" v="174" actId="26606"/>
          <ac:spMkLst>
            <pc:docMk/>
            <pc:sldMk cId="3051399051" sldId="262"/>
            <ac:spMk id="31" creationId="{4412B991-9935-45FB-A17E-8F30DD832561}"/>
          </ac:spMkLst>
        </pc:spChg>
        <pc:spChg chg="add">
          <ac:chgData name="Anton Binsar" userId="d8e97314-7349-4cde-9029-38a0e6d148df" providerId="ADAL" clId="{984F8EE0-CEF5-474E-8777-D3BC4A821DF1}" dt="2021-02-21T09:10:21.181" v="175" actId="26606"/>
          <ac:spMkLst>
            <pc:docMk/>
            <pc:sldMk cId="3051399051" sldId="262"/>
            <ac:spMk id="35" creationId="{3F088236-D655-4F88-B238-E16762358025}"/>
          </ac:spMkLst>
        </pc:spChg>
        <pc:spChg chg="add">
          <ac:chgData name="Anton Binsar" userId="d8e97314-7349-4cde-9029-38a0e6d148df" providerId="ADAL" clId="{984F8EE0-CEF5-474E-8777-D3BC4A821DF1}" dt="2021-02-21T09:10:21.181" v="175" actId="26606"/>
          <ac:spMkLst>
            <pc:docMk/>
            <pc:sldMk cId="3051399051" sldId="262"/>
            <ac:spMk id="36" creationId="{3DAC0C92-199E-475C-9390-119A9B027276}"/>
          </ac:spMkLst>
        </pc:spChg>
        <pc:spChg chg="add">
          <ac:chgData name="Anton Binsar" userId="d8e97314-7349-4cde-9029-38a0e6d148df" providerId="ADAL" clId="{984F8EE0-CEF5-474E-8777-D3BC4A821DF1}" dt="2021-02-21T09:10:21.181" v="175" actId="26606"/>
          <ac:spMkLst>
            <pc:docMk/>
            <pc:sldMk cId="3051399051" sldId="262"/>
            <ac:spMk id="37" creationId="{C4CFB339-0ED8-4FE2-9EF1-6D1375B8499B}"/>
          </ac:spMkLst>
        </pc:spChg>
        <pc:spChg chg="add">
          <ac:chgData name="Anton Binsar" userId="d8e97314-7349-4cde-9029-38a0e6d148df" providerId="ADAL" clId="{984F8EE0-CEF5-474E-8777-D3BC4A821DF1}" dt="2021-02-21T09:10:21.181" v="175" actId="26606"/>
          <ac:spMkLst>
            <pc:docMk/>
            <pc:sldMk cId="3051399051" sldId="262"/>
            <ac:spMk id="38" creationId="{31896C80-2069-4431-9C19-83B913734490}"/>
          </ac:spMkLst>
        </pc:spChg>
        <pc:spChg chg="add">
          <ac:chgData name="Anton Binsar" userId="d8e97314-7349-4cde-9029-38a0e6d148df" providerId="ADAL" clId="{984F8EE0-CEF5-474E-8777-D3BC4A821DF1}" dt="2021-02-21T09:10:21.181" v="175" actId="26606"/>
          <ac:spMkLst>
            <pc:docMk/>
            <pc:sldMk cId="3051399051" sldId="262"/>
            <ac:spMk id="39" creationId="{BF120A21-0841-4823-B0C4-28AEBCEF9B78}"/>
          </ac:spMkLst>
        </pc:spChg>
        <pc:spChg chg="add">
          <ac:chgData name="Anton Binsar" userId="d8e97314-7349-4cde-9029-38a0e6d148df" providerId="ADAL" clId="{984F8EE0-CEF5-474E-8777-D3BC4A821DF1}" dt="2021-02-21T09:10:21.181" v="175" actId="26606"/>
          <ac:spMkLst>
            <pc:docMk/>
            <pc:sldMk cId="3051399051" sldId="262"/>
            <ac:spMk id="40" creationId="{DBB05BAE-BBD3-4289-899F-A6851503C6B0}"/>
          </ac:spMkLst>
        </pc:spChg>
        <pc:spChg chg="add">
          <ac:chgData name="Anton Binsar" userId="d8e97314-7349-4cde-9029-38a0e6d148df" providerId="ADAL" clId="{984F8EE0-CEF5-474E-8777-D3BC4A821DF1}" dt="2021-02-21T09:10:21.181" v="175" actId="26606"/>
          <ac:spMkLst>
            <pc:docMk/>
            <pc:sldMk cId="3051399051" sldId="262"/>
            <ac:spMk id="41" creationId="{9874D11C-36F5-4BBE-A490-019A54E953B0}"/>
          </ac:spMkLst>
        </pc:spChg>
        <pc:picChg chg="add mod ord">
          <ac:chgData name="Anton Binsar" userId="d8e97314-7349-4cde-9029-38a0e6d148df" providerId="ADAL" clId="{984F8EE0-CEF5-474E-8777-D3BC4A821DF1}" dt="2021-02-21T09:10:21.181" v="175" actId="26606"/>
          <ac:picMkLst>
            <pc:docMk/>
            <pc:sldMk cId="3051399051" sldId="262"/>
            <ac:picMk id="5" creationId="{F456812E-8951-CF43-B446-C448BE098EC4}"/>
          </ac:picMkLst>
        </pc:picChg>
        <pc:cxnChg chg="add del">
          <ac:chgData name="Anton Binsar" userId="d8e97314-7349-4cde-9029-38a0e6d148df" providerId="ADAL" clId="{984F8EE0-CEF5-474E-8777-D3BC4A821DF1}" dt="2021-02-21T09:10:21.163" v="174" actId="26606"/>
          <ac:cxnSpMkLst>
            <pc:docMk/>
            <pc:sldMk cId="3051399051" sldId="262"/>
            <ac:cxnSpMk id="15" creationId="{48527540-7F01-4C2E-9641-738882048E3D}"/>
          </ac:cxnSpMkLst>
        </pc:cxnChg>
        <pc:cxnChg chg="add del">
          <ac:chgData name="Anton Binsar" userId="d8e97314-7349-4cde-9029-38a0e6d148df" providerId="ADAL" clId="{984F8EE0-CEF5-474E-8777-D3BC4A821DF1}" dt="2021-02-21T09:10:21.163" v="174" actId="26606"/>
          <ac:cxnSpMkLst>
            <pc:docMk/>
            <pc:sldMk cId="3051399051" sldId="262"/>
            <ac:cxnSpMk id="17" creationId="{D6F60FB6-F855-43F0-A752-3719156C1E04}"/>
          </ac:cxnSpMkLst>
        </pc:cxnChg>
        <pc:cxnChg chg="add">
          <ac:chgData name="Anton Binsar" userId="d8e97314-7349-4cde-9029-38a0e6d148df" providerId="ADAL" clId="{984F8EE0-CEF5-474E-8777-D3BC4A821DF1}" dt="2021-02-21T09:10:21.181" v="175" actId="26606"/>
          <ac:cxnSpMkLst>
            <pc:docMk/>
            <pc:sldMk cId="3051399051" sldId="262"/>
            <ac:cxnSpMk id="33" creationId="{64FA5DFF-7FE6-4855-84E6-DFA78EE978BD}"/>
          </ac:cxnSpMkLst>
        </pc:cxnChg>
        <pc:cxnChg chg="add">
          <ac:chgData name="Anton Binsar" userId="d8e97314-7349-4cde-9029-38a0e6d148df" providerId="ADAL" clId="{984F8EE0-CEF5-474E-8777-D3BC4A821DF1}" dt="2021-02-21T09:10:21.181" v="175" actId="26606"/>
          <ac:cxnSpMkLst>
            <pc:docMk/>
            <pc:sldMk cId="3051399051" sldId="262"/>
            <ac:cxnSpMk id="34" creationId="{2AFD8CBA-54A3-4363-991B-B9C631BBFA74}"/>
          </ac:cxnSpMkLst>
        </pc:cxnChg>
      </pc:sldChg>
      <pc:sldChg chg="addSp modSp mod setBg">
        <pc:chgData name="Anton Binsar" userId="d8e97314-7349-4cde-9029-38a0e6d148df" providerId="ADAL" clId="{984F8EE0-CEF5-474E-8777-D3BC4A821DF1}" dt="2021-02-21T09:10:45.191" v="179" actId="26606"/>
        <pc:sldMkLst>
          <pc:docMk/>
          <pc:sldMk cId="2659523550" sldId="263"/>
        </pc:sldMkLst>
        <pc:spChg chg="mod">
          <ac:chgData name="Anton Binsar" userId="d8e97314-7349-4cde-9029-38a0e6d148df" providerId="ADAL" clId="{984F8EE0-CEF5-474E-8777-D3BC4A821DF1}" dt="2021-02-21T09:10:45.191" v="179" actId="26606"/>
          <ac:spMkLst>
            <pc:docMk/>
            <pc:sldMk cId="2659523550" sldId="263"/>
            <ac:spMk id="2" creationId="{5D31ABF6-5752-6149-B1BA-F65AF42098ED}"/>
          </ac:spMkLst>
        </pc:spChg>
        <pc:spChg chg="mod">
          <ac:chgData name="Anton Binsar" userId="d8e97314-7349-4cde-9029-38a0e6d148df" providerId="ADAL" clId="{984F8EE0-CEF5-474E-8777-D3BC4A821DF1}" dt="2021-02-21T09:10:45.191" v="179" actId="26606"/>
          <ac:spMkLst>
            <pc:docMk/>
            <pc:sldMk cId="2659523550" sldId="263"/>
            <ac:spMk id="3" creationId="{73780B1C-9AFE-AA49-A89D-0D8D89F21D5E}"/>
          </ac:spMkLst>
        </pc:spChg>
        <pc:spChg chg="add mod">
          <ac:chgData name="Anton Binsar" userId="d8e97314-7349-4cde-9029-38a0e6d148df" providerId="ADAL" clId="{984F8EE0-CEF5-474E-8777-D3BC4A821DF1}" dt="2021-02-21T09:10:45.191" v="179" actId="26606"/>
          <ac:spMkLst>
            <pc:docMk/>
            <pc:sldMk cId="2659523550" sldId="263"/>
            <ac:spMk id="6" creationId="{11C84597-0913-8443-86EF-81F75233C68D}"/>
          </ac:spMkLst>
        </pc:spChg>
        <pc:spChg chg="add">
          <ac:chgData name="Anton Binsar" userId="d8e97314-7349-4cde-9029-38a0e6d148df" providerId="ADAL" clId="{984F8EE0-CEF5-474E-8777-D3BC4A821DF1}" dt="2021-02-21T09:10:45.191" v="179" actId="26606"/>
          <ac:spMkLst>
            <pc:docMk/>
            <pc:sldMk cId="2659523550" sldId="263"/>
            <ac:spMk id="11" creationId="{3BCB5F6A-9EB0-40B0-9D13-3023E9A20508}"/>
          </ac:spMkLst>
        </pc:spChg>
        <pc:picChg chg="add mod">
          <ac:chgData name="Anton Binsar" userId="d8e97314-7349-4cde-9029-38a0e6d148df" providerId="ADAL" clId="{984F8EE0-CEF5-474E-8777-D3BC4A821DF1}" dt="2021-02-21T09:10:45.191" v="179" actId="26606"/>
          <ac:picMkLst>
            <pc:docMk/>
            <pc:sldMk cId="2659523550" sldId="263"/>
            <ac:picMk id="5" creationId="{F345643D-9BB1-DA46-9E71-92499631B9BB}"/>
          </ac:picMkLst>
        </pc:picChg>
      </pc:sldChg>
      <pc:sldChg chg="addSp modSp mod setBg">
        <pc:chgData name="Anton Binsar" userId="d8e97314-7349-4cde-9029-38a0e6d148df" providerId="ADAL" clId="{984F8EE0-CEF5-474E-8777-D3BC4A821DF1}" dt="2021-02-21T09:12:40.117" v="263" actId="732"/>
        <pc:sldMkLst>
          <pc:docMk/>
          <pc:sldMk cId="3165596168" sldId="264"/>
        </pc:sldMkLst>
        <pc:picChg chg="mod">
          <ac:chgData name="Anton Binsar" userId="d8e97314-7349-4cde-9029-38a0e6d148df" providerId="ADAL" clId="{984F8EE0-CEF5-474E-8777-D3BC4A821DF1}" dt="2021-02-21T06:56:02.097" v="1" actId="1076"/>
          <ac:picMkLst>
            <pc:docMk/>
            <pc:sldMk cId="3165596168" sldId="264"/>
            <ac:picMk id="5" creationId="{53B70E11-0B80-8149-BAA2-941389271C42}"/>
          </ac:picMkLst>
        </pc:picChg>
        <pc:picChg chg="add mod modCrop">
          <ac:chgData name="Anton Binsar" userId="d8e97314-7349-4cde-9029-38a0e6d148df" providerId="ADAL" clId="{984F8EE0-CEF5-474E-8777-D3BC4A821DF1}" dt="2021-02-21T09:12:40.117" v="263" actId="732"/>
          <ac:picMkLst>
            <pc:docMk/>
            <pc:sldMk cId="3165596168" sldId="264"/>
            <ac:picMk id="6" creationId="{C060055C-FECC-C64C-876B-75038F846A45}"/>
          </ac:picMkLst>
        </pc:picChg>
      </pc:sldChg>
      <pc:sldChg chg="addSp delSp modSp new mod setBg">
        <pc:chgData name="Anton Binsar" userId="d8e97314-7349-4cde-9029-38a0e6d148df" providerId="ADAL" clId="{984F8EE0-CEF5-474E-8777-D3BC4A821DF1}" dt="2021-02-21T07:16:47.102" v="55" actId="14100"/>
        <pc:sldMkLst>
          <pc:docMk/>
          <pc:sldMk cId="31501693" sldId="266"/>
        </pc:sldMkLst>
        <pc:spChg chg="mod">
          <ac:chgData name="Anton Binsar" userId="d8e97314-7349-4cde-9029-38a0e6d148df" providerId="ADAL" clId="{984F8EE0-CEF5-474E-8777-D3BC4A821DF1}" dt="2021-02-21T07:16:34.628" v="53" actId="1076"/>
          <ac:spMkLst>
            <pc:docMk/>
            <pc:sldMk cId="31501693" sldId="266"/>
            <ac:spMk id="2" creationId="{B21229CD-DE37-4446-A0BB-882D4E168F25}"/>
          </ac:spMkLst>
        </pc:spChg>
        <pc:spChg chg="del">
          <ac:chgData name="Anton Binsar" userId="d8e97314-7349-4cde-9029-38a0e6d148df" providerId="ADAL" clId="{984F8EE0-CEF5-474E-8777-D3BC4A821DF1}" dt="2021-02-21T07:14:49.633" v="3"/>
          <ac:spMkLst>
            <pc:docMk/>
            <pc:sldMk cId="31501693" sldId="266"/>
            <ac:spMk id="3" creationId="{B451C814-0EEB-5A48-8E66-E3941D79F6E5}"/>
          </ac:spMkLst>
        </pc:spChg>
        <pc:spChg chg="add del">
          <ac:chgData name="Anton Binsar" userId="d8e97314-7349-4cde-9029-38a0e6d148df" providerId="ADAL" clId="{984F8EE0-CEF5-474E-8777-D3BC4A821DF1}" dt="2021-02-21T07:15:55.370" v="14" actId="478"/>
          <ac:spMkLst>
            <pc:docMk/>
            <pc:sldMk cId="31501693" sldId="266"/>
            <ac:spMk id="11" creationId="{E883D92D-75EF-4F6F-9524-8C8734710CF2}"/>
          </ac:spMkLst>
        </pc:spChg>
        <pc:grpChg chg="add">
          <ac:chgData name="Anton Binsar" userId="d8e97314-7349-4cde-9029-38a0e6d148df" providerId="ADAL" clId="{984F8EE0-CEF5-474E-8777-D3BC4A821DF1}" dt="2021-02-21T07:16:20.044" v="50" actId="26606"/>
          <ac:grpSpMkLst>
            <pc:docMk/>
            <pc:sldMk cId="31501693" sldId="266"/>
            <ac:grpSpMk id="12" creationId="{90A61547-2555-4DE2-A37F-A53E54917441}"/>
          </ac:grpSpMkLst>
        </pc:grpChg>
        <pc:picChg chg="add mod">
          <ac:chgData name="Anton Binsar" userId="d8e97314-7349-4cde-9029-38a0e6d148df" providerId="ADAL" clId="{984F8EE0-CEF5-474E-8777-D3BC4A821DF1}" dt="2021-02-21T07:16:42.555" v="54" actId="14100"/>
          <ac:picMkLst>
            <pc:docMk/>
            <pc:sldMk cId="31501693" sldId="266"/>
            <ac:picMk id="5" creationId="{C445C4FC-0536-6545-A1D1-781A3BF88C4E}"/>
          </ac:picMkLst>
        </pc:picChg>
        <pc:picChg chg="add mod">
          <ac:chgData name="Anton Binsar" userId="d8e97314-7349-4cde-9029-38a0e6d148df" providerId="ADAL" clId="{984F8EE0-CEF5-474E-8777-D3BC4A821DF1}" dt="2021-02-21T07:16:47.102" v="55" actId="14100"/>
          <ac:picMkLst>
            <pc:docMk/>
            <pc:sldMk cId="31501693" sldId="266"/>
            <ac:picMk id="7" creationId="{F2F34913-B4EF-1645-9A0A-C813C5A0DECE}"/>
          </ac:picMkLst>
        </pc:picChg>
      </pc:sldChg>
      <pc:sldChg chg="addSp delSp modSp new mod">
        <pc:chgData name="Anton Binsar" userId="d8e97314-7349-4cde-9029-38a0e6d148df" providerId="ADAL" clId="{984F8EE0-CEF5-474E-8777-D3BC4A821DF1}" dt="2021-02-21T07:17:05.575" v="107" actId="1076"/>
        <pc:sldMkLst>
          <pc:docMk/>
          <pc:sldMk cId="1929607171" sldId="267"/>
        </pc:sldMkLst>
        <pc:spChg chg="mod">
          <ac:chgData name="Anton Binsar" userId="d8e97314-7349-4cde-9029-38a0e6d148df" providerId="ADAL" clId="{984F8EE0-CEF5-474E-8777-D3BC4A821DF1}" dt="2021-02-21T07:17:00.556" v="105" actId="20577"/>
          <ac:spMkLst>
            <pc:docMk/>
            <pc:sldMk cId="1929607171" sldId="267"/>
            <ac:spMk id="2" creationId="{11C36182-0E60-9248-BC1D-4DF8A984847E}"/>
          </ac:spMkLst>
        </pc:spChg>
        <pc:spChg chg="del">
          <ac:chgData name="Anton Binsar" userId="d8e97314-7349-4cde-9029-38a0e6d148df" providerId="ADAL" clId="{984F8EE0-CEF5-474E-8777-D3BC4A821DF1}" dt="2021-02-21T07:15:42.949" v="11"/>
          <ac:spMkLst>
            <pc:docMk/>
            <pc:sldMk cId="1929607171" sldId="267"/>
            <ac:spMk id="3" creationId="{2ABC03E9-9C7C-7A40-9C23-AED8BE226590}"/>
          </ac:spMkLst>
        </pc:spChg>
        <pc:picChg chg="add mod">
          <ac:chgData name="Anton Binsar" userId="d8e97314-7349-4cde-9029-38a0e6d148df" providerId="ADAL" clId="{984F8EE0-CEF5-474E-8777-D3BC4A821DF1}" dt="2021-02-21T07:17:05.575" v="107" actId="1076"/>
          <ac:picMkLst>
            <pc:docMk/>
            <pc:sldMk cId="1929607171" sldId="267"/>
            <ac:picMk id="5" creationId="{1177E12C-A002-B44F-8CDA-81B0A5925525}"/>
          </ac:picMkLst>
        </pc:picChg>
      </pc:sldChg>
      <pc:sldChg chg="addSp delSp modSp new mod setBg">
        <pc:chgData name="Anton Binsar" userId="d8e97314-7349-4cde-9029-38a0e6d148df" providerId="ADAL" clId="{984F8EE0-CEF5-474E-8777-D3BC4A821DF1}" dt="2021-02-21T07:18:01.606" v="113" actId="26606"/>
        <pc:sldMkLst>
          <pc:docMk/>
          <pc:sldMk cId="1623269253" sldId="268"/>
        </pc:sldMkLst>
        <pc:spChg chg="del">
          <ac:chgData name="Anton Binsar" userId="d8e97314-7349-4cde-9029-38a0e6d148df" providerId="ADAL" clId="{984F8EE0-CEF5-474E-8777-D3BC4A821DF1}" dt="2021-02-21T07:17:59.716" v="112" actId="478"/>
          <ac:spMkLst>
            <pc:docMk/>
            <pc:sldMk cId="1623269253" sldId="268"/>
            <ac:spMk id="2" creationId="{8541A011-47AF-1249-96C9-CB6E1F5DACBB}"/>
          </ac:spMkLst>
        </pc:spChg>
        <pc:spChg chg="del">
          <ac:chgData name="Anton Binsar" userId="d8e97314-7349-4cde-9029-38a0e6d148df" providerId="ADAL" clId="{984F8EE0-CEF5-474E-8777-D3BC4A821DF1}" dt="2021-02-21T07:17:51.896" v="109" actId="931"/>
          <ac:spMkLst>
            <pc:docMk/>
            <pc:sldMk cId="1623269253" sldId="268"/>
            <ac:spMk id="3" creationId="{7B728D18-E04D-C04D-AC54-A794C800EE78}"/>
          </ac:spMkLst>
        </pc:spChg>
        <pc:spChg chg="add mod">
          <ac:chgData name="Anton Binsar" userId="d8e97314-7349-4cde-9029-38a0e6d148df" providerId="ADAL" clId="{984F8EE0-CEF5-474E-8777-D3BC4A821DF1}" dt="2021-02-21T07:18:01.606" v="113" actId="26606"/>
          <ac:spMkLst>
            <pc:docMk/>
            <pc:sldMk cId="1623269253" sldId="268"/>
            <ac:spMk id="6" creationId="{3089E1A6-8FCC-374A-9516-1BBA2154CC6A}"/>
          </ac:spMkLst>
        </pc:spChg>
        <pc:spChg chg="add">
          <ac:chgData name="Anton Binsar" userId="d8e97314-7349-4cde-9029-38a0e6d148df" providerId="ADAL" clId="{984F8EE0-CEF5-474E-8777-D3BC4A821DF1}" dt="2021-02-21T07:18:01.606" v="113" actId="26606"/>
          <ac:spMkLst>
            <pc:docMk/>
            <pc:sldMk cId="1623269253" sldId="268"/>
            <ac:spMk id="23" creationId="{03E8462A-FEBA-4848-81CC-3F8DA3E477BE}"/>
          </ac:spMkLst>
        </pc:spChg>
        <pc:spChg chg="add">
          <ac:chgData name="Anton Binsar" userId="d8e97314-7349-4cde-9029-38a0e6d148df" providerId="ADAL" clId="{984F8EE0-CEF5-474E-8777-D3BC4A821DF1}" dt="2021-02-21T07:18:01.606" v="113" actId="26606"/>
          <ac:spMkLst>
            <pc:docMk/>
            <pc:sldMk cId="1623269253" sldId="268"/>
            <ac:spMk id="36" creationId="{7941F9B1-B01B-4A84-89D9-B169AEB4E456}"/>
          </ac:spMkLst>
        </pc:spChg>
        <pc:grpChg chg="add">
          <ac:chgData name="Anton Binsar" userId="d8e97314-7349-4cde-9029-38a0e6d148df" providerId="ADAL" clId="{984F8EE0-CEF5-474E-8777-D3BC4A821DF1}" dt="2021-02-21T07:18:01.606" v="113" actId="26606"/>
          <ac:grpSpMkLst>
            <pc:docMk/>
            <pc:sldMk cId="1623269253" sldId="268"/>
            <ac:grpSpMk id="11" creationId="{609316A9-990D-4EC3-A671-70EE5C1493A4}"/>
          </ac:grpSpMkLst>
        </pc:grpChg>
        <pc:grpChg chg="add">
          <ac:chgData name="Anton Binsar" userId="d8e97314-7349-4cde-9029-38a0e6d148df" providerId="ADAL" clId="{984F8EE0-CEF5-474E-8777-D3BC4A821DF1}" dt="2021-02-21T07:18:01.606" v="113" actId="26606"/>
          <ac:grpSpMkLst>
            <pc:docMk/>
            <pc:sldMk cId="1623269253" sldId="268"/>
            <ac:grpSpMk id="25" creationId="{2109F83F-40FE-4DB3-84CC-09FB3340D06D}"/>
          </ac:grpSpMkLst>
        </pc:grpChg>
        <pc:picChg chg="add mod">
          <ac:chgData name="Anton Binsar" userId="d8e97314-7349-4cde-9029-38a0e6d148df" providerId="ADAL" clId="{984F8EE0-CEF5-474E-8777-D3BC4A821DF1}" dt="2021-02-21T07:18:01.606" v="113" actId="26606"/>
          <ac:picMkLst>
            <pc:docMk/>
            <pc:sldMk cId="1623269253" sldId="268"/>
            <ac:picMk id="5" creationId="{1CF5653C-2B38-D749-82C0-2F8A739421E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505DE-19F1-B745-8891-F97E7DC95642}" type="doc">
      <dgm:prSet loTypeId="urn:microsoft.com/office/officeart/2005/8/layout/vList5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EC3C2EC-4F76-0F46-9218-B336F0510FAC}">
      <dgm:prSet phldrT="[Text]"/>
      <dgm:spPr/>
      <dgm:t>
        <a:bodyPr/>
        <a:lstStyle/>
        <a:p>
          <a:r>
            <a:rPr lang="en-US" dirty="0"/>
            <a:t>Financial History</a:t>
          </a:r>
        </a:p>
      </dgm:t>
    </dgm:pt>
    <dgm:pt modelId="{E09B4EC3-4977-0D49-AF86-3721CD0BD1AA}" type="parTrans" cxnId="{B7549937-0F3B-1B49-B395-E189BD10127D}">
      <dgm:prSet/>
      <dgm:spPr/>
      <dgm:t>
        <a:bodyPr/>
        <a:lstStyle/>
        <a:p>
          <a:endParaRPr lang="en-US"/>
        </a:p>
      </dgm:t>
    </dgm:pt>
    <dgm:pt modelId="{7A9F17D3-D882-C641-961C-E28A408338E8}" type="sibTrans" cxnId="{B7549937-0F3B-1B49-B395-E189BD10127D}">
      <dgm:prSet/>
      <dgm:spPr/>
      <dgm:t>
        <a:bodyPr/>
        <a:lstStyle/>
        <a:p>
          <a:endParaRPr lang="en-US"/>
        </a:p>
      </dgm:t>
    </dgm:pt>
    <dgm:pt modelId="{93D2D626-C1D6-E944-8BE1-2F01CA157C44}">
      <dgm:prSet phldrT="[Text]"/>
      <dgm:spPr/>
      <dgm:t>
        <a:bodyPr/>
        <a:lstStyle/>
        <a:p>
          <a:r>
            <a:rPr lang="en-US" dirty="0"/>
            <a:t>General Economy</a:t>
          </a:r>
        </a:p>
      </dgm:t>
    </dgm:pt>
    <dgm:pt modelId="{63EB09FF-D9A3-8444-9BC7-1C574291EE7C}" type="parTrans" cxnId="{1129BA14-2CE1-274F-9435-F42FB688992E}">
      <dgm:prSet/>
      <dgm:spPr/>
      <dgm:t>
        <a:bodyPr/>
        <a:lstStyle/>
        <a:p>
          <a:endParaRPr lang="en-US"/>
        </a:p>
      </dgm:t>
    </dgm:pt>
    <dgm:pt modelId="{0D3BE5C0-54F9-A146-8898-70731239E027}" type="sibTrans" cxnId="{1129BA14-2CE1-274F-9435-F42FB688992E}">
      <dgm:prSet/>
      <dgm:spPr/>
      <dgm:t>
        <a:bodyPr/>
        <a:lstStyle/>
        <a:p>
          <a:endParaRPr lang="en-US"/>
        </a:p>
      </dgm:t>
    </dgm:pt>
    <dgm:pt modelId="{47A67625-5AB5-4B4D-A711-69A3E4333299}">
      <dgm:prSet phldrT="[Text]"/>
      <dgm:spPr/>
      <dgm:t>
        <a:bodyPr/>
        <a:lstStyle/>
        <a:p>
          <a:r>
            <a:rPr lang="en-US" dirty="0"/>
            <a:t>Reasonable Project Income</a:t>
          </a:r>
        </a:p>
      </dgm:t>
    </dgm:pt>
    <dgm:pt modelId="{3206EE0F-AC25-A54E-976F-41BEB6B03B6D}" type="parTrans" cxnId="{A1413A27-1DDE-8C4A-B047-28C7AB08D427}">
      <dgm:prSet/>
      <dgm:spPr/>
      <dgm:t>
        <a:bodyPr/>
        <a:lstStyle/>
        <a:p>
          <a:endParaRPr lang="en-US"/>
        </a:p>
      </dgm:t>
    </dgm:pt>
    <dgm:pt modelId="{8015E80D-2023-E64B-91C5-D7D529E44955}" type="sibTrans" cxnId="{A1413A27-1DDE-8C4A-B047-28C7AB08D427}">
      <dgm:prSet/>
      <dgm:spPr/>
      <dgm:t>
        <a:bodyPr/>
        <a:lstStyle/>
        <a:p>
          <a:endParaRPr lang="en-US"/>
        </a:p>
      </dgm:t>
    </dgm:pt>
    <dgm:pt modelId="{4CFCE90A-3E90-F146-A080-270366BAB2E4}">
      <dgm:prSet phldrT="[Text]"/>
      <dgm:spPr/>
      <dgm:t>
        <a:bodyPr/>
        <a:lstStyle/>
        <a:p>
          <a:r>
            <a:rPr lang="en-US" dirty="0" err="1"/>
            <a:t>Terbaik</a:t>
          </a:r>
          <a:r>
            <a:rPr lang="en-US" dirty="0"/>
            <a:t> </a:t>
          </a:r>
          <a:r>
            <a:rPr lang="en-US" dirty="0" err="1"/>
            <a:t>bila</a:t>
          </a:r>
          <a:r>
            <a:rPr lang="en-US" dirty="0"/>
            <a:t> </a:t>
          </a:r>
          <a:r>
            <a:rPr lang="en-US" dirty="0" err="1"/>
            <a:t>berada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3 </a:t>
          </a:r>
          <a:r>
            <a:rPr lang="en-US" dirty="0" err="1"/>
            <a:t>tahun</a:t>
          </a:r>
          <a:r>
            <a:rPr lang="en-US" dirty="0"/>
            <a:t> </a:t>
          </a:r>
          <a:r>
            <a:rPr lang="en-US" dirty="0" err="1"/>
            <a:t>terakhir</a:t>
          </a:r>
          <a:r>
            <a:rPr lang="en-US" dirty="0"/>
            <a:t>. </a:t>
          </a:r>
          <a:r>
            <a:rPr lang="en-US" dirty="0" err="1"/>
            <a:t>Melihat</a:t>
          </a:r>
          <a:r>
            <a:rPr lang="en-US" dirty="0"/>
            <a:t> </a:t>
          </a:r>
          <a:r>
            <a:rPr lang="en-US" dirty="0" err="1"/>
            <a:t>kemiripan</a:t>
          </a:r>
          <a:r>
            <a:rPr lang="en-US" dirty="0"/>
            <a:t> acara dan </a:t>
          </a:r>
          <a:r>
            <a:rPr lang="en-US" dirty="0" err="1"/>
            <a:t>lingkup</a:t>
          </a:r>
          <a:r>
            <a:rPr lang="en-US" dirty="0"/>
            <a:t> </a:t>
          </a:r>
          <a:r>
            <a:rPr lang="en-US" dirty="0" err="1"/>
            <a:t>jika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sejarah</a:t>
          </a:r>
          <a:r>
            <a:rPr lang="en-US" dirty="0"/>
            <a:t>.</a:t>
          </a:r>
        </a:p>
      </dgm:t>
    </dgm:pt>
    <dgm:pt modelId="{C4368119-2A37-2741-9FE4-D1B90E98C0E5}" type="parTrans" cxnId="{4B25046F-81BB-F640-9F8F-4E2D02845E52}">
      <dgm:prSet/>
      <dgm:spPr/>
      <dgm:t>
        <a:bodyPr/>
        <a:lstStyle/>
        <a:p>
          <a:endParaRPr lang="en-US"/>
        </a:p>
      </dgm:t>
    </dgm:pt>
    <dgm:pt modelId="{7D445025-2F13-6A46-B69A-C429F0F42581}" type="sibTrans" cxnId="{4B25046F-81BB-F640-9F8F-4E2D02845E52}">
      <dgm:prSet/>
      <dgm:spPr/>
      <dgm:t>
        <a:bodyPr/>
        <a:lstStyle/>
        <a:p>
          <a:endParaRPr lang="en-US"/>
        </a:p>
      </dgm:t>
    </dgm:pt>
    <dgm:pt modelId="{401A59E7-5264-8545-95B8-584111963B2E}">
      <dgm:prSet phldrT="[Text]"/>
      <dgm:spPr/>
      <dgm:t>
        <a:bodyPr/>
        <a:lstStyle/>
        <a:p>
          <a:r>
            <a:rPr lang="en-US" dirty="0" err="1"/>
            <a:t>Pembuatan</a:t>
          </a:r>
          <a:r>
            <a:rPr lang="en-US" dirty="0"/>
            <a:t> </a:t>
          </a:r>
          <a:r>
            <a:rPr lang="en-US" dirty="0" err="1"/>
            <a:t>anggaran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melihat</a:t>
          </a:r>
          <a:r>
            <a:rPr lang="en-US" dirty="0"/>
            <a:t> </a:t>
          </a:r>
          <a:r>
            <a:rPr lang="en-US" dirty="0" err="1"/>
            <a:t>situasi</a:t>
          </a:r>
          <a:r>
            <a:rPr lang="en-US" dirty="0"/>
            <a:t> </a:t>
          </a:r>
          <a:r>
            <a:rPr lang="en-US" dirty="0" err="1"/>
            <a:t>ekonomi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. </a:t>
          </a:r>
          <a:r>
            <a:rPr lang="en-US" dirty="0" err="1"/>
            <a:t>Indikatornya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rendahnya</a:t>
          </a:r>
          <a:r>
            <a:rPr lang="en-US" dirty="0"/>
            <a:t> </a:t>
          </a:r>
          <a:r>
            <a:rPr lang="en-US" dirty="0" err="1"/>
            <a:t>pengangguran</a:t>
          </a:r>
          <a:r>
            <a:rPr lang="en-US" dirty="0"/>
            <a:t>, </a:t>
          </a:r>
          <a:r>
            <a:rPr lang="en-US" dirty="0" err="1"/>
            <a:t>inflasi</a:t>
          </a:r>
          <a:r>
            <a:rPr lang="en-US" dirty="0"/>
            <a:t> yang </a:t>
          </a:r>
          <a:r>
            <a:rPr lang="en-US" dirty="0" err="1"/>
            <a:t>stabil</a:t>
          </a:r>
          <a:r>
            <a:rPr lang="en-US" dirty="0"/>
            <a:t>, </a:t>
          </a:r>
          <a:r>
            <a:rPr lang="en-US" dirty="0" err="1"/>
            <a:t>penjualan</a:t>
          </a:r>
          <a:r>
            <a:rPr lang="en-US" dirty="0"/>
            <a:t> retail yang </a:t>
          </a:r>
          <a:r>
            <a:rPr lang="en-US" dirty="0" err="1"/>
            <a:t>sehat</a:t>
          </a:r>
          <a:r>
            <a:rPr lang="en-US" dirty="0"/>
            <a:t>.</a:t>
          </a:r>
        </a:p>
      </dgm:t>
    </dgm:pt>
    <dgm:pt modelId="{8EAD31E2-5CE8-9041-8D30-C88E11A38EF1}" type="parTrans" cxnId="{4DAF3086-00BB-404E-BF24-FB7C53950A31}">
      <dgm:prSet/>
      <dgm:spPr/>
      <dgm:t>
        <a:bodyPr/>
        <a:lstStyle/>
        <a:p>
          <a:endParaRPr lang="en-US"/>
        </a:p>
      </dgm:t>
    </dgm:pt>
    <dgm:pt modelId="{71B0A7FA-4764-5942-8CF7-BFF10D9EEEA5}" type="sibTrans" cxnId="{4DAF3086-00BB-404E-BF24-FB7C53950A31}">
      <dgm:prSet/>
      <dgm:spPr/>
      <dgm:t>
        <a:bodyPr/>
        <a:lstStyle/>
        <a:p>
          <a:endParaRPr lang="en-US"/>
        </a:p>
      </dgm:t>
    </dgm:pt>
    <dgm:pt modelId="{5EF0DE6D-098E-4547-A3F4-0B585B7AD92E}">
      <dgm:prSet/>
      <dgm:spPr/>
      <dgm:t>
        <a:bodyPr/>
        <a:lstStyle/>
        <a:p>
          <a:r>
            <a:rPr lang="en-US" dirty="0" err="1"/>
            <a:t>Pertimbangan</a:t>
          </a:r>
          <a:r>
            <a:rPr lang="en-US" dirty="0"/>
            <a:t> </a:t>
          </a:r>
          <a:r>
            <a:rPr lang="en-US" dirty="0" err="1"/>
            <a:t>mengadakan</a:t>
          </a:r>
          <a:r>
            <a:rPr lang="en-US" dirty="0"/>
            <a:t> acara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tanggal</a:t>
          </a:r>
          <a:r>
            <a:rPr lang="en-US" dirty="0"/>
            <a:t> </a:t>
          </a:r>
          <a:r>
            <a:rPr lang="en-US" dirty="0" err="1"/>
            <a:t>pembayaran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penjualan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event - </a:t>
          </a:r>
          <a:r>
            <a:rPr lang="en-US" dirty="0" err="1"/>
            <a:t>Perlu</a:t>
          </a:r>
          <a:r>
            <a:rPr lang="en-US" dirty="0"/>
            <a:t> market research</a:t>
          </a:r>
        </a:p>
      </dgm:t>
    </dgm:pt>
    <dgm:pt modelId="{8F57F689-4900-8741-95F5-98DB847CA71E}" type="parTrans" cxnId="{BF4C480E-3AA9-A34A-9CE5-98ED1501EC9B}">
      <dgm:prSet/>
      <dgm:spPr/>
      <dgm:t>
        <a:bodyPr/>
        <a:lstStyle/>
        <a:p>
          <a:endParaRPr lang="en-US"/>
        </a:p>
      </dgm:t>
    </dgm:pt>
    <dgm:pt modelId="{8B5BDD7C-F4ED-AA4C-8CFA-26D225B1A8FF}" type="sibTrans" cxnId="{BF4C480E-3AA9-A34A-9CE5-98ED1501EC9B}">
      <dgm:prSet/>
      <dgm:spPr/>
      <dgm:t>
        <a:bodyPr/>
        <a:lstStyle/>
        <a:p>
          <a:endParaRPr lang="en-US"/>
        </a:p>
      </dgm:t>
    </dgm:pt>
    <dgm:pt modelId="{0EADA6B9-BF99-0144-B6C8-4D3B7ACD6D5B}">
      <dgm:prSet/>
      <dgm:spPr/>
      <dgm:t>
        <a:bodyPr/>
        <a:lstStyle/>
        <a:p>
          <a:r>
            <a:rPr lang="en-US" dirty="0"/>
            <a:t>Sustainable Funding</a:t>
          </a:r>
        </a:p>
      </dgm:t>
    </dgm:pt>
    <dgm:pt modelId="{22BD7268-ECAF-2243-A0D4-5B412D81D121}" type="parTrans" cxnId="{E7C3845F-7726-AD48-AF8D-488C929EF9FB}">
      <dgm:prSet/>
      <dgm:spPr/>
      <dgm:t>
        <a:bodyPr/>
        <a:lstStyle/>
        <a:p>
          <a:endParaRPr lang="en-US"/>
        </a:p>
      </dgm:t>
    </dgm:pt>
    <dgm:pt modelId="{4AE3ABD9-5443-334C-8297-2302735CCDFE}" type="sibTrans" cxnId="{E7C3845F-7726-AD48-AF8D-488C929EF9FB}">
      <dgm:prSet/>
      <dgm:spPr/>
      <dgm:t>
        <a:bodyPr/>
        <a:lstStyle/>
        <a:p>
          <a:endParaRPr lang="en-US"/>
        </a:p>
      </dgm:t>
    </dgm:pt>
    <dgm:pt modelId="{F0F2CA21-02B0-0D45-B648-9C2B3FC98A80}">
      <dgm:prSet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berasal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beragam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pembelian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, sponsorship, </a:t>
          </a:r>
          <a:r>
            <a:rPr lang="en-US" dirty="0" err="1"/>
            <a:t>filantropi</a:t>
          </a:r>
          <a:r>
            <a:rPr lang="en-US" dirty="0"/>
            <a:t>, </a:t>
          </a:r>
          <a:r>
            <a:rPr lang="en-US" dirty="0" err="1"/>
            <a:t>dsb</a:t>
          </a:r>
          <a:r>
            <a:rPr lang="en-US" dirty="0"/>
            <a:t>.</a:t>
          </a:r>
        </a:p>
      </dgm:t>
    </dgm:pt>
    <dgm:pt modelId="{21DB2043-7689-0941-8E4A-1E5502584528}" type="parTrans" cxnId="{B3A5F819-8569-2547-8B8E-FD403740D8F3}">
      <dgm:prSet/>
      <dgm:spPr/>
      <dgm:t>
        <a:bodyPr/>
        <a:lstStyle/>
        <a:p>
          <a:endParaRPr lang="en-US"/>
        </a:p>
      </dgm:t>
    </dgm:pt>
    <dgm:pt modelId="{EC22F94B-38D3-BF47-9336-9E04378C5453}" type="sibTrans" cxnId="{B3A5F819-8569-2547-8B8E-FD403740D8F3}">
      <dgm:prSet/>
      <dgm:spPr/>
      <dgm:t>
        <a:bodyPr/>
        <a:lstStyle/>
        <a:p>
          <a:endParaRPr lang="en-US"/>
        </a:p>
      </dgm:t>
    </dgm:pt>
    <dgm:pt modelId="{EA17B354-2CCF-B444-934F-EA358BCB3FF2}" type="pres">
      <dgm:prSet presAssocID="{922505DE-19F1-B745-8891-F97E7DC95642}" presName="Name0" presStyleCnt="0">
        <dgm:presLayoutVars>
          <dgm:dir/>
          <dgm:animLvl val="lvl"/>
          <dgm:resizeHandles val="exact"/>
        </dgm:presLayoutVars>
      </dgm:prSet>
      <dgm:spPr/>
    </dgm:pt>
    <dgm:pt modelId="{14B7A2AD-0741-8B4A-9424-1494EECB8E0D}" type="pres">
      <dgm:prSet presAssocID="{1EC3C2EC-4F76-0F46-9218-B336F0510FAC}" presName="linNode" presStyleCnt="0"/>
      <dgm:spPr/>
    </dgm:pt>
    <dgm:pt modelId="{6B0C40A9-1941-0342-B979-036483DAECC3}" type="pres">
      <dgm:prSet presAssocID="{1EC3C2EC-4F76-0F46-9218-B336F0510FA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664DCAE-60E8-644D-848E-68F0E3D5AB24}" type="pres">
      <dgm:prSet presAssocID="{1EC3C2EC-4F76-0F46-9218-B336F0510FAC}" presName="descendantText" presStyleLbl="alignAccFollowNode1" presStyleIdx="0" presStyleCnt="4">
        <dgm:presLayoutVars>
          <dgm:bulletEnabled val="1"/>
        </dgm:presLayoutVars>
      </dgm:prSet>
      <dgm:spPr/>
    </dgm:pt>
    <dgm:pt modelId="{0D2B232A-582A-AA4D-8AF1-9215A3FBEF77}" type="pres">
      <dgm:prSet presAssocID="{7A9F17D3-D882-C641-961C-E28A408338E8}" presName="sp" presStyleCnt="0"/>
      <dgm:spPr/>
    </dgm:pt>
    <dgm:pt modelId="{8E999234-AA33-4340-9E97-A6BC3853FB9C}" type="pres">
      <dgm:prSet presAssocID="{93D2D626-C1D6-E944-8BE1-2F01CA157C44}" presName="linNode" presStyleCnt="0"/>
      <dgm:spPr/>
    </dgm:pt>
    <dgm:pt modelId="{1FBDFC65-C123-3C4F-A318-A88DB1C1FF3B}" type="pres">
      <dgm:prSet presAssocID="{93D2D626-C1D6-E944-8BE1-2F01CA157C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89D5DA4-15CD-8B42-BEB9-2CEC14109153}" type="pres">
      <dgm:prSet presAssocID="{93D2D626-C1D6-E944-8BE1-2F01CA157C44}" presName="descendantText" presStyleLbl="alignAccFollowNode1" presStyleIdx="1" presStyleCnt="4">
        <dgm:presLayoutVars>
          <dgm:bulletEnabled val="1"/>
        </dgm:presLayoutVars>
      </dgm:prSet>
      <dgm:spPr/>
    </dgm:pt>
    <dgm:pt modelId="{0D586126-FB94-214D-9DA3-EFC07D87638E}" type="pres">
      <dgm:prSet presAssocID="{0D3BE5C0-54F9-A146-8898-70731239E027}" presName="sp" presStyleCnt="0"/>
      <dgm:spPr/>
    </dgm:pt>
    <dgm:pt modelId="{992138A6-A893-FA40-AB07-C107075AEBBF}" type="pres">
      <dgm:prSet presAssocID="{47A67625-5AB5-4B4D-A711-69A3E4333299}" presName="linNode" presStyleCnt="0"/>
      <dgm:spPr/>
    </dgm:pt>
    <dgm:pt modelId="{C5F9E951-D569-164C-9B23-4A5DE6830184}" type="pres">
      <dgm:prSet presAssocID="{47A67625-5AB5-4B4D-A711-69A3E433329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41531D7-4C51-574D-9E73-BB5EC615FD3F}" type="pres">
      <dgm:prSet presAssocID="{47A67625-5AB5-4B4D-A711-69A3E4333299}" presName="descendantText" presStyleLbl="alignAccFollowNode1" presStyleIdx="2" presStyleCnt="4">
        <dgm:presLayoutVars>
          <dgm:bulletEnabled val="1"/>
        </dgm:presLayoutVars>
      </dgm:prSet>
      <dgm:spPr/>
    </dgm:pt>
    <dgm:pt modelId="{A1131C07-3F7A-F642-9E2B-5D04C10DF660}" type="pres">
      <dgm:prSet presAssocID="{8015E80D-2023-E64B-91C5-D7D529E44955}" presName="sp" presStyleCnt="0"/>
      <dgm:spPr/>
    </dgm:pt>
    <dgm:pt modelId="{D0337C96-4DE4-844B-91A8-141F33847E99}" type="pres">
      <dgm:prSet presAssocID="{0EADA6B9-BF99-0144-B6C8-4D3B7ACD6D5B}" presName="linNode" presStyleCnt="0"/>
      <dgm:spPr/>
    </dgm:pt>
    <dgm:pt modelId="{EEBE1759-2180-5B4D-A128-24F558F3E517}" type="pres">
      <dgm:prSet presAssocID="{0EADA6B9-BF99-0144-B6C8-4D3B7ACD6D5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F5074D4-1793-374C-94C4-D114C66AE60A}" type="pres">
      <dgm:prSet presAssocID="{0EADA6B9-BF99-0144-B6C8-4D3B7ACD6D5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F4C480E-3AA9-A34A-9CE5-98ED1501EC9B}" srcId="{47A67625-5AB5-4B4D-A711-69A3E4333299}" destId="{5EF0DE6D-098E-4547-A3F4-0B585B7AD92E}" srcOrd="0" destOrd="0" parTransId="{8F57F689-4900-8741-95F5-98DB847CA71E}" sibTransId="{8B5BDD7C-F4ED-AA4C-8CFA-26D225B1A8FF}"/>
    <dgm:cxn modelId="{1129BA14-2CE1-274F-9435-F42FB688992E}" srcId="{922505DE-19F1-B745-8891-F97E7DC95642}" destId="{93D2D626-C1D6-E944-8BE1-2F01CA157C44}" srcOrd="1" destOrd="0" parTransId="{63EB09FF-D9A3-8444-9BC7-1C574291EE7C}" sibTransId="{0D3BE5C0-54F9-A146-8898-70731239E027}"/>
    <dgm:cxn modelId="{B3A5F819-8569-2547-8B8E-FD403740D8F3}" srcId="{0EADA6B9-BF99-0144-B6C8-4D3B7ACD6D5B}" destId="{F0F2CA21-02B0-0D45-B648-9C2B3FC98A80}" srcOrd="0" destOrd="0" parTransId="{21DB2043-7689-0941-8E4A-1E5502584528}" sibTransId="{EC22F94B-38D3-BF47-9336-9E04378C5453}"/>
    <dgm:cxn modelId="{8511ED1E-169E-BC4E-833E-52094AE1CE10}" type="presOf" srcId="{922505DE-19F1-B745-8891-F97E7DC95642}" destId="{EA17B354-2CCF-B444-934F-EA358BCB3FF2}" srcOrd="0" destOrd="0" presId="urn:microsoft.com/office/officeart/2005/8/layout/vList5"/>
    <dgm:cxn modelId="{A1413A27-1DDE-8C4A-B047-28C7AB08D427}" srcId="{922505DE-19F1-B745-8891-F97E7DC95642}" destId="{47A67625-5AB5-4B4D-A711-69A3E4333299}" srcOrd="2" destOrd="0" parTransId="{3206EE0F-AC25-A54E-976F-41BEB6B03B6D}" sibTransId="{8015E80D-2023-E64B-91C5-D7D529E44955}"/>
    <dgm:cxn modelId="{B7549937-0F3B-1B49-B395-E189BD10127D}" srcId="{922505DE-19F1-B745-8891-F97E7DC95642}" destId="{1EC3C2EC-4F76-0F46-9218-B336F0510FAC}" srcOrd="0" destOrd="0" parTransId="{E09B4EC3-4977-0D49-AF86-3721CD0BD1AA}" sibTransId="{7A9F17D3-D882-C641-961C-E28A408338E8}"/>
    <dgm:cxn modelId="{3D1B995D-6046-E347-B020-EFEC00A19E3D}" type="presOf" srcId="{47A67625-5AB5-4B4D-A711-69A3E4333299}" destId="{C5F9E951-D569-164C-9B23-4A5DE6830184}" srcOrd="0" destOrd="0" presId="urn:microsoft.com/office/officeart/2005/8/layout/vList5"/>
    <dgm:cxn modelId="{E7C3845F-7726-AD48-AF8D-488C929EF9FB}" srcId="{922505DE-19F1-B745-8891-F97E7DC95642}" destId="{0EADA6B9-BF99-0144-B6C8-4D3B7ACD6D5B}" srcOrd="3" destOrd="0" parTransId="{22BD7268-ECAF-2243-A0D4-5B412D81D121}" sibTransId="{4AE3ABD9-5443-334C-8297-2302735CCDFE}"/>
    <dgm:cxn modelId="{84D8556B-0DA1-BB4D-B527-D1ED460E5312}" type="presOf" srcId="{4CFCE90A-3E90-F146-A080-270366BAB2E4}" destId="{6664DCAE-60E8-644D-848E-68F0E3D5AB24}" srcOrd="0" destOrd="0" presId="urn:microsoft.com/office/officeart/2005/8/layout/vList5"/>
    <dgm:cxn modelId="{4B25046F-81BB-F640-9F8F-4E2D02845E52}" srcId="{1EC3C2EC-4F76-0F46-9218-B336F0510FAC}" destId="{4CFCE90A-3E90-F146-A080-270366BAB2E4}" srcOrd="0" destOrd="0" parTransId="{C4368119-2A37-2741-9FE4-D1B90E98C0E5}" sibTransId="{7D445025-2F13-6A46-B69A-C429F0F42581}"/>
    <dgm:cxn modelId="{4DAF3086-00BB-404E-BF24-FB7C53950A31}" srcId="{93D2D626-C1D6-E944-8BE1-2F01CA157C44}" destId="{401A59E7-5264-8545-95B8-584111963B2E}" srcOrd="0" destOrd="0" parTransId="{8EAD31E2-5CE8-9041-8D30-C88E11A38EF1}" sibTransId="{71B0A7FA-4764-5942-8CF7-BFF10D9EEEA5}"/>
    <dgm:cxn modelId="{BEB64797-2421-A645-AA0D-C663DDE15E6E}" type="presOf" srcId="{1EC3C2EC-4F76-0F46-9218-B336F0510FAC}" destId="{6B0C40A9-1941-0342-B979-036483DAECC3}" srcOrd="0" destOrd="0" presId="urn:microsoft.com/office/officeart/2005/8/layout/vList5"/>
    <dgm:cxn modelId="{569FF6C1-F548-9D4D-96B3-787E374BB864}" type="presOf" srcId="{5EF0DE6D-098E-4547-A3F4-0B585B7AD92E}" destId="{A41531D7-4C51-574D-9E73-BB5EC615FD3F}" srcOrd="0" destOrd="0" presId="urn:microsoft.com/office/officeart/2005/8/layout/vList5"/>
    <dgm:cxn modelId="{F809CEC2-D8A2-9149-B1B2-69FD52F51C05}" type="presOf" srcId="{F0F2CA21-02B0-0D45-B648-9C2B3FC98A80}" destId="{0F5074D4-1793-374C-94C4-D114C66AE60A}" srcOrd="0" destOrd="0" presId="urn:microsoft.com/office/officeart/2005/8/layout/vList5"/>
    <dgm:cxn modelId="{4BDDF5C7-70C6-EE49-9F7D-D47DDBD1BEDF}" type="presOf" srcId="{93D2D626-C1D6-E944-8BE1-2F01CA157C44}" destId="{1FBDFC65-C123-3C4F-A318-A88DB1C1FF3B}" srcOrd="0" destOrd="0" presId="urn:microsoft.com/office/officeart/2005/8/layout/vList5"/>
    <dgm:cxn modelId="{11B85BD7-2F18-8D4A-B062-AD238E2E82EB}" type="presOf" srcId="{0EADA6B9-BF99-0144-B6C8-4D3B7ACD6D5B}" destId="{EEBE1759-2180-5B4D-A128-24F558F3E517}" srcOrd="0" destOrd="0" presId="urn:microsoft.com/office/officeart/2005/8/layout/vList5"/>
    <dgm:cxn modelId="{001109E0-BCA4-044C-88D5-C2AC52B18F88}" type="presOf" srcId="{401A59E7-5264-8545-95B8-584111963B2E}" destId="{A89D5DA4-15CD-8B42-BEB9-2CEC14109153}" srcOrd="0" destOrd="0" presId="urn:microsoft.com/office/officeart/2005/8/layout/vList5"/>
    <dgm:cxn modelId="{DB136B3C-BD6E-E74A-B8FD-CFE16BA979C7}" type="presParOf" srcId="{EA17B354-2CCF-B444-934F-EA358BCB3FF2}" destId="{14B7A2AD-0741-8B4A-9424-1494EECB8E0D}" srcOrd="0" destOrd="0" presId="urn:microsoft.com/office/officeart/2005/8/layout/vList5"/>
    <dgm:cxn modelId="{F5B978F3-D754-4A45-B7DF-0D67000C16E1}" type="presParOf" srcId="{14B7A2AD-0741-8B4A-9424-1494EECB8E0D}" destId="{6B0C40A9-1941-0342-B979-036483DAECC3}" srcOrd="0" destOrd="0" presId="urn:microsoft.com/office/officeart/2005/8/layout/vList5"/>
    <dgm:cxn modelId="{919084E4-C68A-3A4B-8B11-4D20F74AC0BB}" type="presParOf" srcId="{14B7A2AD-0741-8B4A-9424-1494EECB8E0D}" destId="{6664DCAE-60E8-644D-848E-68F0E3D5AB24}" srcOrd="1" destOrd="0" presId="urn:microsoft.com/office/officeart/2005/8/layout/vList5"/>
    <dgm:cxn modelId="{6F9D82AD-D336-EF42-B576-BDD94FFC6FF9}" type="presParOf" srcId="{EA17B354-2CCF-B444-934F-EA358BCB3FF2}" destId="{0D2B232A-582A-AA4D-8AF1-9215A3FBEF77}" srcOrd="1" destOrd="0" presId="urn:microsoft.com/office/officeart/2005/8/layout/vList5"/>
    <dgm:cxn modelId="{CC90A4D3-2030-F94B-A50A-CB94C6A75EEC}" type="presParOf" srcId="{EA17B354-2CCF-B444-934F-EA358BCB3FF2}" destId="{8E999234-AA33-4340-9E97-A6BC3853FB9C}" srcOrd="2" destOrd="0" presId="urn:microsoft.com/office/officeart/2005/8/layout/vList5"/>
    <dgm:cxn modelId="{F65CF030-7C17-7348-B23A-92A058580CC0}" type="presParOf" srcId="{8E999234-AA33-4340-9E97-A6BC3853FB9C}" destId="{1FBDFC65-C123-3C4F-A318-A88DB1C1FF3B}" srcOrd="0" destOrd="0" presId="urn:microsoft.com/office/officeart/2005/8/layout/vList5"/>
    <dgm:cxn modelId="{78FABBFE-A671-C14B-90CC-5CAE10F10C0D}" type="presParOf" srcId="{8E999234-AA33-4340-9E97-A6BC3853FB9C}" destId="{A89D5DA4-15CD-8B42-BEB9-2CEC14109153}" srcOrd="1" destOrd="0" presId="urn:microsoft.com/office/officeart/2005/8/layout/vList5"/>
    <dgm:cxn modelId="{7F1A2284-608E-7440-AD8A-6381F5AAB2D8}" type="presParOf" srcId="{EA17B354-2CCF-B444-934F-EA358BCB3FF2}" destId="{0D586126-FB94-214D-9DA3-EFC07D87638E}" srcOrd="3" destOrd="0" presId="urn:microsoft.com/office/officeart/2005/8/layout/vList5"/>
    <dgm:cxn modelId="{03ED8E18-87A9-044B-89FA-40F6EAFE0C4C}" type="presParOf" srcId="{EA17B354-2CCF-B444-934F-EA358BCB3FF2}" destId="{992138A6-A893-FA40-AB07-C107075AEBBF}" srcOrd="4" destOrd="0" presId="urn:microsoft.com/office/officeart/2005/8/layout/vList5"/>
    <dgm:cxn modelId="{4E1FF1F8-B37F-134E-A515-E5E3EAD648BD}" type="presParOf" srcId="{992138A6-A893-FA40-AB07-C107075AEBBF}" destId="{C5F9E951-D569-164C-9B23-4A5DE6830184}" srcOrd="0" destOrd="0" presId="urn:microsoft.com/office/officeart/2005/8/layout/vList5"/>
    <dgm:cxn modelId="{69D85CE2-0CB7-2F4E-BA32-970DF56741E8}" type="presParOf" srcId="{992138A6-A893-FA40-AB07-C107075AEBBF}" destId="{A41531D7-4C51-574D-9E73-BB5EC615FD3F}" srcOrd="1" destOrd="0" presId="urn:microsoft.com/office/officeart/2005/8/layout/vList5"/>
    <dgm:cxn modelId="{FF2A80F7-9974-CE4D-8A8C-51BFBE1DC22B}" type="presParOf" srcId="{EA17B354-2CCF-B444-934F-EA358BCB3FF2}" destId="{A1131C07-3F7A-F642-9E2B-5D04C10DF660}" srcOrd="5" destOrd="0" presId="urn:microsoft.com/office/officeart/2005/8/layout/vList5"/>
    <dgm:cxn modelId="{C19B93D9-0CEA-E94C-803C-E066205AB7A5}" type="presParOf" srcId="{EA17B354-2CCF-B444-934F-EA358BCB3FF2}" destId="{D0337C96-4DE4-844B-91A8-141F33847E99}" srcOrd="6" destOrd="0" presId="urn:microsoft.com/office/officeart/2005/8/layout/vList5"/>
    <dgm:cxn modelId="{0BF2C64E-7435-6549-8484-2F4C838C4E95}" type="presParOf" srcId="{D0337C96-4DE4-844B-91A8-141F33847E99}" destId="{EEBE1759-2180-5B4D-A128-24F558F3E517}" srcOrd="0" destOrd="0" presId="urn:microsoft.com/office/officeart/2005/8/layout/vList5"/>
    <dgm:cxn modelId="{23E5F713-3810-294C-BA73-37F5CB7B8722}" type="presParOf" srcId="{D0337C96-4DE4-844B-91A8-141F33847E99}" destId="{0F5074D4-1793-374C-94C4-D114C66AE6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4DCAE-60E8-644D-848E-68F0E3D5AB24}">
      <dsp:nvSpPr>
        <dsp:cNvPr id="0" name=""/>
        <dsp:cNvSpPr/>
      </dsp:nvSpPr>
      <dsp:spPr>
        <a:xfrm rot="5400000">
          <a:off x="5471752" y="-2281702"/>
          <a:ext cx="747479" cy="550163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Terbaik</a:t>
          </a:r>
          <a:r>
            <a:rPr lang="en-US" sz="1500" kern="1200" dirty="0"/>
            <a:t> </a:t>
          </a:r>
          <a:r>
            <a:rPr lang="en-US" sz="1500" kern="1200" dirty="0" err="1"/>
            <a:t>bila</a:t>
          </a:r>
          <a:r>
            <a:rPr lang="en-US" sz="1500" kern="1200" dirty="0"/>
            <a:t> </a:t>
          </a:r>
          <a:r>
            <a:rPr lang="en-US" sz="1500" kern="1200" dirty="0" err="1"/>
            <a:t>berada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3 </a:t>
          </a:r>
          <a:r>
            <a:rPr lang="en-US" sz="1500" kern="1200" dirty="0" err="1"/>
            <a:t>tahun</a:t>
          </a:r>
          <a:r>
            <a:rPr lang="en-US" sz="1500" kern="1200" dirty="0"/>
            <a:t> </a:t>
          </a:r>
          <a:r>
            <a:rPr lang="en-US" sz="1500" kern="1200" dirty="0" err="1"/>
            <a:t>terakhir</a:t>
          </a:r>
          <a:r>
            <a:rPr lang="en-US" sz="1500" kern="1200" dirty="0"/>
            <a:t>. </a:t>
          </a:r>
          <a:r>
            <a:rPr lang="en-US" sz="1500" kern="1200" dirty="0" err="1"/>
            <a:t>Melihat</a:t>
          </a:r>
          <a:r>
            <a:rPr lang="en-US" sz="1500" kern="1200" dirty="0"/>
            <a:t> </a:t>
          </a:r>
          <a:r>
            <a:rPr lang="en-US" sz="1500" kern="1200" dirty="0" err="1"/>
            <a:t>kemiripan</a:t>
          </a:r>
          <a:r>
            <a:rPr lang="en-US" sz="1500" kern="1200" dirty="0"/>
            <a:t> acara dan </a:t>
          </a:r>
          <a:r>
            <a:rPr lang="en-US" sz="1500" kern="1200" dirty="0" err="1"/>
            <a:t>lingkup</a:t>
          </a:r>
          <a:r>
            <a:rPr lang="en-US" sz="1500" kern="1200" dirty="0"/>
            <a:t> </a:t>
          </a:r>
          <a:r>
            <a:rPr lang="en-US" sz="1500" kern="1200" dirty="0" err="1"/>
            <a:t>jika</a:t>
          </a:r>
          <a:r>
            <a:rPr lang="en-US" sz="1500" kern="1200" dirty="0"/>
            <a:t> </a:t>
          </a:r>
          <a:r>
            <a:rPr lang="en-US" sz="1500" kern="1200" dirty="0" err="1"/>
            <a:t>belum</a:t>
          </a:r>
          <a:r>
            <a:rPr lang="en-US" sz="1500" kern="1200" dirty="0"/>
            <a:t> </a:t>
          </a:r>
          <a:r>
            <a:rPr lang="en-US" sz="1500" kern="1200" dirty="0" err="1"/>
            <a:t>pernah</a:t>
          </a:r>
          <a:r>
            <a:rPr lang="en-US" sz="1500" kern="1200" dirty="0"/>
            <a:t> </a:t>
          </a:r>
          <a:r>
            <a:rPr lang="en-US" sz="1500" kern="1200" dirty="0" err="1"/>
            <a:t>ada</a:t>
          </a:r>
          <a:r>
            <a:rPr lang="en-US" sz="1500" kern="1200" dirty="0"/>
            <a:t> </a:t>
          </a:r>
          <a:r>
            <a:rPr lang="en-US" sz="1500" kern="1200" dirty="0" err="1"/>
            <a:t>sejarah</a:t>
          </a:r>
          <a:r>
            <a:rPr lang="en-US" sz="1500" kern="1200" dirty="0"/>
            <a:t>.</a:t>
          </a:r>
        </a:p>
      </dsp:txBody>
      <dsp:txXfrm rot="-5400000">
        <a:off x="3094673" y="131866"/>
        <a:ext cx="5465150" cy="674501"/>
      </dsp:txXfrm>
    </dsp:sp>
    <dsp:sp modelId="{6B0C40A9-1941-0342-B979-036483DAECC3}">
      <dsp:nvSpPr>
        <dsp:cNvPr id="0" name=""/>
        <dsp:cNvSpPr/>
      </dsp:nvSpPr>
      <dsp:spPr>
        <a:xfrm>
          <a:off x="0" y="1942"/>
          <a:ext cx="3094672" cy="9343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Financial History</a:t>
          </a:r>
        </a:p>
      </dsp:txBody>
      <dsp:txXfrm>
        <a:off x="45611" y="47553"/>
        <a:ext cx="3003450" cy="843127"/>
      </dsp:txXfrm>
    </dsp:sp>
    <dsp:sp modelId="{A89D5DA4-15CD-8B42-BEB9-2CEC14109153}">
      <dsp:nvSpPr>
        <dsp:cNvPr id="0" name=""/>
        <dsp:cNvSpPr/>
      </dsp:nvSpPr>
      <dsp:spPr>
        <a:xfrm rot="5400000">
          <a:off x="5471752" y="-1300634"/>
          <a:ext cx="747479" cy="550163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Pembuatan</a:t>
          </a:r>
          <a:r>
            <a:rPr lang="en-US" sz="1500" kern="1200" dirty="0"/>
            <a:t> </a:t>
          </a:r>
          <a:r>
            <a:rPr lang="en-US" sz="1500" kern="1200" dirty="0" err="1"/>
            <a:t>anggaran</a:t>
          </a:r>
          <a:r>
            <a:rPr lang="en-US" sz="1500" kern="1200" dirty="0"/>
            <a:t> </a:t>
          </a:r>
          <a:r>
            <a:rPr lang="en-US" sz="1500" kern="1200" dirty="0" err="1"/>
            <a:t>perlu</a:t>
          </a:r>
          <a:r>
            <a:rPr lang="en-US" sz="1500" kern="1200" dirty="0"/>
            <a:t> </a:t>
          </a:r>
          <a:r>
            <a:rPr lang="en-US" sz="1500" kern="1200" dirty="0" err="1"/>
            <a:t>melihat</a:t>
          </a:r>
          <a:r>
            <a:rPr lang="en-US" sz="1500" kern="1200" dirty="0"/>
            <a:t> </a:t>
          </a:r>
          <a:r>
            <a:rPr lang="en-US" sz="1500" kern="1200" dirty="0" err="1"/>
            <a:t>situasi</a:t>
          </a:r>
          <a:r>
            <a:rPr lang="en-US" sz="1500" kern="1200" dirty="0"/>
            <a:t> </a:t>
          </a:r>
          <a:r>
            <a:rPr lang="en-US" sz="1500" kern="1200" dirty="0" err="1"/>
            <a:t>ekonomi</a:t>
          </a:r>
          <a:r>
            <a:rPr lang="en-US" sz="1500" kern="1200" dirty="0"/>
            <a:t> </a:t>
          </a:r>
          <a:r>
            <a:rPr lang="en-US" sz="1500" kern="1200" dirty="0" err="1"/>
            <a:t>saat</a:t>
          </a:r>
          <a:r>
            <a:rPr lang="en-US" sz="1500" kern="1200" dirty="0"/>
            <a:t> </a:t>
          </a:r>
          <a:r>
            <a:rPr lang="en-US" sz="1500" kern="1200" dirty="0" err="1"/>
            <a:t>ini</a:t>
          </a:r>
          <a:r>
            <a:rPr lang="en-US" sz="1500" kern="1200" dirty="0"/>
            <a:t>. </a:t>
          </a:r>
          <a:r>
            <a:rPr lang="en-US" sz="1500" kern="1200" dirty="0" err="1"/>
            <a:t>Indikatornya</a:t>
          </a:r>
          <a:r>
            <a:rPr lang="en-US" sz="1500" kern="1200" dirty="0"/>
            <a:t> </a:t>
          </a:r>
          <a:r>
            <a:rPr lang="en-US" sz="1500" kern="1200" dirty="0" err="1"/>
            <a:t>adalah</a:t>
          </a:r>
          <a:r>
            <a:rPr lang="en-US" sz="1500" kern="1200" dirty="0"/>
            <a:t> </a:t>
          </a:r>
          <a:r>
            <a:rPr lang="en-US" sz="1500" kern="1200" dirty="0" err="1"/>
            <a:t>rendahnya</a:t>
          </a:r>
          <a:r>
            <a:rPr lang="en-US" sz="1500" kern="1200" dirty="0"/>
            <a:t> </a:t>
          </a:r>
          <a:r>
            <a:rPr lang="en-US" sz="1500" kern="1200" dirty="0" err="1"/>
            <a:t>pengangguran</a:t>
          </a:r>
          <a:r>
            <a:rPr lang="en-US" sz="1500" kern="1200" dirty="0"/>
            <a:t>, </a:t>
          </a:r>
          <a:r>
            <a:rPr lang="en-US" sz="1500" kern="1200" dirty="0" err="1"/>
            <a:t>inflasi</a:t>
          </a:r>
          <a:r>
            <a:rPr lang="en-US" sz="1500" kern="1200" dirty="0"/>
            <a:t> yang </a:t>
          </a:r>
          <a:r>
            <a:rPr lang="en-US" sz="1500" kern="1200" dirty="0" err="1"/>
            <a:t>stabil</a:t>
          </a:r>
          <a:r>
            <a:rPr lang="en-US" sz="1500" kern="1200" dirty="0"/>
            <a:t>, </a:t>
          </a:r>
          <a:r>
            <a:rPr lang="en-US" sz="1500" kern="1200" dirty="0" err="1"/>
            <a:t>penjualan</a:t>
          </a:r>
          <a:r>
            <a:rPr lang="en-US" sz="1500" kern="1200" dirty="0"/>
            <a:t> retail yang </a:t>
          </a:r>
          <a:r>
            <a:rPr lang="en-US" sz="1500" kern="1200" dirty="0" err="1"/>
            <a:t>sehat</a:t>
          </a:r>
          <a:r>
            <a:rPr lang="en-US" sz="1500" kern="1200" dirty="0"/>
            <a:t>.</a:t>
          </a:r>
        </a:p>
      </dsp:txBody>
      <dsp:txXfrm rot="-5400000">
        <a:off x="3094673" y="1112934"/>
        <a:ext cx="5465150" cy="674501"/>
      </dsp:txXfrm>
    </dsp:sp>
    <dsp:sp modelId="{1FBDFC65-C123-3C4F-A318-A88DB1C1FF3B}">
      <dsp:nvSpPr>
        <dsp:cNvPr id="0" name=""/>
        <dsp:cNvSpPr/>
      </dsp:nvSpPr>
      <dsp:spPr>
        <a:xfrm>
          <a:off x="0" y="983009"/>
          <a:ext cx="3094672" cy="9343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General Economy</a:t>
          </a:r>
        </a:p>
      </dsp:txBody>
      <dsp:txXfrm>
        <a:off x="45611" y="1028620"/>
        <a:ext cx="3003450" cy="843127"/>
      </dsp:txXfrm>
    </dsp:sp>
    <dsp:sp modelId="{A41531D7-4C51-574D-9E73-BB5EC615FD3F}">
      <dsp:nvSpPr>
        <dsp:cNvPr id="0" name=""/>
        <dsp:cNvSpPr/>
      </dsp:nvSpPr>
      <dsp:spPr>
        <a:xfrm rot="5400000">
          <a:off x="5471752" y="-319567"/>
          <a:ext cx="747479" cy="550163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Pertimbangan</a:t>
          </a:r>
          <a:r>
            <a:rPr lang="en-US" sz="1500" kern="1200" dirty="0"/>
            <a:t> </a:t>
          </a:r>
          <a:r>
            <a:rPr lang="en-US" sz="1500" kern="1200" dirty="0" err="1"/>
            <a:t>mengadakan</a:t>
          </a:r>
          <a:r>
            <a:rPr lang="en-US" sz="1500" kern="1200" dirty="0"/>
            <a:t> acara </a:t>
          </a:r>
          <a:r>
            <a:rPr lang="en-US" sz="1500" kern="1200" dirty="0" err="1"/>
            <a:t>saat</a:t>
          </a:r>
          <a:r>
            <a:rPr lang="en-US" sz="1500" kern="1200" dirty="0"/>
            <a:t> </a:t>
          </a:r>
          <a:r>
            <a:rPr lang="en-US" sz="1500" kern="1200" dirty="0" err="1"/>
            <a:t>tanggal</a:t>
          </a:r>
          <a:r>
            <a:rPr lang="en-US" sz="1500" kern="1200" dirty="0"/>
            <a:t> </a:t>
          </a:r>
          <a:r>
            <a:rPr lang="en-US" sz="1500" kern="1200" dirty="0" err="1"/>
            <a:t>pembayaran</a:t>
          </a:r>
          <a:r>
            <a:rPr lang="en-US" sz="1500" kern="1200" dirty="0"/>
            <a:t> </a:t>
          </a:r>
          <a:r>
            <a:rPr lang="en-US" sz="1500" kern="1200" dirty="0" err="1"/>
            <a:t>gaji</a:t>
          </a:r>
          <a:r>
            <a:rPr lang="en-US" sz="1500" kern="1200" dirty="0"/>
            <a:t> </a:t>
          </a:r>
          <a:r>
            <a:rPr lang="en-US" sz="1500" kern="1200" dirty="0" err="1"/>
            <a:t>dapat</a:t>
          </a:r>
          <a:r>
            <a:rPr lang="en-US" sz="1500" kern="1200" dirty="0"/>
            <a:t> </a:t>
          </a:r>
          <a:r>
            <a:rPr lang="en-US" sz="1500" kern="1200" dirty="0" err="1"/>
            <a:t>meningkatkan</a:t>
          </a:r>
          <a:r>
            <a:rPr lang="en-US" sz="1500" kern="1200" dirty="0"/>
            <a:t> </a:t>
          </a:r>
          <a:r>
            <a:rPr lang="en-US" sz="1500" kern="1200" dirty="0" err="1"/>
            <a:t>penjualan</a:t>
          </a:r>
          <a:r>
            <a:rPr lang="en-US" sz="1500" kern="1200" dirty="0"/>
            <a:t> </a:t>
          </a:r>
          <a:r>
            <a:rPr lang="en-US" sz="1500" kern="1200" dirty="0" err="1"/>
            <a:t>saat</a:t>
          </a:r>
          <a:r>
            <a:rPr lang="en-US" sz="1500" kern="1200" dirty="0"/>
            <a:t> event - </a:t>
          </a:r>
          <a:r>
            <a:rPr lang="en-US" sz="1500" kern="1200" dirty="0" err="1"/>
            <a:t>Perlu</a:t>
          </a:r>
          <a:r>
            <a:rPr lang="en-US" sz="1500" kern="1200" dirty="0"/>
            <a:t> market research</a:t>
          </a:r>
        </a:p>
      </dsp:txBody>
      <dsp:txXfrm rot="-5400000">
        <a:off x="3094673" y="2094001"/>
        <a:ext cx="5465150" cy="674501"/>
      </dsp:txXfrm>
    </dsp:sp>
    <dsp:sp modelId="{C5F9E951-D569-164C-9B23-4A5DE6830184}">
      <dsp:nvSpPr>
        <dsp:cNvPr id="0" name=""/>
        <dsp:cNvSpPr/>
      </dsp:nvSpPr>
      <dsp:spPr>
        <a:xfrm>
          <a:off x="0" y="1964077"/>
          <a:ext cx="3094672" cy="9343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Reasonable Project Income</a:t>
          </a:r>
        </a:p>
      </dsp:txBody>
      <dsp:txXfrm>
        <a:off x="45611" y="2009688"/>
        <a:ext cx="3003450" cy="843127"/>
      </dsp:txXfrm>
    </dsp:sp>
    <dsp:sp modelId="{0F5074D4-1793-374C-94C4-D114C66AE60A}">
      <dsp:nvSpPr>
        <dsp:cNvPr id="0" name=""/>
        <dsp:cNvSpPr/>
      </dsp:nvSpPr>
      <dsp:spPr>
        <a:xfrm rot="5400000">
          <a:off x="5471752" y="661499"/>
          <a:ext cx="747479" cy="550163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Dapat</a:t>
          </a:r>
          <a:r>
            <a:rPr lang="en-US" sz="1500" kern="1200" dirty="0"/>
            <a:t> </a:t>
          </a:r>
          <a:r>
            <a:rPr lang="en-US" sz="1500" kern="1200" dirty="0" err="1"/>
            <a:t>berasal</a:t>
          </a:r>
          <a:r>
            <a:rPr lang="en-US" sz="1500" kern="1200" dirty="0"/>
            <a:t> </a:t>
          </a:r>
          <a:r>
            <a:rPr lang="en-US" sz="1500" kern="1200" dirty="0" err="1"/>
            <a:t>dari</a:t>
          </a:r>
          <a:r>
            <a:rPr lang="en-US" sz="1500" kern="1200" dirty="0"/>
            <a:t> </a:t>
          </a:r>
          <a:r>
            <a:rPr lang="en-US" sz="1500" kern="1200" dirty="0" err="1"/>
            <a:t>beragam</a:t>
          </a:r>
          <a:r>
            <a:rPr lang="en-US" sz="1500" kern="1200" dirty="0"/>
            <a:t> </a:t>
          </a:r>
          <a:r>
            <a:rPr lang="en-US" sz="1500" kern="1200" dirty="0" err="1"/>
            <a:t>sumber</a:t>
          </a:r>
          <a:r>
            <a:rPr lang="en-US" sz="1500" kern="1200" dirty="0"/>
            <a:t> </a:t>
          </a:r>
          <a:r>
            <a:rPr lang="en-US" sz="1500" kern="1200" dirty="0" err="1"/>
            <a:t>seperti</a:t>
          </a:r>
          <a:r>
            <a:rPr lang="en-US" sz="1500" kern="1200" dirty="0"/>
            <a:t> </a:t>
          </a:r>
          <a:r>
            <a:rPr lang="en-US" sz="1500" kern="1200" dirty="0" err="1"/>
            <a:t>pembelian</a:t>
          </a:r>
          <a:r>
            <a:rPr lang="en-US" sz="1500" kern="1200" dirty="0"/>
            <a:t> </a:t>
          </a:r>
          <a:r>
            <a:rPr lang="en-US" sz="1500" kern="1200" dirty="0" err="1"/>
            <a:t>publik</a:t>
          </a:r>
          <a:r>
            <a:rPr lang="en-US" sz="1500" kern="1200" dirty="0"/>
            <a:t>, sponsorship, </a:t>
          </a:r>
          <a:r>
            <a:rPr lang="en-US" sz="1500" kern="1200" dirty="0" err="1"/>
            <a:t>filantropi</a:t>
          </a:r>
          <a:r>
            <a:rPr lang="en-US" sz="1500" kern="1200" dirty="0"/>
            <a:t>, </a:t>
          </a:r>
          <a:r>
            <a:rPr lang="en-US" sz="1500" kern="1200" dirty="0" err="1"/>
            <a:t>dsb</a:t>
          </a:r>
          <a:r>
            <a:rPr lang="en-US" sz="1500" kern="1200" dirty="0"/>
            <a:t>.</a:t>
          </a:r>
        </a:p>
      </dsp:txBody>
      <dsp:txXfrm rot="-5400000">
        <a:off x="3094673" y="3075068"/>
        <a:ext cx="5465150" cy="674501"/>
      </dsp:txXfrm>
    </dsp:sp>
    <dsp:sp modelId="{EEBE1759-2180-5B4D-A128-24F558F3E517}">
      <dsp:nvSpPr>
        <dsp:cNvPr id="0" name=""/>
        <dsp:cNvSpPr/>
      </dsp:nvSpPr>
      <dsp:spPr>
        <a:xfrm>
          <a:off x="0" y="2945144"/>
          <a:ext cx="3094672" cy="9343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Sustainable Funding</a:t>
          </a:r>
        </a:p>
      </dsp:txBody>
      <dsp:txXfrm>
        <a:off x="45611" y="2990755"/>
        <a:ext cx="3003450" cy="843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t/thank-you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ticipatory_budgeti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commons-images.com/clipboard/budgeting-basics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63815" TargetMode="External"/><Relationship Id="rId2" Type="http://schemas.openxmlformats.org/officeDocument/2006/relationships/image" Target="../media/image4.jpg!d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nayravindran.com/2016/03/04/roi-hr-technology-just-numbe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onecommunityranch.org/sustainable-energy-infrastructure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i/incom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e/expens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st-dollar-finance-money-business-1174934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175EC933-B92A-449B-A0E5-622E16446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3923" r="27308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3AB6A-751C-044A-A60A-10D2883FF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id-ID" sz="4800"/>
              <a:t>Financial in Event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D22FB-E50A-7B44-9333-83653BED4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rmAutofit/>
          </a:bodyPr>
          <a:lstStyle/>
          <a:p>
            <a:endParaRPr lang="id-ID" sz="16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525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3DA5-5953-6B42-BB1C-60FBF04C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Break</a:t>
            </a:r>
            <a:r>
              <a:rPr lang="id-ID" dirty="0"/>
              <a:t> Even </a:t>
            </a:r>
            <a:r>
              <a:rPr lang="id-ID" dirty="0" err="1"/>
              <a:t>Point</a:t>
            </a:r>
            <a:endParaRPr lang="id-ID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7098828-AA7B-AA46-A25A-C1D292701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370712"/>
              </p:ext>
            </p:extLst>
          </p:nvPr>
        </p:nvGraphicFramePr>
        <p:xfrm>
          <a:off x="677334" y="1930400"/>
          <a:ext cx="3581400" cy="2923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8451">
                  <a:extLst>
                    <a:ext uri="{9D8B030D-6E8A-4147-A177-3AD203B41FA5}">
                      <a16:colId xmlns:a16="http://schemas.microsoft.com/office/drawing/2014/main" val="1223300271"/>
                    </a:ext>
                  </a:extLst>
                </a:gridCol>
                <a:gridCol w="1016472">
                  <a:extLst>
                    <a:ext uri="{9D8B030D-6E8A-4147-A177-3AD203B41FA5}">
                      <a16:colId xmlns:a16="http://schemas.microsoft.com/office/drawing/2014/main" val="186745598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val="2446285448"/>
                    </a:ext>
                  </a:extLst>
                </a:gridCol>
              </a:tblGrid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Break Event Point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591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9039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Variable Cost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IDR      40.000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per pax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5008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Fixed Cost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IDR 3.000.000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per event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9764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Ticket Fee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IDR      50.000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per pax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64597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8223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Contributional Margin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 IDR      10.000 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per pax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75934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18226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BEP = Total Fixed Cost / Contributional Margin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82476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01369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BEP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300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</a:rPr>
                        <a:t>pax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8258668"/>
                  </a:ext>
                </a:extLst>
              </a:tr>
            </a:tbl>
          </a:graphicData>
        </a:graphic>
      </p:graphicFrame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8685035B-5683-D045-9954-51E0AF9A7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18" y="1492250"/>
            <a:ext cx="64897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1229CD-DE37-4446-A0BB-882D4E16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43" y="5575580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Contoh</a:t>
            </a:r>
            <a:r>
              <a:rPr lang="en-US" sz="4100" dirty="0"/>
              <a:t> </a:t>
            </a:r>
            <a:r>
              <a:rPr lang="en-US" sz="4100" dirty="0" err="1"/>
              <a:t>Penganggaran</a:t>
            </a:r>
            <a:r>
              <a:rPr lang="en-US" sz="4100" dirty="0"/>
              <a:t> Conference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445C4FC-0536-6545-A1D1-781A3BF8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82" y="609600"/>
            <a:ext cx="4779018" cy="5280684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F2F34913-B4EF-1645-9A0A-C813C5A0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271" y="394088"/>
            <a:ext cx="4012221" cy="54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6182-0E60-9248-BC1D-4DF8A984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Penganggaran </a:t>
            </a:r>
            <a:r>
              <a:rPr lang="id-ID" dirty="0" err="1"/>
              <a:t>Conference</a:t>
            </a:r>
            <a:endParaRPr lang="id-ID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177E12C-A002-B44F-8CDA-81B0A5925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8" y="1638074"/>
            <a:ext cx="5020075" cy="4988235"/>
          </a:xfrm>
        </p:spPr>
      </p:pic>
    </p:spTree>
    <p:extLst>
      <p:ext uri="{BB962C8B-B14F-4D97-AF65-F5344CB8AC3E}">
        <p14:creationId xmlns:p14="http://schemas.microsoft.com/office/powerpoint/2010/main" val="192960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CF5653C-2B38-D749-82C0-2F8A73942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8447" y="1131994"/>
            <a:ext cx="6876982" cy="4590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89E1A6-8FCC-374A-9516-1BBA2154CC6A}"/>
              </a:ext>
            </a:extLst>
          </p:cNvPr>
          <p:cNvSpPr txBox="1"/>
          <p:nvPr/>
        </p:nvSpPr>
        <p:spPr>
          <a:xfrm>
            <a:off x="7008776" y="552232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d-ID" sz="700">
                <a:solidFill>
                  <a:srgbClr val="FFFFFF"/>
                </a:solidFill>
                <a:hlinkClick r:id="rId3" tooltip="http://www.thebluediamondgallery.com/handwriting/t/thank-you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d-ID" sz="700">
                <a:solidFill>
                  <a:srgbClr val="FFFFFF"/>
                </a:solidFill>
              </a:rPr>
              <a:t> by Unknown Author is licensed under </a:t>
            </a:r>
            <a:r>
              <a:rPr lang="id-ID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d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6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EDB2-F1E5-E441-8922-07394631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500"/>
              <a:t>Prinsip Dasar Mengapa </a:t>
            </a:r>
            <a:r>
              <a:rPr lang="id-ID" sz="2500" err="1"/>
              <a:t>Budgeting</a:t>
            </a:r>
            <a:r>
              <a:rPr lang="id-ID" sz="2500"/>
              <a:t> Penting dalam Event </a:t>
            </a:r>
            <a:r>
              <a:rPr lang="id-ID" sz="2500" err="1"/>
              <a:t>Management</a:t>
            </a:r>
            <a:endParaRPr lang="id-ID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B723-8EA7-9B4A-8A01-1C64FBFA2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1700"/>
              <a:t>Penganggaran adalah hal yang penting dalam setiap usaha/bisnis/kegiatan.</a:t>
            </a:r>
          </a:p>
          <a:p>
            <a:pPr>
              <a:lnSpc>
                <a:spcPct val="90000"/>
              </a:lnSpc>
            </a:pPr>
            <a:r>
              <a:rPr lang="id-ID" sz="1700"/>
              <a:t>Kemampuan penganggaran sangat diperlukan untuk menjaga usaha/kegiatan berkelanjutan.</a:t>
            </a:r>
          </a:p>
          <a:p>
            <a:pPr>
              <a:lnSpc>
                <a:spcPct val="90000"/>
              </a:lnSpc>
            </a:pPr>
            <a:r>
              <a:rPr lang="id-ID" sz="1700"/>
              <a:t>Bayangkan jika kita mengelola kegiatan, namun tidak memiliki kemampuan penganggaran. Hal ini akan persis seperti memiliki mobil dengan SIM di tangan, namun tidak punya keterampilan mengendarai/pengetahuan dasar tentang lalu lintas. Tentu akan banyak terjadi kecelakaan.</a:t>
            </a:r>
          </a:p>
          <a:p>
            <a:pPr>
              <a:lnSpc>
                <a:spcPct val="90000"/>
              </a:lnSpc>
            </a:pPr>
            <a:endParaRPr lang="id-ID" sz="17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BD83CCF-D73C-6646-9980-69991534A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575" r="662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76063-B7A9-144B-B2D6-842D12237D23}"/>
              </a:ext>
            </a:extLst>
          </p:cNvPr>
          <p:cNvSpPr txBox="1"/>
          <p:nvPr/>
        </p:nvSpPr>
        <p:spPr>
          <a:xfrm>
            <a:off x="9665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d-ID" sz="700">
                <a:solidFill>
                  <a:srgbClr val="FFFFFF"/>
                </a:solidFill>
                <a:hlinkClick r:id="rId3" tooltip="https://en.wikipedia.org/wiki/Participatory_budge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d-ID" sz="700">
                <a:solidFill>
                  <a:srgbClr val="FFFFFF"/>
                </a:solidFill>
              </a:rPr>
              <a:t> by Unknown Author is licensed under </a:t>
            </a:r>
            <a:r>
              <a:rPr lang="id-ID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d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7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whiteboard&#10;&#10;Description automatically generated with medium confidence">
            <a:extLst>
              <a:ext uri="{FF2B5EF4-FFF2-40B4-BE49-F238E27FC236}">
                <a16:creationId xmlns:a16="http://schemas.microsoft.com/office/drawing/2014/main" id="{0E315E5A-C00F-4D49-9F51-2F1A74C27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18949" b="444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D6B6433-CCD9-42F6-83C5-76BCAA8FE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42B55CB-F27D-4C06-89E5-4EC99A519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527540-7F01-4C2E-9641-7388820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F60FB6-F855-43F0-A752-3719156C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0669A81-0E9B-4B42-AFEA-8F672C6CF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0F484-8085-1A46-B9F8-6086BDF5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id-ID" dirty="0" err="1"/>
              <a:t>Budgeting</a:t>
            </a:r>
            <a:endParaRPr lang="id-ID" dirty="0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8C93E0C6-CF08-4771-B5A9-6018CB3A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11F1B8-62C5-4D08-A621-EAD05C7D6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21F0-5285-0540-BD32-A670DF91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/>
          </a:bodyPr>
          <a:lstStyle/>
          <a:p>
            <a:r>
              <a:rPr lang="id-ID" dirty="0"/>
              <a:t>Penganggaran adalah satu hal yang sulit dalam pengelolaan keuangan, karena hampir semua persiapan berdasarkan informasi yang terbatas atau asumsi.</a:t>
            </a:r>
          </a:p>
          <a:p>
            <a:r>
              <a:rPr lang="id-ID" dirty="0"/>
              <a:t>Penganggaran </a:t>
            </a:r>
            <a:r>
              <a:rPr lang="id-ID" i="1" dirty="0" err="1"/>
              <a:t>event</a:t>
            </a:r>
            <a:r>
              <a:rPr lang="id-ID" dirty="0"/>
              <a:t> adalah alat yang paling penting untuk mengelola keputusan keuangan dalam bisnis perencanaan </a:t>
            </a:r>
            <a:r>
              <a:rPr lang="id-ID" dirty="0" err="1"/>
              <a:t>event</a:t>
            </a:r>
            <a:r>
              <a:rPr lang="id-ID" dirty="0"/>
              <a:t>. Tiap </a:t>
            </a:r>
            <a:r>
              <a:rPr lang="id-ID" dirty="0" err="1"/>
              <a:t>event</a:t>
            </a:r>
            <a:r>
              <a:rPr lang="id-ID" dirty="0"/>
              <a:t> memiliki anggaran terpisah, berikutnya setiap anggaran </a:t>
            </a:r>
            <a:r>
              <a:rPr lang="id-ID" dirty="0" err="1"/>
              <a:t>event</a:t>
            </a:r>
            <a:r>
              <a:rPr lang="id-ID" dirty="0"/>
              <a:t> digabung dalam sebuah anggaran tahunan. Pengelolaan bisnis sehari-hari (</a:t>
            </a:r>
            <a:r>
              <a:rPr lang="id-ID" i="1" dirty="0" err="1"/>
              <a:t>day</a:t>
            </a:r>
            <a:r>
              <a:rPr lang="id-ID" i="1" dirty="0"/>
              <a:t> </a:t>
            </a:r>
            <a:r>
              <a:rPr lang="id-ID" i="1" dirty="0" err="1"/>
              <a:t>to</a:t>
            </a:r>
            <a:r>
              <a:rPr lang="id-ID" i="1" dirty="0"/>
              <a:t> </a:t>
            </a:r>
            <a:r>
              <a:rPr lang="id-ID" i="1" dirty="0" err="1"/>
              <a:t>day</a:t>
            </a:r>
            <a:r>
              <a:rPr lang="id-ID" dirty="0"/>
              <a:t>) juga membutuhkan anggaran tahunan yang memperlihatkan penerimaan dan pengeluaran. Maka, </a:t>
            </a:r>
            <a:r>
              <a:rPr lang="id-ID" i="1" dirty="0" err="1"/>
              <a:t>event</a:t>
            </a:r>
            <a:r>
              <a:rPr lang="id-ID" i="1" dirty="0"/>
              <a:t> </a:t>
            </a:r>
            <a:r>
              <a:rPr lang="id-ID" i="1" dirty="0" err="1"/>
              <a:t>planners</a:t>
            </a:r>
            <a:r>
              <a:rPr lang="id-ID" dirty="0"/>
              <a:t> harus mempertahankan kondisi sesuai anggaran setiap hari dan setiap proyek yang diadakan.</a:t>
            </a: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C6A6AECB-428C-4CB4-B65A-359F08B6D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28D1A6ED-2AB6-46A3-A315-485B8BF9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61CE46B-8525-46A8-AB7B-DCBCC1B65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412B991-9935-45FB-A17E-8F30DD832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B9D52-6CB9-AD48-AD94-35AAC6C3CB88}"/>
              </a:ext>
            </a:extLst>
          </p:cNvPr>
          <p:cNvSpPr txBox="1"/>
          <p:nvPr/>
        </p:nvSpPr>
        <p:spPr>
          <a:xfrm>
            <a:off x="9665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d-ID" sz="700">
                <a:solidFill>
                  <a:srgbClr val="FFFFFF"/>
                </a:solidFill>
                <a:hlinkClick r:id="rId3" tooltip="http://www.creative-commons-images.com/clipboard/budgeting-basic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d-ID" sz="700">
                <a:solidFill>
                  <a:srgbClr val="FFFFFF"/>
                </a:solidFill>
              </a:rPr>
              <a:t> by Unknown Author is licensed under </a:t>
            </a:r>
            <a:r>
              <a:rPr lang="id-ID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d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suit&#10;&#10;Description automatically generated">
            <a:extLst>
              <a:ext uri="{FF2B5EF4-FFF2-40B4-BE49-F238E27FC236}">
                <a16:creationId xmlns:a16="http://schemas.microsoft.com/office/drawing/2014/main" id="{B960662C-1FBC-6346-A7D8-A36E518FE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272" r="-1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64AE9-452B-714C-9DD4-5120B401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800" err="1"/>
              <a:t>Budget</a:t>
            </a:r>
            <a:r>
              <a:rPr lang="id-ID" sz="2800"/>
              <a:t> </a:t>
            </a:r>
            <a:r>
              <a:rPr lang="id-ID" sz="2800" err="1"/>
              <a:t>Represent</a:t>
            </a:r>
            <a:r>
              <a:rPr lang="id-ID" sz="2800"/>
              <a:t> </a:t>
            </a:r>
            <a:r>
              <a:rPr lang="id-ID" sz="2800" err="1"/>
              <a:t>the</a:t>
            </a:r>
            <a:r>
              <a:rPr lang="id-ID" sz="2800"/>
              <a:t> Financial </a:t>
            </a:r>
            <a:r>
              <a:rPr lang="id-ID" sz="2800" err="1"/>
              <a:t>Philosophy</a:t>
            </a:r>
            <a:r>
              <a:rPr lang="id-ID" sz="2800"/>
              <a:t> </a:t>
            </a:r>
            <a:r>
              <a:rPr lang="id-ID" sz="2800" err="1"/>
              <a:t>of</a:t>
            </a:r>
            <a:r>
              <a:rPr lang="id-ID" sz="2800"/>
              <a:t> </a:t>
            </a:r>
            <a:r>
              <a:rPr lang="id-ID" sz="2800" err="1"/>
              <a:t>the</a:t>
            </a:r>
            <a:r>
              <a:rPr lang="id-ID" sz="2800"/>
              <a:t>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A500-A570-B740-B95A-836FBB14C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1500" i="1"/>
              <a:t>Profit </a:t>
            </a:r>
            <a:r>
              <a:rPr lang="id-ID" sz="1500" i="1" err="1"/>
              <a:t>oriented</a:t>
            </a:r>
            <a:r>
              <a:rPr lang="id-ID" sz="1500" i="1"/>
              <a:t> </a:t>
            </a:r>
            <a:r>
              <a:rPr lang="id-ID" sz="1500" i="1" err="1"/>
              <a:t>events</a:t>
            </a:r>
            <a:r>
              <a:rPr lang="id-ID" sz="1500"/>
              <a:t>: Penerimaan melebihi pengeluaran. Contoh: acara yang diadakan korporasi untuk menciptakan penjualan.</a:t>
            </a:r>
          </a:p>
          <a:p>
            <a:pPr>
              <a:lnSpc>
                <a:spcPct val="90000"/>
              </a:lnSpc>
            </a:pPr>
            <a:r>
              <a:rPr lang="id-ID" sz="1500" i="1" err="1"/>
              <a:t>Break</a:t>
            </a:r>
            <a:r>
              <a:rPr lang="id-ID" sz="1500" i="1"/>
              <a:t> </a:t>
            </a:r>
            <a:r>
              <a:rPr lang="id-ID" sz="1500" i="1" err="1"/>
              <a:t>event</a:t>
            </a:r>
            <a:r>
              <a:rPr lang="id-ID" sz="1500" i="1"/>
              <a:t> </a:t>
            </a:r>
            <a:r>
              <a:rPr lang="id-ID" sz="1500" i="1" err="1"/>
              <a:t>events</a:t>
            </a:r>
            <a:r>
              <a:rPr lang="id-ID" sz="1500"/>
              <a:t>: Penerimaan sama dengan pengeluaran. Contoh: konferensi asosiasi. </a:t>
            </a:r>
            <a:r>
              <a:rPr lang="id-ID" sz="1500" err="1"/>
              <a:t>Fee</a:t>
            </a:r>
            <a:r>
              <a:rPr lang="id-ID" sz="1500"/>
              <a:t> pendaftaran dihitung agar dapat menanggung setiap pengeluaran dan impas (</a:t>
            </a:r>
            <a:r>
              <a:rPr lang="id-ID" sz="1500" i="1" err="1"/>
              <a:t>break</a:t>
            </a:r>
            <a:r>
              <a:rPr lang="id-ID" sz="1500" i="1"/>
              <a:t> </a:t>
            </a:r>
            <a:r>
              <a:rPr lang="id-ID" sz="1500" i="1" err="1"/>
              <a:t>even</a:t>
            </a:r>
            <a:r>
              <a:rPr lang="id-ID" sz="1500"/>
              <a:t>).</a:t>
            </a:r>
          </a:p>
          <a:p>
            <a:pPr>
              <a:lnSpc>
                <a:spcPct val="90000"/>
              </a:lnSpc>
            </a:pPr>
            <a:r>
              <a:rPr lang="id-ID" sz="1500" i="1" err="1"/>
              <a:t>Loss</a:t>
            </a:r>
            <a:r>
              <a:rPr lang="id-ID" sz="1500" i="1"/>
              <a:t> </a:t>
            </a:r>
            <a:r>
              <a:rPr lang="id-ID" sz="1500" i="1" err="1"/>
              <a:t>leaders</a:t>
            </a:r>
            <a:r>
              <a:rPr lang="id-ID" sz="1500" i="1"/>
              <a:t> </a:t>
            </a:r>
            <a:r>
              <a:rPr lang="id-ID" sz="1500" i="1" err="1"/>
              <a:t>or</a:t>
            </a:r>
            <a:r>
              <a:rPr lang="id-ID" sz="1500" i="1"/>
              <a:t> </a:t>
            </a:r>
            <a:r>
              <a:rPr lang="id-ID" sz="1500" i="1" err="1"/>
              <a:t>hosted</a:t>
            </a:r>
            <a:r>
              <a:rPr lang="id-ID" sz="1500" i="1"/>
              <a:t> </a:t>
            </a:r>
            <a:r>
              <a:rPr lang="id-ID" sz="1500" i="1" err="1"/>
              <a:t>events</a:t>
            </a:r>
            <a:r>
              <a:rPr lang="id-ID" sz="1500"/>
              <a:t>: dari sejak awal memang didesain untuk kehilangan uang. Contoh: kelulusan universitas atau perayaan pemerintahan. Biasanya acara dimaksudkan untuk mempromosikan suatu sebab atau agenda.</a:t>
            </a:r>
          </a:p>
          <a:p>
            <a:pPr>
              <a:lnSpc>
                <a:spcPct val="90000"/>
              </a:lnSpc>
            </a:pPr>
            <a:endParaRPr lang="id-ID" sz="15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707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24A4-EECD-8542-9D9E-4367817B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800"/>
              <a:t>Sebuah Penganggaran Acara berdasar pada 5 Faktor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3FB9-AAE1-FA48-BA8B-1205B960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id-ID" dirty="0"/>
              <a:t>Proyeksi penjualan dan estimasi</a:t>
            </a:r>
            <a:endParaRPr lang="id-ID"/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id-ID" dirty="0"/>
              <a:t>Pengalaman sebelumnya secara umum atau acara yang serupa</a:t>
            </a:r>
            <a:endParaRPr lang="id-ID"/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id-ID" dirty="0"/>
              <a:t>Kondisi ekonomi secara umum dan perkiraan di masa yang akan datang</a:t>
            </a:r>
            <a:endParaRPr lang="id-ID"/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id-ID" dirty="0"/>
              <a:t>Keuntungan atau kerugian yang dipercaya dapat diperoleh dengan sumber daya yang ada (ROI)</a:t>
            </a:r>
            <a:endParaRPr lang="id-ID"/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id-ID" dirty="0"/>
              <a:t>Model pembiayaan yang dipilih untuk membiayai acara (pinjaman, pembayaran di muka, </a:t>
            </a:r>
            <a:r>
              <a:rPr lang="id-ID"/>
              <a:t>modal tersedia)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id-ID"/>
          </a:p>
        </p:txBody>
      </p:sp>
      <p:pic>
        <p:nvPicPr>
          <p:cNvPr id="5" name="Picture 4" descr="A person writing on a board&#10;&#10;Description automatically generated with low confidence">
            <a:extLst>
              <a:ext uri="{FF2B5EF4-FFF2-40B4-BE49-F238E27FC236}">
                <a16:creationId xmlns:a16="http://schemas.microsoft.com/office/drawing/2014/main" id="{04BD8990-F2F1-B148-871A-C34795A7B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420" r="26117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5EEE6-55ED-0940-ABE8-8538E3E291D9}"/>
              </a:ext>
            </a:extLst>
          </p:cNvPr>
          <p:cNvSpPr txBox="1"/>
          <p:nvPr/>
        </p:nvSpPr>
        <p:spPr>
          <a:xfrm>
            <a:off x="9521077" y="6657945"/>
            <a:ext cx="26709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d-ID" sz="700">
                <a:solidFill>
                  <a:srgbClr val="FFFFFF"/>
                </a:solidFill>
                <a:hlinkClick r:id="rId3" tooltip="http://vinayravindran.com/2016/03/04/roi-hr-technology-just-numb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d-ID" sz="700">
                <a:solidFill>
                  <a:srgbClr val="FFFFFF"/>
                </a:solidFill>
              </a:rPr>
              <a:t> by Unknown Author is licensed under </a:t>
            </a:r>
            <a:r>
              <a:rPr lang="id-ID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d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2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09B28C0A-C152-1446-9030-2CA6ED2AE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239" r="1265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D449C9-0D02-3F4F-AAE4-D38A1F98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Budgeting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D99DF6-00B8-C646-9A97-A9D680CD7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03735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900406-542C-0247-9B31-0F77AE3B6308}"/>
              </a:ext>
            </a:extLst>
          </p:cNvPr>
          <p:cNvSpPr txBox="1"/>
          <p:nvPr/>
        </p:nvSpPr>
        <p:spPr>
          <a:xfrm>
            <a:off x="9795190" y="665794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d-ID" sz="700">
                <a:solidFill>
                  <a:srgbClr val="FFFFFF"/>
                </a:solidFill>
                <a:hlinkClick r:id="rId3" tooltip="https://onecommunityranch.org/sustainable-energy-infrastructu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d-ID" sz="700">
                <a:solidFill>
                  <a:srgbClr val="FFFFFF"/>
                </a:solidFill>
              </a:rPr>
              <a:t> by Unknown Author is licensed under </a:t>
            </a:r>
            <a:r>
              <a:rPr lang="id-ID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d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0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ard, wooden&#10;&#10;Description automatically generated">
            <a:extLst>
              <a:ext uri="{FF2B5EF4-FFF2-40B4-BE49-F238E27FC236}">
                <a16:creationId xmlns:a16="http://schemas.microsoft.com/office/drawing/2014/main" id="{F456812E-8951-CF43-B446-C448BE098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112" r="978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868F8A-8C66-FC40-823C-577A9F23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id-ID" dirty="0"/>
              <a:t>Jenis Pemasukan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C0EA-034E-C049-9633-5B93FA87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id-ID" dirty="0" err="1"/>
              <a:t>Advertising</a:t>
            </a:r>
            <a:r>
              <a:rPr lang="id-ID" dirty="0"/>
              <a:t> </a:t>
            </a:r>
            <a:r>
              <a:rPr lang="id-ID" dirty="0" err="1"/>
              <a:t>revenue</a:t>
            </a:r>
            <a:endParaRPr lang="id-ID" dirty="0"/>
          </a:p>
          <a:p>
            <a:r>
              <a:rPr lang="id-ID" dirty="0"/>
              <a:t>Konsesi</a:t>
            </a:r>
          </a:p>
          <a:p>
            <a:r>
              <a:rPr lang="id-ID" dirty="0" err="1"/>
              <a:t>Fee</a:t>
            </a:r>
            <a:r>
              <a:rPr lang="id-ID" dirty="0"/>
              <a:t> Konsultasi</a:t>
            </a:r>
          </a:p>
          <a:p>
            <a:r>
              <a:rPr lang="id-ID" dirty="0"/>
              <a:t>Donasi/Filantropi</a:t>
            </a:r>
          </a:p>
          <a:p>
            <a:r>
              <a:rPr lang="id-ID" dirty="0" err="1"/>
              <a:t>Fee</a:t>
            </a:r>
            <a:r>
              <a:rPr lang="id-ID" dirty="0"/>
              <a:t> penyewaan </a:t>
            </a:r>
            <a:r>
              <a:rPr lang="id-ID" dirty="0" err="1"/>
              <a:t>booth</a:t>
            </a:r>
            <a:endParaRPr lang="id-ID" dirty="0"/>
          </a:p>
          <a:p>
            <a:r>
              <a:rPr lang="id-ID" dirty="0"/>
              <a:t>Pemberian </a:t>
            </a:r>
            <a:r>
              <a:rPr lang="id-ID" dirty="0" err="1"/>
              <a:t>inkind</a:t>
            </a:r>
            <a:endParaRPr lang="id-ID" dirty="0"/>
          </a:p>
          <a:p>
            <a:r>
              <a:rPr lang="id-ID" dirty="0" err="1"/>
              <a:t>Fee</a:t>
            </a:r>
            <a:r>
              <a:rPr lang="id-ID" dirty="0"/>
              <a:t> pendaftaran</a:t>
            </a:r>
          </a:p>
          <a:p>
            <a:r>
              <a:rPr lang="id-ID" dirty="0"/>
              <a:t>Penjualan tiket</a:t>
            </a:r>
          </a:p>
          <a:p>
            <a:r>
              <a:rPr lang="id-ID" dirty="0"/>
              <a:t>Dsb.</a:t>
            </a:r>
          </a:p>
        </p:txBody>
      </p:sp>
      <p:cxnSp>
        <p:nvCxnSpPr>
          <p:cNvPr id="33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8F7F9-A0C2-024B-9E16-A7F23BA01632}"/>
              </a:ext>
            </a:extLst>
          </p:cNvPr>
          <p:cNvSpPr txBox="1"/>
          <p:nvPr/>
        </p:nvSpPr>
        <p:spPr>
          <a:xfrm>
            <a:off x="9665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d-ID" sz="700">
                <a:solidFill>
                  <a:srgbClr val="FFFFFF"/>
                </a:solidFill>
                <a:hlinkClick r:id="rId3" tooltip="http://www.thebluediamondgallery.com/wooden-tile/i/incom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d-ID" sz="700">
                <a:solidFill>
                  <a:srgbClr val="FFFFFF"/>
                </a:solidFill>
              </a:rPr>
              <a:t> by Unknown Author is licensed under </a:t>
            </a:r>
            <a:r>
              <a:rPr lang="id-ID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d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9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ABF6-5752-6149-B1BA-F65AF420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id-ID" dirty="0"/>
              <a:t>Jenis Pengeluaran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0B1C-9AFE-AA49-A89D-0D8D89F2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dirty="0"/>
              <a:t>Iklan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/>
              <a:t>Penyewaan audiovisual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/>
              <a:t>Pembayaran tenaga kerja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/>
              <a:t>Penghargaan dan rekognisi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/>
              <a:t>Brosur / produk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 err="1"/>
              <a:t>Decor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/>
              <a:t>Entertainment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/>
              <a:t>Perijinan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 err="1"/>
              <a:t>Photocopy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 err="1"/>
              <a:t>Speaker’s</a:t>
            </a:r>
            <a:r>
              <a:rPr lang="id-ID" dirty="0"/>
              <a:t> </a:t>
            </a:r>
            <a:r>
              <a:rPr lang="id-ID" dirty="0" err="1"/>
              <a:t>fee</a:t>
            </a:r>
            <a:r>
              <a:rPr lang="id-ID" dirty="0"/>
              <a:t>, etc.</a:t>
            </a:r>
            <a:endParaRPr lang="id-ID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F345643D-9BB1-DA46-9E71-92499631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18" r="3317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84597-0913-8443-86EF-81F75233C68D}"/>
              </a:ext>
            </a:extLst>
          </p:cNvPr>
          <p:cNvSpPr txBox="1"/>
          <p:nvPr/>
        </p:nvSpPr>
        <p:spPr>
          <a:xfrm>
            <a:off x="9665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d-ID" sz="700">
                <a:solidFill>
                  <a:srgbClr val="FFFFFF"/>
                </a:solidFill>
                <a:hlinkClick r:id="rId3" tooltip="https://www.thebluediamondgallery.com/wooden-tile/e/expens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d-ID" sz="700">
                <a:solidFill>
                  <a:srgbClr val="FFFFFF"/>
                </a:solidFill>
              </a:rPr>
              <a:t> by Unknown Author is licensed under </a:t>
            </a:r>
            <a:r>
              <a:rPr lang="id-ID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d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2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calendar&#10;&#10;Description automatically generated">
            <a:extLst>
              <a:ext uri="{FF2B5EF4-FFF2-40B4-BE49-F238E27FC236}">
                <a16:creationId xmlns:a16="http://schemas.microsoft.com/office/drawing/2014/main" id="{C060055C-FECC-C64C-876B-75038F846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680" r="23025"/>
          <a:stretch/>
        </p:blipFill>
        <p:spPr>
          <a:xfrm>
            <a:off x="3860167" y="-6"/>
            <a:ext cx="8331833" cy="5818566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586B37-A1DA-4146-B142-AA7B3A95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id-ID">
                <a:solidFill>
                  <a:schemeClr val="bg1"/>
                </a:solidFill>
              </a:rPr>
              <a:t>2 Komponen Utama Pengeluaran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07B26-96BB-0F4F-B8B2-94B3038E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id-ID">
                <a:solidFill>
                  <a:schemeClr val="bg1"/>
                </a:solidFill>
              </a:rPr>
              <a:t>Fixed overhead expenses</a:t>
            </a:r>
          </a:p>
          <a:p>
            <a:r>
              <a:rPr lang="id-ID">
                <a:solidFill>
                  <a:schemeClr val="bg1"/>
                </a:solidFill>
              </a:rPr>
              <a:t>Variable Expenses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3B70E11-0B80-8149-BAA2-941389271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769" y="3220045"/>
            <a:ext cx="9431465" cy="2994488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961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587</Words>
  <Application>Microsoft Macintosh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Financial in Event Management</vt:lpstr>
      <vt:lpstr>Prinsip Dasar Mengapa Budgeting Penting dalam Event Management</vt:lpstr>
      <vt:lpstr>Budgeting</vt:lpstr>
      <vt:lpstr>Budget Represent the Financial Philosophy of the Event</vt:lpstr>
      <vt:lpstr>Sebuah Penganggaran Acara berdasar pada 5 Faktor</vt:lpstr>
      <vt:lpstr>Budgeting</vt:lpstr>
      <vt:lpstr>Jenis Pemasukan</vt:lpstr>
      <vt:lpstr>Jenis Pengeluaran</vt:lpstr>
      <vt:lpstr>2 Komponen Utama Pengeluaran</vt:lpstr>
      <vt:lpstr>Break Even Point</vt:lpstr>
      <vt:lpstr>Contoh Penganggaran Conference</vt:lpstr>
      <vt:lpstr>Contoh Penganggaran Conference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in Event Management</dc:title>
  <dc:creator>Anton Binsar</dc:creator>
  <cp:lastModifiedBy>Anton Binsar</cp:lastModifiedBy>
  <cp:revision>9</cp:revision>
  <dcterms:created xsi:type="dcterms:W3CDTF">2021-02-21T03:02:16Z</dcterms:created>
  <dcterms:modified xsi:type="dcterms:W3CDTF">2021-02-21T09:12:50Z</dcterms:modified>
</cp:coreProperties>
</file>