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9.xml" ContentType="application/vnd.openxmlformats-officedocument.presentationml.slide+xml"/>
  <Override PartName="/ppt/diagrams/data2.xml" ContentType="application/vnd.openxmlformats-officedocument.drawingml.diagramData+xml"/>
  <Override PartName="/ppt/diagrams/colors5.xml" ContentType="application/vnd.openxmlformats-officedocument.drawingml.diagramColors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diagrams/colors1.xml" ContentType="application/vnd.openxmlformats-officedocument.drawingml.diagramColors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Default Extension="xml" ContentType="application/xml"/>
  <Override PartName="/ppt/diagrams/drawing3.xml" ContentType="application/vnd.ms-office.drawingml.diagramDrawing+xml"/>
  <Override PartName="/ppt/tableStyles.xml" ContentType="application/vnd.openxmlformats-officedocument.presentationml.tableStyles+xml"/>
  <Override PartName="/ppt/diagrams/data3.xml" ContentType="application/vnd.openxmlformats-officedocument.drawingml.diagramData+xml"/>
  <Override PartName="/ppt/diagrams/colors6.xml" ContentType="application/vnd.openxmlformats-officedocument.drawingml.diagramColor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diagrams/colors2.xml" ContentType="application/vnd.openxmlformats-officedocument.drawingml.diagramColors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layout5.xml" ContentType="application/vnd.openxmlformats-officedocument.drawingml.diagramLayout+xml"/>
  <Override PartName="/ppt/slides/slide2.xml" ContentType="application/vnd.openxmlformats-officedocument.presentationml.slide+xml"/>
  <Override PartName="/ppt/diagrams/quickStyle5.xml" ContentType="application/vnd.openxmlformats-officedocument.drawingml.diagramStyle+xml"/>
  <Default Extension="png" ContentType="image/png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diagrams/layout1.xml" ContentType="application/vnd.openxmlformats-officedocument.drawingml.diagramLayout+xml"/>
  <Override PartName="/ppt/diagrams/drawing4.xml" ContentType="application/vnd.ms-office.drawingml.diagramDrawing+xml"/>
  <Override PartName="/ppt/diagrams/data4.xml" ContentType="application/vnd.openxmlformats-officedocument.drawingml.diagramData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diagrams/colors3.xml" ContentType="application/vnd.openxmlformats-officedocument.drawingml.diagramColors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layout6.xml" ContentType="application/vnd.openxmlformats-officedocument.drawingml.diagramLayout+xml"/>
  <Override PartName="/ppt/slides/slide3.xml" ContentType="application/vnd.openxmlformats-officedocument.presentationml.slide+xml"/>
  <Override PartName="/ppt/diagrams/quickStyle6.xml" ContentType="application/vnd.openxmlformats-officedocument.drawingml.diagramStyle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slideLayouts/slideLayout3.xml" ContentType="application/vnd.openxmlformats-officedocument.presentationml.slideLayout+xml"/>
  <Override PartName="/ppt/diagrams/drawing5.xml" ContentType="application/vnd.ms-office.drawingml.diagramDrawing+xml"/>
  <Override PartName="/ppt/diagrams/data5.xml" ContentType="application/vnd.openxmlformats-officedocument.drawingml.diagramData+xml"/>
  <Override PartName="/ppt/diagrams/drawing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4.xml" ContentType="application/vnd.openxmlformats-officedocument.drawingml.diagramColors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diagrams/quickStyle3.xml" ContentType="application/vnd.openxmlformats-officedocument.drawingml.diagramStyle+xml"/>
  <Override PartName="/ppt/slideLayouts/slideLayout4.xml" ContentType="application/vnd.openxmlformats-officedocument.presentationml.slideLayout+xml"/>
  <Override PartName="/ppt/diagrams/layout3.xml" ContentType="application/vnd.openxmlformats-officedocument.drawingml.diagram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diagrams/drawing6.xml" ContentType="application/vnd.ms-office.drawingml.diagramDrawing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diagrams/data6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0" r:id="rId8"/>
    <p:sldId id="266" r:id="rId9"/>
    <p:sldId id="261" r:id="rId10"/>
    <p:sldId id="262" r:id="rId11"/>
    <p:sldId id="267" r:id="rId12"/>
    <p:sldId id="268" r:id="rId13"/>
    <p:sldId id="269" r:id="rId14"/>
    <p:sldId id="270" r:id="rId15"/>
    <p:sldId id="263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88" y="-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0E2F6C-A9B7-0447-B134-A98F5FDFD70D}" type="doc">
      <dgm:prSet loTypeId="urn:microsoft.com/office/officeart/2005/8/layout/vList2" loCatId="list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9F54691-77B8-D448-92A6-90B58EF96DCA}">
      <dgm:prSet phldrT="[Text]"/>
      <dgm:spPr/>
      <dgm:t>
        <a:bodyPr/>
        <a:lstStyle/>
        <a:p>
          <a:r>
            <a:rPr lang="en-US" dirty="0" smtClean="0"/>
            <a:t>The Laissez-faire style of leadership</a:t>
          </a:r>
          <a:endParaRPr lang="en-US" dirty="0"/>
        </a:p>
      </dgm:t>
    </dgm:pt>
    <dgm:pt modelId="{F23D0E51-D65A-6E43-906B-42AD88E1AA17}" type="parTrans" cxnId="{5E361FDD-8AA2-D645-9C40-D0A4818044CD}">
      <dgm:prSet/>
      <dgm:spPr/>
      <dgm:t>
        <a:bodyPr/>
        <a:lstStyle/>
        <a:p>
          <a:endParaRPr lang="en-US"/>
        </a:p>
      </dgm:t>
    </dgm:pt>
    <dgm:pt modelId="{1338AC97-F9B7-1E47-A582-E6D230D6AC19}" type="sibTrans" cxnId="{5E361FDD-8AA2-D645-9C40-D0A4818044CD}">
      <dgm:prSet/>
      <dgm:spPr/>
      <dgm:t>
        <a:bodyPr/>
        <a:lstStyle/>
        <a:p>
          <a:endParaRPr lang="en-US"/>
        </a:p>
      </dgm:t>
    </dgm:pt>
    <dgm:pt modelId="{AA6305CF-17A4-384F-B9CB-43E284A3CE2A}">
      <dgm:prSet phldrT="[Text]"/>
      <dgm:spPr/>
      <dgm:t>
        <a:bodyPr/>
        <a:lstStyle/>
        <a:p>
          <a:r>
            <a:rPr lang="en-US" dirty="0" smtClean="0"/>
            <a:t>Where everyone gets an equal say, there’s no leader, there’s no person who coordinating with all team members</a:t>
          </a:r>
          <a:endParaRPr lang="en-US" dirty="0"/>
        </a:p>
      </dgm:t>
    </dgm:pt>
    <dgm:pt modelId="{889B3D4D-A2DA-B54B-AAB7-B3E25B13E942}" type="parTrans" cxnId="{55D6C523-D611-D342-8DA0-78402BAB21C1}">
      <dgm:prSet/>
      <dgm:spPr/>
      <dgm:t>
        <a:bodyPr/>
        <a:lstStyle/>
        <a:p>
          <a:endParaRPr lang="en-US"/>
        </a:p>
      </dgm:t>
    </dgm:pt>
    <dgm:pt modelId="{4FC05670-2136-D34A-B167-6476D37F217E}" type="sibTrans" cxnId="{55D6C523-D611-D342-8DA0-78402BAB21C1}">
      <dgm:prSet/>
      <dgm:spPr/>
      <dgm:t>
        <a:bodyPr/>
        <a:lstStyle/>
        <a:p>
          <a:endParaRPr lang="en-US"/>
        </a:p>
      </dgm:t>
    </dgm:pt>
    <dgm:pt modelId="{002A447C-EBA4-5E42-8F3E-7980F5E8F1CA}">
      <dgm:prSet phldrT="[Text]"/>
      <dgm:spPr/>
      <dgm:t>
        <a:bodyPr/>
        <a:lstStyle/>
        <a:p>
          <a:r>
            <a:rPr lang="en-US" dirty="0" smtClean="0"/>
            <a:t>The Autocratic style of leadership</a:t>
          </a:r>
          <a:endParaRPr lang="en-US" dirty="0"/>
        </a:p>
      </dgm:t>
    </dgm:pt>
    <dgm:pt modelId="{6F386C18-FE19-7F44-A5E9-8CC5E005DFB6}" type="parTrans" cxnId="{6990893B-DB0D-714C-84A1-90CA49E6CCB7}">
      <dgm:prSet/>
      <dgm:spPr/>
      <dgm:t>
        <a:bodyPr/>
        <a:lstStyle/>
        <a:p>
          <a:endParaRPr lang="en-US"/>
        </a:p>
      </dgm:t>
    </dgm:pt>
    <dgm:pt modelId="{3E717807-A212-6243-9996-46C242D8923C}" type="sibTrans" cxnId="{6990893B-DB0D-714C-84A1-90CA49E6CCB7}">
      <dgm:prSet/>
      <dgm:spPr/>
      <dgm:t>
        <a:bodyPr/>
        <a:lstStyle/>
        <a:p>
          <a:endParaRPr lang="en-US"/>
        </a:p>
      </dgm:t>
    </dgm:pt>
    <dgm:pt modelId="{DB87C753-0154-8E49-A82D-ED9AEE6871EC}">
      <dgm:prSet phldrT="[Text]"/>
      <dgm:spPr/>
      <dgm:t>
        <a:bodyPr/>
        <a:lstStyle/>
        <a:p>
          <a:r>
            <a:rPr lang="en-US" dirty="0" smtClean="0"/>
            <a:t>Where one person is in charger of all. The task for each member is divided by one person</a:t>
          </a:r>
          <a:endParaRPr lang="en-US" dirty="0"/>
        </a:p>
      </dgm:t>
    </dgm:pt>
    <dgm:pt modelId="{2B90BBBD-D802-BB46-B361-E21C857AC784}" type="parTrans" cxnId="{6DBC127A-08DB-2F43-B5DA-B0F2A829F472}">
      <dgm:prSet/>
      <dgm:spPr/>
      <dgm:t>
        <a:bodyPr/>
        <a:lstStyle/>
        <a:p>
          <a:endParaRPr lang="en-US"/>
        </a:p>
      </dgm:t>
    </dgm:pt>
    <dgm:pt modelId="{447FEB44-BA24-614F-9D72-41354C192634}" type="sibTrans" cxnId="{6DBC127A-08DB-2F43-B5DA-B0F2A829F472}">
      <dgm:prSet/>
      <dgm:spPr/>
      <dgm:t>
        <a:bodyPr/>
        <a:lstStyle/>
        <a:p>
          <a:endParaRPr lang="en-US"/>
        </a:p>
      </dgm:t>
    </dgm:pt>
    <dgm:pt modelId="{30171FF6-44B7-054D-80FB-F2886BAA6757}">
      <dgm:prSet phldrT="[Text]"/>
      <dgm:spPr/>
      <dgm:t>
        <a:bodyPr/>
        <a:lstStyle/>
        <a:p>
          <a:r>
            <a:rPr lang="en-US" dirty="0" smtClean="0"/>
            <a:t>Where the team discuss, and determine the task of each other by their skills &amp; abilities, everyone have to contribute their best ideas and thoughts</a:t>
          </a:r>
          <a:endParaRPr lang="en-US" dirty="0"/>
        </a:p>
      </dgm:t>
    </dgm:pt>
    <dgm:pt modelId="{D31EF80C-46E7-4A46-BFB5-01A462E3F157}" type="parTrans" cxnId="{4065EE4D-F5A1-0144-A75A-D72D93A87C73}">
      <dgm:prSet/>
      <dgm:spPr/>
      <dgm:t>
        <a:bodyPr/>
        <a:lstStyle/>
        <a:p>
          <a:endParaRPr lang="en-US"/>
        </a:p>
      </dgm:t>
    </dgm:pt>
    <dgm:pt modelId="{54719DFD-FE95-BD43-993F-EDDF7C2CD102}" type="sibTrans" cxnId="{4065EE4D-F5A1-0144-A75A-D72D93A87C73}">
      <dgm:prSet/>
      <dgm:spPr/>
      <dgm:t>
        <a:bodyPr/>
        <a:lstStyle/>
        <a:p>
          <a:endParaRPr lang="en-US"/>
        </a:p>
      </dgm:t>
    </dgm:pt>
    <dgm:pt modelId="{68157631-048D-7546-B7EF-60105F1CD80E}">
      <dgm:prSet phldrT="[Text]"/>
      <dgm:spPr/>
      <dgm:t>
        <a:bodyPr/>
        <a:lstStyle/>
        <a:p>
          <a:r>
            <a:rPr lang="en-US" dirty="0" smtClean="0"/>
            <a:t>The Democratic style of leadership</a:t>
          </a:r>
          <a:endParaRPr lang="en-US" dirty="0"/>
        </a:p>
      </dgm:t>
    </dgm:pt>
    <dgm:pt modelId="{2C342DE4-5E7A-5A40-953F-968DE5B5586A}" type="parTrans" cxnId="{98004B41-5218-594D-B898-05785683A1CB}">
      <dgm:prSet/>
      <dgm:spPr/>
      <dgm:t>
        <a:bodyPr/>
        <a:lstStyle/>
        <a:p>
          <a:endParaRPr lang="en-US"/>
        </a:p>
      </dgm:t>
    </dgm:pt>
    <dgm:pt modelId="{5C7E931C-739E-6443-A31F-8F152F16A1C8}" type="sibTrans" cxnId="{98004B41-5218-594D-B898-05785683A1CB}">
      <dgm:prSet/>
      <dgm:spPr/>
      <dgm:t>
        <a:bodyPr/>
        <a:lstStyle/>
        <a:p>
          <a:endParaRPr lang="en-US"/>
        </a:p>
      </dgm:t>
    </dgm:pt>
    <dgm:pt modelId="{22320F6E-4EC6-4042-A2AA-C1C415D54230}" type="pres">
      <dgm:prSet presAssocID="{8B0E2F6C-A9B7-0447-B134-A98F5FDFD70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4E2238-10D4-3E48-84C0-221095CF7E19}" type="pres">
      <dgm:prSet presAssocID="{B9F54691-77B8-D448-92A6-90B58EF96DC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E45FCF-3924-D24E-9389-1F36117D1D6E}" type="pres">
      <dgm:prSet presAssocID="{B9F54691-77B8-D448-92A6-90B58EF96DCA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39BA87-A8EC-F04D-B9B6-831FC262D3A0}" type="pres">
      <dgm:prSet presAssocID="{002A447C-EBA4-5E42-8F3E-7980F5E8F1C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749B75-699D-C54A-A123-3EA662F10A5B}" type="pres">
      <dgm:prSet presAssocID="{002A447C-EBA4-5E42-8F3E-7980F5E8F1CA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B93E9B-0D64-F547-A934-846F88CE34B1}" type="pres">
      <dgm:prSet presAssocID="{68157631-048D-7546-B7EF-60105F1CD80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2FFA52-78D6-9549-AC6C-2EEBC934CB0B}" type="pres">
      <dgm:prSet presAssocID="{68157631-048D-7546-B7EF-60105F1CD80E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65EE4D-F5A1-0144-A75A-D72D93A87C73}" srcId="{68157631-048D-7546-B7EF-60105F1CD80E}" destId="{30171FF6-44B7-054D-80FB-F2886BAA6757}" srcOrd="0" destOrd="0" parTransId="{D31EF80C-46E7-4A46-BFB5-01A462E3F157}" sibTransId="{54719DFD-FE95-BD43-993F-EDDF7C2CD102}"/>
    <dgm:cxn modelId="{6990893B-DB0D-714C-84A1-90CA49E6CCB7}" srcId="{8B0E2F6C-A9B7-0447-B134-A98F5FDFD70D}" destId="{002A447C-EBA4-5E42-8F3E-7980F5E8F1CA}" srcOrd="1" destOrd="0" parTransId="{6F386C18-FE19-7F44-A5E9-8CC5E005DFB6}" sibTransId="{3E717807-A212-6243-9996-46C242D8923C}"/>
    <dgm:cxn modelId="{98004B41-5218-594D-B898-05785683A1CB}" srcId="{8B0E2F6C-A9B7-0447-B134-A98F5FDFD70D}" destId="{68157631-048D-7546-B7EF-60105F1CD80E}" srcOrd="2" destOrd="0" parTransId="{2C342DE4-5E7A-5A40-953F-968DE5B5586A}" sibTransId="{5C7E931C-739E-6443-A31F-8F152F16A1C8}"/>
    <dgm:cxn modelId="{5E361FDD-8AA2-D645-9C40-D0A4818044CD}" srcId="{8B0E2F6C-A9B7-0447-B134-A98F5FDFD70D}" destId="{B9F54691-77B8-D448-92A6-90B58EF96DCA}" srcOrd="0" destOrd="0" parTransId="{F23D0E51-D65A-6E43-906B-42AD88E1AA17}" sibTransId="{1338AC97-F9B7-1E47-A582-E6D230D6AC19}"/>
    <dgm:cxn modelId="{F60C6802-6F36-A140-AD94-2D870C81A39C}" type="presOf" srcId="{AA6305CF-17A4-384F-B9CB-43E284A3CE2A}" destId="{53E45FCF-3924-D24E-9389-1F36117D1D6E}" srcOrd="0" destOrd="0" presId="urn:microsoft.com/office/officeart/2005/8/layout/vList2"/>
    <dgm:cxn modelId="{6DBC127A-08DB-2F43-B5DA-B0F2A829F472}" srcId="{002A447C-EBA4-5E42-8F3E-7980F5E8F1CA}" destId="{DB87C753-0154-8E49-A82D-ED9AEE6871EC}" srcOrd="0" destOrd="0" parTransId="{2B90BBBD-D802-BB46-B361-E21C857AC784}" sibTransId="{447FEB44-BA24-614F-9D72-41354C192634}"/>
    <dgm:cxn modelId="{75BF0497-AC36-574C-8C2C-AAA5B8641FBC}" type="presOf" srcId="{002A447C-EBA4-5E42-8F3E-7980F5E8F1CA}" destId="{BB39BA87-A8EC-F04D-B9B6-831FC262D3A0}" srcOrd="0" destOrd="0" presId="urn:microsoft.com/office/officeart/2005/8/layout/vList2"/>
    <dgm:cxn modelId="{E099C8D7-C475-9548-8641-D20BAAAC4DB3}" type="presOf" srcId="{DB87C753-0154-8E49-A82D-ED9AEE6871EC}" destId="{3C749B75-699D-C54A-A123-3EA662F10A5B}" srcOrd="0" destOrd="0" presId="urn:microsoft.com/office/officeart/2005/8/layout/vList2"/>
    <dgm:cxn modelId="{ABABC06A-8BBF-B54B-80D6-E7EFA461D4B9}" type="presOf" srcId="{8B0E2F6C-A9B7-0447-B134-A98F5FDFD70D}" destId="{22320F6E-4EC6-4042-A2AA-C1C415D54230}" srcOrd="0" destOrd="0" presId="urn:microsoft.com/office/officeart/2005/8/layout/vList2"/>
    <dgm:cxn modelId="{62CB8F67-FDB7-CA42-8456-4E5751208CA2}" type="presOf" srcId="{30171FF6-44B7-054D-80FB-F2886BAA6757}" destId="{5A2FFA52-78D6-9549-AC6C-2EEBC934CB0B}" srcOrd="0" destOrd="0" presId="urn:microsoft.com/office/officeart/2005/8/layout/vList2"/>
    <dgm:cxn modelId="{55D6C523-D611-D342-8DA0-78402BAB21C1}" srcId="{B9F54691-77B8-D448-92A6-90B58EF96DCA}" destId="{AA6305CF-17A4-384F-B9CB-43E284A3CE2A}" srcOrd="0" destOrd="0" parTransId="{889B3D4D-A2DA-B54B-AAB7-B3E25B13E942}" sibTransId="{4FC05670-2136-D34A-B167-6476D37F217E}"/>
    <dgm:cxn modelId="{5E3CEE5C-62CE-D142-AF3B-137B2E6AE43A}" type="presOf" srcId="{68157631-048D-7546-B7EF-60105F1CD80E}" destId="{CBB93E9B-0D64-F547-A934-846F88CE34B1}" srcOrd="0" destOrd="0" presId="urn:microsoft.com/office/officeart/2005/8/layout/vList2"/>
    <dgm:cxn modelId="{CA0736FE-CE52-594D-9F9B-605609F5E4F7}" type="presOf" srcId="{B9F54691-77B8-D448-92A6-90B58EF96DCA}" destId="{954E2238-10D4-3E48-84C0-221095CF7E19}" srcOrd="0" destOrd="0" presId="urn:microsoft.com/office/officeart/2005/8/layout/vList2"/>
    <dgm:cxn modelId="{559440AC-C36B-0B49-9184-75F5D7DDA409}" type="presParOf" srcId="{22320F6E-4EC6-4042-A2AA-C1C415D54230}" destId="{954E2238-10D4-3E48-84C0-221095CF7E19}" srcOrd="0" destOrd="0" presId="urn:microsoft.com/office/officeart/2005/8/layout/vList2"/>
    <dgm:cxn modelId="{C13ED807-715D-DA42-A2B1-9CDEDA11D0DC}" type="presParOf" srcId="{22320F6E-4EC6-4042-A2AA-C1C415D54230}" destId="{53E45FCF-3924-D24E-9389-1F36117D1D6E}" srcOrd="1" destOrd="0" presId="urn:microsoft.com/office/officeart/2005/8/layout/vList2"/>
    <dgm:cxn modelId="{EC1A71FD-0B86-C244-B69E-53586B82BAD0}" type="presParOf" srcId="{22320F6E-4EC6-4042-A2AA-C1C415D54230}" destId="{BB39BA87-A8EC-F04D-B9B6-831FC262D3A0}" srcOrd="2" destOrd="0" presId="urn:microsoft.com/office/officeart/2005/8/layout/vList2"/>
    <dgm:cxn modelId="{2610E99B-FAFD-DA46-9402-9E2449DEF3F0}" type="presParOf" srcId="{22320F6E-4EC6-4042-A2AA-C1C415D54230}" destId="{3C749B75-699D-C54A-A123-3EA662F10A5B}" srcOrd="3" destOrd="0" presId="urn:microsoft.com/office/officeart/2005/8/layout/vList2"/>
    <dgm:cxn modelId="{E073094E-F79D-004F-B402-0958A38884B2}" type="presParOf" srcId="{22320F6E-4EC6-4042-A2AA-C1C415D54230}" destId="{CBB93E9B-0D64-F547-A934-846F88CE34B1}" srcOrd="4" destOrd="0" presId="urn:microsoft.com/office/officeart/2005/8/layout/vList2"/>
    <dgm:cxn modelId="{FE9F4401-F2E0-784B-98ED-E9602A8BBB86}" type="presParOf" srcId="{22320F6E-4EC6-4042-A2AA-C1C415D54230}" destId="{5A2FFA52-78D6-9549-AC6C-2EEBC934CB0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024535-2FB9-EF49-8489-5F3DC40823F6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E707EEA-E67E-BD4B-BE90-F66060264B0E}">
      <dgm:prSet phldrT="[Text]"/>
      <dgm:spPr/>
      <dgm:t>
        <a:bodyPr/>
        <a:lstStyle/>
        <a:p>
          <a:r>
            <a:rPr lang="en-US" dirty="0" smtClean="0"/>
            <a:t>Integrity</a:t>
          </a:r>
          <a:endParaRPr lang="en-US" dirty="0"/>
        </a:p>
      </dgm:t>
    </dgm:pt>
    <dgm:pt modelId="{0994810C-9251-1849-A307-CC4FCB56A691}" type="parTrans" cxnId="{8BC0A263-A7EF-5841-AED6-4E4EC3E655FD}">
      <dgm:prSet/>
      <dgm:spPr/>
      <dgm:t>
        <a:bodyPr/>
        <a:lstStyle/>
        <a:p>
          <a:endParaRPr lang="en-US"/>
        </a:p>
      </dgm:t>
    </dgm:pt>
    <dgm:pt modelId="{5E12799A-FF97-9C46-9B1B-EDE047538389}" type="sibTrans" cxnId="{8BC0A263-A7EF-5841-AED6-4E4EC3E655FD}">
      <dgm:prSet/>
      <dgm:spPr/>
      <dgm:t>
        <a:bodyPr/>
        <a:lstStyle/>
        <a:p>
          <a:endParaRPr lang="en-US"/>
        </a:p>
      </dgm:t>
    </dgm:pt>
    <dgm:pt modelId="{F4720015-9DE5-C24E-A0CA-C7FEF88A36DE}">
      <dgm:prSet phldrT="[Text]"/>
      <dgm:spPr/>
      <dgm:t>
        <a:bodyPr/>
        <a:lstStyle/>
        <a:p>
          <a:r>
            <a:rPr lang="en-US" dirty="0" smtClean="0"/>
            <a:t>Set up high </a:t>
          </a:r>
          <a:r>
            <a:rPr lang="en-US" dirty="0" err="1" smtClean="0"/>
            <a:t>standart</a:t>
          </a:r>
          <a:r>
            <a:rPr lang="en-US" dirty="0" smtClean="0"/>
            <a:t> for integrity in performances and decision making</a:t>
          </a:r>
          <a:endParaRPr lang="en-US" dirty="0"/>
        </a:p>
      </dgm:t>
    </dgm:pt>
    <dgm:pt modelId="{79AF2621-8FA0-074A-AFBF-883964879DFB}" type="parTrans" cxnId="{B36B3B93-B447-6B46-AF30-A6B20C6EF901}">
      <dgm:prSet/>
      <dgm:spPr/>
      <dgm:t>
        <a:bodyPr/>
        <a:lstStyle/>
        <a:p>
          <a:endParaRPr lang="en-US"/>
        </a:p>
      </dgm:t>
    </dgm:pt>
    <dgm:pt modelId="{B4DF7918-47F7-0043-909E-5E9EAC39B35B}" type="sibTrans" cxnId="{B36B3B93-B447-6B46-AF30-A6B20C6EF901}">
      <dgm:prSet/>
      <dgm:spPr/>
      <dgm:t>
        <a:bodyPr/>
        <a:lstStyle/>
        <a:p>
          <a:endParaRPr lang="en-US"/>
        </a:p>
      </dgm:t>
    </dgm:pt>
    <dgm:pt modelId="{2CB1819A-ACB8-C54D-AD46-20ECC9A147CF}">
      <dgm:prSet phldrT="[Text]"/>
      <dgm:spPr/>
      <dgm:t>
        <a:bodyPr/>
        <a:lstStyle/>
        <a:p>
          <a:r>
            <a:rPr lang="en-US" dirty="0" smtClean="0"/>
            <a:t>Confidence and Persistence</a:t>
          </a:r>
          <a:endParaRPr lang="en-US" dirty="0"/>
        </a:p>
      </dgm:t>
    </dgm:pt>
    <dgm:pt modelId="{74E25C5F-D2EA-334F-9DC6-30AAD7D731A8}" type="parTrans" cxnId="{3618073D-9B1E-8A46-89FE-B7517EAD8A0D}">
      <dgm:prSet/>
      <dgm:spPr/>
      <dgm:t>
        <a:bodyPr/>
        <a:lstStyle/>
        <a:p>
          <a:endParaRPr lang="en-US"/>
        </a:p>
      </dgm:t>
    </dgm:pt>
    <dgm:pt modelId="{F262C066-F73F-F341-AFAF-08EBD87A2BD9}" type="sibTrans" cxnId="{3618073D-9B1E-8A46-89FE-B7517EAD8A0D}">
      <dgm:prSet/>
      <dgm:spPr/>
      <dgm:t>
        <a:bodyPr/>
        <a:lstStyle/>
        <a:p>
          <a:endParaRPr lang="en-US"/>
        </a:p>
      </dgm:t>
    </dgm:pt>
    <dgm:pt modelId="{2DF7F19F-C2C9-8E47-B741-32C86F024BA1}">
      <dgm:prSet phldrT="[Text]"/>
      <dgm:spPr/>
      <dgm:t>
        <a:bodyPr/>
        <a:lstStyle/>
        <a:p>
          <a:r>
            <a:rPr lang="en-US" dirty="0" smtClean="0"/>
            <a:t>Able to survive in every conditions, able to find a way out</a:t>
          </a:r>
          <a:endParaRPr lang="en-US" dirty="0"/>
        </a:p>
      </dgm:t>
    </dgm:pt>
    <dgm:pt modelId="{CD5E413A-EC88-4141-8E68-6F24CB22B489}" type="parTrans" cxnId="{BEE759E3-33ED-D849-A047-E0961B6B1361}">
      <dgm:prSet/>
      <dgm:spPr/>
      <dgm:t>
        <a:bodyPr/>
        <a:lstStyle/>
        <a:p>
          <a:endParaRPr lang="en-US"/>
        </a:p>
      </dgm:t>
    </dgm:pt>
    <dgm:pt modelId="{813D319F-ECC6-4749-AD2B-B88D0709715B}" type="sibTrans" cxnId="{BEE759E3-33ED-D849-A047-E0961B6B1361}">
      <dgm:prSet/>
      <dgm:spPr/>
      <dgm:t>
        <a:bodyPr/>
        <a:lstStyle/>
        <a:p>
          <a:endParaRPr lang="en-US"/>
        </a:p>
      </dgm:t>
    </dgm:pt>
    <dgm:pt modelId="{E672FE10-4FBB-7445-9D1A-C6E2875A2CC1}">
      <dgm:prSet phldrT="[Text]"/>
      <dgm:spPr/>
      <dgm:t>
        <a:bodyPr/>
        <a:lstStyle/>
        <a:p>
          <a:r>
            <a:rPr lang="en-US" dirty="0" smtClean="0"/>
            <a:t>Collaborative Decision Making</a:t>
          </a:r>
          <a:endParaRPr lang="en-US" dirty="0"/>
        </a:p>
      </dgm:t>
    </dgm:pt>
    <dgm:pt modelId="{C82FDA95-B949-6A4E-B942-60346DEF9F94}" type="parTrans" cxnId="{7305BF11-8D20-854B-A3E1-E12B61FB97E8}">
      <dgm:prSet/>
      <dgm:spPr/>
      <dgm:t>
        <a:bodyPr/>
        <a:lstStyle/>
        <a:p>
          <a:endParaRPr lang="en-US"/>
        </a:p>
      </dgm:t>
    </dgm:pt>
    <dgm:pt modelId="{78B2F987-B373-AA48-AFED-12EFAD574C5B}" type="sibTrans" cxnId="{7305BF11-8D20-854B-A3E1-E12B61FB97E8}">
      <dgm:prSet/>
      <dgm:spPr/>
      <dgm:t>
        <a:bodyPr/>
        <a:lstStyle/>
        <a:p>
          <a:endParaRPr lang="en-US"/>
        </a:p>
      </dgm:t>
    </dgm:pt>
    <dgm:pt modelId="{F4FB9428-C13B-CE4B-9FC7-6C9F9E779AE4}">
      <dgm:prSet phldrT="[Text]"/>
      <dgm:spPr/>
      <dgm:t>
        <a:bodyPr/>
        <a:lstStyle/>
        <a:p>
          <a:r>
            <a:rPr lang="en-US" dirty="0" smtClean="0"/>
            <a:t>Problem Solving</a:t>
          </a:r>
          <a:endParaRPr lang="en-US" dirty="0"/>
        </a:p>
      </dgm:t>
    </dgm:pt>
    <dgm:pt modelId="{0FD4FAB5-3530-2149-857C-37AD2A1F4157}" type="parTrans" cxnId="{F85BD635-8A99-DC43-B0B8-D54A2CEB1BDD}">
      <dgm:prSet/>
      <dgm:spPr/>
      <dgm:t>
        <a:bodyPr/>
        <a:lstStyle/>
        <a:p>
          <a:endParaRPr lang="en-US"/>
        </a:p>
      </dgm:t>
    </dgm:pt>
    <dgm:pt modelId="{07B861CB-D642-FC4B-80C6-4527A8776463}" type="sibTrans" cxnId="{F85BD635-8A99-DC43-B0B8-D54A2CEB1BDD}">
      <dgm:prSet/>
      <dgm:spPr/>
      <dgm:t>
        <a:bodyPr/>
        <a:lstStyle/>
        <a:p>
          <a:endParaRPr lang="en-US"/>
        </a:p>
      </dgm:t>
    </dgm:pt>
    <dgm:pt modelId="{FEFAA686-4D97-344B-BB25-A490E9D294DC}">
      <dgm:prSet phldrT="[Text]"/>
      <dgm:spPr/>
      <dgm:t>
        <a:bodyPr/>
        <a:lstStyle/>
        <a:p>
          <a:r>
            <a:rPr lang="en-US" dirty="0" smtClean="0"/>
            <a:t>Skill to solve problem</a:t>
          </a:r>
          <a:endParaRPr lang="en-US" dirty="0"/>
        </a:p>
      </dgm:t>
    </dgm:pt>
    <dgm:pt modelId="{29F6F7AF-A8E4-E14F-AA29-C2A0D9694D53}" type="parTrans" cxnId="{20D9BB36-54DB-6943-945E-932CE2A8B3D0}">
      <dgm:prSet/>
      <dgm:spPr/>
      <dgm:t>
        <a:bodyPr/>
        <a:lstStyle/>
        <a:p>
          <a:endParaRPr lang="en-US"/>
        </a:p>
      </dgm:t>
    </dgm:pt>
    <dgm:pt modelId="{9568B1F8-86FD-A84B-B39B-248B2DE55AF8}" type="sibTrans" cxnId="{20D9BB36-54DB-6943-945E-932CE2A8B3D0}">
      <dgm:prSet/>
      <dgm:spPr/>
      <dgm:t>
        <a:bodyPr/>
        <a:lstStyle/>
        <a:p>
          <a:endParaRPr lang="en-US"/>
        </a:p>
      </dgm:t>
    </dgm:pt>
    <dgm:pt modelId="{3043F537-B374-1D4D-A943-3368B44D829D}">
      <dgm:prSet phldrT="[Text]"/>
      <dgm:spPr/>
      <dgm:t>
        <a:bodyPr/>
        <a:lstStyle/>
        <a:p>
          <a:r>
            <a:rPr lang="en-US" dirty="0" smtClean="0"/>
            <a:t>Refuse complimentary gift from vendor/client</a:t>
          </a:r>
          <a:endParaRPr lang="en-US" dirty="0"/>
        </a:p>
      </dgm:t>
    </dgm:pt>
    <dgm:pt modelId="{B7291E65-1909-554B-8260-1DA3BE71F811}" type="parTrans" cxnId="{8311B9B3-A8EB-B847-88BE-D06DA7834088}">
      <dgm:prSet/>
      <dgm:spPr/>
      <dgm:t>
        <a:bodyPr/>
        <a:lstStyle/>
        <a:p>
          <a:endParaRPr lang="en-US"/>
        </a:p>
      </dgm:t>
    </dgm:pt>
    <dgm:pt modelId="{C3E27195-4191-3B46-A082-5F930633A5EC}" type="sibTrans" cxnId="{8311B9B3-A8EB-B847-88BE-D06DA7834088}">
      <dgm:prSet/>
      <dgm:spPr/>
      <dgm:t>
        <a:bodyPr/>
        <a:lstStyle/>
        <a:p>
          <a:endParaRPr lang="en-US"/>
        </a:p>
      </dgm:t>
    </dgm:pt>
    <dgm:pt modelId="{13F03621-46C4-984C-AEBA-37FF2A267D3E}">
      <dgm:prSet phldrT="[Text]"/>
      <dgm:spPr/>
      <dgm:t>
        <a:bodyPr/>
        <a:lstStyle/>
        <a:p>
          <a:r>
            <a:rPr lang="en-US" dirty="0" smtClean="0"/>
            <a:t>Communication Skills</a:t>
          </a:r>
          <a:endParaRPr lang="en-US" dirty="0"/>
        </a:p>
      </dgm:t>
    </dgm:pt>
    <dgm:pt modelId="{F32AF933-5956-C347-A586-6C3B1EDADD69}" type="parTrans" cxnId="{B1E59268-1B5A-E74A-A0BA-30FCD67801B3}">
      <dgm:prSet/>
      <dgm:spPr/>
      <dgm:t>
        <a:bodyPr/>
        <a:lstStyle/>
        <a:p>
          <a:endParaRPr lang="en-US"/>
        </a:p>
      </dgm:t>
    </dgm:pt>
    <dgm:pt modelId="{A0B81DC1-344B-2847-8846-F6E659E16633}" type="sibTrans" cxnId="{B1E59268-1B5A-E74A-A0BA-30FCD67801B3}">
      <dgm:prSet/>
      <dgm:spPr/>
      <dgm:t>
        <a:bodyPr/>
        <a:lstStyle/>
        <a:p>
          <a:endParaRPr lang="en-US"/>
        </a:p>
      </dgm:t>
    </dgm:pt>
    <dgm:pt modelId="{BF47DFE4-36A9-AE42-BE0C-65F03BEFA5DE}">
      <dgm:prSet phldrT="[Text]"/>
      <dgm:spPr/>
      <dgm:t>
        <a:bodyPr/>
        <a:lstStyle/>
        <a:p>
          <a:r>
            <a:rPr lang="en-US" dirty="0" smtClean="0"/>
            <a:t>Include speaking, written words and body language</a:t>
          </a:r>
          <a:endParaRPr lang="en-US" dirty="0"/>
        </a:p>
      </dgm:t>
    </dgm:pt>
    <dgm:pt modelId="{480FB2EB-F5F3-C94F-8017-E8D391D8AAF3}" type="parTrans" cxnId="{D4BD06E1-77E0-5E47-8FBE-3B18BEDA44CC}">
      <dgm:prSet/>
      <dgm:spPr/>
      <dgm:t>
        <a:bodyPr/>
        <a:lstStyle/>
        <a:p>
          <a:endParaRPr lang="en-US"/>
        </a:p>
      </dgm:t>
    </dgm:pt>
    <dgm:pt modelId="{24890611-E120-164E-BD33-B2B0030FF2B6}" type="sibTrans" cxnId="{D4BD06E1-77E0-5E47-8FBE-3B18BEDA44CC}">
      <dgm:prSet/>
      <dgm:spPr/>
      <dgm:t>
        <a:bodyPr/>
        <a:lstStyle/>
        <a:p>
          <a:endParaRPr lang="en-US"/>
        </a:p>
      </dgm:t>
    </dgm:pt>
    <dgm:pt modelId="{4531878B-ED65-9941-9BD8-DCF9B84C156B}">
      <dgm:prSet/>
      <dgm:spPr/>
      <dgm:t>
        <a:bodyPr/>
        <a:lstStyle/>
        <a:p>
          <a:r>
            <a:rPr lang="en-US" smtClean="0"/>
            <a:t>Golden rule: treat others as you would like to be treated</a:t>
          </a:r>
          <a:endParaRPr lang="en-US" dirty="0"/>
        </a:p>
      </dgm:t>
    </dgm:pt>
    <dgm:pt modelId="{DD4C33A7-0E16-1749-ADCC-79B7BC468D5F}" type="parTrans" cxnId="{1E28CF26-5466-6941-8981-26BDAD4208A1}">
      <dgm:prSet/>
      <dgm:spPr/>
      <dgm:t>
        <a:bodyPr/>
        <a:lstStyle/>
        <a:p>
          <a:endParaRPr lang="en-US"/>
        </a:p>
      </dgm:t>
    </dgm:pt>
    <dgm:pt modelId="{C6685DB6-88BB-D341-BA6E-626B82D1996A}" type="sibTrans" cxnId="{1E28CF26-5466-6941-8981-26BDAD4208A1}">
      <dgm:prSet/>
      <dgm:spPr/>
      <dgm:t>
        <a:bodyPr/>
        <a:lstStyle/>
        <a:p>
          <a:endParaRPr lang="en-US"/>
        </a:p>
      </dgm:t>
    </dgm:pt>
    <dgm:pt modelId="{D897D175-D224-CA45-BEA0-23761DBCF053}">
      <dgm:prSet/>
      <dgm:spPr/>
      <dgm:t>
        <a:bodyPr/>
        <a:lstStyle/>
        <a:p>
          <a:r>
            <a:rPr lang="en-US" smtClean="0"/>
            <a:t>Your etiquette should mirror that of the person you ar interacting with</a:t>
          </a:r>
          <a:endParaRPr lang="en-US" dirty="0"/>
        </a:p>
      </dgm:t>
    </dgm:pt>
    <dgm:pt modelId="{98322F30-ED33-EF44-9010-CC705DD3F5AE}" type="parTrans" cxnId="{0417064F-3D5A-EA46-8E62-748A4E1545EE}">
      <dgm:prSet/>
      <dgm:spPr/>
      <dgm:t>
        <a:bodyPr/>
        <a:lstStyle/>
        <a:p>
          <a:endParaRPr lang="en-US"/>
        </a:p>
      </dgm:t>
    </dgm:pt>
    <dgm:pt modelId="{9D227084-4279-FB4C-B269-1E3A9CE8D97F}" type="sibTrans" cxnId="{0417064F-3D5A-EA46-8E62-748A4E1545EE}">
      <dgm:prSet/>
      <dgm:spPr/>
      <dgm:t>
        <a:bodyPr/>
        <a:lstStyle/>
        <a:p>
          <a:endParaRPr lang="en-US"/>
        </a:p>
      </dgm:t>
    </dgm:pt>
    <dgm:pt modelId="{2A508FC2-B64C-404B-BB19-3EFF21A60012}">
      <dgm:prSet phldrT="[Text]"/>
      <dgm:spPr/>
      <dgm:t>
        <a:bodyPr/>
        <a:lstStyle/>
        <a:p>
          <a:r>
            <a:rPr lang="en-US" dirty="0" smtClean="0"/>
            <a:t>Involve all team members in decision making process, collaboration with team members</a:t>
          </a:r>
          <a:endParaRPr lang="en-US" dirty="0"/>
        </a:p>
      </dgm:t>
    </dgm:pt>
    <dgm:pt modelId="{6F8C5A10-99F3-7147-B369-4168020E9F00}" type="parTrans" cxnId="{69A054F5-3937-D048-9D77-78F47D263EEF}">
      <dgm:prSet/>
      <dgm:spPr/>
      <dgm:t>
        <a:bodyPr/>
        <a:lstStyle/>
        <a:p>
          <a:endParaRPr lang="en-US"/>
        </a:p>
      </dgm:t>
    </dgm:pt>
    <dgm:pt modelId="{F9E49F12-02B1-C54E-BDF1-A7AE0F62F4DA}" type="sibTrans" cxnId="{69A054F5-3937-D048-9D77-78F47D263EEF}">
      <dgm:prSet/>
      <dgm:spPr/>
      <dgm:t>
        <a:bodyPr/>
        <a:lstStyle/>
        <a:p>
          <a:endParaRPr lang="en-US"/>
        </a:p>
      </dgm:t>
    </dgm:pt>
    <dgm:pt modelId="{D028A5E3-4290-FD4A-89D6-5B1BF825C347}">
      <dgm:prSet phldrT="[Text]"/>
      <dgm:spPr/>
      <dgm:t>
        <a:bodyPr/>
        <a:lstStyle/>
        <a:p>
          <a:r>
            <a:rPr lang="en-US" dirty="0" smtClean="0"/>
            <a:t>Confidence, persistence</a:t>
          </a:r>
          <a:endParaRPr lang="en-US" dirty="0"/>
        </a:p>
      </dgm:t>
    </dgm:pt>
    <dgm:pt modelId="{E2CDF3B9-262D-DE4B-B039-57C0BF4E9347}" type="parTrans" cxnId="{B113D494-0217-F04C-87CA-BB80F095E8CA}">
      <dgm:prSet/>
      <dgm:spPr/>
      <dgm:t>
        <a:bodyPr/>
        <a:lstStyle/>
        <a:p>
          <a:endParaRPr lang="en-US"/>
        </a:p>
      </dgm:t>
    </dgm:pt>
    <dgm:pt modelId="{C403E015-129A-9144-89C8-CAB19B60A64D}" type="sibTrans" cxnId="{B113D494-0217-F04C-87CA-BB80F095E8CA}">
      <dgm:prSet/>
      <dgm:spPr/>
      <dgm:t>
        <a:bodyPr/>
        <a:lstStyle/>
        <a:p>
          <a:endParaRPr lang="en-US"/>
        </a:p>
      </dgm:t>
    </dgm:pt>
    <dgm:pt modelId="{EAB120E2-63AB-F44D-8CC6-CFF3C8C069DD}" type="pres">
      <dgm:prSet presAssocID="{80024535-2FB9-EF49-8489-5F3DC40823F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AB96C0-E567-DA43-B642-9DA23C64891C}" type="pres">
      <dgm:prSet presAssocID="{AE707EEA-E67E-BD4B-BE90-F66060264B0E}" presName="parentText" presStyleLbl="node1" presStyleIdx="0" presStyleCnt="5" custLinFactNeighborX="5556" custLinFactNeighborY="-351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DD778E-B801-7F4C-BED2-5632AB11EBA1}" type="pres">
      <dgm:prSet presAssocID="{AE707EEA-E67E-BD4B-BE90-F66060264B0E}" presName="childText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AAAD84-68E7-C64C-A48A-0F0A871BE7AD}" type="pres">
      <dgm:prSet presAssocID="{2CB1819A-ACB8-C54D-AD46-20ECC9A147C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9A0815-0F07-7A49-9E21-C4BA6EA05002}" type="pres">
      <dgm:prSet presAssocID="{2CB1819A-ACB8-C54D-AD46-20ECC9A147CF}" presName="childText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508C10-E9FF-7145-8D31-7A918072D0F7}" type="pres">
      <dgm:prSet presAssocID="{E672FE10-4FBB-7445-9D1A-C6E2875A2CC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8B28A1-FAB4-D74C-95D9-119FFAF5F59F}" type="pres">
      <dgm:prSet presAssocID="{E672FE10-4FBB-7445-9D1A-C6E2875A2CC1}" presName="childText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A4B808-2647-ED48-B714-D093C7BA78FD}" type="pres">
      <dgm:prSet presAssocID="{F4FB9428-C13B-CE4B-9FC7-6C9F9E779AE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65BF57-525F-B749-ABCF-193F27B2C41C}" type="pres">
      <dgm:prSet presAssocID="{F4FB9428-C13B-CE4B-9FC7-6C9F9E779AE4}" presName="childText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75901F-6663-3F48-B225-A90EEF6BAC21}" type="pres">
      <dgm:prSet presAssocID="{13F03621-46C4-984C-AEBA-37FF2A267D3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B33A34-2E4B-5C41-9ACC-9F1D3772F1C2}" type="pres">
      <dgm:prSet presAssocID="{13F03621-46C4-984C-AEBA-37FF2A267D3E}" presName="childText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5EF6BB-0D4B-E14E-8266-438D12570A49}" type="presOf" srcId="{13F03621-46C4-984C-AEBA-37FF2A267D3E}" destId="{9975901F-6663-3F48-B225-A90EEF6BAC21}" srcOrd="0" destOrd="0" presId="urn:microsoft.com/office/officeart/2005/8/layout/vList2"/>
    <dgm:cxn modelId="{2E19073A-2FB9-9E46-8C2C-F46B7829143D}" type="presOf" srcId="{FEFAA686-4D97-344B-BB25-A490E9D294DC}" destId="{DB65BF57-525F-B749-ABCF-193F27B2C41C}" srcOrd="0" destOrd="0" presId="urn:microsoft.com/office/officeart/2005/8/layout/vList2"/>
    <dgm:cxn modelId="{0417064F-3D5A-EA46-8E62-748A4E1545EE}" srcId="{13F03621-46C4-984C-AEBA-37FF2A267D3E}" destId="{D897D175-D224-CA45-BEA0-23761DBCF053}" srcOrd="2" destOrd="0" parTransId="{98322F30-ED33-EF44-9010-CC705DD3F5AE}" sibTransId="{9D227084-4279-FB4C-B269-1E3A9CE8D97F}"/>
    <dgm:cxn modelId="{9E18C4A6-25AC-0146-A8D0-849954FDC34C}" type="presOf" srcId="{4531878B-ED65-9941-9BD8-DCF9B84C156B}" destId="{F4B33A34-2E4B-5C41-9ACC-9F1D3772F1C2}" srcOrd="0" destOrd="1" presId="urn:microsoft.com/office/officeart/2005/8/layout/vList2"/>
    <dgm:cxn modelId="{8311B9B3-A8EB-B847-88BE-D06DA7834088}" srcId="{AE707EEA-E67E-BD4B-BE90-F66060264B0E}" destId="{3043F537-B374-1D4D-A943-3368B44D829D}" srcOrd="1" destOrd="0" parTransId="{B7291E65-1909-554B-8260-1DA3BE71F811}" sibTransId="{C3E27195-4191-3B46-A082-5F930633A5EC}"/>
    <dgm:cxn modelId="{7305BF11-8D20-854B-A3E1-E12B61FB97E8}" srcId="{80024535-2FB9-EF49-8489-5F3DC40823F6}" destId="{E672FE10-4FBB-7445-9D1A-C6E2875A2CC1}" srcOrd="2" destOrd="0" parTransId="{C82FDA95-B949-6A4E-B942-60346DEF9F94}" sibTransId="{78B2F987-B373-AA48-AFED-12EFAD574C5B}"/>
    <dgm:cxn modelId="{F85BD635-8A99-DC43-B0B8-D54A2CEB1BDD}" srcId="{80024535-2FB9-EF49-8489-5F3DC40823F6}" destId="{F4FB9428-C13B-CE4B-9FC7-6C9F9E779AE4}" srcOrd="3" destOrd="0" parTransId="{0FD4FAB5-3530-2149-857C-37AD2A1F4157}" sibTransId="{07B861CB-D642-FC4B-80C6-4527A8776463}"/>
    <dgm:cxn modelId="{CE5C0492-61C8-0740-8FCE-EC85DBD5B581}" type="presOf" srcId="{D897D175-D224-CA45-BEA0-23761DBCF053}" destId="{F4B33A34-2E4B-5C41-9ACC-9F1D3772F1C2}" srcOrd="0" destOrd="2" presId="urn:microsoft.com/office/officeart/2005/8/layout/vList2"/>
    <dgm:cxn modelId="{78C460A8-47D6-5A48-B0C5-66828A75EBF9}" type="presOf" srcId="{F4FB9428-C13B-CE4B-9FC7-6C9F9E779AE4}" destId="{41A4B808-2647-ED48-B714-D093C7BA78FD}" srcOrd="0" destOrd="0" presId="urn:microsoft.com/office/officeart/2005/8/layout/vList2"/>
    <dgm:cxn modelId="{DCD68397-E06C-E848-BA00-088C0A0DB9D7}" type="presOf" srcId="{E672FE10-4FBB-7445-9D1A-C6E2875A2CC1}" destId="{87508C10-E9FF-7145-8D31-7A918072D0F7}" srcOrd="0" destOrd="0" presId="urn:microsoft.com/office/officeart/2005/8/layout/vList2"/>
    <dgm:cxn modelId="{8BC0A263-A7EF-5841-AED6-4E4EC3E655FD}" srcId="{80024535-2FB9-EF49-8489-5F3DC40823F6}" destId="{AE707EEA-E67E-BD4B-BE90-F66060264B0E}" srcOrd="0" destOrd="0" parTransId="{0994810C-9251-1849-A307-CC4FCB56A691}" sibTransId="{5E12799A-FF97-9C46-9B1B-EDE047538389}"/>
    <dgm:cxn modelId="{0BBB2503-9229-7846-868C-DACAB82585EF}" type="presOf" srcId="{2CB1819A-ACB8-C54D-AD46-20ECC9A147CF}" destId="{A7AAAD84-68E7-C64C-A48A-0F0A871BE7AD}" srcOrd="0" destOrd="0" presId="urn:microsoft.com/office/officeart/2005/8/layout/vList2"/>
    <dgm:cxn modelId="{C4AB9C25-0456-CE40-B6F4-037193E300F2}" type="presOf" srcId="{D028A5E3-4290-FD4A-89D6-5B1BF825C347}" destId="{9E9A0815-0F07-7A49-9E21-C4BA6EA05002}" srcOrd="0" destOrd="0" presId="urn:microsoft.com/office/officeart/2005/8/layout/vList2"/>
    <dgm:cxn modelId="{AD5979B8-4492-7046-B5A3-1090409357A0}" type="presOf" srcId="{AE707EEA-E67E-BD4B-BE90-F66060264B0E}" destId="{0AAB96C0-E567-DA43-B642-9DA23C64891C}" srcOrd="0" destOrd="0" presId="urn:microsoft.com/office/officeart/2005/8/layout/vList2"/>
    <dgm:cxn modelId="{9B0CBC28-1439-C349-9135-30B8E45C88DE}" type="presOf" srcId="{F4720015-9DE5-C24E-A0CA-C7FEF88A36DE}" destId="{E4DD778E-B801-7F4C-BED2-5632AB11EBA1}" srcOrd="0" destOrd="0" presId="urn:microsoft.com/office/officeart/2005/8/layout/vList2"/>
    <dgm:cxn modelId="{09E87A66-3111-A34B-B06B-9D3657F374F9}" type="presOf" srcId="{3043F537-B374-1D4D-A943-3368B44D829D}" destId="{E4DD778E-B801-7F4C-BED2-5632AB11EBA1}" srcOrd="0" destOrd="1" presId="urn:microsoft.com/office/officeart/2005/8/layout/vList2"/>
    <dgm:cxn modelId="{D4BD06E1-77E0-5E47-8FBE-3B18BEDA44CC}" srcId="{13F03621-46C4-984C-AEBA-37FF2A267D3E}" destId="{BF47DFE4-36A9-AE42-BE0C-65F03BEFA5DE}" srcOrd="0" destOrd="0" parTransId="{480FB2EB-F5F3-C94F-8017-E8D391D8AAF3}" sibTransId="{24890611-E120-164E-BD33-B2B0030FF2B6}"/>
    <dgm:cxn modelId="{E2F49A49-179B-A84A-AF91-317E1BF73B74}" type="presOf" srcId="{2A508FC2-B64C-404B-BB19-3EFF21A60012}" destId="{1E8B28A1-FAB4-D74C-95D9-119FFAF5F59F}" srcOrd="0" destOrd="0" presId="urn:microsoft.com/office/officeart/2005/8/layout/vList2"/>
    <dgm:cxn modelId="{20D9BB36-54DB-6943-945E-932CE2A8B3D0}" srcId="{F4FB9428-C13B-CE4B-9FC7-6C9F9E779AE4}" destId="{FEFAA686-4D97-344B-BB25-A490E9D294DC}" srcOrd="0" destOrd="0" parTransId="{29F6F7AF-A8E4-E14F-AA29-C2A0D9694D53}" sibTransId="{9568B1F8-86FD-A84B-B39B-248B2DE55AF8}"/>
    <dgm:cxn modelId="{69A054F5-3937-D048-9D77-78F47D263EEF}" srcId="{E672FE10-4FBB-7445-9D1A-C6E2875A2CC1}" destId="{2A508FC2-B64C-404B-BB19-3EFF21A60012}" srcOrd="0" destOrd="0" parTransId="{6F8C5A10-99F3-7147-B369-4168020E9F00}" sibTransId="{F9E49F12-02B1-C54E-BDF1-A7AE0F62F4DA}"/>
    <dgm:cxn modelId="{1E28CF26-5466-6941-8981-26BDAD4208A1}" srcId="{13F03621-46C4-984C-AEBA-37FF2A267D3E}" destId="{4531878B-ED65-9941-9BD8-DCF9B84C156B}" srcOrd="1" destOrd="0" parTransId="{DD4C33A7-0E16-1749-ADCC-79B7BC468D5F}" sibTransId="{C6685DB6-88BB-D341-BA6E-626B82D1996A}"/>
    <dgm:cxn modelId="{CC1AE388-EACC-5B4B-B6AF-2FAADC56947E}" type="presOf" srcId="{80024535-2FB9-EF49-8489-5F3DC40823F6}" destId="{EAB120E2-63AB-F44D-8CC6-CFF3C8C069DD}" srcOrd="0" destOrd="0" presId="urn:microsoft.com/office/officeart/2005/8/layout/vList2"/>
    <dgm:cxn modelId="{B113D494-0217-F04C-87CA-BB80F095E8CA}" srcId="{2CB1819A-ACB8-C54D-AD46-20ECC9A147CF}" destId="{D028A5E3-4290-FD4A-89D6-5B1BF825C347}" srcOrd="0" destOrd="0" parTransId="{E2CDF3B9-262D-DE4B-B039-57C0BF4E9347}" sibTransId="{C403E015-129A-9144-89C8-CAB19B60A64D}"/>
    <dgm:cxn modelId="{AD59C0DB-020A-B64E-B4B4-648EB8FD9E05}" type="presOf" srcId="{BF47DFE4-36A9-AE42-BE0C-65F03BEFA5DE}" destId="{F4B33A34-2E4B-5C41-9ACC-9F1D3772F1C2}" srcOrd="0" destOrd="0" presId="urn:microsoft.com/office/officeart/2005/8/layout/vList2"/>
    <dgm:cxn modelId="{B1E59268-1B5A-E74A-A0BA-30FCD67801B3}" srcId="{80024535-2FB9-EF49-8489-5F3DC40823F6}" destId="{13F03621-46C4-984C-AEBA-37FF2A267D3E}" srcOrd="4" destOrd="0" parTransId="{F32AF933-5956-C347-A586-6C3B1EDADD69}" sibTransId="{A0B81DC1-344B-2847-8846-F6E659E16633}"/>
    <dgm:cxn modelId="{B36B3B93-B447-6B46-AF30-A6B20C6EF901}" srcId="{AE707EEA-E67E-BD4B-BE90-F66060264B0E}" destId="{F4720015-9DE5-C24E-A0CA-C7FEF88A36DE}" srcOrd="0" destOrd="0" parTransId="{79AF2621-8FA0-074A-AFBF-883964879DFB}" sibTransId="{B4DF7918-47F7-0043-909E-5E9EAC39B35B}"/>
    <dgm:cxn modelId="{BEE759E3-33ED-D849-A047-E0961B6B1361}" srcId="{2CB1819A-ACB8-C54D-AD46-20ECC9A147CF}" destId="{2DF7F19F-C2C9-8E47-B741-32C86F024BA1}" srcOrd="1" destOrd="0" parTransId="{CD5E413A-EC88-4141-8E68-6F24CB22B489}" sibTransId="{813D319F-ECC6-4749-AD2B-B88D0709715B}"/>
    <dgm:cxn modelId="{3618073D-9B1E-8A46-89FE-B7517EAD8A0D}" srcId="{80024535-2FB9-EF49-8489-5F3DC40823F6}" destId="{2CB1819A-ACB8-C54D-AD46-20ECC9A147CF}" srcOrd="1" destOrd="0" parTransId="{74E25C5F-D2EA-334F-9DC6-30AAD7D731A8}" sibTransId="{F262C066-F73F-F341-AFAF-08EBD87A2BD9}"/>
    <dgm:cxn modelId="{D2ECA181-5513-B549-A2DE-788607F76003}" type="presOf" srcId="{2DF7F19F-C2C9-8E47-B741-32C86F024BA1}" destId="{9E9A0815-0F07-7A49-9E21-C4BA6EA05002}" srcOrd="0" destOrd="1" presId="urn:microsoft.com/office/officeart/2005/8/layout/vList2"/>
    <dgm:cxn modelId="{8B3ABCFA-1E16-5348-8B33-C1ED7927E57A}" type="presParOf" srcId="{EAB120E2-63AB-F44D-8CC6-CFF3C8C069DD}" destId="{0AAB96C0-E567-DA43-B642-9DA23C64891C}" srcOrd="0" destOrd="0" presId="urn:microsoft.com/office/officeart/2005/8/layout/vList2"/>
    <dgm:cxn modelId="{FE12C307-5E0A-3B43-91E5-54138F51BA76}" type="presParOf" srcId="{EAB120E2-63AB-F44D-8CC6-CFF3C8C069DD}" destId="{E4DD778E-B801-7F4C-BED2-5632AB11EBA1}" srcOrd="1" destOrd="0" presId="urn:microsoft.com/office/officeart/2005/8/layout/vList2"/>
    <dgm:cxn modelId="{95C70AAD-B62C-A944-ABB3-77D16E37C653}" type="presParOf" srcId="{EAB120E2-63AB-F44D-8CC6-CFF3C8C069DD}" destId="{A7AAAD84-68E7-C64C-A48A-0F0A871BE7AD}" srcOrd="2" destOrd="0" presId="urn:microsoft.com/office/officeart/2005/8/layout/vList2"/>
    <dgm:cxn modelId="{D9430184-9AC6-B04E-9338-A3FCF4158332}" type="presParOf" srcId="{EAB120E2-63AB-F44D-8CC6-CFF3C8C069DD}" destId="{9E9A0815-0F07-7A49-9E21-C4BA6EA05002}" srcOrd="3" destOrd="0" presId="urn:microsoft.com/office/officeart/2005/8/layout/vList2"/>
    <dgm:cxn modelId="{9869E9B7-DCF7-9241-AD72-E16ECB061835}" type="presParOf" srcId="{EAB120E2-63AB-F44D-8CC6-CFF3C8C069DD}" destId="{87508C10-E9FF-7145-8D31-7A918072D0F7}" srcOrd="4" destOrd="0" presId="urn:microsoft.com/office/officeart/2005/8/layout/vList2"/>
    <dgm:cxn modelId="{C22610F0-3D5C-F845-A9D9-80DD79AB0FCB}" type="presParOf" srcId="{EAB120E2-63AB-F44D-8CC6-CFF3C8C069DD}" destId="{1E8B28A1-FAB4-D74C-95D9-119FFAF5F59F}" srcOrd="5" destOrd="0" presId="urn:microsoft.com/office/officeart/2005/8/layout/vList2"/>
    <dgm:cxn modelId="{BEEC2FE8-B2D0-364B-A8BA-B9DE5875C3E7}" type="presParOf" srcId="{EAB120E2-63AB-F44D-8CC6-CFF3C8C069DD}" destId="{41A4B808-2647-ED48-B714-D093C7BA78FD}" srcOrd="6" destOrd="0" presId="urn:microsoft.com/office/officeart/2005/8/layout/vList2"/>
    <dgm:cxn modelId="{1F9862A8-C86D-DB44-A2AB-402B1AE367A0}" type="presParOf" srcId="{EAB120E2-63AB-F44D-8CC6-CFF3C8C069DD}" destId="{DB65BF57-525F-B749-ABCF-193F27B2C41C}" srcOrd="7" destOrd="0" presId="urn:microsoft.com/office/officeart/2005/8/layout/vList2"/>
    <dgm:cxn modelId="{2C7115C2-17A2-AC41-97A1-A0D55250397C}" type="presParOf" srcId="{EAB120E2-63AB-F44D-8CC6-CFF3C8C069DD}" destId="{9975901F-6663-3F48-B225-A90EEF6BAC21}" srcOrd="8" destOrd="0" presId="urn:microsoft.com/office/officeart/2005/8/layout/vList2"/>
    <dgm:cxn modelId="{8FC1DC1A-9DB2-0440-8014-7541C216B99A}" type="presParOf" srcId="{EAB120E2-63AB-F44D-8CC6-CFF3C8C069DD}" destId="{F4B33A34-2E4B-5C41-9ACC-9F1D3772F1C2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024535-2FB9-EF49-8489-5F3DC40823F6}" type="doc">
      <dgm:prSet loTypeId="urn:microsoft.com/office/officeart/2005/8/layout/vList2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CB1819A-ACB8-C54D-AD46-20ECC9A147CF}">
      <dgm:prSet phldrT="[Text]"/>
      <dgm:spPr/>
      <dgm:t>
        <a:bodyPr/>
        <a:lstStyle/>
        <a:p>
          <a:r>
            <a:rPr lang="en-US" dirty="0" smtClean="0"/>
            <a:t>Open</a:t>
          </a:r>
          <a:r>
            <a:rPr lang="en-US" baseline="0" dirty="0" smtClean="0"/>
            <a:t> and Continuous Communication</a:t>
          </a:r>
          <a:endParaRPr lang="en-US" dirty="0"/>
        </a:p>
      </dgm:t>
    </dgm:pt>
    <dgm:pt modelId="{74E25C5F-D2EA-334F-9DC6-30AAD7D731A8}" type="parTrans" cxnId="{3618073D-9B1E-8A46-89FE-B7517EAD8A0D}">
      <dgm:prSet/>
      <dgm:spPr/>
      <dgm:t>
        <a:bodyPr/>
        <a:lstStyle/>
        <a:p>
          <a:endParaRPr lang="en-US"/>
        </a:p>
      </dgm:t>
    </dgm:pt>
    <dgm:pt modelId="{F262C066-F73F-F341-AFAF-08EBD87A2BD9}" type="sibTrans" cxnId="{3618073D-9B1E-8A46-89FE-B7517EAD8A0D}">
      <dgm:prSet/>
      <dgm:spPr/>
      <dgm:t>
        <a:bodyPr/>
        <a:lstStyle/>
        <a:p>
          <a:endParaRPr lang="en-US"/>
        </a:p>
      </dgm:t>
    </dgm:pt>
    <dgm:pt modelId="{2DF7F19F-C2C9-8E47-B741-32C86F024BA1}">
      <dgm:prSet phldrT="[Text]"/>
      <dgm:spPr/>
      <dgm:t>
        <a:bodyPr/>
        <a:lstStyle/>
        <a:p>
          <a:r>
            <a:rPr lang="en-US" dirty="0" smtClean="0"/>
            <a:t>To promote open communications, the event planner must listen, analyze, and act</a:t>
          </a:r>
          <a:endParaRPr lang="en-US" dirty="0"/>
        </a:p>
      </dgm:t>
    </dgm:pt>
    <dgm:pt modelId="{CD5E413A-EC88-4141-8E68-6F24CB22B489}" type="parTrans" cxnId="{BEE759E3-33ED-D849-A047-E0961B6B1361}">
      <dgm:prSet/>
      <dgm:spPr/>
      <dgm:t>
        <a:bodyPr/>
        <a:lstStyle/>
        <a:p>
          <a:endParaRPr lang="en-US"/>
        </a:p>
      </dgm:t>
    </dgm:pt>
    <dgm:pt modelId="{813D319F-ECC6-4749-AD2B-B88D0709715B}" type="sibTrans" cxnId="{BEE759E3-33ED-D849-A047-E0961B6B1361}">
      <dgm:prSet/>
      <dgm:spPr/>
      <dgm:t>
        <a:bodyPr/>
        <a:lstStyle/>
        <a:p>
          <a:endParaRPr lang="en-US"/>
        </a:p>
      </dgm:t>
    </dgm:pt>
    <dgm:pt modelId="{E672FE10-4FBB-7445-9D1A-C6E2875A2CC1}">
      <dgm:prSet phldrT="[Text]"/>
      <dgm:spPr/>
      <dgm:t>
        <a:bodyPr/>
        <a:lstStyle/>
        <a:p>
          <a:r>
            <a:rPr lang="en-US" dirty="0" smtClean="0"/>
            <a:t>Vision</a:t>
          </a:r>
          <a:endParaRPr lang="en-US" dirty="0"/>
        </a:p>
      </dgm:t>
    </dgm:pt>
    <dgm:pt modelId="{C82FDA95-B949-6A4E-B942-60346DEF9F94}" type="parTrans" cxnId="{7305BF11-8D20-854B-A3E1-E12B61FB97E8}">
      <dgm:prSet/>
      <dgm:spPr/>
      <dgm:t>
        <a:bodyPr/>
        <a:lstStyle/>
        <a:p>
          <a:endParaRPr lang="en-US"/>
        </a:p>
      </dgm:t>
    </dgm:pt>
    <dgm:pt modelId="{78B2F987-B373-AA48-AFED-12EFAD574C5B}" type="sibTrans" cxnId="{7305BF11-8D20-854B-A3E1-E12B61FB97E8}">
      <dgm:prSet/>
      <dgm:spPr/>
      <dgm:t>
        <a:bodyPr/>
        <a:lstStyle/>
        <a:p>
          <a:endParaRPr lang="en-US"/>
        </a:p>
      </dgm:t>
    </dgm:pt>
    <dgm:pt modelId="{F4FB9428-C13B-CE4B-9FC7-6C9F9E779AE4}">
      <dgm:prSet phldrT="[Text]"/>
      <dgm:spPr/>
      <dgm:t>
        <a:bodyPr/>
        <a:lstStyle/>
        <a:p>
          <a:r>
            <a:rPr lang="en-US" dirty="0" smtClean="0"/>
            <a:t>Social</a:t>
          </a:r>
          <a:r>
            <a:rPr lang="en-US" baseline="0" dirty="0" smtClean="0"/>
            <a:t> and Environmental Responsibility</a:t>
          </a:r>
          <a:endParaRPr lang="en-US" dirty="0"/>
        </a:p>
      </dgm:t>
    </dgm:pt>
    <dgm:pt modelId="{0FD4FAB5-3530-2149-857C-37AD2A1F4157}" type="parTrans" cxnId="{F85BD635-8A99-DC43-B0B8-D54A2CEB1BDD}">
      <dgm:prSet/>
      <dgm:spPr/>
      <dgm:t>
        <a:bodyPr/>
        <a:lstStyle/>
        <a:p>
          <a:endParaRPr lang="en-US"/>
        </a:p>
      </dgm:t>
    </dgm:pt>
    <dgm:pt modelId="{07B861CB-D642-FC4B-80C6-4527A8776463}" type="sibTrans" cxnId="{F85BD635-8A99-DC43-B0B8-D54A2CEB1BDD}">
      <dgm:prSet/>
      <dgm:spPr/>
      <dgm:t>
        <a:bodyPr/>
        <a:lstStyle/>
        <a:p>
          <a:endParaRPr lang="en-US"/>
        </a:p>
      </dgm:t>
    </dgm:pt>
    <dgm:pt modelId="{FEFAA686-4D97-344B-BB25-A490E9D294DC}">
      <dgm:prSet phldrT="[Text]"/>
      <dgm:spPr/>
      <dgm:t>
        <a:bodyPr/>
        <a:lstStyle/>
        <a:p>
          <a:r>
            <a:rPr lang="en-US" dirty="0" smtClean="0"/>
            <a:t>Every action you take affects both your society and environment</a:t>
          </a:r>
          <a:endParaRPr lang="en-US" dirty="0"/>
        </a:p>
      </dgm:t>
    </dgm:pt>
    <dgm:pt modelId="{29F6F7AF-A8E4-E14F-AA29-C2A0D9694D53}" type="parTrans" cxnId="{20D9BB36-54DB-6943-945E-932CE2A8B3D0}">
      <dgm:prSet/>
      <dgm:spPr/>
      <dgm:t>
        <a:bodyPr/>
        <a:lstStyle/>
        <a:p>
          <a:endParaRPr lang="en-US"/>
        </a:p>
      </dgm:t>
    </dgm:pt>
    <dgm:pt modelId="{9568B1F8-86FD-A84B-B39B-248B2DE55AF8}" type="sibTrans" cxnId="{20D9BB36-54DB-6943-945E-932CE2A8B3D0}">
      <dgm:prSet/>
      <dgm:spPr/>
      <dgm:t>
        <a:bodyPr/>
        <a:lstStyle/>
        <a:p>
          <a:endParaRPr lang="en-US"/>
        </a:p>
      </dgm:t>
    </dgm:pt>
    <dgm:pt modelId="{687CDD76-A471-B94B-8661-098D1B2C4731}">
      <dgm:prSet phldrT="[Text]"/>
      <dgm:spPr/>
      <dgm:t>
        <a:bodyPr/>
        <a:lstStyle/>
        <a:p>
          <a:r>
            <a:rPr lang="en-US" dirty="0" smtClean="0"/>
            <a:t>Fiscal Responsibility</a:t>
          </a:r>
          <a:endParaRPr lang="en-US" dirty="0"/>
        </a:p>
      </dgm:t>
    </dgm:pt>
    <dgm:pt modelId="{5FD026B9-BF4D-7B4D-B492-7ED08112A586}" type="parTrans" cxnId="{4D103AAE-8F94-7049-99A2-ECA046DEBDB8}">
      <dgm:prSet/>
      <dgm:spPr/>
      <dgm:t>
        <a:bodyPr/>
        <a:lstStyle/>
        <a:p>
          <a:endParaRPr lang="en-US"/>
        </a:p>
      </dgm:t>
    </dgm:pt>
    <dgm:pt modelId="{370ED90C-499A-1D45-8FF5-5A63F7A55681}" type="sibTrans" cxnId="{4D103AAE-8F94-7049-99A2-ECA046DEBDB8}">
      <dgm:prSet/>
      <dgm:spPr/>
      <dgm:t>
        <a:bodyPr/>
        <a:lstStyle/>
        <a:p>
          <a:endParaRPr lang="en-US"/>
        </a:p>
      </dgm:t>
    </dgm:pt>
    <dgm:pt modelId="{6DB06DE7-54CA-C943-9FEB-E435D3DF6D2F}">
      <dgm:prSet phldrT="[Text]"/>
      <dgm:spPr/>
      <dgm:t>
        <a:bodyPr/>
        <a:lstStyle/>
        <a:p>
          <a:r>
            <a:rPr lang="en-US" dirty="0" smtClean="0"/>
            <a:t>Event planners are responsible for ethical and sustainable budgeting and cash flow</a:t>
          </a:r>
          <a:endParaRPr lang="en-US" dirty="0"/>
        </a:p>
      </dgm:t>
    </dgm:pt>
    <dgm:pt modelId="{C5618F58-A63A-0448-BB8F-3CACA572622A}" type="parTrans" cxnId="{91224DE8-11DA-744E-8A3E-9F2B4ABBE865}">
      <dgm:prSet/>
      <dgm:spPr/>
      <dgm:t>
        <a:bodyPr/>
        <a:lstStyle/>
        <a:p>
          <a:endParaRPr lang="en-US"/>
        </a:p>
      </dgm:t>
    </dgm:pt>
    <dgm:pt modelId="{EE8812F4-72B4-514B-9BCA-37B4EE95B805}" type="sibTrans" cxnId="{91224DE8-11DA-744E-8A3E-9F2B4ABBE865}">
      <dgm:prSet/>
      <dgm:spPr/>
      <dgm:t>
        <a:bodyPr/>
        <a:lstStyle/>
        <a:p>
          <a:endParaRPr lang="en-US"/>
        </a:p>
      </dgm:t>
    </dgm:pt>
    <dgm:pt modelId="{6614D578-05DC-C14F-AF50-61D1A70F4399}">
      <dgm:prSet phldrT="[Text]"/>
      <dgm:spPr/>
      <dgm:t>
        <a:bodyPr/>
        <a:lstStyle/>
        <a:p>
          <a:r>
            <a:rPr lang="en-US" dirty="0" smtClean="0"/>
            <a:t>All events carry the opportunity to create a real, positive change in the community and environment they occur in</a:t>
          </a:r>
          <a:endParaRPr lang="en-US" dirty="0"/>
        </a:p>
      </dgm:t>
    </dgm:pt>
    <dgm:pt modelId="{6F236565-64A0-C949-B2B1-AAAD61CD3B69}" type="parTrans" cxnId="{FF72ED6D-88CD-B54D-A580-6131D3DD7906}">
      <dgm:prSet/>
      <dgm:spPr/>
      <dgm:t>
        <a:bodyPr/>
        <a:lstStyle/>
        <a:p>
          <a:endParaRPr lang="en-US"/>
        </a:p>
      </dgm:t>
    </dgm:pt>
    <dgm:pt modelId="{3011068A-1C97-DB43-8DDB-5B6C6D596B4D}" type="sibTrans" cxnId="{FF72ED6D-88CD-B54D-A580-6131D3DD7906}">
      <dgm:prSet/>
      <dgm:spPr/>
      <dgm:t>
        <a:bodyPr/>
        <a:lstStyle/>
        <a:p>
          <a:endParaRPr lang="en-US"/>
        </a:p>
      </dgm:t>
    </dgm:pt>
    <dgm:pt modelId="{59FF8F04-AC58-FF49-9B17-87447A9E4412}">
      <dgm:prSet phldrT="[Text]"/>
      <dgm:spPr/>
      <dgm:t>
        <a:bodyPr/>
        <a:lstStyle/>
        <a:p>
          <a:r>
            <a:rPr lang="en-US" dirty="0" smtClean="0"/>
            <a:t>Pay your staff and vendors fairly, accurately, and on time</a:t>
          </a:r>
          <a:endParaRPr lang="en-US" dirty="0"/>
        </a:p>
      </dgm:t>
    </dgm:pt>
    <dgm:pt modelId="{04B94900-CA09-444A-8868-900FAD4DACCD}" type="parTrans" cxnId="{37FC3181-4FD4-AB43-A957-158820045D64}">
      <dgm:prSet/>
      <dgm:spPr/>
      <dgm:t>
        <a:bodyPr/>
        <a:lstStyle/>
        <a:p>
          <a:endParaRPr lang="en-US"/>
        </a:p>
      </dgm:t>
    </dgm:pt>
    <dgm:pt modelId="{7506A6FF-E001-D44E-9BEE-EA8E6C924A40}" type="sibTrans" cxnId="{37FC3181-4FD4-AB43-A957-158820045D64}">
      <dgm:prSet/>
      <dgm:spPr/>
      <dgm:t>
        <a:bodyPr/>
        <a:lstStyle/>
        <a:p>
          <a:endParaRPr lang="en-US"/>
        </a:p>
      </dgm:t>
    </dgm:pt>
    <dgm:pt modelId="{A5EE5C7A-C30E-884B-A044-C061F01250D4}">
      <dgm:prSet phldrT="[Text]"/>
      <dgm:spPr/>
      <dgm:t>
        <a:bodyPr/>
        <a:lstStyle/>
        <a:p>
          <a:r>
            <a:rPr lang="en-US" dirty="0" smtClean="0"/>
            <a:t>Able to create an open and continuous communication</a:t>
          </a:r>
          <a:endParaRPr lang="en-US" dirty="0"/>
        </a:p>
      </dgm:t>
    </dgm:pt>
    <dgm:pt modelId="{1080CF16-8EB9-4044-B00F-27C80883E3F1}" type="parTrans" cxnId="{76BC8339-DFA4-AB4D-BF5F-FCE5BA3D39F1}">
      <dgm:prSet/>
      <dgm:spPr/>
      <dgm:t>
        <a:bodyPr/>
        <a:lstStyle/>
        <a:p>
          <a:endParaRPr lang="en-US"/>
        </a:p>
      </dgm:t>
    </dgm:pt>
    <dgm:pt modelId="{970B299A-F1FE-9145-AF10-544DC9DEA03D}" type="sibTrans" cxnId="{76BC8339-DFA4-AB4D-BF5F-FCE5BA3D39F1}">
      <dgm:prSet/>
      <dgm:spPr/>
      <dgm:t>
        <a:bodyPr/>
        <a:lstStyle/>
        <a:p>
          <a:endParaRPr lang="en-US"/>
        </a:p>
      </dgm:t>
    </dgm:pt>
    <dgm:pt modelId="{B04A6EDD-D74D-3041-8644-C7710B89B6E7}">
      <dgm:prSet phldrT="[Text]"/>
      <dgm:spPr/>
      <dgm:t>
        <a:bodyPr/>
        <a:lstStyle/>
        <a:p>
          <a:r>
            <a:rPr lang="en-US" dirty="0" smtClean="0"/>
            <a:t>Able to convince all stakeholders about the vision that the event wants to achieve</a:t>
          </a:r>
          <a:endParaRPr lang="en-US" dirty="0"/>
        </a:p>
      </dgm:t>
    </dgm:pt>
    <dgm:pt modelId="{108A98DA-CB98-3748-A1B3-C9E635B8F4A8}" type="parTrans" cxnId="{45D235F0-1FFB-0549-9237-38D2C75D0480}">
      <dgm:prSet/>
      <dgm:spPr/>
      <dgm:t>
        <a:bodyPr/>
        <a:lstStyle/>
        <a:p>
          <a:endParaRPr lang="en-US"/>
        </a:p>
      </dgm:t>
    </dgm:pt>
    <dgm:pt modelId="{93F2C175-14CA-9E48-8CFB-2C38D3852AA8}" type="sibTrans" cxnId="{45D235F0-1FFB-0549-9237-38D2C75D0480}">
      <dgm:prSet/>
      <dgm:spPr/>
      <dgm:t>
        <a:bodyPr/>
        <a:lstStyle/>
        <a:p>
          <a:endParaRPr lang="en-US"/>
        </a:p>
      </dgm:t>
    </dgm:pt>
    <dgm:pt modelId="{9216B486-1C96-4A4F-BEA7-5763552B022A}">
      <dgm:prSet phldrT="[Text]"/>
      <dgm:spPr/>
      <dgm:t>
        <a:bodyPr/>
        <a:lstStyle/>
        <a:p>
          <a:r>
            <a:rPr lang="en-US" dirty="0" smtClean="0"/>
            <a:t>Describe “the outcome” from the holding of the event</a:t>
          </a:r>
          <a:endParaRPr lang="en-US" dirty="0"/>
        </a:p>
      </dgm:t>
    </dgm:pt>
    <dgm:pt modelId="{2D8313FA-FFDB-724E-AAAE-1B8CEDDD094F}" type="parTrans" cxnId="{543EECB2-7D68-FC4A-9DB8-8DD9E5CC6EAB}">
      <dgm:prSet/>
      <dgm:spPr/>
      <dgm:t>
        <a:bodyPr/>
        <a:lstStyle/>
        <a:p>
          <a:endParaRPr lang="en-US"/>
        </a:p>
      </dgm:t>
    </dgm:pt>
    <dgm:pt modelId="{5D642639-3D73-994A-8F0C-9986C25DB616}" type="sibTrans" cxnId="{543EECB2-7D68-FC4A-9DB8-8DD9E5CC6EAB}">
      <dgm:prSet/>
      <dgm:spPr/>
      <dgm:t>
        <a:bodyPr/>
        <a:lstStyle/>
        <a:p>
          <a:endParaRPr lang="en-US"/>
        </a:p>
      </dgm:t>
    </dgm:pt>
    <dgm:pt modelId="{EAB120E2-63AB-F44D-8CC6-CFF3C8C069DD}" type="pres">
      <dgm:prSet presAssocID="{80024535-2FB9-EF49-8489-5F3DC40823F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AAAD84-68E7-C64C-A48A-0F0A871BE7AD}" type="pres">
      <dgm:prSet presAssocID="{2CB1819A-ACB8-C54D-AD46-20ECC9A147C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9A0815-0F07-7A49-9E21-C4BA6EA05002}" type="pres">
      <dgm:prSet presAssocID="{2CB1819A-ACB8-C54D-AD46-20ECC9A147CF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508C10-E9FF-7145-8D31-7A918072D0F7}" type="pres">
      <dgm:prSet presAssocID="{E672FE10-4FBB-7445-9D1A-C6E2875A2CC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8B28A1-FAB4-D74C-95D9-119FFAF5F59F}" type="pres">
      <dgm:prSet presAssocID="{E672FE10-4FBB-7445-9D1A-C6E2875A2CC1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A4B808-2647-ED48-B714-D093C7BA78FD}" type="pres">
      <dgm:prSet presAssocID="{F4FB9428-C13B-CE4B-9FC7-6C9F9E779AE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65BF57-525F-B749-ABCF-193F27B2C41C}" type="pres">
      <dgm:prSet presAssocID="{F4FB9428-C13B-CE4B-9FC7-6C9F9E779AE4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F32CE5-0EE3-2646-8FA7-6CA7D5D47EF2}" type="pres">
      <dgm:prSet presAssocID="{687CDD76-A471-B94B-8661-098D1B2C473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346199-398D-BE4C-8BF0-97AA4B441A32}" type="pres">
      <dgm:prSet presAssocID="{687CDD76-A471-B94B-8661-098D1B2C4731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0BDBB6-AC5C-D143-A6EF-AF98823BE7B1}" type="presOf" srcId="{FEFAA686-4D97-344B-BB25-A490E9D294DC}" destId="{DB65BF57-525F-B749-ABCF-193F27B2C41C}" srcOrd="0" destOrd="0" presId="urn:microsoft.com/office/officeart/2005/8/layout/vList2"/>
    <dgm:cxn modelId="{FF72ED6D-88CD-B54D-A580-6131D3DD7906}" srcId="{F4FB9428-C13B-CE4B-9FC7-6C9F9E779AE4}" destId="{6614D578-05DC-C14F-AF50-61D1A70F4399}" srcOrd="1" destOrd="0" parTransId="{6F236565-64A0-C949-B2B1-AAAD61CD3B69}" sibTransId="{3011068A-1C97-DB43-8DDB-5B6C6D596B4D}"/>
    <dgm:cxn modelId="{EF5D7C46-0F7D-444F-ACA2-55AE6296A3B4}" type="presOf" srcId="{2CB1819A-ACB8-C54D-AD46-20ECC9A147CF}" destId="{A7AAAD84-68E7-C64C-A48A-0F0A871BE7AD}" srcOrd="0" destOrd="0" presId="urn:microsoft.com/office/officeart/2005/8/layout/vList2"/>
    <dgm:cxn modelId="{8EDC5536-D95B-4C43-836D-0AAAF9848FCD}" type="presOf" srcId="{E672FE10-4FBB-7445-9D1A-C6E2875A2CC1}" destId="{87508C10-E9FF-7145-8D31-7A918072D0F7}" srcOrd="0" destOrd="0" presId="urn:microsoft.com/office/officeart/2005/8/layout/vList2"/>
    <dgm:cxn modelId="{7305BF11-8D20-854B-A3E1-E12B61FB97E8}" srcId="{80024535-2FB9-EF49-8489-5F3DC40823F6}" destId="{E672FE10-4FBB-7445-9D1A-C6E2875A2CC1}" srcOrd="1" destOrd="0" parTransId="{C82FDA95-B949-6A4E-B942-60346DEF9F94}" sibTransId="{78B2F987-B373-AA48-AFED-12EFAD574C5B}"/>
    <dgm:cxn modelId="{6E19057A-CA9B-1F4F-B191-B01AD908F815}" type="presOf" srcId="{59FF8F04-AC58-FF49-9B17-87447A9E4412}" destId="{79346199-398D-BE4C-8BF0-97AA4B441A32}" srcOrd="0" destOrd="1" presId="urn:microsoft.com/office/officeart/2005/8/layout/vList2"/>
    <dgm:cxn modelId="{EEDE1C26-B6CF-0444-BA00-1894DB71D88D}" type="presOf" srcId="{6DB06DE7-54CA-C943-9FEB-E435D3DF6D2F}" destId="{79346199-398D-BE4C-8BF0-97AA4B441A32}" srcOrd="0" destOrd="0" presId="urn:microsoft.com/office/officeart/2005/8/layout/vList2"/>
    <dgm:cxn modelId="{8BE0642F-13AC-3A41-A406-DBCB19C15144}" type="presOf" srcId="{687CDD76-A471-B94B-8661-098D1B2C4731}" destId="{A4F32CE5-0EE3-2646-8FA7-6CA7D5D47EF2}" srcOrd="0" destOrd="0" presId="urn:microsoft.com/office/officeart/2005/8/layout/vList2"/>
    <dgm:cxn modelId="{37FC3181-4FD4-AB43-A957-158820045D64}" srcId="{687CDD76-A471-B94B-8661-098D1B2C4731}" destId="{59FF8F04-AC58-FF49-9B17-87447A9E4412}" srcOrd="1" destOrd="0" parTransId="{04B94900-CA09-444A-8868-900FAD4DACCD}" sibTransId="{7506A6FF-E001-D44E-9BEE-EA8E6C924A40}"/>
    <dgm:cxn modelId="{F85BD635-8A99-DC43-B0B8-D54A2CEB1BDD}" srcId="{80024535-2FB9-EF49-8489-5F3DC40823F6}" destId="{F4FB9428-C13B-CE4B-9FC7-6C9F9E779AE4}" srcOrd="2" destOrd="0" parTransId="{0FD4FAB5-3530-2149-857C-37AD2A1F4157}" sibTransId="{07B861CB-D642-FC4B-80C6-4527A8776463}"/>
    <dgm:cxn modelId="{FE0620C0-FA65-404C-9830-D46FC867ADAA}" type="presOf" srcId="{6614D578-05DC-C14F-AF50-61D1A70F4399}" destId="{DB65BF57-525F-B749-ABCF-193F27B2C41C}" srcOrd="0" destOrd="1" presId="urn:microsoft.com/office/officeart/2005/8/layout/vList2"/>
    <dgm:cxn modelId="{F21A2235-EC94-764F-8E38-DA1AE47E1A54}" type="presOf" srcId="{A5EE5C7A-C30E-884B-A044-C061F01250D4}" destId="{9E9A0815-0F07-7A49-9E21-C4BA6EA05002}" srcOrd="0" destOrd="0" presId="urn:microsoft.com/office/officeart/2005/8/layout/vList2"/>
    <dgm:cxn modelId="{E9C01ECA-6BCD-2445-90A5-727391EA5462}" type="presOf" srcId="{F4FB9428-C13B-CE4B-9FC7-6C9F9E779AE4}" destId="{41A4B808-2647-ED48-B714-D093C7BA78FD}" srcOrd="0" destOrd="0" presId="urn:microsoft.com/office/officeart/2005/8/layout/vList2"/>
    <dgm:cxn modelId="{4D103AAE-8F94-7049-99A2-ECA046DEBDB8}" srcId="{80024535-2FB9-EF49-8489-5F3DC40823F6}" destId="{687CDD76-A471-B94B-8661-098D1B2C4731}" srcOrd="3" destOrd="0" parTransId="{5FD026B9-BF4D-7B4D-B492-7ED08112A586}" sibTransId="{370ED90C-499A-1D45-8FF5-5A63F7A55681}"/>
    <dgm:cxn modelId="{4C6845B1-A27E-F449-82AC-315500053E48}" type="presOf" srcId="{2DF7F19F-C2C9-8E47-B741-32C86F024BA1}" destId="{9E9A0815-0F07-7A49-9E21-C4BA6EA05002}" srcOrd="0" destOrd="1" presId="urn:microsoft.com/office/officeart/2005/8/layout/vList2"/>
    <dgm:cxn modelId="{253B3B48-71F6-1042-9BBF-E5797680E81F}" type="presOf" srcId="{80024535-2FB9-EF49-8489-5F3DC40823F6}" destId="{EAB120E2-63AB-F44D-8CC6-CFF3C8C069DD}" srcOrd="0" destOrd="0" presId="urn:microsoft.com/office/officeart/2005/8/layout/vList2"/>
    <dgm:cxn modelId="{20D9BB36-54DB-6943-945E-932CE2A8B3D0}" srcId="{F4FB9428-C13B-CE4B-9FC7-6C9F9E779AE4}" destId="{FEFAA686-4D97-344B-BB25-A490E9D294DC}" srcOrd="0" destOrd="0" parTransId="{29F6F7AF-A8E4-E14F-AA29-C2A0D9694D53}" sibTransId="{9568B1F8-86FD-A84B-B39B-248B2DE55AF8}"/>
    <dgm:cxn modelId="{3618073D-9B1E-8A46-89FE-B7517EAD8A0D}" srcId="{80024535-2FB9-EF49-8489-5F3DC40823F6}" destId="{2CB1819A-ACB8-C54D-AD46-20ECC9A147CF}" srcOrd="0" destOrd="0" parTransId="{74E25C5F-D2EA-334F-9DC6-30AAD7D731A8}" sibTransId="{F262C066-F73F-F341-AFAF-08EBD87A2BD9}"/>
    <dgm:cxn modelId="{BEE759E3-33ED-D849-A047-E0961B6B1361}" srcId="{2CB1819A-ACB8-C54D-AD46-20ECC9A147CF}" destId="{2DF7F19F-C2C9-8E47-B741-32C86F024BA1}" srcOrd="1" destOrd="0" parTransId="{CD5E413A-EC88-4141-8E68-6F24CB22B489}" sibTransId="{813D319F-ECC6-4749-AD2B-B88D0709715B}"/>
    <dgm:cxn modelId="{EFC1DF8D-0D86-3F4B-8147-637838ABD8C0}" type="presOf" srcId="{B04A6EDD-D74D-3041-8644-C7710B89B6E7}" destId="{1E8B28A1-FAB4-D74C-95D9-119FFAF5F59F}" srcOrd="0" destOrd="0" presId="urn:microsoft.com/office/officeart/2005/8/layout/vList2"/>
    <dgm:cxn modelId="{BA0FC382-B356-204A-80E6-A7283D95BCDD}" type="presOf" srcId="{9216B486-1C96-4A4F-BEA7-5763552B022A}" destId="{1E8B28A1-FAB4-D74C-95D9-119FFAF5F59F}" srcOrd="0" destOrd="1" presId="urn:microsoft.com/office/officeart/2005/8/layout/vList2"/>
    <dgm:cxn modelId="{543EECB2-7D68-FC4A-9DB8-8DD9E5CC6EAB}" srcId="{E672FE10-4FBB-7445-9D1A-C6E2875A2CC1}" destId="{9216B486-1C96-4A4F-BEA7-5763552B022A}" srcOrd="1" destOrd="0" parTransId="{2D8313FA-FFDB-724E-AAAE-1B8CEDDD094F}" sibTransId="{5D642639-3D73-994A-8F0C-9986C25DB616}"/>
    <dgm:cxn modelId="{45D235F0-1FFB-0549-9237-38D2C75D0480}" srcId="{E672FE10-4FBB-7445-9D1A-C6E2875A2CC1}" destId="{B04A6EDD-D74D-3041-8644-C7710B89B6E7}" srcOrd="0" destOrd="0" parTransId="{108A98DA-CB98-3748-A1B3-C9E635B8F4A8}" sibTransId="{93F2C175-14CA-9E48-8CFB-2C38D3852AA8}"/>
    <dgm:cxn modelId="{76BC8339-DFA4-AB4D-BF5F-FCE5BA3D39F1}" srcId="{2CB1819A-ACB8-C54D-AD46-20ECC9A147CF}" destId="{A5EE5C7A-C30E-884B-A044-C061F01250D4}" srcOrd="0" destOrd="0" parTransId="{1080CF16-8EB9-4044-B00F-27C80883E3F1}" sibTransId="{970B299A-F1FE-9145-AF10-544DC9DEA03D}"/>
    <dgm:cxn modelId="{91224DE8-11DA-744E-8A3E-9F2B4ABBE865}" srcId="{687CDD76-A471-B94B-8661-098D1B2C4731}" destId="{6DB06DE7-54CA-C943-9FEB-E435D3DF6D2F}" srcOrd="0" destOrd="0" parTransId="{C5618F58-A63A-0448-BB8F-3CACA572622A}" sibTransId="{EE8812F4-72B4-514B-9BCA-37B4EE95B805}"/>
    <dgm:cxn modelId="{C272F85C-6A8B-F541-AAA9-CCD8689EE2EE}" type="presParOf" srcId="{EAB120E2-63AB-F44D-8CC6-CFF3C8C069DD}" destId="{A7AAAD84-68E7-C64C-A48A-0F0A871BE7AD}" srcOrd="0" destOrd="0" presId="urn:microsoft.com/office/officeart/2005/8/layout/vList2"/>
    <dgm:cxn modelId="{62B687DD-626C-9242-A27D-27EA2F841FCA}" type="presParOf" srcId="{EAB120E2-63AB-F44D-8CC6-CFF3C8C069DD}" destId="{9E9A0815-0F07-7A49-9E21-C4BA6EA05002}" srcOrd="1" destOrd="0" presId="urn:microsoft.com/office/officeart/2005/8/layout/vList2"/>
    <dgm:cxn modelId="{EE817AEF-E368-7D48-8F4B-C1D5AB1476DC}" type="presParOf" srcId="{EAB120E2-63AB-F44D-8CC6-CFF3C8C069DD}" destId="{87508C10-E9FF-7145-8D31-7A918072D0F7}" srcOrd="2" destOrd="0" presId="urn:microsoft.com/office/officeart/2005/8/layout/vList2"/>
    <dgm:cxn modelId="{012FF1E0-5D5E-814A-912A-B53BBEF51CA8}" type="presParOf" srcId="{EAB120E2-63AB-F44D-8CC6-CFF3C8C069DD}" destId="{1E8B28A1-FAB4-D74C-95D9-119FFAF5F59F}" srcOrd="3" destOrd="0" presId="urn:microsoft.com/office/officeart/2005/8/layout/vList2"/>
    <dgm:cxn modelId="{227440AD-115E-CF4D-B999-9304A966B148}" type="presParOf" srcId="{EAB120E2-63AB-F44D-8CC6-CFF3C8C069DD}" destId="{41A4B808-2647-ED48-B714-D093C7BA78FD}" srcOrd="4" destOrd="0" presId="urn:microsoft.com/office/officeart/2005/8/layout/vList2"/>
    <dgm:cxn modelId="{B483DFEC-AA36-2C44-A2B2-99E566E81B32}" type="presParOf" srcId="{EAB120E2-63AB-F44D-8CC6-CFF3C8C069DD}" destId="{DB65BF57-525F-B749-ABCF-193F27B2C41C}" srcOrd="5" destOrd="0" presId="urn:microsoft.com/office/officeart/2005/8/layout/vList2"/>
    <dgm:cxn modelId="{8D044CFE-8A33-5441-B855-9B45A9CAB515}" type="presParOf" srcId="{EAB120E2-63AB-F44D-8CC6-CFF3C8C069DD}" destId="{A4F32CE5-0EE3-2646-8FA7-6CA7D5D47EF2}" srcOrd="6" destOrd="0" presId="urn:microsoft.com/office/officeart/2005/8/layout/vList2"/>
    <dgm:cxn modelId="{BF2C12C8-122D-F849-B6CD-670F332FD807}" type="presParOf" srcId="{EAB120E2-63AB-F44D-8CC6-CFF3C8C069DD}" destId="{79346199-398D-BE4C-8BF0-97AA4B441A32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621E26-09F4-F648-8418-9A8D79458F0B}" type="doc">
      <dgm:prSet loTypeId="urn:microsoft.com/office/officeart/2005/8/layout/vList2" loCatId="list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AF44725-F558-684C-9F64-076995383205}">
      <dgm:prSet phldrT="[Text]"/>
      <dgm:spPr/>
      <dgm:t>
        <a:bodyPr/>
        <a:lstStyle/>
        <a:p>
          <a:r>
            <a:rPr lang="en-US" dirty="0" smtClean="0"/>
            <a:t>Fairness</a:t>
          </a:r>
          <a:endParaRPr lang="en-US" dirty="0"/>
        </a:p>
      </dgm:t>
    </dgm:pt>
    <dgm:pt modelId="{58DF6FB6-0821-6B44-8A27-F6F21C1629CB}" type="parTrans" cxnId="{6B246AD3-699C-3F4D-8847-B92F9ED761DD}">
      <dgm:prSet/>
      <dgm:spPr/>
      <dgm:t>
        <a:bodyPr/>
        <a:lstStyle/>
        <a:p>
          <a:endParaRPr lang="en-US"/>
        </a:p>
      </dgm:t>
    </dgm:pt>
    <dgm:pt modelId="{E17539E4-F85D-DD43-9E87-AF2CDDFBC8E9}" type="sibTrans" cxnId="{6B246AD3-699C-3F4D-8847-B92F9ED761DD}">
      <dgm:prSet/>
      <dgm:spPr/>
      <dgm:t>
        <a:bodyPr/>
        <a:lstStyle/>
        <a:p>
          <a:endParaRPr lang="en-US"/>
        </a:p>
      </dgm:t>
    </dgm:pt>
    <dgm:pt modelId="{1E3F6DD4-8EAD-A845-8A13-CFECF984B3FA}">
      <dgm:prSet phldrT="[Text]"/>
      <dgm:spPr/>
      <dgm:t>
        <a:bodyPr/>
        <a:lstStyle/>
        <a:p>
          <a:r>
            <a:rPr lang="en-US" dirty="0" smtClean="0"/>
            <a:t>Event managers have a responsibility to employ, pay, and treat others fairly</a:t>
          </a:r>
          <a:endParaRPr lang="en-US" dirty="0"/>
        </a:p>
      </dgm:t>
    </dgm:pt>
    <dgm:pt modelId="{77A338D9-F1BD-7143-98D4-E8E8C8402F7C}" type="parTrans" cxnId="{F3FD7762-D1CF-6B41-ADA7-AA3005B91C0E}">
      <dgm:prSet/>
      <dgm:spPr/>
      <dgm:t>
        <a:bodyPr/>
        <a:lstStyle/>
        <a:p>
          <a:endParaRPr lang="en-US"/>
        </a:p>
      </dgm:t>
    </dgm:pt>
    <dgm:pt modelId="{BD85268D-EAAD-1D42-9EF6-DAD373A3252A}" type="sibTrans" cxnId="{F3FD7762-D1CF-6B41-ADA7-AA3005B91C0E}">
      <dgm:prSet/>
      <dgm:spPr/>
      <dgm:t>
        <a:bodyPr/>
        <a:lstStyle/>
        <a:p>
          <a:endParaRPr lang="en-US"/>
        </a:p>
      </dgm:t>
    </dgm:pt>
    <dgm:pt modelId="{ED275D99-B6E4-4948-B0EA-25CDF14C07B1}">
      <dgm:prSet phldrT="[Text]"/>
      <dgm:spPr/>
      <dgm:t>
        <a:bodyPr/>
        <a:lstStyle/>
        <a:p>
          <a:r>
            <a:rPr lang="en-US" dirty="0" smtClean="0"/>
            <a:t>Equality</a:t>
          </a:r>
          <a:endParaRPr lang="en-US" dirty="0"/>
        </a:p>
      </dgm:t>
    </dgm:pt>
    <dgm:pt modelId="{44239966-E0F2-244C-853A-DE504444F56B}" type="parTrans" cxnId="{EC2A5DE6-38E2-854B-BCCD-DA67DD9F9C7F}">
      <dgm:prSet/>
      <dgm:spPr/>
      <dgm:t>
        <a:bodyPr/>
        <a:lstStyle/>
        <a:p>
          <a:endParaRPr lang="en-US"/>
        </a:p>
      </dgm:t>
    </dgm:pt>
    <dgm:pt modelId="{E8E3F189-11B5-BD4C-BA09-DB805FD38DDE}" type="sibTrans" cxnId="{EC2A5DE6-38E2-854B-BCCD-DA67DD9F9C7F}">
      <dgm:prSet/>
      <dgm:spPr/>
      <dgm:t>
        <a:bodyPr/>
        <a:lstStyle/>
        <a:p>
          <a:endParaRPr lang="en-US"/>
        </a:p>
      </dgm:t>
    </dgm:pt>
    <dgm:pt modelId="{54A56358-E7CD-5446-8DFC-D24C95CC051B}">
      <dgm:prSet phldrT="[Text]"/>
      <dgm:spPr/>
      <dgm:t>
        <a:bodyPr/>
        <a:lstStyle/>
        <a:p>
          <a:r>
            <a:rPr lang="en-US" dirty="0" smtClean="0"/>
            <a:t>Every person deserves to be treated equally regardless of  their age, sex, race, religion, economic or social background, romantic lifestyle and political belief</a:t>
          </a:r>
          <a:endParaRPr lang="en-US" dirty="0"/>
        </a:p>
      </dgm:t>
    </dgm:pt>
    <dgm:pt modelId="{8C889429-38F7-1A49-82F6-2D32DCD26A09}" type="parTrans" cxnId="{9E23BAD4-5BAA-5248-8374-1A62629AFF49}">
      <dgm:prSet/>
      <dgm:spPr/>
      <dgm:t>
        <a:bodyPr/>
        <a:lstStyle/>
        <a:p>
          <a:endParaRPr lang="en-US"/>
        </a:p>
      </dgm:t>
    </dgm:pt>
    <dgm:pt modelId="{BB9E9A62-03C3-9649-9535-9C0C198C69EA}" type="sibTrans" cxnId="{9E23BAD4-5BAA-5248-8374-1A62629AFF49}">
      <dgm:prSet/>
      <dgm:spPr/>
      <dgm:t>
        <a:bodyPr/>
        <a:lstStyle/>
        <a:p>
          <a:endParaRPr lang="en-US"/>
        </a:p>
      </dgm:t>
    </dgm:pt>
    <dgm:pt modelId="{87828DD5-DA57-6E43-9F48-0ACB07BCDAC4}">
      <dgm:prSet phldrT="[Text]"/>
      <dgm:spPr/>
      <dgm:t>
        <a:bodyPr/>
        <a:lstStyle/>
        <a:p>
          <a:r>
            <a:rPr lang="en-US" dirty="0" smtClean="0"/>
            <a:t>Accessibility</a:t>
          </a:r>
          <a:endParaRPr lang="en-US" dirty="0"/>
        </a:p>
      </dgm:t>
    </dgm:pt>
    <dgm:pt modelId="{526B7C24-8973-484A-BE12-369965EB3EAE}" type="parTrans" cxnId="{DE5E71C3-DE32-924A-88C4-89B84A3D8D6F}">
      <dgm:prSet/>
      <dgm:spPr/>
      <dgm:t>
        <a:bodyPr/>
        <a:lstStyle/>
        <a:p>
          <a:endParaRPr lang="en-US"/>
        </a:p>
      </dgm:t>
    </dgm:pt>
    <dgm:pt modelId="{538162C6-9C9F-3A43-BD17-6A590EFD5053}" type="sibTrans" cxnId="{DE5E71C3-DE32-924A-88C4-89B84A3D8D6F}">
      <dgm:prSet/>
      <dgm:spPr/>
      <dgm:t>
        <a:bodyPr/>
        <a:lstStyle/>
        <a:p>
          <a:endParaRPr lang="en-US"/>
        </a:p>
      </dgm:t>
    </dgm:pt>
    <dgm:pt modelId="{9A5DE809-F97B-BE42-8943-DEE3D75B4C65}">
      <dgm:prSet phldrT="[Text]"/>
      <dgm:spPr/>
      <dgm:t>
        <a:bodyPr/>
        <a:lstStyle/>
        <a:p>
          <a:r>
            <a:rPr lang="en-US" dirty="0" smtClean="0"/>
            <a:t>All events must be accessible to persons of all abilities</a:t>
          </a:r>
          <a:endParaRPr lang="en-US" dirty="0"/>
        </a:p>
      </dgm:t>
    </dgm:pt>
    <dgm:pt modelId="{310ACCA7-2C95-164D-9903-15071409099A}" type="parTrans" cxnId="{3D61C75D-E45D-0245-9259-72189A8F7409}">
      <dgm:prSet/>
      <dgm:spPr/>
      <dgm:t>
        <a:bodyPr/>
        <a:lstStyle/>
        <a:p>
          <a:endParaRPr lang="en-US"/>
        </a:p>
      </dgm:t>
    </dgm:pt>
    <dgm:pt modelId="{D8569CF3-67D6-B24B-8247-134716D39805}" type="sibTrans" cxnId="{3D61C75D-E45D-0245-9259-72189A8F7409}">
      <dgm:prSet/>
      <dgm:spPr/>
      <dgm:t>
        <a:bodyPr/>
        <a:lstStyle/>
        <a:p>
          <a:endParaRPr lang="en-US"/>
        </a:p>
      </dgm:t>
    </dgm:pt>
    <dgm:pt modelId="{26B779E5-38F8-9848-ACD3-9B25BE950A21}">
      <dgm:prSet phldrT="[Text]"/>
      <dgm:spPr/>
      <dgm:t>
        <a:bodyPr/>
        <a:lstStyle/>
        <a:p>
          <a:r>
            <a:rPr lang="en-US" dirty="0" smtClean="0"/>
            <a:t>Everybody have a similar chance of getting job, regardless of their race, sex, or background</a:t>
          </a:r>
          <a:endParaRPr lang="en-US" dirty="0"/>
        </a:p>
      </dgm:t>
    </dgm:pt>
    <dgm:pt modelId="{24102717-B667-FB44-A953-C90D107DCC22}" type="parTrans" cxnId="{F65C1BA0-99AE-A946-97FA-FBE9D377189F}">
      <dgm:prSet/>
      <dgm:spPr/>
      <dgm:t>
        <a:bodyPr/>
        <a:lstStyle/>
        <a:p>
          <a:endParaRPr lang="en-US"/>
        </a:p>
      </dgm:t>
    </dgm:pt>
    <dgm:pt modelId="{7DAAB47C-C950-B548-AE16-B2D0B206B683}" type="sibTrans" cxnId="{F65C1BA0-99AE-A946-97FA-FBE9D377189F}">
      <dgm:prSet/>
      <dgm:spPr/>
      <dgm:t>
        <a:bodyPr/>
        <a:lstStyle/>
        <a:p>
          <a:endParaRPr lang="en-US"/>
        </a:p>
      </dgm:t>
    </dgm:pt>
    <dgm:pt modelId="{DD358A9B-5898-8D44-B731-DBE2CAC34FEC}">
      <dgm:prSet phldrT="[Text]"/>
      <dgm:spPr/>
      <dgm:t>
        <a:bodyPr/>
        <a:lstStyle/>
        <a:p>
          <a:r>
            <a:rPr lang="en-US" dirty="0" smtClean="0"/>
            <a:t>Provide a happy, safe and healthy work </a:t>
          </a:r>
          <a:r>
            <a:rPr lang="en-US" dirty="0" err="1" smtClean="0"/>
            <a:t>environtment</a:t>
          </a:r>
          <a:r>
            <a:rPr lang="en-US" dirty="0" smtClean="0"/>
            <a:t>, give the resources required to do their job in a safe manner</a:t>
          </a:r>
          <a:endParaRPr lang="en-US" dirty="0"/>
        </a:p>
      </dgm:t>
    </dgm:pt>
    <dgm:pt modelId="{8CC2DF2C-537A-CB4D-86FC-517F8701FC76}" type="parTrans" cxnId="{4C9C57A7-327E-2245-8F49-D43D38FC7427}">
      <dgm:prSet/>
      <dgm:spPr/>
      <dgm:t>
        <a:bodyPr/>
        <a:lstStyle/>
        <a:p>
          <a:endParaRPr lang="en-US"/>
        </a:p>
      </dgm:t>
    </dgm:pt>
    <dgm:pt modelId="{247E5950-94B2-8941-AD35-7778D91E9FD5}" type="sibTrans" cxnId="{4C9C57A7-327E-2245-8F49-D43D38FC7427}">
      <dgm:prSet/>
      <dgm:spPr/>
      <dgm:t>
        <a:bodyPr/>
        <a:lstStyle/>
        <a:p>
          <a:endParaRPr lang="en-US"/>
        </a:p>
      </dgm:t>
    </dgm:pt>
    <dgm:pt modelId="{F4F66EB2-929A-784C-881B-D859289F992C}">
      <dgm:prSet phldrT="[Text]"/>
      <dgm:spPr/>
      <dgm:t>
        <a:bodyPr/>
        <a:lstStyle/>
        <a:p>
          <a:r>
            <a:rPr lang="en-US" dirty="0" smtClean="0"/>
            <a:t>Give a fair salary</a:t>
          </a:r>
          <a:endParaRPr lang="en-US" dirty="0"/>
        </a:p>
      </dgm:t>
    </dgm:pt>
    <dgm:pt modelId="{B6557366-2BF7-C242-A7F1-40BB3EE0DF49}" type="parTrans" cxnId="{62FDF199-EF0F-8741-9478-BE482CDA5940}">
      <dgm:prSet/>
      <dgm:spPr/>
      <dgm:t>
        <a:bodyPr/>
        <a:lstStyle/>
        <a:p>
          <a:endParaRPr lang="en-US"/>
        </a:p>
      </dgm:t>
    </dgm:pt>
    <dgm:pt modelId="{DCE33CAA-A12F-5A4B-8E98-1E4530331BE6}" type="sibTrans" cxnId="{62FDF199-EF0F-8741-9478-BE482CDA5940}">
      <dgm:prSet/>
      <dgm:spPr/>
      <dgm:t>
        <a:bodyPr/>
        <a:lstStyle/>
        <a:p>
          <a:endParaRPr lang="en-US"/>
        </a:p>
      </dgm:t>
    </dgm:pt>
    <dgm:pt modelId="{7E207791-A2B1-A04A-B1E2-87893C535B0F}">
      <dgm:prSet phldrT="[Text]"/>
      <dgm:spPr/>
      <dgm:t>
        <a:bodyPr/>
        <a:lstStyle/>
        <a:p>
          <a:r>
            <a:rPr lang="en-US" dirty="0" smtClean="0"/>
            <a:t>The important thing is to treat all people with the respect and dignity that they deserve</a:t>
          </a:r>
          <a:endParaRPr lang="en-US" dirty="0"/>
        </a:p>
      </dgm:t>
    </dgm:pt>
    <dgm:pt modelId="{5DC32AE6-2649-6B41-9D63-1917D8BE87C4}" type="parTrans" cxnId="{B002181B-C7F7-3249-BA64-89880A6ED144}">
      <dgm:prSet/>
      <dgm:spPr/>
      <dgm:t>
        <a:bodyPr/>
        <a:lstStyle/>
        <a:p>
          <a:endParaRPr lang="en-US"/>
        </a:p>
      </dgm:t>
    </dgm:pt>
    <dgm:pt modelId="{1E90BA67-9003-4241-92D4-8F2325376A53}" type="sibTrans" cxnId="{B002181B-C7F7-3249-BA64-89880A6ED144}">
      <dgm:prSet/>
      <dgm:spPr/>
      <dgm:t>
        <a:bodyPr/>
        <a:lstStyle/>
        <a:p>
          <a:endParaRPr lang="en-US"/>
        </a:p>
      </dgm:t>
    </dgm:pt>
    <dgm:pt modelId="{D209594F-C5A6-3945-BA81-E309759EF292}">
      <dgm:prSet phldrT="[Text]"/>
      <dgm:spPr/>
      <dgm:t>
        <a:bodyPr/>
        <a:lstStyle/>
        <a:p>
          <a:r>
            <a:rPr lang="en-US" dirty="0" smtClean="0"/>
            <a:t>Once you know the language, learn the best practices in accessible communication</a:t>
          </a:r>
          <a:endParaRPr lang="en-US" dirty="0"/>
        </a:p>
      </dgm:t>
    </dgm:pt>
    <dgm:pt modelId="{1D47B2BA-DDEA-4143-BE6C-84E2A1424674}" type="parTrans" cxnId="{F3818B81-2DEC-654F-9638-D2E9A7C87B29}">
      <dgm:prSet/>
      <dgm:spPr/>
      <dgm:t>
        <a:bodyPr/>
        <a:lstStyle/>
        <a:p>
          <a:endParaRPr lang="en-US"/>
        </a:p>
      </dgm:t>
    </dgm:pt>
    <dgm:pt modelId="{C4619BA3-2420-8745-8260-1DA3B3E51000}" type="sibTrans" cxnId="{F3818B81-2DEC-654F-9638-D2E9A7C87B29}">
      <dgm:prSet/>
      <dgm:spPr/>
      <dgm:t>
        <a:bodyPr/>
        <a:lstStyle/>
        <a:p>
          <a:endParaRPr lang="en-US"/>
        </a:p>
      </dgm:t>
    </dgm:pt>
    <dgm:pt modelId="{35883354-ABE5-FC45-816C-4939D01CD1C6}" type="pres">
      <dgm:prSet presAssocID="{88621E26-09F4-F648-8418-9A8D79458F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7E31699-5673-8349-AC2B-05C953FB5EB9}" type="pres">
      <dgm:prSet presAssocID="{2AF44725-F558-684C-9F64-076995383205}" presName="parentText" presStyleLbl="node1" presStyleIdx="0" presStyleCnt="3" custLinFactNeighborY="25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3EF7FD-EF58-8440-8CE1-39127C53EFA2}" type="pres">
      <dgm:prSet presAssocID="{2AF44725-F558-684C-9F64-076995383205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2855D3-3522-2744-95DE-102D9BC29368}" type="pres">
      <dgm:prSet presAssocID="{ED275D99-B6E4-4948-B0EA-25CDF14C07B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2FD864-DA46-3643-BC07-5F7BB810ED86}" type="pres">
      <dgm:prSet presAssocID="{ED275D99-B6E4-4948-B0EA-25CDF14C07B1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8F4AD2-0479-9743-B1A4-E7B4AB8BDEB2}" type="pres">
      <dgm:prSet presAssocID="{87828DD5-DA57-6E43-9F48-0ACB07BCDAC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BD1D21-5EF9-F24F-8902-0A0C07BFA864}" type="pres">
      <dgm:prSet presAssocID="{87828DD5-DA57-6E43-9F48-0ACB07BCDAC4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7B69022-D07C-984C-BBD0-8E7A494BB57F}" type="presOf" srcId="{D209594F-C5A6-3945-BA81-E309759EF292}" destId="{B5BD1D21-5EF9-F24F-8902-0A0C07BFA864}" srcOrd="0" destOrd="2" presId="urn:microsoft.com/office/officeart/2005/8/layout/vList2"/>
    <dgm:cxn modelId="{DCAA4C7D-BD2F-9047-A687-1202D3BB3B8D}" type="presOf" srcId="{DD358A9B-5898-8D44-B731-DBE2CAC34FEC}" destId="{A63EF7FD-EF58-8440-8CE1-39127C53EFA2}" srcOrd="0" destOrd="2" presId="urn:microsoft.com/office/officeart/2005/8/layout/vList2"/>
    <dgm:cxn modelId="{B002181B-C7F7-3249-BA64-89880A6ED144}" srcId="{87828DD5-DA57-6E43-9F48-0ACB07BCDAC4}" destId="{7E207791-A2B1-A04A-B1E2-87893C535B0F}" srcOrd="1" destOrd="0" parTransId="{5DC32AE6-2649-6B41-9D63-1917D8BE87C4}" sibTransId="{1E90BA67-9003-4241-92D4-8F2325376A53}"/>
    <dgm:cxn modelId="{ABF05090-C23A-804C-A400-D8C9DFF09A5B}" type="presOf" srcId="{87828DD5-DA57-6E43-9F48-0ACB07BCDAC4}" destId="{ED8F4AD2-0479-9743-B1A4-E7B4AB8BDEB2}" srcOrd="0" destOrd="0" presId="urn:microsoft.com/office/officeart/2005/8/layout/vList2"/>
    <dgm:cxn modelId="{3D61C75D-E45D-0245-9259-72189A8F7409}" srcId="{87828DD5-DA57-6E43-9F48-0ACB07BCDAC4}" destId="{9A5DE809-F97B-BE42-8943-DEE3D75B4C65}" srcOrd="0" destOrd="0" parTransId="{310ACCA7-2C95-164D-9903-15071409099A}" sibTransId="{D8569CF3-67D6-B24B-8247-134716D39805}"/>
    <dgm:cxn modelId="{DE5E71C3-DE32-924A-88C4-89B84A3D8D6F}" srcId="{88621E26-09F4-F648-8418-9A8D79458F0B}" destId="{87828DD5-DA57-6E43-9F48-0ACB07BCDAC4}" srcOrd="2" destOrd="0" parTransId="{526B7C24-8973-484A-BE12-369965EB3EAE}" sibTransId="{538162C6-9C9F-3A43-BD17-6A590EFD5053}"/>
    <dgm:cxn modelId="{F3FD7762-D1CF-6B41-ADA7-AA3005B91C0E}" srcId="{2AF44725-F558-684C-9F64-076995383205}" destId="{1E3F6DD4-8EAD-A845-8A13-CFECF984B3FA}" srcOrd="0" destOrd="0" parTransId="{77A338D9-F1BD-7143-98D4-E8E8C8402F7C}" sibTransId="{BD85268D-EAAD-1D42-9EF6-DAD373A3252A}"/>
    <dgm:cxn modelId="{879C593B-41E5-6B47-B077-DC2DE5ACC17E}" type="presOf" srcId="{54A56358-E7CD-5446-8DFC-D24C95CC051B}" destId="{6A2FD864-DA46-3643-BC07-5F7BB810ED86}" srcOrd="0" destOrd="0" presId="urn:microsoft.com/office/officeart/2005/8/layout/vList2"/>
    <dgm:cxn modelId="{A51BD061-634A-E544-8590-0AE63C274AE3}" type="presOf" srcId="{1E3F6DD4-8EAD-A845-8A13-CFECF984B3FA}" destId="{A63EF7FD-EF58-8440-8CE1-39127C53EFA2}" srcOrd="0" destOrd="0" presId="urn:microsoft.com/office/officeart/2005/8/layout/vList2"/>
    <dgm:cxn modelId="{4C9C57A7-327E-2245-8F49-D43D38FC7427}" srcId="{2AF44725-F558-684C-9F64-076995383205}" destId="{DD358A9B-5898-8D44-B731-DBE2CAC34FEC}" srcOrd="2" destOrd="0" parTransId="{8CC2DF2C-537A-CB4D-86FC-517F8701FC76}" sibTransId="{247E5950-94B2-8941-AD35-7778D91E9FD5}"/>
    <dgm:cxn modelId="{D03B2725-6830-1143-970F-85866D4EB502}" type="presOf" srcId="{88621E26-09F4-F648-8418-9A8D79458F0B}" destId="{35883354-ABE5-FC45-816C-4939D01CD1C6}" srcOrd="0" destOrd="0" presId="urn:microsoft.com/office/officeart/2005/8/layout/vList2"/>
    <dgm:cxn modelId="{F3818B81-2DEC-654F-9638-D2E9A7C87B29}" srcId="{87828DD5-DA57-6E43-9F48-0ACB07BCDAC4}" destId="{D209594F-C5A6-3945-BA81-E309759EF292}" srcOrd="2" destOrd="0" parTransId="{1D47B2BA-DDEA-4143-BE6C-84E2A1424674}" sibTransId="{C4619BA3-2420-8745-8260-1DA3B3E51000}"/>
    <dgm:cxn modelId="{9E23BAD4-5BAA-5248-8374-1A62629AFF49}" srcId="{ED275D99-B6E4-4948-B0EA-25CDF14C07B1}" destId="{54A56358-E7CD-5446-8DFC-D24C95CC051B}" srcOrd="0" destOrd="0" parTransId="{8C889429-38F7-1A49-82F6-2D32DCD26A09}" sibTransId="{BB9E9A62-03C3-9649-9535-9C0C198C69EA}"/>
    <dgm:cxn modelId="{6B246AD3-699C-3F4D-8847-B92F9ED761DD}" srcId="{88621E26-09F4-F648-8418-9A8D79458F0B}" destId="{2AF44725-F558-684C-9F64-076995383205}" srcOrd="0" destOrd="0" parTransId="{58DF6FB6-0821-6B44-8A27-F6F21C1629CB}" sibTransId="{E17539E4-F85D-DD43-9E87-AF2CDDFBC8E9}"/>
    <dgm:cxn modelId="{04EADEFF-F59A-E74E-B3FE-81A225CA1922}" type="presOf" srcId="{26B779E5-38F8-9848-ACD3-9B25BE950A21}" destId="{A63EF7FD-EF58-8440-8CE1-39127C53EFA2}" srcOrd="0" destOrd="1" presId="urn:microsoft.com/office/officeart/2005/8/layout/vList2"/>
    <dgm:cxn modelId="{A9432492-D6C3-D547-AE96-A475EBCB54A8}" type="presOf" srcId="{9A5DE809-F97B-BE42-8943-DEE3D75B4C65}" destId="{B5BD1D21-5EF9-F24F-8902-0A0C07BFA864}" srcOrd="0" destOrd="0" presId="urn:microsoft.com/office/officeart/2005/8/layout/vList2"/>
    <dgm:cxn modelId="{4A6B50B3-67C7-F845-B005-7BE5F8072C07}" type="presOf" srcId="{F4F66EB2-929A-784C-881B-D859289F992C}" destId="{A63EF7FD-EF58-8440-8CE1-39127C53EFA2}" srcOrd="0" destOrd="3" presId="urn:microsoft.com/office/officeart/2005/8/layout/vList2"/>
    <dgm:cxn modelId="{351A49F0-CC8C-1644-8A9C-C20E8AB675C0}" type="presOf" srcId="{2AF44725-F558-684C-9F64-076995383205}" destId="{67E31699-5673-8349-AC2B-05C953FB5EB9}" srcOrd="0" destOrd="0" presId="urn:microsoft.com/office/officeart/2005/8/layout/vList2"/>
    <dgm:cxn modelId="{53234FED-D3D4-084D-B7C2-3442AD91275B}" type="presOf" srcId="{7E207791-A2B1-A04A-B1E2-87893C535B0F}" destId="{B5BD1D21-5EF9-F24F-8902-0A0C07BFA864}" srcOrd="0" destOrd="1" presId="urn:microsoft.com/office/officeart/2005/8/layout/vList2"/>
    <dgm:cxn modelId="{62FDF199-EF0F-8741-9478-BE482CDA5940}" srcId="{2AF44725-F558-684C-9F64-076995383205}" destId="{F4F66EB2-929A-784C-881B-D859289F992C}" srcOrd="3" destOrd="0" parTransId="{B6557366-2BF7-C242-A7F1-40BB3EE0DF49}" sibTransId="{DCE33CAA-A12F-5A4B-8E98-1E4530331BE6}"/>
    <dgm:cxn modelId="{EC2A5DE6-38E2-854B-BCCD-DA67DD9F9C7F}" srcId="{88621E26-09F4-F648-8418-9A8D79458F0B}" destId="{ED275D99-B6E4-4948-B0EA-25CDF14C07B1}" srcOrd="1" destOrd="0" parTransId="{44239966-E0F2-244C-853A-DE504444F56B}" sibTransId="{E8E3F189-11B5-BD4C-BA09-DB805FD38DDE}"/>
    <dgm:cxn modelId="{4B24E831-EA2B-5C42-87D1-D739C0608CEF}" type="presOf" srcId="{ED275D99-B6E4-4948-B0EA-25CDF14C07B1}" destId="{202855D3-3522-2744-95DE-102D9BC29368}" srcOrd="0" destOrd="0" presId="urn:microsoft.com/office/officeart/2005/8/layout/vList2"/>
    <dgm:cxn modelId="{F65C1BA0-99AE-A946-97FA-FBE9D377189F}" srcId="{2AF44725-F558-684C-9F64-076995383205}" destId="{26B779E5-38F8-9848-ACD3-9B25BE950A21}" srcOrd="1" destOrd="0" parTransId="{24102717-B667-FB44-A953-C90D107DCC22}" sibTransId="{7DAAB47C-C950-B548-AE16-B2D0B206B683}"/>
    <dgm:cxn modelId="{BDAE202A-68E8-C041-9C1A-17B39FAA8F4C}" type="presParOf" srcId="{35883354-ABE5-FC45-816C-4939D01CD1C6}" destId="{67E31699-5673-8349-AC2B-05C953FB5EB9}" srcOrd="0" destOrd="0" presId="urn:microsoft.com/office/officeart/2005/8/layout/vList2"/>
    <dgm:cxn modelId="{763A2983-2227-9D48-AE71-64084B47316D}" type="presParOf" srcId="{35883354-ABE5-FC45-816C-4939D01CD1C6}" destId="{A63EF7FD-EF58-8440-8CE1-39127C53EFA2}" srcOrd="1" destOrd="0" presId="urn:microsoft.com/office/officeart/2005/8/layout/vList2"/>
    <dgm:cxn modelId="{083CAF2E-F61B-4648-B2D2-9599459117DB}" type="presParOf" srcId="{35883354-ABE5-FC45-816C-4939D01CD1C6}" destId="{202855D3-3522-2744-95DE-102D9BC29368}" srcOrd="2" destOrd="0" presId="urn:microsoft.com/office/officeart/2005/8/layout/vList2"/>
    <dgm:cxn modelId="{D8B1B465-320D-374B-97F0-E56FEAF76154}" type="presParOf" srcId="{35883354-ABE5-FC45-816C-4939D01CD1C6}" destId="{6A2FD864-DA46-3643-BC07-5F7BB810ED86}" srcOrd="3" destOrd="0" presId="urn:microsoft.com/office/officeart/2005/8/layout/vList2"/>
    <dgm:cxn modelId="{8201C394-5D50-ED46-978E-C02A768939B2}" type="presParOf" srcId="{35883354-ABE5-FC45-816C-4939D01CD1C6}" destId="{ED8F4AD2-0479-9743-B1A4-E7B4AB8BDEB2}" srcOrd="4" destOrd="0" presId="urn:microsoft.com/office/officeart/2005/8/layout/vList2"/>
    <dgm:cxn modelId="{C87B1FCF-54D6-CA4F-BF94-ECC1818A24C6}" type="presParOf" srcId="{35883354-ABE5-FC45-816C-4939D01CD1C6}" destId="{B5BD1D21-5EF9-F24F-8902-0A0C07BFA86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621E26-09F4-F648-8418-9A8D79458F0B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AF44725-F558-684C-9F64-076995383205}">
      <dgm:prSet phldrT="[Text]"/>
      <dgm:spPr/>
      <dgm:t>
        <a:bodyPr/>
        <a:lstStyle/>
        <a:p>
          <a:r>
            <a:rPr lang="en-US" dirty="0" smtClean="0"/>
            <a:t>The Relaxed Performances</a:t>
          </a:r>
          <a:endParaRPr lang="en-US" dirty="0"/>
        </a:p>
      </dgm:t>
    </dgm:pt>
    <dgm:pt modelId="{58DF6FB6-0821-6B44-8A27-F6F21C1629CB}" type="parTrans" cxnId="{6B246AD3-699C-3F4D-8847-B92F9ED761DD}">
      <dgm:prSet/>
      <dgm:spPr/>
      <dgm:t>
        <a:bodyPr/>
        <a:lstStyle/>
        <a:p>
          <a:endParaRPr lang="en-US"/>
        </a:p>
      </dgm:t>
    </dgm:pt>
    <dgm:pt modelId="{E17539E4-F85D-DD43-9E87-AF2CDDFBC8E9}" type="sibTrans" cxnId="{6B246AD3-699C-3F4D-8847-B92F9ED761DD}">
      <dgm:prSet/>
      <dgm:spPr/>
      <dgm:t>
        <a:bodyPr/>
        <a:lstStyle/>
        <a:p>
          <a:endParaRPr lang="en-US"/>
        </a:p>
      </dgm:t>
    </dgm:pt>
    <dgm:pt modelId="{1E3F6DD4-8EAD-A845-8A13-CFECF984B3FA}">
      <dgm:prSet phldrT="[Text]"/>
      <dgm:spPr/>
      <dgm:t>
        <a:bodyPr/>
        <a:lstStyle/>
        <a:p>
          <a:r>
            <a:rPr lang="en-US" dirty="0" smtClean="0"/>
            <a:t>A Relaxed Performance is aimed at children with profound and complex learning needs, who have a little opportunity to attend </a:t>
          </a:r>
          <a:r>
            <a:rPr lang="en-US" dirty="0" err="1" smtClean="0"/>
            <a:t>theathers</a:t>
          </a:r>
          <a:r>
            <a:rPr lang="en-US" dirty="0" smtClean="0"/>
            <a:t> and events</a:t>
          </a:r>
          <a:endParaRPr lang="en-US" dirty="0"/>
        </a:p>
      </dgm:t>
    </dgm:pt>
    <dgm:pt modelId="{77A338D9-F1BD-7143-98D4-E8E8C8402F7C}" type="parTrans" cxnId="{F3FD7762-D1CF-6B41-ADA7-AA3005B91C0E}">
      <dgm:prSet/>
      <dgm:spPr/>
      <dgm:t>
        <a:bodyPr/>
        <a:lstStyle/>
        <a:p>
          <a:endParaRPr lang="en-US"/>
        </a:p>
      </dgm:t>
    </dgm:pt>
    <dgm:pt modelId="{BD85268D-EAAD-1D42-9EF6-DAD373A3252A}" type="sibTrans" cxnId="{F3FD7762-D1CF-6B41-ADA7-AA3005B91C0E}">
      <dgm:prSet/>
      <dgm:spPr/>
      <dgm:t>
        <a:bodyPr/>
        <a:lstStyle/>
        <a:p>
          <a:endParaRPr lang="en-US"/>
        </a:p>
      </dgm:t>
    </dgm:pt>
    <dgm:pt modelId="{ED275D99-B6E4-4948-B0EA-25CDF14C07B1}">
      <dgm:prSet phldrT="[Text]"/>
      <dgm:spPr/>
      <dgm:t>
        <a:bodyPr/>
        <a:lstStyle/>
        <a:p>
          <a:r>
            <a:rPr lang="en-US" dirty="0" smtClean="0"/>
            <a:t>Volunteer</a:t>
          </a:r>
          <a:r>
            <a:rPr lang="en-US" baseline="0" dirty="0" smtClean="0"/>
            <a:t> Coordination</a:t>
          </a:r>
          <a:endParaRPr lang="en-US" dirty="0"/>
        </a:p>
      </dgm:t>
    </dgm:pt>
    <dgm:pt modelId="{44239966-E0F2-244C-853A-DE504444F56B}" type="parTrans" cxnId="{EC2A5DE6-38E2-854B-BCCD-DA67DD9F9C7F}">
      <dgm:prSet/>
      <dgm:spPr/>
      <dgm:t>
        <a:bodyPr/>
        <a:lstStyle/>
        <a:p>
          <a:endParaRPr lang="en-US"/>
        </a:p>
      </dgm:t>
    </dgm:pt>
    <dgm:pt modelId="{E8E3F189-11B5-BD4C-BA09-DB805FD38DDE}" type="sibTrans" cxnId="{EC2A5DE6-38E2-854B-BCCD-DA67DD9F9C7F}">
      <dgm:prSet/>
      <dgm:spPr/>
      <dgm:t>
        <a:bodyPr/>
        <a:lstStyle/>
        <a:p>
          <a:endParaRPr lang="en-US"/>
        </a:p>
      </dgm:t>
    </dgm:pt>
    <dgm:pt modelId="{54A56358-E7CD-5446-8DFC-D24C95CC051B}">
      <dgm:prSet phldrT="[Text]"/>
      <dgm:spPr/>
      <dgm:t>
        <a:bodyPr/>
        <a:lstStyle/>
        <a:p>
          <a:r>
            <a:rPr lang="en-US" dirty="0" smtClean="0"/>
            <a:t>Effectively recruiting, training, coordinating and rewarding volunteers is a vital part of may event operations</a:t>
          </a:r>
          <a:endParaRPr lang="en-US" dirty="0"/>
        </a:p>
      </dgm:t>
    </dgm:pt>
    <dgm:pt modelId="{8C889429-38F7-1A49-82F6-2D32DCD26A09}" type="parTrans" cxnId="{9E23BAD4-5BAA-5248-8374-1A62629AFF49}">
      <dgm:prSet/>
      <dgm:spPr/>
      <dgm:t>
        <a:bodyPr/>
        <a:lstStyle/>
        <a:p>
          <a:endParaRPr lang="en-US"/>
        </a:p>
      </dgm:t>
    </dgm:pt>
    <dgm:pt modelId="{BB9E9A62-03C3-9649-9535-9C0C198C69EA}" type="sibTrans" cxnId="{9E23BAD4-5BAA-5248-8374-1A62629AFF49}">
      <dgm:prSet/>
      <dgm:spPr/>
      <dgm:t>
        <a:bodyPr/>
        <a:lstStyle/>
        <a:p>
          <a:endParaRPr lang="en-US"/>
        </a:p>
      </dgm:t>
    </dgm:pt>
    <dgm:pt modelId="{87828DD5-DA57-6E43-9F48-0ACB07BCDAC4}">
      <dgm:prSet phldrT="[Text]"/>
      <dgm:spPr/>
      <dgm:t>
        <a:bodyPr/>
        <a:lstStyle/>
        <a:p>
          <a:r>
            <a:rPr lang="en-US" dirty="0" smtClean="0"/>
            <a:t>Contract</a:t>
          </a:r>
          <a:r>
            <a:rPr lang="en-US" baseline="0" dirty="0" smtClean="0"/>
            <a:t> Temporary Employees</a:t>
          </a:r>
          <a:endParaRPr lang="en-US" dirty="0"/>
        </a:p>
      </dgm:t>
    </dgm:pt>
    <dgm:pt modelId="{526B7C24-8973-484A-BE12-369965EB3EAE}" type="parTrans" cxnId="{DE5E71C3-DE32-924A-88C4-89B84A3D8D6F}">
      <dgm:prSet/>
      <dgm:spPr/>
      <dgm:t>
        <a:bodyPr/>
        <a:lstStyle/>
        <a:p>
          <a:endParaRPr lang="en-US"/>
        </a:p>
      </dgm:t>
    </dgm:pt>
    <dgm:pt modelId="{538162C6-9C9F-3A43-BD17-6A590EFD5053}" type="sibTrans" cxnId="{DE5E71C3-DE32-924A-88C4-89B84A3D8D6F}">
      <dgm:prSet/>
      <dgm:spPr/>
      <dgm:t>
        <a:bodyPr/>
        <a:lstStyle/>
        <a:p>
          <a:endParaRPr lang="en-US"/>
        </a:p>
      </dgm:t>
    </dgm:pt>
    <dgm:pt modelId="{9A5DE809-F97B-BE42-8943-DEE3D75B4C65}">
      <dgm:prSet phldrT="[Text]"/>
      <dgm:spPr/>
      <dgm:t>
        <a:bodyPr/>
        <a:lstStyle/>
        <a:p>
          <a:r>
            <a:rPr lang="en-US" dirty="0" smtClean="0"/>
            <a:t>Contracting temporary employees for peak seasons</a:t>
          </a:r>
          <a:endParaRPr lang="en-US" dirty="0"/>
        </a:p>
      </dgm:t>
    </dgm:pt>
    <dgm:pt modelId="{310ACCA7-2C95-164D-9903-15071409099A}" type="parTrans" cxnId="{3D61C75D-E45D-0245-9259-72189A8F7409}">
      <dgm:prSet/>
      <dgm:spPr/>
      <dgm:t>
        <a:bodyPr/>
        <a:lstStyle/>
        <a:p>
          <a:endParaRPr lang="en-US"/>
        </a:p>
      </dgm:t>
    </dgm:pt>
    <dgm:pt modelId="{D8569CF3-67D6-B24B-8247-134716D39805}" type="sibTrans" cxnId="{3D61C75D-E45D-0245-9259-72189A8F7409}">
      <dgm:prSet/>
      <dgm:spPr/>
      <dgm:t>
        <a:bodyPr/>
        <a:lstStyle/>
        <a:p>
          <a:endParaRPr lang="en-US"/>
        </a:p>
      </dgm:t>
    </dgm:pt>
    <dgm:pt modelId="{7AEF2BED-340F-5F46-B378-DC08D68B4E6C}">
      <dgm:prSet phldrT="[Text]"/>
      <dgm:spPr/>
      <dgm:t>
        <a:bodyPr/>
        <a:lstStyle/>
        <a:p>
          <a:r>
            <a:rPr lang="en-US" dirty="0" smtClean="0"/>
            <a:t>All volunteers must be trained</a:t>
          </a:r>
          <a:endParaRPr lang="en-US" dirty="0"/>
        </a:p>
      </dgm:t>
    </dgm:pt>
    <dgm:pt modelId="{5C91F310-73B0-0B4B-B0EF-9FD58CA390A9}" type="parTrans" cxnId="{9B3B3271-890B-8A4F-A76D-EFCC35A00683}">
      <dgm:prSet/>
      <dgm:spPr/>
      <dgm:t>
        <a:bodyPr/>
        <a:lstStyle/>
        <a:p>
          <a:endParaRPr lang="en-US"/>
        </a:p>
      </dgm:t>
    </dgm:pt>
    <dgm:pt modelId="{2B71D138-145D-1346-BD4C-D750A98E2BDC}" type="sibTrans" cxnId="{9B3B3271-890B-8A4F-A76D-EFCC35A00683}">
      <dgm:prSet/>
      <dgm:spPr/>
      <dgm:t>
        <a:bodyPr/>
        <a:lstStyle/>
        <a:p>
          <a:endParaRPr lang="en-US"/>
        </a:p>
      </dgm:t>
    </dgm:pt>
    <dgm:pt modelId="{BB0AF348-A5DE-2948-886E-C8760F22382A}">
      <dgm:prSet phldrT="[Text]"/>
      <dgm:spPr/>
      <dgm:t>
        <a:bodyPr/>
        <a:lstStyle/>
        <a:p>
          <a:r>
            <a:rPr lang="en-US" dirty="0" smtClean="0"/>
            <a:t>Assign team leader to lead the volunteers, and coordinating their job task</a:t>
          </a:r>
          <a:endParaRPr lang="en-US" dirty="0"/>
        </a:p>
      </dgm:t>
    </dgm:pt>
    <dgm:pt modelId="{3DD8745C-8770-4342-9C52-70E84EFA44BB}" type="parTrans" cxnId="{FDCDC7DA-C8BB-2F44-9C1F-DE38CA1D04E5}">
      <dgm:prSet/>
      <dgm:spPr/>
      <dgm:t>
        <a:bodyPr/>
        <a:lstStyle/>
        <a:p>
          <a:endParaRPr lang="en-US"/>
        </a:p>
      </dgm:t>
    </dgm:pt>
    <dgm:pt modelId="{79F8E3DF-07E0-0248-BCAD-79F4587E8C48}" type="sibTrans" cxnId="{FDCDC7DA-C8BB-2F44-9C1F-DE38CA1D04E5}">
      <dgm:prSet/>
      <dgm:spPr/>
      <dgm:t>
        <a:bodyPr/>
        <a:lstStyle/>
        <a:p>
          <a:endParaRPr lang="en-US"/>
        </a:p>
      </dgm:t>
    </dgm:pt>
    <dgm:pt modelId="{F22E3839-2971-404D-9524-098D20CC4065}">
      <dgm:prSet phldrT="[Text]"/>
      <dgm:spPr/>
      <dgm:t>
        <a:bodyPr/>
        <a:lstStyle/>
        <a:p>
          <a:r>
            <a:rPr lang="en-US" dirty="0" smtClean="0"/>
            <a:t>Hiring hospitality and events student from college or schools nearby</a:t>
          </a:r>
          <a:endParaRPr lang="en-US" dirty="0"/>
        </a:p>
      </dgm:t>
    </dgm:pt>
    <dgm:pt modelId="{661C24B7-741C-CA47-9A61-4784975DDE3B}" type="parTrans" cxnId="{5C536C47-E2DC-FA44-89EE-84B232C82677}">
      <dgm:prSet/>
      <dgm:spPr/>
      <dgm:t>
        <a:bodyPr/>
        <a:lstStyle/>
        <a:p>
          <a:endParaRPr lang="en-US"/>
        </a:p>
      </dgm:t>
    </dgm:pt>
    <dgm:pt modelId="{93055EFE-325A-E241-AE41-C340D1365D62}" type="sibTrans" cxnId="{5C536C47-E2DC-FA44-89EE-84B232C82677}">
      <dgm:prSet/>
      <dgm:spPr/>
      <dgm:t>
        <a:bodyPr/>
        <a:lstStyle/>
        <a:p>
          <a:endParaRPr lang="en-US"/>
        </a:p>
      </dgm:t>
    </dgm:pt>
    <dgm:pt modelId="{35883354-ABE5-FC45-816C-4939D01CD1C6}" type="pres">
      <dgm:prSet presAssocID="{88621E26-09F4-F648-8418-9A8D79458F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7E31699-5673-8349-AC2B-05C953FB5EB9}" type="pres">
      <dgm:prSet presAssocID="{2AF44725-F558-684C-9F64-07699538320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3EF7FD-EF58-8440-8CE1-39127C53EFA2}" type="pres">
      <dgm:prSet presAssocID="{2AF44725-F558-684C-9F64-076995383205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2855D3-3522-2744-95DE-102D9BC29368}" type="pres">
      <dgm:prSet presAssocID="{ED275D99-B6E4-4948-B0EA-25CDF14C07B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2FD864-DA46-3643-BC07-5F7BB810ED86}" type="pres">
      <dgm:prSet presAssocID="{ED275D99-B6E4-4948-B0EA-25CDF14C07B1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8F4AD2-0479-9743-B1A4-E7B4AB8BDEB2}" type="pres">
      <dgm:prSet presAssocID="{87828DD5-DA57-6E43-9F48-0ACB07BCDAC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BD1D21-5EF9-F24F-8902-0A0C07BFA864}" type="pres">
      <dgm:prSet presAssocID="{87828DD5-DA57-6E43-9F48-0ACB07BCDAC4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FD7762-D1CF-6B41-ADA7-AA3005B91C0E}" srcId="{2AF44725-F558-684C-9F64-076995383205}" destId="{1E3F6DD4-8EAD-A845-8A13-CFECF984B3FA}" srcOrd="0" destOrd="0" parTransId="{77A338D9-F1BD-7143-98D4-E8E8C8402F7C}" sibTransId="{BD85268D-EAAD-1D42-9EF6-DAD373A3252A}"/>
    <dgm:cxn modelId="{39BB50DC-452D-E246-8B04-AFBA80DB5286}" type="presOf" srcId="{1E3F6DD4-8EAD-A845-8A13-CFECF984B3FA}" destId="{A63EF7FD-EF58-8440-8CE1-39127C53EFA2}" srcOrd="0" destOrd="0" presId="urn:microsoft.com/office/officeart/2005/8/layout/vList2"/>
    <dgm:cxn modelId="{288BFC43-00CA-3D4D-AF10-83D5633DC69B}" type="presOf" srcId="{9A5DE809-F97B-BE42-8943-DEE3D75B4C65}" destId="{B5BD1D21-5EF9-F24F-8902-0A0C07BFA864}" srcOrd="0" destOrd="0" presId="urn:microsoft.com/office/officeart/2005/8/layout/vList2"/>
    <dgm:cxn modelId="{093E50B6-F780-9348-8C52-4FD54BB3A58F}" type="presOf" srcId="{BB0AF348-A5DE-2948-886E-C8760F22382A}" destId="{6A2FD864-DA46-3643-BC07-5F7BB810ED86}" srcOrd="0" destOrd="2" presId="urn:microsoft.com/office/officeart/2005/8/layout/vList2"/>
    <dgm:cxn modelId="{7C0FBB0E-9358-1442-855A-4D23EA13A92C}" type="presOf" srcId="{2AF44725-F558-684C-9F64-076995383205}" destId="{67E31699-5673-8349-AC2B-05C953FB5EB9}" srcOrd="0" destOrd="0" presId="urn:microsoft.com/office/officeart/2005/8/layout/vList2"/>
    <dgm:cxn modelId="{9B3B3271-890B-8A4F-A76D-EFCC35A00683}" srcId="{ED275D99-B6E4-4948-B0EA-25CDF14C07B1}" destId="{7AEF2BED-340F-5F46-B378-DC08D68B4E6C}" srcOrd="1" destOrd="0" parTransId="{5C91F310-73B0-0B4B-B0EF-9FD58CA390A9}" sibTransId="{2B71D138-145D-1346-BD4C-D750A98E2BDC}"/>
    <dgm:cxn modelId="{C0472214-09ED-9548-B4E6-F6B21A557F02}" type="presOf" srcId="{7AEF2BED-340F-5F46-B378-DC08D68B4E6C}" destId="{6A2FD864-DA46-3643-BC07-5F7BB810ED86}" srcOrd="0" destOrd="1" presId="urn:microsoft.com/office/officeart/2005/8/layout/vList2"/>
    <dgm:cxn modelId="{EB528C4C-14BE-DF40-8231-51DF8CFAC965}" type="presOf" srcId="{ED275D99-B6E4-4948-B0EA-25CDF14C07B1}" destId="{202855D3-3522-2744-95DE-102D9BC29368}" srcOrd="0" destOrd="0" presId="urn:microsoft.com/office/officeart/2005/8/layout/vList2"/>
    <dgm:cxn modelId="{3D61C75D-E45D-0245-9259-72189A8F7409}" srcId="{87828DD5-DA57-6E43-9F48-0ACB07BCDAC4}" destId="{9A5DE809-F97B-BE42-8943-DEE3D75B4C65}" srcOrd="0" destOrd="0" parTransId="{310ACCA7-2C95-164D-9903-15071409099A}" sibTransId="{D8569CF3-67D6-B24B-8247-134716D39805}"/>
    <dgm:cxn modelId="{DE5E71C3-DE32-924A-88C4-89B84A3D8D6F}" srcId="{88621E26-09F4-F648-8418-9A8D79458F0B}" destId="{87828DD5-DA57-6E43-9F48-0ACB07BCDAC4}" srcOrd="2" destOrd="0" parTransId="{526B7C24-8973-484A-BE12-369965EB3EAE}" sibTransId="{538162C6-9C9F-3A43-BD17-6A590EFD5053}"/>
    <dgm:cxn modelId="{EC2A5DE6-38E2-854B-BCCD-DA67DD9F9C7F}" srcId="{88621E26-09F4-F648-8418-9A8D79458F0B}" destId="{ED275D99-B6E4-4948-B0EA-25CDF14C07B1}" srcOrd="1" destOrd="0" parTransId="{44239966-E0F2-244C-853A-DE504444F56B}" sibTransId="{E8E3F189-11B5-BD4C-BA09-DB805FD38DDE}"/>
    <dgm:cxn modelId="{9E23BAD4-5BAA-5248-8374-1A62629AFF49}" srcId="{ED275D99-B6E4-4948-B0EA-25CDF14C07B1}" destId="{54A56358-E7CD-5446-8DFC-D24C95CC051B}" srcOrd="0" destOrd="0" parTransId="{8C889429-38F7-1A49-82F6-2D32DCD26A09}" sibTransId="{BB9E9A62-03C3-9649-9535-9C0C198C69EA}"/>
    <dgm:cxn modelId="{5C536C47-E2DC-FA44-89EE-84B232C82677}" srcId="{87828DD5-DA57-6E43-9F48-0ACB07BCDAC4}" destId="{F22E3839-2971-404D-9524-098D20CC4065}" srcOrd="1" destOrd="0" parTransId="{661C24B7-741C-CA47-9A61-4784975DDE3B}" sibTransId="{93055EFE-325A-E241-AE41-C340D1365D62}"/>
    <dgm:cxn modelId="{FDCDC7DA-C8BB-2F44-9C1F-DE38CA1D04E5}" srcId="{ED275D99-B6E4-4948-B0EA-25CDF14C07B1}" destId="{BB0AF348-A5DE-2948-886E-C8760F22382A}" srcOrd="2" destOrd="0" parTransId="{3DD8745C-8770-4342-9C52-70E84EFA44BB}" sibTransId="{79F8E3DF-07E0-0248-BCAD-79F4587E8C48}"/>
    <dgm:cxn modelId="{6B246AD3-699C-3F4D-8847-B92F9ED761DD}" srcId="{88621E26-09F4-F648-8418-9A8D79458F0B}" destId="{2AF44725-F558-684C-9F64-076995383205}" srcOrd="0" destOrd="0" parTransId="{58DF6FB6-0821-6B44-8A27-F6F21C1629CB}" sibTransId="{E17539E4-F85D-DD43-9E87-AF2CDDFBC8E9}"/>
    <dgm:cxn modelId="{56DED884-3727-9346-977C-E53A8B4BA903}" type="presOf" srcId="{F22E3839-2971-404D-9524-098D20CC4065}" destId="{B5BD1D21-5EF9-F24F-8902-0A0C07BFA864}" srcOrd="0" destOrd="1" presId="urn:microsoft.com/office/officeart/2005/8/layout/vList2"/>
    <dgm:cxn modelId="{A351D685-8685-1D47-BEC1-E13899921C48}" type="presOf" srcId="{54A56358-E7CD-5446-8DFC-D24C95CC051B}" destId="{6A2FD864-DA46-3643-BC07-5F7BB810ED86}" srcOrd="0" destOrd="0" presId="urn:microsoft.com/office/officeart/2005/8/layout/vList2"/>
    <dgm:cxn modelId="{1A57CCF6-B2E6-4B4E-BE13-DAEF040D970F}" type="presOf" srcId="{87828DD5-DA57-6E43-9F48-0ACB07BCDAC4}" destId="{ED8F4AD2-0479-9743-B1A4-E7B4AB8BDEB2}" srcOrd="0" destOrd="0" presId="urn:microsoft.com/office/officeart/2005/8/layout/vList2"/>
    <dgm:cxn modelId="{21BF084E-7466-6648-B7A9-13B5FA542C85}" type="presOf" srcId="{88621E26-09F4-F648-8418-9A8D79458F0B}" destId="{35883354-ABE5-FC45-816C-4939D01CD1C6}" srcOrd="0" destOrd="0" presId="urn:microsoft.com/office/officeart/2005/8/layout/vList2"/>
    <dgm:cxn modelId="{FA41B9CC-512E-574D-BEA7-58A99C0895F0}" type="presParOf" srcId="{35883354-ABE5-FC45-816C-4939D01CD1C6}" destId="{67E31699-5673-8349-AC2B-05C953FB5EB9}" srcOrd="0" destOrd="0" presId="urn:microsoft.com/office/officeart/2005/8/layout/vList2"/>
    <dgm:cxn modelId="{A8DEC3C6-2A15-E140-AC08-C94FFB185991}" type="presParOf" srcId="{35883354-ABE5-FC45-816C-4939D01CD1C6}" destId="{A63EF7FD-EF58-8440-8CE1-39127C53EFA2}" srcOrd="1" destOrd="0" presId="urn:microsoft.com/office/officeart/2005/8/layout/vList2"/>
    <dgm:cxn modelId="{1A7A593A-8973-2B4F-B07C-E4E61FC572F7}" type="presParOf" srcId="{35883354-ABE5-FC45-816C-4939D01CD1C6}" destId="{202855D3-3522-2744-95DE-102D9BC29368}" srcOrd="2" destOrd="0" presId="urn:microsoft.com/office/officeart/2005/8/layout/vList2"/>
    <dgm:cxn modelId="{ECE5BCAE-A0C0-3E47-B7E3-540A69BE39DB}" type="presParOf" srcId="{35883354-ABE5-FC45-816C-4939D01CD1C6}" destId="{6A2FD864-DA46-3643-BC07-5F7BB810ED86}" srcOrd="3" destOrd="0" presId="urn:microsoft.com/office/officeart/2005/8/layout/vList2"/>
    <dgm:cxn modelId="{092519EC-E698-224B-AACD-F5CF06BFDB01}" type="presParOf" srcId="{35883354-ABE5-FC45-816C-4939D01CD1C6}" destId="{ED8F4AD2-0479-9743-B1A4-E7B4AB8BDEB2}" srcOrd="4" destOrd="0" presId="urn:microsoft.com/office/officeart/2005/8/layout/vList2"/>
    <dgm:cxn modelId="{5D4B44AF-763D-F64B-AC44-E483380D1D8D}" type="presParOf" srcId="{35883354-ABE5-FC45-816C-4939D01CD1C6}" destId="{B5BD1D21-5EF9-F24F-8902-0A0C07BFA86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2174167-FFB3-6E4A-A50E-CCF0E6C95449}" type="doc">
      <dgm:prSet loTypeId="urn:microsoft.com/office/officeart/2005/8/layout/default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152553A1-B0B5-A841-AB08-DBBCBC926691}">
      <dgm:prSet phldrT="[Text]"/>
      <dgm:spPr/>
      <dgm:t>
        <a:bodyPr/>
        <a:lstStyle/>
        <a:p>
          <a:r>
            <a:rPr lang="en-US" dirty="0" smtClean="0"/>
            <a:t>Flat traditional Organization Structure </a:t>
          </a:r>
          <a:endParaRPr lang="en-US" dirty="0"/>
        </a:p>
      </dgm:t>
    </dgm:pt>
    <dgm:pt modelId="{575F31F9-7A2F-B247-88A4-DADF4902D575}" type="parTrans" cxnId="{CA5E5096-F42C-8D4B-86E0-6A7566016762}">
      <dgm:prSet/>
      <dgm:spPr/>
      <dgm:t>
        <a:bodyPr/>
        <a:lstStyle/>
        <a:p>
          <a:endParaRPr lang="en-US"/>
        </a:p>
      </dgm:t>
    </dgm:pt>
    <dgm:pt modelId="{CD534ED8-5D43-644E-8D10-AE13BD12329D}" type="sibTrans" cxnId="{CA5E5096-F42C-8D4B-86E0-6A7566016762}">
      <dgm:prSet/>
      <dgm:spPr/>
      <dgm:t>
        <a:bodyPr/>
        <a:lstStyle/>
        <a:p>
          <a:endParaRPr lang="en-US"/>
        </a:p>
      </dgm:t>
    </dgm:pt>
    <dgm:pt modelId="{E5030A23-8C9D-074B-9A68-D70F39F93C74}">
      <dgm:prSet phldrT="[Text]"/>
      <dgm:spPr/>
      <dgm:t>
        <a:bodyPr/>
        <a:lstStyle/>
        <a:p>
          <a:r>
            <a:rPr lang="en-US" dirty="0" smtClean="0"/>
            <a:t>Dynamic Organization Structure </a:t>
          </a:r>
          <a:endParaRPr lang="en-US" dirty="0"/>
        </a:p>
      </dgm:t>
    </dgm:pt>
    <dgm:pt modelId="{9C38B89D-3E00-0D44-B6C5-4A7CEA2F5108}" type="parTrans" cxnId="{E992BB7B-1437-E74D-8BBB-2504ECA97109}">
      <dgm:prSet/>
      <dgm:spPr/>
      <dgm:t>
        <a:bodyPr/>
        <a:lstStyle/>
        <a:p>
          <a:endParaRPr lang="en-US"/>
        </a:p>
      </dgm:t>
    </dgm:pt>
    <dgm:pt modelId="{C8263F5B-8172-9246-B47E-20B4A981BF86}" type="sibTrans" cxnId="{E992BB7B-1437-E74D-8BBB-2504ECA97109}">
      <dgm:prSet/>
      <dgm:spPr/>
      <dgm:t>
        <a:bodyPr/>
        <a:lstStyle/>
        <a:p>
          <a:endParaRPr lang="en-US"/>
        </a:p>
      </dgm:t>
    </dgm:pt>
    <dgm:pt modelId="{9D1DA288-04FE-DA40-A5C7-5E068D113441}">
      <dgm:prSet phldrT="[Text]"/>
      <dgm:spPr/>
      <dgm:t>
        <a:bodyPr/>
        <a:lstStyle/>
        <a:p>
          <a:r>
            <a:rPr lang="en-US" dirty="0" smtClean="0"/>
            <a:t>Top-down Organization</a:t>
          </a:r>
          <a:endParaRPr lang="en-US" dirty="0"/>
        </a:p>
      </dgm:t>
    </dgm:pt>
    <dgm:pt modelId="{1F04537E-29E1-4147-848E-6A9A65A129B3}" type="parTrans" cxnId="{723AB686-A370-F74E-BA16-D88C4980EF96}">
      <dgm:prSet/>
      <dgm:spPr/>
      <dgm:t>
        <a:bodyPr/>
        <a:lstStyle/>
        <a:p>
          <a:endParaRPr lang="en-US"/>
        </a:p>
      </dgm:t>
    </dgm:pt>
    <dgm:pt modelId="{1181ACED-7D01-DF4A-8DD8-D44DA958F92B}" type="sibTrans" cxnId="{723AB686-A370-F74E-BA16-D88C4980EF96}">
      <dgm:prSet/>
      <dgm:spPr/>
      <dgm:t>
        <a:bodyPr/>
        <a:lstStyle/>
        <a:p>
          <a:endParaRPr lang="en-US"/>
        </a:p>
      </dgm:t>
    </dgm:pt>
    <dgm:pt modelId="{728DC601-D0FE-6642-B21D-76CF5993D519}">
      <dgm:prSet phldrT="[Text]"/>
      <dgm:spPr/>
      <dgm:t>
        <a:bodyPr/>
        <a:lstStyle/>
        <a:p>
          <a:r>
            <a:rPr lang="en-US" dirty="0" smtClean="0"/>
            <a:t>Bottom-up Organization</a:t>
          </a:r>
          <a:endParaRPr lang="en-US" dirty="0"/>
        </a:p>
      </dgm:t>
    </dgm:pt>
    <dgm:pt modelId="{3E70567D-3EAC-304A-9EA6-4C2DD21431A4}" type="parTrans" cxnId="{7E93DBE6-5075-8440-A772-BC98DE4C786B}">
      <dgm:prSet/>
      <dgm:spPr/>
      <dgm:t>
        <a:bodyPr/>
        <a:lstStyle/>
        <a:p>
          <a:endParaRPr lang="en-US"/>
        </a:p>
      </dgm:t>
    </dgm:pt>
    <dgm:pt modelId="{5C98903D-354C-5E46-87CC-622C0C360694}" type="sibTrans" cxnId="{7E93DBE6-5075-8440-A772-BC98DE4C786B}">
      <dgm:prSet/>
      <dgm:spPr/>
      <dgm:t>
        <a:bodyPr/>
        <a:lstStyle/>
        <a:p>
          <a:endParaRPr lang="en-US"/>
        </a:p>
      </dgm:t>
    </dgm:pt>
    <dgm:pt modelId="{158E266E-7396-2047-8233-5C5DD3D073B6}" type="pres">
      <dgm:prSet presAssocID="{32174167-FFB3-6E4A-A50E-CCF0E6C9544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884398-BDD6-9345-B98E-9F2DEE833E75}" type="pres">
      <dgm:prSet presAssocID="{152553A1-B0B5-A841-AB08-DBBCBC9266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BC86AD-7E47-4E40-9A1A-222CD4D0A6F9}" type="pres">
      <dgm:prSet presAssocID="{CD534ED8-5D43-644E-8D10-AE13BD12329D}" presName="sibTrans" presStyleCnt="0"/>
      <dgm:spPr/>
      <dgm:t>
        <a:bodyPr/>
        <a:lstStyle/>
        <a:p>
          <a:endParaRPr lang="en-US"/>
        </a:p>
      </dgm:t>
    </dgm:pt>
    <dgm:pt modelId="{52C8F5F0-6F99-8847-9605-7067AB70BEBE}" type="pres">
      <dgm:prSet presAssocID="{E5030A23-8C9D-074B-9A68-D70F39F93C7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0E0DFC-9028-2D4A-8176-DE416F89CF7A}" type="pres">
      <dgm:prSet presAssocID="{C8263F5B-8172-9246-B47E-20B4A981BF86}" presName="sibTrans" presStyleCnt="0"/>
      <dgm:spPr/>
      <dgm:t>
        <a:bodyPr/>
        <a:lstStyle/>
        <a:p>
          <a:endParaRPr lang="en-US"/>
        </a:p>
      </dgm:t>
    </dgm:pt>
    <dgm:pt modelId="{8EE42C3F-23CA-8147-A797-7484FFEB2C0E}" type="pres">
      <dgm:prSet presAssocID="{9D1DA288-04FE-DA40-A5C7-5E068D11344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98C5FA-1753-D342-9905-72996378D353}" type="pres">
      <dgm:prSet presAssocID="{1181ACED-7D01-DF4A-8DD8-D44DA958F92B}" presName="sibTrans" presStyleCnt="0"/>
      <dgm:spPr/>
      <dgm:t>
        <a:bodyPr/>
        <a:lstStyle/>
        <a:p>
          <a:endParaRPr lang="en-US"/>
        </a:p>
      </dgm:t>
    </dgm:pt>
    <dgm:pt modelId="{A9F12FAA-E5E2-8F4C-AC65-F64393CD492A}" type="pres">
      <dgm:prSet presAssocID="{728DC601-D0FE-6642-B21D-76CF5993D51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93DBE6-5075-8440-A772-BC98DE4C786B}" srcId="{32174167-FFB3-6E4A-A50E-CCF0E6C95449}" destId="{728DC601-D0FE-6642-B21D-76CF5993D519}" srcOrd="3" destOrd="0" parTransId="{3E70567D-3EAC-304A-9EA6-4C2DD21431A4}" sibTransId="{5C98903D-354C-5E46-87CC-622C0C360694}"/>
    <dgm:cxn modelId="{AD8521F3-097F-6F4F-8306-47ADC69EF0B9}" type="presOf" srcId="{32174167-FFB3-6E4A-A50E-CCF0E6C95449}" destId="{158E266E-7396-2047-8233-5C5DD3D073B6}" srcOrd="0" destOrd="0" presId="urn:microsoft.com/office/officeart/2005/8/layout/default"/>
    <dgm:cxn modelId="{723AB686-A370-F74E-BA16-D88C4980EF96}" srcId="{32174167-FFB3-6E4A-A50E-CCF0E6C95449}" destId="{9D1DA288-04FE-DA40-A5C7-5E068D113441}" srcOrd="2" destOrd="0" parTransId="{1F04537E-29E1-4147-848E-6A9A65A129B3}" sibTransId="{1181ACED-7D01-DF4A-8DD8-D44DA958F92B}"/>
    <dgm:cxn modelId="{E992BB7B-1437-E74D-8BBB-2504ECA97109}" srcId="{32174167-FFB3-6E4A-A50E-CCF0E6C95449}" destId="{E5030A23-8C9D-074B-9A68-D70F39F93C74}" srcOrd="1" destOrd="0" parTransId="{9C38B89D-3E00-0D44-B6C5-4A7CEA2F5108}" sibTransId="{C8263F5B-8172-9246-B47E-20B4A981BF86}"/>
    <dgm:cxn modelId="{80ED77E8-B2D0-B948-8D2C-A1C0F289F350}" type="presOf" srcId="{728DC601-D0FE-6642-B21D-76CF5993D519}" destId="{A9F12FAA-E5E2-8F4C-AC65-F64393CD492A}" srcOrd="0" destOrd="0" presId="urn:microsoft.com/office/officeart/2005/8/layout/default"/>
    <dgm:cxn modelId="{992BC329-C1EB-3E4D-B190-4560AEE7C07B}" type="presOf" srcId="{E5030A23-8C9D-074B-9A68-D70F39F93C74}" destId="{52C8F5F0-6F99-8847-9605-7067AB70BEBE}" srcOrd="0" destOrd="0" presId="urn:microsoft.com/office/officeart/2005/8/layout/default"/>
    <dgm:cxn modelId="{2C9289B9-0EFC-654C-A2D9-86BB83489AAF}" type="presOf" srcId="{9D1DA288-04FE-DA40-A5C7-5E068D113441}" destId="{8EE42C3F-23CA-8147-A797-7484FFEB2C0E}" srcOrd="0" destOrd="0" presId="urn:microsoft.com/office/officeart/2005/8/layout/default"/>
    <dgm:cxn modelId="{D2F883E9-14CD-EB48-A750-44966117E97B}" type="presOf" srcId="{152553A1-B0B5-A841-AB08-DBBCBC926691}" destId="{36884398-BDD6-9345-B98E-9F2DEE833E75}" srcOrd="0" destOrd="0" presId="urn:microsoft.com/office/officeart/2005/8/layout/default"/>
    <dgm:cxn modelId="{CA5E5096-F42C-8D4B-86E0-6A7566016762}" srcId="{32174167-FFB3-6E4A-A50E-CCF0E6C95449}" destId="{152553A1-B0B5-A841-AB08-DBBCBC926691}" srcOrd="0" destOrd="0" parTransId="{575F31F9-7A2F-B247-88A4-DADF4902D575}" sibTransId="{CD534ED8-5D43-644E-8D10-AE13BD12329D}"/>
    <dgm:cxn modelId="{18EA6D5A-1143-8548-AC26-4D29DEC1589B}" type="presParOf" srcId="{158E266E-7396-2047-8233-5C5DD3D073B6}" destId="{36884398-BDD6-9345-B98E-9F2DEE833E75}" srcOrd="0" destOrd="0" presId="urn:microsoft.com/office/officeart/2005/8/layout/default"/>
    <dgm:cxn modelId="{44E6E421-DD69-1743-BB34-9531E51FAF13}" type="presParOf" srcId="{158E266E-7396-2047-8233-5C5DD3D073B6}" destId="{0BBC86AD-7E47-4E40-9A1A-222CD4D0A6F9}" srcOrd="1" destOrd="0" presId="urn:microsoft.com/office/officeart/2005/8/layout/default"/>
    <dgm:cxn modelId="{E61C6479-B81F-5A43-B836-A88A5469E043}" type="presParOf" srcId="{158E266E-7396-2047-8233-5C5DD3D073B6}" destId="{52C8F5F0-6F99-8847-9605-7067AB70BEBE}" srcOrd="2" destOrd="0" presId="urn:microsoft.com/office/officeart/2005/8/layout/default"/>
    <dgm:cxn modelId="{5DAD15EA-A2FB-704B-90A1-A1710E325221}" type="presParOf" srcId="{158E266E-7396-2047-8233-5C5DD3D073B6}" destId="{100E0DFC-9028-2D4A-8176-DE416F89CF7A}" srcOrd="3" destOrd="0" presId="urn:microsoft.com/office/officeart/2005/8/layout/default"/>
    <dgm:cxn modelId="{78F11CEE-45B1-054D-A918-59FA2A68837E}" type="presParOf" srcId="{158E266E-7396-2047-8233-5C5DD3D073B6}" destId="{8EE42C3F-23CA-8147-A797-7484FFEB2C0E}" srcOrd="4" destOrd="0" presId="urn:microsoft.com/office/officeart/2005/8/layout/default"/>
    <dgm:cxn modelId="{5BE97287-9DDB-DF4F-A1A8-15A68CDF70D8}" type="presParOf" srcId="{158E266E-7396-2047-8233-5C5DD3D073B6}" destId="{CE98C5FA-1753-D342-9905-72996378D353}" srcOrd="5" destOrd="0" presId="urn:microsoft.com/office/officeart/2005/8/layout/default"/>
    <dgm:cxn modelId="{40678BEC-AB85-6E4A-B4D5-D158A75D5C61}" type="presParOf" srcId="{158E266E-7396-2047-8233-5C5DD3D073B6}" destId="{A9F12FAA-E5E2-8F4C-AC65-F64393CD492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4E2238-10D4-3E48-84C0-221095CF7E19}">
      <dsp:nvSpPr>
        <dsp:cNvPr id="0" name=""/>
        <dsp:cNvSpPr/>
      </dsp:nvSpPr>
      <dsp:spPr>
        <a:xfrm>
          <a:off x="0" y="53288"/>
          <a:ext cx="8229600" cy="74353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The Laissez-faire style of leadership</a:t>
          </a:r>
          <a:endParaRPr lang="en-US" sz="3100" kern="1200" dirty="0"/>
        </a:p>
      </dsp:txBody>
      <dsp:txXfrm>
        <a:off x="0" y="53288"/>
        <a:ext cx="8229600" cy="743535"/>
      </dsp:txXfrm>
    </dsp:sp>
    <dsp:sp modelId="{53E45FCF-3924-D24E-9389-1F36117D1D6E}">
      <dsp:nvSpPr>
        <dsp:cNvPr id="0" name=""/>
        <dsp:cNvSpPr/>
      </dsp:nvSpPr>
      <dsp:spPr>
        <a:xfrm>
          <a:off x="0" y="796823"/>
          <a:ext cx="8229600" cy="753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Where everyone gets an equal say, there’s no leader, there’s no person who coordinating with all team members</a:t>
          </a:r>
          <a:endParaRPr lang="en-US" sz="2400" kern="1200" dirty="0"/>
        </a:p>
      </dsp:txBody>
      <dsp:txXfrm>
        <a:off x="0" y="796823"/>
        <a:ext cx="8229600" cy="753997"/>
      </dsp:txXfrm>
    </dsp:sp>
    <dsp:sp modelId="{BB39BA87-A8EC-F04D-B9B6-831FC262D3A0}">
      <dsp:nvSpPr>
        <dsp:cNvPr id="0" name=""/>
        <dsp:cNvSpPr/>
      </dsp:nvSpPr>
      <dsp:spPr>
        <a:xfrm>
          <a:off x="0" y="1550820"/>
          <a:ext cx="8229600" cy="743535"/>
        </a:xfrm>
        <a:prstGeom prst="roundRect">
          <a:avLst/>
        </a:prstGeom>
        <a:gradFill rotWithShape="0">
          <a:gsLst>
            <a:gs pos="0">
              <a:schemeClr val="accent4">
                <a:hueOff val="-2232386"/>
                <a:satOff val="13449"/>
                <a:lumOff val="107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2232386"/>
                <a:satOff val="13449"/>
                <a:lumOff val="107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The Autocratic style of leadership</a:t>
          </a:r>
          <a:endParaRPr lang="en-US" sz="3100" kern="1200" dirty="0"/>
        </a:p>
      </dsp:txBody>
      <dsp:txXfrm>
        <a:off x="0" y="1550820"/>
        <a:ext cx="8229600" cy="743535"/>
      </dsp:txXfrm>
    </dsp:sp>
    <dsp:sp modelId="{3C749B75-699D-C54A-A123-3EA662F10A5B}">
      <dsp:nvSpPr>
        <dsp:cNvPr id="0" name=""/>
        <dsp:cNvSpPr/>
      </dsp:nvSpPr>
      <dsp:spPr>
        <a:xfrm>
          <a:off x="0" y="2294356"/>
          <a:ext cx="8229600" cy="7539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Where one person is in charger of all. The task for each member is divided by one person</a:t>
          </a:r>
          <a:endParaRPr lang="en-US" sz="2400" kern="1200" dirty="0"/>
        </a:p>
      </dsp:txBody>
      <dsp:txXfrm>
        <a:off x="0" y="2294356"/>
        <a:ext cx="8229600" cy="753997"/>
      </dsp:txXfrm>
    </dsp:sp>
    <dsp:sp modelId="{CBB93E9B-0D64-F547-A934-846F88CE34B1}">
      <dsp:nvSpPr>
        <dsp:cNvPr id="0" name=""/>
        <dsp:cNvSpPr/>
      </dsp:nvSpPr>
      <dsp:spPr>
        <a:xfrm>
          <a:off x="0" y="3048353"/>
          <a:ext cx="8229600" cy="743535"/>
        </a:xfrm>
        <a:prstGeom prst="roundRect">
          <a:avLst/>
        </a:prstGeom>
        <a:gradFill rotWithShape="0">
          <a:gsLst>
            <a:gs pos="0">
              <a:schemeClr val="accent4">
                <a:hueOff val="-4464771"/>
                <a:satOff val="26899"/>
                <a:lumOff val="215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4464771"/>
                <a:satOff val="26899"/>
                <a:lumOff val="215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The Democratic style of leadership</a:t>
          </a:r>
          <a:endParaRPr lang="en-US" sz="3100" kern="1200" dirty="0"/>
        </a:p>
      </dsp:txBody>
      <dsp:txXfrm>
        <a:off x="0" y="3048353"/>
        <a:ext cx="8229600" cy="743535"/>
      </dsp:txXfrm>
    </dsp:sp>
    <dsp:sp modelId="{5A2FFA52-78D6-9549-AC6C-2EEBC934CB0B}">
      <dsp:nvSpPr>
        <dsp:cNvPr id="0" name=""/>
        <dsp:cNvSpPr/>
      </dsp:nvSpPr>
      <dsp:spPr>
        <a:xfrm>
          <a:off x="0" y="3791888"/>
          <a:ext cx="8229600" cy="1090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 smtClean="0"/>
            <a:t>Where the team discuss, and determine the task of each other by their skills &amp; abilities, everyone have to contribute their best ideas and thoughts</a:t>
          </a:r>
          <a:endParaRPr lang="en-US" sz="2400" kern="1200" dirty="0"/>
        </a:p>
      </dsp:txBody>
      <dsp:txXfrm>
        <a:off x="0" y="3791888"/>
        <a:ext cx="8229600" cy="109089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AB96C0-E567-DA43-B642-9DA23C64891C}">
      <dsp:nvSpPr>
        <dsp:cNvPr id="0" name=""/>
        <dsp:cNvSpPr/>
      </dsp:nvSpPr>
      <dsp:spPr>
        <a:xfrm>
          <a:off x="0" y="126530"/>
          <a:ext cx="8229600" cy="50368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Integrity</a:t>
          </a:r>
          <a:endParaRPr lang="en-US" sz="2100" kern="1200" dirty="0"/>
        </a:p>
      </dsp:txBody>
      <dsp:txXfrm>
        <a:off x="0" y="126530"/>
        <a:ext cx="8229600" cy="503685"/>
      </dsp:txXfrm>
    </dsp:sp>
    <dsp:sp modelId="{E4DD778E-B801-7F4C-BED2-5632AB11EBA1}">
      <dsp:nvSpPr>
        <dsp:cNvPr id="0" name=""/>
        <dsp:cNvSpPr/>
      </dsp:nvSpPr>
      <dsp:spPr>
        <a:xfrm>
          <a:off x="0" y="649685"/>
          <a:ext cx="8229600" cy="554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Set up high </a:t>
          </a:r>
          <a:r>
            <a:rPr lang="en-US" sz="1600" kern="1200" dirty="0" err="1" smtClean="0"/>
            <a:t>standart</a:t>
          </a:r>
          <a:r>
            <a:rPr lang="en-US" sz="1600" kern="1200" dirty="0" smtClean="0"/>
            <a:t> for integrity in performances and decision making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Refuse complimentary gift from vendor/client</a:t>
          </a:r>
          <a:endParaRPr lang="en-US" sz="1600" kern="1200" dirty="0"/>
        </a:p>
      </dsp:txBody>
      <dsp:txXfrm>
        <a:off x="0" y="649685"/>
        <a:ext cx="8229600" cy="554242"/>
      </dsp:txXfrm>
    </dsp:sp>
    <dsp:sp modelId="{A7AAAD84-68E7-C64C-A48A-0F0A871BE7AD}">
      <dsp:nvSpPr>
        <dsp:cNvPr id="0" name=""/>
        <dsp:cNvSpPr/>
      </dsp:nvSpPr>
      <dsp:spPr>
        <a:xfrm>
          <a:off x="0" y="1203928"/>
          <a:ext cx="8229600" cy="50368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Confidence and Persistence</a:t>
          </a:r>
          <a:endParaRPr lang="en-US" sz="2100" kern="1200" dirty="0"/>
        </a:p>
      </dsp:txBody>
      <dsp:txXfrm>
        <a:off x="0" y="1203928"/>
        <a:ext cx="8229600" cy="503685"/>
      </dsp:txXfrm>
    </dsp:sp>
    <dsp:sp modelId="{9E9A0815-0F07-7A49-9E21-C4BA6EA05002}">
      <dsp:nvSpPr>
        <dsp:cNvPr id="0" name=""/>
        <dsp:cNvSpPr/>
      </dsp:nvSpPr>
      <dsp:spPr>
        <a:xfrm>
          <a:off x="0" y="1707613"/>
          <a:ext cx="8229600" cy="554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Confidence, persistence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Able to survive in every conditions, able to find a way out</a:t>
          </a:r>
          <a:endParaRPr lang="en-US" sz="1600" kern="1200" dirty="0"/>
        </a:p>
      </dsp:txBody>
      <dsp:txXfrm>
        <a:off x="0" y="1707613"/>
        <a:ext cx="8229600" cy="554242"/>
      </dsp:txXfrm>
    </dsp:sp>
    <dsp:sp modelId="{87508C10-E9FF-7145-8D31-7A918072D0F7}">
      <dsp:nvSpPr>
        <dsp:cNvPr id="0" name=""/>
        <dsp:cNvSpPr/>
      </dsp:nvSpPr>
      <dsp:spPr>
        <a:xfrm>
          <a:off x="0" y="2261856"/>
          <a:ext cx="8229600" cy="50368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Collaborative Decision Making</a:t>
          </a:r>
          <a:endParaRPr lang="en-US" sz="2100" kern="1200" dirty="0"/>
        </a:p>
      </dsp:txBody>
      <dsp:txXfrm>
        <a:off x="0" y="2261856"/>
        <a:ext cx="8229600" cy="503685"/>
      </dsp:txXfrm>
    </dsp:sp>
    <dsp:sp modelId="{1E8B28A1-FAB4-D74C-95D9-119FFAF5F59F}">
      <dsp:nvSpPr>
        <dsp:cNvPr id="0" name=""/>
        <dsp:cNvSpPr/>
      </dsp:nvSpPr>
      <dsp:spPr>
        <a:xfrm>
          <a:off x="0" y="2765541"/>
          <a:ext cx="8229600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Involve all team members in decision making process, collaboration with team members</a:t>
          </a:r>
          <a:endParaRPr lang="en-US" sz="1600" kern="1200" dirty="0"/>
        </a:p>
      </dsp:txBody>
      <dsp:txXfrm>
        <a:off x="0" y="2765541"/>
        <a:ext cx="8229600" cy="347760"/>
      </dsp:txXfrm>
    </dsp:sp>
    <dsp:sp modelId="{41A4B808-2647-ED48-B714-D093C7BA78FD}">
      <dsp:nvSpPr>
        <dsp:cNvPr id="0" name=""/>
        <dsp:cNvSpPr/>
      </dsp:nvSpPr>
      <dsp:spPr>
        <a:xfrm>
          <a:off x="0" y="3113301"/>
          <a:ext cx="8229600" cy="50368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Problem Solving</a:t>
          </a:r>
          <a:endParaRPr lang="en-US" sz="2100" kern="1200" dirty="0"/>
        </a:p>
      </dsp:txBody>
      <dsp:txXfrm>
        <a:off x="0" y="3113301"/>
        <a:ext cx="8229600" cy="503685"/>
      </dsp:txXfrm>
    </dsp:sp>
    <dsp:sp modelId="{DB65BF57-525F-B749-ABCF-193F27B2C41C}">
      <dsp:nvSpPr>
        <dsp:cNvPr id="0" name=""/>
        <dsp:cNvSpPr/>
      </dsp:nvSpPr>
      <dsp:spPr>
        <a:xfrm>
          <a:off x="0" y="3616985"/>
          <a:ext cx="8229600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Skill to solve problem</a:t>
          </a:r>
          <a:endParaRPr lang="en-US" sz="1600" kern="1200" dirty="0"/>
        </a:p>
      </dsp:txBody>
      <dsp:txXfrm>
        <a:off x="0" y="3616985"/>
        <a:ext cx="8229600" cy="347760"/>
      </dsp:txXfrm>
    </dsp:sp>
    <dsp:sp modelId="{9975901F-6663-3F48-B225-A90EEF6BAC21}">
      <dsp:nvSpPr>
        <dsp:cNvPr id="0" name=""/>
        <dsp:cNvSpPr/>
      </dsp:nvSpPr>
      <dsp:spPr>
        <a:xfrm>
          <a:off x="0" y="3964745"/>
          <a:ext cx="8229600" cy="50368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Communication Skills</a:t>
          </a:r>
          <a:endParaRPr lang="en-US" sz="2100" kern="1200" dirty="0"/>
        </a:p>
      </dsp:txBody>
      <dsp:txXfrm>
        <a:off x="0" y="3964745"/>
        <a:ext cx="8229600" cy="503685"/>
      </dsp:txXfrm>
    </dsp:sp>
    <dsp:sp modelId="{F4B33A34-2E4B-5C41-9ACC-9F1D3772F1C2}">
      <dsp:nvSpPr>
        <dsp:cNvPr id="0" name=""/>
        <dsp:cNvSpPr/>
      </dsp:nvSpPr>
      <dsp:spPr>
        <a:xfrm>
          <a:off x="0" y="4468430"/>
          <a:ext cx="8229600" cy="825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Include speaking, written words and body language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smtClean="0"/>
            <a:t>Golden rule: treat others as you would like to be treated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smtClean="0"/>
            <a:t>Your etiquette should mirror that of the person you ar interacting with</a:t>
          </a:r>
          <a:endParaRPr lang="en-US" sz="1600" kern="1200" dirty="0"/>
        </a:p>
      </dsp:txBody>
      <dsp:txXfrm>
        <a:off x="0" y="4468430"/>
        <a:ext cx="8229600" cy="82593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AAAD84-68E7-C64C-A48A-0F0A871BE7AD}">
      <dsp:nvSpPr>
        <dsp:cNvPr id="0" name=""/>
        <dsp:cNvSpPr/>
      </dsp:nvSpPr>
      <dsp:spPr>
        <a:xfrm>
          <a:off x="0" y="355769"/>
          <a:ext cx="8229600" cy="55165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Open</a:t>
          </a:r>
          <a:r>
            <a:rPr lang="en-US" sz="2300" kern="1200" baseline="0" dirty="0" smtClean="0"/>
            <a:t> and Continuous Communication</a:t>
          </a:r>
          <a:endParaRPr lang="en-US" sz="2300" kern="1200" dirty="0"/>
        </a:p>
      </dsp:txBody>
      <dsp:txXfrm>
        <a:off x="0" y="355769"/>
        <a:ext cx="8229600" cy="551655"/>
      </dsp:txXfrm>
    </dsp:sp>
    <dsp:sp modelId="{9E9A0815-0F07-7A49-9E21-C4BA6EA05002}">
      <dsp:nvSpPr>
        <dsp:cNvPr id="0" name=""/>
        <dsp:cNvSpPr/>
      </dsp:nvSpPr>
      <dsp:spPr>
        <a:xfrm>
          <a:off x="0" y="907424"/>
          <a:ext cx="8229600" cy="618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Able to create an open and continuous communication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To promote open communications, the event planner must listen, analyze, and act</a:t>
          </a:r>
          <a:endParaRPr lang="en-US" sz="1800" kern="1200" dirty="0"/>
        </a:p>
      </dsp:txBody>
      <dsp:txXfrm>
        <a:off x="0" y="907424"/>
        <a:ext cx="8229600" cy="618930"/>
      </dsp:txXfrm>
    </dsp:sp>
    <dsp:sp modelId="{87508C10-E9FF-7145-8D31-7A918072D0F7}">
      <dsp:nvSpPr>
        <dsp:cNvPr id="0" name=""/>
        <dsp:cNvSpPr/>
      </dsp:nvSpPr>
      <dsp:spPr>
        <a:xfrm>
          <a:off x="0" y="1526354"/>
          <a:ext cx="8229600" cy="551655"/>
        </a:xfrm>
        <a:prstGeom prst="roundRect">
          <a:avLst/>
        </a:prstGeom>
        <a:gradFill rotWithShape="0">
          <a:gsLst>
            <a:gs pos="0">
              <a:schemeClr val="accent3">
                <a:hueOff val="3750089"/>
                <a:satOff val="-5627"/>
                <a:lumOff val="-91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3750089"/>
                <a:satOff val="-5627"/>
                <a:lumOff val="-91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Vision</a:t>
          </a:r>
          <a:endParaRPr lang="en-US" sz="2300" kern="1200" dirty="0"/>
        </a:p>
      </dsp:txBody>
      <dsp:txXfrm>
        <a:off x="0" y="1526354"/>
        <a:ext cx="8229600" cy="551655"/>
      </dsp:txXfrm>
    </dsp:sp>
    <dsp:sp modelId="{1E8B28A1-FAB4-D74C-95D9-119FFAF5F59F}">
      <dsp:nvSpPr>
        <dsp:cNvPr id="0" name=""/>
        <dsp:cNvSpPr/>
      </dsp:nvSpPr>
      <dsp:spPr>
        <a:xfrm>
          <a:off x="0" y="2078009"/>
          <a:ext cx="8229600" cy="618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Able to convince all stakeholders about the vision that the event wants to achieve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Describe “the outcome” from the holding of the event</a:t>
          </a:r>
          <a:endParaRPr lang="en-US" sz="1800" kern="1200" dirty="0"/>
        </a:p>
      </dsp:txBody>
      <dsp:txXfrm>
        <a:off x="0" y="2078009"/>
        <a:ext cx="8229600" cy="618930"/>
      </dsp:txXfrm>
    </dsp:sp>
    <dsp:sp modelId="{41A4B808-2647-ED48-B714-D093C7BA78FD}">
      <dsp:nvSpPr>
        <dsp:cNvPr id="0" name=""/>
        <dsp:cNvSpPr/>
      </dsp:nvSpPr>
      <dsp:spPr>
        <a:xfrm>
          <a:off x="0" y="2696939"/>
          <a:ext cx="8229600" cy="551655"/>
        </a:xfrm>
        <a:prstGeom prst="roundRect">
          <a:avLst/>
        </a:prstGeom>
        <a:gradFill rotWithShape="0">
          <a:gsLst>
            <a:gs pos="0">
              <a:schemeClr val="accent3">
                <a:hueOff val="7500177"/>
                <a:satOff val="-11253"/>
                <a:lumOff val="-183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7500177"/>
                <a:satOff val="-11253"/>
                <a:lumOff val="-183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Social</a:t>
          </a:r>
          <a:r>
            <a:rPr lang="en-US" sz="2300" kern="1200" baseline="0" dirty="0" smtClean="0"/>
            <a:t> and Environmental Responsibility</a:t>
          </a:r>
          <a:endParaRPr lang="en-US" sz="2300" kern="1200" dirty="0"/>
        </a:p>
      </dsp:txBody>
      <dsp:txXfrm>
        <a:off x="0" y="2696939"/>
        <a:ext cx="8229600" cy="551655"/>
      </dsp:txXfrm>
    </dsp:sp>
    <dsp:sp modelId="{DB65BF57-525F-B749-ABCF-193F27B2C41C}">
      <dsp:nvSpPr>
        <dsp:cNvPr id="0" name=""/>
        <dsp:cNvSpPr/>
      </dsp:nvSpPr>
      <dsp:spPr>
        <a:xfrm>
          <a:off x="0" y="3248594"/>
          <a:ext cx="8229600" cy="8807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Every action you take affects both your society and environment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All events carry the opportunity to create a real, positive change in the community and environment they occur in</a:t>
          </a:r>
          <a:endParaRPr lang="en-US" sz="1800" kern="1200" dirty="0"/>
        </a:p>
      </dsp:txBody>
      <dsp:txXfrm>
        <a:off x="0" y="3248594"/>
        <a:ext cx="8229600" cy="880785"/>
      </dsp:txXfrm>
    </dsp:sp>
    <dsp:sp modelId="{A4F32CE5-0EE3-2646-8FA7-6CA7D5D47EF2}">
      <dsp:nvSpPr>
        <dsp:cNvPr id="0" name=""/>
        <dsp:cNvSpPr/>
      </dsp:nvSpPr>
      <dsp:spPr>
        <a:xfrm>
          <a:off x="0" y="4129379"/>
          <a:ext cx="8229600" cy="551655"/>
        </a:xfrm>
        <a:prstGeom prst="roundRect">
          <a:avLst/>
        </a:prstGeom>
        <a:gradFill rotWithShape="0">
          <a:gsLst>
            <a:gs pos="0">
              <a:schemeClr val="accent3">
                <a:hueOff val="11250266"/>
                <a:satOff val="-16880"/>
                <a:lumOff val="-274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11250266"/>
                <a:satOff val="-16880"/>
                <a:lumOff val="-274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Fiscal Responsibility</a:t>
          </a:r>
          <a:endParaRPr lang="en-US" sz="2300" kern="1200" dirty="0"/>
        </a:p>
      </dsp:txBody>
      <dsp:txXfrm>
        <a:off x="0" y="4129379"/>
        <a:ext cx="8229600" cy="551655"/>
      </dsp:txXfrm>
    </dsp:sp>
    <dsp:sp modelId="{79346199-398D-BE4C-8BF0-97AA4B441A32}">
      <dsp:nvSpPr>
        <dsp:cNvPr id="0" name=""/>
        <dsp:cNvSpPr/>
      </dsp:nvSpPr>
      <dsp:spPr>
        <a:xfrm>
          <a:off x="0" y="4681034"/>
          <a:ext cx="8229600" cy="618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Event planners are responsible for ethical and sustainable budgeting and cash flow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Pay your staff and vendors fairly, accurately, and on time</a:t>
          </a:r>
          <a:endParaRPr lang="en-US" sz="1800" kern="1200" dirty="0"/>
        </a:p>
      </dsp:txBody>
      <dsp:txXfrm>
        <a:off x="0" y="4681034"/>
        <a:ext cx="8229600" cy="61893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E31699-5673-8349-AC2B-05C953FB5EB9}">
      <dsp:nvSpPr>
        <dsp:cNvPr id="0" name=""/>
        <dsp:cNvSpPr/>
      </dsp:nvSpPr>
      <dsp:spPr>
        <a:xfrm>
          <a:off x="0" y="128568"/>
          <a:ext cx="8229600" cy="55165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Fairness</a:t>
          </a:r>
          <a:endParaRPr lang="en-US" sz="2300" kern="1200" dirty="0"/>
        </a:p>
      </dsp:txBody>
      <dsp:txXfrm>
        <a:off x="0" y="128568"/>
        <a:ext cx="8229600" cy="551655"/>
      </dsp:txXfrm>
    </dsp:sp>
    <dsp:sp modelId="{A63EF7FD-EF58-8440-8CE1-39127C53EFA2}">
      <dsp:nvSpPr>
        <dsp:cNvPr id="0" name=""/>
        <dsp:cNvSpPr/>
      </dsp:nvSpPr>
      <dsp:spPr>
        <a:xfrm>
          <a:off x="0" y="675801"/>
          <a:ext cx="8229600" cy="1713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Event managers have a responsibility to employ, pay, and treat others fairly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Everybody have a similar chance of getting job, regardless of their race, sex, or background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Provide a happy, safe and healthy work </a:t>
          </a:r>
          <a:r>
            <a:rPr lang="en-US" sz="1800" kern="1200" dirty="0" err="1" smtClean="0"/>
            <a:t>environtment</a:t>
          </a:r>
          <a:r>
            <a:rPr lang="en-US" sz="1800" kern="1200" dirty="0" smtClean="0"/>
            <a:t>, give the resources required to do their job in a safe manner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Give a fair salary</a:t>
          </a:r>
          <a:endParaRPr lang="en-US" sz="1800" kern="1200" dirty="0"/>
        </a:p>
      </dsp:txBody>
      <dsp:txXfrm>
        <a:off x="0" y="675801"/>
        <a:ext cx="8229600" cy="1713960"/>
      </dsp:txXfrm>
    </dsp:sp>
    <dsp:sp modelId="{202855D3-3522-2744-95DE-102D9BC29368}">
      <dsp:nvSpPr>
        <dsp:cNvPr id="0" name=""/>
        <dsp:cNvSpPr/>
      </dsp:nvSpPr>
      <dsp:spPr>
        <a:xfrm>
          <a:off x="0" y="2389761"/>
          <a:ext cx="8229600" cy="551655"/>
        </a:xfrm>
        <a:prstGeom prst="roundRect">
          <a:avLst/>
        </a:prstGeom>
        <a:gradFill rotWithShape="0">
          <a:gsLst>
            <a:gs pos="0">
              <a:schemeClr val="accent4">
                <a:hueOff val="-2232386"/>
                <a:satOff val="13449"/>
                <a:lumOff val="107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2232386"/>
                <a:satOff val="13449"/>
                <a:lumOff val="107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Equality</a:t>
          </a:r>
          <a:endParaRPr lang="en-US" sz="2300" kern="1200" dirty="0"/>
        </a:p>
      </dsp:txBody>
      <dsp:txXfrm>
        <a:off x="0" y="2389761"/>
        <a:ext cx="8229600" cy="551655"/>
      </dsp:txXfrm>
    </dsp:sp>
    <dsp:sp modelId="{6A2FD864-DA46-3643-BC07-5F7BB810ED86}">
      <dsp:nvSpPr>
        <dsp:cNvPr id="0" name=""/>
        <dsp:cNvSpPr/>
      </dsp:nvSpPr>
      <dsp:spPr>
        <a:xfrm>
          <a:off x="0" y="2941416"/>
          <a:ext cx="8229600" cy="559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Every person deserves to be treated equally regardless of  their age, sex, race, religion, economic or social background, romantic lifestyle and political belief</a:t>
          </a:r>
          <a:endParaRPr lang="en-US" sz="1800" kern="1200" dirty="0"/>
        </a:p>
      </dsp:txBody>
      <dsp:txXfrm>
        <a:off x="0" y="2941416"/>
        <a:ext cx="8229600" cy="559417"/>
      </dsp:txXfrm>
    </dsp:sp>
    <dsp:sp modelId="{ED8F4AD2-0479-9743-B1A4-E7B4AB8BDEB2}">
      <dsp:nvSpPr>
        <dsp:cNvPr id="0" name=""/>
        <dsp:cNvSpPr/>
      </dsp:nvSpPr>
      <dsp:spPr>
        <a:xfrm>
          <a:off x="0" y="3500834"/>
          <a:ext cx="8229600" cy="551655"/>
        </a:xfrm>
        <a:prstGeom prst="roundRect">
          <a:avLst/>
        </a:prstGeom>
        <a:gradFill rotWithShape="0">
          <a:gsLst>
            <a:gs pos="0">
              <a:schemeClr val="accent4">
                <a:hueOff val="-4464771"/>
                <a:satOff val="26899"/>
                <a:lumOff val="215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-4464771"/>
                <a:satOff val="26899"/>
                <a:lumOff val="215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Accessibility</a:t>
          </a:r>
          <a:endParaRPr lang="en-US" sz="2300" kern="1200" dirty="0"/>
        </a:p>
      </dsp:txBody>
      <dsp:txXfrm>
        <a:off x="0" y="3500834"/>
        <a:ext cx="8229600" cy="551655"/>
      </dsp:txXfrm>
    </dsp:sp>
    <dsp:sp modelId="{B5BD1D21-5EF9-F24F-8902-0A0C07BFA864}">
      <dsp:nvSpPr>
        <dsp:cNvPr id="0" name=""/>
        <dsp:cNvSpPr/>
      </dsp:nvSpPr>
      <dsp:spPr>
        <a:xfrm>
          <a:off x="0" y="4052489"/>
          <a:ext cx="8229600" cy="1428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All events must be accessible to persons of all abilities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The important thing is to treat all people with the respect and dignity that they deserve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/>
            <a:t>Once you know the language, learn the best practices in accessible communication</a:t>
          </a:r>
          <a:endParaRPr lang="en-US" sz="1800" kern="1200" dirty="0"/>
        </a:p>
      </dsp:txBody>
      <dsp:txXfrm>
        <a:off x="0" y="4052489"/>
        <a:ext cx="8229600" cy="14283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E31699-5673-8349-AC2B-05C953FB5EB9}">
      <dsp:nvSpPr>
        <dsp:cNvPr id="0" name=""/>
        <dsp:cNvSpPr/>
      </dsp:nvSpPr>
      <dsp:spPr>
        <a:xfrm>
          <a:off x="0" y="157521"/>
          <a:ext cx="8229600" cy="57563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Relaxed Performances</a:t>
          </a:r>
          <a:endParaRPr lang="en-US" sz="2400" kern="1200" dirty="0"/>
        </a:p>
      </dsp:txBody>
      <dsp:txXfrm>
        <a:off x="0" y="157521"/>
        <a:ext cx="8229600" cy="575639"/>
      </dsp:txXfrm>
    </dsp:sp>
    <dsp:sp modelId="{A63EF7FD-EF58-8440-8CE1-39127C53EFA2}">
      <dsp:nvSpPr>
        <dsp:cNvPr id="0" name=""/>
        <dsp:cNvSpPr/>
      </dsp:nvSpPr>
      <dsp:spPr>
        <a:xfrm>
          <a:off x="0" y="733161"/>
          <a:ext cx="8229600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A Relaxed Performance is aimed at children with profound and complex learning needs, who have a little opportunity to attend </a:t>
          </a:r>
          <a:r>
            <a:rPr lang="en-US" sz="1900" kern="1200" dirty="0" err="1" smtClean="0"/>
            <a:t>theathers</a:t>
          </a:r>
          <a:r>
            <a:rPr lang="en-US" sz="1900" kern="1200" dirty="0" smtClean="0"/>
            <a:t> and events</a:t>
          </a:r>
          <a:endParaRPr lang="en-US" sz="1900" kern="1200" dirty="0"/>
        </a:p>
      </dsp:txBody>
      <dsp:txXfrm>
        <a:off x="0" y="733161"/>
        <a:ext cx="8229600" cy="596160"/>
      </dsp:txXfrm>
    </dsp:sp>
    <dsp:sp modelId="{202855D3-3522-2744-95DE-102D9BC29368}">
      <dsp:nvSpPr>
        <dsp:cNvPr id="0" name=""/>
        <dsp:cNvSpPr/>
      </dsp:nvSpPr>
      <dsp:spPr>
        <a:xfrm>
          <a:off x="0" y="1329321"/>
          <a:ext cx="8229600" cy="575639"/>
        </a:xfrm>
        <a:prstGeom prst="roundRect">
          <a:avLst/>
        </a:prstGeom>
        <a:gradFill rotWithShape="0">
          <a:gsLst>
            <a:gs pos="0">
              <a:schemeClr val="accent2">
                <a:hueOff val="2340760"/>
                <a:satOff val="-2919"/>
                <a:lumOff val="68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340760"/>
                <a:satOff val="-2919"/>
                <a:lumOff val="68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Volunteer</a:t>
          </a:r>
          <a:r>
            <a:rPr lang="en-US" sz="2400" kern="1200" baseline="0" dirty="0" smtClean="0"/>
            <a:t> Coordination</a:t>
          </a:r>
          <a:endParaRPr lang="en-US" sz="2400" kern="1200" dirty="0"/>
        </a:p>
      </dsp:txBody>
      <dsp:txXfrm>
        <a:off x="0" y="1329321"/>
        <a:ext cx="8229600" cy="575639"/>
      </dsp:txXfrm>
    </dsp:sp>
    <dsp:sp modelId="{6A2FD864-DA46-3643-BC07-5F7BB810ED86}">
      <dsp:nvSpPr>
        <dsp:cNvPr id="0" name=""/>
        <dsp:cNvSpPr/>
      </dsp:nvSpPr>
      <dsp:spPr>
        <a:xfrm>
          <a:off x="0" y="1904961"/>
          <a:ext cx="8229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Effectively recruiting, training, coordinating and rewarding volunteers is a vital part of may event operations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All volunteers must be trained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Assign team leader to lead the volunteers, and coordinating their job task</a:t>
          </a:r>
          <a:endParaRPr lang="en-US" sz="1900" kern="1200" dirty="0"/>
        </a:p>
      </dsp:txBody>
      <dsp:txXfrm>
        <a:off x="0" y="1904961"/>
        <a:ext cx="8229600" cy="1242000"/>
      </dsp:txXfrm>
    </dsp:sp>
    <dsp:sp modelId="{ED8F4AD2-0479-9743-B1A4-E7B4AB8BDEB2}">
      <dsp:nvSpPr>
        <dsp:cNvPr id="0" name=""/>
        <dsp:cNvSpPr/>
      </dsp:nvSpPr>
      <dsp:spPr>
        <a:xfrm>
          <a:off x="0" y="3146961"/>
          <a:ext cx="8229600" cy="575639"/>
        </a:xfrm>
        <a:prstGeom prst="roundRect">
          <a:avLst/>
        </a:prstGeom>
        <a:gradFill rotWithShape="0">
          <a:gsLst>
            <a:gs pos="0">
              <a:schemeClr val="accent2">
                <a:hueOff val="4681520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20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Contract</a:t>
          </a:r>
          <a:r>
            <a:rPr lang="en-US" sz="2400" kern="1200" baseline="0" dirty="0" smtClean="0"/>
            <a:t> Temporary Employees</a:t>
          </a:r>
          <a:endParaRPr lang="en-US" sz="2400" kern="1200" dirty="0"/>
        </a:p>
      </dsp:txBody>
      <dsp:txXfrm>
        <a:off x="0" y="3146961"/>
        <a:ext cx="8229600" cy="575639"/>
      </dsp:txXfrm>
    </dsp:sp>
    <dsp:sp modelId="{B5BD1D21-5EF9-F24F-8902-0A0C07BFA864}">
      <dsp:nvSpPr>
        <dsp:cNvPr id="0" name=""/>
        <dsp:cNvSpPr/>
      </dsp:nvSpPr>
      <dsp:spPr>
        <a:xfrm>
          <a:off x="0" y="3722601"/>
          <a:ext cx="8229600" cy="64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Contracting temporary employees for peak seasons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900" kern="1200" dirty="0" smtClean="0"/>
            <a:t>Hiring hospitality and events student from college or schools nearby</a:t>
          </a:r>
          <a:endParaRPr lang="en-US" sz="1900" kern="1200" dirty="0"/>
        </a:p>
      </dsp:txBody>
      <dsp:txXfrm>
        <a:off x="0" y="3722601"/>
        <a:ext cx="8229600" cy="64584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884398-BDD6-9345-B98E-9F2DEE833E75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Flat traditional Organization Structure </a:t>
          </a:r>
          <a:endParaRPr lang="en-US" sz="4200" kern="1200" dirty="0"/>
        </a:p>
      </dsp:txBody>
      <dsp:txXfrm>
        <a:off x="460905" y="1047"/>
        <a:ext cx="3479899" cy="2087939"/>
      </dsp:txXfrm>
    </dsp:sp>
    <dsp:sp modelId="{52C8F5F0-6F99-8847-9605-7067AB70BEBE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3">
                <a:hueOff val="3750089"/>
                <a:satOff val="-5627"/>
                <a:lumOff val="-91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3750089"/>
                <a:satOff val="-5627"/>
                <a:lumOff val="-91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Dynamic Organization Structure </a:t>
          </a:r>
          <a:endParaRPr lang="en-US" sz="4200" kern="1200" dirty="0"/>
        </a:p>
      </dsp:txBody>
      <dsp:txXfrm>
        <a:off x="4288794" y="1047"/>
        <a:ext cx="3479899" cy="2087939"/>
      </dsp:txXfrm>
    </dsp:sp>
    <dsp:sp modelId="{8EE42C3F-23CA-8147-A797-7484FFEB2C0E}">
      <dsp:nvSpPr>
        <dsp:cNvPr id="0" name=""/>
        <dsp:cNvSpPr/>
      </dsp:nvSpPr>
      <dsp:spPr>
        <a:xfrm>
          <a:off x="460905" y="2436976"/>
          <a:ext cx="3479899" cy="2087939"/>
        </a:xfrm>
        <a:prstGeom prst="rect">
          <a:avLst/>
        </a:prstGeom>
        <a:gradFill rotWithShape="0">
          <a:gsLst>
            <a:gs pos="0">
              <a:schemeClr val="accent3">
                <a:hueOff val="7500177"/>
                <a:satOff val="-11253"/>
                <a:lumOff val="-183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7500177"/>
                <a:satOff val="-11253"/>
                <a:lumOff val="-183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Top-down Organization</a:t>
          </a:r>
          <a:endParaRPr lang="en-US" sz="4200" kern="1200" dirty="0"/>
        </a:p>
      </dsp:txBody>
      <dsp:txXfrm>
        <a:off x="460905" y="2436976"/>
        <a:ext cx="3479899" cy="2087939"/>
      </dsp:txXfrm>
    </dsp:sp>
    <dsp:sp modelId="{A9F12FAA-E5E2-8F4C-AC65-F64393CD492A}">
      <dsp:nvSpPr>
        <dsp:cNvPr id="0" name=""/>
        <dsp:cNvSpPr/>
      </dsp:nvSpPr>
      <dsp:spPr>
        <a:xfrm>
          <a:off x="4288794" y="2436976"/>
          <a:ext cx="3479899" cy="2087939"/>
        </a:xfrm>
        <a:prstGeom prst="rect">
          <a:avLst/>
        </a:prstGeom>
        <a:gradFill rotWithShape="0">
          <a:gsLst>
            <a:gs pos="0">
              <a:schemeClr val="accent3">
                <a:hueOff val="11250266"/>
                <a:satOff val="-16880"/>
                <a:lumOff val="-2745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11250266"/>
                <a:satOff val="-16880"/>
                <a:lumOff val="-2745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Bottom-up Organization</a:t>
          </a:r>
          <a:endParaRPr lang="en-US" sz="4200" kern="1200" dirty="0"/>
        </a:p>
      </dsp:txBody>
      <dsp:txXfrm>
        <a:off x="4288794" y="2436976"/>
        <a:ext cx="3479899" cy="20879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1F20-3AC2-674E-8885-AE697C6FFE71}" type="datetimeFigureOut">
              <a:rPr lang="en-US" smtClean="0"/>
              <a:pPr/>
              <a:t>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2124-5C90-7248-B996-FA26728A5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1F20-3AC2-674E-8885-AE697C6FFE71}" type="datetimeFigureOut">
              <a:rPr lang="en-US" smtClean="0"/>
              <a:pPr/>
              <a:t>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2124-5C90-7248-B996-FA26728A5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1F20-3AC2-674E-8885-AE697C6FFE71}" type="datetimeFigureOut">
              <a:rPr lang="en-US" smtClean="0"/>
              <a:pPr/>
              <a:t>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2124-5C90-7248-B996-FA26728A5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1F20-3AC2-674E-8885-AE697C6FFE71}" type="datetimeFigureOut">
              <a:rPr lang="en-US" smtClean="0"/>
              <a:pPr/>
              <a:t>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2124-5C90-7248-B996-FA26728A5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1F20-3AC2-674E-8885-AE697C6FFE71}" type="datetimeFigureOut">
              <a:rPr lang="en-US" smtClean="0"/>
              <a:pPr/>
              <a:t>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2124-5C90-7248-B996-FA26728A5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1F20-3AC2-674E-8885-AE697C6FFE71}" type="datetimeFigureOut">
              <a:rPr lang="en-US" smtClean="0"/>
              <a:pPr/>
              <a:t>2/15/21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2124-5C90-7248-B996-FA26728A5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1F20-3AC2-674E-8885-AE697C6FFE71}" type="datetimeFigureOut">
              <a:rPr lang="en-US" smtClean="0"/>
              <a:pPr/>
              <a:t>2/15/21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2124-5C90-7248-B996-FA26728A5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1F20-3AC2-674E-8885-AE697C6FFE71}" type="datetimeFigureOut">
              <a:rPr lang="en-US" smtClean="0"/>
              <a:pPr/>
              <a:t>2/15/21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2124-5C90-7248-B996-FA26728A5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1F20-3AC2-674E-8885-AE697C6FFE71}" type="datetimeFigureOut">
              <a:rPr lang="en-US" smtClean="0"/>
              <a:pPr/>
              <a:t>2/15/21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2124-5C90-7248-B996-FA26728A5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1F20-3AC2-674E-8885-AE697C6FFE71}" type="datetimeFigureOut">
              <a:rPr lang="en-US" smtClean="0"/>
              <a:pPr/>
              <a:t>2/15/21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2124-5C90-7248-B996-FA26728A5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81F20-3AC2-674E-8885-AE697C6FFE71}" type="datetimeFigureOut">
              <a:rPr lang="en-US" smtClean="0"/>
              <a:pPr/>
              <a:t>2/15/21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F2124-5C90-7248-B996-FA26728A5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alphaModFix amt="7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81F20-3AC2-674E-8885-AE697C6FFE71}" type="datetimeFigureOut">
              <a:rPr lang="en-US" smtClean="0"/>
              <a:pPr/>
              <a:t>2/15/21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F2124-5C90-7248-B996-FA26728A51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organimi.com/org-structures-top-down-vs-bottom-up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Autofit/>
          </a:bodyPr>
          <a:lstStyle/>
          <a:p>
            <a:r>
              <a:rPr lang="en-US" sz="5600" dirty="0" smtClean="0">
                <a:latin typeface="Britannic Bold"/>
                <a:cs typeface="Britannic Bold"/>
              </a:rPr>
              <a:t>HUMAS RESOURCES AND TIME MANAGEMENT</a:t>
            </a:r>
            <a:endParaRPr lang="en-US" sz="5600" dirty="0">
              <a:latin typeface="Britannic Bold"/>
              <a:cs typeface="Britannic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Britannic Bold"/>
                <a:cs typeface="Britannic Bold"/>
              </a:rPr>
              <a:t>Manajemen</a:t>
            </a:r>
            <a:r>
              <a:rPr lang="en-US" dirty="0" smtClean="0">
                <a:latin typeface="Britannic Bold"/>
                <a:cs typeface="Britannic Bold"/>
              </a:rPr>
              <a:t> </a:t>
            </a:r>
            <a:r>
              <a:rPr lang="en-US" dirty="0" err="1" smtClean="0">
                <a:latin typeface="Britannic Bold"/>
                <a:cs typeface="Britannic Bold"/>
              </a:rPr>
              <a:t>Acara</a:t>
            </a:r>
            <a:endParaRPr lang="en-US" dirty="0" smtClean="0">
              <a:latin typeface="Britannic Bold"/>
              <a:cs typeface="Britannic Bold"/>
            </a:endParaRPr>
          </a:p>
          <a:p>
            <a:r>
              <a:rPr lang="en-US" dirty="0" smtClean="0">
                <a:latin typeface="Britannic Bold"/>
                <a:cs typeface="Britannic Bold"/>
              </a:rPr>
              <a:t>2021</a:t>
            </a:r>
          </a:p>
          <a:p>
            <a:endParaRPr lang="en-US" dirty="0" smtClean="0">
              <a:latin typeface="Britannic Bold"/>
              <a:cs typeface="Britannic Bold"/>
            </a:endParaRPr>
          </a:p>
          <a:p>
            <a:r>
              <a:rPr lang="en-US" sz="2595" dirty="0" err="1" smtClean="0">
                <a:latin typeface="Britannic Bold"/>
                <a:cs typeface="Britannic Bold"/>
              </a:rPr>
              <a:t>Fasya</a:t>
            </a:r>
            <a:r>
              <a:rPr lang="en-US" sz="2595" dirty="0" smtClean="0">
                <a:latin typeface="Britannic Bold"/>
                <a:cs typeface="Britannic Bold"/>
              </a:rPr>
              <a:t> </a:t>
            </a:r>
            <a:r>
              <a:rPr lang="en-US" sz="2595" dirty="0" err="1" smtClean="0">
                <a:latin typeface="Britannic Bold"/>
                <a:cs typeface="Britannic Bold"/>
              </a:rPr>
              <a:t>Syifa</a:t>
            </a:r>
            <a:r>
              <a:rPr lang="en-US" sz="2595" dirty="0" smtClean="0">
                <a:latin typeface="Britannic Bold"/>
                <a:cs typeface="Britannic Bold"/>
              </a:rPr>
              <a:t> </a:t>
            </a:r>
            <a:r>
              <a:rPr lang="en-US" sz="2595" dirty="0" err="1" smtClean="0">
                <a:latin typeface="Britannic Bold"/>
                <a:cs typeface="Britannic Bold"/>
              </a:rPr>
              <a:t>Mutma</a:t>
            </a:r>
            <a:endParaRPr lang="en-US" sz="2595" dirty="0" smtClean="0">
              <a:latin typeface="Britannic Bold"/>
              <a:cs typeface="Britannic Bold"/>
            </a:endParaRPr>
          </a:p>
          <a:p>
            <a:endParaRPr lang="en-US" dirty="0">
              <a:latin typeface="Britannic Bold"/>
              <a:cs typeface="Britannic 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ritannic Bold"/>
                <a:cs typeface="Britannic Bold"/>
              </a:rPr>
              <a:t>ORGANIZATIONAL STRUCTURES/CHARTS</a:t>
            </a:r>
            <a:endParaRPr lang="en-US" dirty="0">
              <a:latin typeface="Britannic Bold"/>
              <a:cs typeface="Britannic Bold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ritannic Bold"/>
                <a:cs typeface="Britannic Bold"/>
              </a:rPr>
              <a:t>FLAT TRADITIONAL ORG. STRUCTURE</a:t>
            </a:r>
            <a:endParaRPr lang="en-US" dirty="0">
              <a:latin typeface="Britannic Bold"/>
              <a:cs typeface="Britannic Bold"/>
            </a:endParaRPr>
          </a:p>
        </p:txBody>
      </p:sp>
      <p:pic>
        <p:nvPicPr>
          <p:cNvPr id="4" name="Picture 3" descr="Screen Shot 2021-01-30 at 2.49.59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50" y="1519236"/>
            <a:ext cx="8750300" cy="27813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4656129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100" dirty="0" smtClean="0"/>
              <a:t> With little opportunity for growth and significant power in two managers’ hands</a:t>
            </a:r>
          </a:p>
          <a:p>
            <a:pPr>
              <a:buFont typeface="Arial"/>
              <a:buChar char="•"/>
            </a:pPr>
            <a:r>
              <a:rPr lang="en-US" sz="2100" dirty="0" smtClean="0"/>
              <a:t> Employee retention under this structure is likely to be low, since most people would like to see a potential for growth and promotion</a:t>
            </a: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itannic Bold"/>
                <a:cs typeface="Britannic Bold"/>
              </a:rPr>
              <a:t>DYNAMIC ORG. STRUCTURE</a:t>
            </a:r>
            <a:endParaRPr lang="en-US" dirty="0">
              <a:latin typeface="Britannic Bold"/>
              <a:cs typeface="Britannic Bold"/>
            </a:endParaRPr>
          </a:p>
        </p:txBody>
      </p:sp>
      <p:pic>
        <p:nvPicPr>
          <p:cNvPr id="4" name="Picture 3" descr="Screen Shot 2021-01-30 at 2.49.32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483" y="1273334"/>
            <a:ext cx="7892847" cy="44229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1998" y="5713261"/>
            <a:ext cx="77216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100" dirty="0" smtClean="0"/>
              <a:t> More dynamic and complex organizational structure that offers its employees better growth potential, higher titles, and more focused work assignments</a:t>
            </a: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itannic Bold"/>
                <a:cs typeface="Britannic Bold"/>
              </a:rPr>
              <a:t>TOP-DOWN ORG.</a:t>
            </a:r>
            <a:endParaRPr lang="en-US" dirty="0">
              <a:latin typeface="Britannic Bold"/>
              <a:cs typeface="Britannic Bold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927599" y="1600200"/>
            <a:ext cx="3979333" cy="5257800"/>
          </a:xfrm>
        </p:spPr>
        <p:txBody>
          <a:bodyPr>
            <a:normAutofit/>
          </a:bodyPr>
          <a:lstStyle/>
          <a:p>
            <a:r>
              <a:rPr lang="en-US" sz="2100" dirty="0" smtClean="0"/>
              <a:t>Everything is determined by upper management and is passed down the chain of command</a:t>
            </a:r>
          </a:p>
          <a:p>
            <a:r>
              <a:rPr lang="en-US" sz="2100" dirty="0" smtClean="0"/>
              <a:t>Each rung on the ladder is responsible for carrying out the will of the rung above it, with little room for comment or criticism</a:t>
            </a:r>
          </a:p>
          <a:p>
            <a:r>
              <a:rPr lang="en-US" sz="2100" dirty="0" smtClean="0"/>
              <a:t>While middle management may sometimes be involved in the decision-making process depending on the organization’s size (</a:t>
            </a:r>
            <a:r>
              <a:rPr lang="en-US" sz="2100" dirty="0" err="1" smtClean="0"/>
              <a:t>Organimi</a:t>
            </a:r>
            <a:r>
              <a:rPr lang="en-US" sz="2100" dirty="0" smtClean="0"/>
              <a:t>, 2020)</a:t>
            </a:r>
          </a:p>
          <a:p>
            <a:endParaRPr lang="en-US" sz="2200" dirty="0"/>
          </a:p>
        </p:txBody>
      </p:sp>
      <p:pic>
        <p:nvPicPr>
          <p:cNvPr id="4" name="Picture 3" descr="Screen Shot 2021-01-30 at 2.50.17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32" y="1684863"/>
            <a:ext cx="4407407" cy="31750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itannic Bold"/>
                <a:cs typeface="Britannic Bold"/>
              </a:rPr>
              <a:t>BOTTOM-UP ORG.</a:t>
            </a:r>
            <a:endParaRPr lang="en-US" dirty="0">
              <a:latin typeface="Britannic Bold"/>
              <a:cs typeface="Britannic Bold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198533" y="1600200"/>
            <a:ext cx="3691467" cy="5020733"/>
          </a:xfrm>
        </p:spPr>
        <p:txBody>
          <a:bodyPr>
            <a:noAutofit/>
          </a:bodyPr>
          <a:lstStyle/>
          <a:p>
            <a:r>
              <a:rPr lang="en-US" sz="2200" dirty="0" smtClean="0">
                <a:latin typeface="Calibri (Body)"/>
                <a:cs typeface="Calibri (Body)"/>
              </a:rPr>
              <a:t>Where the whole organization participates in the process of leadership and decision-making</a:t>
            </a:r>
          </a:p>
          <a:p>
            <a:r>
              <a:rPr lang="en-US" sz="2200" dirty="0" smtClean="0">
                <a:latin typeface="Calibri (Body)"/>
                <a:cs typeface="Calibri (Body)"/>
              </a:rPr>
              <a:t>Teams tend to be more autonomous and are put together based on skills and experiences</a:t>
            </a:r>
          </a:p>
          <a:p>
            <a:r>
              <a:rPr lang="en-US" sz="2200" dirty="0" smtClean="0">
                <a:latin typeface="Calibri (Body)"/>
                <a:cs typeface="Calibri (Body)"/>
              </a:rPr>
              <a:t>Ability to raise morale, retain talent, and get the most out of employees </a:t>
            </a:r>
            <a:r>
              <a:rPr lang="en-US" sz="2200" dirty="0" smtClean="0"/>
              <a:t>(</a:t>
            </a:r>
            <a:r>
              <a:rPr lang="en-US" sz="2200" dirty="0" err="1" smtClean="0"/>
              <a:t>Organimi</a:t>
            </a:r>
            <a:r>
              <a:rPr lang="en-US" sz="2200" dirty="0" smtClean="0"/>
              <a:t>, 2020)</a:t>
            </a:r>
            <a:endParaRPr lang="en-US" sz="2200" dirty="0">
              <a:latin typeface="Calibri (Body)"/>
              <a:cs typeface="Calibri (Body)"/>
            </a:endParaRPr>
          </a:p>
        </p:txBody>
      </p:sp>
      <p:pic>
        <p:nvPicPr>
          <p:cNvPr id="4" name="Picture 3" descr="Screen Shot 2021-01-30 at 2.50.32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783" y="1722438"/>
            <a:ext cx="4647116" cy="33914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ritannic Bold"/>
                <a:cs typeface="Britannic Bold"/>
              </a:rPr>
              <a:t>DEVELOPING POLICIES, PROCEDURES AND PRACTICES</a:t>
            </a:r>
            <a:endParaRPr lang="en-US" dirty="0">
              <a:latin typeface="Britannic Bold"/>
              <a:cs typeface="Britannic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2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Important to develop policies, procedures and practices that reflect the culture of your organization</a:t>
            </a:r>
          </a:p>
          <a:p>
            <a:r>
              <a:rPr lang="en-US" dirty="0" smtClean="0"/>
              <a:t>Everyone benefits from well-written policies and procedures. Internal stakeholders, external stakeholders, and the guests themselves</a:t>
            </a:r>
          </a:p>
          <a:p>
            <a:r>
              <a:rPr lang="en-US" dirty="0" smtClean="0"/>
              <a:t>Policies are conceived of and approved by sponsoring organization’s trustees</a:t>
            </a:r>
          </a:p>
          <a:p>
            <a:r>
              <a:rPr lang="en-US" dirty="0" smtClean="0"/>
              <a:t>Procedures are the implementation tactics for policy</a:t>
            </a:r>
          </a:p>
          <a:p>
            <a:r>
              <a:rPr lang="en-US" dirty="0" smtClean="0"/>
              <a:t>Make certain that what you have written can be implemented easily and effectively</a:t>
            </a:r>
          </a:p>
          <a:p>
            <a:r>
              <a:rPr lang="en-US" dirty="0" smtClean="0"/>
              <a:t>Make certain that your policies and procedures </a:t>
            </a:r>
            <a:r>
              <a:rPr lang="en-US" dirty="0" err="1" smtClean="0"/>
              <a:t>ar</a:t>
            </a:r>
            <a:r>
              <a:rPr lang="en-US" dirty="0" smtClean="0"/>
              <a:t> fully compliance with </a:t>
            </a:r>
            <a:r>
              <a:rPr lang="en-US" dirty="0" err="1" smtClean="0"/>
              <a:t>loical</a:t>
            </a:r>
            <a:r>
              <a:rPr lang="en-US" dirty="0" smtClean="0"/>
              <a:t>, state, provincial and federal laws</a:t>
            </a:r>
          </a:p>
          <a:p>
            <a:r>
              <a:rPr lang="en-US" dirty="0" smtClean="0"/>
              <a:t>Finally, </a:t>
            </a:r>
            <a:r>
              <a:rPr lang="en-US" dirty="0" err="1" smtClean="0"/>
              <a:t>regulary</a:t>
            </a:r>
            <a:r>
              <a:rPr lang="en-US" dirty="0" smtClean="0"/>
              <a:t> evaluate and revise your policies and procedures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7638"/>
            <a:ext cx="8229600" cy="1143000"/>
          </a:xfrm>
        </p:spPr>
        <p:txBody>
          <a:bodyPr>
            <a:normAutofit/>
          </a:bodyPr>
          <a:lstStyle/>
          <a:p>
            <a:r>
              <a:rPr lang="en-US" sz="5500" dirty="0" smtClean="0">
                <a:latin typeface="Britannic Bold"/>
                <a:cs typeface="Britannic Bold"/>
              </a:rPr>
              <a:t>THANKYOU</a:t>
            </a:r>
            <a:endParaRPr lang="en-US" sz="2556" dirty="0">
              <a:latin typeface="Britannic Bold"/>
              <a:cs typeface="Britannic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2840566"/>
            <a:ext cx="8229600" cy="248073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References 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Goldblatt</a:t>
            </a:r>
            <a:r>
              <a:rPr lang="en-US" dirty="0" smtClean="0"/>
              <a:t>, J. (2013). Special Events: Creating and Sustaining a New World for Celebration, Ed. 7</a:t>
            </a:r>
            <a:r>
              <a:rPr lang="en-US" baseline="30000" dirty="0" smtClean="0"/>
              <a:t>th</a:t>
            </a:r>
            <a:r>
              <a:rPr lang="en-US" dirty="0" smtClean="0"/>
              <a:t>. United States of America : John Wiley &amp; Sons, Inc. </a:t>
            </a:r>
          </a:p>
          <a:p>
            <a:r>
              <a:rPr lang="en-US" dirty="0" smtClean="0">
                <a:hlinkClick r:id="rId2"/>
              </a:rPr>
              <a:t>https://www.organimi.com/org-structures-top-down-vs-bottom-up/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itannic Bold"/>
                <a:cs typeface="Britannic Bold"/>
              </a:rPr>
              <a:t>LEADERSHIP STYLES</a:t>
            </a:r>
            <a:endParaRPr lang="en-US" dirty="0">
              <a:latin typeface="Britannic Bold"/>
              <a:cs typeface="Britannic Bold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47803"/>
          <a:ext cx="8229600" cy="4936067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itannic Bold"/>
                <a:cs typeface="Britannic Bold"/>
              </a:rPr>
              <a:t>LEADERSHIP CHARACTERISTICS</a:t>
            </a:r>
            <a:endParaRPr lang="en-US" dirty="0">
              <a:latin typeface="Britannic Bold"/>
              <a:cs typeface="Britannic Bold"/>
            </a:endParaRPr>
          </a:p>
        </p:txBody>
      </p:sp>
      <p:pic>
        <p:nvPicPr>
          <p:cNvPr id="4" name="Picture 3" descr="Screen Shot 2021-01-30 at 1.36.31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476" y="1782430"/>
            <a:ext cx="7486276" cy="38051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itannic Bold"/>
                <a:cs typeface="Britannic Bold"/>
              </a:rPr>
              <a:t>LEADERSHIP CHARACTERISTICS</a:t>
            </a:r>
            <a:endParaRPr lang="en-US" dirty="0">
              <a:latin typeface="Britannic Bold"/>
              <a:cs typeface="Britannic Bold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65241"/>
          <a:ext cx="8229600" cy="5440362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itannic Bold"/>
                <a:cs typeface="Britannic Bold"/>
              </a:rPr>
              <a:t>LEADERSHIP CHARACTERISTICS</a:t>
            </a:r>
            <a:endParaRPr lang="en-US" dirty="0">
              <a:latin typeface="Britannic Bold"/>
              <a:cs typeface="Britannic Bold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49869"/>
          <a:ext cx="8229600" cy="5655734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ritannic Bold"/>
                <a:cs typeface="Britannic Bold"/>
              </a:rPr>
              <a:t>THE FIVE-STEPS SYSTEM TO SOLVE PROBLEM</a:t>
            </a:r>
            <a:endParaRPr lang="en-US" dirty="0">
              <a:latin typeface="Britannic Bold"/>
              <a:cs typeface="Britannic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6673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UNDERSTAND</a:t>
            </a:r>
            <a:r>
              <a:rPr lang="en-US" dirty="0" smtClean="0"/>
              <a:t> the size, scope, and time sensitivity of the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IDENTIFY</a:t>
            </a:r>
            <a:r>
              <a:rPr lang="en-US" dirty="0" smtClean="0"/>
              <a:t> the key informants and stakeholders affected by the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Determine if there is a </a:t>
            </a:r>
            <a:r>
              <a:rPr lang="en-US" b="1" dirty="0" smtClean="0"/>
              <a:t>MODEL</a:t>
            </a:r>
            <a:r>
              <a:rPr lang="en-US" dirty="0" smtClean="0"/>
              <a:t> or comparable problem whose solution could be used for this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TEST</a:t>
            </a:r>
            <a:r>
              <a:rPr lang="en-US" dirty="0" smtClean="0"/>
              <a:t> the potential solution by seeking the collaborative input of those affected by the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Once a decision has been made, </a:t>
            </a:r>
            <a:r>
              <a:rPr lang="en-US" b="1" dirty="0" smtClean="0"/>
              <a:t>MONITOR</a:t>
            </a:r>
            <a:r>
              <a:rPr lang="en-US" dirty="0" smtClean="0"/>
              <a:t> the impact to determine if anything further must be done to mitigate future problems resulting from your decision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ritannic Bold"/>
                <a:cs typeface="Britannic Bold"/>
              </a:rPr>
              <a:t>HUMAN RESOURCE MANAGEMENT</a:t>
            </a:r>
            <a:endParaRPr lang="en-US" dirty="0">
              <a:latin typeface="Britannic Bold"/>
              <a:cs typeface="Britannic Bold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51466"/>
          <a:ext cx="8229600" cy="5604936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ritannic Bold"/>
                <a:cs typeface="Britannic Bold"/>
              </a:rPr>
              <a:t>HUMAN RESOURCE MANAGEMENT</a:t>
            </a:r>
            <a:endParaRPr lang="en-US" dirty="0">
              <a:latin typeface="Britannic Bold"/>
              <a:cs typeface="Britannic Bold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29272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itannic Bold"/>
                <a:cs typeface="Britannic Bold"/>
              </a:rPr>
              <a:t>TIME MANAGEMENT</a:t>
            </a:r>
            <a:endParaRPr lang="en-US" dirty="0">
              <a:latin typeface="Britannic Bold"/>
              <a:cs typeface="Britannic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4736"/>
            <a:ext cx="8229600" cy="486833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Your return on your event investment is in direct proportion to your ability to manage your time efficiently and meet various deadlines</a:t>
            </a:r>
          </a:p>
          <a:p>
            <a:r>
              <a:rPr lang="en-US" dirty="0" smtClean="0"/>
              <a:t>How you spend your time performing everyday activities directly influences how you achieve your goals during your career</a:t>
            </a:r>
          </a:p>
          <a:p>
            <a:r>
              <a:rPr lang="en-US" dirty="0" smtClean="0"/>
              <a:t>The ability to manage your time does not decrease as the number of assignments and tasks that you are involved in increases</a:t>
            </a:r>
          </a:p>
          <a:p>
            <a:r>
              <a:rPr lang="en-US" dirty="0" smtClean="0"/>
              <a:t>The busier you get and the more things you have planned, the more efficient you are in your time management </a:t>
            </a:r>
            <a:r>
              <a:rPr lang="en-US" dirty="0" err="1" smtClean="0"/>
              <a:t>anf</a:t>
            </a:r>
            <a:r>
              <a:rPr lang="en-US" dirty="0" smtClean="0"/>
              <a:t> the projects you manage to complete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1076</Words>
  <Application>Microsoft Macintosh PowerPoint</Application>
  <PresentationFormat>On-screen Show (4:3)</PresentationFormat>
  <Paragraphs>105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HUMAS RESOURCES AND TIME MANAGEMENT</vt:lpstr>
      <vt:lpstr>LEADERSHIP STYLES</vt:lpstr>
      <vt:lpstr>LEADERSHIP CHARACTERISTICS</vt:lpstr>
      <vt:lpstr>LEADERSHIP CHARACTERISTICS</vt:lpstr>
      <vt:lpstr>LEADERSHIP CHARACTERISTICS</vt:lpstr>
      <vt:lpstr>THE FIVE-STEPS SYSTEM TO SOLVE PROBLEM</vt:lpstr>
      <vt:lpstr>HUMAN RESOURCE MANAGEMENT</vt:lpstr>
      <vt:lpstr>HUMAN RESOURCE MANAGEMENT</vt:lpstr>
      <vt:lpstr>TIME MANAGEMENT</vt:lpstr>
      <vt:lpstr>ORGANIZATIONAL STRUCTURES/CHARTS</vt:lpstr>
      <vt:lpstr>FLAT TRADITIONAL ORG. STRUCTURE</vt:lpstr>
      <vt:lpstr>DYNAMIC ORG. STRUCTURE</vt:lpstr>
      <vt:lpstr>TOP-DOWN ORG.</vt:lpstr>
      <vt:lpstr>BOTTOM-UP ORG.</vt:lpstr>
      <vt:lpstr>DEVELOPING POLICIES, PROCEDURES AND PRACTICES</vt:lpstr>
      <vt:lpstr>THANKYOU</vt:lpstr>
    </vt:vector>
  </TitlesOfParts>
  <Company>London School of Public Relation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HUMAS RESOURCES AND TIME MANAGEMENT</dc:title>
  <dc:creator>Reny Dyanasari</dc:creator>
  <cp:lastModifiedBy>Reny Dyanasari</cp:lastModifiedBy>
  <cp:revision>11</cp:revision>
  <dcterms:created xsi:type="dcterms:W3CDTF">2021-02-15T13:04:15Z</dcterms:created>
  <dcterms:modified xsi:type="dcterms:W3CDTF">2021-02-15T13:35:28Z</dcterms:modified>
</cp:coreProperties>
</file>