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7" r:id="rId3"/>
    <p:sldId id="281" r:id="rId4"/>
    <p:sldId id="285" r:id="rId5"/>
    <p:sldId id="257" r:id="rId6"/>
    <p:sldId id="282" r:id="rId7"/>
    <p:sldId id="289" r:id="rId8"/>
    <p:sldId id="283" r:id="rId9"/>
    <p:sldId id="284" r:id="rId10"/>
    <p:sldId id="286" r:id="rId11"/>
    <p:sldId id="292" r:id="rId12"/>
    <p:sldId id="293" r:id="rId13"/>
    <p:sldId id="294" r:id="rId14"/>
    <p:sldId id="295" r:id="rId15"/>
    <p:sldId id="296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5"/>
    <p:restoredTop sz="94631"/>
  </p:normalViewPr>
  <p:slideViewPr>
    <p:cSldViewPr snapToGrid="0" snapToObjects="1">
      <p:cViewPr varScale="1">
        <p:scale>
          <a:sx n="90" d="100"/>
          <a:sy n="90" d="100"/>
        </p:scale>
        <p:origin x="220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676E3-7F87-EE48-A4CA-3DCDC83C5743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E5BC79-5D83-914C-9F53-61E77E8537B7}">
      <dgm:prSet phldrT="[Text]"/>
      <dgm:spPr/>
      <dgm:t>
        <a:bodyPr/>
        <a:lstStyle/>
        <a:p>
          <a:r>
            <a:rPr lang="en-US" b="1"/>
            <a:t>Integritas</a:t>
          </a:r>
          <a:endParaRPr lang="en-US" b="1" dirty="0"/>
        </a:p>
      </dgm:t>
    </dgm:pt>
    <dgm:pt modelId="{54A3C3E7-1191-A242-8E2E-FE9E71A2734F}" type="parTrans" cxnId="{AA2DC37E-4B26-3340-8722-707519637F1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654FFB1-5264-1E4C-852C-C371098FB559}" type="sibTrans" cxnId="{AA2DC37E-4B26-3340-8722-707519637F1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D6FB139-EFFB-A743-99DC-177800F21072}">
      <dgm:prSet phldrT="[Text]"/>
      <dgm:spPr/>
      <dgm:t>
        <a:bodyPr/>
        <a:lstStyle/>
        <a:p>
          <a:r>
            <a:rPr lang="en-US" b="1"/>
            <a:t>Komit</a:t>
          </a:r>
          <a:endParaRPr lang="en-US" b="1" dirty="0"/>
        </a:p>
      </dgm:t>
    </dgm:pt>
    <dgm:pt modelId="{4C351AE7-A88A-264A-935B-E7384AFDA730}" type="parTrans" cxnId="{F3F9DDAA-F68D-7043-B7B6-B8C9D95D88B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13E696F-6DEB-674D-8CD6-BBB086AD6B55}" type="sibTrans" cxnId="{F3F9DDAA-F68D-7043-B7B6-B8C9D95D88B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5F4AEA0-960D-4448-B941-29C493372353}">
      <dgm:prSet phldrT="[Text]"/>
      <dgm:spPr/>
      <dgm:t>
        <a:bodyPr/>
        <a:lstStyle/>
        <a:p>
          <a:r>
            <a:rPr lang="en-US" b="1"/>
            <a:t>Dorongan Berprestasi</a:t>
          </a:r>
          <a:endParaRPr lang="en-US" b="1" dirty="0"/>
        </a:p>
      </dgm:t>
    </dgm:pt>
    <dgm:pt modelId="{BBFE312B-2F07-8749-A13D-D7EA1055CC02}" type="parTrans" cxnId="{42E8FCFA-8FFD-4044-80A0-0DF7DF684412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833E4574-2AFD-CF40-B3DA-D7C6DDAC8819}" type="sibTrans" cxnId="{42E8FCFA-8FFD-4044-80A0-0DF7DF684412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C9D7B49-B2BE-EB41-89C7-2C32A3AE5366}">
      <dgm:prSet phldrT="[Text]"/>
      <dgm:spPr/>
      <dgm:t>
        <a:bodyPr/>
        <a:lstStyle/>
        <a:p>
          <a:r>
            <a:rPr lang="en-US" b="1"/>
            <a:t>Intra/</a:t>
          </a:r>
        </a:p>
        <a:p>
          <a:r>
            <a:rPr lang="en-US" b="1"/>
            <a:t>Entrepreneurship</a:t>
          </a:r>
          <a:endParaRPr lang="en-US" b="1" dirty="0"/>
        </a:p>
      </dgm:t>
    </dgm:pt>
    <dgm:pt modelId="{A981EEAD-89FF-4846-99F0-0FFF1FD2B7D1}" type="parTrans" cxnId="{F7A28E58-44AA-C440-9512-4AE7CF8DD918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068E22E-829F-0344-A8CF-6C986CC8D2B9}" type="sibTrans" cxnId="{F7A28E58-44AA-C440-9512-4AE7CF8DD918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D23FA6CB-EFB7-8142-AC9F-A5599339CCB4}">
      <dgm:prSet phldrT="[Text]"/>
      <dgm:spPr/>
      <dgm:t>
        <a:bodyPr/>
        <a:lstStyle/>
        <a:p>
          <a:r>
            <a:rPr lang="en-US" b="1"/>
            <a:t>Adil</a:t>
          </a:r>
          <a:endParaRPr lang="en-US" b="1" dirty="0"/>
        </a:p>
      </dgm:t>
    </dgm:pt>
    <dgm:pt modelId="{ED4A35AA-9654-DD40-BA5B-762666C0AC7D}" type="parTrans" cxnId="{7D997F22-8C73-4A43-B8CE-D6E9E7E0EAEA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1361B82-CF41-4D4B-9DC6-A8636A66A4C0}" type="sibTrans" cxnId="{7D997F22-8C73-4A43-B8CE-D6E9E7E0EAEA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9E665110-136F-5442-AB8C-66E25BA216D5}" type="pres">
      <dgm:prSet presAssocID="{C4F676E3-7F87-EE48-A4CA-3DCDC83C5743}" presName="cycle" presStyleCnt="0">
        <dgm:presLayoutVars>
          <dgm:dir/>
          <dgm:resizeHandles val="exact"/>
        </dgm:presLayoutVars>
      </dgm:prSet>
      <dgm:spPr/>
    </dgm:pt>
    <dgm:pt modelId="{49D53DEB-B8ED-D945-98FE-00CA1F4F9AA6}" type="pres">
      <dgm:prSet presAssocID="{D3E5BC79-5D83-914C-9F53-61E77E8537B7}" presName="node" presStyleLbl="node1" presStyleIdx="0" presStyleCnt="5">
        <dgm:presLayoutVars>
          <dgm:bulletEnabled val="1"/>
        </dgm:presLayoutVars>
      </dgm:prSet>
      <dgm:spPr/>
    </dgm:pt>
    <dgm:pt modelId="{7B89BCCA-1392-B748-9A8E-866337EB7A80}" type="pres">
      <dgm:prSet presAssocID="{D3E5BC79-5D83-914C-9F53-61E77E8537B7}" presName="spNode" presStyleCnt="0"/>
      <dgm:spPr/>
    </dgm:pt>
    <dgm:pt modelId="{2ADE7024-D0CF-3847-923E-56B811C56AD3}" type="pres">
      <dgm:prSet presAssocID="{3654FFB1-5264-1E4C-852C-C371098FB559}" presName="sibTrans" presStyleLbl="sibTrans1D1" presStyleIdx="0" presStyleCnt="5"/>
      <dgm:spPr/>
    </dgm:pt>
    <dgm:pt modelId="{FDB621C9-9DB7-BE46-9D9D-8B33C1D2D017}" type="pres">
      <dgm:prSet presAssocID="{D23FA6CB-EFB7-8142-AC9F-A5599339CCB4}" presName="node" presStyleLbl="node1" presStyleIdx="1" presStyleCnt="5">
        <dgm:presLayoutVars>
          <dgm:bulletEnabled val="1"/>
        </dgm:presLayoutVars>
      </dgm:prSet>
      <dgm:spPr/>
    </dgm:pt>
    <dgm:pt modelId="{903B5EB9-AB9F-4543-B4E1-2E795534B327}" type="pres">
      <dgm:prSet presAssocID="{D23FA6CB-EFB7-8142-AC9F-A5599339CCB4}" presName="spNode" presStyleCnt="0"/>
      <dgm:spPr/>
    </dgm:pt>
    <dgm:pt modelId="{CDB28935-23C9-3A40-B2EC-CDF58500A2F6}" type="pres">
      <dgm:prSet presAssocID="{41361B82-CF41-4D4B-9DC6-A8636A66A4C0}" presName="sibTrans" presStyleLbl="sibTrans1D1" presStyleIdx="1" presStyleCnt="5"/>
      <dgm:spPr/>
    </dgm:pt>
    <dgm:pt modelId="{83E1874E-E6CE-AF4C-8724-112DA2EBE0BB}" type="pres">
      <dgm:prSet presAssocID="{3D6FB139-EFFB-A743-99DC-177800F21072}" presName="node" presStyleLbl="node1" presStyleIdx="2" presStyleCnt="5">
        <dgm:presLayoutVars>
          <dgm:bulletEnabled val="1"/>
        </dgm:presLayoutVars>
      </dgm:prSet>
      <dgm:spPr/>
    </dgm:pt>
    <dgm:pt modelId="{0F40283D-81E7-B940-BCC8-9798715E5146}" type="pres">
      <dgm:prSet presAssocID="{3D6FB139-EFFB-A743-99DC-177800F21072}" presName="spNode" presStyleCnt="0"/>
      <dgm:spPr/>
    </dgm:pt>
    <dgm:pt modelId="{BBCB5324-1630-0646-BE23-7EE4927083C3}" type="pres">
      <dgm:prSet presAssocID="{513E696F-6DEB-674D-8CD6-BBB086AD6B55}" presName="sibTrans" presStyleLbl="sibTrans1D1" presStyleIdx="2" presStyleCnt="5"/>
      <dgm:spPr/>
    </dgm:pt>
    <dgm:pt modelId="{9D3EB46F-F36C-B642-A1A9-1056C98071B0}" type="pres">
      <dgm:prSet presAssocID="{45F4AEA0-960D-4448-B941-29C493372353}" presName="node" presStyleLbl="node1" presStyleIdx="3" presStyleCnt="5">
        <dgm:presLayoutVars>
          <dgm:bulletEnabled val="1"/>
        </dgm:presLayoutVars>
      </dgm:prSet>
      <dgm:spPr/>
    </dgm:pt>
    <dgm:pt modelId="{47AB5C61-C941-2F44-BF81-D36DF2795C92}" type="pres">
      <dgm:prSet presAssocID="{45F4AEA0-960D-4448-B941-29C493372353}" presName="spNode" presStyleCnt="0"/>
      <dgm:spPr/>
    </dgm:pt>
    <dgm:pt modelId="{972F3675-0DF8-464E-ADAA-E2F75C6E86E3}" type="pres">
      <dgm:prSet presAssocID="{833E4574-2AFD-CF40-B3DA-D7C6DDAC8819}" presName="sibTrans" presStyleLbl="sibTrans1D1" presStyleIdx="3" presStyleCnt="5"/>
      <dgm:spPr/>
    </dgm:pt>
    <dgm:pt modelId="{5463F939-3D58-784C-A805-CBA7664705CF}" type="pres">
      <dgm:prSet presAssocID="{4C9D7B49-B2BE-EB41-89C7-2C32A3AE5366}" presName="node" presStyleLbl="node1" presStyleIdx="4" presStyleCnt="5">
        <dgm:presLayoutVars>
          <dgm:bulletEnabled val="1"/>
        </dgm:presLayoutVars>
      </dgm:prSet>
      <dgm:spPr/>
    </dgm:pt>
    <dgm:pt modelId="{6B78DE70-F54A-6249-B3C1-32E9DBD9B15A}" type="pres">
      <dgm:prSet presAssocID="{4C9D7B49-B2BE-EB41-89C7-2C32A3AE5366}" presName="spNode" presStyleCnt="0"/>
      <dgm:spPr/>
    </dgm:pt>
    <dgm:pt modelId="{7E533EF1-4B0B-8F4E-A13D-9C5D1F5C9778}" type="pres">
      <dgm:prSet presAssocID="{0068E22E-829F-0344-A8CF-6C986CC8D2B9}" presName="sibTrans" presStyleLbl="sibTrans1D1" presStyleIdx="4" presStyleCnt="5"/>
      <dgm:spPr/>
    </dgm:pt>
  </dgm:ptLst>
  <dgm:cxnLst>
    <dgm:cxn modelId="{E68A6411-F4E7-954C-95FC-D397B00A1385}" type="presOf" srcId="{C4F676E3-7F87-EE48-A4CA-3DCDC83C5743}" destId="{9E665110-136F-5442-AB8C-66E25BA216D5}" srcOrd="0" destOrd="0" presId="urn:microsoft.com/office/officeart/2005/8/layout/cycle6"/>
    <dgm:cxn modelId="{37A02817-E2C9-2A42-938D-F1531FE667DA}" type="presOf" srcId="{833E4574-2AFD-CF40-B3DA-D7C6DDAC8819}" destId="{972F3675-0DF8-464E-ADAA-E2F75C6E86E3}" srcOrd="0" destOrd="0" presId="urn:microsoft.com/office/officeart/2005/8/layout/cycle6"/>
    <dgm:cxn modelId="{7D997F22-8C73-4A43-B8CE-D6E9E7E0EAEA}" srcId="{C4F676E3-7F87-EE48-A4CA-3DCDC83C5743}" destId="{D23FA6CB-EFB7-8142-AC9F-A5599339CCB4}" srcOrd="1" destOrd="0" parTransId="{ED4A35AA-9654-DD40-BA5B-762666C0AC7D}" sibTransId="{41361B82-CF41-4D4B-9DC6-A8636A66A4C0}"/>
    <dgm:cxn modelId="{DC3BBA33-043D-624F-8ED8-1F6E5C6FD9DF}" type="presOf" srcId="{0068E22E-829F-0344-A8CF-6C986CC8D2B9}" destId="{7E533EF1-4B0B-8F4E-A13D-9C5D1F5C9778}" srcOrd="0" destOrd="0" presId="urn:microsoft.com/office/officeart/2005/8/layout/cycle6"/>
    <dgm:cxn modelId="{CDA67C39-AC25-1C43-A558-665083160A81}" type="presOf" srcId="{4C9D7B49-B2BE-EB41-89C7-2C32A3AE5366}" destId="{5463F939-3D58-784C-A805-CBA7664705CF}" srcOrd="0" destOrd="0" presId="urn:microsoft.com/office/officeart/2005/8/layout/cycle6"/>
    <dgm:cxn modelId="{DF650149-2985-1342-ACF6-A1B63A7EA9F1}" type="presOf" srcId="{513E696F-6DEB-674D-8CD6-BBB086AD6B55}" destId="{BBCB5324-1630-0646-BE23-7EE4927083C3}" srcOrd="0" destOrd="0" presId="urn:microsoft.com/office/officeart/2005/8/layout/cycle6"/>
    <dgm:cxn modelId="{9F085956-347C-AF44-ACC7-661F75839925}" type="presOf" srcId="{D23FA6CB-EFB7-8142-AC9F-A5599339CCB4}" destId="{FDB621C9-9DB7-BE46-9D9D-8B33C1D2D017}" srcOrd="0" destOrd="0" presId="urn:microsoft.com/office/officeart/2005/8/layout/cycle6"/>
    <dgm:cxn modelId="{F7A28E58-44AA-C440-9512-4AE7CF8DD918}" srcId="{C4F676E3-7F87-EE48-A4CA-3DCDC83C5743}" destId="{4C9D7B49-B2BE-EB41-89C7-2C32A3AE5366}" srcOrd="4" destOrd="0" parTransId="{A981EEAD-89FF-4846-99F0-0FFF1FD2B7D1}" sibTransId="{0068E22E-829F-0344-A8CF-6C986CC8D2B9}"/>
    <dgm:cxn modelId="{AA2DC37E-4B26-3340-8722-707519637F14}" srcId="{C4F676E3-7F87-EE48-A4CA-3DCDC83C5743}" destId="{D3E5BC79-5D83-914C-9F53-61E77E8537B7}" srcOrd="0" destOrd="0" parTransId="{54A3C3E7-1191-A242-8E2E-FE9E71A2734F}" sibTransId="{3654FFB1-5264-1E4C-852C-C371098FB559}"/>
    <dgm:cxn modelId="{96F8D487-03CA-8249-9CD6-F317FBD8EF68}" type="presOf" srcId="{D3E5BC79-5D83-914C-9F53-61E77E8537B7}" destId="{49D53DEB-B8ED-D945-98FE-00CA1F4F9AA6}" srcOrd="0" destOrd="0" presId="urn:microsoft.com/office/officeart/2005/8/layout/cycle6"/>
    <dgm:cxn modelId="{F3F9DDAA-F68D-7043-B7B6-B8C9D95D88B6}" srcId="{C4F676E3-7F87-EE48-A4CA-3DCDC83C5743}" destId="{3D6FB139-EFFB-A743-99DC-177800F21072}" srcOrd="2" destOrd="0" parTransId="{4C351AE7-A88A-264A-935B-E7384AFDA730}" sibTransId="{513E696F-6DEB-674D-8CD6-BBB086AD6B55}"/>
    <dgm:cxn modelId="{D7D029AE-9A9F-0940-8DAB-92A1BF818E9C}" type="presOf" srcId="{45F4AEA0-960D-4448-B941-29C493372353}" destId="{9D3EB46F-F36C-B642-A1A9-1056C98071B0}" srcOrd="0" destOrd="0" presId="urn:microsoft.com/office/officeart/2005/8/layout/cycle6"/>
    <dgm:cxn modelId="{545139CC-0588-0D49-A613-84FB5EA6473D}" type="presOf" srcId="{41361B82-CF41-4D4B-9DC6-A8636A66A4C0}" destId="{CDB28935-23C9-3A40-B2EC-CDF58500A2F6}" srcOrd="0" destOrd="0" presId="urn:microsoft.com/office/officeart/2005/8/layout/cycle6"/>
    <dgm:cxn modelId="{4C85D0F8-302E-9846-A4F8-ED8759D52098}" type="presOf" srcId="{3654FFB1-5264-1E4C-852C-C371098FB559}" destId="{2ADE7024-D0CF-3847-923E-56B811C56AD3}" srcOrd="0" destOrd="0" presId="urn:microsoft.com/office/officeart/2005/8/layout/cycle6"/>
    <dgm:cxn modelId="{5C8B5BF9-6E62-AF4C-B90F-B7D44D988820}" type="presOf" srcId="{3D6FB139-EFFB-A743-99DC-177800F21072}" destId="{83E1874E-E6CE-AF4C-8724-112DA2EBE0BB}" srcOrd="0" destOrd="0" presId="urn:microsoft.com/office/officeart/2005/8/layout/cycle6"/>
    <dgm:cxn modelId="{42E8FCFA-8FFD-4044-80A0-0DF7DF684412}" srcId="{C4F676E3-7F87-EE48-A4CA-3DCDC83C5743}" destId="{45F4AEA0-960D-4448-B941-29C493372353}" srcOrd="3" destOrd="0" parTransId="{BBFE312B-2F07-8749-A13D-D7EA1055CC02}" sibTransId="{833E4574-2AFD-CF40-B3DA-D7C6DDAC8819}"/>
    <dgm:cxn modelId="{4B0B2604-617A-E74D-9EFC-F1E239027127}" type="presParOf" srcId="{9E665110-136F-5442-AB8C-66E25BA216D5}" destId="{49D53DEB-B8ED-D945-98FE-00CA1F4F9AA6}" srcOrd="0" destOrd="0" presId="urn:microsoft.com/office/officeart/2005/8/layout/cycle6"/>
    <dgm:cxn modelId="{47146914-0072-3648-A54D-D3F687AC131C}" type="presParOf" srcId="{9E665110-136F-5442-AB8C-66E25BA216D5}" destId="{7B89BCCA-1392-B748-9A8E-866337EB7A80}" srcOrd="1" destOrd="0" presId="urn:microsoft.com/office/officeart/2005/8/layout/cycle6"/>
    <dgm:cxn modelId="{E8EE3412-7D7F-5142-BDE5-3BBC3239F124}" type="presParOf" srcId="{9E665110-136F-5442-AB8C-66E25BA216D5}" destId="{2ADE7024-D0CF-3847-923E-56B811C56AD3}" srcOrd="2" destOrd="0" presId="urn:microsoft.com/office/officeart/2005/8/layout/cycle6"/>
    <dgm:cxn modelId="{07E521FF-A37A-014D-8A70-2A5EADFFE724}" type="presParOf" srcId="{9E665110-136F-5442-AB8C-66E25BA216D5}" destId="{FDB621C9-9DB7-BE46-9D9D-8B33C1D2D017}" srcOrd="3" destOrd="0" presId="urn:microsoft.com/office/officeart/2005/8/layout/cycle6"/>
    <dgm:cxn modelId="{A858C621-4687-BC4A-86A5-2603AA77B9C7}" type="presParOf" srcId="{9E665110-136F-5442-AB8C-66E25BA216D5}" destId="{903B5EB9-AB9F-4543-B4E1-2E795534B327}" srcOrd="4" destOrd="0" presId="urn:microsoft.com/office/officeart/2005/8/layout/cycle6"/>
    <dgm:cxn modelId="{F2F06C62-9030-C64A-AEE5-1F19CF7A6CD6}" type="presParOf" srcId="{9E665110-136F-5442-AB8C-66E25BA216D5}" destId="{CDB28935-23C9-3A40-B2EC-CDF58500A2F6}" srcOrd="5" destOrd="0" presId="urn:microsoft.com/office/officeart/2005/8/layout/cycle6"/>
    <dgm:cxn modelId="{2799D054-BA3F-EB47-B96D-20CC56E8EC09}" type="presParOf" srcId="{9E665110-136F-5442-AB8C-66E25BA216D5}" destId="{83E1874E-E6CE-AF4C-8724-112DA2EBE0BB}" srcOrd="6" destOrd="0" presId="urn:microsoft.com/office/officeart/2005/8/layout/cycle6"/>
    <dgm:cxn modelId="{A46688FA-86CF-A54E-B85A-D618B569D40F}" type="presParOf" srcId="{9E665110-136F-5442-AB8C-66E25BA216D5}" destId="{0F40283D-81E7-B940-BCC8-9798715E5146}" srcOrd="7" destOrd="0" presId="urn:microsoft.com/office/officeart/2005/8/layout/cycle6"/>
    <dgm:cxn modelId="{5104A1B6-B67F-8340-B8AD-A339FD186FF9}" type="presParOf" srcId="{9E665110-136F-5442-AB8C-66E25BA216D5}" destId="{BBCB5324-1630-0646-BE23-7EE4927083C3}" srcOrd="8" destOrd="0" presId="urn:microsoft.com/office/officeart/2005/8/layout/cycle6"/>
    <dgm:cxn modelId="{EF1F210B-98E3-A74B-B756-396CD030ACE7}" type="presParOf" srcId="{9E665110-136F-5442-AB8C-66E25BA216D5}" destId="{9D3EB46F-F36C-B642-A1A9-1056C98071B0}" srcOrd="9" destOrd="0" presId="urn:microsoft.com/office/officeart/2005/8/layout/cycle6"/>
    <dgm:cxn modelId="{DA37F557-B57E-DC4D-BC6C-A5DE7483DF48}" type="presParOf" srcId="{9E665110-136F-5442-AB8C-66E25BA216D5}" destId="{47AB5C61-C941-2F44-BF81-D36DF2795C92}" srcOrd="10" destOrd="0" presId="urn:microsoft.com/office/officeart/2005/8/layout/cycle6"/>
    <dgm:cxn modelId="{D96D6E71-9DB9-154B-AFC5-DB99190B81C4}" type="presParOf" srcId="{9E665110-136F-5442-AB8C-66E25BA216D5}" destId="{972F3675-0DF8-464E-ADAA-E2F75C6E86E3}" srcOrd="11" destOrd="0" presId="urn:microsoft.com/office/officeart/2005/8/layout/cycle6"/>
    <dgm:cxn modelId="{D4FBFA4C-B2AB-E040-9BCF-1744C716F1E7}" type="presParOf" srcId="{9E665110-136F-5442-AB8C-66E25BA216D5}" destId="{5463F939-3D58-784C-A805-CBA7664705CF}" srcOrd="12" destOrd="0" presId="urn:microsoft.com/office/officeart/2005/8/layout/cycle6"/>
    <dgm:cxn modelId="{4DE511D8-1F87-FA4B-B4B4-D429A3402FA8}" type="presParOf" srcId="{9E665110-136F-5442-AB8C-66E25BA216D5}" destId="{6B78DE70-F54A-6249-B3C1-32E9DBD9B15A}" srcOrd="13" destOrd="0" presId="urn:microsoft.com/office/officeart/2005/8/layout/cycle6"/>
    <dgm:cxn modelId="{0E03E574-7CDD-F54C-BD4F-B3AC67290605}" type="presParOf" srcId="{9E665110-136F-5442-AB8C-66E25BA216D5}" destId="{7E533EF1-4B0B-8F4E-A13D-9C5D1F5C97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7829D-35EF-CD42-A48A-AF73376CB6D8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BC22EA-6183-D242-A299-B31C9073A1B4}">
      <dgm:prSet phldrT="[Text]"/>
      <dgm:spPr/>
      <dgm:t>
        <a:bodyPr/>
        <a:lstStyle/>
        <a:p>
          <a:r>
            <a:rPr lang="en-US" dirty="0"/>
            <a:t>Celebration</a:t>
          </a:r>
        </a:p>
      </dgm:t>
    </dgm:pt>
    <dgm:pt modelId="{F83BD9DE-6CDE-7B4E-AC16-B1551B0D4037}" type="parTrans" cxnId="{B6E7E68D-881C-9D41-B01B-6CB5351DC820}">
      <dgm:prSet/>
      <dgm:spPr/>
      <dgm:t>
        <a:bodyPr/>
        <a:lstStyle/>
        <a:p>
          <a:endParaRPr lang="en-US"/>
        </a:p>
      </dgm:t>
    </dgm:pt>
    <dgm:pt modelId="{70556248-1774-BD4A-95D7-F20826EEDBDF}" type="sibTrans" cxnId="{B6E7E68D-881C-9D41-B01B-6CB5351DC820}">
      <dgm:prSet/>
      <dgm:spPr/>
      <dgm:t>
        <a:bodyPr/>
        <a:lstStyle/>
        <a:p>
          <a:endParaRPr lang="en-US"/>
        </a:p>
      </dgm:t>
    </dgm:pt>
    <dgm:pt modelId="{988D5635-FD40-DE48-99FA-8A2A129762BF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0303FDE6-818E-8A41-9ABE-78C6280D5595}" type="parTrans" cxnId="{1EF23108-456A-454B-BC32-7762C71BCCFC}">
      <dgm:prSet/>
      <dgm:spPr/>
      <dgm:t>
        <a:bodyPr/>
        <a:lstStyle/>
        <a:p>
          <a:endParaRPr lang="en-US"/>
        </a:p>
      </dgm:t>
    </dgm:pt>
    <dgm:pt modelId="{0C07F2AC-786F-4445-9E37-453FF460C569}" type="sibTrans" cxnId="{1EF23108-456A-454B-BC32-7762C71BCCFC}">
      <dgm:prSet/>
      <dgm:spPr/>
      <dgm:t>
        <a:bodyPr/>
        <a:lstStyle/>
        <a:p>
          <a:endParaRPr lang="en-US"/>
        </a:p>
      </dgm:t>
    </dgm:pt>
    <dgm:pt modelId="{3B40B5BA-6B6F-EB4A-BE65-142C846FE549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0D408A53-2A5F-F749-B495-DFB836B1C27F}" type="parTrans" cxnId="{79DFB9E3-1E7A-034B-86AE-263E2A9DE1D5}">
      <dgm:prSet/>
      <dgm:spPr/>
      <dgm:t>
        <a:bodyPr/>
        <a:lstStyle/>
        <a:p>
          <a:endParaRPr lang="en-US"/>
        </a:p>
      </dgm:t>
    </dgm:pt>
    <dgm:pt modelId="{8880DB20-2904-074B-AB05-01DF612A117C}" type="sibTrans" cxnId="{79DFB9E3-1E7A-034B-86AE-263E2A9DE1D5}">
      <dgm:prSet/>
      <dgm:spPr/>
      <dgm:t>
        <a:bodyPr/>
        <a:lstStyle/>
        <a:p>
          <a:endParaRPr lang="en-US"/>
        </a:p>
      </dgm:t>
    </dgm:pt>
    <dgm:pt modelId="{69F63375-D6AE-EB4F-9E64-AD4B1EA28702}">
      <dgm:prSet phldrT="[Text]"/>
      <dgm:spPr/>
      <dgm:t>
        <a:bodyPr/>
        <a:lstStyle/>
        <a:p>
          <a:r>
            <a:rPr lang="en-US" dirty="0"/>
            <a:t>Reunion</a:t>
          </a:r>
        </a:p>
      </dgm:t>
    </dgm:pt>
    <dgm:pt modelId="{5DBAAF62-38FA-9D4A-8756-8ABFFFF3DA78}" type="parTrans" cxnId="{50F2681F-491A-124C-A9EC-2B25705175F4}">
      <dgm:prSet/>
      <dgm:spPr/>
      <dgm:t>
        <a:bodyPr/>
        <a:lstStyle/>
        <a:p>
          <a:endParaRPr lang="en-US"/>
        </a:p>
      </dgm:t>
    </dgm:pt>
    <dgm:pt modelId="{6ADFE4DB-2BFF-C24C-8D42-D77FC7020069}" type="sibTrans" cxnId="{50F2681F-491A-124C-A9EC-2B25705175F4}">
      <dgm:prSet/>
      <dgm:spPr/>
      <dgm:t>
        <a:bodyPr/>
        <a:lstStyle/>
        <a:p>
          <a:endParaRPr lang="en-US"/>
        </a:p>
      </dgm:t>
    </dgm:pt>
    <dgm:pt modelId="{3C0FD159-66C7-694E-B29C-937CB9FDA4B7}">
      <dgm:prSet phldrT="[Text]"/>
      <dgm:spPr/>
      <dgm:t>
        <a:bodyPr/>
        <a:lstStyle/>
        <a:p>
          <a:r>
            <a:rPr lang="en-US" dirty="0"/>
            <a:t>Is characterized by festive ranging from fairs and festivals to social life-cycle events</a:t>
          </a:r>
        </a:p>
      </dgm:t>
    </dgm:pt>
    <dgm:pt modelId="{B9E4141D-F13C-9F46-B314-68CFDD06E370}" type="parTrans" cxnId="{5E061210-5AFD-F841-80EF-9EAF3471B818}">
      <dgm:prSet/>
      <dgm:spPr/>
      <dgm:t>
        <a:bodyPr/>
        <a:lstStyle/>
        <a:p>
          <a:endParaRPr lang="en-US"/>
        </a:p>
      </dgm:t>
    </dgm:pt>
    <dgm:pt modelId="{9BD56332-0A52-D84D-8927-9D3726F56DDF}" type="sibTrans" cxnId="{5E061210-5AFD-F841-80EF-9EAF3471B818}">
      <dgm:prSet/>
      <dgm:spPr/>
      <dgm:t>
        <a:bodyPr/>
        <a:lstStyle/>
        <a:p>
          <a:endParaRPr lang="en-US"/>
        </a:p>
      </dgm:t>
    </dgm:pt>
    <dgm:pt modelId="{6838BA2D-22B3-FA45-9031-FDAC7D8AA9DC}">
      <dgm:prSet phldrT="[Text]"/>
      <dgm:spPr/>
      <dgm:t>
        <a:bodyPr/>
        <a:lstStyle/>
        <a:p>
          <a:r>
            <a:rPr lang="en-US" dirty="0"/>
            <a:t>Educational events mark, deliver, test, and support growth for all human being</a:t>
          </a:r>
        </a:p>
      </dgm:t>
    </dgm:pt>
    <dgm:pt modelId="{F0D2704A-6431-0541-A11F-2F957A1B9773}" type="parTrans" cxnId="{077EC496-79A7-6442-AAFA-5BDED9AABEBD}">
      <dgm:prSet/>
      <dgm:spPr/>
      <dgm:t>
        <a:bodyPr/>
        <a:lstStyle/>
        <a:p>
          <a:endParaRPr lang="en-US"/>
        </a:p>
      </dgm:t>
    </dgm:pt>
    <dgm:pt modelId="{28E3B7BE-33E3-F644-9196-BF217F7A67C0}" type="sibTrans" cxnId="{077EC496-79A7-6442-AAFA-5BDED9AABEBD}">
      <dgm:prSet/>
      <dgm:spPr/>
      <dgm:t>
        <a:bodyPr/>
        <a:lstStyle/>
        <a:p>
          <a:endParaRPr lang="en-US"/>
        </a:p>
      </dgm:t>
    </dgm:pt>
    <dgm:pt modelId="{2CB041E5-3327-6E48-A92A-A2B362A3A197}">
      <dgm:prSet phldrT="[Text]"/>
      <dgm:spPr/>
      <dgm:t>
        <a:bodyPr/>
        <a:lstStyle/>
        <a:p>
          <a:r>
            <a:rPr lang="en-US" dirty="0"/>
            <a:t>Serve to create awareness and persuade prospects to purchase goods and service</a:t>
          </a:r>
        </a:p>
      </dgm:t>
    </dgm:pt>
    <dgm:pt modelId="{286DA004-9F54-C541-98B4-813A7F015FB9}" type="parTrans" cxnId="{FA841C3B-E437-594E-8D95-ED7D23A1FBEB}">
      <dgm:prSet/>
      <dgm:spPr/>
      <dgm:t>
        <a:bodyPr/>
        <a:lstStyle/>
        <a:p>
          <a:endParaRPr lang="en-US"/>
        </a:p>
      </dgm:t>
    </dgm:pt>
    <dgm:pt modelId="{A0D24CC7-B1A5-3C49-8918-8CB3516D43F9}" type="sibTrans" cxnId="{FA841C3B-E437-594E-8D95-ED7D23A1FBEB}">
      <dgm:prSet/>
      <dgm:spPr/>
      <dgm:t>
        <a:bodyPr/>
        <a:lstStyle/>
        <a:p>
          <a:endParaRPr lang="en-US"/>
        </a:p>
      </dgm:t>
    </dgm:pt>
    <dgm:pt modelId="{154CC51F-DF9B-DB46-B087-028F018F4FAE}">
      <dgm:prSet phldrT="[Text]"/>
      <dgm:spPr/>
      <dgm:t>
        <a:bodyPr/>
        <a:lstStyle/>
        <a:p>
          <a:r>
            <a:rPr lang="en-US" dirty="0"/>
            <a:t>When human beings reunite for the purposes of remembrance, rekindling friendships, or simply </a:t>
          </a:r>
          <a:r>
            <a:rPr lang="en-US" dirty="0" err="1"/>
            <a:t>rebonding</a:t>
          </a:r>
          <a:r>
            <a:rPr lang="en-US" dirty="0"/>
            <a:t> as a </a:t>
          </a:r>
          <a:r>
            <a:rPr lang="en-US" dirty="0" err="1"/>
            <a:t>gruop</a:t>
          </a:r>
          <a:endParaRPr lang="en-US" dirty="0"/>
        </a:p>
      </dgm:t>
    </dgm:pt>
    <dgm:pt modelId="{8D8889A3-B5F1-8445-95F7-A68520588E51}" type="parTrans" cxnId="{61D036D7-5D93-C649-A510-864654DD7E1F}">
      <dgm:prSet/>
      <dgm:spPr/>
      <dgm:t>
        <a:bodyPr/>
        <a:lstStyle/>
        <a:p>
          <a:endParaRPr lang="en-US"/>
        </a:p>
      </dgm:t>
    </dgm:pt>
    <dgm:pt modelId="{6BDBB6FE-8ECB-FD4B-ACF6-2AE2CB2F21E7}" type="sibTrans" cxnId="{61D036D7-5D93-C649-A510-864654DD7E1F}">
      <dgm:prSet/>
      <dgm:spPr/>
      <dgm:t>
        <a:bodyPr/>
        <a:lstStyle/>
        <a:p>
          <a:endParaRPr lang="en-US"/>
        </a:p>
      </dgm:t>
    </dgm:pt>
    <dgm:pt modelId="{F169B5B2-3074-D34B-81FE-A8A67E8A4DA0}">
      <dgm:prSet phldrT="[Text]"/>
      <dgm:spPr/>
      <dgm:t>
        <a:bodyPr/>
        <a:lstStyle/>
        <a:p>
          <a:r>
            <a:rPr lang="en-US" dirty="0"/>
            <a:t>Where events are held for the purpose of celebration</a:t>
          </a:r>
        </a:p>
      </dgm:t>
    </dgm:pt>
    <dgm:pt modelId="{183446BD-D40A-7945-8D93-BA73DEF31165}" type="parTrans" cxnId="{1F87340B-0A22-154B-857A-9E20DD74F639}">
      <dgm:prSet/>
      <dgm:spPr/>
      <dgm:t>
        <a:bodyPr/>
        <a:lstStyle/>
        <a:p>
          <a:endParaRPr lang="en-US"/>
        </a:p>
      </dgm:t>
    </dgm:pt>
    <dgm:pt modelId="{296C241A-6DF7-7E40-840C-21CBDFBB5699}" type="sibTrans" cxnId="{1F87340B-0A22-154B-857A-9E20DD74F639}">
      <dgm:prSet/>
      <dgm:spPr/>
      <dgm:t>
        <a:bodyPr/>
        <a:lstStyle/>
        <a:p>
          <a:endParaRPr lang="en-US"/>
        </a:p>
      </dgm:t>
    </dgm:pt>
    <dgm:pt modelId="{414D2BC0-B2EE-754F-904F-9DA795A2FC76}">
      <dgm:prSet phldrT="[Text]"/>
      <dgm:spPr/>
      <dgm:t>
        <a:bodyPr/>
        <a:lstStyle/>
        <a:p>
          <a:r>
            <a:rPr lang="en-US" dirty="0"/>
            <a:t>Parades, civic events, festivals, weddings, anniversaries, birthday, religious events etc</a:t>
          </a:r>
        </a:p>
      </dgm:t>
    </dgm:pt>
    <dgm:pt modelId="{2EED1EDC-700C-884B-AE7A-E2319C2D3C2F}" type="parTrans" cxnId="{83966D71-97B4-D947-8787-0306664F2E02}">
      <dgm:prSet/>
      <dgm:spPr/>
      <dgm:t>
        <a:bodyPr/>
        <a:lstStyle/>
        <a:p>
          <a:endParaRPr lang="en-US"/>
        </a:p>
      </dgm:t>
    </dgm:pt>
    <dgm:pt modelId="{B5A5ACEB-7886-2743-8584-9EDEA95F894D}" type="sibTrans" cxnId="{83966D71-97B4-D947-8787-0306664F2E02}">
      <dgm:prSet/>
      <dgm:spPr/>
      <dgm:t>
        <a:bodyPr/>
        <a:lstStyle/>
        <a:p>
          <a:endParaRPr lang="en-US"/>
        </a:p>
      </dgm:t>
    </dgm:pt>
    <dgm:pt modelId="{99E6E772-3841-FC4B-A50B-ECC68E4AE2E3}">
      <dgm:prSet phldrT="[Text]"/>
      <dgm:spPr/>
      <dgm:t>
        <a:bodyPr/>
        <a:lstStyle/>
        <a:p>
          <a:r>
            <a:rPr lang="en-US" dirty="0"/>
            <a:t>Such as convocation, commencements, alumni events, training, meeting, certification program, seminar, workshop</a:t>
          </a:r>
        </a:p>
      </dgm:t>
    </dgm:pt>
    <dgm:pt modelId="{68C0DB87-5C10-3647-ACFD-0731868923C4}" type="parTrans" cxnId="{950654EF-61C9-D047-8DB6-BC6E52CB9EF8}">
      <dgm:prSet/>
      <dgm:spPr/>
      <dgm:t>
        <a:bodyPr/>
        <a:lstStyle/>
        <a:p>
          <a:endParaRPr lang="en-US"/>
        </a:p>
      </dgm:t>
    </dgm:pt>
    <dgm:pt modelId="{6631FF6F-7D9E-3E4B-99DD-81F2026B51E7}" type="sibTrans" cxnId="{950654EF-61C9-D047-8DB6-BC6E52CB9EF8}">
      <dgm:prSet/>
      <dgm:spPr/>
      <dgm:t>
        <a:bodyPr/>
        <a:lstStyle/>
        <a:p>
          <a:endParaRPr lang="en-US"/>
        </a:p>
      </dgm:t>
    </dgm:pt>
    <dgm:pt modelId="{4C80F7FC-FF5E-CC4E-A762-8E5327155B03}">
      <dgm:prSet phldrT="[Text]"/>
      <dgm:spPr/>
      <dgm:t>
        <a:bodyPr/>
        <a:lstStyle/>
        <a:p>
          <a:r>
            <a:rPr lang="en-US" dirty="0"/>
            <a:t>Such as product launching, product bazaar</a:t>
          </a:r>
        </a:p>
      </dgm:t>
    </dgm:pt>
    <dgm:pt modelId="{DE2B93FD-A1EC-4545-B173-FB08E1AD136B}" type="parTrans" cxnId="{E0AA74B9-A076-794B-A6BE-B1567C0DADF4}">
      <dgm:prSet/>
      <dgm:spPr/>
      <dgm:t>
        <a:bodyPr/>
        <a:lstStyle/>
        <a:p>
          <a:endParaRPr lang="en-US"/>
        </a:p>
      </dgm:t>
    </dgm:pt>
    <dgm:pt modelId="{266A0FE6-16FD-EF4C-AD49-F7A37FD30C8B}" type="sibTrans" cxnId="{E0AA74B9-A076-794B-A6BE-B1567C0DADF4}">
      <dgm:prSet/>
      <dgm:spPr/>
      <dgm:t>
        <a:bodyPr/>
        <a:lstStyle/>
        <a:p>
          <a:endParaRPr lang="en-US"/>
        </a:p>
      </dgm:t>
    </dgm:pt>
    <dgm:pt modelId="{C890C726-554C-E043-8954-69C368FF1391}" type="pres">
      <dgm:prSet presAssocID="{B9A7829D-35EF-CD42-A48A-AF73376CB6D8}" presName="linear" presStyleCnt="0">
        <dgm:presLayoutVars>
          <dgm:animLvl val="lvl"/>
          <dgm:resizeHandles val="exact"/>
        </dgm:presLayoutVars>
      </dgm:prSet>
      <dgm:spPr/>
    </dgm:pt>
    <dgm:pt modelId="{A0DABD5F-E08C-C44F-9397-DFC031F826A0}" type="pres">
      <dgm:prSet presAssocID="{D7BC22EA-6183-D242-A299-B31C9073A1B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55DE29-7787-7643-B1E4-BE22715C6295}" type="pres">
      <dgm:prSet presAssocID="{D7BC22EA-6183-D242-A299-B31C9073A1B4}" presName="childText" presStyleLbl="revTx" presStyleIdx="0" presStyleCnt="4">
        <dgm:presLayoutVars>
          <dgm:bulletEnabled val="1"/>
        </dgm:presLayoutVars>
      </dgm:prSet>
      <dgm:spPr/>
    </dgm:pt>
    <dgm:pt modelId="{EFED60A9-C53F-174C-A57C-23F4C60FB1DC}" type="pres">
      <dgm:prSet presAssocID="{988D5635-FD40-DE48-99FA-8A2A129762B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317E16-139A-7343-A6BA-5B384DF8965A}" type="pres">
      <dgm:prSet presAssocID="{988D5635-FD40-DE48-99FA-8A2A129762BF}" presName="childText" presStyleLbl="revTx" presStyleIdx="1" presStyleCnt="4">
        <dgm:presLayoutVars>
          <dgm:bulletEnabled val="1"/>
        </dgm:presLayoutVars>
      </dgm:prSet>
      <dgm:spPr/>
    </dgm:pt>
    <dgm:pt modelId="{CA0D3354-FBBD-F045-A933-BB2611EBF026}" type="pres">
      <dgm:prSet presAssocID="{3B40B5BA-6B6F-EB4A-BE65-142C846FE5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A38998-9F77-6740-BDDA-A553709FDE94}" type="pres">
      <dgm:prSet presAssocID="{3B40B5BA-6B6F-EB4A-BE65-142C846FE549}" presName="childText" presStyleLbl="revTx" presStyleIdx="2" presStyleCnt="4">
        <dgm:presLayoutVars>
          <dgm:bulletEnabled val="1"/>
        </dgm:presLayoutVars>
      </dgm:prSet>
      <dgm:spPr/>
    </dgm:pt>
    <dgm:pt modelId="{66F8446E-5C61-BE43-A7CC-9EC5E7A2C942}" type="pres">
      <dgm:prSet presAssocID="{69F63375-D6AE-EB4F-9E64-AD4B1EA2870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906AA20-1D14-D746-BCB1-5B3EC6D88396}" type="pres">
      <dgm:prSet presAssocID="{69F63375-D6AE-EB4F-9E64-AD4B1EA2870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EF23108-456A-454B-BC32-7762C71BCCFC}" srcId="{B9A7829D-35EF-CD42-A48A-AF73376CB6D8}" destId="{988D5635-FD40-DE48-99FA-8A2A129762BF}" srcOrd="1" destOrd="0" parTransId="{0303FDE6-818E-8A41-9ABE-78C6280D5595}" sibTransId="{0C07F2AC-786F-4445-9E37-453FF460C569}"/>
    <dgm:cxn modelId="{1F87340B-0A22-154B-857A-9E20DD74F639}" srcId="{D7BC22EA-6183-D242-A299-B31C9073A1B4}" destId="{F169B5B2-3074-D34B-81FE-A8A67E8A4DA0}" srcOrd="1" destOrd="0" parTransId="{183446BD-D40A-7945-8D93-BA73DEF31165}" sibTransId="{296C241A-6DF7-7E40-840C-21CBDFBB5699}"/>
    <dgm:cxn modelId="{5E061210-5AFD-F841-80EF-9EAF3471B818}" srcId="{D7BC22EA-6183-D242-A299-B31C9073A1B4}" destId="{3C0FD159-66C7-694E-B29C-937CB9FDA4B7}" srcOrd="0" destOrd="0" parTransId="{B9E4141D-F13C-9F46-B314-68CFDD06E370}" sibTransId="{9BD56332-0A52-D84D-8927-9D3726F56DDF}"/>
    <dgm:cxn modelId="{50F2681F-491A-124C-A9EC-2B25705175F4}" srcId="{B9A7829D-35EF-CD42-A48A-AF73376CB6D8}" destId="{69F63375-D6AE-EB4F-9E64-AD4B1EA28702}" srcOrd="3" destOrd="0" parTransId="{5DBAAF62-38FA-9D4A-8756-8ABFFFF3DA78}" sibTransId="{6ADFE4DB-2BFF-C24C-8D42-D77FC7020069}"/>
    <dgm:cxn modelId="{A52A9037-E9DC-324F-BF87-AAE87E8EEFDF}" type="presOf" srcId="{154CC51F-DF9B-DB46-B087-028F018F4FAE}" destId="{9906AA20-1D14-D746-BCB1-5B3EC6D88396}" srcOrd="0" destOrd="0" presId="urn:microsoft.com/office/officeart/2005/8/layout/vList2"/>
    <dgm:cxn modelId="{FA841C3B-E437-594E-8D95-ED7D23A1FBEB}" srcId="{3B40B5BA-6B6F-EB4A-BE65-142C846FE549}" destId="{2CB041E5-3327-6E48-A92A-A2B362A3A197}" srcOrd="0" destOrd="0" parTransId="{286DA004-9F54-C541-98B4-813A7F015FB9}" sibTransId="{A0D24CC7-B1A5-3C49-8918-8CB3516D43F9}"/>
    <dgm:cxn modelId="{A3DFBC63-56F0-FF4E-8BA5-E8A6268AE271}" type="presOf" srcId="{4C80F7FC-FF5E-CC4E-A762-8E5327155B03}" destId="{DCA38998-9F77-6740-BDDA-A553709FDE94}" srcOrd="0" destOrd="1" presId="urn:microsoft.com/office/officeart/2005/8/layout/vList2"/>
    <dgm:cxn modelId="{83966D71-97B4-D947-8787-0306664F2E02}" srcId="{D7BC22EA-6183-D242-A299-B31C9073A1B4}" destId="{414D2BC0-B2EE-754F-904F-9DA795A2FC76}" srcOrd="2" destOrd="0" parTransId="{2EED1EDC-700C-884B-AE7A-E2319C2D3C2F}" sibTransId="{B5A5ACEB-7886-2743-8584-9EDEA95F894D}"/>
    <dgm:cxn modelId="{36608574-8880-DF4C-A601-B118DD35A4C0}" type="presOf" srcId="{2CB041E5-3327-6E48-A92A-A2B362A3A197}" destId="{DCA38998-9F77-6740-BDDA-A553709FDE94}" srcOrd="0" destOrd="0" presId="urn:microsoft.com/office/officeart/2005/8/layout/vList2"/>
    <dgm:cxn modelId="{77EED379-1E18-624E-A655-B973ABC5C6F9}" type="presOf" srcId="{F169B5B2-3074-D34B-81FE-A8A67E8A4DA0}" destId="{9A55DE29-7787-7643-B1E4-BE22715C6295}" srcOrd="0" destOrd="1" presId="urn:microsoft.com/office/officeart/2005/8/layout/vList2"/>
    <dgm:cxn modelId="{CC533B89-A676-5A4F-8E36-9DD026EB008A}" type="presOf" srcId="{3C0FD159-66C7-694E-B29C-937CB9FDA4B7}" destId="{9A55DE29-7787-7643-B1E4-BE22715C6295}" srcOrd="0" destOrd="0" presId="urn:microsoft.com/office/officeart/2005/8/layout/vList2"/>
    <dgm:cxn modelId="{B6E7E68D-881C-9D41-B01B-6CB5351DC820}" srcId="{B9A7829D-35EF-CD42-A48A-AF73376CB6D8}" destId="{D7BC22EA-6183-D242-A299-B31C9073A1B4}" srcOrd="0" destOrd="0" parTransId="{F83BD9DE-6CDE-7B4E-AC16-B1551B0D4037}" sibTransId="{70556248-1774-BD4A-95D7-F20826EEDBDF}"/>
    <dgm:cxn modelId="{077EC496-79A7-6442-AAFA-5BDED9AABEBD}" srcId="{988D5635-FD40-DE48-99FA-8A2A129762BF}" destId="{6838BA2D-22B3-FA45-9031-FDAC7D8AA9DC}" srcOrd="0" destOrd="0" parTransId="{F0D2704A-6431-0541-A11F-2F957A1B9773}" sibTransId="{28E3B7BE-33E3-F644-9196-BF217F7A67C0}"/>
    <dgm:cxn modelId="{08D64C98-8540-404A-BE35-FA89A0215FC1}" type="presOf" srcId="{B9A7829D-35EF-CD42-A48A-AF73376CB6D8}" destId="{C890C726-554C-E043-8954-69C368FF1391}" srcOrd="0" destOrd="0" presId="urn:microsoft.com/office/officeart/2005/8/layout/vList2"/>
    <dgm:cxn modelId="{553774AD-6360-A046-ACC1-2941B2D72C41}" type="presOf" srcId="{988D5635-FD40-DE48-99FA-8A2A129762BF}" destId="{EFED60A9-C53F-174C-A57C-23F4C60FB1DC}" srcOrd="0" destOrd="0" presId="urn:microsoft.com/office/officeart/2005/8/layout/vList2"/>
    <dgm:cxn modelId="{E0AA74B9-A076-794B-A6BE-B1567C0DADF4}" srcId="{3B40B5BA-6B6F-EB4A-BE65-142C846FE549}" destId="{4C80F7FC-FF5E-CC4E-A762-8E5327155B03}" srcOrd="1" destOrd="0" parTransId="{DE2B93FD-A1EC-4545-B173-FB08E1AD136B}" sibTransId="{266A0FE6-16FD-EF4C-AD49-F7A37FD30C8B}"/>
    <dgm:cxn modelId="{AE0B88C6-C314-2042-98C5-598202F8D666}" type="presOf" srcId="{99E6E772-3841-FC4B-A50B-ECC68E4AE2E3}" destId="{91317E16-139A-7343-A6BA-5B384DF8965A}" srcOrd="0" destOrd="1" presId="urn:microsoft.com/office/officeart/2005/8/layout/vList2"/>
    <dgm:cxn modelId="{12AB39CA-D0EC-3F4D-AB51-D8191444B02C}" type="presOf" srcId="{3B40B5BA-6B6F-EB4A-BE65-142C846FE549}" destId="{CA0D3354-FBBD-F045-A933-BB2611EBF026}" srcOrd="0" destOrd="0" presId="urn:microsoft.com/office/officeart/2005/8/layout/vList2"/>
    <dgm:cxn modelId="{655125CC-E7CB-7440-BD3D-9A5DE260F7B3}" type="presOf" srcId="{69F63375-D6AE-EB4F-9E64-AD4B1EA28702}" destId="{66F8446E-5C61-BE43-A7CC-9EC5E7A2C942}" srcOrd="0" destOrd="0" presId="urn:microsoft.com/office/officeart/2005/8/layout/vList2"/>
    <dgm:cxn modelId="{AC4AB8CD-58D4-FE47-A09B-8E7F4B96B88A}" type="presOf" srcId="{414D2BC0-B2EE-754F-904F-9DA795A2FC76}" destId="{9A55DE29-7787-7643-B1E4-BE22715C6295}" srcOrd="0" destOrd="2" presId="urn:microsoft.com/office/officeart/2005/8/layout/vList2"/>
    <dgm:cxn modelId="{61D036D7-5D93-C649-A510-864654DD7E1F}" srcId="{69F63375-D6AE-EB4F-9E64-AD4B1EA28702}" destId="{154CC51F-DF9B-DB46-B087-028F018F4FAE}" srcOrd="0" destOrd="0" parTransId="{8D8889A3-B5F1-8445-95F7-A68520588E51}" sibTransId="{6BDBB6FE-8ECB-FD4B-ACF6-2AE2CB2F21E7}"/>
    <dgm:cxn modelId="{567154DF-8F0E-3F4B-B3AF-0DDE3A39DE08}" type="presOf" srcId="{D7BC22EA-6183-D242-A299-B31C9073A1B4}" destId="{A0DABD5F-E08C-C44F-9397-DFC031F826A0}" srcOrd="0" destOrd="0" presId="urn:microsoft.com/office/officeart/2005/8/layout/vList2"/>
    <dgm:cxn modelId="{79DFB9E3-1E7A-034B-86AE-263E2A9DE1D5}" srcId="{B9A7829D-35EF-CD42-A48A-AF73376CB6D8}" destId="{3B40B5BA-6B6F-EB4A-BE65-142C846FE549}" srcOrd="2" destOrd="0" parTransId="{0D408A53-2A5F-F749-B495-DFB836B1C27F}" sibTransId="{8880DB20-2904-074B-AB05-01DF612A117C}"/>
    <dgm:cxn modelId="{15F469E7-8F87-1C4C-A5B6-401867150C06}" type="presOf" srcId="{6838BA2D-22B3-FA45-9031-FDAC7D8AA9DC}" destId="{91317E16-139A-7343-A6BA-5B384DF8965A}" srcOrd="0" destOrd="0" presId="urn:microsoft.com/office/officeart/2005/8/layout/vList2"/>
    <dgm:cxn modelId="{950654EF-61C9-D047-8DB6-BC6E52CB9EF8}" srcId="{988D5635-FD40-DE48-99FA-8A2A129762BF}" destId="{99E6E772-3841-FC4B-A50B-ECC68E4AE2E3}" srcOrd="1" destOrd="0" parTransId="{68C0DB87-5C10-3647-ACFD-0731868923C4}" sibTransId="{6631FF6F-7D9E-3E4B-99DD-81F2026B51E7}"/>
    <dgm:cxn modelId="{09DE8FEB-2D1B-5645-A19A-0F7C4AAACC0C}" type="presParOf" srcId="{C890C726-554C-E043-8954-69C368FF1391}" destId="{A0DABD5F-E08C-C44F-9397-DFC031F826A0}" srcOrd="0" destOrd="0" presId="urn:microsoft.com/office/officeart/2005/8/layout/vList2"/>
    <dgm:cxn modelId="{B18D670E-8981-9A48-BBC0-9C6870CCAB30}" type="presParOf" srcId="{C890C726-554C-E043-8954-69C368FF1391}" destId="{9A55DE29-7787-7643-B1E4-BE22715C6295}" srcOrd="1" destOrd="0" presId="urn:microsoft.com/office/officeart/2005/8/layout/vList2"/>
    <dgm:cxn modelId="{F0EB2285-3642-C540-9971-FFDC7D432509}" type="presParOf" srcId="{C890C726-554C-E043-8954-69C368FF1391}" destId="{EFED60A9-C53F-174C-A57C-23F4C60FB1DC}" srcOrd="2" destOrd="0" presId="urn:microsoft.com/office/officeart/2005/8/layout/vList2"/>
    <dgm:cxn modelId="{AC2347D5-1D37-3249-A0B2-7BA87CB5410E}" type="presParOf" srcId="{C890C726-554C-E043-8954-69C368FF1391}" destId="{91317E16-139A-7343-A6BA-5B384DF8965A}" srcOrd="3" destOrd="0" presId="urn:microsoft.com/office/officeart/2005/8/layout/vList2"/>
    <dgm:cxn modelId="{3F779666-4E1A-2F46-A9CE-1E3DA0EB09F1}" type="presParOf" srcId="{C890C726-554C-E043-8954-69C368FF1391}" destId="{CA0D3354-FBBD-F045-A933-BB2611EBF026}" srcOrd="4" destOrd="0" presId="urn:microsoft.com/office/officeart/2005/8/layout/vList2"/>
    <dgm:cxn modelId="{D10C5834-7F44-E64C-B50F-07BBCCAF15D3}" type="presParOf" srcId="{C890C726-554C-E043-8954-69C368FF1391}" destId="{DCA38998-9F77-6740-BDDA-A553709FDE94}" srcOrd="5" destOrd="0" presId="urn:microsoft.com/office/officeart/2005/8/layout/vList2"/>
    <dgm:cxn modelId="{0FE2B1EB-55E7-1848-9D44-6EE0CDC41AF5}" type="presParOf" srcId="{C890C726-554C-E043-8954-69C368FF1391}" destId="{66F8446E-5C61-BE43-A7CC-9EC5E7A2C942}" srcOrd="6" destOrd="0" presId="urn:microsoft.com/office/officeart/2005/8/layout/vList2"/>
    <dgm:cxn modelId="{F30D0665-D5C1-3A43-8D9F-FB7244432EC8}" type="presParOf" srcId="{C890C726-554C-E043-8954-69C368FF1391}" destId="{9906AA20-1D14-D746-BCB1-5B3EC6D8839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18DEDF-9E31-C64E-8CD5-BA56ED872605}" type="doc">
      <dgm:prSet loTypeId="urn:microsoft.com/office/officeart/2005/8/layout/default#2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0B2400-A840-3E4C-BF76-0CE45093701F}">
      <dgm:prSet phldrT="[Text]"/>
      <dgm:spPr/>
      <dgm:t>
        <a:bodyPr/>
        <a:lstStyle/>
        <a:p>
          <a:r>
            <a:rPr lang="en-US" dirty="0"/>
            <a:t>Civic Events</a:t>
          </a:r>
        </a:p>
      </dgm:t>
    </dgm:pt>
    <dgm:pt modelId="{B6731DEB-1535-BB48-B3EB-9EEDB21DF4B0}" type="parTrans" cxnId="{CFECCC66-BBE4-0E4E-90E9-5EB0A85340CB}">
      <dgm:prSet/>
      <dgm:spPr/>
      <dgm:t>
        <a:bodyPr/>
        <a:lstStyle/>
        <a:p>
          <a:endParaRPr lang="en-US"/>
        </a:p>
      </dgm:t>
    </dgm:pt>
    <dgm:pt modelId="{8A453065-864C-714E-8EA0-708BB13EF2DA}" type="sibTrans" cxnId="{CFECCC66-BBE4-0E4E-90E9-5EB0A85340CB}">
      <dgm:prSet/>
      <dgm:spPr/>
      <dgm:t>
        <a:bodyPr/>
        <a:lstStyle/>
        <a:p>
          <a:endParaRPr lang="en-US"/>
        </a:p>
      </dgm:t>
    </dgm:pt>
    <dgm:pt modelId="{8B196A52-3C51-2E4C-945D-5785ABB0F39B}">
      <dgm:prSet phldrT="[Text]"/>
      <dgm:spPr/>
      <dgm:t>
        <a:bodyPr/>
        <a:lstStyle/>
        <a:p>
          <a:r>
            <a:rPr lang="en-US" dirty="0"/>
            <a:t>Exhibition</a:t>
          </a:r>
        </a:p>
      </dgm:t>
    </dgm:pt>
    <dgm:pt modelId="{5D939249-DBDB-2046-BE91-70D1ADC5A90A}" type="parTrans" cxnId="{DF19CA11-D458-B045-B263-5D6B32E259D8}">
      <dgm:prSet/>
      <dgm:spPr/>
      <dgm:t>
        <a:bodyPr/>
        <a:lstStyle/>
        <a:p>
          <a:endParaRPr lang="en-US"/>
        </a:p>
      </dgm:t>
    </dgm:pt>
    <dgm:pt modelId="{740990DB-2FD0-9A43-97F1-67160AD9800D}" type="sibTrans" cxnId="{DF19CA11-D458-B045-B263-5D6B32E259D8}">
      <dgm:prSet/>
      <dgm:spPr/>
      <dgm:t>
        <a:bodyPr/>
        <a:lstStyle/>
        <a:p>
          <a:endParaRPr lang="en-US"/>
        </a:p>
      </dgm:t>
    </dgm:pt>
    <dgm:pt modelId="{4FAE77F0-ACD8-D946-A2DD-24BCFF7DDD36}">
      <dgm:prSet phldrT="[Text]"/>
      <dgm:spPr/>
      <dgm:t>
        <a:bodyPr/>
        <a:lstStyle/>
        <a:p>
          <a:r>
            <a:rPr lang="en-US" dirty="0"/>
            <a:t>Fairs/ Festival</a:t>
          </a:r>
        </a:p>
      </dgm:t>
    </dgm:pt>
    <dgm:pt modelId="{6C1C9FE0-CF8C-0242-900C-913F602405CA}" type="parTrans" cxnId="{49139B8A-BA1C-FC4F-A158-936F421849F4}">
      <dgm:prSet/>
      <dgm:spPr/>
      <dgm:t>
        <a:bodyPr/>
        <a:lstStyle/>
        <a:p>
          <a:endParaRPr lang="en-US"/>
        </a:p>
      </dgm:t>
    </dgm:pt>
    <dgm:pt modelId="{339836F4-5CBF-5A45-AA0E-853FB4DB4EAD}" type="sibTrans" cxnId="{49139B8A-BA1C-FC4F-A158-936F421849F4}">
      <dgm:prSet/>
      <dgm:spPr/>
      <dgm:t>
        <a:bodyPr/>
        <a:lstStyle/>
        <a:p>
          <a:endParaRPr lang="en-US"/>
        </a:p>
      </dgm:t>
    </dgm:pt>
    <dgm:pt modelId="{05402B40-D530-EB4F-A23E-D238808BBB0C}">
      <dgm:prSet phldrT="[Text]"/>
      <dgm:spPr/>
      <dgm:t>
        <a:bodyPr/>
        <a:lstStyle/>
        <a:p>
          <a:r>
            <a:rPr lang="en-US" dirty="0"/>
            <a:t>Hospitality</a:t>
          </a:r>
        </a:p>
      </dgm:t>
    </dgm:pt>
    <dgm:pt modelId="{E9350DE2-77B4-D847-8271-4C073BDFE387}" type="parTrans" cxnId="{245A02B1-0806-4F4B-A838-B98F452F0BA2}">
      <dgm:prSet/>
      <dgm:spPr/>
      <dgm:t>
        <a:bodyPr/>
        <a:lstStyle/>
        <a:p>
          <a:endParaRPr lang="en-US"/>
        </a:p>
      </dgm:t>
    </dgm:pt>
    <dgm:pt modelId="{390C9244-EBBB-4541-9B64-472EEA880FFC}" type="sibTrans" cxnId="{245A02B1-0806-4F4B-A838-B98F452F0BA2}">
      <dgm:prSet/>
      <dgm:spPr/>
      <dgm:t>
        <a:bodyPr/>
        <a:lstStyle/>
        <a:p>
          <a:endParaRPr lang="en-US"/>
        </a:p>
      </dgm:t>
    </dgm:pt>
    <dgm:pt modelId="{D351CDE1-77DA-9447-BB13-C3A6842A4669}">
      <dgm:prSet phldrT="[Text]"/>
      <dgm:spPr/>
      <dgm:t>
        <a:bodyPr/>
        <a:lstStyle/>
        <a:p>
          <a:r>
            <a:rPr lang="en-US" dirty="0"/>
            <a:t>Meeting/ Conferences</a:t>
          </a:r>
        </a:p>
      </dgm:t>
    </dgm:pt>
    <dgm:pt modelId="{01D1E6E6-D288-A040-B7ED-4BCEAEB2E760}" type="parTrans" cxnId="{640394D3-C490-6F43-8802-64B0814C72A6}">
      <dgm:prSet/>
      <dgm:spPr/>
      <dgm:t>
        <a:bodyPr/>
        <a:lstStyle/>
        <a:p>
          <a:endParaRPr lang="en-US"/>
        </a:p>
      </dgm:t>
    </dgm:pt>
    <dgm:pt modelId="{C0F1B57C-C74A-3848-A576-F06B6B5B6FBF}" type="sibTrans" cxnId="{640394D3-C490-6F43-8802-64B0814C72A6}">
      <dgm:prSet/>
      <dgm:spPr/>
      <dgm:t>
        <a:bodyPr/>
        <a:lstStyle/>
        <a:p>
          <a:endParaRPr lang="en-US"/>
        </a:p>
      </dgm:t>
    </dgm:pt>
    <dgm:pt modelId="{FB0E1869-D7CE-704F-8C7C-37D213FB1BE1}">
      <dgm:prSet phldrT="[Text]"/>
      <dgm:spPr/>
      <dgm:t>
        <a:bodyPr/>
        <a:lstStyle/>
        <a:p>
          <a:r>
            <a:rPr lang="en-US" dirty="0"/>
            <a:t>Retail Events</a:t>
          </a:r>
        </a:p>
      </dgm:t>
    </dgm:pt>
    <dgm:pt modelId="{D230B8D9-6BF3-A143-AFF2-E6ADADAA96CD}" type="parTrans" cxnId="{6B9DAED4-CFE3-7249-BF00-32C2D628E6C7}">
      <dgm:prSet/>
      <dgm:spPr/>
      <dgm:t>
        <a:bodyPr/>
        <a:lstStyle/>
        <a:p>
          <a:endParaRPr lang="en-US"/>
        </a:p>
      </dgm:t>
    </dgm:pt>
    <dgm:pt modelId="{6BEEE485-F79F-8845-8499-9353BEE5D67E}" type="sibTrans" cxnId="{6B9DAED4-CFE3-7249-BF00-32C2D628E6C7}">
      <dgm:prSet/>
      <dgm:spPr/>
      <dgm:t>
        <a:bodyPr/>
        <a:lstStyle/>
        <a:p>
          <a:endParaRPr lang="en-US"/>
        </a:p>
      </dgm:t>
    </dgm:pt>
    <dgm:pt modelId="{CD345180-9482-AA4C-A52F-8E2995110254}">
      <dgm:prSet phldrT="[Text]"/>
      <dgm:spPr/>
      <dgm:t>
        <a:bodyPr/>
        <a:lstStyle/>
        <a:p>
          <a:r>
            <a:rPr lang="en-US" dirty="0"/>
            <a:t>Social Life-Cycle Events</a:t>
          </a:r>
        </a:p>
      </dgm:t>
    </dgm:pt>
    <dgm:pt modelId="{80F298AF-C2B6-7A4E-8D02-E43414CF8BD5}" type="parTrans" cxnId="{02636E53-D20E-4643-9569-60C10DC4E22C}">
      <dgm:prSet/>
      <dgm:spPr/>
      <dgm:t>
        <a:bodyPr/>
        <a:lstStyle/>
        <a:p>
          <a:endParaRPr lang="en-US"/>
        </a:p>
      </dgm:t>
    </dgm:pt>
    <dgm:pt modelId="{4C7DEE9B-6388-4A4A-85F6-2A508EF4E292}" type="sibTrans" cxnId="{02636E53-D20E-4643-9569-60C10DC4E22C}">
      <dgm:prSet/>
      <dgm:spPr/>
      <dgm:t>
        <a:bodyPr/>
        <a:lstStyle/>
        <a:p>
          <a:endParaRPr lang="en-US"/>
        </a:p>
      </dgm:t>
    </dgm:pt>
    <dgm:pt modelId="{11BB4548-E38D-DF45-A1A3-92814D7CBE93}">
      <dgm:prSet phldrT="[Text]"/>
      <dgm:spPr/>
      <dgm:t>
        <a:bodyPr/>
        <a:lstStyle/>
        <a:p>
          <a:r>
            <a:rPr lang="en-US" dirty="0"/>
            <a:t>Sport Events</a:t>
          </a:r>
        </a:p>
      </dgm:t>
    </dgm:pt>
    <dgm:pt modelId="{8A5F2A4B-EF80-9646-9065-D0C4B6CF27E8}" type="parTrans" cxnId="{F31C7FC8-E148-C14A-9D4B-754621799107}">
      <dgm:prSet/>
      <dgm:spPr/>
      <dgm:t>
        <a:bodyPr/>
        <a:lstStyle/>
        <a:p>
          <a:endParaRPr lang="en-US"/>
        </a:p>
      </dgm:t>
    </dgm:pt>
    <dgm:pt modelId="{31821D77-C923-CD49-A7E0-D436388A04C2}" type="sibTrans" cxnId="{F31C7FC8-E148-C14A-9D4B-754621799107}">
      <dgm:prSet/>
      <dgm:spPr/>
      <dgm:t>
        <a:bodyPr/>
        <a:lstStyle/>
        <a:p>
          <a:endParaRPr lang="en-US"/>
        </a:p>
      </dgm:t>
    </dgm:pt>
    <dgm:pt modelId="{1C8B6446-63FB-AE48-9B7E-D06DC5FFA6D7}" type="pres">
      <dgm:prSet presAssocID="{2A18DEDF-9E31-C64E-8CD5-BA56ED872605}" presName="diagram" presStyleCnt="0">
        <dgm:presLayoutVars>
          <dgm:dir/>
          <dgm:resizeHandles val="exact"/>
        </dgm:presLayoutVars>
      </dgm:prSet>
      <dgm:spPr/>
    </dgm:pt>
    <dgm:pt modelId="{1B3AEF02-36E5-A34B-8032-BC9A803B058A}" type="pres">
      <dgm:prSet presAssocID="{150B2400-A840-3E4C-BF76-0CE45093701F}" presName="node" presStyleLbl="node1" presStyleIdx="0" presStyleCnt="8">
        <dgm:presLayoutVars>
          <dgm:bulletEnabled val="1"/>
        </dgm:presLayoutVars>
      </dgm:prSet>
      <dgm:spPr/>
    </dgm:pt>
    <dgm:pt modelId="{D948D2F4-ECF9-BD40-B618-EB282EEAC281}" type="pres">
      <dgm:prSet presAssocID="{8A453065-864C-714E-8EA0-708BB13EF2DA}" presName="sibTrans" presStyleCnt="0"/>
      <dgm:spPr/>
    </dgm:pt>
    <dgm:pt modelId="{CCFE58C2-045B-6640-BDAB-6BD71BCB1E77}" type="pres">
      <dgm:prSet presAssocID="{8B196A52-3C51-2E4C-945D-5785ABB0F39B}" presName="node" presStyleLbl="node1" presStyleIdx="1" presStyleCnt="8">
        <dgm:presLayoutVars>
          <dgm:bulletEnabled val="1"/>
        </dgm:presLayoutVars>
      </dgm:prSet>
      <dgm:spPr/>
    </dgm:pt>
    <dgm:pt modelId="{ED531CF2-55A6-5E47-B0A7-5737DF2A7DEF}" type="pres">
      <dgm:prSet presAssocID="{740990DB-2FD0-9A43-97F1-67160AD9800D}" presName="sibTrans" presStyleCnt="0"/>
      <dgm:spPr/>
    </dgm:pt>
    <dgm:pt modelId="{305222F3-A1E0-684C-A661-8FC22F962D9B}" type="pres">
      <dgm:prSet presAssocID="{4FAE77F0-ACD8-D946-A2DD-24BCFF7DDD36}" presName="node" presStyleLbl="node1" presStyleIdx="2" presStyleCnt="8">
        <dgm:presLayoutVars>
          <dgm:bulletEnabled val="1"/>
        </dgm:presLayoutVars>
      </dgm:prSet>
      <dgm:spPr/>
    </dgm:pt>
    <dgm:pt modelId="{B461F83F-2CAE-B645-BEE1-68262A99BA8C}" type="pres">
      <dgm:prSet presAssocID="{339836F4-5CBF-5A45-AA0E-853FB4DB4EAD}" presName="sibTrans" presStyleCnt="0"/>
      <dgm:spPr/>
    </dgm:pt>
    <dgm:pt modelId="{0EDE5711-ABA4-5145-985D-E2A0534E5941}" type="pres">
      <dgm:prSet presAssocID="{05402B40-D530-EB4F-A23E-D238808BBB0C}" presName="node" presStyleLbl="node1" presStyleIdx="3" presStyleCnt="8">
        <dgm:presLayoutVars>
          <dgm:bulletEnabled val="1"/>
        </dgm:presLayoutVars>
      </dgm:prSet>
      <dgm:spPr/>
    </dgm:pt>
    <dgm:pt modelId="{8F530516-3834-CE45-9F88-A4AB0401AC8D}" type="pres">
      <dgm:prSet presAssocID="{390C9244-EBBB-4541-9B64-472EEA880FFC}" presName="sibTrans" presStyleCnt="0"/>
      <dgm:spPr/>
    </dgm:pt>
    <dgm:pt modelId="{4A3E2D32-98A0-8545-984A-61101BD72516}" type="pres">
      <dgm:prSet presAssocID="{D351CDE1-77DA-9447-BB13-C3A6842A4669}" presName="node" presStyleLbl="node1" presStyleIdx="4" presStyleCnt="8">
        <dgm:presLayoutVars>
          <dgm:bulletEnabled val="1"/>
        </dgm:presLayoutVars>
      </dgm:prSet>
      <dgm:spPr/>
    </dgm:pt>
    <dgm:pt modelId="{054843ED-4858-1044-A5CF-01EB0B05D279}" type="pres">
      <dgm:prSet presAssocID="{C0F1B57C-C74A-3848-A576-F06B6B5B6FBF}" presName="sibTrans" presStyleCnt="0"/>
      <dgm:spPr/>
    </dgm:pt>
    <dgm:pt modelId="{99FB9A21-A6A2-5848-9248-8F15F1A3C2A6}" type="pres">
      <dgm:prSet presAssocID="{FB0E1869-D7CE-704F-8C7C-37D213FB1BE1}" presName="node" presStyleLbl="node1" presStyleIdx="5" presStyleCnt="8">
        <dgm:presLayoutVars>
          <dgm:bulletEnabled val="1"/>
        </dgm:presLayoutVars>
      </dgm:prSet>
      <dgm:spPr/>
    </dgm:pt>
    <dgm:pt modelId="{77FC613B-CFEB-9146-A430-4DA26C5D8467}" type="pres">
      <dgm:prSet presAssocID="{6BEEE485-F79F-8845-8499-9353BEE5D67E}" presName="sibTrans" presStyleCnt="0"/>
      <dgm:spPr/>
    </dgm:pt>
    <dgm:pt modelId="{EB9E64D9-9A02-FD46-8553-A84E00295F88}" type="pres">
      <dgm:prSet presAssocID="{CD345180-9482-AA4C-A52F-8E2995110254}" presName="node" presStyleLbl="node1" presStyleIdx="6" presStyleCnt="8">
        <dgm:presLayoutVars>
          <dgm:bulletEnabled val="1"/>
        </dgm:presLayoutVars>
      </dgm:prSet>
      <dgm:spPr/>
    </dgm:pt>
    <dgm:pt modelId="{1450BC26-E2E3-BF44-8FC6-B26E605F465E}" type="pres">
      <dgm:prSet presAssocID="{4C7DEE9B-6388-4A4A-85F6-2A508EF4E292}" presName="sibTrans" presStyleCnt="0"/>
      <dgm:spPr/>
    </dgm:pt>
    <dgm:pt modelId="{58664136-8922-B243-9933-E2A61C5B8081}" type="pres">
      <dgm:prSet presAssocID="{11BB4548-E38D-DF45-A1A3-92814D7CBE93}" presName="node" presStyleLbl="node1" presStyleIdx="7" presStyleCnt="8">
        <dgm:presLayoutVars>
          <dgm:bulletEnabled val="1"/>
        </dgm:presLayoutVars>
      </dgm:prSet>
      <dgm:spPr/>
    </dgm:pt>
  </dgm:ptLst>
  <dgm:cxnLst>
    <dgm:cxn modelId="{5335FD10-C629-D048-BAE6-86CD539E42F1}" type="presOf" srcId="{CD345180-9482-AA4C-A52F-8E2995110254}" destId="{EB9E64D9-9A02-FD46-8553-A84E00295F88}" srcOrd="0" destOrd="0" presId="urn:microsoft.com/office/officeart/2005/8/layout/default#2"/>
    <dgm:cxn modelId="{DF19CA11-D458-B045-B263-5D6B32E259D8}" srcId="{2A18DEDF-9E31-C64E-8CD5-BA56ED872605}" destId="{8B196A52-3C51-2E4C-945D-5785ABB0F39B}" srcOrd="1" destOrd="0" parTransId="{5D939249-DBDB-2046-BE91-70D1ADC5A90A}" sibTransId="{740990DB-2FD0-9A43-97F1-67160AD9800D}"/>
    <dgm:cxn modelId="{02636E53-D20E-4643-9569-60C10DC4E22C}" srcId="{2A18DEDF-9E31-C64E-8CD5-BA56ED872605}" destId="{CD345180-9482-AA4C-A52F-8E2995110254}" srcOrd="6" destOrd="0" parTransId="{80F298AF-C2B6-7A4E-8D02-E43414CF8BD5}" sibTransId="{4C7DEE9B-6388-4A4A-85F6-2A508EF4E292}"/>
    <dgm:cxn modelId="{AA430863-C0D0-A342-A98C-BD498AD87E66}" type="presOf" srcId="{150B2400-A840-3E4C-BF76-0CE45093701F}" destId="{1B3AEF02-36E5-A34B-8032-BC9A803B058A}" srcOrd="0" destOrd="0" presId="urn:microsoft.com/office/officeart/2005/8/layout/default#2"/>
    <dgm:cxn modelId="{CFECCC66-BBE4-0E4E-90E9-5EB0A85340CB}" srcId="{2A18DEDF-9E31-C64E-8CD5-BA56ED872605}" destId="{150B2400-A840-3E4C-BF76-0CE45093701F}" srcOrd="0" destOrd="0" parTransId="{B6731DEB-1535-BB48-B3EB-9EEDB21DF4B0}" sibTransId="{8A453065-864C-714E-8EA0-708BB13EF2DA}"/>
    <dgm:cxn modelId="{193CA16D-0AAB-F146-8128-498894DF6078}" type="presOf" srcId="{8B196A52-3C51-2E4C-945D-5785ABB0F39B}" destId="{CCFE58C2-045B-6640-BDAB-6BD71BCB1E77}" srcOrd="0" destOrd="0" presId="urn:microsoft.com/office/officeart/2005/8/layout/default#2"/>
    <dgm:cxn modelId="{F0AC8483-DB9B-E243-8EFF-62916A7F3F7C}" type="presOf" srcId="{D351CDE1-77DA-9447-BB13-C3A6842A4669}" destId="{4A3E2D32-98A0-8545-984A-61101BD72516}" srcOrd="0" destOrd="0" presId="urn:microsoft.com/office/officeart/2005/8/layout/default#2"/>
    <dgm:cxn modelId="{49139B8A-BA1C-FC4F-A158-936F421849F4}" srcId="{2A18DEDF-9E31-C64E-8CD5-BA56ED872605}" destId="{4FAE77F0-ACD8-D946-A2DD-24BCFF7DDD36}" srcOrd="2" destOrd="0" parTransId="{6C1C9FE0-CF8C-0242-900C-913F602405CA}" sibTransId="{339836F4-5CBF-5A45-AA0E-853FB4DB4EAD}"/>
    <dgm:cxn modelId="{91B11896-7058-AB49-AA64-4D93B76E77A1}" type="presOf" srcId="{05402B40-D530-EB4F-A23E-D238808BBB0C}" destId="{0EDE5711-ABA4-5145-985D-E2A0534E5941}" srcOrd="0" destOrd="0" presId="urn:microsoft.com/office/officeart/2005/8/layout/default#2"/>
    <dgm:cxn modelId="{6AA9E8A6-B531-5B42-B574-01C2B4F80A31}" type="presOf" srcId="{FB0E1869-D7CE-704F-8C7C-37D213FB1BE1}" destId="{99FB9A21-A6A2-5848-9248-8F15F1A3C2A6}" srcOrd="0" destOrd="0" presId="urn:microsoft.com/office/officeart/2005/8/layout/default#2"/>
    <dgm:cxn modelId="{B81BA5A7-0B3A-2F47-A8A7-8CD3D14CDFFB}" type="presOf" srcId="{2A18DEDF-9E31-C64E-8CD5-BA56ED872605}" destId="{1C8B6446-63FB-AE48-9B7E-D06DC5FFA6D7}" srcOrd="0" destOrd="0" presId="urn:microsoft.com/office/officeart/2005/8/layout/default#2"/>
    <dgm:cxn modelId="{245A02B1-0806-4F4B-A838-B98F452F0BA2}" srcId="{2A18DEDF-9E31-C64E-8CD5-BA56ED872605}" destId="{05402B40-D530-EB4F-A23E-D238808BBB0C}" srcOrd="3" destOrd="0" parTransId="{E9350DE2-77B4-D847-8271-4C073BDFE387}" sibTransId="{390C9244-EBBB-4541-9B64-472EEA880FFC}"/>
    <dgm:cxn modelId="{F31C7FC8-E148-C14A-9D4B-754621799107}" srcId="{2A18DEDF-9E31-C64E-8CD5-BA56ED872605}" destId="{11BB4548-E38D-DF45-A1A3-92814D7CBE93}" srcOrd="7" destOrd="0" parTransId="{8A5F2A4B-EF80-9646-9065-D0C4B6CF27E8}" sibTransId="{31821D77-C923-CD49-A7E0-D436388A04C2}"/>
    <dgm:cxn modelId="{8E3433CE-C02A-E14C-A1C5-FF3BD0A67785}" type="presOf" srcId="{4FAE77F0-ACD8-D946-A2DD-24BCFF7DDD36}" destId="{305222F3-A1E0-684C-A661-8FC22F962D9B}" srcOrd="0" destOrd="0" presId="urn:microsoft.com/office/officeart/2005/8/layout/default#2"/>
    <dgm:cxn modelId="{640394D3-C490-6F43-8802-64B0814C72A6}" srcId="{2A18DEDF-9E31-C64E-8CD5-BA56ED872605}" destId="{D351CDE1-77DA-9447-BB13-C3A6842A4669}" srcOrd="4" destOrd="0" parTransId="{01D1E6E6-D288-A040-B7ED-4BCEAEB2E760}" sibTransId="{C0F1B57C-C74A-3848-A576-F06B6B5B6FBF}"/>
    <dgm:cxn modelId="{6B9DAED4-CFE3-7249-BF00-32C2D628E6C7}" srcId="{2A18DEDF-9E31-C64E-8CD5-BA56ED872605}" destId="{FB0E1869-D7CE-704F-8C7C-37D213FB1BE1}" srcOrd="5" destOrd="0" parTransId="{D230B8D9-6BF3-A143-AFF2-E6ADADAA96CD}" sibTransId="{6BEEE485-F79F-8845-8499-9353BEE5D67E}"/>
    <dgm:cxn modelId="{ED34FDE4-D84E-9148-9A8F-6428A05C76B6}" type="presOf" srcId="{11BB4548-E38D-DF45-A1A3-92814D7CBE93}" destId="{58664136-8922-B243-9933-E2A61C5B8081}" srcOrd="0" destOrd="0" presId="urn:microsoft.com/office/officeart/2005/8/layout/default#2"/>
    <dgm:cxn modelId="{3043A906-60A0-2945-B10A-024709EAACCB}" type="presParOf" srcId="{1C8B6446-63FB-AE48-9B7E-D06DC5FFA6D7}" destId="{1B3AEF02-36E5-A34B-8032-BC9A803B058A}" srcOrd="0" destOrd="0" presId="urn:microsoft.com/office/officeart/2005/8/layout/default#2"/>
    <dgm:cxn modelId="{2BD13011-AACB-8C42-9792-7BAD0C83FA37}" type="presParOf" srcId="{1C8B6446-63FB-AE48-9B7E-D06DC5FFA6D7}" destId="{D948D2F4-ECF9-BD40-B618-EB282EEAC281}" srcOrd="1" destOrd="0" presId="urn:microsoft.com/office/officeart/2005/8/layout/default#2"/>
    <dgm:cxn modelId="{16577794-88D8-BF41-864F-7F89AE285B9C}" type="presParOf" srcId="{1C8B6446-63FB-AE48-9B7E-D06DC5FFA6D7}" destId="{CCFE58C2-045B-6640-BDAB-6BD71BCB1E77}" srcOrd="2" destOrd="0" presId="urn:microsoft.com/office/officeart/2005/8/layout/default#2"/>
    <dgm:cxn modelId="{33265E96-BCE6-ED47-9C23-F94439C596F1}" type="presParOf" srcId="{1C8B6446-63FB-AE48-9B7E-D06DC5FFA6D7}" destId="{ED531CF2-55A6-5E47-B0A7-5737DF2A7DEF}" srcOrd="3" destOrd="0" presId="urn:microsoft.com/office/officeart/2005/8/layout/default#2"/>
    <dgm:cxn modelId="{562555B8-627B-3D42-A066-953B4BC97D0F}" type="presParOf" srcId="{1C8B6446-63FB-AE48-9B7E-D06DC5FFA6D7}" destId="{305222F3-A1E0-684C-A661-8FC22F962D9B}" srcOrd="4" destOrd="0" presId="urn:microsoft.com/office/officeart/2005/8/layout/default#2"/>
    <dgm:cxn modelId="{C4A664D8-9A1E-714D-870F-56F21850DF64}" type="presParOf" srcId="{1C8B6446-63FB-AE48-9B7E-D06DC5FFA6D7}" destId="{B461F83F-2CAE-B645-BEE1-68262A99BA8C}" srcOrd="5" destOrd="0" presId="urn:microsoft.com/office/officeart/2005/8/layout/default#2"/>
    <dgm:cxn modelId="{C125852B-5DEC-5E4B-8935-1C6FC5376683}" type="presParOf" srcId="{1C8B6446-63FB-AE48-9B7E-D06DC5FFA6D7}" destId="{0EDE5711-ABA4-5145-985D-E2A0534E5941}" srcOrd="6" destOrd="0" presId="urn:microsoft.com/office/officeart/2005/8/layout/default#2"/>
    <dgm:cxn modelId="{07C78C9F-AD75-0A41-8EDE-54E1302CAD53}" type="presParOf" srcId="{1C8B6446-63FB-AE48-9B7E-D06DC5FFA6D7}" destId="{8F530516-3834-CE45-9F88-A4AB0401AC8D}" srcOrd="7" destOrd="0" presId="urn:microsoft.com/office/officeart/2005/8/layout/default#2"/>
    <dgm:cxn modelId="{5B965F7A-9B10-4F49-B4CA-71435D733125}" type="presParOf" srcId="{1C8B6446-63FB-AE48-9B7E-D06DC5FFA6D7}" destId="{4A3E2D32-98A0-8545-984A-61101BD72516}" srcOrd="8" destOrd="0" presId="urn:microsoft.com/office/officeart/2005/8/layout/default#2"/>
    <dgm:cxn modelId="{E182A303-7BDD-C64B-8D9F-3CD18A0DAF88}" type="presParOf" srcId="{1C8B6446-63FB-AE48-9B7E-D06DC5FFA6D7}" destId="{054843ED-4858-1044-A5CF-01EB0B05D279}" srcOrd="9" destOrd="0" presId="urn:microsoft.com/office/officeart/2005/8/layout/default#2"/>
    <dgm:cxn modelId="{B79A7577-7ADC-204F-AAD2-263D91FBBB64}" type="presParOf" srcId="{1C8B6446-63FB-AE48-9B7E-D06DC5FFA6D7}" destId="{99FB9A21-A6A2-5848-9248-8F15F1A3C2A6}" srcOrd="10" destOrd="0" presId="urn:microsoft.com/office/officeart/2005/8/layout/default#2"/>
    <dgm:cxn modelId="{48193A07-1FD6-D24C-88C1-11235F671D80}" type="presParOf" srcId="{1C8B6446-63FB-AE48-9B7E-D06DC5FFA6D7}" destId="{77FC613B-CFEB-9146-A430-4DA26C5D8467}" srcOrd="11" destOrd="0" presId="urn:microsoft.com/office/officeart/2005/8/layout/default#2"/>
    <dgm:cxn modelId="{DC1E2C3A-A5A1-F348-9834-92A76DE12E77}" type="presParOf" srcId="{1C8B6446-63FB-AE48-9B7E-D06DC5FFA6D7}" destId="{EB9E64D9-9A02-FD46-8553-A84E00295F88}" srcOrd="12" destOrd="0" presId="urn:microsoft.com/office/officeart/2005/8/layout/default#2"/>
    <dgm:cxn modelId="{36363BC3-4BAC-3847-8FF1-EA1383E30320}" type="presParOf" srcId="{1C8B6446-63FB-AE48-9B7E-D06DC5FFA6D7}" destId="{1450BC26-E2E3-BF44-8FC6-B26E605F465E}" srcOrd="13" destOrd="0" presId="urn:microsoft.com/office/officeart/2005/8/layout/default#2"/>
    <dgm:cxn modelId="{72B3A456-55BC-B040-8A99-BCF37125E8EF}" type="presParOf" srcId="{1C8B6446-63FB-AE48-9B7E-D06DC5FFA6D7}" destId="{58664136-8922-B243-9933-E2A61C5B8081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CA3078-AC77-1845-8978-B0B5D1DC9166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5FCF57-7029-554F-A1A7-E60871A084E1}">
      <dgm:prSet phldrT="[Text]"/>
      <dgm:spPr/>
      <dgm:t>
        <a:bodyPr/>
        <a:lstStyle/>
        <a:p>
          <a:r>
            <a:rPr lang="en-US" dirty="0"/>
            <a:t>Civic Events</a:t>
          </a:r>
        </a:p>
      </dgm:t>
    </dgm:pt>
    <dgm:pt modelId="{70A39427-5B80-004E-B218-81901D6EFF72}" type="parTrans" cxnId="{E2C3C337-B02F-B14F-88FE-08C29BC0473F}">
      <dgm:prSet/>
      <dgm:spPr/>
      <dgm:t>
        <a:bodyPr/>
        <a:lstStyle/>
        <a:p>
          <a:endParaRPr lang="en-US"/>
        </a:p>
      </dgm:t>
    </dgm:pt>
    <dgm:pt modelId="{A6715A95-0DE6-7241-99D3-61DCC6F99112}" type="sibTrans" cxnId="{E2C3C337-B02F-B14F-88FE-08C29BC0473F}">
      <dgm:prSet/>
      <dgm:spPr/>
      <dgm:t>
        <a:bodyPr/>
        <a:lstStyle/>
        <a:p>
          <a:endParaRPr lang="en-US"/>
        </a:p>
      </dgm:t>
    </dgm:pt>
    <dgm:pt modelId="{A874C087-D87B-8148-B32D-E4DA5A709A32}">
      <dgm:prSet phldrT="[Text]"/>
      <dgm:spPr/>
      <dgm:t>
        <a:bodyPr/>
        <a:lstStyle/>
        <a:p>
          <a:r>
            <a:rPr lang="en-US" dirty="0"/>
            <a:t>Related to public events to celebrate religious, cultural, ritual traditions</a:t>
          </a:r>
        </a:p>
      </dgm:t>
    </dgm:pt>
    <dgm:pt modelId="{0A316510-F2DB-544E-8461-4CD6104B63B1}" type="parTrans" cxnId="{A01AE40F-D40E-1C45-99D3-FBC2DDA992DF}">
      <dgm:prSet/>
      <dgm:spPr/>
      <dgm:t>
        <a:bodyPr/>
        <a:lstStyle/>
        <a:p>
          <a:endParaRPr lang="en-US"/>
        </a:p>
      </dgm:t>
    </dgm:pt>
    <dgm:pt modelId="{AE211ED2-F14C-4D40-8EC9-97FFCFB13798}" type="sibTrans" cxnId="{A01AE40F-D40E-1C45-99D3-FBC2DDA992DF}">
      <dgm:prSet/>
      <dgm:spPr/>
      <dgm:t>
        <a:bodyPr/>
        <a:lstStyle/>
        <a:p>
          <a:endParaRPr lang="en-US"/>
        </a:p>
      </dgm:t>
    </dgm:pt>
    <dgm:pt modelId="{4C0E8413-76DA-B84C-85BD-36B7D3EE309C}">
      <dgm:prSet phldrT="[Text]"/>
      <dgm:spPr/>
      <dgm:t>
        <a:bodyPr/>
        <a:lstStyle/>
        <a:p>
          <a:r>
            <a:rPr lang="en-US" dirty="0"/>
            <a:t>Expositions/Exhibitions</a:t>
          </a:r>
        </a:p>
      </dgm:t>
    </dgm:pt>
    <dgm:pt modelId="{32301D74-5CB6-8D4C-8349-F0E66D34248A}" type="parTrans" cxnId="{DCE8D6BF-CAD3-6942-8A4A-AE648A37C158}">
      <dgm:prSet/>
      <dgm:spPr/>
      <dgm:t>
        <a:bodyPr/>
        <a:lstStyle/>
        <a:p>
          <a:endParaRPr lang="en-US"/>
        </a:p>
      </dgm:t>
    </dgm:pt>
    <dgm:pt modelId="{CAC217D6-D51F-324B-ABEE-9C91D910F8E7}" type="sibTrans" cxnId="{DCE8D6BF-CAD3-6942-8A4A-AE648A37C158}">
      <dgm:prSet/>
      <dgm:spPr/>
      <dgm:t>
        <a:bodyPr/>
        <a:lstStyle/>
        <a:p>
          <a:endParaRPr lang="en-US"/>
        </a:p>
      </dgm:t>
    </dgm:pt>
    <dgm:pt modelId="{FE71E0AB-8D0D-2F43-A6B9-1098073DFCE6}">
      <dgm:prSet phldrT="[Text]"/>
      <dgm:spPr/>
      <dgm:t>
        <a:bodyPr/>
        <a:lstStyle/>
        <a:p>
          <a:r>
            <a:rPr lang="en-US" dirty="0" err="1"/>
            <a:t>Pameran</a:t>
          </a:r>
          <a:r>
            <a:rPr lang="en-US" dirty="0"/>
            <a:t>, </a:t>
          </a:r>
          <a:r>
            <a:rPr lang="en-US" dirty="0" err="1"/>
            <a:t>pertunjukkan</a:t>
          </a:r>
          <a:r>
            <a:rPr lang="en-US" dirty="0"/>
            <a:t>. </a:t>
          </a:r>
          <a:r>
            <a:rPr lang="en-US" dirty="0" err="1"/>
            <a:t>Ada</a:t>
          </a:r>
          <a:r>
            <a:rPr lang="en-US" dirty="0"/>
            <a:t> yang </a:t>
          </a:r>
          <a:r>
            <a:rPr lang="en-US" dirty="0" err="1"/>
            <a:t>dipamerkan</a:t>
          </a:r>
          <a:r>
            <a:rPr lang="en-US" dirty="0"/>
            <a:t>,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ruangan</a:t>
          </a:r>
          <a:r>
            <a:rPr lang="en-US" dirty="0"/>
            <a:t> </a:t>
          </a:r>
          <a:r>
            <a:rPr lang="en-US" dirty="0" err="1"/>
            <a:t>pameran</a:t>
          </a:r>
          <a:endParaRPr lang="en-US" dirty="0"/>
        </a:p>
      </dgm:t>
    </dgm:pt>
    <dgm:pt modelId="{F82FE0D5-88CF-1344-ADAB-0758717EB64A}" type="parTrans" cxnId="{305F01A8-2AF5-1F47-9D53-21205E5C9232}">
      <dgm:prSet/>
      <dgm:spPr/>
      <dgm:t>
        <a:bodyPr/>
        <a:lstStyle/>
        <a:p>
          <a:endParaRPr lang="en-US"/>
        </a:p>
      </dgm:t>
    </dgm:pt>
    <dgm:pt modelId="{708D5D94-C60F-FD43-B705-636AC094A547}" type="sibTrans" cxnId="{305F01A8-2AF5-1F47-9D53-21205E5C9232}">
      <dgm:prSet/>
      <dgm:spPr/>
      <dgm:t>
        <a:bodyPr/>
        <a:lstStyle/>
        <a:p>
          <a:endParaRPr lang="en-US"/>
        </a:p>
      </dgm:t>
    </dgm:pt>
    <dgm:pt modelId="{55E5FF9E-0281-7846-B363-A6B29E83839B}">
      <dgm:prSet phldrT="[Text]"/>
      <dgm:spPr/>
      <dgm:t>
        <a:bodyPr/>
        <a:lstStyle/>
        <a:p>
          <a:r>
            <a:rPr lang="en-US" dirty="0"/>
            <a:t>Fairs and Festivals</a:t>
          </a:r>
        </a:p>
      </dgm:t>
    </dgm:pt>
    <dgm:pt modelId="{B856999B-0E25-C64B-8254-D20A0F6A6A43}" type="parTrans" cxnId="{8BB05B93-0C4D-A44F-BE09-19AD0FE08458}">
      <dgm:prSet/>
      <dgm:spPr/>
      <dgm:t>
        <a:bodyPr/>
        <a:lstStyle/>
        <a:p>
          <a:endParaRPr lang="en-US"/>
        </a:p>
      </dgm:t>
    </dgm:pt>
    <dgm:pt modelId="{83CE3EFD-8F62-D746-ADE6-E82274CA3F9D}" type="sibTrans" cxnId="{8BB05B93-0C4D-A44F-BE09-19AD0FE08458}">
      <dgm:prSet/>
      <dgm:spPr/>
      <dgm:t>
        <a:bodyPr/>
        <a:lstStyle/>
        <a:p>
          <a:endParaRPr lang="en-US"/>
        </a:p>
      </dgm:t>
    </dgm:pt>
    <dgm:pt modelId="{723C1509-731C-8547-9BDD-84BDAB1C175D}">
      <dgm:prSet phldrT="[Text]"/>
      <dgm:spPr/>
      <dgm:t>
        <a:bodyPr/>
        <a:lstStyle/>
        <a:p>
          <a:r>
            <a:rPr lang="en-US" dirty="0"/>
            <a:t>When people assembled in the marketplace to conduct business, commercial as well as religious influenced</a:t>
          </a:r>
        </a:p>
      </dgm:t>
    </dgm:pt>
    <dgm:pt modelId="{849FABE9-B1BA-6E45-B502-56F796696609}" type="parTrans" cxnId="{9340B475-7FD8-6C45-9C4F-6F2E60A4AFA6}">
      <dgm:prSet/>
      <dgm:spPr/>
      <dgm:t>
        <a:bodyPr/>
        <a:lstStyle/>
        <a:p>
          <a:endParaRPr lang="en-US"/>
        </a:p>
      </dgm:t>
    </dgm:pt>
    <dgm:pt modelId="{83F964DB-488A-7E40-A53A-73904C04B895}" type="sibTrans" cxnId="{9340B475-7FD8-6C45-9C4F-6F2E60A4AFA6}">
      <dgm:prSet/>
      <dgm:spPr/>
      <dgm:t>
        <a:bodyPr/>
        <a:lstStyle/>
        <a:p>
          <a:endParaRPr lang="en-US"/>
        </a:p>
      </dgm:t>
    </dgm:pt>
    <dgm:pt modelId="{5E935D4A-C501-9E4F-AB1C-F0BE432268B0}">
      <dgm:prSet phldrT="[Text]"/>
      <dgm:spPr/>
      <dgm:t>
        <a:bodyPr/>
        <a:lstStyle/>
        <a:p>
          <a:r>
            <a:rPr lang="en-US" dirty="0"/>
            <a:t>Hospitality</a:t>
          </a:r>
        </a:p>
      </dgm:t>
    </dgm:pt>
    <dgm:pt modelId="{0EB296CF-F5EF-EC4A-890D-72EFC4D6C1BC}" type="parTrans" cxnId="{4CB7F9B5-0933-FE4D-9057-9A52BEC2D87E}">
      <dgm:prSet/>
      <dgm:spPr/>
      <dgm:t>
        <a:bodyPr/>
        <a:lstStyle/>
        <a:p>
          <a:endParaRPr lang="en-US"/>
        </a:p>
      </dgm:t>
    </dgm:pt>
    <dgm:pt modelId="{BEE07CA2-A779-6F4A-A5B6-B90B8C76D46C}" type="sibTrans" cxnId="{4CB7F9B5-0933-FE4D-9057-9A52BEC2D87E}">
      <dgm:prSet/>
      <dgm:spPr/>
      <dgm:t>
        <a:bodyPr/>
        <a:lstStyle/>
        <a:p>
          <a:endParaRPr lang="en-US"/>
        </a:p>
      </dgm:t>
    </dgm:pt>
    <dgm:pt modelId="{AEB8FEC8-259A-834F-9602-20A7BE131B9B}">
      <dgm:prSet phldrT="[Text]"/>
      <dgm:spPr/>
      <dgm:t>
        <a:bodyPr/>
        <a:lstStyle/>
        <a:p>
          <a:r>
            <a:rPr lang="en-US" dirty="0"/>
            <a:t>Hospitality : </a:t>
          </a:r>
          <a:r>
            <a:rPr lang="en-US" dirty="0" err="1"/>
            <a:t>pelayanan</a:t>
          </a:r>
          <a:r>
            <a:rPr lang="en-US" dirty="0"/>
            <a:t>. Event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mana</a:t>
          </a:r>
          <a:r>
            <a:rPr lang="en-US" dirty="0"/>
            <a:t> </a:t>
          </a:r>
          <a:r>
            <a:rPr lang="en-US" dirty="0" err="1"/>
            <a:t>terdapat</a:t>
          </a:r>
          <a:r>
            <a:rPr lang="en-US" dirty="0"/>
            <a:t> treatment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penyambutan</a:t>
          </a:r>
          <a:r>
            <a:rPr lang="en-US" dirty="0"/>
            <a:t> yang </a:t>
          </a:r>
          <a:r>
            <a:rPr lang="en-US" dirty="0" err="1"/>
            <a:t>diberikan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pengunjung</a:t>
          </a:r>
          <a:endParaRPr lang="en-US" dirty="0"/>
        </a:p>
      </dgm:t>
    </dgm:pt>
    <dgm:pt modelId="{7C576E97-A8F4-794F-BAD7-9756FA5B2371}" type="parTrans" cxnId="{1089E4F0-2940-2A44-96C2-2F6F515C645B}">
      <dgm:prSet/>
      <dgm:spPr/>
      <dgm:t>
        <a:bodyPr/>
        <a:lstStyle/>
        <a:p>
          <a:endParaRPr lang="en-US"/>
        </a:p>
      </dgm:t>
    </dgm:pt>
    <dgm:pt modelId="{876CB1D2-E51A-5249-A1A6-616E00E9C25D}" type="sibTrans" cxnId="{1089E4F0-2940-2A44-96C2-2F6F515C645B}">
      <dgm:prSet/>
      <dgm:spPr/>
      <dgm:t>
        <a:bodyPr/>
        <a:lstStyle/>
        <a:p>
          <a:endParaRPr lang="en-US"/>
        </a:p>
      </dgm:t>
    </dgm:pt>
    <dgm:pt modelId="{4116506A-AD68-C044-B909-3C843F8C48C8}">
      <dgm:prSet phldrT="[Text]"/>
      <dgm:spPr/>
      <dgm:t>
        <a:bodyPr/>
        <a:lstStyle/>
        <a:p>
          <a:r>
            <a:rPr lang="en-US" dirty="0"/>
            <a:t>State events (</a:t>
          </a:r>
          <a:r>
            <a:rPr lang="en-US" dirty="0" err="1"/>
            <a:t>acara</a:t>
          </a:r>
          <a:r>
            <a:rPr lang="en-US" dirty="0"/>
            <a:t> </a:t>
          </a:r>
          <a:r>
            <a:rPr lang="en-US" dirty="0" err="1"/>
            <a:t>kenegaraan</a:t>
          </a:r>
          <a:r>
            <a:rPr lang="en-US" dirty="0"/>
            <a:t>) : </a:t>
          </a:r>
          <a:r>
            <a:rPr lang="en-US" dirty="0" err="1"/>
            <a:t>pemilu</a:t>
          </a:r>
          <a:r>
            <a:rPr lang="en-US" dirty="0"/>
            <a:t>, </a:t>
          </a:r>
          <a:r>
            <a:rPr lang="en-US" dirty="0" err="1"/>
            <a:t>upacara</a:t>
          </a:r>
          <a:r>
            <a:rPr lang="en-US" dirty="0"/>
            <a:t> </a:t>
          </a:r>
          <a:r>
            <a:rPr lang="en-US" dirty="0" err="1"/>
            <a:t>bendera</a:t>
          </a:r>
          <a:endParaRPr lang="en-US" dirty="0"/>
        </a:p>
      </dgm:t>
    </dgm:pt>
    <dgm:pt modelId="{3AC05345-F4D8-6F4D-9AFC-3072018CD694}" type="parTrans" cxnId="{6AB8DB16-7B89-704B-995D-1725BEBCBA55}">
      <dgm:prSet/>
      <dgm:spPr/>
      <dgm:t>
        <a:bodyPr/>
        <a:lstStyle/>
        <a:p>
          <a:endParaRPr lang="en-US"/>
        </a:p>
      </dgm:t>
    </dgm:pt>
    <dgm:pt modelId="{8695E646-10FF-314A-B9DD-994C4B59EFF8}" type="sibTrans" cxnId="{6AB8DB16-7B89-704B-995D-1725BEBCBA55}">
      <dgm:prSet/>
      <dgm:spPr/>
      <dgm:t>
        <a:bodyPr/>
        <a:lstStyle/>
        <a:p>
          <a:endParaRPr lang="en-US"/>
        </a:p>
      </dgm:t>
    </dgm:pt>
    <dgm:pt modelId="{16C3F674-7B44-7D4B-AB70-F2256D8F098C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selalu</a:t>
          </a:r>
          <a:r>
            <a:rPr lang="en-US" dirty="0"/>
            <a:t> </a:t>
          </a:r>
          <a:r>
            <a:rPr lang="en-US" dirty="0" err="1"/>
            <a:t>bertujuan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sales</a:t>
          </a:r>
        </a:p>
      </dgm:t>
    </dgm:pt>
    <dgm:pt modelId="{BDD8A63D-8423-ED4D-A541-0707D7B63410}" type="parTrans" cxnId="{9AB75153-9884-E044-A4C8-112AD525C21A}">
      <dgm:prSet/>
      <dgm:spPr/>
      <dgm:t>
        <a:bodyPr/>
        <a:lstStyle/>
        <a:p>
          <a:endParaRPr lang="en-US"/>
        </a:p>
      </dgm:t>
    </dgm:pt>
    <dgm:pt modelId="{9C896F74-8062-9F4F-AC70-070D50EF5756}" type="sibTrans" cxnId="{9AB75153-9884-E044-A4C8-112AD525C21A}">
      <dgm:prSet/>
      <dgm:spPr/>
      <dgm:t>
        <a:bodyPr/>
        <a:lstStyle/>
        <a:p>
          <a:endParaRPr lang="en-US"/>
        </a:p>
      </dgm:t>
    </dgm:pt>
    <dgm:pt modelId="{239F591D-8FCC-D949-89B9-34CBFE0EC02D}">
      <dgm:prSet phldrT="[Text]"/>
      <dgm:spPr/>
      <dgm:t>
        <a:bodyPr/>
        <a:lstStyle/>
        <a:p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kompleks</a:t>
          </a:r>
          <a:r>
            <a:rPr lang="en-US" dirty="0"/>
            <a:t>,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berbentuk</a:t>
          </a:r>
          <a:r>
            <a:rPr lang="en-US" dirty="0"/>
            <a:t> </a:t>
          </a:r>
          <a:r>
            <a:rPr lang="en-US" dirty="0" err="1"/>
            <a:t>pameran</a:t>
          </a:r>
          <a:endParaRPr lang="en-US" dirty="0"/>
        </a:p>
      </dgm:t>
    </dgm:pt>
    <dgm:pt modelId="{3436696F-4E49-F84C-B3DB-AB9763CD3C6B}" type="parTrans" cxnId="{5A6778E2-4166-1446-B159-83920986399B}">
      <dgm:prSet/>
      <dgm:spPr/>
      <dgm:t>
        <a:bodyPr/>
        <a:lstStyle/>
        <a:p>
          <a:endParaRPr lang="en-US"/>
        </a:p>
      </dgm:t>
    </dgm:pt>
    <dgm:pt modelId="{07BF62B5-E679-B748-AAD9-16DEFF3F3233}" type="sibTrans" cxnId="{5A6778E2-4166-1446-B159-83920986399B}">
      <dgm:prSet/>
      <dgm:spPr/>
      <dgm:t>
        <a:bodyPr/>
        <a:lstStyle/>
        <a:p>
          <a:endParaRPr lang="en-US"/>
        </a:p>
      </dgm:t>
    </dgm:pt>
    <dgm:pt modelId="{61BAA8D6-BB72-4647-8704-7D09CEA83CFB}">
      <dgm:prSet phldrT="[Text]"/>
      <dgm:spPr/>
      <dgm:t>
        <a:bodyPr/>
        <a:lstStyle/>
        <a:p>
          <a:r>
            <a:rPr lang="en-US" dirty="0" err="1"/>
            <a:t>Misal</a:t>
          </a:r>
          <a:r>
            <a:rPr lang="en-US" dirty="0"/>
            <a:t> : launching </a:t>
          </a:r>
          <a:r>
            <a:rPr lang="en-US" dirty="0" err="1"/>
            <a:t>restoran</a:t>
          </a:r>
          <a:r>
            <a:rPr lang="en-US" dirty="0"/>
            <a:t>/hotel </a:t>
          </a:r>
          <a:r>
            <a:rPr lang="en-US" dirty="0" err="1"/>
            <a:t>mengundang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</a:t>
          </a:r>
          <a:r>
            <a:rPr lang="en-US" dirty="0" err="1"/>
            <a:t>utk</a:t>
          </a:r>
          <a:r>
            <a:rPr lang="en-US" dirty="0"/>
            <a:t> </a:t>
          </a:r>
          <a:r>
            <a:rPr lang="en-US" dirty="0" err="1"/>
            <a:t>datang</a:t>
          </a:r>
          <a:r>
            <a:rPr lang="en-US" dirty="0"/>
            <a:t>, </a:t>
          </a:r>
          <a:r>
            <a:rPr lang="en-US" dirty="0" err="1"/>
            <a:t>kemudian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treatment </a:t>
          </a:r>
          <a:r>
            <a:rPr lang="en-US" dirty="0" err="1"/>
            <a:t>khusus</a:t>
          </a:r>
          <a:endParaRPr lang="en-US" dirty="0"/>
        </a:p>
      </dgm:t>
    </dgm:pt>
    <dgm:pt modelId="{B418FDF9-7270-914B-B27E-1EDE0EE9B514}" type="parTrans" cxnId="{B5477548-10FD-DF49-A916-952FB7A31FBC}">
      <dgm:prSet/>
      <dgm:spPr/>
      <dgm:t>
        <a:bodyPr/>
        <a:lstStyle/>
        <a:p>
          <a:endParaRPr lang="en-US"/>
        </a:p>
      </dgm:t>
    </dgm:pt>
    <dgm:pt modelId="{83CA1D90-24DB-A549-B740-3400FF6B0F72}" type="sibTrans" cxnId="{B5477548-10FD-DF49-A916-952FB7A31FBC}">
      <dgm:prSet/>
      <dgm:spPr/>
      <dgm:t>
        <a:bodyPr/>
        <a:lstStyle/>
        <a:p>
          <a:endParaRPr lang="en-US"/>
        </a:p>
      </dgm:t>
    </dgm:pt>
    <dgm:pt modelId="{919093C7-959C-AB48-8565-EFBE878F6413}" type="pres">
      <dgm:prSet presAssocID="{82CA3078-AC77-1845-8978-B0B5D1DC9166}" presName="linear" presStyleCnt="0">
        <dgm:presLayoutVars>
          <dgm:animLvl val="lvl"/>
          <dgm:resizeHandles val="exact"/>
        </dgm:presLayoutVars>
      </dgm:prSet>
      <dgm:spPr/>
    </dgm:pt>
    <dgm:pt modelId="{426CE86C-91CD-0E41-B3D5-C647BB360DA5}" type="pres">
      <dgm:prSet presAssocID="{D35FCF57-7029-554F-A1A7-E60871A084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FA2597-C2DF-1D4D-9844-8DF4029C2431}" type="pres">
      <dgm:prSet presAssocID="{D35FCF57-7029-554F-A1A7-E60871A084E1}" presName="childText" presStyleLbl="revTx" presStyleIdx="0" presStyleCnt="4">
        <dgm:presLayoutVars>
          <dgm:bulletEnabled val="1"/>
        </dgm:presLayoutVars>
      </dgm:prSet>
      <dgm:spPr/>
    </dgm:pt>
    <dgm:pt modelId="{A9CFF075-50BB-C442-8511-1A2EEB03640E}" type="pres">
      <dgm:prSet presAssocID="{4C0E8413-76DA-B84C-85BD-36B7D3EE30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8A7976-8F93-3740-BA20-637EE8E93256}" type="pres">
      <dgm:prSet presAssocID="{4C0E8413-76DA-B84C-85BD-36B7D3EE309C}" presName="childText" presStyleLbl="revTx" presStyleIdx="1" presStyleCnt="4">
        <dgm:presLayoutVars>
          <dgm:bulletEnabled val="1"/>
        </dgm:presLayoutVars>
      </dgm:prSet>
      <dgm:spPr/>
    </dgm:pt>
    <dgm:pt modelId="{F9397E53-006C-8748-9389-02C440D54FF3}" type="pres">
      <dgm:prSet presAssocID="{55E5FF9E-0281-7846-B363-A6B29E8383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19C2A9-5D9B-5543-8256-BED0D3981FB6}" type="pres">
      <dgm:prSet presAssocID="{55E5FF9E-0281-7846-B363-A6B29E83839B}" presName="childText" presStyleLbl="revTx" presStyleIdx="2" presStyleCnt="4">
        <dgm:presLayoutVars>
          <dgm:bulletEnabled val="1"/>
        </dgm:presLayoutVars>
      </dgm:prSet>
      <dgm:spPr/>
    </dgm:pt>
    <dgm:pt modelId="{6AE7C191-0DBD-7849-B435-A3B44423B093}" type="pres">
      <dgm:prSet presAssocID="{5E935D4A-C501-9E4F-AB1C-F0BE432268B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8C1B62A-94EC-3040-AFD1-03B12F6BC312}" type="pres">
      <dgm:prSet presAssocID="{5E935D4A-C501-9E4F-AB1C-F0BE432268B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76F8106-882D-AA40-978F-C2F10992990C}" type="presOf" srcId="{5E935D4A-C501-9E4F-AB1C-F0BE432268B0}" destId="{6AE7C191-0DBD-7849-B435-A3B44423B093}" srcOrd="0" destOrd="0" presId="urn:microsoft.com/office/officeart/2005/8/layout/vList2"/>
    <dgm:cxn modelId="{A01AE40F-D40E-1C45-99D3-FBC2DDA992DF}" srcId="{D35FCF57-7029-554F-A1A7-E60871A084E1}" destId="{A874C087-D87B-8148-B32D-E4DA5A709A32}" srcOrd="0" destOrd="0" parTransId="{0A316510-F2DB-544E-8461-4CD6104B63B1}" sibTransId="{AE211ED2-F14C-4D40-8EC9-97FFCFB13798}"/>
    <dgm:cxn modelId="{6AB8DB16-7B89-704B-995D-1725BEBCBA55}" srcId="{D35FCF57-7029-554F-A1A7-E60871A084E1}" destId="{4116506A-AD68-C044-B909-3C843F8C48C8}" srcOrd="1" destOrd="0" parTransId="{3AC05345-F4D8-6F4D-9AFC-3072018CD694}" sibTransId="{8695E646-10FF-314A-B9DD-994C4B59EFF8}"/>
    <dgm:cxn modelId="{E16B1C27-C978-C84F-ACA9-2D87234C3DDD}" type="presOf" srcId="{16C3F674-7B44-7D4B-AB70-F2256D8F098C}" destId="{3E8A7976-8F93-3740-BA20-637EE8E93256}" srcOrd="0" destOrd="1" presId="urn:microsoft.com/office/officeart/2005/8/layout/vList2"/>
    <dgm:cxn modelId="{E2C3C337-B02F-B14F-88FE-08C29BC0473F}" srcId="{82CA3078-AC77-1845-8978-B0B5D1DC9166}" destId="{D35FCF57-7029-554F-A1A7-E60871A084E1}" srcOrd="0" destOrd="0" parTransId="{70A39427-5B80-004E-B218-81901D6EFF72}" sibTransId="{A6715A95-0DE6-7241-99D3-61DCC6F99112}"/>
    <dgm:cxn modelId="{B5477548-10FD-DF49-A916-952FB7A31FBC}" srcId="{5E935D4A-C501-9E4F-AB1C-F0BE432268B0}" destId="{61BAA8D6-BB72-4647-8704-7D09CEA83CFB}" srcOrd="1" destOrd="0" parTransId="{B418FDF9-7270-914B-B27E-1EDE0EE9B514}" sibTransId="{83CA1D90-24DB-A549-B740-3400FF6B0F72}"/>
    <dgm:cxn modelId="{356B804B-9040-CC49-B652-025C958ECCBA}" type="presOf" srcId="{A874C087-D87B-8148-B32D-E4DA5A709A32}" destId="{88FA2597-C2DF-1D4D-9844-8DF4029C2431}" srcOrd="0" destOrd="0" presId="urn:microsoft.com/office/officeart/2005/8/layout/vList2"/>
    <dgm:cxn modelId="{9AB75153-9884-E044-A4C8-112AD525C21A}" srcId="{4C0E8413-76DA-B84C-85BD-36B7D3EE309C}" destId="{16C3F674-7B44-7D4B-AB70-F2256D8F098C}" srcOrd="1" destOrd="0" parTransId="{BDD8A63D-8423-ED4D-A541-0707D7B63410}" sibTransId="{9C896F74-8062-9F4F-AC70-070D50EF5756}"/>
    <dgm:cxn modelId="{27B0775E-A58A-1443-AEC8-DFA102224F95}" type="presOf" srcId="{FE71E0AB-8D0D-2F43-A6B9-1098073DFCE6}" destId="{3E8A7976-8F93-3740-BA20-637EE8E93256}" srcOrd="0" destOrd="0" presId="urn:microsoft.com/office/officeart/2005/8/layout/vList2"/>
    <dgm:cxn modelId="{A733896A-EE88-CF42-B9B0-963DFCDE065E}" type="presOf" srcId="{723C1509-731C-8547-9BDD-84BDAB1C175D}" destId="{9319C2A9-5D9B-5543-8256-BED0D3981FB6}" srcOrd="0" destOrd="0" presId="urn:microsoft.com/office/officeart/2005/8/layout/vList2"/>
    <dgm:cxn modelId="{5C8B9B6E-E43F-3845-A4F9-ACBCD867E72B}" type="presOf" srcId="{4116506A-AD68-C044-B909-3C843F8C48C8}" destId="{88FA2597-C2DF-1D4D-9844-8DF4029C2431}" srcOrd="0" destOrd="1" presId="urn:microsoft.com/office/officeart/2005/8/layout/vList2"/>
    <dgm:cxn modelId="{9340B475-7FD8-6C45-9C4F-6F2E60A4AFA6}" srcId="{55E5FF9E-0281-7846-B363-A6B29E83839B}" destId="{723C1509-731C-8547-9BDD-84BDAB1C175D}" srcOrd="0" destOrd="0" parTransId="{849FABE9-B1BA-6E45-B502-56F796696609}" sibTransId="{83F964DB-488A-7E40-A53A-73904C04B895}"/>
    <dgm:cxn modelId="{ED156282-8CC9-3B4A-8DAB-E921F95AE23F}" type="presOf" srcId="{55E5FF9E-0281-7846-B363-A6B29E83839B}" destId="{F9397E53-006C-8748-9389-02C440D54FF3}" srcOrd="0" destOrd="0" presId="urn:microsoft.com/office/officeart/2005/8/layout/vList2"/>
    <dgm:cxn modelId="{8BB05B93-0C4D-A44F-BE09-19AD0FE08458}" srcId="{82CA3078-AC77-1845-8978-B0B5D1DC9166}" destId="{55E5FF9E-0281-7846-B363-A6B29E83839B}" srcOrd="2" destOrd="0" parTransId="{B856999B-0E25-C64B-8254-D20A0F6A6A43}" sibTransId="{83CE3EFD-8F62-D746-ADE6-E82274CA3F9D}"/>
    <dgm:cxn modelId="{A36F9393-053E-4543-976B-AD1B1481589D}" type="presOf" srcId="{239F591D-8FCC-D949-89B9-34CBFE0EC02D}" destId="{9319C2A9-5D9B-5543-8256-BED0D3981FB6}" srcOrd="0" destOrd="1" presId="urn:microsoft.com/office/officeart/2005/8/layout/vList2"/>
    <dgm:cxn modelId="{305F01A8-2AF5-1F47-9D53-21205E5C9232}" srcId="{4C0E8413-76DA-B84C-85BD-36B7D3EE309C}" destId="{FE71E0AB-8D0D-2F43-A6B9-1098073DFCE6}" srcOrd="0" destOrd="0" parTransId="{F82FE0D5-88CF-1344-ADAB-0758717EB64A}" sibTransId="{708D5D94-C60F-FD43-B705-636AC094A547}"/>
    <dgm:cxn modelId="{4CB7F9B5-0933-FE4D-9057-9A52BEC2D87E}" srcId="{82CA3078-AC77-1845-8978-B0B5D1DC9166}" destId="{5E935D4A-C501-9E4F-AB1C-F0BE432268B0}" srcOrd="3" destOrd="0" parTransId="{0EB296CF-F5EF-EC4A-890D-72EFC4D6C1BC}" sibTransId="{BEE07CA2-A779-6F4A-A5B6-B90B8C76D46C}"/>
    <dgm:cxn modelId="{861AE0B9-50CF-D641-914C-9DD9784BACBE}" type="presOf" srcId="{82CA3078-AC77-1845-8978-B0B5D1DC9166}" destId="{919093C7-959C-AB48-8565-EFBE878F6413}" srcOrd="0" destOrd="0" presId="urn:microsoft.com/office/officeart/2005/8/layout/vList2"/>
    <dgm:cxn modelId="{DCE8D6BF-CAD3-6942-8A4A-AE648A37C158}" srcId="{82CA3078-AC77-1845-8978-B0B5D1DC9166}" destId="{4C0E8413-76DA-B84C-85BD-36B7D3EE309C}" srcOrd="1" destOrd="0" parTransId="{32301D74-5CB6-8D4C-8349-F0E66D34248A}" sibTransId="{CAC217D6-D51F-324B-ABEE-9C91D910F8E7}"/>
    <dgm:cxn modelId="{5A6778E2-4166-1446-B159-83920986399B}" srcId="{55E5FF9E-0281-7846-B363-A6B29E83839B}" destId="{239F591D-8FCC-D949-89B9-34CBFE0EC02D}" srcOrd="1" destOrd="0" parTransId="{3436696F-4E49-F84C-B3DB-AB9763CD3C6B}" sibTransId="{07BF62B5-E679-B748-AAD9-16DEFF3F3233}"/>
    <dgm:cxn modelId="{63C079E8-2180-E043-BEF7-723A3ED0D8C8}" type="presOf" srcId="{4C0E8413-76DA-B84C-85BD-36B7D3EE309C}" destId="{A9CFF075-50BB-C442-8511-1A2EEB03640E}" srcOrd="0" destOrd="0" presId="urn:microsoft.com/office/officeart/2005/8/layout/vList2"/>
    <dgm:cxn modelId="{1089E4F0-2940-2A44-96C2-2F6F515C645B}" srcId="{5E935D4A-C501-9E4F-AB1C-F0BE432268B0}" destId="{AEB8FEC8-259A-834F-9602-20A7BE131B9B}" srcOrd="0" destOrd="0" parTransId="{7C576E97-A8F4-794F-BAD7-9756FA5B2371}" sibTransId="{876CB1D2-E51A-5249-A1A6-616E00E9C25D}"/>
    <dgm:cxn modelId="{26C42BF1-E603-474A-9BA9-15DD6E4905C1}" type="presOf" srcId="{AEB8FEC8-259A-834F-9602-20A7BE131B9B}" destId="{68C1B62A-94EC-3040-AFD1-03B12F6BC312}" srcOrd="0" destOrd="0" presId="urn:microsoft.com/office/officeart/2005/8/layout/vList2"/>
    <dgm:cxn modelId="{55BD60FD-4910-C74B-BA1A-57B9A7A6D0E9}" type="presOf" srcId="{D35FCF57-7029-554F-A1A7-E60871A084E1}" destId="{426CE86C-91CD-0E41-B3D5-C647BB360DA5}" srcOrd="0" destOrd="0" presId="urn:microsoft.com/office/officeart/2005/8/layout/vList2"/>
    <dgm:cxn modelId="{F17669FE-3259-CD4B-9A86-310ECBF9BB89}" type="presOf" srcId="{61BAA8D6-BB72-4647-8704-7D09CEA83CFB}" destId="{68C1B62A-94EC-3040-AFD1-03B12F6BC312}" srcOrd="0" destOrd="1" presId="urn:microsoft.com/office/officeart/2005/8/layout/vList2"/>
    <dgm:cxn modelId="{ACE3B35B-F1CE-C544-B12A-20B0F8FDB9A1}" type="presParOf" srcId="{919093C7-959C-AB48-8565-EFBE878F6413}" destId="{426CE86C-91CD-0E41-B3D5-C647BB360DA5}" srcOrd="0" destOrd="0" presId="urn:microsoft.com/office/officeart/2005/8/layout/vList2"/>
    <dgm:cxn modelId="{23B0B073-EB7E-D34B-BD21-E29A1D536E24}" type="presParOf" srcId="{919093C7-959C-AB48-8565-EFBE878F6413}" destId="{88FA2597-C2DF-1D4D-9844-8DF4029C2431}" srcOrd="1" destOrd="0" presId="urn:microsoft.com/office/officeart/2005/8/layout/vList2"/>
    <dgm:cxn modelId="{847BF40C-B2D6-E043-BF64-C99521AA95AF}" type="presParOf" srcId="{919093C7-959C-AB48-8565-EFBE878F6413}" destId="{A9CFF075-50BB-C442-8511-1A2EEB03640E}" srcOrd="2" destOrd="0" presId="urn:microsoft.com/office/officeart/2005/8/layout/vList2"/>
    <dgm:cxn modelId="{689F45BB-026C-A64D-A6D5-2678C5CD2B6C}" type="presParOf" srcId="{919093C7-959C-AB48-8565-EFBE878F6413}" destId="{3E8A7976-8F93-3740-BA20-637EE8E93256}" srcOrd="3" destOrd="0" presId="urn:microsoft.com/office/officeart/2005/8/layout/vList2"/>
    <dgm:cxn modelId="{55F73E39-CE87-4247-B55C-3F0D02F2DFB4}" type="presParOf" srcId="{919093C7-959C-AB48-8565-EFBE878F6413}" destId="{F9397E53-006C-8748-9389-02C440D54FF3}" srcOrd="4" destOrd="0" presId="urn:microsoft.com/office/officeart/2005/8/layout/vList2"/>
    <dgm:cxn modelId="{553AD53C-9071-4A4E-8B59-E1D6C42F150E}" type="presParOf" srcId="{919093C7-959C-AB48-8565-EFBE878F6413}" destId="{9319C2A9-5D9B-5543-8256-BED0D3981FB6}" srcOrd="5" destOrd="0" presId="urn:microsoft.com/office/officeart/2005/8/layout/vList2"/>
    <dgm:cxn modelId="{5CAC0024-3B90-C042-903F-793DE5E6E7D4}" type="presParOf" srcId="{919093C7-959C-AB48-8565-EFBE878F6413}" destId="{6AE7C191-0DBD-7849-B435-A3B44423B093}" srcOrd="6" destOrd="0" presId="urn:microsoft.com/office/officeart/2005/8/layout/vList2"/>
    <dgm:cxn modelId="{CCA27A6B-AE88-4B47-8250-83A11189ECDC}" type="presParOf" srcId="{919093C7-959C-AB48-8565-EFBE878F6413}" destId="{68C1B62A-94EC-3040-AFD1-03B12F6BC31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CA3078-AC77-1845-8978-B0B5D1DC9166}" type="doc">
      <dgm:prSet loTypeId="urn:microsoft.com/office/officeart/2005/8/layout/vList2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35FCF57-7029-554F-A1A7-E60871A084E1}">
      <dgm:prSet phldrT="[Text]"/>
      <dgm:spPr/>
      <dgm:t>
        <a:bodyPr/>
        <a:lstStyle/>
        <a:p>
          <a:r>
            <a:rPr lang="en-US" dirty="0"/>
            <a:t>Meeting and Conferences</a:t>
          </a:r>
        </a:p>
      </dgm:t>
    </dgm:pt>
    <dgm:pt modelId="{70A39427-5B80-004E-B218-81901D6EFF72}" type="parTrans" cxnId="{E2C3C337-B02F-B14F-88FE-08C29BC0473F}">
      <dgm:prSet/>
      <dgm:spPr/>
      <dgm:t>
        <a:bodyPr/>
        <a:lstStyle/>
        <a:p>
          <a:endParaRPr lang="en-US"/>
        </a:p>
      </dgm:t>
    </dgm:pt>
    <dgm:pt modelId="{A6715A95-0DE6-7241-99D3-61DCC6F99112}" type="sibTrans" cxnId="{E2C3C337-B02F-B14F-88FE-08C29BC0473F}">
      <dgm:prSet/>
      <dgm:spPr/>
      <dgm:t>
        <a:bodyPr/>
        <a:lstStyle/>
        <a:p>
          <a:endParaRPr lang="en-US"/>
        </a:p>
      </dgm:t>
    </dgm:pt>
    <dgm:pt modelId="{A874C087-D87B-8148-B32D-E4DA5A709A32}">
      <dgm:prSet phldrT="[Text]"/>
      <dgm:spPr/>
      <dgm:t>
        <a:bodyPr/>
        <a:lstStyle/>
        <a:p>
          <a:r>
            <a:rPr lang="en-US" dirty="0"/>
            <a:t>These events are primarily educational seminars that provide networking opportunities for association members and corporate </a:t>
          </a:r>
          <a:r>
            <a:rPr lang="en-US" dirty="0" err="1"/>
            <a:t>employess</a:t>
          </a:r>
          <a:endParaRPr lang="en-US" dirty="0"/>
        </a:p>
      </dgm:t>
    </dgm:pt>
    <dgm:pt modelId="{0A316510-F2DB-544E-8461-4CD6104B63B1}" type="parTrans" cxnId="{A01AE40F-D40E-1C45-99D3-FBC2DDA992DF}">
      <dgm:prSet/>
      <dgm:spPr/>
      <dgm:t>
        <a:bodyPr/>
        <a:lstStyle/>
        <a:p>
          <a:endParaRPr lang="en-US"/>
        </a:p>
      </dgm:t>
    </dgm:pt>
    <dgm:pt modelId="{AE211ED2-F14C-4D40-8EC9-97FFCFB13798}" type="sibTrans" cxnId="{A01AE40F-D40E-1C45-99D3-FBC2DDA992DF}">
      <dgm:prSet/>
      <dgm:spPr/>
      <dgm:t>
        <a:bodyPr/>
        <a:lstStyle/>
        <a:p>
          <a:endParaRPr lang="en-US"/>
        </a:p>
      </dgm:t>
    </dgm:pt>
    <dgm:pt modelId="{4C0E8413-76DA-B84C-85BD-36B7D3EE309C}">
      <dgm:prSet phldrT="[Text]"/>
      <dgm:spPr/>
      <dgm:t>
        <a:bodyPr/>
        <a:lstStyle/>
        <a:p>
          <a:r>
            <a:rPr lang="en-US" dirty="0"/>
            <a:t>Retail Events</a:t>
          </a:r>
        </a:p>
      </dgm:t>
    </dgm:pt>
    <dgm:pt modelId="{32301D74-5CB6-8D4C-8349-F0E66D34248A}" type="parTrans" cxnId="{DCE8D6BF-CAD3-6942-8A4A-AE648A37C158}">
      <dgm:prSet/>
      <dgm:spPr/>
      <dgm:t>
        <a:bodyPr/>
        <a:lstStyle/>
        <a:p>
          <a:endParaRPr lang="en-US"/>
        </a:p>
      </dgm:t>
    </dgm:pt>
    <dgm:pt modelId="{CAC217D6-D51F-324B-ABEE-9C91D910F8E7}" type="sibTrans" cxnId="{DCE8D6BF-CAD3-6942-8A4A-AE648A37C158}">
      <dgm:prSet/>
      <dgm:spPr/>
      <dgm:t>
        <a:bodyPr/>
        <a:lstStyle/>
        <a:p>
          <a:endParaRPr lang="en-US"/>
        </a:p>
      </dgm:t>
    </dgm:pt>
    <dgm:pt modelId="{FE71E0AB-8D0D-2F43-A6B9-1098073DFCE6}">
      <dgm:prSet phldrT="[Text]"/>
      <dgm:spPr/>
      <dgm:t>
        <a:bodyPr/>
        <a:lstStyle/>
        <a:p>
          <a:r>
            <a:rPr lang="en-US" dirty="0"/>
            <a:t>Sellers have used promotions and events to attract buyers and drive sales</a:t>
          </a:r>
        </a:p>
      </dgm:t>
    </dgm:pt>
    <dgm:pt modelId="{F82FE0D5-88CF-1344-ADAB-0758717EB64A}" type="parTrans" cxnId="{305F01A8-2AF5-1F47-9D53-21205E5C9232}">
      <dgm:prSet/>
      <dgm:spPr/>
      <dgm:t>
        <a:bodyPr/>
        <a:lstStyle/>
        <a:p>
          <a:endParaRPr lang="en-US"/>
        </a:p>
      </dgm:t>
    </dgm:pt>
    <dgm:pt modelId="{708D5D94-C60F-FD43-B705-636AC094A547}" type="sibTrans" cxnId="{305F01A8-2AF5-1F47-9D53-21205E5C9232}">
      <dgm:prSet/>
      <dgm:spPr/>
      <dgm:t>
        <a:bodyPr/>
        <a:lstStyle/>
        <a:p>
          <a:endParaRPr lang="en-US"/>
        </a:p>
      </dgm:t>
    </dgm:pt>
    <dgm:pt modelId="{55E5FF9E-0281-7846-B363-A6B29E83839B}">
      <dgm:prSet phldrT="[Text]"/>
      <dgm:spPr/>
      <dgm:t>
        <a:bodyPr/>
        <a:lstStyle/>
        <a:p>
          <a:r>
            <a:rPr lang="en-US" dirty="0"/>
            <a:t>Social Life-Cycle Events</a:t>
          </a:r>
        </a:p>
      </dgm:t>
    </dgm:pt>
    <dgm:pt modelId="{B856999B-0E25-C64B-8254-D20A0F6A6A43}" type="parTrans" cxnId="{8BB05B93-0C4D-A44F-BE09-19AD0FE08458}">
      <dgm:prSet/>
      <dgm:spPr/>
      <dgm:t>
        <a:bodyPr/>
        <a:lstStyle/>
        <a:p>
          <a:endParaRPr lang="en-US"/>
        </a:p>
      </dgm:t>
    </dgm:pt>
    <dgm:pt modelId="{83CE3EFD-8F62-D746-ADE6-E82274CA3F9D}" type="sibTrans" cxnId="{8BB05B93-0C4D-A44F-BE09-19AD0FE08458}">
      <dgm:prSet/>
      <dgm:spPr/>
      <dgm:t>
        <a:bodyPr/>
        <a:lstStyle/>
        <a:p>
          <a:endParaRPr lang="en-US"/>
        </a:p>
      </dgm:t>
    </dgm:pt>
    <dgm:pt modelId="{723C1509-731C-8547-9BDD-84BDAB1C175D}">
      <dgm:prSet phldrT="[Text]"/>
      <dgm:spPr/>
      <dgm:t>
        <a:bodyPr/>
        <a:lstStyle/>
        <a:p>
          <a:r>
            <a:rPr lang="en-US" dirty="0" err="1"/>
            <a:t>Berkaitan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kehidupan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lahir</a:t>
          </a:r>
          <a:r>
            <a:rPr lang="en-US" dirty="0"/>
            <a:t> </a:t>
          </a:r>
          <a:r>
            <a:rPr lang="en-US" dirty="0" err="1"/>
            <a:t>sampe</a:t>
          </a:r>
          <a:r>
            <a:rPr lang="en-US" dirty="0"/>
            <a:t> </a:t>
          </a:r>
          <a:r>
            <a:rPr lang="en-US" dirty="0" err="1"/>
            <a:t>meninggal</a:t>
          </a:r>
          <a:endParaRPr lang="en-US" dirty="0"/>
        </a:p>
      </dgm:t>
    </dgm:pt>
    <dgm:pt modelId="{849FABE9-B1BA-6E45-B502-56F796696609}" type="parTrans" cxnId="{9340B475-7FD8-6C45-9C4F-6F2E60A4AFA6}">
      <dgm:prSet/>
      <dgm:spPr/>
      <dgm:t>
        <a:bodyPr/>
        <a:lstStyle/>
        <a:p>
          <a:endParaRPr lang="en-US"/>
        </a:p>
      </dgm:t>
    </dgm:pt>
    <dgm:pt modelId="{83F964DB-488A-7E40-A53A-73904C04B895}" type="sibTrans" cxnId="{9340B475-7FD8-6C45-9C4F-6F2E60A4AFA6}">
      <dgm:prSet/>
      <dgm:spPr/>
      <dgm:t>
        <a:bodyPr/>
        <a:lstStyle/>
        <a:p>
          <a:endParaRPr lang="en-US"/>
        </a:p>
      </dgm:t>
    </dgm:pt>
    <dgm:pt modelId="{5E935D4A-C501-9E4F-AB1C-F0BE432268B0}">
      <dgm:prSet phldrT="[Text]"/>
      <dgm:spPr/>
      <dgm:t>
        <a:bodyPr/>
        <a:lstStyle/>
        <a:p>
          <a:r>
            <a:rPr lang="en-US" dirty="0"/>
            <a:t>Sports Events</a:t>
          </a:r>
        </a:p>
      </dgm:t>
    </dgm:pt>
    <dgm:pt modelId="{0EB296CF-F5EF-EC4A-890D-72EFC4D6C1BC}" type="parTrans" cxnId="{4CB7F9B5-0933-FE4D-9057-9A52BEC2D87E}">
      <dgm:prSet/>
      <dgm:spPr/>
      <dgm:t>
        <a:bodyPr/>
        <a:lstStyle/>
        <a:p>
          <a:endParaRPr lang="en-US"/>
        </a:p>
      </dgm:t>
    </dgm:pt>
    <dgm:pt modelId="{BEE07CA2-A779-6F4A-A5B6-B90B8C76D46C}" type="sibTrans" cxnId="{4CB7F9B5-0933-FE4D-9057-9A52BEC2D87E}">
      <dgm:prSet/>
      <dgm:spPr/>
      <dgm:t>
        <a:bodyPr/>
        <a:lstStyle/>
        <a:p>
          <a:endParaRPr lang="en-US"/>
        </a:p>
      </dgm:t>
    </dgm:pt>
    <dgm:pt modelId="{AEB8FEC8-259A-834F-9602-20A7BE131B9B}">
      <dgm:prSet phldrT="[Text]"/>
      <dgm:spPr/>
      <dgm:t>
        <a:bodyPr/>
        <a:lstStyle/>
        <a:p>
          <a:r>
            <a:rPr lang="en-US" dirty="0" err="1"/>
            <a:t>Acara</a:t>
          </a:r>
          <a:r>
            <a:rPr lang="en-US" dirty="0"/>
            <a:t> yang </a:t>
          </a:r>
          <a:r>
            <a:rPr lang="en-US" dirty="0" err="1"/>
            <a:t>berhubungan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olahraga</a:t>
          </a:r>
          <a:endParaRPr lang="en-US" dirty="0"/>
        </a:p>
      </dgm:t>
    </dgm:pt>
    <dgm:pt modelId="{7C576E97-A8F4-794F-BAD7-9756FA5B2371}" type="parTrans" cxnId="{1089E4F0-2940-2A44-96C2-2F6F515C645B}">
      <dgm:prSet/>
      <dgm:spPr/>
      <dgm:t>
        <a:bodyPr/>
        <a:lstStyle/>
        <a:p>
          <a:endParaRPr lang="en-US"/>
        </a:p>
      </dgm:t>
    </dgm:pt>
    <dgm:pt modelId="{876CB1D2-E51A-5249-A1A6-616E00E9C25D}" type="sibTrans" cxnId="{1089E4F0-2940-2A44-96C2-2F6F515C645B}">
      <dgm:prSet/>
      <dgm:spPr/>
      <dgm:t>
        <a:bodyPr/>
        <a:lstStyle/>
        <a:p>
          <a:endParaRPr lang="en-US"/>
        </a:p>
      </dgm:t>
    </dgm:pt>
    <dgm:pt modelId="{28D90494-E5A2-EB48-825D-DB1DB2740A00}">
      <dgm:prSet phldrT="[Text]"/>
      <dgm:spPr/>
      <dgm:t>
        <a:bodyPr/>
        <a:lstStyle/>
        <a:p>
          <a:r>
            <a:rPr lang="en-US" dirty="0" err="1"/>
            <a:t>Sebuah</a:t>
          </a:r>
          <a:r>
            <a:rPr lang="en-US" dirty="0"/>
            <a:t> </a:t>
          </a:r>
          <a:r>
            <a:rPr lang="en-US" dirty="0" err="1"/>
            <a:t>toko</a:t>
          </a:r>
          <a:r>
            <a:rPr lang="en-US" dirty="0"/>
            <a:t> </a:t>
          </a:r>
          <a:r>
            <a:rPr lang="en-US" dirty="0" err="1"/>
            <a:t>bikin</a:t>
          </a:r>
          <a:r>
            <a:rPr lang="en-US" dirty="0"/>
            <a:t> event </a:t>
          </a:r>
          <a:r>
            <a:rPr lang="en-US" dirty="0" err="1"/>
            <a:t>sendiri</a:t>
          </a:r>
          <a:endParaRPr lang="en-US" dirty="0"/>
        </a:p>
      </dgm:t>
    </dgm:pt>
    <dgm:pt modelId="{FC3B8B9F-2E3B-D84C-9974-A0F4DA03622C}" type="parTrans" cxnId="{C722B3D9-65AF-D54F-AF19-9CCD7F7A34A9}">
      <dgm:prSet/>
      <dgm:spPr/>
      <dgm:t>
        <a:bodyPr/>
        <a:lstStyle/>
        <a:p>
          <a:endParaRPr lang="en-US"/>
        </a:p>
      </dgm:t>
    </dgm:pt>
    <dgm:pt modelId="{B5F20FCD-4423-2941-92CE-9E1C0E06AFA9}" type="sibTrans" cxnId="{C722B3D9-65AF-D54F-AF19-9CCD7F7A34A9}">
      <dgm:prSet/>
      <dgm:spPr/>
      <dgm:t>
        <a:bodyPr/>
        <a:lstStyle/>
        <a:p>
          <a:endParaRPr lang="en-US"/>
        </a:p>
      </dgm:t>
    </dgm:pt>
    <dgm:pt modelId="{40BF7BD4-B9BA-5B4F-83C0-06ABBFE7B4A9}">
      <dgm:prSet phldrT="[Text]"/>
      <dgm:spPr/>
      <dgm:t>
        <a:bodyPr/>
        <a:lstStyle/>
        <a:p>
          <a:r>
            <a:rPr lang="en-US" dirty="0" err="1"/>
            <a:t>Ulang</a:t>
          </a:r>
          <a:r>
            <a:rPr lang="en-US" dirty="0"/>
            <a:t> </a:t>
          </a:r>
          <a:r>
            <a:rPr lang="en-US" dirty="0" err="1"/>
            <a:t>tahun</a:t>
          </a:r>
          <a:r>
            <a:rPr lang="en-US" dirty="0"/>
            <a:t>, </a:t>
          </a:r>
          <a:r>
            <a:rPr lang="en-US" dirty="0" err="1"/>
            <a:t>selametan</a:t>
          </a:r>
          <a:r>
            <a:rPr lang="en-US" dirty="0"/>
            <a:t>, </a:t>
          </a:r>
          <a:r>
            <a:rPr lang="en-US" dirty="0" err="1"/>
            <a:t>pernikahan</a:t>
          </a:r>
          <a:r>
            <a:rPr lang="en-US" dirty="0"/>
            <a:t>, </a:t>
          </a:r>
          <a:r>
            <a:rPr lang="en-US" dirty="0" err="1"/>
            <a:t>aqiqah</a:t>
          </a:r>
          <a:r>
            <a:rPr lang="en-US" dirty="0"/>
            <a:t>, </a:t>
          </a:r>
          <a:r>
            <a:rPr lang="en-US" dirty="0" err="1"/>
            <a:t>lamaran</a:t>
          </a:r>
          <a:r>
            <a:rPr lang="en-US" dirty="0"/>
            <a:t>, </a:t>
          </a:r>
          <a:r>
            <a:rPr lang="en-US" dirty="0" err="1"/>
            <a:t>kematian</a:t>
          </a:r>
          <a:endParaRPr lang="en-US" dirty="0"/>
        </a:p>
      </dgm:t>
    </dgm:pt>
    <dgm:pt modelId="{EA1F9CE1-A5A3-5147-9E7B-55C666D3C4D0}" type="parTrans" cxnId="{5D81503C-D945-5242-BB26-C72569795EFB}">
      <dgm:prSet/>
      <dgm:spPr/>
      <dgm:t>
        <a:bodyPr/>
        <a:lstStyle/>
        <a:p>
          <a:endParaRPr lang="en-US"/>
        </a:p>
      </dgm:t>
    </dgm:pt>
    <dgm:pt modelId="{AAA3C04F-E00C-384F-B7A8-0C34DEEE712C}" type="sibTrans" cxnId="{5D81503C-D945-5242-BB26-C72569795EFB}">
      <dgm:prSet/>
      <dgm:spPr/>
      <dgm:t>
        <a:bodyPr/>
        <a:lstStyle/>
        <a:p>
          <a:endParaRPr lang="en-US"/>
        </a:p>
      </dgm:t>
    </dgm:pt>
    <dgm:pt modelId="{3B174844-34F8-DD4F-9905-5C3D0EF468F0}">
      <dgm:prSet phldrT="[Text]"/>
      <dgm:spPr/>
      <dgm:t>
        <a:bodyPr/>
        <a:lstStyle/>
        <a:p>
          <a:r>
            <a:rPr lang="en-US" dirty="0"/>
            <a:t>Sea games, Asian games, </a:t>
          </a:r>
          <a:r>
            <a:rPr lang="en-US" dirty="0" err="1"/>
            <a:t>olimpiade</a:t>
          </a:r>
          <a:r>
            <a:rPr lang="en-US" dirty="0"/>
            <a:t> </a:t>
          </a:r>
          <a:r>
            <a:rPr lang="en-US" dirty="0" err="1"/>
            <a:t>olahraga</a:t>
          </a:r>
          <a:r>
            <a:rPr lang="en-US" dirty="0"/>
            <a:t>, </a:t>
          </a:r>
          <a:r>
            <a:rPr lang="en-US" dirty="0" err="1"/>
            <a:t>acara</a:t>
          </a:r>
          <a:r>
            <a:rPr lang="en-US" dirty="0"/>
            <a:t> </a:t>
          </a:r>
          <a:r>
            <a:rPr lang="en-US" dirty="0" err="1"/>
            <a:t>tempat</a:t>
          </a:r>
          <a:r>
            <a:rPr lang="en-US" dirty="0"/>
            <a:t> fitness</a:t>
          </a:r>
        </a:p>
      </dgm:t>
    </dgm:pt>
    <dgm:pt modelId="{5F0712B2-F396-454D-AEFA-ADD8A01180E9}" type="parTrans" cxnId="{235CD7BC-C978-1949-AE47-2FDE320128BC}">
      <dgm:prSet/>
      <dgm:spPr/>
      <dgm:t>
        <a:bodyPr/>
        <a:lstStyle/>
        <a:p>
          <a:endParaRPr lang="en-US"/>
        </a:p>
      </dgm:t>
    </dgm:pt>
    <dgm:pt modelId="{D93F50A7-CB0A-564A-B4C6-70D8D0082FE4}" type="sibTrans" cxnId="{235CD7BC-C978-1949-AE47-2FDE320128BC}">
      <dgm:prSet/>
      <dgm:spPr/>
      <dgm:t>
        <a:bodyPr/>
        <a:lstStyle/>
        <a:p>
          <a:endParaRPr lang="en-US"/>
        </a:p>
      </dgm:t>
    </dgm:pt>
    <dgm:pt modelId="{CEE90DCB-AE4B-1948-9401-EC26790A887B}">
      <dgm:prSet phldrT="[Text]"/>
      <dgm:spPr/>
      <dgm:t>
        <a:bodyPr/>
        <a:lstStyle/>
        <a:p>
          <a:r>
            <a:rPr lang="en-US" dirty="0" err="1"/>
            <a:t>Rapat</a:t>
          </a:r>
          <a:r>
            <a:rPr lang="en-US" dirty="0"/>
            <a:t>, </a:t>
          </a:r>
          <a:r>
            <a:rPr lang="en-US" dirty="0" err="1"/>
            <a:t>konferensi</a:t>
          </a:r>
          <a:endParaRPr lang="en-US" dirty="0"/>
        </a:p>
      </dgm:t>
    </dgm:pt>
    <dgm:pt modelId="{F8DD1BF5-3445-7241-94B6-F2AE3CC65933}" type="parTrans" cxnId="{8FAB5984-91FD-3545-8E7A-AFEE15E3ECDF}">
      <dgm:prSet/>
      <dgm:spPr/>
      <dgm:t>
        <a:bodyPr/>
        <a:lstStyle/>
        <a:p>
          <a:endParaRPr lang="en-US"/>
        </a:p>
      </dgm:t>
    </dgm:pt>
    <dgm:pt modelId="{4BAA0856-B2CE-FE4F-8342-72DAFE0C4D70}" type="sibTrans" cxnId="{8FAB5984-91FD-3545-8E7A-AFEE15E3ECDF}">
      <dgm:prSet/>
      <dgm:spPr/>
      <dgm:t>
        <a:bodyPr/>
        <a:lstStyle/>
        <a:p>
          <a:endParaRPr lang="en-US"/>
        </a:p>
      </dgm:t>
    </dgm:pt>
    <dgm:pt modelId="{919093C7-959C-AB48-8565-EFBE878F6413}" type="pres">
      <dgm:prSet presAssocID="{82CA3078-AC77-1845-8978-B0B5D1DC9166}" presName="linear" presStyleCnt="0">
        <dgm:presLayoutVars>
          <dgm:animLvl val="lvl"/>
          <dgm:resizeHandles val="exact"/>
        </dgm:presLayoutVars>
      </dgm:prSet>
      <dgm:spPr/>
    </dgm:pt>
    <dgm:pt modelId="{426CE86C-91CD-0E41-B3D5-C647BB360DA5}" type="pres">
      <dgm:prSet presAssocID="{D35FCF57-7029-554F-A1A7-E60871A084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FA2597-C2DF-1D4D-9844-8DF4029C2431}" type="pres">
      <dgm:prSet presAssocID="{D35FCF57-7029-554F-A1A7-E60871A084E1}" presName="childText" presStyleLbl="revTx" presStyleIdx="0" presStyleCnt="4">
        <dgm:presLayoutVars>
          <dgm:bulletEnabled val="1"/>
        </dgm:presLayoutVars>
      </dgm:prSet>
      <dgm:spPr/>
    </dgm:pt>
    <dgm:pt modelId="{A9CFF075-50BB-C442-8511-1A2EEB03640E}" type="pres">
      <dgm:prSet presAssocID="{4C0E8413-76DA-B84C-85BD-36B7D3EE30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8A7976-8F93-3740-BA20-637EE8E93256}" type="pres">
      <dgm:prSet presAssocID="{4C0E8413-76DA-B84C-85BD-36B7D3EE309C}" presName="childText" presStyleLbl="revTx" presStyleIdx="1" presStyleCnt="4">
        <dgm:presLayoutVars>
          <dgm:bulletEnabled val="1"/>
        </dgm:presLayoutVars>
      </dgm:prSet>
      <dgm:spPr/>
    </dgm:pt>
    <dgm:pt modelId="{F9397E53-006C-8748-9389-02C440D54FF3}" type="pres">
      <dgm:prSet presAssocID="{55E5FF9E-0281-7846-B363-A6B29E8383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19C2A9-5D9B-5543-8256-BED0D3981FB6}" type="pres">
      <dgm:prSet presAssocID="{55E5FF9E-0281-7846-B363-A6B29E83839B}" presName="childText" presStyleLbl="revTx" presStyleIdx="2" presStyleCnt="4">
        <dgm:presLayoutVars>
          <dgm:bulletEnabled val="1"/>
        </dgm:presLayoutVars>
      </dgm:prSet>
      <dgm:spPr/>
    </dgm:pt>
    <dgm:pt modelId="{6AE7C191-0DBD-7849-B435-A3B44423B093}" type="pres">
      <dgm:prSet presAssocID="{5E935D4A-C501-9E4F-AB1C-F0BE432268B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8C1B62A-94EC-3040-AFD1-03B12F6BC312}" type="pres">
      <dgm:prSet presAssocID="{5E935D4A-C501-9E4F-AB1C-F0BE432268B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01AE40F-D40E-1C45-99D3-FBC2DDA992DF}" srcId="{D35FCF57-7029-554F-A1A7-E60871A084E1}" destId="{A874C087-D87B-8148-B32D-E4DA5A709A32}" srcOrd="0" destOrd="0" parTransId="{0A316510-F2DB-544E-8461-4CD6104B63B1}" sibTransId="{AE211ED2-F14C-4D40-8EC9-97FFCFB13798}"/>
    <dgm:cxn modelId="{D159E918-082C-8548-AFE7-DE79B2436ED3}" type="presOf" srcId="{28D90494-E5A2-EB48-825D-DB1DB2740A00}" destId="{3E8A7976-8F93-3740-BA20-637EE8E93256}" srcOrd="0" destOrd="1" presId="urn:microsoft.com/office/officeart/2005/8/layout/vList2"/>
    <dgm:cxn modelId="{AD5D7923-2E88-614F-9045-2648B7A9AA12}" type="presOf" srcId="{5E935D4A-C501-9E4F-AB1C-F0BE432268B0}" destId="{6AE7C191-0DBD-7849-B435-A3B44423B093}" srcOrd="0" destOrd="0" presId="urn:microsoft.com/office/officeart/2005/8/layout/vList2"/>
    <dgm:cxn modelId="{E2C3C337-B02F-B14F-88FE-08C29BC0473F}" srcId="{82CA3078-AC77-1845-8978-B0B5D1DC9166}" destId="{D35FCF57-7029-554F-A1A7-E60871A084E1}" srcOrd="0" destOrd="0" parTransId="{70A39427-5B80-004E-B218-81901D6EFF72}" sibTransId="{A6715A95-0DE6-7241-99D3-61DCC6F99112}"/>
    <dgm:cxn modelId="{5D81503C-D945-5242-BB26-C72569795EFB}" srcId="{55E5FF9E-0281-7846-B363-A6B29E83839B}" destId="{40BF7BD4-B9BA-5B4F-83C0-06ABBFE7B4A9}" srcOrd="1" destOrd="0" parTransId="{EA1F9CE1-A5A3-5147-9E7B-55C666D3C4D0}" sibTransId="{AAA3C04F-E00C-384F-B7A8-0C34DEEE712C}"/>
    <dgm:cxn modelId="{00DDF64C-EBE6-9342-A460-46411FFC3D44}" type="presOf" srcId="{40BF7BD4-B9BA-5B4F-83C0-06ABBFE7B4A9}" destId="{9319C2A9-5D9B-5543-8256-BED0D3981FB6}" srcOrd="0" destOrd="1" presId="urn:microsoft.com/office/officeart/2005/8/layout/vList2"/>
    <dgm:cxn modelId="{995A4555-EFC1-C34A-99F6-44B4DAFB0ACF}" type="presOf" srcId="{82CA3078-AC77-1845-8978-B0B5D1DC9166}" destId="{919093C7-959C-AB48-8565-EFBE878F6413}" srcOrd="0" destOrd="0" presId="urn:microsoft.com/office/officeart/2005/8/layout/vList2"/>
    <dgm:cxn modelId="{0B877059-E0B5-2141-9EAD-D68FDBEE9F9D}" type="presOf" srcId="{CEE90DCB-AE4B-1948-9401-EC26790A887B}" destId="{88FA2597-C2DF-1D4D-9844-8DF4029C2431}" srcOrd="0" destOrd="1" presId="urn:microsoft.com/office/officeart/2005/8/layout/vList2"/>
    <dgm:cxn modelId="{1A4B135A-79EF-6449-9F3F-F07BD6CD4253}" type="presOf" srcId="{AEB8FEC8-259A-834F-9602-20A7BE131B9B}" destId="{68C1B62A-94EC-3040-AFD1-03B12F6BC312}" srcOrd="0" destOrd="0" presId="urn:microsoft.com/office/officeart/2005/8/layout/vList2"/>
    <dgm:cxn modelId="{9340B475-7FD8-6C45-9C4F-6F2E60A4AFA6}" srcId="{55E5FF9E-0281-7846-B363-A6B29E83839B}" destId="{723C1509-731C-8547-9BDD-84BDAB1C175D}" srcOrd="0" destOrd="0" parTransId="{849FABE9-B1BA-6E45-B502-56F796696609}" sibTransId="{83F964DB-488A-7E40-A53A-73904C04B895}"/>
    <dgm:cxn modelId="{8FAB5984-91FD-3545-8E7A-AFEE15E3ECDF}" srcId="{D35FCF57-7029-554F-A1A7-E60871A084E1}" destId="{CEE90DCB-AE4B-1948-9401-EC26790A887B}" srcOrd="1" destOrd="0" parTransId="{F8DD1BF5-3445-7241-94B6-F2AE3CC65933}" sibTransId="{4BAA0856-B2CE-FE4F-8342-72DAFE0C4D70}"/>
    <dgm:cxn modelId="{29B49784-5D39-564A-8B7D-C2712A00E126}" type="presOf" srcId="{4C0E8413-76DA-B84C-85BD-36B7D3EE309C}" destId="{A9CFF075-50BB-C442-8511-1A2EEB03640E}" srcOrd="0" destOrd="0" presId="urn:microsoft.com/office/officeart/2005/8/layout/vList2"/>
    <dgm:cxn modelId="{596DA28B-F0F2-3B40-A0A1-C336F10BFF67}" type="presOf" srcId="{723C1509-731C-8547-9BDD-84BDAB1C175D}" destId="{9319C2A9-5D9B-5543-8256-BED0D3981FB6}" srcOrd="0" destOrd="0" presId="urn:microsoft.com/office/officeart/2005/8/layout/vList2"/>
    <dgm:cxn modelId="{8BB05B93-0C4D-A44F-BE09-19AD0FE08458}" srcId="{82CA3078-AC77-1845-8978-B0B5D1DC9166}" destId="{55E5FF9E-0281-7846-B363-A6B29E83839B}" srcOrd="2" destOrd="0" parTransId="{B856999B-0E25-C64B-8254-D20A0F6A6A43}" sibTransId="{83CE3EFD-8F62-D746-ADE6-E82274CA3F9D}"/>
    <dgm:cxn modelId="{305F01A8-2AF5-1F47-9D53-21205E5C9232}" srcId="{4C0E8413-76DA-B84C-85BD-36B7D3EE309C}" destId="{FE71E0AB-8D0D-2F43-A6B9-1098073DFCE6}" srcOrd="0" destOrd="0" parTransId="{F82FE0D5-88CF-1344-ADAB-0758717EB64A}" sibTransId="{708D5D94-C60F-FD43-B705-636AC094A547}"/>
    <dgm:cxn modelId="{4CB7F9B5-0933-FE4D-9057-9A52BEC2D87E}" srcId="{82CA3078-AC77-1845-8978-B0B5D1DC9166}" destId="{5E935D4A-C501-9E4F-AB1C-F0BE432268B0}" srcOrd="3" destOrd="0" parTransId="{0EB296CF-F5EF-EC4A-890D-72EFC4D6C1BC}" sibTransId="{BEE07CA2-A779-6F4A-A5B6-B90B8C76D46C}"/>
    <dgm:cxn modelId="{126227BC-F401-A14E-9F3E-7C9F54D4A2D3}" type="presOf" srcId="{D35FCF57-7029-554F-A1A7-E60871A084E1}" destId="{426CE86C-91CD-0E41-B3D5-C647BB360DA5}" srcOrd="0" destOrd="0" presId="urn:microsoft.com/office/officeart/2005/8/layout/vList2"/>
    <dgm:cxn modelId="{235CD7BC-C978-1949-AE47-2FDE320128BC}" srcId="{5E935D4A-C501-9E4F-AB1C-F0BE432268B0}" destId="{3B174844-34F8-DD4F-9905-5C3D0EF468F0}" srcOrd="1" destOrd="0" parTransId="{5F0712B2-F396-454D-AEFA-ADD8A01180E9}" sibTransId="{D93F50A7-CB0A-564A-B4C6-70D8D0082FE4}"/>
    <dgm:cxn modelId="{DCE8D6BF-CAD3-6942-8A4A-AE648A37C158}" srcId="{82CA3078-AC77-1845-8978-B0B5D1DC9166}" destId="{4C0E8413-76DA-B84C-85BD-36B7D3EE309C}" srcOrd="1" destOrd="0" parTransId="{32301D74-5CB6-8D4C-8349-F0E66D34248A}" sibTransId="{CAC217D6-D51F-324B-ABEE-9C91D910F8E7}"/>
    <dgm:cxn modelId="{973DF4C2-DF84-D74B-BD64-60391AE5D35B}" type="presOf" srcId="{FE71E0AB-8D0D-2F43-A6B9-1098073DFCE6}" destId="{3E8A7976-8F93-3740-BA20-637EE8E93256}" srcOrd="0" destOrd="0" presId="urn:microsoft.com/office/officeart/2005/8/layout/vList2"/>
    <dgm:cxn modelId="{B68A9FC4-CBDF-4543-AE36-EFD9847A1C2E}" type="presOf" srcId="{3B174844-34F8-DD4F-9905-5C3D0EF468F0}" destId="{68C1B62A-94EC-3040-AFD1-03B12F6BC312}" srcOrd="0" destOrd="1" presId="urn:microsoft.com/office/officeart/2005/8/layout/vList2"/>
    <dgm:cxn modelId="{77E1AAC5-3415-9A49-A0AD-341684695D6A}" type="presOf" srcId="{55E5FF9E-0281-7846-B363-A6B29E83839B}" destId="{F9397E53-006C-8748-9389-02C440D54FF3}" srcOrd="0" destOrd="0" presId="urn:microsoft.com/office/officeart/2005/8/layout/vList2"/>
    <dgm:cxn modelId="{10CF7AC6-659A-3844-AFB2-9E84C88156E2}" type="presOf" srcId="{A874C087-D87B-8148-B32D-E4DA5A709A32}" destId="{88FA2597-C2DF-1D4D-9844-8DF4029C2431}" srcOrd="0" destOrd="0" presId="urn:microsoft.com/office/officeart/2005/8/layout/vList2"/>
    <dgm:cxn modelId="{C722B3D9-65AF-D54F-AF19-9CCD7F7A34A9}" srcId="{4C0E8413-76DA-B84C-85BD-36B7D3EE309C}" destId="{28D90494-E5A2-EB48-825D-DB1DB2740A00}" srcOrd="1" destOrd="0" parTransId="{FC3B8B9F-2E3B-D84C-9974-A0F4DA03622C}" sibTransId="{B5F20FCD-4423-2941-92CE-9E1C0E06AFA9}"/>
    <dgm:cxn modelId="{1089E4F0-2940-2A44-96C2-2F6F515C645B}" srcId="{5E935D4A-C501-9E4F-AB1C-F0BE432268B0}" destId="{AEB8FEC8-259A-834F-9602-20A7BE131B9B}" srcOrd="0" destOrd="0" parTransId="{7C576E97-A8F4-794F-BAD7-9756FA5B2371}" sibTransId="{876CB1D2-E51A-5249-A1A6-616E00E9C25D}"/>
    <dgm:cxn modelId="{CBC75620-2B97-C041-99C2-34AF79FBE440}" type="presParOf" srcId="{919093C7-959C-AB48-8565-EFBE878F6413}" destId="{426CE86C-91CD-0E41-B3D5-C647BB360DA5}" srcOrd="0" destOrd="0" presId="urn:microsoft.com/office/officeart/2005/8/layout/vList2"/>
    <dgm:cxn modelId="{79044376-88C9-2F4A-86D4-C4C473F43A07}" type="presParOf" srcId="{919093C7-959C-AB48-8565-EFBE878F6413}" destId="{88FA2597-C2DF-1D4D-9844-8DF4029C2431}" srcOrd="1" destOrd="0" presId="urn:microsoft.com/office/officeart/2005/8/layout/vList2"/>
    <dgm:cxn modelId="{1A7A0196-CA53-BC4C-8611-890E984A8DCC}" type="presParOf" srcId="{919093C7-959C-AB48-8565-EFBE878F6413}" destId="{A9CFF075-50BB-C442-8511-1A2EEB03640E}" srcOrd="2" destOrd="0" presId="urn:microsoft.com/office/officeart/2005/8/layout/vList2"/>
    <dgm:cxn modelId="{653F7F1F-1354-0843-A5EB-1246F57BE5D2}" type="presParOf" srcId="{919093C7-959C-AB48-8565-EFBE878F6413}" destId="{3E8A7976-8F93-3740-BA20-637EE8E93256}" srcOrd="3" destOrd="0" presId="urn:microsoft.com/office/officeart/2005/8/layout/vList2"/>
    <dgm:cxn modelId="{F5D38A5D-A4CC-714E-9A63-C0DD6529AA2F}" type="presParOf" srcId="{919093C7-959C-AB48-8565-EFBE878F6413}" destId="{F9397E53-006C-8748-9389-02C440D54FF3}" srcOrd="4" destOrd="0" presId="urn:microsoft.com/office/officeart/2005/8/layout/vList2"/>
    <dgm:cxn modelId="{F2909F59-C2F8-A447-9ADF-AC99B80F31B6}" type="presParOf" srcId="{919093C7-959C-AB48-8565-EFBE878F6413}" destId="{9319C2A9-5D9B-5543-8256-BED0D3981FB6}" srcOrd="5" destOrd="0" presId="urn:microsoft.com/office/officeart/2005/8/layout/vList2"/>
    <dgm:cxn modelId="{771F4DA4-9806-A44F-982F-92850E2B0E23}" type="presParOf" srcId="{919093C7-959C-AB48-8565-EFBE878F6413}" destId="{6AE7C191-0DBD-7849-B435-A3B44423B093}" srcOrd="6" destOrd="0" presId="urn:microsoft.com/office/officeart/2005/8/layout/vList2"/>
    <dgm:cxn modelId="{23A90F2B-CD55-6845-B2C1-D2352A77A008}" type="presParOf" srcId="{919093C7-959C-AB48-8565-EFBE878F6413}" destId="{68C1B62A-94EC-3040-AFD1-03B12F6BC31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E6E696-7AF7-5C4D-8E12-DA9CC964FB75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58852AF-3360-9F43-A0A5-D913CEE5C743}">
      <dgm:prSet phldrT="[Text]"/>
      <dgm:spPr/>
      <dgm:t>
        <a:bodyPr/>
        <a:lstStyle/>
        <a:p>
          <a:r>
            <a:rPr lang="en-US" dirty="0"/>
            <a:t>Yourself</a:t>
          </a:r>
        </a:p>
      </dgm:t>
    </dgm:pt>
    <dgm:pt modelId="{D7B77643-DE3E-5142-84C4-06397AB8ADD6}" type="parTrans" cxnId="{E098A9B2-336B-F84E-B887-5A22ED496AE9}">
      <dgm:prSet/>
      <dgm:spPr/>
      <dgm:t>
        <a:bodyPr/>
        <a:lstStyle/>
        <a:p>
          <a:endParaRPr lang="en-US"/>
        </a:p>
      </dgm:t>
    </dgm:pt>
    <dgm:pt modelId="{77F0625C-53E3-6E42-8D0B-26E59636B06B}" type="sibTrans" cxnId="{E098A9B2-336B-F84E-B887-5A22ED496AE9}">
      <dgm:prSet/>
      <dgm:spPr/>
      <dgm:t>
        <a:bodyPr/>
        <a:lstStyle/>
        <a:p>
          <a:endParaRPr lang="en-US"/>
        </a:p>
      </dgm:t>
    </dgm:pt>
    <dgm:pt modelId="{6775B029-5941-9848-B27E-A78A91F00A92}">
      <dgm:prSet phldrT="[Text]"/>
      <dgm:spPr/>
      <dgm:t>
        <a:bodyPr/>
        <a:lstStyle/>
        <a:p>
          <a:r>
            <a:rPr lang="en-US" dirty="0"/>
            <a:t>Time Management</a:t>
          </a:r>
        </a:p>
      </dgm:t>
    </dgm:pt>
    <dgm:pt modelId="{7D5EFEB1-BAE5-214D-B4AA-B79AC04DAC15}" type="parTrans" cxnId="{E32E256C-E61A-6743-8FB4-D1E31D673C24}">
      <dgm:prSet/>
      <dgm:spPr/>
      <dgm:t>
        <a:bodyPr/>
        <a:lstStyle/>
        <a:p>
          <a:endParaRPr lang="en-US"/>
        </a:p>
      </dgm:t>
    </dgm:pt>
    <dgm:pt modelId="{E6177770-EE34-CE46-BAD9-E142A8910348}" type="sibTrans" cxnId="{E32E256C-E61A-6743-8FB4-D1E31D673C24}">
      <dgm:prSet/>
      <dgm:spPr/>
      <dgm:t>
        <a:bodyPr/>
        <a:lstStyle/>
        <a:p>
          <a:endParaRPr lang="en-US"/>
        </a:p>
      </dgm:t>
    </dgm:pt>
    <dgm:pt modelId="{5CF5E578-880F-8E43-9D6C-D73BCEA9298D}">
      <dgm:prSet phldrT="[Text]"/>
      <dgm:spPr/>
      <dgm:t>
        <a:bodyPr/>
        <a:lstStyle/>
        <a:p>
          <a:r>
            <a:rPr lang="en-US" dirty="0"/>
            <a:t>Finance</a:t>
          </a:r>
        </a:p>
      </dgm:t>
    </dgm:pt>
    <dgm:pt modelId="{57F27845-1DF2-4C40-B702-D0E2DFFF9B3E}" type="parTrans" cxnId="{E08E282E-EC8F-4547-B84D-9CC6534647E4}">
      <dgm:prSet/>
      <dgm:spPr/>
      <dgm:t>
        <a:bodyPr/>
        <a:lstStyle/>
        <a:p>
          <a:endParaRPr lang="en-US"/>
        </a:p>
      </dgm:t>
    </dgm:pt>
    <dgm:pt modelId="{6C315E86-DF01-494F-A092-E0620F710D19}" type="sibTrans" cxnId="{E08E282E-EC8F-4547-B84D-9CC6534647E4}">
      <dgm:prSet/>
      <dgm:spPr/>
      <dgm:t>
        <a:bodyPr/>
        <a:lstStyle/>
        <a:p>
          <a:endParaRPr lang="en-US"/>
        </a:p>
      </dgm:t>
    </dgm:pt>
    <dgm:pt modelId="{4B77DCF2-DD7B-354A-8534-A14486A215DB}">
      <dgm:prSet phldrT="[Text]"/>
      <dgm:spPr/>
      <dgm:t>
        <a:bodyPr/>
        <a:lstStyle/>
        <a:p>
          <a:r>
            <a:rPr lang="en-US" dirty="0"/>
            <a:t>The person to be managed is you</a:t>
          </a:r>
        </a:p>
      </dgm:t>
    </dgm:pt>
    <dgm:pt modelId="{07FD3ACC-47B5-A246-8E99-5E4A061945CC}" type="parTrans" cxnId="{7F07745F-58D0-0640-9A36-75365038F9EE}">
      <dgm:prSet/>
      <dgm:spPr/>
      <dgm:t>
        <a:bodyPr/>
        <a:lstStyle/>
        <a:p>
          <a:endParaRPr lang="en-US"/>
        </a:p>
      </dgm:t>
    </dgm:pt>
    <dgm:pt modelId="{289C8175-74AA-1D46-9BA6-06E9869FBF5B}" type="sibTrans" cxnId="{7F07745F-58D0-0640-9A36-75365038F9EE}">
      <dgm:prSet/>
      <dgm:spPr/>
      <dgm:t>
        <a:bodyPr/>
        <a:lstStyle/>
        <a:p>
          <a:endParaRPr lang="en-US"/>
        </a:p>
      </dgm:t>
    </dgm:pt>
    <dgm:pt modelId="{025475CD-F1F1-8B4E-9479-0667C8FA0587}">
      <dgm:prSet/>
      <dgm:spPr/>
      <dgm:t>
        <a:bodyPr/>
        <a:lstStyle/>
        <a:p>
          <a:r>
            <a:rPr lang="en-US" dirty="0"/>
            <a:t>Managing yourself essentially involves setting personal and professional goals and then devising a strategic plan to achieve them</a:t>
          </a:r>
        </a:p>
      </dgm:t>
    </dgm:pt>
    <dgm:pt modelId="{2CA2E559-B4C9-C14B-AB4A-4667D20EDA64}" type="parTrans" cxnId="{F1699DB9-FC32-9840-A8A9-485541B47624}">
      <dgm:prSet/>
      <dgm:spPr/>
      <dgm:t>
        <a:bodyPr/>
        <a:lstStyle/>
        <a:p>
          <a:endParaRPr lang="en-US"/>
        </a:p>
      </dgm:t>
    </dgm:pt>
    <dgm:pt modelId="{C98A192F-6E1A-0E41-BCE3-85CB2CAABA7A}" type="sibTrans" cxnId="{F1699DB9-FC32-9840-A8A9-485541B47624}">
      <dgm:prSet/>
      <dgm:spPr/>
      <dgm:t>
        <a:bodyPr/>
        <a:lstStyle/>
        <a:p>
          <a:endParaRPr lang="en-US"/>
        </a:p>
      </dgm:t>
    </dgm:pt>
    <dgm:pt modelId="{70A9AB44-3499-EF45-91D8-F8A0575168FB}">
      <dgm:prSet phldrT="[Text]"/>
      <dgm:spPr/>
      <dgm:t>
        <a:bodyPr/>
        <a:lstStyle/>
        <a:p>
          <a:r>
            <a:rPr lang="en-US" dirty="0"/>
            <a:t>The ability to use your time effectively by distinguishing between what is urgent &amp; what is important</a:t>
          </a:r>
        </a:p>
      </dgm:t>
    </dgm:pt>
    <dgm:pt modelId="{F362AA47-463A-A949-B3EF-85B53A6E8200}" type="parTrans" cxnId="{5F46A83F-6420-E04F-B214-C35446BAC29A}">
      <dgm:prSet/>
      <dgm:spPr/>
      <dgm:t>
        <a:bodyPr/>
        <a:lstStyle/>
        <a:p>
          <a:endParaRPr lang="en-US"/>
        </a:p>
      </dgm:t>
    </dgm:pt>
    <dgm:pt modelId="{D629BEB8-41A2-2442-A946-7B5858AEA16B}" type="sibTrans" cxnId="{5F46A83F-6420-E04F-B214-C35446BAC29A}">
      <dgm:prSet/>
      <dgm:spPr/>
      <dgm:t>
        <a:bodyPr/>
        <a:lstStyle/>
        <a:p>
          <a:endParaRPr lang="en-US"/>
        </a:p>
      </dgm:t>
    </dgm:pt>
    <dgm:pt modelId="{1B55386C-9313-E24C-8798-19C714F9984B}">
      <dgm:prSet phldrT="[Text]"/>
      <dgm:spPr/>
      <dgm:t>
        <a:bodyPr/>
        <a:lstStyle/>
        <a:p>
          <a:r>
            <a:rPr lang="en-US" dirty="0"/>
            <a:t>Begin with setting personal and professional activities</a:t>
          </a:r>
        </a:p>
      </dgm:t>
    </dgm:pt>
    <dgm:pt modelId="{7BBD37F2-3D39-DB43-A8D9-9B5C34B4A039}" type="parTrans" cxnId="{5958921B-895C-1F45-9DD7-701F1EBAB9AE}">
      <dgm:prSet/>
      <dgm:spPr/>
      <dgm:t>
        <a:bodyPr/>
        <a:lstStyle/>
        <a:p>
          <a:endParaRPr lang="en-US"/>
        </a:p>
      </dgm:t>
    </dgm:pt>
    <dgm:pt modelId="{045163A7-23E1-C04D-AAF2-5D43E6DF0C50}" type="sibTrans" cxnId="{5958921B-895C-1F45-9DD7-701F1EBAB9AE}">
      <dgm:prSet/>
      <dgm:spPr/>
      <dgm:t>
        <a:bodyPr/>
        <a:lstStyle/>
        <a:p>
          <a:endParaRPr lang="en-US"/>
        </a:p>
      </dgm:t>
    </dgm:pt>
    <dgm:pt modelId="{BD98EB68-5168-754D-978E-68C11428F55E}">
      <dgm:prSet/>
      <dgm:spPr/>
      <dgm:t>
        <a:bodyPr/>
        <a:lstStyle/>
        <a:p>
          <a:r>
            <a:rPr lang="en-US" dirty="0"/>
            <a:t>During your event planning career, you will be required to read and interpret spreadsheet filled with financial data</a:t>
          </a:r>
        </a:p>
      </dgm:t>
    </dgm:pt>
    <dgm:pt modelId="{4F0A05E0-49F6-A940-A07F-10480CF0E79B}" type="parTrans" cxnId="{2FC9758D-F0DE-E942-AA8E-47BB0813F503}">
      <dgm:prSet/>
      <dgm:spPr/>
      <dgm:t>
        <a:bodyPr/>
        <a:lstStyle/>
        <a:p>
          <a:endParaRPr lang="en-US"/>
        </a:p>
      </dgm:t>
    </dgm:pt>
    <dgm:pt modelId="{2036DAD9-8744-F046-A2D4-AB01DEC263FE}" type="sibTrans" cxnId="{2FC9758D-F0DE-E942-AA8E-47BB0813F503}">
      <dgm:prSet/>
      <dgm:spPr/>
      <dgm:t>
        <a:bodyPr/>
        <a:lstStyle/>
        <a:p>
          <a:endParaRPr lang="en-US"/>
        </a:p>
      </dgm:t>
    </dgm:pt>
    <dgm:pt modelId="{98416E3D-FDB7-8A4C-BB15-2132EE747080}" type="pres">
      <dgm:prSet presAssocID="{C4E6E696-7AF7-5C4D-8E12-DA9CC964FB75}" presName="Name0" presStyleCnt="0">
        <dgm:presLayoutVars>
          <dgm:dir/>
          <dgm:animLvl val="lvl"/>
          <dgm:resizeHandles val="exact"/>
        </dgm:presLayoutVars>
      </dgm:prSet>
      <dgm:spPr/>
    </dgm:pt>
    <dgm:pt modelId="{F14DB800-4772-D14E-95C6-F7EFB1AC8972}" type="pres">
      <dgm:prSet presAssocID="{458852AF-3360-9F43-A0A5-D913CEE5C743}" presName="composite" presStyleCnt="0"/>
      <dgm:spPr/>
    </dgm:pt>
    <dgm:pt modelId="{A1FDC202-21B0-F347-A293-DE5ECC7A4432}" type="pres">
      <dgm:prSet presAssocID="{458852AF-3360-9F43-A0A5-D913CEE5C74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F83E8D0-89E6-F543-AA87-9082672A787E}" type="pres">
      <dgm:prSet presAssocID="{458852AF-3360-9F43-A0A5-D913CEE5C743}" presName="desTx" presStyleLbl="alignAccFollowNode1" presStyleIdx="0" presStyleCnt="3">
        <dgm:presLayoutVars>
          <dgm:bulletEnabled val="1"/>
        </dgm:presLayoutVars>
      </dgm:prSet>
      <dgm:spPr/>
    </dgm:pt>
    <dgm:pt modelId="{847B7D42-7E5B-FD4F-9FD2-D0C539289D30}" type="pres">
      <dgm:prSet presAssocID="{77F0625C-53E3-6E42-8D0B-26E59636B06B}" presName="space" presStyleCnt="0"/>
      <dgm:spPr/>
    </dgm:pt>
    <dgm:pt modelId="{2E88DABE-9599-574D-B708-4761D7AA3E91}" type="pres">
      <dgm:prSet presAssocID="{6775B029-5941-9848-B27E-A78A91F00A92}" presName="composite" presStyleCnt="0"/>
      <dgm:spPr/>
    </dgm:pt>
    <dgm:pt modelId="{0DA17F2B-AA70-0D4F-B927-B240DDFF1B0D}" type="pres">
      <dgm:prSet presAssocID="{6775B029-5941-9848-B27E-A78A91F00A9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11A73D8-1BD1-B440-B014-FE9A3771B0E3}" type="pres">
      <dgm:prSet presAssocID="{6775B029-5941-9848-B27E-A78A91F00A92}" presName="desTx" presStyleLbl="alignAccFollowNode1" presStyleIdx="1" presStyleCnt="3">
        <dgm:presLayoutVars>
          <dgm:bulletEnabled val="1"/>
        </dgm:presLayoutVars>
      </dgm:prSet>
      <dgm:spPr/>
    </dgm:pt>
    <dgm:pt modelId="{F100A7E1-9810-DE41-9357-391B194B3007}" type="pres">
      <dgm:prSet presAssocID="{E6177770-EE34-CE46-BAD9-E142A8910348}" presName="space" presStyleCnt="0"/>
      <dgm:spPr/>
    </dgm:pt>
    <dgm:pt modelId="{F2CE9B40-509F-EF4E-823D-1609EC2F841D}" type="pres">
      <dgm:prSet presAssocID="{5CF5E578-880F-8E43-9D6C-D73BCEA9298D}" presName="composite" presStyleCnt="0"/>
      <dgm:spPr/>
    </dgm:pt>
    <dgm:pt modelId="{182E8EA0-9515-BF4E-8612-A2DCEADAB346}" type="pres">
      <dgm:prSet presAssocID="{5CF5E578-880F-8E43-9D6C-D73BCEA9298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B5448C-7808-2E4A-B596-09805618C231}" type="pres">
      <dgm:prSet presAssocID="{5CF5E578-880F-8E43-9D6C-D73BCEA9298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958921B-895C-1F45-9DD7-701F1EBAB9AE}" srcId="{6775B029-5941-9848-B27E-A78A91F00A92}" destId="{1B55386C-9313-E24C-8798-19C714F9984B}" srcOrd="1" destOrd="0" parTransId="{7BBD37F2-3D39-DB43-A8D9-9B5C34B4A039}" sibTransId="{045163A7-23E1-C04D-AAF2-5D43E6DF0C50}"/>
    <dgm:cxn modelId="{9F630C29-327A-8446-84E3-B2BFB61CEE18}" type="presOf" srcId="{458852AF-3360-9F43-A0A5-D913CEE5C743}" destId="{A1FDC202-21B0-F347-A293-DE5ECC7A4432}" srcOrd="0" destOrd="0" presId="urn:microsoft.com/office/officeart/2005/8/layout/hList1"/>
    <dgm:cxn modelId="{E08E282E-EC8F-4547-B84D-9CC6534647E4}" srcId="{C4E6E696-7AF7-5C4D-8E12-DA9CC964FB75}" destId="{5CF5E578-880F-8E43-9D6C-D73BCEA9298D}" srcOrd="2" destOrd="0" parTransId="{57F27845-1DF2-4C40-B702-D0E2DFFF9B3E}" sibTransId="{6C315E86-DF01-494F-A092-E0620F710D19}"/>
    <dgm:cxn modelId="{5F46A83F-6420-E04F-B214-C35446BAC29A}" srcId="{6775B029-5941-9848-B27E-A78A91F00A92}" destId="{70A9AB44-3499-EF45-91D8-F8A0575168FB}" srcOrd="0" destOrd="0" parTransId="{F362AA47-463A-A949-B3EF-85B53A6E8200}" sibTransId="{D629BEB8-41A2-2442-A946-7B5858AEA16B}"/>
    <dgm:cxn modelId="{9B748241-13B0-AF4C-8037-64C77DF56D9F}" type="presOf" srcId="{5CF5E578-880F-8E43-9D6C-D73BCEA9298D}" destId="{182E8EA0-9515-BF4E-8612-A2DCEADAB346}" srcOrd="0" destOrd="0" presId="urn:microsoft.com/office/officeart/2005/8/layout/hList1"/>
    <dgm:cxn modelId="{7F07745F-58D0-0640-9A36-75365038F9EE}" srcId="{458852AF-3360-9F43-A0A5-D913CEE5C743}" destId="{4B77DCF2-DD7B-354A-8534-A14486A215DB}" srcOrd="0" destOrd="0" parTransId="{07FD3ACC-47B5-A246-8E99-5E4A061945CC}" sibTransId="{289C8175-74AA-1D46-9BA6-06E9869FBF5B}"/>
    <dgm:cxn modelId="{323CE661-0B74-4A44-8222-485684042768}" type="presOf" srcId="{70A9AB44-3499-EF45-91D8-F8A0575168FB}" destId="{F11A73D8-1BD1-B440-B014-FE9A3771B0E3}" srcOrd="0" destOrd="0" presId="urn:microsoft.com/office/officeart/2005/8/layout/hList1"/>
    <dgm:cxn modelId="{E32E256C-E61A-6743-8FB4-D1E31D673C24}" srcId="{C4E6E696-7AF7-5C4D-8E12-DA9CC964FB75}" destId="{6775B029-5941-9848-B27E-A78A91F00A92}" srcOrd="1" destOrd="0" parTransId="{7D5EFEB1-BAE5-214D-B4AA-B79AC04DAC15}" sibTransId="{E6177770-EE34-CE46-BAD9-E142A8910348}"/>
    <dgm:cxn modelId="{1E687C7C-F5C9-1143-A1B4-FBD409C17B1A}" type="presOf" srcId="{6775B029-5941-9848-B27E-A78A91F00A92}" destId="{0DA17F2B-AA70-0D4F-B927-B240DDFF1B0D}" srcOrd="0" destOrd="0" presId="urn:microsoft.com/office/officeart/2005/8/layout/hList1"/>
    <dgm:cxn modelId="{2FC9758D-F0DE-E942-AA8E-47BB0813F503}" srcId="{5CF5E578-880F-8E43-9D6C-D73BCEA9298D}" destId="{BD98EB68-5168-754D-978E-68C11428F55E}" srcOrd="0" destOrd="0" parTransId="{4F0A05E0-49F6-A940-A07F-10480CF0E79B}" sibTransId="{2036DAD9-8744-F046-A2D4-AB01DEC263FE}"/>
    <dgm:cxn modelId="{3315F09C-3F1B-0847-810C-A34A6748CC39}" type="presOf" srcId="{4B77DCF2-DD7B-354A-8534-A14486A215DB}" destId="{2F83E8D0-89E6-F543-AA87-9082672A787E}" srcOrd="0" destOrd="0" presId="urn:microsoft.com/office/officeart/2005/8/layout/hList1"/>
    <dgm:cxn modelId="{2B891DA4-1939-7C45-8D34-306F847EAEF8}" type="presOf" srcId="{025475CD-F1F1-8B4E-9479-0667C8FA0587}" destId="{2F83E8D0-89E6-F543-AA87-9082672A787E}" srcOrd="0" destOrd="1" presId="urn:microsoft.com/office/officeart/2005/8/layout/hList1"/>
    <dgm:cxn modelId="{E098A9B2-336B-F84E-B887-5A22ED496AE9}" srcId="{C4E6E696-7AF7-5C4D-8E12-DA9CC964FB75}" destId="{458852AF-3360-9F43-A0A5-D913CEE5C743}" srcOrd="0" destOrd="0" parTransId="{D7B77643-DE3E-5142-84C4-06397AB8ADD6}" sibTransId="{77F0625C-53E3-6E42-8D0B-26E59636B06B}"/>
    <dgm:cxn modelId="{F1699DB9-FC32-9840-A8A9-485541B47624}" srcId="{458852AF-3360-9F43-A0A5-D913CEE5C743}" destId="{025475CD-F1F1-8B4E-9479-0667C8FA0587}" srcOrd="1" destOrd="0" parTransId="{2CA2E559-B4C9-C14B-AB4A-4667D20EDA64}" sibTransId="{C98A192F-6E1A-0E41-BCE3-85CB2CAABA7A}"/>
    <dgm:cxn modelId="{DFCA1AC6-A9BF-0E4E-99D4-C5EDC511859D}" type="presOf" srcId="{C4E6E696-7AF7-5C4D-8E12-DA9CC964FB75}" destId="{98416E3D-FDB7-8A4C-BB15-2132EE747080}" srcOrd="0" destOrd="0" presId="urn:microsoft.com/office/officeart/2005/8/layout/hList1"/>
    <dgm:cxn modelId="{0DEAB0DD-B17C-D54C-93A3-2A379AD31ADC}" type="presOf" srcId="{1B55386C-9313-E24C-8798-19C714F9984B}" destId="{F11A73D8-1BD1-B440-B014-FE9A3771B0E3}" srcOrd="0" destOrd="1" presId="urn:microsoft.com/office/officeart/2005/8/layout/hList1"/>
    <dgm:cxn modelId="{F4D65CF4-9172-8E4A-8D21-419711FCC1B9}" type="presOf" srcId="{BD98EB68-5168-754D-978E-68C11428F55E}" destId="{06B5448C-7808-2E4A-B596-09805618C231}" srcOrd="0" destOrd="0" presId="urn:microsoft.com/office/officeart/2005/8/layout/hList1"/>
    <dgm:cxn modelId="{B643FCCF-83BC-E24C-AC8D-BD4103FC89B9}" type="presParOf" srcId="{98416E3D-FDB7-8A4C-BB15-2132EE747080}" destId="{F14DB800-4772-D14E-95C6-F7EFB1AC8972}" srcOrd="0" destOrd="0" presId="urn:microsoft.com/office/officeart/2005/8/layout/hList1"/>
    <dgm:cxn modelId="{D404A64A-3BB5-7940-AE0E-80148A25A9F8}" type="presParOf" srcId="{F14DB800-4772-D14E-95C6-F7EFB1AC8972}" destId="{A1FDC202-21B0-F347-A293-DE5ECC7A4432}" srcOrd="0" destOrd="0" presId="urn:microsoft.com/office/officeart/2005/8/layout/hList1"/>
    <dgm:cxn modelId="{01B19209-A061-2140-AD80-98CD136FCBC9}" type="presParOf" srcId="{F14DB800-4772-D14E-95C6-F7EFB1AC8972}" destId="{2F83E8D0-89E6-F543-AA87-9082672A787E}" srcOrd="1" destOrd="0" presId="urn:microsoft.com/office/officeart/2005/8/layout/hList1"/>
    <dgm:cxn modelId="{706FA3CD-2C6A-8440-9783-AB710B42217F}" type="presParOf" srcId="{98416E3D-FDB7-8A4C-BB15-2132EE747080}" destId="{847B7D42-7E5B-FD4F-9FD2-D0C539289D30}" srcOrd="1" destOrd="0" presId="urn:microsoft.com/office/officeart/2005/8/layout/hList1"/>
    <dgm:cxn modelId="{CFB774CA-7361-384A-831F-0F74559A7F8C}" type="presParOf" srcId="{98416E3D-FDB7-8A4C-BB15-2132EE747080}" destId="{2E88DABE-9599-574D-B708-4761D7AA3E91}" srcOrd="2" destOrd="0" presId="urn:microsoft.com/office/officeart/2005/8/layout/hList1"/>
    <dgm:cxn modelId="{C5BD004D-F38D-134D-9B05-71EC16D275AC}" type="presParOf" srcId="{2E88DABE-9599-574D-B708-4761D7AA3E91}" destId="{0DA17F2B-AA70-0D4F-B927-B240DDFF1B0D}" srcOrd="0" destOrd="0" presId="urn:microsoft.com/office/officeart/2005/8/layout/hList1"/>
    <dgm:cxn modelId="{4859624B-0117-8F4A-A12A-C116E9003539}" type="presParOf" srcId="{2E88DABE-9599-574D-B708-4761D7AA3E91}" destId="{F11A73D8-1BD1-B440-B014-FE9A3771B0E3}" srcOrd="1" destOrd="0" presId="urn:microsoft.com/office/officeart/2005/8/layout/hList1"/>
    <dgm:cxn modelId="{473092DC-37BD-AE40-A4DA-98F8F01DE8CA}" type="presParOf" srcId="{98416E3D-FDB7-8A4C-BB15-2132EE747080}" destId="{F100A7E1-9810-DE41-9357-391B194B3007}" srcOrd="3" destOrd="0" presId="urn:microsoft.com/office/officeart/2005/8/layout/hList1"/>
    <dgm:cxn modelId="{A0BEAD00-ACE9-BC44-AB55-0939416F3445}" type="presParOf" srcId="{98416E3D-FDB7-8A4C-BB15-2132EE747080}" destId="{F2CE9B40-509F-EF4E-823D-1609EC2F841D}" srcOrd="4" destOrd="0" presId="urn:microsoft.com/office/officeart/2005/8/layout/hList1"/>
    <dgm:cxn modelId="{664D917F-CE6B-D944-9655-446D5EEFFA6B}" type="presParOf" srcId="{F2CE9B40-509F-EF4E-823D-1609EC2F841D}" destId="{182E8EA0-9515-BF4E-8612-A2DCEADAB346}" srcOrd="0" destOrd="0" presId="urn:microsoft.com/office/officeart/2005/8/layout/hList1"/>
    <dgm:cxn modelId="{A7E72D63-F218-DF41-AE0D-F9DA606A39F3}" type="presParOf" srcId="{F2CE9B40-509F-EF4E-823D-1609EC2F841D}" destId="{06B5448C-7808-2E4A-B596-09805618C2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E6E696-7AF7-5C4D-8E12-DA9CC964FB75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58852AF-3360-9F43-A0A5-D913CEE5C743}">
      <dgm:prSet phldrT="[Text]"/>
      <dgm:spPr/>
      <dgm:t>
        <a:bodyPr/>
        <a:lstStyle/>
        <a:p>
          <a:r>
            <a:rPr lang="en-US" dirty="0"/>
            <a:t>Modern Technology</a:t>
          </a:r>
        </a:p>
      </dgm:t>
    </dgm:pt>
    <dgm:pt modelId="{D7B77643-DE3E-5142-84C4-06397AB8ADD6}" type="parTrans" cxnId="{E098A9B2-336B-F84E-B887-5A22ED496AE9}">
      <dgm:prSet/>
      <dgm:spPr/>
      <dgm:t>
        <a:bodyPr/>
        <a:lstStyle/>
        <a:p>
          <a:endParaRPr lang="en-US"/>
        </a:p>
      </dgm:t>
    </dgm:pt>
    <dgm:pt modelId="{77F0625C-53E3-6E42-8D0B-26E59636B06B}" type="sibTrans" cxnId="{E098A9B2-336B-F84E-B887-5A22ED496AE9}">
      <dgm:prSet/>
      <dgm:spPr/>
      <dgm:t>
        <a:bodyPr/>
        <a:lstStyle/>
        <a:p>
          <a:endParaRPr lang="en-US"/>
        </a:p>
      </dgm:t>
    </dgm:pt>
    <dgm:pt modelId="{6775B029-5941-9848-B27E-A78A91F00A92}">
      <dgm:prSet phldrT="[Text]"/>
      <dgm:spPr/>
      <dgm:t>
        <a:bodyPr/>
        <a:lstStyle/>
        <a:p>
          <a:r>
            <a:rPr lang="en-US" dirty="0"/>
            <a:t>Human</a:t>
          </a:r>
          <a:r>
            <a:rPr lang="en-US" baseline="0" dirty="0"/>
            <a:t> Resources Skills</a:t>
          </a:r>
          <a:endParaRPr lang="en-US" dirty="0"/>
        </a:p>
      </dgm:t>
    </dgm:pt>
    <dgm:pt modelId="{7D5EFEB1-BAE5-214D-B4AA-B79AC04DAC15}" type="parTrans" cxnId="{E32E256C-E61A-6743-8FB4-D1E31D673C24}">
      <dgm:prSet/>
      <dgm:spPr/>
      <dgm:t>
        <a:bodyPr/>
        <a:lstStyle/>
        <a:p>
          <a:endParaRPr lang="en-US"/>
        </a:p>
      </dgm:t>
    </dgm:pt>
    <dgm:pt modelId="{E6177770-EE34-CE46-BAD9-E142A8910348}" type="sibTrans" cxnId="{E32E256C-E61A-6743-8FB4-D1E31D673C24}">
      <dgm:prSet/>
      <dgm:spPr/>
      <dgm:t>
        <a:bodyPr/>
        <a:lstStyle/>
        <a:p>
          <a:endParaRPr lang="en-US"/>
        </a:p>
      </dgm:t>
    </dgm:pt>
    <dgm:pt modelId="{4B77DCF2-DD7B-354A-8534-A14486A215DB}">
      <dgm:prSet phldrT="[Text]"/>
      <dgm:spPr/>
      <dgm:t>
        <a:bodyPr/>
        <a:lstStyle/>
        <a:p>
          <a:r>
            <a:rPr lang="en-US" dirty="0"/>
            <a:t>Technology (digital, internet, </a:t>
          </a:r>
          <a:r>
            <a:rPr lang="en-US" dirty="0" err="1"/>
            <a:t>soc</a:t>
          </a:r>
          <a:r>
            <a:rPr lang="en-US" dirty="0"/>
            <a:t> med) rapidly transforming the way in which we conduct business</a:t>
          </a:r>
        </a:p>
      </dgm:t>
    </dgm:pt>
    <dgm:pt modelId="{07FD3ACC-47B5-A246-8E99-5E4A061945CC}" type="parTrans" cxnId="{7F07745F-58D0-0640-9A36-75365038F9EE}">
      <dgm:prSet/>
      <dgm:spPr/>
      <dgm:t>
        <a:bodyPr/>
        <a:lstStyle/>
        <a:p>
          <a:endParaRPr lang="en-US"/>
        </a:p>
      </dgm:t>
    </dgm:pt>
    <dgm:pt modelId="{289C8175-74AA-1D46-9BA6-06E9869FBF5B}" type="sibTrans" cxnId="{7F07745F-58D0-0640-9A36-75365038F9EE}">
      <dgm:prSet/>
      <dgm:spPr/>
      <dgm:t>
        <a:bodyPr/>
        <a:lstStyle/>
        <a:p>
          <a:endParaRPr lang="en-US"/>
        </a:p>
      </dgm:t>
    </dgm:pt>
    <dgm:pt modelId="{70A9AB44-3499-EF45-91D8-F8A0575168FB}">
      <dgm:prSet phldrT="[Text]"/>
      <dgm:spPr/>
      <dgm:t>
        <a:bodyPr/>
        <a:lstStyle/>
        <a:p>
          <a:r>
            <a:rPr lang="en-US" dirty="0"/>
            <a:t>Empowering people is one of the most important human resource skills</a:t>
          </a:r>
        </a:p>
      </dgm:t>
    </dgm:pt>
    <dgm:pt modelId="{F362AA47-463A-A949-B3EF-85B53A6E8200}" type="parTrans" cxnId="{5F46A83F-6420-E04F-B214-C35446BAC29A}">
      <dgm:prSet/>
      <dgm:spPr/>
      <dgm:t>
        <a:bodyPr/>
        <a:lstStyle/>
        <a:p>
          <a:endParaRPr lang="en-US"/>
        </a:p>
      </dgm:t>
    </dgm:pt>
    <dgm:pt modelId="{D629BEB8-41A2-2442-A946-7B5858AEA16B}" type="sibTrans" cxnId="{5F46A83F-6420-E04F-B214-C35446BAC29A}">
      <dgm:prSet/>
      <dgm:spPr/>
      <dgm:t>
        <a:bodyPr/>
        <a:lstStyle/>
        <a:p>
          <a:endParaRPr lang="en-US"/>
        </a:p>
      </dgm:t>
    </dgm:pt>
    <dgm:pt modelId="{47CEDA58-8F80-404F-AA74-2A5700067BBB}">
      <dgm:prSet phldrT="[Text]"/>
      <dgm:spPr/>
      <dgm:t>
        <a:bodyPr/>
        <a:lstStyle/>
        <a:p>
          <a:r>
            <a:rPr lang="en-US" dirty="0"/>
            <a:t>Software programs for word processing, financial management, database management</a:t>
          </a:r>
        </a:p>
      </dgm:t>
    </dgm:pt>
    <dgm:pt modelId="{D6B6EEB4-49BD-4C4D-B7A8-E7D59A8519A2}" type="parTrans" cxnId="{78861B8A-0CB8-244A-BE90-25E52724FA1D}">
      <dgm:prSet/>
      <dgm:spPr/>
      <dgm:t>
        <a:bodyPr/>
        <a:lstStyle/>
        <a:p>
          <a:endParaRPr lang="en-US"/>
        </a:p>
      </dgm:t>
    </dgm:pt>
    <dgm:pt modelId="{14FD0D40-5ECD-4246-9B3B-AEDE36B7C0CB}" type="sibTrans" cxnId="{78861B8A-0CB8-244A-BE90-25E52724FA1D}">
      <dgm:prSet/>
      <dgm:spPr/>
      <dgm:t>
        <a:bodyPr/>
        <a:lstStyle/>
        <a:p>
          <a:endParaRPr lang="en-US"/>
        </a:p>
      </dgm:t>
    </dgm:pt>
    <dgm:pt modelId="{98416E3D-FDB7-8A4C-BB15-2132EE747080}" type="pres">
      <dgm:prSet presAssocID="{C4E6E696-7AF7-5C4D-8E12-DA9CC964FB75}" presName="Name0" presStyleCnt="0">
        <dgm:presLayoutVars>
          <dgm:dir/>
          <dgm:animLvl val="lvl"/>
          <dgm:resizeHandles val="exact"/>
        </dgm:presLayoutVars>
      </dgm:prSet>
      <dgm:spPr/>
    </dgm:pt>
    <dgm:pt modelId="{F14DB800-4772-D14E-95C6-F7EFB1AC8972}" type="pres">
      <dgm:prSet presAssocID="{458852AF-3360-9F43-A0A5-D913CEE5C743}" presName="composite" presStyleCnt="0"/>
      <dgm:spPr/>
    </dgm:pt>
    <dgm:pt modelId="{A1FDC202-21B0-F347-A293-DE5ECC7A4432}" type="pres">
      <dgm:prSet presAssocID="{458852AF-3360-9F43-A0A5-D913CEE5C74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F83E8D0-89E6-F543-AA87-9082672A787E}" type="pres">
      <dgm:prSet presAssocID="{458852AF-3360-9F43-A0A5-D913CEE5C743}" presName="desTx" presStyleLbl="alignAccFollowNode1" presStyleIdx="0" presStyleCnt="2">
        <dgm:presLayoutVars>
          <dgm:bulletEnabled val="1"/>
        </dgm:presLayoutVars>
      </dgm:prSet>
      <dgm:spPr/>
    </dgm:pt>
    <dgm:pt modelId="{847B7D42-7E5B-FD4F-9FD2-D0C539289D30}" type="pres">
      <dgm:prSet presAssocID="{77F0625C-53E3-6E42-8D0B-26E59636B06B}" presName="space" presStyleCnt="0"/>
      <dgm:spPr/>
    </dgm:pt>
    <dgm:pt modelId="{2E88DABE-9599-574D-B708-4761D7AA3E91}" type="pres">
      <dgm:prSet presAssocID="{6775B029-5941-9848-B27E-A78A91F00A92}" presName="composite" presStyleCnt="0"/>
      <dgm:spPr/>
    </dgm:pt>
    <dgm:pt modelId="{0DA17F2B-AA70-0D4F-B927-B240DDFF1B0D}" type="pres">
      <dgm:prSet presAssocID="{6775B029-5941-9848-B27E-A78A91F00A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11A73D8-1BD1-B440-B014-FE9A3771B0E3}" type="pres">
      <dgm:prSet presAssocID="{6775B029-5941-9848-B27E-A78A91F00A9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4F93413-2858-BE43-BC82-666E95AD8CA8}" type="presOf" srcId="{4B77DCF2-DD7B-354A-8534-A14486A215DB}" destId="{2F83E8D0-89E6-F543-AA87-9082672A787E}" srcOrd="0" destOrd="0" presId="urn:microsoft.com/office/officeart/2005/8/layout/hList1"/>
    <dgm:cxn modelId="{5C714E15-BF53-0040-8F31-DED54B09CE32}" type="presOf" srcId="{6775B029-5941-9848-B27E-A78A91F00A92}" destId="{0DA17F2B-AA70-0D4F-B927-B240DDFF1B0D}" srcOrd="0" destOrd="0" presId="urn:microsoft.com/office/officeart/2005/8/layout/hList1"/>
    <dgm:cxn modelId="{5F46A83F-6420-E04F-B214-C35446BAC29A}" srcId="{6775B029-5941-9848-B27E-A78A91F00A92}" destId="{70A9AB44-3499-EF45-91D8-F8A0575168FB}" srcOrd="0" destOrd="0" parTransId="{F362AA47-463A-A949-B3EF-85B53A6E8200}" sibTransId="{D629BEB8-41A2-2442-A946-7B5858AEA16B}"/>
    <dgm:cxn modelId="{0DC50E40-1A8B-2E45-A441-9DBE126FC8F4}" type="presOf" srcId="{C4E6E696-7AF7-5C4D-8E12-DA9CC964FB75}" destId="{98416E3D-FDB7-8A4C-BB15-2132EE747080}" srcOrd="0" destOrd="0" presId="urn:microsoft.com/office/officeart/2005/8/layout/hList1"/>
    <dgm:cxn modelId="{7F07745F-58D0-0640-9A36-75365038F9EE}" srcId="{458852AF-3360-9F43-A0A5-D913CEE5C743}" destId="{4B77DCF2-DD7B-354A-8534-A14486A215DB}" srcOrd="0" destOrd="0" parTransId="{07FD3ACC-47B5-A246-8E99-5E4A061945CC}" sibTransId="{289C8175-74AA-1D46-9BA6-06E9869FBF5B}"/>
    <dgm:cxn modelId="{E32E256C-E61A-6743-8FB4-D1E31D673C24}" srcId="{C4E6E696-7AF7-5C4D-8E12-DA9CC964FB75}" destId="{6775B029-5941-9848-B27E-A78A91F00A92}" srcOrd="1" destOrd="0" parTransId="{7D5EFEB1-BAE5-214D-B4AA-B79AC04DAC15}" sibTransId="{E6177770-EE34-CE46-BAD9-E142A8910348}"/>
    <dgm:cxn modelId="{78861B8A-0CB8-244A-BE90-25E52724FA1D}" srcId="{458852AF-3360-9F43-A0A5-D913CEE5C743}" destId="{47CEDA58-8F80-404F-AA74-2A5700067BBB}" srcOrd="1" destOrd="0" parTransId="{D6B6EEB4-49BD-4C4D-B7A8-E7D59A8519A2}" sibTransId="{14FD0D40-5ECD-4246-9B3B-AEDE36B7C0CB}"/>
    <dgm:cxn modelId="{98279CAB-6406-4249-9BE9-7CFE4E6A4BE0}" type="presOf" srcId="{458852AF-3360-9F43-A0A5-D913CEE5C743}" destId="{A1FDC202-21B0-F347-A293-DE5ECC7A4432}" srcOrd="0" destOrd="0" presId="urn:microsoft.com/office/officeart/2005/8/layout/hList1"/>
    <dgm:cxn modelId="{76528DB2-0BC1-0243-A46B-AC8339A73A71}" type="presOf" srcId="{47CEDA58-8F80-404F-AA74-2A5700067BBB}" destId="{2F83E8D0-89E6-F543-AA87-9082672A787E}" srcOrd="0" destOrd="1" presId="urn:microsoft.com/office/officeart/2005/8/layout/hList1"/>
    <dgm:cxn modelId="{E098A9B2-336B-F84E-B887-5A22ED496AE9}" srcId="{C4E6E696-7AF7-5C4D-8E12-DA9CC964FB75}" destId="{458852AF-3360-9F43-A0A5-D913CEE5C743}" srcOrd="0" destOrd="0" parTransId="{D7B77643-DE3E-5142-84C4-06397AB8ADD6}" sibTransId="{77F0625C-53E3-6E42-8D0B-26E59636B06B}"/>
    <dgm:cxn modelId="{AB582EB3-465C-BC41-8DDD-984E869E9E38}" type="presOf" srcId="{70A9AB44-3499-EF45-91D8-F8A0575168FB}" destId="{F11A73D8-1BD1-B440-B014-FE9A3771B0E3}" srcOrd="0" destOrd="0" presId="urn:microsoft.com/office/officeart/2005/8/layout/hList1"/>
    <dgm:cxn modelId="{381B902F-5EE3-114F-99BC-39F90C45D521}" type="presParOf" srcId="{98416E3D-FDB7-8A4C-BB15-2132EE747080}" destId="{F14DB800-4772-D14E-95C6-F7EFB1AC8972}" srcOrd="0" destOrd="0" presId="urn:microsoft.com/office/officeart/2005/8/layout/hList1"/>
    <dgm:cxn modelId="{529DBBAA-B3FC-6F46-A2E1-87CC407EECDD}" type="presParOf" srcId="{F14DB800-4772-D14E-95C6-F7EFB1AC8972}" destId="{A1FDC202-21B0-F347-A293-DE5ECC7A4432}" srcOrd="0" destOrd="0" presId="urn:microsoft.com/office/officeart/2005/8/layout/hList1"/>
    <dgm:cxn modelId="{F8214163-9FC3-CB44-9AA9-6EC66030558B}" type="presParOf" srcId="{F14DB800-4772-D14E-95C6-F7EFB1AC8972}" destId="{2F83E8D0-89E6-F543-AA87-9082672A787E}" srcOrd="1" destOrd="0" presId="urn:microsoft.com/office/officeart/2005/8/layout/hList1"/>
    <dgm:cxn modelId="{7AB5FD68-6B0F-AD40-B47F-AF915DD6ADE3}" type="presParOf" srcId="{98416E3D-FDB7-8A4C-BB15-2132EE747080}" destId="{847B7D42-7E5B-FD4F-9FD2-D0C539289D30}" srcOrd="1" destOrd="0" presId="urn:microsoft.com/office/officeart/2005/8/layout/hList1"/>
    <dgm:cxn modelId="{870D2EF1-E94E-1D4D-A0C0-12216D441C1A}" type="presParOf" srcId="{98416E3D-FDB7-8A4C-BB15-2132EE747080}" destId="{2E88DABE-9599-574D-B708-4761D7AA3E91}" srcOrd="2" destOrd="0" presId="urn:microsoft.com/office/officeart/2005/8/layout/hList1"/>
    <dgm:cxn modelId="{C6702F86-698F-6441-8A78-A39EBB9A3580}" type="presParOf" srcId="{2E88DABE-9599-574D-B708-4761D7AA3E91}" destId="{0DA17F2B-AA70-0D4F-B927-B240DDFF1B0D}" srcOrd="0" destOrd="0" presId="urn:microsoft.com/office/officeart/2005/8/layout/hList1"/>
    <dgm:cxn modelId="{C5F7E002-ADE6-4143-BF14-ABF5D083DB86}" type="presParOf" srcId="{2E88DABE-9599-574D-B708-4761D7AA3E91}" destId="{F11A73D8-1BD1-B440-B014-FE9A3771B0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3DEB-B8ED-D945-98FE-00CA1F4F9AA6}">
      <dsp:nvSpPr>
        <dsp:cNvPr id="0" name=""/>
        <dsp:cNvSpPr/>
      </dsp:nvSpPr>
      <dsp:spPr>
        <a:xfrm>
          <a:off x="3522650" y="1884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Integritas</a:t>
          </a:r>
          <a:endParaRPr lang="en-US" sz="1500" b="1" kern="1200" dirty="0"/>
        </a:p>
      </dsp:txBody>
      <dsp:txXfrm>
        <a:off x="3574735" y="53969"/>
        <a:ext cx="1537329" cy="962804"/>
      </dsp:txXfrm>
    </dsp:sp>
    <dsp:sp modelId="{2ADE7024-D0CF-3847-923E-56B811C56AD3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2963852" y="169070"/>
              </a:moveTo>
              <a:arcTo wR="2131824" hR="2131824" stAng="17578350" swAng="196161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21C9-9DB7-BE46-9D9D-8B33C1D2D017}">
      <dsp:nvSpPr>
        <dsp:cNvPr id="0" name=""/>
        <dsp:cNvSpPr/>
      </dsp:nvSpPr>
      <dsp:spPr>
        <a:xfrm>
          <a:off x="5550135" y="1474938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Adil</a:t>
          </a:r>
          <a:endParaRPr lang="en-US" sz="1500" b="1" kern="1200" dirty="0"/>
        </a:p>
      </dsp:txBody>
      <dsp:txXfrm>
        <a:off x="5602220" y="1527023"/>
        <a:ext cx="1537329" cy="962804"/>
      </dsp:txXfrm>
    </dsp:sp>
    <dsp:sp modelId="{CDB28935-23C9-3A40-B2EC-CDF58500A2F6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4260722" y="2020169"/>
              </a:moveTo>
              <a:arcTo wR="2131824" hR="2131824" stAng="21419864" swAng="2196363"/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1874E-E6CE-AF4C-8724-112DA2EBE0BB}">
      <dsp:nvSpPr>
        <dsp:cNvPr id="0" name=""/>
        <dsp:cNvSpPr/>
      </dsp:nvSpPr>
      <dsp:spPr>
        <a:xfrm>
          <a:off x="4775704" y="3858390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Komit</a:t>
          </a:r>
          <a:endParaRPr lang="en-US" sz="1500" b="1" kern="1200" dirty="0"/>
        </a:p>
      </dsp:txBody>
      <dsp:txXfrm>
        <a:off x="4827789" y="3910475"/>
        <a:ext cx="1537329" cy="962804"/>
      </dsp:txXfrm>
    </dsp:sp>
    <dsp:sp modelId="{BBCB5324-1630-0646-BE23-7EE4927083C3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2555659" y="4221091"/>
              </a:moveTo>
              <a:arcTo wR="2131824" hR="2131824" stAng="4711946" swAng="1376109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EB46F-F36C-B642-A1A9-1056C98071B0}">
      <dsp:nvSpPr>
        <dsp:cNvPr id="0" name=""/>
        <dsp:cNvSpPr/>
      </dsp:nvSpPr>
      <dsp:spPr>
        <a:xfrm>
          <a:off x="2269595" y="3858390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Dorongan Berprestasi</a:t>
          </a:r>
          <a:endParaRPr lang="en-US" sz="1500" b="1" kern="1200" dirty="0"/>
        </a:p>
      </dsp:txBody>
      <dsp:txXfrm>
        <a:off x="2321680" y="3910475"/>
        <a:ext cx="1537329" cy="962804"/>
      </dsp:txXfrm>
    </dsp:sp>
    <dsp:sp modelId="{972F3675-0DF8-464E-ADAA-E2F75C6E86E3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356260" y="3311675"/>
              </a:moveTo>
              <a:arcTo wR="2131824" hR="2131824" stAng="8783772" swAng="2196363"/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3F939-3D58-784C-A805-CBA7664705CF}">
      <dsp:nvSpPr>
        <dsp:cNvPr id="0" name=""/>
        <dsp:cNvSpPr/>
      </dsp:nvSpPr>
      <dsp:spPr>
        <a:xfrm>
          <a:off x="1495164" y="1474938"/>
          <a:ext cx="1641499" cy="106697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Intra/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Entrepreneurship</a:t>
          </a:r>
          <a:endParaRPr lang="en-US" sz="1500" b="1" kern="1200" dirty="0"/>
        </a:p>
      </dsp:txBody>
      <dsp:txXfrm>
        <a:off x="1547249" y="1527023"/>
        <a:ext cx="1537329" cy="962804"/>
      </dsp:txXfrm>
    </dsp:sp>
    <dsp:sp modelId="{7E533EF1-4B0B-8F4E-A13D-9C5D1F5C9778}">
      <dsp:nvSpPr>
        <dsp:cNvPr id="0" name=""/>
        <dsp:cNvSpPr/>
      </dsp:nvSpPr>
      <dsp:spPr>
        <a:xfrm>
          <a:off x="2211575" y="535371"/>
          <a:ext cx="4263648" cy="4263648"/>
        </a:xfrm>
        <a:custGeom>
          <a:avLst/>
          <a:gdLst/>
          <a:ahLst/>
          <a:cxnLst/>
          <a:rect l="0" t="0" r="0" b="0"/>
          <a:pathLst>
            <a:path>
              <a:moveTo>
                <a:pt x="371438" y="929444"/>
              </a:moveTo>
              <a:arcTo wR="2131824" hR="2131824" stAng="12860034" swAng="1961617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ABD5F-E08C-C44F-9397-DFC031F826A0}">
      <dsp:nvSpPr>
        <dsp:cNvPr id="0" name=""/>
        <dsp:cNvSpPr/>
      </dsp:nvSpPr>
      <dsp:spPr>
        <a:xfrm>
          <a:off x="0" y="243694"/>
          <a:ext cx="788670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Celebration</a:t>
          </a:r>
        </a:p>
      </dsp:txBody>
      <dsp:txXfrm>
        <a:off x="24588" y="268282"/>
        <a:ext cx="7837524" cy="454509"/>
      </dsp:txXfrm>
    </dsp:sp>
    <dsp:sp modelId="{9A55DE29-7787-7643-B1E4-BE22715C6295}">
      <dsp:nvSpPr>
        <dsp:cNvPr id="0" name=""/>
        <dsp:cNvSpPr/>
      </dsp:nvSpPr>
      <dsp:spPr>
        <a:xfrm>
          <a:off x="0" y="747379"/>
          <a:ext cx="7886700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Is characterized by festive ranging from fairs and festivals to social life-cycle events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Where events are held for the purpose of celebration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Parades, civic events, festivals, weddings, anniversaries, birthday, religious events etc</a:t>
          </a:r>
        </a:p>
      </dsp:txBody>
      <dsp:txXfrm>
        <a:off x="0" y="747379"/>
        <a:ext cx="7886700" cy="825930"/>
      </dsp:txXfrm>
    </dsp:sp>
    <dsp:sp modelId="{EFED60A9-C53F-174C-A57C-23F4C60FB1DC}">
      <dsp:nvSpPr>
        <dsp:cNvPr id="0" name=""/>
        <dsp:cNvSpPr/>
      </dsp:nvSpPr>
      <dsp:spPr>
        <a:xfrm>
          <a:off x="0" y="1573309"/>
          <a:ext cx="7886700" cy="503685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Education</a:t>
          </a:r>
        </a:p>
      </dsp:txBody>
      <dsp:txXfrm>
        <a:off x="24588" y="1597897"/>
        <a:ext cx="7837524" cy="454509"/>
      </dsp:txXfrm>
    </dsp:sp>
    <dsp:sp modelId="{91317E16-139A-7343-A6BA-5B384DF8965A}">
      <dsp:nvSpPr>
        <dsp:cNvPr id="0" name=""/>
        <dsp:cNvSpPr/>
      </dsp:nvSpPr>
      <dsp:spPr>
        <a:xfrm>
          <a:off x="0" y="2076994"/>
          <a:ext cx="78867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Educational events mark, deliver, test, and support growth for all human being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Such as convocation, commencements, alumni events, training, meeting, certification program, seminar, workshop</a:t>
          </a:r>
        </a:p>
      </dsp:txBody>
      <dsp:txXfrm>
        <a:off x="0" y="2076994"/>
        <a:ext cx="7886700" cy="782460"/>
      </dsp:txXfrm>
    </dsp:sp>
    <dsp:sp modelId="{CA0D3354-FBBD-F045-A933-BB2611EBF026}">
      <dsp:nvSpPr>
        <dsp:cNvPr id="0" name=""/>
        <dsp:cNvSpPr/>
      </dsp:nvSpPr>
      <dsp:spPr>
        <a:xfrm>
          <a:off x="0" y="2859454"/>
          <a:ext cx="7886700" cy="503685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Marketing</a:t>
          </a:r>
        </a:p>
      </dsp:txBody>
      <dsp:txXfrm>
        <a:off x="24588" y="2884042"/>
        <a:ext cx="7837524" cy="454509"/>
      </dsp:txXfrm>
    </dsp:sp>
    <dsp:sp modelId="{DCA38998-9F77-6740-BDDA-A553709FDE94}">
      <dsp:nvSpPr>
        <dsp:cNvPr id="0" name=""/>
        <dsp:cNvSpPr/>
      </dsp:nvSpPr>
      <dsp:spPr>
        <a:xfrm>
          <a:off x="0" y="3363139"/>
          <a:ext cx="78867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Serve to create awareness and persuade prospects to purchase goods and service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Such as product launching, product bazaar</a:t>
          </a:r>
        </a:p>
      </dsp:txBody>
      <dsp:txXfrm>
        <a:off x="0" y="3363139"/>
        <a:ext cx="7886700" cy="554242"/>
      </dsp:txXfrm>
    </dsp:sp>
    <dsp:sp modelId="{66F8446E-5C61-BE43-A7CC-9EC5E7A2C942}">
      <dsp:nvSpPr>
        <dsp:cNvPr id="0" name=""/>
        <dsp:cNvSpPr/>
      </dsp:nvSpPr>
      <dsp:spPr>
        <a:xfrm>
          <a:off x="0" y="3917381"/>
          <a:ext cx="7886700" cy="50368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Reunion</a:t>
          </a:r>
        </a:p>
      </dsp:txBody>
      <dsp:txXfrm>
        <a:off x="24588" y="3941969"/>
        <a:ext cx="7837524" cy="454509"/>
      </dsp:txXfrm>
    </dsp:sp>
    <dsp:sp modelId="{9906AA20-1D14-D746-BCB1-5B3EC6D88396}">
      <dsp:nvSpPr>
        <dsp:cNvPr id="0" name=""/>
        <dsp:cNvSpPr/>
      </dsp:nvSpPr>
      <dsp:spPr>
        <a:xfrm>
          <a:off x="0" y="4421066"/>
          <a:ext cx="78867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When human beings reunite for the purposes of remembrance, rekindling friendships, or simply </a:t>
          </a:r>
          <a:r>
            <a:rPr lang="en-US" sz="1600" kern="1200" dirty="0" err="1"/>
            <a:t>rebonding</a:t>
          </a:r>
          <a:r>
            <a:rPr lang="en-US" sz="1600" kern="1200" dirty="0"/>
            <a:t> as a </a:t>
          </a:r>
          <a:r>
            <a:rPr lang="en-US" sz="1600" kern="1200" dirty="0" err="1"/>
            <a:t>gruop</a:t>
          </a:r>
          <a:endParaRPr lang="en-US" sz="1600" kern="1200" dirty="0"/>
        </a:p>
      </dsp:txBody>
      <dsp:txXfrm>
        <a:off x="0" y="4421066"/>
        <a:ext cx="7886700" cy="499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AEF02-36E5-A34B-8032-BC9A803B058A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Civic Events</a:t>
          </a:r>
        </a:p>
      </dsp:txBody>
      <dsp:txXfrm>
        <a:off x="468272" y="3745"/>
        <a:ext cx="2171923" cy="1303153"/>
      </dsp:txXfrm>
    </dsp:sp>
    <dsp:sp modelId="{CCFE58C2-045B-6640-BDAB-6BD71BCB1E77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Exhibition</a:t>
          </a:r>
        </a:p>
      </dsp:txBody>
      <dsp:txXfrm>
        <a:off x="2857388" y="3745"/>
        <a:ext cx="2171923" cy="1303153"/>
      </dsp:txXfrm>
    </dsp:sp>
    <dsp:sp modelId="{305222F3-A1E0-684C-A661-8FC22F962D9B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Fairs/ Festival</a:t>
          </a:r>
        </a:p>
      </dsp:txBody>
      <dsp:txXfrm>
        <a:off x="5246503" y="3745"/>
        <a:ext cx="2171923" cy="1303153"/>
      </dsp:txXfrm>
    </dsp:sp>
    <dsp:sp modelId="{0EDE5711-ABA4-5145-985D-E2A0534E5941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Hospitality</a:t>
          </a:r>
        </a:p>
      </dsp:txBody>
      <dsp:txXfrm>
        <a:off x="468272" y="1524092"/>
        <a:ext cx="2171923" cy="1303153"/>
      </dsp:txXfrm>
    </dsp:sp>
    <dsp:sp modelId="{4A3E2D32-98A0-8545-984A-61101BD72516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Meeting/ Conferences</a:t>
          </a:r>
        </a:p>
      </dsp:txBody>
      <dsp:txXfrm>
        <a:off x="2857388" y="1524092"/>
        <a:ext cx="2171923" cy="1303153"/>
      </dsp:txXfrm>
    </dsp:sp>
    <dsp:sp modelId="{99FB9A21-A6A2-5848-9248-8F15F1A3C2A6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Retail Events</a:t>
          </a:r>
        </a:p>
      </dsp:txBody>
      <dsp:txXfrm>
        <a:off x="5246503" y="1524092"/>
        <a:ext cx="2171923" cy="1303153"/>
      </dsp:txXfrm>
    </dsp:sp>
    <dsp:sp modelId="{EB9E64D9-9A02-FD46-8553-A84E00295F88}">
      <dsp:nvSpPr>
        <dsp:cNvPr id="0" name=""/>
        <dsp:cNvSpPr/>
      </dsp:nvSpPr>
      <dsp:spPr>
        <a:xfrm>
          <a:off x="1662830" y="3044438"/>
          <a:ext cx="2171923" cy="1303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Social Life-Cycle Events</a:t>
          </a:r>
        </a:p>
      </dsp:txBody>
      <dsp:txXfrm>
        <a:off x="1662830" y="3044438"/>
        <a:ext cx="2171923" cy="1303153"/>
      </dsp:txXfrm>
    </dsp:sp>
    <dsp:sp modelId="{58664136-8922-B243-9933-E2A61C5B8081}">
      <dsp:nvSpPr>
        <dsp:cNvPr id="0" name=""/>
        <dsp:cNvSpPr/>
      </dsp:nvSpPr>
      <dsp:spPr>
        <a:xfrm>
          <a:off x="4051946" y="3044438"/>
          <a:ext cx="2171923" cy="13031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Sport Events</a:t>
          </a:r>
        </a:p>
      </dsp:txBody>
      <dsp:txXfrm>
        <a:off x="4051946" y="3044438"/>
        <a:ext cx="2171923" cy="1303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CE86C-91CD-0E41-B3D5-C647BB360DA5}">
      <dsp:nvSpPr>
        <dsp:cNvPr id="0" name=""/>
        <dsp:cNvSpPr/>
      </dsp:nvSpPr>
      <dsp:spPr>
        <a:xfrm>
          <a:off x="0" y="138052"/>
          <a:ext cx="7886700" cy="5036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Civic Events</a:t>
          </a:r>
        </a:p>
      </dsp:txBody>
      <dsp:txXfrm>
        <a:off x="24588" y="162640"/>
        <a:ext cx="7837524" cy="454509"/>
      </dsp:txXfrm>
    </dsp:sp>
    <dsp:sp modelId="{88FA2597-C2DF-1D4D-9844-8DF4029C2431}">
      <dsp:nvSpPr>
        <dsp:cNvPr id="0" name=""/>
        <dsp:cNvSpPr/>
      </dsp:nvSpPr>
      <dsp:spPr>
        <a:xfrm>
          <a:off x="0" y="641737"/>
          <a:ext cx="78867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Related to public events to celebrate religious, cultural, ritual traditions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State events (</a:t>
          </a:r>
          <a:r>
            <a:rPr lang="en-US" sz="1600" kern="1200" dirty="0" err="1"/>
            <a:t>acara</a:t>
          </a:r>
          <a:r>
            <a:rPr lang="en-US" sz="1600" kern="1200" dirty="0"/>
            <a:t> </a:t>
          </a:r>
          <a:r>
            <a:rPr lang="en-US" sz="1600" kern="1200" dirty="0" err="1"/>
            <a:t>kenegaraan</a:t>
          </a:r>
          <a:r>
            <a:rPr lang="en-US" sz="1600" kern="1200" dirty="0"/>
            <a:t>) : </a:t>
          </a:r>
          <a:r>
            <a:rPr lang="en-US" sz="1600" kern="1200" dirty="0" err="1"/>
            <a:t>pemilu</a:t>
          </a:r>
          <a:r>
            <a:rPr lang="en-US" sz="1600" kern="1200" dirty="0"/>
            <a:t>, </a:t>
          </a:r>
          <a:r>
            <a:rPr lang="en-US" sz="1600" kern="1200" dirty="0" err="1"/>
            <a:t>upacara</a:t>
          </a:r>
          <a:r>
            <a:rPr lang="en-US" sz="1600" kern="1200" dirty="0"/>
            <a:t> </a:t>
          </a:r>
          <a:r>
            <a:rPr lang="en-US" sz="1600" kern="1200" dirty="0" err="1"/>
            <a:t>bendera</a:t>
          </a:r>
          <a:endParaRPr lang="en-US" sz="1600" kern="1200" dirty="0"/>
        </a:p>
      </dsp:txBody>
      <dsp:txXfrm>
        <a:off x="0" y="641737"/>
        <a:ext cx="7886700" cy="554242"/>
      </dsp:txXfrm>
    </dsp:sp>
    <dsp:sp modelId="{A9CFF075-50BB-C442-8511-1A2EEB03640E}">
      <dsp:nvSpPr>
        <dsp:cNvPr id="0" name=""/>
        <dsp:cNvSpPr/>
      </dsp:nvSpPr>
      <dsp:spPr>
        <a:xfrm>
          <a:off x="0" y="1195980"/>
          <a:ext cx="7886700" cy="503685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Expositions/Exhibitions</a:t>
          </a:r>
        </a:p>
      </dsp:txBody>
      <dsp:txXfrm>
        <a:off x="24588" y="1220568"/>
        <a:ext cx="7837524" cy="454509"/>
      </dsp:txXfrm>
    </dsp:sp>
    <dsp:sp modelId="{3E8A7976-8F93-3740-BA20-637EE8E93256}">
      <dsp:nvSpPr>
        <dsp:cNvPr id="0" name=""/>
        <dsp:cNvSpPr/>
      </dsp:nvSpPr>
      <dsp:spPr>
        <a:xfrm>
          <a:off x="0" y="1699665"/>
          <a:ext cx="78867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Pameran</a:t>
          </a:r>
          <a:r>
            <a:rPr lang="en-US" sz="1600" kern="1200" dirty="0"/>
            <a:t>, </a:t>
          </a:r>
          <a:r>
            <a:rPr lang="en-US" sz="1600" kern="1200" dirty="0" err="1"/>
            <a:t>pertunjukkan</a:t>
          </a:r>
          <a:r>
            <a:rPr lang="en-US" sz="1600" kern="1200" dirty="0"/>
            <a:t>. </a:t>
          </a:r>
          <a:r>
            <a:rPr lang="en-US" sz="1600" kern="1200" dirty="0" err="1"/>
            <a:t>Ada</a:t>
          </a:r>
          <a:r>
            <a:rPr lang="en-US" sz="1600" kern="1200" dirty="0"/>
            <a:t> yang </a:t>
          </a:r>
          <a:r>
            <a:rPr lang="en-US" sz="1600" kern="1200" dirty="0" err="1"/>
            <a:t>dipamerkan</a:t>
          </a:r>
          <a:r>
            <a:rPr lang="en-US" sz="1600" kern="1200" dirty="0"/>
            <a:t>, </a:t>
          </a:r>
          <a:r>
            <a:rPr lang="en-US" sz="1600" kern="1200" dirty="0" err="1"/>
            <a:t>ada</a:t>
          </a:r>
          <a:r>
            <a:rPr lang="en-US" sz="1600" kern="1200" dirty="0"/>
            <a:t> </a:t>
          </a:r>
          <a:r>
            <a:rPr lang="en-US" sz="1600" kern="1200" dirty="0" err="1"/>
            <a:t>ruangan</a:t>
          </a:r>
          <a:r>
            <a:rPr lang="en-US" sz="1600" kern="1200" dirty="0"/>
            <a:t> </a:t>
          </a:r>
          <a:r>
            <a:rPr lang="en-US" sz="1600" kern="1200" dirty="0" err="1"/>
            <a:t>pameran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selalu</a:t>
          </a:r>
          <a:r>
            <a:rPr lang="en-US" sz="1600" kern="1200" dirty="0"/>
            <a:t> </a:t>
          </a:r>
          <a:r>
            <a:rPr lang="en-US" sz="1600" kern="1200" dirty="0" err="1"/>
            <a:t>bertujuan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sales</a:t>
          </a:r>
        </a:p>
      </dsp:txBody>
      <dsp:txXfrm>
        <a:off x="0" y="1699665"/>
        <a:ext cx="7886700" cy="554242"/>
      </dsp:txXfrm>
    </dsp:sp>
    <dsp:sp modelId="{F9397E53-006C-8748-9389-02C440D54FF3}">
      <dsp:nvSpPr>
        <dsp:cNvPr id="0" name=""/>
        <dsp:cNvSpPr/>
      </dsp:nvSpPr>
      <dsp:spPr>
        <a:xfrm>
          <a:off x="0" y="2253907"/>
          <a:ext cx="7886700" cy="503685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Fairs and Festivals</a:t>
          </a:r>
        </a:p>
      </dsp:txBody>
      <dsp:txXfrm>
        <a:off x="24588" y="2278495"/>
        <a:ext cx="7837524" cy="454509"/>
      </dsp:txXfrm>
    </dsp:sp>
    <dsp:sp modelId="{9319C2A9-5D9B-5543-8256-BED0D3981FB6}">
      <dsp:nvSpPr>
        <dsp:cNvPr id="0" name=""/>
        <dsp:cNvSpPr/>
      </dsp:nvSpPr>
      <dsp:spPr>
        <a:xfrm>
          <a:off x="0" y="2757592"/>
          <a:ext cx="78867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When people assembled in the marketplace to conduct business, commercial as well as religious influenced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Bentuk</a:t>
          </a:r>
          <a:r>
            <a:rPr lang="en-US" sz="1600" kern="1200" dirty="0"/>
            <a:t> </a:t>
          </a:r>
          <a:r>
            <a:rPr lang="en-US" sz="1600" kern="1200" dirty="0" err="1"/>
            <a:t>lebih</a:t>
          </a:r>
          <a:r>
            <a:rPr lang="en-US" sz="1600" kern="1200" dirty="0"/>
            <a:t> </a:t>
          </a:r>
          <a:r>
            <a:rPr lang="en-US" sz="1600" kern="1200" dirty="0" err="1"/>
            <a:t>kompleks</a:t>
          </a:r>
          <a:r>
            <a:rPr lang="en-US" sz="1600" kern="1200" dirty="0"/>
            <a:t>, </a:t>
          </a:r>
          <a:r>
            <a:rPr lang="en-US" sz="1600" kern="1200" dirty="0" err="1"/>
            <a:t>bisa</a:t>
          </a:r>
          <a:r>
            <a:rPr lang="en-US" sz="1600" kern="1200" dirty="0"/>
            <a:t> </a:t>
          </a:r>
          <a:r>
            <a:rPr lang="en-US" sz="1600" kern="1200" dirty="0" err="1"/>
            <a:t>berbentuk</a:t>
          </a:r>
          <a:r>
            <a:rPr lang="en-US" sz="1600" kern="1200" dirty="0"/>
            <a:t> </a:t>
          </a:r>
          <a:r>
            <a:rPr lang="en-US" sz="1600" kern="1200" dirty="0" err="1"/>
            <a:t>pameran</a:t>
          </a:r>
          <a:endParaRPr lang="en-US" sz="1600" kern="1200" dirty="0"/>
        </a:p>
      </dsp:txBody>
      <dsp:txXfrm>
        <a:off x="0" y="2757592"/>
        <a:ext cx="7886700" cy="782460"/>
      </dsp:txXfrm>
    </dsp:sp>
    <dsp:sp modelId="{6AE7C191-0DBD-7849-B435-A3B44423B093}">
      <dsp:nvSpPr>
        <dsp:cNvPr id="0" name=""/>
        <dsp:cNvSpPr/>
      </dsp:nvSpPr>
      <dsp:spPr>
        <a:xfrm>
          <a:off x="0" y="3540052"/>
          <a:ext cx="7886700" cy="503685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Hospitality</a:t>
          </a:r>
        </a:p>
      </dsp:txBody>
      <dsp:txXfrm>
        <a:off x="24588" y="3564640"/>
        <a:ext cx="7837524" cy="454509"/>
      </dsp:txXfrm>
    </dsp:sp>
    <dsp:sp modelId="{68C1B62A-94EC-3040-AFD1-03B12F6BC312}">
      <dsp:nvSpPr>
        <dsp:cNvPr id="0" name=""/>
        <dsp:cNvSpPr/>
      </dsp:nvSpPr>
      <dsp:spPr>
        <a:xfrm>
          <a:off x="0" y="4043737"/>
          <a:ext cx="7886700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Hospitality : </a:t>
          </a:r>
          <a:r>
            <a:rPr lang="en-US" sz="1600" kern="1200" dirty="0" err="1"/>
            <a:t>pelayanan</a:t>
          </a:r>
          <a:r>
            <a:rPr lang="en-US" sz="1600" kern="1200" dirty="0"/>
            <a:t>. Event </a:t>
          </a:r>
          <a:r>
            <a:rPr lang="en-US" sz="1600" kern="1200" dirty="0" err="1"/>
            <a:t>di</a:t>
          </a:r>
          <a:r>
            <a:rPr lang="en-US" sz="1600" kern="1200" dirty="0"/>
            <a:t> </a:t>
          </a:r>
          <a:r>
            <a:rPr lang="en-US" sz="1600" kern="1200" dirty="0" err="1"/>
            <a:t>mana</a:t>
          </a:r>
          <a:r>
            <a:rPr lang="en-US" sz="1600" kern="1200" dirty="0"/>
            <a:t> </a:t>
          </a:r>
          <a:r>
            <a:rPr lang="en-US" sz="1600" kern="1200" dirty="0" err="1"/>
            <a:t>terdapat</a:t>
          </a:r>
          <a:r>
            <a:rPr lang="en-US" sz="1600" kern="1200" dirty="0"/>
            <a:t> treatment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penyambutan</a:t>
          </a:r>
          <a:r>
            <a:rPr lang="en-US" sz="1600" kern="1200" dirty="0"/>
            <a:t> yang </a:t>
          </a:r>
          <a:r>
            <a:rPr lang="en-US" sz="1600" kern="1200" dirty="0" err="1"/>
            <a:t>diberikan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pengunjung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Misal</a:t>
          </a:r>
          <a:r>
            <a:rPr lang="en-US" sz="1600" kern="1200" dirty="0"/>
            <a:t> : launching </a:t>
          </a:r>
          <a:r>
            <a:rPr lang="en-US" sz="1600" kern="1200" dirty="0" err="1"/>
            <a:t>restoran</a:t>
          </a:r>
          <a:r>
            <a:rPr lang="en-US" sz="1600" kern="1200" dirty="0"/>
            <a:t>/hotel </a:t>
          </a:r>
          <a:r>
            <a:rPr lang="en-US" sz="1600" kern="1200" dirty="0" err="1"/>
            <a:t>mengundang</a:t>
          </a:r>
          <a:r>
            <a:rPr lang="en-US" sz="1600" kern="1200" dirty="0"/>
            <a:t> </a:t>
          </a:r>
          <a:r>
            <a:rPr lang="en-US" sz="1600" kern="1200" dirty="0" err="1"/>
            <a:t>orang</a:t>
          </a:r>
          <a:r>
            <a:rPr lang="en-US" sz="1600" kern="1200" dirty="0"/>
            <a:t> </a:t>
          </a:r>
          <a:r>
            <a:rPr lang="en-US" sz="1600" kern="1200" dirty="0" err="1"/>
            <a:t>utk</a:t>
          </a:r>
          <a:r>
            <a:rPr lang="en-US" sz="1600" kern="1200" dirty="0"/>
            <a:t> </a:t>
          </a:r>
          <a:r>
            <a:rPr lang="en-US" sz="1600" kern="1200" dirty="0" err="1"/>
            <a:t>datang</a:t>
          </a:r>
          <a:r>
            <a:rPr lang="en-US" sz="1600" kern="1200" dirty="0"/>
            <a:t>, </a:t>
          </a:r>
          <a:r>
            <a:rPr lang="en-US" sz="1600" kern="1200" dirty="0" err="1"/>
            <a:t>kemudian</a:t>
          </a:r>
          <a:r>
            <a:rPr lang="en-US" sz="1600" kern="1200" dirty="0"/>
            <a:t> </a:t>
          </a:r>
          <a:r>
            <a:rPr lang="en-US" sz="1600" kern="1200" dirty="0" err="1"/>
            <a:t>ada</a:t>
          </a:r>
          <a:r>
            <a:rPr lang="en-US" sz="1600" kern="1200" dirty="0"/>
            <a:t> treatment </a:t>
          </a:r>
          <a:r>
            <a:rPr lang="en-US" sz="1600" kern="1200" dirty="0" err="1"/>
            <a:t>khusus</a:t>
          </a:r>
          <a:endParaRPr lang="en-US" sz="1600" kern="1200" dirty="0"/>
        </a:p>
      </dsp:txBody>
      <dsp:txXfrm>
        <a:off x="0" y="4043737"/>
        <a:ext cx="7886700" cy="999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CE86C-91CD-0E41-B3D5-C647BB360DA5}">
      <dsp:nvSpPr>
        <dsp:cNvPr id="0" name=""/>
        <dsp:cNvSpPr/>
      </dsp:nvSpPr>
      <dsp:spPr>
        <a:xfrm>
          <a:off x="0" y="118702"/>
          <a:ext cx="78867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Meeting and Conferences</a:t>
          </a:r>
        </a:p>
      </dsp:txBody>
      <dsp:txXfrm>
        <a:off x="26930" y="145632"/>
        <a:ext cx="7832840" cy="497795"/>
      </dsp:txXfrm>
    </dsp:sp>
    <dsp:sp modelId="{88FA2597-C2DF-1D4D-9844-8DF4029C2431}">
      <dsp:nvSpPr>
        <dsp:cNvPr id="0" name=""/>
        <dsp:cNvSpPr/>
      </dsp:nvSpPr>
      <dsp:spPr>
        <a:xfrm>
          <a:off x="0" y="670357"/>
          <a:ext cx="78867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These events are primarily educational seminars that provide networking opportunities for association members and corporate </a:t>
          </a:r>
          <a:r>
            <a:rPr lang="en-US" sz="1800" kern="1200" dirty="0" err="1"/>
            <a:t>employess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Rapat</a:t>
          </a:r>
          <a:r>
            <a:rPr lang="en-US" sz="1800" kern="1200" dirty="0"/>
            <a:t>, </a:t>
          </a:r>
          <a:r>
            <a:rPr lang="en-US" sz="1800" kern="1200" dirty="0" err="1"/>
            <a:t>konferensi</a:t>
          </a:r>
          <a:endParaRPr lang="en-US" sz="1800" kern="1200" dirty="0"/>
        </a:p>
      </dsp:txBody>
      <dsp:txXfrm>
        <a:off x="0" y="670357"/>
        <a:ext cx="7886700" cy="880785"/>
      </dsp:txXfrm>
    </dsp:sp>
    <dsp:sp modelId="{A9CFF075-50BB-C442-8511-1A2EEB03640E}">
      <dsp:nvSpPr>
        <dsp:cNvPr id="0" name=""/>
        <dsp:cNvSpPr/>
      </dsp:nvSpPr>
      <dsp:spPr>
        <a:xfrm>
          <a:off x="0" y="1551142"/>
          <a:ext cx="7886700" cy="5516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Retail Events</a:t>
          </a:r>
        </a:p>
      </dsp:txBody>
      <dsp:txXfrm>
        <a:off x="26930" y="1578072"/>
        <a:ext cx="7832840" cy="497795"/>
      </dsp:txXfrm>
    </dsp:sp>
    <dsp:sp modelId="{3E8A7976-8F93-3740-BA20-637EE8E93256}">
      <dsp:nvSpPr>
        <dsp:cNvPr id="0" name=""/>
        <dsp:cNvSpPr/>
      </dsp:nvSpPr>
      <dsp:spPr>
        <a:xfrm>
          <a:off x="0" y="2102797"/>
          <a:ext cx="78867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Sellers have used promotions and events to attract buyers and drive sales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Sebuah</a:t>
          </a:r>
          <a:r>
            <a:rPr lang="en-US" sz="1800" kern="1200" dirty="0"/>
            <a:t> </a:t>
          </a:r>
          <a:r>
            <a:rPr lang="en-US" sz="1800" kern="1200" dirty="0" err="1"/>
            <a:t>toko</a:t>
          </a:r>
          <a:r>
            <a:rPr lang="en-US" sz="1800" kern="1200" dirty="0"/>
            <a:t> </a:t>
          </a:r>
          <a:r>
            <a:rPr lang="en-US" sz="1800" kern="1200" dirty="0" err="1"/>
            <a:t>bikin</a:t>
          </a:r>
          <a:r>
            <a:rPr lang="en-US" sz="1800" kern="1200" dirty="0"/>
            <a:t> event </a:t>
          </a:r>
          <a:r>
            <a:rPr lang="en-US" sz="1800" kern="1200" dirty="0" err="1"/>
            <a:t>sendiri</a:t>
          </a:r>
          <a:endParaRPr lang="en-US" sz="1800" kern="1200" dirty="0"/>
        </a:p>
      </dsp:txBody>
      <dsp:txXfrm>
        <a:off x="0" y="2102797"/>
        <a:ext cx="7886700" cy="618930"/>
      </dsp:txXfrm>
    </dsp:sp>
    <dsp:sp modelId="{F9397E53-006C-8748-9389-02C440D54FF3}">
      <dsp:nvSpPr>
        <dsp:cNvPr id="0" name=""/>
        <dsp:cNvSpPr/>
      </dsp:nvSpPr>
      <dsp:spPr>
        <a:xfrm>
          <a:off x="0" y="2721727"/>
          <a:ext cx="7886700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Social Life-Cycle Events</a:t>
          </a:r>
        </a:p>
      </dsp:txBody>
      <dsp:txXfrm>
        <a:off x="26930" y="2748657"/>
        <a:ext cx="7832840" cy="497795"/>
      </dsp:txXfrm>
    </dsp:sp>
    <dsp:sp modelId="{9319C2A9-5D9B-5543-8256-BED0D3981FB6}">
      <dsp:nvSpPr>
        <dsp:cNvPr id="0" name=""/>
        <dsp:cNvSpPr/>
      </dsp:nvSpPr>
      <dsp:spPr>
        <a:xfrm>
          <a:off x="0" y="3273382"/>
          <a:ext cx="78867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Berkaitan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kehidupan</a:t>
          </a:r>
          <a:r>
            <a:rPr lang="en-US" sz="1800" kern="1200" dirty="0"/>
            <a:t> </a:t>
          </a:r>
          <a:r>
            <a:rPr lang="en-US" sz="1800" kern="1200" dirty="0" err="1"/>
            <a:t>sosial</a:t>
          </a:r>
          <a:r>
            <a:rPr lang="en-US" sz="1800" kern="1200" dirty="0"/>
            <a:t> </a:t>
          </a:r>
          <a:r>
            <a:rPr lang="en-US" sz="1800" kern="1200" dirty="0" err="1"/>
            <a:t>manusia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lahir</a:t>
          </a:r>
          <a:r>
            <a:rPr lang="en-US" sz="1800" kern="1200" dirty="0"/>
            <a:t> </a:t>
          </a:r>
          <a:r>
            <a:rPr lang="en-US" sz="1800" kern="1200" dirty="0" err="1"/>
            <a:t>sampe</a:t>
          </a:r>
          <a:r>
            <a:rPr lang="en-US" sz="1800" kern="1200" dirty="0"/>
            <a:t> </a:t>
          </a:r>
          <a:r>
            <a:rPr lang="en-US" sz="1800" kern="1200" dirty="0" err="1"/>
            <a:t>meninggal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Ulang</a:t>
          </a:r>
          <a:r>
            <a:rPr lang="en-US" sz="1800" kern="1200" dirty="0"/>
            <a:t> </a:t>
          </a:r>
          <a:r>
            <a:rPr lang="en-US" sz="1800" kern="1200" dirty="0" err="1"/>
            <a:t>tahun</a:t>
          </a:r>
          <a:r>
            <a:rPr lang="en-US" sz="1800" kern="1200" dirty="0"/>
            <a:t>, </a:t>
          </a:r>
          <a:r>
            <a:rPr lang="en-US" sz="1800" kern="1200" dirty="0" err="1"/>
            <a:t>selametan</a:t>
          </a:r>
          <a:r>
            <a:rPr lang="en-US" sz="1800" kern="1200" dirty="0"/>
            <a:t>, </a:t>
          </a:r>
          <a:r>
            <a:rPr lang="en-US" sz="1800" kern="1200" dirty="0" err="1"/>
            <a:t>pernikahan</a:t>
          </a:r>
          <a:r>
            <a:rPr lang="en-US" sz="1800" kern="1200" dirty="0"/>
            <a:t>, </a:t>
          </a:r>
          <a:r>
            <a:rPr lang="en-US" sz="1800" kern="1200" dirty="0" err="1"/>
            <a:t>aqiqah</a:t>
          </a:r>
          <a:r>
            <a:rPr lang="en-US" sz="1800" kern="1200" dirty="0"/>
            <a:t>, </a:t>
          </a:r>
          <a:r>
            <a:rPr lang="en-US" sz="1800" kern="1200" dirty="0" err="1"/>
            <a:t>lamaran</a:t>
          </a:r>
          <a:r>
            <a:rPr lang="en-US" sz="1800" kern="1200" dirty="0"/>
            <a:t>, </a:t>
          </a:r>
          <a:r>
            <a:rPr lang="en-US" sz="1800" kern="1200" dirty="0" err="1"/>
            <a:t>kematian</a:t>
          </a:r>
          <a:endParaRPr lang="en-US" sz="1800" kern="1200" dirty="0"/>
        </a:p>
      </dsp:txBody>
      <dsp:txXfrm>
        <a:off x="0" y="3273382"/>
        <a:ext cx="7886700" cy="618930"/>
      </dsp:txXfrm>
    </dsp:sp>
    <dsp:sp modelId="{6AE7C191-0DBD-7849-B435-A3B44423B093}">
      <dsp:nvSpPr>
        <dsp:cNvPr id="0" name=""/>
        <dsp:cNvSpPr/>
      </dsp:nvSpPr>
      <dsp:spPr>
        <a:xfrm>
          <a:off x="0" y="3892312"/>
          <a:ext cx="7886700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Sports Events</a:t>
          </a:r>
        </a:p>
      </dsp:txBody>
      <dsp:txXfrm>
        <a:off x="26930" y="3919242"/>
        <a:ext cx="7832840" cy="497795"/>
      </dsp:txXfrm>
    </dsp:sp>
    <dsp:sp modelId="{68C1B62A-94EC-3040-AFD1-03B12F6BC312}">
      <dsp:nvSpPr>
        <dsp:cNvPr id="0" name=""/>
        <dsp:cNvSpPr/>
      </dsp:nvSpPr>
      <dsp:spPr>
        <a:xfrm>
          <a:off x="0" y="4443967"/>
          <a:ext cx="78867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Acara</a:t>
          </a:r>
          <a:r>
            <a:rPr lang="en-US" sz="1800" kern="1200" dirty="0"/>
            <a:t> yang </a:t>
          </a:r>
          <a:r>
            <a:rPr lang="en-US" sz="1800" kern="1200" dirty="0" err="1"/>
            <a:t>berhubungan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olahraga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Sea games, Asian games, </a:t>
          </a:r>
          <a:r>
            <a:rPr lang="en-US" sz="1800" kern="1200" dirty="0" err="1"/>
            <a:t>olimpiade</a:t>
          </a:r>
          <a:r>
            <a:rPr lang="en-US" sz="1800" kern="1200" dirty="0"/>
            <a:t> </a:t>
          </a:r>
          <a:r>
            <a:rPr lang="en-US" sz="1800" kern="1200" dirty="0" err="1"/>
            <a:t>olahraga</a:t>
          </a:r>
          <a:r>
            <a:rPr lang="en-US" sz="1800" kern="1200" dirty="0"/>
            <a:t>, </a:t>
          </a:r>
          <a:r>
            <a:rPr lang="en-US" sz="1800" kern="1200" dirty="0" err="1"/>
            <a:t>acara</a:t>
          </a:r>
          <a:r>
            <a:rPr lang="en-US" sz="1800" kern="1200" dirty="0"/>
            <a:t> </a:t>
          </a:r>
          <a:r>
            <a:rPr lang="en-US" sz="1800" kern="1200" dirty="0" err="1"/>
            <a:t>tempat</a:t>
          </a:r>
          <a:r>
            <a:rPr lang="en-US" sz="1800" kern="1200" dirty="0"/>
            <a:t> fitness</a:t>
          </a:r>
        </a:p>
      </dsp:txBody>
      <dsp:txXfrm>
        <a:off x="0" y="4443967"/>
        <a:ext cx="7886700" cy="618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DC202-21B0-F347-A293-DE5ECC7A4432}">
      <dsp:nvSpPr>
        <dsp:cNvPr id="0" name=""/>
        <dsp:cNvSpPr/>
      </dsp:nvSpPr>
      <dsp:spPr>
        <a:xfrm>
          <a:off x="2381" y="7025"/>
          <a:ext cx="2321718" cy="7566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Yourself</a:t>
          </a:r>
        </a:p>
      </dsp:txBody>
      <dsp:txXfrm>
        <a:off x="2381" y="7025"/>
        <a:ext cx="2321718" cy="756622"/>
      </dsp:txXfrm>
    </dsp:sp>
    <dsp:sp modelId="{2F83E8D0-89E6-F543-AA87-9082672A787E}">
      <dsp:nvSpPr>
        <dsp:cNvPr id="0" name=""/>
        <dsp:cNvSpPr/>
      </dsp:nvSpPr>
      <dsp:spPr>
        <a:xfrm>
          <a:off x="2381" y="763647"/>
          <a:ext cx="2321718" cy="39198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person to be managed is you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Managing yourself essentially involves setting personal and professional goals and then devising a strategic plan to achieve them</a:t>
          </a:r>
        </a:p>
      </dsp:txBody>
      <dsp:txXfrm>
        <a:off x="2381" y="763647"/>
        <a:ext cx="2321718" cy="3919860"/>
      </dsp:txXfrm>
    </dsp:sp>
    <dsp:sp modelId="{0DA17F2B-AA70-0D4F-B927-B240DDFF1B0D}">
      <dsp:nvSpPr>
        <dsp:cNvPr id="0" name=""/>
        <dsp:cNvSpPr/>
      </dsp:nvSpPr>
      <dsp:spPr>
        <a:xfrm>
          <a:off x="2649140" y="7025"/>
          <a:ext cx="2321718" cy="756622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Time Management</a:t>
          </a:r>
        </a:p>
      </dsp:txBody>
      <dsp:txXfrm>
        <a:off x="2649140" y="7025"/>
        <a:ext cx="2321718" cy="756622"/>
      </dsp:txXfrm>
    </dsp:sp>
    <dsp:sp modelId="{F11A73D8-1BD1-B440-B014-FE9A3771B0E3}">
      <dsp:nvSpPr>
        <dsp:cNvPr id="0" name=""/>
        <dsp:cNvSpPr/>
      </dsp:nvSpPr>
      <dsp:spPr>
        <a:xfrm>
          <a:off x="2649140" y="763647"/>
          <a:ext cx="2321718" cy="3919860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ability to use your time effectively by distinguishing between what is urgent &amp; what is important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Begin with setting personal and professional activities</a:t>
          </a:r>
        </a:p>
      </dsp:txBody>
      <dsp:txXfrm>
        <a:off x="2649140" y="763647"/>
        <a:ext cx="2321718" cy="3919860"/>
      </dsp:txXfrm>
    </dsp:sp>
    <dsp:sp modelId="{182E8EA0-9515-BF4E-8612-A2DCEADAB346}">
      <dsp:nvSpPr>
        <dsp:cNvPr id="0" name=""/>
        <dsp:cNvSpPr/>
      </dsp:nvSpPr>
      <dsp:spPr>
        <a:xfrm>
          <a:off x="5295900" y="7025"/>
          <a:ext cx="2321718" cy="756622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Finance</a:t>
          </a:r>
        </a:p>
      </dsp:txBody>
      <dsp:txXfrm>
        <a:off x="5295900" y="7025"/>
        <a:ext cx="2321718" cy="756622"/>
      </dsp:txXfrm>
    </dsp:sp>
    <dsp:sp modelId="{06B5448C-7808-2E4A-B596-09805618C231}">
      <dsp:nvSpPr>
        <dsp:cNvPr id="0" name=""/>
        <dsp:cNvSpPr/>
      </dsp:nvSpPr>
      <dsp:spPr>
        <a:xfrm>
          <a:off x="5295900" y="763647"/>
          <a:ext cx="2321718" cy="391986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During your event planning career, you will be required to read and interpret spreadsheet filled with financial data</a:t>
          </a:r>
        </a:p>
      </dsp:txBody>
      <dsp:txXfrm>
        <a:off x="5295900" y="763647"/>
        <a:ext cx="2321718" cy="39198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DC202-21B0-F347-A293-DE5ECC7A4432}">
      <dsp:nvSpPr>
        <dsp:cNvPr id="0" name=""/>
        <dsp:cNvSpPr/>
      </dsp:nvSpPr>
      <dsp:spPr>
        <a:xfrm>
          <a:off x="33" y="34991"/>
          <a:ext cx="3220474" cy="633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Modern Technology</a:t>
          </a:r>
        </a:p>
      </dsp:txBody>
      <dsp:txXfrm>
        <a:off x="33" y="34991"/>
        <a:ext cx="3220474" cy="633600"/>
      </dsp:txXfrm>
    </dsp:sp>
    <dsp:sp modelId="{2F83E8D0-89E6-F543-AA87-9082672A787E}">
      <dsp:nvSpPr>
        <dsp:cNvPr id="0" name=""/>
        <dsp:cNvSpPr/>
      </dsp:nvSpPr>
      <dsp:spPr>
        <a:xfrm>
          <a:off x="33" y="668591"/>
          <a:ext cx="3220474" cy="31402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Technology (digital, internet, </a:t>
          </a:r>
          <a:r>
            <a:rPr lang="en-US" sz="2200" kern="1200" dirty="0" err="1"/>
            <a:t>soc</a:t>
          </a:r>
          <a:r>
            <a:rPr lang="en-US" sz="2200" kern="1200" dirty="0"/>
            <a:t> med) rapidly transforming the way in which we conduct business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Software programs for word processing, financial management, database management</a:t>
          </a:r>
        </a:p>
      </dsp:txBody>
      <dsp:txXfrm>
        <a:off x="33" y="668591"/>
        <a:ext cx="3220474" cy="3140280"/>
      </dsp:txXfrm>
    </dsp:sp>
    <dsp:sp modelId="{0DA17F2B-AA70-0D4F-B927-B240DDFF1B0D}">
      <dsp:nvSpPr>
        <dsp:cNvPr id="0" name=""/>
        <dsp:cNvSpPr/>
      </dsp:nvSpPr>
      <dsp:spPr>
        <a:xfrm>
          <a:off x="3671374" y="34991"/>
          <a:ext cx="3220474" cy="633600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Human</a:t>
          </a:r>
          <a:r>
            <a:rPr lang="en-US" sz="2200" kern="1200" baseline="0" dirty="0"/>
            <a:t> Resources Skills</a:t>
          </a:r>
          <a:endParaRPr lang="en-US" sz="2200" kern="1200" dirty="0"/>
        </a:p>
      </dsp:txBody>
      <dsp:txXfrm>
        <a:off x="3671374" y="34991"/>
        <a:ext cx="3220474" cy="633600"/>
      </dsp:txXfrm>
    </dsp:sp>
    <dsp:sp modelId="{F11A73D8-1BD1-B440-B014-FE9A3771B0E3}">
      <dsp:nvSpPr>
        <dsp:cNvPr id="0" name=""/>
        <dsp:cNvSpPr/>
      </dsp:nvSpPr>
      <dsp:spPr>
        <a:xfrm>
          <a:off x="3671374" y="668591"/>
          <a:ext cx="3220474" cy="314028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Empowering people is one of the most important human resource skills</a:t>
          </a:r>
        </a:p>
      </dsp:txBody>
      <dsp:txXfrm>
        <a:off x="3671374" y="668591"/>
        <a:ext cx="3220474" cy="3140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CA22F3-B266-6B42-8313-EA3604544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7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8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4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FD80C-FF4C-DA4E-A328-F63D0599D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2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F935CC-DE9E-2F46-953B-AA2DA935A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7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8AD233-1723-9E4A-9088-D6D15BF8A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7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20D826-3139-324F-956A-227763E1C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4"/>
            <a:ext cx="9151086" cy="68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8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5187-E7FF-A447-BDA3-FAB411205390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C19A-CF7C-B346-8B8E-09C533CB8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848E-A102-D448-B217-56DDC485D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035" y="2142780"/>
            <a:ext cx="7772400" cy="2387600"/>
          </a:xfrm>
        </p:spPr>
        <p:txBody>
          <a:bodyPr/>
          <a:lstStyle/>
          <a:p>
            <a:r>
              <a:rPr lang="en-US" dirty="0">
                <a:latin typeface="Bebas" pitchFamily="2" charset="0"/>
              </a:rPr>
              <a:t>SPECIAL EVENT &amp; CHANGING WORLD</a:t>
            </a:r>
          </a:p>
        </p:txBody>
      </p:sp>
    </p:spTree>
    <p:extLst>
      <p:ext uri="{BB962C8B-B14F-4D97-AF65-F5344CB8AC3E}">
        <p14:creationId xmlns:p14="http://schemas.microsoft.com/office/powerpoint/2010/main" val="16262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A5DD-1DF9-8148-9476-F8CE9928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EVENT SUBFIELDS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8FB27A-C7A8-5541-B60D-DE9E7235A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137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05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EVENT SUBFIELDS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456266"/>
          <a:ext cx="78867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EVENT SUBFIELDS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456266"/>
          <a:ext cx="78867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Impact" panose="020B0806030902050204" pitchFamily="34" charset="0"/>
              </a:rPr>
              <a:t>EVENT PLANNING - CAREER</a:t>
            </a:r>
          </a:p>
        </p:txBody>
      </p:sp>
      <p:pic>
        <p:nvPicPr>
          <p:cNvPr id="6" name="Picture 5" descr="Screen Shot 2021-01-28 at 4.23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61" y="1255944"/>
            <a:ext cx="4851400" cy="49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3524" y="1713142"/>
            <a:ext cx="340042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“There is no substitute for performance”</a:t>
            </a:r>
          </a:p>
          <a:p>
            <a:endParaRPr lang="en-US" sz="1900" dirty="0"/>
          </a:p>
          <a:p>
            <a:r>
              <a:rPr lang="en-US" sz="1900" dirty="0"/>
              <a:t>Four-pillars of long-term success in event planning – time, finance, technology, and human resources management must be applied to achieve consistent success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45082" y="1117603"/>
          <a:ext cx="7620000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C21F9AC-7ABB-D246-B38C-7042DF8F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Impact" panose="020B0806030902050204" pitchFamily="34" charset="0"/>
              </a:rPr>
              <a:t>EVENT PLANNING - CAREER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4704205"/>
              </p:ext>
            </p:extLst>
          </p:nvPr>
        </p:nvGraphicFramePr>
        <p:xfrm>
          <a:off x="1306524" y="1715024"/>
          <a:ext cx="6891882" cy="384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7B64501-500C-3D4A-8875-3ED5A4AE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Impact" panose="020B0806030902050204" pitchFamily="34" charset="0"/>
              </a:rPr>
              <a:t>EVENT PLANNING - CAREER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EB892-9382-2E4E-8646-4B16C2F6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1AF35-EA0E-0B44-AC88-F62E91002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9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8B1C-E7C9-A740-A23F-95677967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KONTRAK KULIAH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8AA0-9853-8645-8429-E95B28BD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8500"/>
            <a:ext cx="7886700" cy="4351338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/>
              <a:t>Wajib </a:t>
            </a:r>
            <a:r>
              <a:rPr lang="en-US" b="1" dirty="0" err="1"/>
              <a:t>hadir</a:t>
            </a:r>
            <a:r>
              <a:rPr lang="en-US" b="1" dirty="0"/>
              <a:t> 4 </a:t>
            </a:r>
            <a:r>
              <a:rPr lang="en-US" b="1" dirty="0" err="1"/>
              <a:t>pertemuan</a:t>
            </a:r>
            <a:r>
              <a:rPr lang="en-US" b="1" dirty="0"/>
              <a:t> daring </a:t>
            </a:r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zoom </a:t>
            </a:r>
            <a:r>
              <a:rPr lang="en-US" dirty="0" err="1"/>
              <a:t>atau</a:t>
            </a:r>
            <a:r>
              <a:rPr lang="en-US" dirty="0"/>
              <a:t> media </a:t>
            </a:r>
            <a:r>
              <a:rPr lang="en-US" dirty="0" err="1"/>
              <a:t>lainnya</a:t>
            </a:r>
            <a:r>
              <a:rPr lang="en-US" dirty="0"/>
              <a:t> 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lain di </a:t>
            </a:r>
            <a:r>
              <a:rPr lang="en-US" dirty="0" err="1"/>
              <a:t>kelas</a:t>
            </a:r>
            <a:r>
              <a:rPr lang="en-US" dirty="0"/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daring </a:t>
            </a:r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menyalakan</a:t>
            </a:r>
            <a:r>
              <a:rPr lang="en-US" dirty="0"/>
              <a:t> video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daring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perkuliahaan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berbarengan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lain,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bekerja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, </a:t>
            </a:r>
            <a:r>
              <a:rPr lang="en-US" dirty="0" err="1"/>
              <a:t>sibuk</a:t>
            </a:r>
            <a:r>
              <a:rPr lang="en-US" dirty="0"/>
              <a:t> </a:t>
            </a:r>
            <a:r>
              <a:rPr lang="en-US" dirty="0" err="1"/>
              <a:t>berdiskusi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gadget/ </a:t>
            </a:r>
            <a:r>
              <a:rPr lang="en-US" dirty="0" err="1"/>
              <a:t>aplikasi</a:t>
            </a:r>
            <a:r>
              <a:rPr lang="en-US" dirty="0"/>
              <a:t> lain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Wajib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presensi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endParaRPr lang="en-US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forum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mingguan</a:t>
            </a:r>
            <a:endParaRPr lang="en-US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collabor</a:t>
            </a:r>
            <a:r>
              <a:rPr lang="en-US" dirty="0"/>
              <a:t>, data log </a:t>
            </a:r>
            <a:r>
              <a:rPr lang="en-US" dirty="0" err="1"/>
              <a:t>dan</a:t>
            </a:r>
            <a:r>
              <a:rPr lang="en-US" dirty="0"/>
              <a:t> hits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online </a:t>
            </a:r>
            <a:r>
              <a:rPr lang="en-US" dirty="0" err="1"/>
              <a:t>ini</a:t>
            </a:r>
            <a:endParaRPr lang="en-US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/ UTS/ UAS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terlambat</a:t>
            </a:r>
            <a:r>
              <a:rPr lang="en-US" dirty="0"/>
              <a:t> NILAI 0 (</a:t>
            </a:r>
            <a:r>
              <a:rPr lang="en-US" dirty="0" err="1"/>
              <a:t>nol</a:t>
            </a:r>
            <a:r>
              <a:rPr lang="en-US" dirty="0"/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Silakan</a:t>
            </a:r>
            <a:r>
              <a:rPr lang="en-US" dirty="0"/>
              <a:t> </a:t>
            </a:r>
            <a:r>
              <a:rPr lang="en-US" dirty="0" err="1"/>
              <a:t>hubungi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di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jam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professional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3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8DEB-9AE7-3149-AE9D-D2B2BAB5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79" y="29821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latin typeface="Impact"/>
                <a:cs typeface="Impact"/>
              </a:rPr>
              <a:t>NILAI PROGAM STUDI ILMU KOMUNIKASI</a:t>
            </a: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10E7A8-8E86-6043-831A-AA73F5991E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49620"/>
          <a:ext cx="8686800" cy="499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476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C4E84E-059F-AD4B-A83D-83FB811C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77" y="0"/>
            <a:ext cx="8818323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RENCANA PEMBELAJARAN SEMESTER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AFA274-0C3A-A44E-A309-6B6D6C8E3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15881"/>
              </p:ext>
            </p:extLst>
          </p:nvPr>
        </p:nvGraphicFramePr>
        <p:xfrm>
          <a:off x="403304" y="1014411"/>
          <a:ext cx="6140369" cy="5454489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1068307">
                  <a:extLst>
                    <a:ext uri="{9D8B030D-6E8A-4147-A177-3AD203B41FA5}">
                      <a16:colId xmlns:a16="http://schemas.microsoft.com/office/drawing/2014/main" val="2943952132"/>
                    </a:ext>
                  </a:extLst>
                </a:gridCol>
                <a:gridCol w="5072062">
                  <a:extLst>
                    <a:ext uri="{9D8B030D-6E8A-4147-A177-3AD203B41FA5}">
                      <a16:colId xmlns:a16="http://schemas.microsoft.com/office/drawing/2014/main" val="986794334"/>
                    </a:ext>
                  </a:extLst>
                </a:gridCol>
              </a:tblGrid>
              <a:tr h="3495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PERTEMUAN KE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MATERI PEMBAHASAN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1843741213"/>
                  </a:ext>
                </a:extLst>
              </a:tr>
              <a:tr h="8739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Kontrak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kuliah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pembentukan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struktur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organisasi</a:t>
                      </a:r>
                      <a:r>
                        <a:rPr lang="en-US" sz="1400" dirty="0">
                          <a:effectLst/>
                        </a:rPr>
                        <a:t>, Sejarah acara dunia, </a:t>
                      </a:r>
                      <a:r>
                        <a:rPr lang="en-US" sz="1400" dirty="0" err="1">
                          <a:effectLst/>
                        </a:rPr>
                        <a:t>definisi</a:t>
                      </a:r>
                      <a:r>
                        <a:rPr lang="en-US" sz="1400" dirty="0">
                          <a:effectLst/>
                        </a:rPr>
                        <a:t> acara, </a:t>
                      </a:r>
                      <a:r>
                        <a:rPr lang="en-US" sz="1400" dirty="0" err="1">
                          <a:effectLst/>
                        </a:rPr>
                        <a:t>perkembangan</a:t>
                      </a:r>
                      <a:r>
                        <a:rPr lang="en-US" sz="1400" dirty="0">
                          <a:effectLst/>
                        </a:rPr>
                        <a:t> acara, </a:t>
                      </a:r>
                      <a:r>
                        <a:rPr lang="en-US" sz="1400" dirty="0" err="1">
                          <a:effectLst/>
                        </a:rPr>
                        <a:t>jenis-jenis</a:t>
                      </a:r>
                      <a:r>
                        <a:rPr lang="en-US" sz="1400" dirty="0">
                          <a:effectLst/>
                        </a:rPr>
                        <a:t> acara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541296963"/>
                  </a:ext>
                </a:extLst>
              </a:tr>
              <a:tr h="5243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Struktur organisasi dan pengelolaan SDM, kepemimpinan dalam acara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1713365874"/>
                  </a:ext>
                </a:extLst>
              </a:tr>
              <a:tr h="174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Keuangan Acara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1548649135"/>
                  </a:ext>
                </a:extLst>
              </a:tr>
              <a:tr h="5243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Event planning (riset, SWOT, analysis, feasibility studies, komunikasi dalam tim)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2987927300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Mendesain suasana acara, kebutuhan audiens, keamaan dalam acara, pihak yang bekerja sama)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1891895531"/>
                  </a:ext>
                </a:extLst>
              </a:tr>
              <a:tr h="174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Vendor &amp; </a:t>
                      </a:r>
                      <a:r>
                        <a:rPr lang="en-US" sz="1400" dirty="0" err="1">
                          <a:effectLst/>
                        </a:rPr>
                        <a:t>Kontrak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3652287020"/>
                  </a:ext>
                </a:extLst>
              </a:tr>
              <a:tr h="3495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Ide konsep acara, strategi promosi, sponsorship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1128348706"/>
                  </a:ext>
                </a:extLst>
              </a:tr>
              <a:tr h="3495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Manajemen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risiko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prosedur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manajemen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risiko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405355517"/>
                  </a:ext>
                </a:extLst>
              </a:tr>
              <a:tr h="174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Progress acara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3538508898"/>
                  </a:ext>
                </a:extLst>
              </a:tr>
              <a:tr h="174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Progress acara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787794381"/>
                  </a:ext>
                </a:extLst>
              </a:tr>
              <a:tr h="174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Progress acara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4271111433"/>
                  </a:ext>
                </a:extLst>
              </a:tr>
              <a:tr h="174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Progress acara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2347787956"/>
                  </a:ext>
                </a:extLst>
              </a:tr>
              <a:tr h="174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Progress acara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1503060007"/>
                  </a:ext>
                </a:extLst>
              </a:tr>
              <a:tr h="174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Progress acara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1427409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29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8CB4E1-1E52-AF44-8826-50B97BCF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24941"/>
            <a:ext cx="7886700" cy="1325563"/>
          </a:xfrm>
        </p:spPr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PROBLEM?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546D2F-C616-B94E-9757-E85DBA411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912" y="1321901"/>
            <a:ext cx="6364176" cy="4709491"/>
          </a:xfrm>
        </p:spPr>
      </p:pic>
    </p:spTree>
    <p:extLst>
      <p:ext uri="{BB962C8B-B14F-4D97-AF65-F5344CB8AC3E}">
        <p14:creationId xmlns:p14="http://schemas.microsoft.com/office/powerpoint/2010/main" val="81623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2807-EFCC-3341-BCDD-DFD3588A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SPECIAL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D95BC-8ABA-F445-A4A8-AA3456AD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58015"/>
            <a:ext cx="7886700" cy="2318947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Unique moment in time celebrated with ceremony and ritual to satisfy specific needs</a:t>
            </a:r>
            <a:r>
              <a:rPr lang="en-US" dirty="0"/>
              <a:t>.</a:t>
            </a:r>
          </a:p>
          <a:p>
            <a:r>
              <a:rPr lang="en-US" dirty="0"/>
              <a:t>The term </a:t>
            </a:r>
            <a:r>
              <a:rPr lang="en-US" i="1" dirty="0"/>
              <a:t>event </a:t>
            </a:r>
            <a:r>
              <a:rPr lang="en-US" dirty="0"/>
              <a:t>is derived from the Latin word </a:t>
            </a:r>
            <a:r>
              <a:rPr lang="en-US" i="1" dirty="0"/>
              <a:t>e-venire</a:t>
            </a:r>
            <a:r>
              <a:rPr lang="en-US" dirty="0"/>
              <a:t>, which means “outcome.” Therefore, every event is, in fact, an outcome produced by a team that is led by the Event Leader.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6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3FD1EB-4A8B-A641-9215-DCE601593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031" y="135920"/>
            <a:ext cx="6442813" cy="6633108"/>
          </a:xfrm>
        </p:spPr>
      </p:pic>
    </p:spTree>
    <p:extLst>
      <p:ext uri="{BB962C8B-B14F-4D97-AF65-F5344CB8AC3E}">
        <p14:creationId xmlns:p14="http://schemas.microsoft.com/office/powerpoint/2010/main" val="250735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30A6-5EC5-B342-82A7-A4B6E625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EVENT PLANNING PROFESSION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9695-1766-D540-9999-5AC3759D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285717" cy="4351338"/>
          </a:xfrm>
        </p:spPr>
        <p:txBody>
          <a:bodyPr>
            <a:normAutofit/>
          </a:bodyPr>
          <a:lstStyle/>
          <a:p>
            <a:r>
              <a:rPr lang="en-US" dirty="0"/>
              <a:t>Characteristics:</a:t>
            </a:r>
          </a:p>
          <a:p>
            <a:pPr lvl="1"/>
            <a:r>
              <a:rPr lang="en-US" dirty="0"/>
              <a:t>the profession must have a unique body of knowledge</a:t>
            </a:r>
          </a:p>
          <a:p>
            <a:pPr lvl="1"/>
            <a:r>
              <a:rPr lang="en-US" dirty="0"/>
              <a:t>the profession typically has voluntary standards that often result in certification</a:t>
            </a:r>
          </a:p>
          <a:p>
            <a:pPr lvl="1"/>
            <a:r>
              <a:rPr lang="en-US" dirty="0"/>
              <a:t>the profession has an accepted code of conduct or ethics </a:t>
            </a:r>
          </a:p>
          <a:p>
            <a:r>
              <a:rPr lang="en-US" dirty="0"/>
              <a:t>Event planning is a profession that, through planned events, requires public assembly for the purpose of celebration, education, marketing, and reunion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7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26E3-6D68-D647-8BC7-5CF2F1EA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EVENT PURPOSES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D15D47-DC62-4141-81E9-138BA1CF4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118658"/>
              </p:ext>
            </p:extLst>
          </p:nvPr>
        </p:nvGraphicFramePr>
        <p:xfrm>
          <a:off x="628650" y="1439334"/>
          <a:ext cx="7886700" cy="516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108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6633</TotalTime>
  <Words>867</Words>
  <Application>Microsoft Macintosh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Bebas</vt:lpstr>
      <vt:lpstr>Calibri</vt:lpstr>
      <vt:lpstr>Calibri Light</vt:lpstr>
      <vt:lpstr>Cambria</vt:lpstr>
      <vt:lpstr>Impact</vt:lpstr>
      <vt:lpstr>Wingdings</vt:lpstr>
      <vt:lpstr>Office Theme</vt:lpstr>
      <vt:lpstr>SPECIAL EVENT &amp; CHANGING WORLD</vt:lpstr>
      <vt:lpstr>KONTRAK KULIAH</vt:lpstr>
      <vt:lpstr>NILAI PROGAM STUDI ILMU KOMUNIKASI</vt:lpstr>
      <vt:lpstr>RENCANA PEMBELAJARAN SEMESTER</vt:lpstr>
      <vt:lpstr>PROBLEM?</vt:lpstr>
      <vt:lpstr>SPECIAL EVENT</vt:lpstr>
      <vt:lpstr>PowerPoint Presentation</vt:lpstr>
      <vt:lpstr>EVENT PLANNING PROFESSION</vt:lpstr>
      <vt:lpstr>EVENT PURPOSES</vt:lpstr>
      <vt:lpstr>EVENT SUBFIELDS</vt:lpstr>
      <vt:lpstr>EVENT SUBFIELDS</vt:lpstr>
      <vt:lpstr>EVENT SUBFIELDS</vt:lpstr>
      <vt:lpstr>EVENT PLANNING - CAREER</vt:lpstr>
      <vt:lpstr>EVENT PLANNING - CAREER</vt:lpstr>
      <vt:lpstr>EVENT PLANNING - CAREER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EVENT &amp; CHANGING WORLD</dc:title>
  <dc:creator>Microsoft Office User</dc:creator>
  <cp:lastModifiedBy>Reni Dyanasari</cp:lastModifiedBy>
  <cp:revision>34</cp:revision>
  <dcterms:created xsi:type="dcterms:W3CDTF">2021-01-28T10:11:30Z</dcterms:created>
  <dcterms:modified xsi:type="dcterms:W3CDTF">2021-02-08T07:58:05Z</dcterms:modified>
</cp:coreProperties>
</file>