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9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05B2A-5586-3C49-9A6F-22633551916E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95"/>
            <a:ext cx="7772400" cy="2752330"/>
          </a:xfrm>
        </p:spPr>
        <p:txBody>
          <a:bodyPr>
            <a:normAutofit/>
          </a:bodyPr>
          <a:lstStyle/>
          <a:p>
            <a:r>
              <a:rPr lang="en-US" sz="4900" dirty="0" smtClean="0">
                <a:latin typeface="Impact"/>
                <a:cs typeface="Impact"/>
              </a:rPr>
              <a:t>KOMUNIKASI LINGKUNGAN</a:t>
            </a: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sz="3000" dirty="0" err="1" smtClean="0">
                <a:latin typeface="Impact"/>
                <a:cs typeface="Impact"/>
              </a:rPr>
              <a:t>Pertemuan</a:t>
            </a:r>
            <a:r>
              <a:rPr lang="en-US" sz="3000" dirty="0" smtClean="0">
                <a:latin typeface="Impact"/>
                <a:cs typeface="Impact"/>
              </a:rPr>
              <a:t> 7: Review &amp; </a:t>
            </a:r>
            <a:r>
              <a:rPr lang="en-US" sz="3000" dirty="0" err="1" smtClean="0">
                <a:latin typeface="Impact"/>
                <a:cs typeface="Impact"/>
              </a:rPr>
              <a:t>Kuis</a:t>
            </a:r>
            <a:endParaRPr lang="en-US" sz="3000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2975" y="4763056"/>
            <a:ext cx="4691634" cy="906274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Fasya</a:t>
            </a:r>
            <a:r>
              <a:rPr lang="en-US" dirty="0" smtClean="0"/>
              <a:t> </a:t>
            </a:r>
            <a:r>
              <a:rPr lang="en-US" dirty="0" err="1" smtClean="0"/>
              <a:t>Syifa</a:t>
            </a:r>
            <a:r>
              <a:rPr lang="en-US" dirty="0" smtClean="0"/>
              <a:t> </a:t>
            </a:r>
            <a:r>
              <a:rPr lang="en-US" dirty="0" err="1" smtClean="0"/>
              <a:t>Mutma</a:t>
            </a:r>
            <a:endParaRPr lang="en-US" dirty="0" smtClean="0"/>
          </a:p>
          <a:p>
            <a:r>
              <a:rPr lang="en-US" dirty="0" smtClean="0"/>
              <a:t>2021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50406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THANK YOU</a:t>
            </a:r>
            <a:endParaRPr lang="en-US" dirty="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</Words>
  <Application>Microsoft Macintosh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KOMUNIKASI LINGKUNGAN  Pertemuan 7: Review &amp; Kuis</vt:lpstr>
      <vt:lpstr>THANK YOU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LINGKUNGAN  Pertemuan 9: Perencanaan Komunikasi Strategis</dc:title>
  <dc:creator>Reny Dyanasari</dc:creator>
  <cp:lastModifiedBy>Reny Dyanasari</cp:lastModifiedBy>
  <cp:revision>4</cp:revision>
  <dcterms:created xsi:type="dcterms:W3CDTF">2021-09-01T11:22:47Z</dcterms:created>
  <dcterms:modified xsi:type="dcterms:W3CDTF">2021-09-01T11:25:50Z</dcterms:modified>
</cp:coreProperties>
</file>