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1"/>
  </p:sldMasterIdLst>
  <p:notesMasterIdLst>
    <p:notesMasterId r:id="rId15"/>
  </p:notesMasterIdLst>
  <p:sldIdLst>
    <p:sldId id="256" r:id="rId2"/>
    <p:sldId id="267" r:id="rId3"/>
    <p:sldId id="268" r:id="rId4"/>
    <p:sldId id="272" r:id="rId5"/>
    <p:sldId id="258" r:id="rId6"/>
    <p:sldId id="270" r:id="rId7"/>
    <p:sldId id="259" r:id="rId8"/>
    <p:sldId id="271" r:id="rId9"/>
    <p:sldId id="261" r:id="rId10"/>
    <p:sldId id="262" r:id="rId11"/>
    <p:sldId id="263" r:id="rId12"/>
    <p:sldId id="264"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p:restoredTop sz="94563"/>
  </p:normalViewPr>
  <p:slideViewPr>
    <p:cSldViewPr snapToGrid="0" snapToObjects="1">
      <p:cViewPr varScale="1">
        <p:scale>
          <a:sx n="82" d="100"/>
          <a:sy n="82" d="100"/>
        </p:scale>
        <p:origin x="2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F2989C-3986-B040-8EE6-9E3399E946CE}" type="doc">
      <dgm:prSet loTypeId="urn:microsoft.com/office/officeart/2005/8/layout/default" loCatId="" qsTypeId="urn:microsoft.com/office/officeart/2005/8/quickstyle/simple1" qsCatId="simple" csTypeId="urn:microsoft.com/office/officeart/2005/8/colors/colorful5" csCatId="colorful" phldr="1"/>
      <dgm:spPr/>
      <dgm:t>
        <a:bodyPr/>
        <a:lstStyle/>
        <a:p>
          <a:endParaRPr lang="en-US"/>
        </a:p>
      </dgm:t>
    </dgm:pt>
    <dgm:pt modelId="{E8F6CA0E-E686-6543-BDFC-5C891055DCFE}">
      <dgm:prSet phldrT="[Text]"/>
      <dgm:spPr/>
      <dgm:t>
        <a:bodyPr/>
        <a:lstStyle/>
        <a:p>
          <a:r>
            <a:rPr lang="en-US" dirty="0"/>
            <a:t>survey</a:t>
          </a:r>
        </a:p>
      </dgm:t>
    </dgm:pt>
    <dgm:pt modelId="{B313854A-A191-1A44-9FF8-C0D0A0473220}" type="parTrans" cxnId="{25A47566-4281-574A-929D-9F6BEAA50494}">
      <dgm:prSet/>
      <dgm:spPr/>
      <dgm:t>
        <a:bodyPr/>
        <a:lstStyle/>
        <a:p>
          <a:endParaRPr lang="en-US"/>
        </a:p>
      </dgm:t>
    </dgm:pt>
    <dgm:pt modelId="{B63D9D83-51E4-BE48-B849-C55EF4370EBD}" type="sibTrans" cxnId="{25A47566-4281-574A-929D-9F6BEAA50494}">
      <dgm:prSet/>
      <dgm:spPr/>
      <dgm:t>
        <a:bodyPr/>
        <a:lstStyle/>
        <a:p>
          <a:endParaRPr lang="en-US"/>
        </a:p>
      </dgm:t>
    </dgm:pt>
    <dgm:pt modelId="{01431A2F-B18C-704C-A921-75DA04C601DD}">
      <dgm:prSet phldrT="[Text]"/>
      <dgm:spPr/>
      <dgm:t>
        <a:bodyPr/>
        <a:lstStyle/>
        <a:p>
          <a:r>
            <a:rPr lang="en-US" dirty="0"/>
            <a:t>Participant observation</a:t>
          </a:r>
        </a:p>
      </dgm:t>
    </dgm:pt>
    <dgm:pt modelId="{CC36C99B-0D39-7E47-A8E1-82B9AED85A97}" type="parTrans" cxnId="{A52827D7-8AD3-9048-83D3-E5F002DDA977}">
      <dgm:prSet/>
      <dgm:spPr/>
      <dgm:t>
        <a:bodyPr/>
        <a:lstStyle/>
        <a:p>
          <a:endParaRPr lang="en-US"/>
        </a:p>
      </dgm:t>
    </dgm:pt>
    <dgm:pt modelId="{4633F757-0BC7-B94B-9C4A-309E7EF703D0}" type="sibTrans" cxnId="{A52827D7-8AD3-9048-83D3-E5F002DDA977}">
      <dgm:prSet/>
      <dgm:spPr/>
      <dgm:t>
        <a:bodyPr/>
        <a:lstStyle/>
        <a:p>
          <a:endParaRPr lang="en-US"/>
        </a:p>
      </dgm:t>
    </dgm:pt>
    <dgm:pt modelId="{685776A2-0891-A140-940C-CFF903962199}">
      <dgm:prSet phldrT="[Text]"/>
      <dgm:spPr/>
      <dgm:t>
        <a:bodyPr/>
        <a:lstStyle/>
        <a:p>
          <a:r>
            <a:rPr lang="en-US" dirty="0"/>
            <a:t>Interview</a:t>
          </a:r>
        </a:p>
      </dgm:t>
    </dgm:pt>
    <dgm:pt modelId="{BB00ED4F-BFA8-5441-A471-67C3F0BFF332}" type="parTrans" cxnId="{92977994-2B79-804D-B916-F4A8C11C1FA3}">
      <dgm:prSet/>
      <dgm:spPr/>
      <dgm:t>
        <a:bodyPr/>
        <a:lstStyle/>
        <a:p>
          <a:endParaRPr lang="en-US"/>
        </a:p>
      </dgm:t>
    </dgm:pt>
    <dgm:pt modelId="{E9BE573E-4CA4-2142-BACC-ED2816230F67}" type="sibTrans" cxnId="{92977994-2B79-804D-B916-F4A8C11C1FA3}">
      <dgm:prSet/>
      <dgm:spPr/>
      <dgm:t>
        <a:bodyPr/>
        <a:lstStyle/>
        <a:p>
          <a:endParaRPr lang="en-US"/>
        </a:p>
      </dgm:t>
    </dgm:pt>
    <dgm:pt modelId="{77312205-257C-8043-B3FE-F7DC2868EE3E}">
      <dgm:prSet phldrT="[Text]"/>
      <dgm:spPr/>
      <dgm:t>
        <a:bodyPr/>
        <a:lstStyle/>
        <a:p>
          <a:r>
            <a:rPr lang="en-US" dirty="0"/>
            <a:t>Group consensus</a:t>
          </a:r>
        </a:p>
      </dgm:t>
    </dgm:pt>
    <dgm:pt modelId="{4CA61B78-DAA6-EA4D-B404-DCE7B030723E}" type="parTrans" cxnId="{996E83FC-F953-E44D-9F02-20C50861705A}">
      <dgm:prSet/>
      <dgm:spPr/>
      <dgm:t>
        <a:bodyPr/>
        <a:lstStyle/>
        <a:p>
          <a:endParaRPr lang="en-US"/>
        </a:p>
      </dgm:t>
    </dgm:pt>
    <dgm:pt modelId="{6F96D638-BA18-774F-82A2-3A158C6411EE}" type="sibTrans" cxnId="{996E83FC-F953-E44D-9F02-20C50861705A}">
      <dgm:prSet/>
      <dgm:spPr/>
      <dgm:t>
        <a:bodyPr/>
        <a:lstStyle/>
        <a:p>
          <a:endParaRPr lang="en-US"/>
        </a:p>
      </dgm:t>
    </dgm:pt>
    <dgm:pt modelId="{0BD9EF78-F8C2-D84B-A92F-9FE5A4D252BA}">
      <dgm:prSet phldrT="[Text]"/>
      <dgm:spPr/>
      <dgm:t>
        <a:bodyPr/>
        <a:lstStyle/>
        <a:p>
          <a:r>
            <a:rPr lang="en-US" dirty="0"/>
            <a:t>Case study</a:t>
          </a:r>
        </a:p>
      </dgm:t>
    </dgm:pt>
    <dgm:pt modelId="{B9998E0D-2596-0942-8126-C79EE7F6A118}" type="parTrans" cxnId="{C0CE5B8C-148D-4F4C-B07C-EB4ABB288D03}">
      <dgm:prSet/>
      <dgm:spPr/>
      <dgm:t>
        <a:bodyPr/>
        <a:lstStyle/>
        <a:p>
          <a:endParaRPr lang="en-US"/>
        </a:p>
      </dgm:t>
    </dgm:pt>
    <dgm:pt modelId="{73C082DE-A616-E84E-ACA1-5F21DB67EA27}" type="sibTrans" cxnId="{C0CE5B8C-148D-4F4C-B07C-EB4ABB288D03}">
      <dgm:prSet/>
      <dgm:spPr/>
      <dgm:t>
        <a:bodyPr/>
        <a:lstStyle/>
        <a:p>
          <a:endParaRPr lang="en-US"/>
        </a:p>
      </dgm:t>
    </dgm:pt>
    <dgm:pt modelId="{D1913B70-AB55-AD4E-AB0D-ABF3FA7BD7DD}" type="pres">
      <dgm:prSet presAssocID="{0EF2989C-3986-B040-8EE6-9E3399E946CE}" presName="diagram" presStyleCnt="0">
        <dgm:presLayoutVars>
          <dgm:dir/>
          <dgm:resizeHandles val="exact"/>
        </dgm:presLayoutVars>
      </dgm:prSet>
      <dgm:spPr/>
    </dgm:pt>
    <dgm:pt modelId="{8725988A-6A7A-0F4E-A108-AE82326CAC89}" type="pres">
      <dgm:prSet presAssocID="{E8F6CA0E-E686-6543-BDFC-5C891055DCFE}" presName="node" presStyleLbl="node1" presStyleIdx="0" presStyleCnt="5">
        <dgm:presLayoutVars>
          <dgm:bulletEnabled val="1"/>
        </dgm:presLayoutVars>
      </dgm:prSet>
      <dgm:spPr/>
    </dgm:pt>
    <dgm:pt modelId="{964DEE24-53E5-E54D-93D2-D35784164D4E}" type="pres">
      <dgm:prSet presAssocID="{B63D9D83-51E4-BE48-B849-C55EF4370EBD}" presName="sibTrans" presStyleCnt="0"/>
      <dgm:spPr/>
    </dgm:pt>
    <dgm:pt modelId="{707B8507-111F-FB4B-BE01-DFEF3E9B6ADD}" type="pres">
      <dgm:prSet presAssocID="{01431A2F-B18C-704C-A921-75DA04C601DD}" presName="node" presStyleLbl="node1" presStyleIdx="1" presStyleCnt="5">
        <dgm:presLayoutVars>
          <dgm:bulletEnabled val="1"/>
        </dgm:presLayoutVars>
      </dgm:prSet>
      <dgm:spPr/>
    </dgm:pt>
    <dgm:pt modelId="{7BDD0811-7915-704C-9FFE-8F5126D5119B}" type="pres">
      <dgm:prSet presAssocID="{4633F757-0BC7-B94B-9C4A-309E7EF703D0}" presName="sibTrans" presStyleCnt="0"/>
      <dgm:spPr/>
    </dgm:pt>
    <dgm:pt modelId="{1E4EDE1F-A148-4848-B16F-832F14531E60}" type="pres">
      <dgm:prSet presAssocID="{685776A2-0891-A140-940C-CFF903962199}" presName="node" presStyleLbl="node1" presStyleIdx="2" presStyleCnt="5">
        <dgm:presLayoutVars>
          <dgm:bulletEnabled val="1"/>
        </dgm:presLayoutVars>
      </dgm:prSet>
      <dgm:spPr/>
    </dgm:pt>
    <dgm:pt modelId="{9B4C7F9A-CAE3-9743-BFC5-A822AF7082E1}" type="pres">
      <dgm:prSet presAssocID="{E9BE573E-4CA4-2142-BACC-ED2816230F67}" presName="sibTrans" presStyleCnt="0"/>
      <dgm:spPr/>
    </dgm:pt>
    <dgm:pt modelId="{7B5F1F90-074B-084E-AB5B-1D6E3593194F}" type="pres">
      <dgm:prSet presAssocID="{77312205-257C-8043-B3FE-F7DC2868EE3E}" presName="node" presStyleLbl="node1" presStyleIdx="3" presStyleCnt="5">
        <dgm:presLayoutVars>
          <dgm:bulletEnabled val="1"/>
        </dgm:presLayoutVars>
      </dgm:prSet>
      <dgm:spPr/>
    </dgm:pt>
    <dgm:pt modelId="{E4DFAF39-57B7-CF49-9D7F-4FC2C3059A12}" type="pres">
      <dgm:prSet presAssocID="{6F96D638-BA18-774F-82A2-3A158C6411EE}" presName="sibTrans" presStyleCnt="0"/>
      <dgm:spPr/>
    </dgm:pt>
    <dgm:pt modelId="{660C31E6-08E4-5341-BE48-7971974AC857}" type="pres">
      <dgm:prSet presAssocID="{0BD9EF78-F8C2-D84B-A92F-9FE5A4D252BA}" presName="node" presStyleLbl="node1" presStyleIdx="4" presStyleCnt="5">
        <dgm:presLayoutVars>
          <dgm:bulletEnabled val="1"/>
        </dgm:presLayoutVars>
      </dgm:prSet>
      <dgm:spPr/>
    </dgm:pt>
  </dgm:ptLst>
  <dgm:cxnLst>
    <dgm:cxn modelId="{3E610203-DC29-A442-A19E-F7A7A3473187}" type="presOf" srcId="{E8F6CA0E-E686-6543-BDFC-5C891055DCFE}" destId="{8725988A-6A7A-0F4E-A108-AE82326CAC89}" srcOrd="0" destOrd="0" presId="urn:microsoft.com/office/officeart/2005/8/layout/default"/>
    <dgm:cxn modelId="{DADA051B-DB21-2541-8B3C-DF68557E387A}" type="presOf" srcId="{77312205-257C-8043-B3FE-F7DC2868EE3E}" destId="{7B5F1F90-074B-084E-AB5B-1D6E3593194F}" srcOrd="0" destOrd="0" presId="urn:microsoft.com/office/officeart/2005/8/layout/default"/>
    <dgm:cxn modelId="{25A47566-4281-574A-929D-9F6BEAA50494}" srcId="{0EF2989C-3986-B040-8EE6-9E3399E946CE}" destId="{E8F6CA0E-E686-6543-BDFC-5C891055DCFE}" srcOrd="0" destOrd="0" parTransId="{B313854A-A191-1A44-9FF8-C0D0A0473220}" sibTransId="{B63D9D83-51E4-BE48-B849-C55EF4370EBD}"/>
    <dgm:cxn modelId="{5205E96D-1D00-9640-B686-E557050BE2C3}" type="presOf" srcId="{0BD9EF78-F8C2-D84B-A92F-9FE5A4D252BA}" destId="{660C31E6-08E4-5341-BE48-7971974AC857}" srcOrd="0" destOrd="0" presId="urn:microsoft.com/office/officeart/2005/8/layout/default"/>
    <dgm:cxn modelId="{C0CE5B8C-148D-4F4C-B07C-EB4ABB288D03}" srcId="{0EF2989C-3986-B040-8EE6-9E3399E946CE}" destId="{0BD9EF78-F8C2-D84B-A92F-9FE5A4D252BA}" srcOrd="4" destOrd="0" parTransId="{B9998E0D-2596-0942-8126-C79EE7F6A118}" sibTransId="{73C082DE-A616-E84E-ACA1-5F21DB67EA27}"/>
    <dgm:cxn modelId="{636C9F93-61C0-FE4E-880C-61BBB2168CAD}" type="presOf" srcId="{01431A2F-B18C-704C-A921-75DA04C601DD}" destId="{707B8507-111F-FB4B-BE01-DFEF3E9B6ADD}" srcOrd="0" destOrd="0" presId="urn:microsoft.com/office/officeart/2005/8/layout/default"/>
    <dgm:cxn modelId="{92977994-2B79-804D-B916-F4A8C11C1FA3}" srcId="{0EF2989C-3986-B040-8EE6-9E3399E946CE}" destId="{685776A2-0891-A140-940C-CFF903962199}" srcOrd="2" destOrd="0" parTransId="{BB00ED4F-BFA8-5441-A471-67C3F0BFF332}" sibTransId="{E9BE573E-4CA4-2142-BACC-ED2816230F67}"/>
    <dgm:cxn modelId="{BDF1FFC8-A868-3B43-851E-AD9293F8DC79}" type="presOf" srcId="{685776A2-0891-A140-940C-CFF903962199}" destId="{1E4EDE1F-A148-4848-B16F-832F14531E60}" srcOrd="0" destOrd="0" presId="urn:microsoft.com/office/officeart/2005/8/layout/default"/>
    <dgm:cxn modelId="{A52827D7-8AD3-9048-83D3-E5F002DDA977}" srcId="{0EF2989C-3986-B040-8EE6-9E3399E946CE}" destId="{01431A2F-B18C-704C-A921-75DA04C601DD}" srcOrd="1" destOrd="0" parTransId="{CC36C99B-0D39-7E47-A8E1-82B9AED85A97}" sibTransId="{4633F757-0BC7-B94B-9C4A-309E7EF703D0}"/>
    <dgm:cxn modelId="{A90D80DB-60D9-3740-97E1-F812497A63D8}" type="presOf" srcId="{0EF2989C-3986-B040-8EE6-9E3399E946CE}" destId="{D1913B70-AB55-AD4E-AB0D-ABF3FA7BD7DD}" srcOrd="0" destOrd="0" presId="urn:microsoft.com/office/officeart/2005/8/layout/default"/>
    <dgm:cxn modelId="{996E83FC-F953-E44D-9F02-20C50861705A}" srcId="{0EF2989C-3986-B040-8EE6-9E3399E946CE}" destId="{77312205-257C-8043-B3FE-F7DC2868EE3E}" srcOrd="3" destOrd="0" parTransId="{4CA61B78-DAA6-EA4D-B404-DCE7B030723E}" sibTransId="{6F96D638-BA18-774F-82A2-3A158C6411EE}"/>
    <dgm:cxn modelId="{BE5890E3-C21B-2E42-A278-D464E1261C07}" type="presParOf" srcId="{D1913B70-AB55-AD4E-AB0D-ABF3FA7BD7DD}" destId="{8725988A-6A7A-0F4E-A108-AE82326CAC89}" srcOrd="0" destOrd="0" presId="urn:microsoft.com/office/officeart/2005/8/layout/default"/>
    <dgm:cxn modelId="{EA099B5B-9CDB-3040-81A3-6437016347CA}" type="presParOf" srcId="{D1913B70-AB55-AD4E-AB0D-ABF3FA7BD7DD}" destId="{964DEE24-53E5-E54D-93D2-D35784164D4E}" srcOrd="1" destOrd="0" presId="urn:microsoft.com/office/officeart/2005/8/layout/default"/>
    <dgm:cxn modelId="{1A0F21FC-6C44-2941-97B2-23635A812064}" type="presParOf" srcId="{D1913B70-AB55-AD4E-AB0D-ABF3FA7BD7DD}" destId="{707B8507-111F-FB4B-BE01-DFEF3E9B6ADD}" srcOrd="2" destOrd="0" presId="urn:microsoft.com/office/officeart/2005/8/layout/default"/>
    <dgm:cxn modelId="{329D94A1-F53E-F348-8C44-3E6436C2C30D}" type="presParOf" srcId="{D1913B70-AB55-AD4E-AB0D-ABF3FA7BD7DD}" destId="{7BDD0811-7915-704C-9FFE-8F5126D5119B}" srcOrd="3" destOrd="0" presId="urn:microsoft.com/office/officeart/2005/8/layout/default"/>
    <dgm:cxn modelId="{405BD468-10D5-764C-B4A3-B7B72A82EA38}" type="presParOf" srcId="{D1913B70-AB55-AD4E-AB0D-ABF3FA7BD7DD}" destId="{1E4EDE1F-A148-4848-B16F-832F14531E60}" srcOrd="4" destOrd="0" presId="urn:microsoft.com/office/officeart/2005/8/layout/default"/>
    <dgm:cxn modelId="{AE04D434-48DF-264E-9C66-1F795CA34330}" type="presParOf" srcId="{D1913B70-AB55-AD4E-AB0D-ABF3FA7BD7DD}" destId="{9B4C7F9A-CAE3-9743-BFC5-A822AF7082E1}" srcOrd="5" destOrd="0" presId="urn:microsoft.com/office/officeart/2005/8/layout/default"/>
    <dgm:cxn modelId="{78AC1388-C093-9D48-9773-55F04B8EAF45}" type="presParOf" srcId="{D1913B70-AB55-AD4E-AB0D-ABF3FA7BD7DD}" destId="{7B5F1F90-074B-084E-AB5B-1D6E3593194F}" srcOrd="6" destOrd="0" presId="urn:microsoft.com/office/officeart/2005/8/layout/default"/>
    <dgm:cxn modelId="{77CD113C-2D0C-EC4A-8B35-84D36FF3F503}" type="presParOf" srcId="{D1913B70-AB55-AD4E-AB0D-ABF3FA7BD7DD}" destId="{E4DFAF39-57B7-CF49-9D7F-4FC2C3059A12}" srcOrd="7" destOrd="0" presId="urn:microsoft.com/office/officeart/2005/8/layout/default"/>
    <dgm:cxn modelId="{C2B8B43D-C156-B54E-B8C2-513D3CDA85DA}" type="presParOf" srcId="{D1913B70-AB55-AD4E-AB0D-ABF3FA7BD7DD}" destId="{660C31E6-08E4-5341-BE48-7971974AC85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8B8A2-6DCE-FC44-B59D-E3BD8153C876}" type="doc">
      <dgm:prSet loTypeId="urn:microsoft.com/office/officeart/2005/8/layout/vProcess5" loCatId="process" qsTypeId="urn:microsoft.com/office/officeart/2005/8/quickstyle/simple1" qsCatId="simple" csTypeId="urn:microsoft.com/office/officeart/2005/8/colors/colorful1" csCatId="colorful" phldr="1"/>
      <dgm:spPr/>
    </dgm:pt>
    <dgm:pt modelId="{F86B785C-FC20-D248-8681-E87A30CDBCEE}">
      <dgm:prSet phldrT="[Text]"/>
      <dgm:spPr/>
      <dgm:t>
        <a:bodyPr/>
        <a:lstStyle/>
        <a:p>
          <a:r>
            <a:rPr lang="en-US" dirty="0"/>
            <a:t>Gatekeeper review</a:t>
          </a:r>
        </a:p>
      </dgm:t>
    </dgm:pt>
    <dgm:pt modelId="{5932834C-8A2F-EA4E-8DEF-CB6B737F8E72}" type="parTrans" cxnId="{3D744968-4D0C-EA4F-9B7C-B884065D1D2A}">
      <dgm:prSet/>
      <dgm:spPr/>
      <dgm:t>
        <a:bodyPr/>
        <a:lstStyle/>
        <a:p>
          <a:endParaRPr lang="en-US"/>
        </a:p>
      </dgm:t>
    </dgm:pt>
    <dgm:pt modelId="{C41EBE67-81C5-4D40-9E7F-AB3CD4AD3E7F}" type="sibTrans" cxnId="{3D744968-4D0C-EA4F-9B7C-B884065D1D2A}">
      <dgm:prSet/>
      <dgm:spPr/>
      <dgm:t>
        <a:bodyPr/>
        <a:lstStyle/>
        <a:p>
          <a:endParaRPr lang="en-US"/>
        </a:p>
      </dgm:t>
    </dgm:pt>
    <dgm:pt modelId="{0BDB6B84-0782-F445-8D39-5F74691E303C}">
      <dgm:prSet phldrT="[Text]"/>
      <dgm:spPr/>
      <dgm:t>
        <a:bodyPr/>
        <a:lstStyle/>
        <a:p>
          <a:r>
            <a:rPr lang="en-US" dirty="0" err="1"/>
            <a:t>Diskusi</a:t>
          </a:r>
          <a:r>
            <a:rPr lang="en-US" dirty="0"/>
            <a:t> </a:t>
          </a:r>
          <a:r>
            <a:rPr lang="en-US" dirty="0" err="1"/>
            <a:t>dengan</a:t>
          </a:r>
          <a:r>
            <a:rPr lang="en-US" dirty="0"/>
            <a:t> </a:t>
          </a:r>
          <a:r>
            <a:rPr lang="en-US" dirty="0" err="1"/>
            <a:t>informan</a:t>
          </a:r>
          <a:r>
            <a:rPr lang="en-US" dirty="0"/>
            <a:t> </a:t>
          </a:r>
          <a:r>
            <a:rPr lang="en-US" dirty="0" err="1"/>
            <a:t>kunci</a:t>
          </a:r>
          <a:endParaRPr lang="en-US" dirty="0"/>
        </a:p>
      </dgm:t>
    </dgm:pt>
    <dgm:pt modelId="{861C1077-C3FD-D240-A6B9-72AD9BDFFC67}" type="parTrans" cxnId="{CB9BE699-9E28-2042-BDD1-0FF16DA15A05}">
      <dgm:prSet/>
      <dgm:spPr/>
      <dgm:t>
        <a:bodyPr/>
        <a:lstStyle/>
        <a:p>
          <a:endParaRPr lang="en-US"/>
        </a:p>
      </dgm:t>
    </dgm:pt>
    <dgm:pt modelId="{7AA8E323-AB17-4D40-99C5-B1C996FA9BBF}" type="sibTrans" cxnId="{CB9BE699-9E28-2042-BDD1-0FF16DA15A05}">
      <dgm:prSet/>
      <dgm:spPr/>
      <dgm:t>
        <a:bodyPr/>
        <a:lstStyle/>
        <a:p>
          <a:endParaRPr lang="en-US"/>
        </a:p>
      </dgm:t>
    </dgm:pt>
    <dgm:pt modelId="{C37A4DA0-179F-F64D-9783-369DDA9658D7}">
      <dgm:prSet phldrT="[Text]"/>
      <dgm:spPr/>
      <dgm:t>
        <a:bodyPr/>
        <a:lstStyle/>
        <a:p>
          <a:r>
            <a:rPr lang="en-US" dirty="0" err="1"/>
            <a:t>wawancara</a:t>
          </a:r>
          <a:r>
            <a:rPr lang="en-US" dirty="0"/>
            <a:t> opinion leader</a:t>
          </a:r>
        </a:p>
      </dgm:t>
    </dgm:pt>
    <dgm:pt modelId="{A185C7B4-7684-E24A-951C-921E7A71E721}" type="parTrans" cxnId="{1F5EAC9B-477B-B641-B939-B9D152E07840}">
      <dgm:prSet/>
      <dgm:spPr/>
      <dgm:t>
        <a:bodyPr/>
        <a:lstStyle/>
        <a:p>
          <a:endParaRPr lang="en-US"/>
        </a:p>
      </dgm:t>
    </dgm:pt>
    <dgm:pt modelId="{E39A19F9-4DA4-C445-97F0-FC3456D81033}" type="sibTrans" cxnId="{1F5EAC9B-477B-B641-B939-B9D152E07840}">
      <dgm:prSet/>
      <dgm:spPr/>
      <dgm:t>
        <a:bodyPr/>
        <a:lstStyle/>
        <a:p>
          <a:endParaRPr lang="en-US"/>
        </a:p>
      </dgm:t>
    </dgm:pt>
    <dgm:pt modelId="{208E92A6-F4C5-1C41-BD95-F320B1CF4B66}" type="pres">
      <dgm:prSet presAssocID="{8A78B8A2-6DCE-FC44-B59D-E3BD8153C876}" presName="outerComposite" presStyleCnt="0">
        <dgm:presLayoutVars>
          <dgm:chMax val="5"/>
          <dgm:dir/>
          <dgm:resizeHandles val="exact"/>
        </dgm:presLayoutVars>
      </dgm:prSet>
      <dgm:spPr/>
    </dgm:pt>
    <dgm:pt modelId="{BB24CA63-6295-9142-AC7E-FE6D8BA5DB80}" type="pres">
      <dgm:prSet presAssocID="{8A78B8A2-6DCE-FC44-B59D-E3BD8153C876}" presName="dummyMaxCanvas" presStyleCnt="0">
        <dgm:presLayoutVars/>
      </dgm:prSet>
      <dgm:spPr/>
    </dgm:pt>
    <dgm:pt modelId="{2A9C6B7D-2BBA-894C-98B6-92AA728B2D79}" type="pres">
      <dgm:prSet presAssocID="{8A78B8A2-6DCE-FC44-B59D-E3BD8153C876}" presName="ThreeNodes_1" presStyleLbl="node1" presStyleIdx="0" presStyleCnt="3">
        <dgm:presLayoutVars>
          <dgm:bulletEnabled val="1"/>
        </dgm:presLayoutVars>
      </dgm:prSet>
      <dgm:spPr/>
    </dgm:pt>
    <dgm:pt modelId="{D941F8D6-DC32-244E-B071-DC2085B07157}" type="pres">
      <dgm:prSet presAssocID="{8A78B8A2-6DCE-FC44-B59D-E3BD8153C876}" presName="ThreeNodes_2" presStyleLbl="node1" presStyleIdx="1" presStyleCnt="3">
        <dgm:presLayoutVars>
          <dgm:bulletEnabled val="1"/>
        </dgm:presLayoutVars>
      </dgm:prSet>
      <dgm:spPr/>
    </dgm:pt>
    <dgm:pt modelId="{223A5EEF-D7F6-8047-A5D9-96D660414BF5}" type="pres">
      <dgm:prSet presAssocID="{8A78B8A2-6DCE-FC44-B59D-E3BD8153C876}" presName="ThreeNodes_3" presStyleLbl="node1" presStyleIdx="2" presStyleCnt="3">
        <dgm:presLayoutVars>
          <dgm:bulletEnabled val="1"/>
        </dgm:presLayoutVars>
      </dgm:prSet>
      <dgm:spPr/>
    </dgm:pt>
    <dgm:pt modelId="{02BDFF73-6973-5147-A529-406260A4F0EB}" type="pres">
      <dgm:prSet presAssocID="{8A78B8A2-6DCE-FC44-B59D-E3BD8153C876}" presName="ThreeConn_1-2" presStyleLbl="fgAccFollowNode1" presStyleIdx="0" presStyleCnt="2">
        <dgm:presLayoutVars>
          <dgm:bulletEnabled val="1"/>
        </dgm:presLayoutVars>
      </dgm:prSet>
      <dgm:spPr/>
    </dgm:pt>
    <dgm:pt modelId="{DE6B643A-287A-3B4B-BF37-8D21FDC5F660}" type="pres">
      <dgm:prSet presAssocID="{8A78B8A2-6DCE-FC44-B59D-E3BD8153C876}" presName="ThreeConn_2-3" presStyleLbl="fgAccFollowNode1" presStyleIdx="1" presStyleCnt="2">
        <dgm:presLayoutVars>
          <dgm:bulletEnabled val="1"/>
        </dgm:presLayoutVars>
      </dgm:prSet>
      <dgm:spPr/>
    </dgm:pt>
    <dgm:pt modelId="{954C42A2-2988-2645-9AC1-001D12E53335}" type="pres">
      <dgm:prSet presAssocID="{8A78B8A2-6DCE-FC44-B59D-E3BD8153C876}" presName="ThreeNodes_1_text" presStyleLbl="node1" presStyleIdx="2" presStyleCnt="3">
        <dgm:presLayoutVars>
          <dgm:bulletEnabled val="1"/>
        </dgm:presLayoutVars>
      </dgm:prSet>
      <dgm:spPr/>
    </dgm:pt>
    <dgm:pt modelId="{D69CF560-E728-E948-8EAD-4A69AAB3BEF7}" type="pres">
      <dgm:prSet presAssocID="{8A78B8A2-6DCE-FC44-B59D-E3BD8153C876}" presName="ThreeNodes_2_text" presStyleLbl="node1" presStyleIdx="2" presStyleCnt="3">
        <dgm:presLayoutVars>
          <dgm:bulletEnabled val="1"/>
        </dgm:presLayoutVars>
      </dgm:prSet>
      <dgm:spPr/>
    </dgm:pt>
    <dgm:pt modelId="{DCD0B67F-2194-D640-A5C0-84484D84DC6E}" type="pres">
      <dgm:prSet presAssocID="{8A78B8A2-6DCE-FC44-B59D-E3BD8153C876}" presName="ThreeNodes_3_text" presStyleLbl="node1" presStyleIdx="2" presStyleCnt="3">
        <dgm:presLayoutVars>
          <dgm:bulletEnabled val="1"/>
        </dgm:presLayoutVars>
      </dgm:prSet>
      <dgm:spPr/>
    </dgm:pt>
  </dgm:ptLst>
  <dgm:cxnLst>
    <dgm:cxn modelId="{4C4F9306-2687-B64E-9EED-4E6CF0FF95F0}" type="presOf" srcId="{C37A4DA0-179F-F64D-9783-369DDA9658D7}" destId="{223A5EEF-D7F6-8047-A5D9-96D660414BF5}" srcOrd="0" destOrd="0" presId="urn:microsoft.com/office/officeart/2005/8/layout/vProcess5"/>
    <dgm:cxn modelId="{1AB37961-8319-6D49-8D86-73ECBDC07A4C}" type="presOf" srcId="{0BDB6B84-0782-F445-8D39-5F74691E303C}" destId="{D941F8D6-DC32-244E-B071-DC2085B07157}" srcOrd="0" destOrd="0" presId="urn:microsoft.com/office/officeart/2005/8/layout/vProcess5"/>
    <dgm:cxn modelId="{3D744968-4D0C-EA4F-9B7C-B884065D1D2A}" srcId="{8A78B8A2-6DCE-FC44-B59D-E3BD8153C876}" destId="{F86B785C-FC20-D248-8681-E87A30CDBCEE}" srcOrd="0" destOrd="0" parTransId="{5932834C-8A2F-EA4E-8DEF-CB6B737F8E72}" sibTransId="{C41EBE67-81C5-4D40-9E7F-AB3CD4AD3E7F}"/>
    <dgm:cxn modelId="{453DC995-4394-9546-BC99-0E602BF3A498}" type="presOf" srcId="{F86B785C-FC20-D248-8681-E87A30CDBCEE}" destId="{954C42A2-2988-2645-9AC1-001D12E53335}" srcOrd="1" destOrd="0" presId="urn:microsoft.com/office/officeart/2005/8/layout/vProcess5"/>
    <dgm:cxn modelId="{CB9BE699-9E28-2042-BDD1-0FF16DA15A05}" srcId="{8A78B8A2-6DCE-FC44-B59D-E3BD8153C876}" destId="{0BDB6B84-0782-F445-8D39-5F74691E303C}" srcOrd="1" destOrd="0" parTransId="{861C1077-C3FD-D240-A6B9-72AD9BDFFC67}" sibTransId="{7AA8E323-AB17-4D40-99C5-B1C996FA9BBF}"/>
    <dgm:cxn modelId="{1F5EAC9B-477B-B641-B939-B9D152E07840}" srcId="{8A78B8A2-6DCE-FC44-B59D-E3BD8153C876}" destId="{C37A4DA0-179F-F64D-9783-369DDA9658D7}" srcOrd="2" destOrd="0" parTransId="{A185C7B4-7684-E24A-951C-921E7A71E721}" sibTransId="{E39A19F9-4DA4-C445-97F0-FC3456D81033}"/>
    <dgm:cxn modelId="{64BCE39B-AFC0-D641-8A03-4797F02832A0}" type="presOf" srcId="{7AA8E323-AB17-4D40-99C5-B1C996FA9BBF}" destId="{DE6B643A-287A-3B4B-BF37-8D21FDC5F660}" srcOrd="0" destOrd="0" presId="urn:microsoft.com/office/officeart/2005/8/layout/vProcess5"/>
    <dgm:cxn modelId="{8565B6A1-8ADF-BF44-A821-CB17F0344B9F}" type="presOf" srcId="{C37A4DA0-179F-F64D-9783-369DDA9658D7}" destId="{DCD0B67F-2194-D640-A5C0-84484D84DC6E}" srcOrd="1" destOrd="0" presId="urn:microsoft.com/office/officeart/2005/8/layout/vProcess5"/>
    <dgm:cxn modelId="{030078D7-8845-2241-B345-72C7A6F3A909}" type="presOf" srcId="{0BDB6B84-0782-F445-8D39-5F74691E303C}" destId="{D69CF560-E728-E948-8EAD-4A69AAB3BEF7}" srcOrd="1" destOrd="0" presId="urn:microsoft.com/office/officeart/2005/8/layout/vProcess5"/>
    <dgm:cxn modelId="{E0A5E7F4-7532-7F41-814F-FCFFFACC58C8}" type="presOf" srcId="{F86B785C-FC20-D248-8681-E87A30CDBCEE}" destId="{2A9C6B7D-2BBA-894C-98B6-92AA728B2D79}" srcOrd="0" destOrd="0" presId="urn:microsoft.com/office/officeart/2005/8/layout/vProcess5"/>
    <dgm:cxn modelId="{A0BE10F7-CE71-5644-A780-C93AC72270FC}" type="presOf" srcId="{C41EBE67-81C5-4D40-9E7F-AB3CD4AD3E7F}" destId="{02BDFF73-6973-5147-A529-406260A4F0EB}" srcOrd="0" destOrd="0" presId="urn:microsoft.com/office/officeart/2005/8/layout/vProcess5"/>
    <dgm:cxn modelId="{D16659FC-5A83-2A4E-A594-443A9CBDDF0E}" type="presOf" srcId="{8A78B8A2-6DCE-FC44-B59D-E3BD8153C876}" destId="{208E92A6-F4C5-1C41-BD95-F320B1CF4B66}" srcOrd="0" destOrd="0" presId="urn:microsoft.com/office/officeart/2005/8/layout/vProcess5"/>
    <dgm:cxn modelId="{08443301-2488-FB4B-B765-404470AAA93F}" type="presParOf" srcId="{208E92A6-F4C5-1C41-BD95-F320B1CF4B66}" destId="{BB24CA63-6295-9142-AC7E-FE6D8BA5DB80}" srcOrd="0" destOrd="0" presId="urn:microsoft.com/office/officeart/2005/8/layout/vProcess5"/>
    <dgm:cxn modelId="{95EEBF5E-FA7E-E045-96F3-7B0B51EB5367}" type="presParOf" srcId="{208E92A6-F4C5-1C41-BD95-F320B1CF4B66}" destId="{2A9C6B7D-2BBA-894C-98B6-92AA728B2D79}" srcOrd="1" destOrd="0" presId="urn:microsoft.com/office/officeart/2005/8/layout/vProcess5"/>
    <dgm:cxn modelId="{EACEA9DE-C65B-694E-8331-EDAA6F475653}" type="presParOf" srcId="{208E92A6-F4C5-1C41-BD95-F320B1CF4B66}" destId="{D941F8D6-DC32-244E-B071-DC2085B07157}" srcOrd="2" destOrd="0" presId="urn:microsoft.com/office/officeart/2005/8/layout/vProcess5"/>
    <dgm:cxn modelId="{E6833C51-C54D-1A49-BEC9-FC25FE34A837}" type="presParOf" srcId="{208E92A6-F4C5-1C41-BD95-F320B1CF4B66}" destId="{223A5EEF-D7F6-8047-A5D9-96D660414BF5}" srcOrd="3" destOrd="0" presId="urn:microsoft.com/office/officeart/2005/8/layout/vProcess5"/>
    <dgm:cxn modelId="{D393E542-3CD9-1349-AC9F-2535E347AB16}" type="presParOf" srcId="{208E92A6-F4C5-1C41-BD95-F320B1CF4B66}" destId="{02BDFF73-6973-5147-A529-406260A4F0EB}" srcOrd="4" destOrd="0" presId="urn:microsoft.com/office/officeart/2005/8/layout/vProcess5"/>
    <dgm:cxn modelId="{D30539E0-6B43-A447-BE16-2959E4025CF0}" type="presParOf" srcId="{208E92A6-F4C5-1C41-BD95-F320B1CF4B66}" destId="{DE6B643A-287A-3B4B-BF37-8D21FDC5F660}" srcOrd="5" destOrd="0" presId="urn:microsoft.com/office/officeart/2005/8/layout/vProcess5"/>
    <dgm:cxn modelId="{3F982DDB-9F75-9241-9EE0-90326BA693B0}" type="presParOf" srcId="{208E92A6-F4C5-1C41-BD95-F320B1CF4B66}" destId="{954C42A2-2988-2645-9AC1-001D12E53335}" srcOrd="6" destOrd="0" presId="urn:microsoft.com/office/officeart/2005/8/layout/vProcess5"/>
    <dgm:cxn modelId="{0434FAEF-A618-4C42-84B4-5C854A90FD35}" type="presParOf" srcId="{208E92A6-F4C5-1C41-BD95-F320B1CF4B66}" destId="{D69CF560-E728-E948-8EAD-4A69AAB3BEF7}" srcOrd="7" destOrd="0" presId="urn:microsoft.com/office/officeart/2005/8/layout/vProcess5"/>
    <dgm:cxn modelId="{742FC661-27F5-1347-B2BA-7BDD7C1441F9}" type="presParOf" srcId="{208E92A6-F4C5-1C41-BD95-F320B1CF4B66}" destId="{DCD0B67F-2194-D640-A5C0-84484D84DC6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88A284-0DCE-FC43-B799-82E700E89560}"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7C62A11-AF36-8744-82B1-E329F5B9AF81}">
      <dgm:prSet phldrT="[Text]"/>
      <dgm:spPr/>
      <dgm:t>
        <a:bodyPr/>
        <a:lstStyle/>
        <a:p>
          <a:pPr>
            <a:lnSpc>
              <a:spcPct val="100000"/>
            </a:lnSpc>
            <a:defRPr cap="all"/>
          </a:pPr>
          <a:r>
            <a:rPr lang="en-US"/>
            <a:t>formative</a:t>
          </a:r>
        </a:p>
      </dgm:t>
    </dgm:pt>
    <dgm:pt modelId="{639FE585-F8D1-664A-893F-128027476B36}" type="parTrans" cxnId="{C45D3215-085F-2747-AD15-62C3E85BA236}">
      <dgm:prSet/>
      <dgm:spPr/>
      <dgm:t>
        <a:bodyPr/>
        <a:lstStyle/>
        <a:p>
          <a:endParaRPr lang="en-US"/>
        </a:p>
      </dgm:t>
    </dgm:pt>
    <dgm:pt modelId="{D69BEE2F-8B36-664D-8B3A-A09ED77A652B}" type="sibTrans" cxnId="{C45D3215-085F-2747-AD15-62C3E85BA236}">
      <dgm:prSet/>
      <dgm:spPr/>
      <dgm:t>
        <a:bodyPr/>
        <a:lstStyle/>
        <a:p>
          <a:endParaRPr lang="en-US"/>
        </a:p>
      </dgm:t>
    </dgm:pt>
    <dgm:pt modelId="{7010F5D4-A0E3-304E-8687-76D457FD3296}">
      <dgm:prSet phldrT="[Text]"/>
      <dgm:spPr/>
      <dgm:t>
        <a:bodyPr/>
        <a:lstStyle/>
        <a:p>
          <a:pPr>
            <a:lnSpc>
              <a:spcPct val="100000"/>
            </a:lnSpc>
            <a:defRPr cap="all"/>
          </a:pPr>
          <a:r>
            <a:rPr lang="en-US"/>
            <a:t>process</a:t>
          </a:r>
        </a:p>
      </dgm:t>
    </dgm:pt>
    <dgm:pt modelId="{B13B976A-249D-894D-8316-592021924DC2}" type="parTrans" cxnId="{1AA2CE9A-9517-4B40-850F-20F58245DF47}">
      <dgm:prSet/>
      <dgm:spPr/>
      <dgm:t>
        <a:bodyPr/>
        <a:lstStyle/>
        <a:p>
          <a:endParaRPr lang="en-US"/>
        </a:p>
      </dgm:t>
    </dgm:pt>
    <dgm:pt modelId="{C00BF6D8-9193-1C4A-93A0-BDA1F9FE482E}" type="sibTrans" cxnId="{1AA2CE9A-9517-4B40-850F-20F58245DF47}">
      <dgm:prSet/>
      <dgm:spPr/>
      <dgm:t>
        <a:bodyPr/>
        <a:lstStyle/>
        <a:p>
          <a:endParaRPr lang="en-US"/>
        </a:p>
      </dgm:t>
    </dgm:pt>
    <dgm:pt modelId="{18C74B68-F18D-034A-9139-4A6108A47556}">
      <dgm:prSet phldrT="[Text]"/>
      <dgm:spPr/>
      <dgm:t>
        <a:bodyPr/>
        <a:lstStyle/>
        <a:p>
          <a:pPr>
            <a:lnSpc>
              <a:spcPct val="100000"/>
            </a:lnSpc>
            <a:defRPr cap="all"/>
          </a:pPr>
          <a:r>
            <a:rPr lang="en-US"/>
            <a:t>outcome</a:t>
          </a:r>
        </a:p>
      </dgm:t>
    </dgm:pt>
    <dgm:pt modelId="{DE0FE140-A35F-074B-920A-5D1E0EEA5838}" type="parTrans" cxnId="{E6327849-8CEA-534C-BEF7-88E68901A46A}">
      <dgm:prSet/>
      <dgm:spPr/>
      <dgm:t>
        <a:bodyPr/>
        <a:lstStyle/>
        <a:p>
          <a:endParaRPr lang="en-US"/>
        </a:p>
      </dgm:t>
    </dgm:pt>
    <dgm:pt modelId="{960F42A2-DAD8-6F4B-BCBC-EAC7384A6EF0}" type="sibTrans" cxnId="{E6327849-8CEA-534C-BEF7-88E68901A46A}">
      <dgm:prSet/>
      <dgm:spPr/>
      <dgm:t>
        <a:bodyPr/>
        <a:lstStyle/>
        <a:p>
          <a:endParaRPr lang="en-US"/>
        </a:p>
      </dgm:t>
    </dgm:pt>
    <dgm:pt modelId="{E6501FC6-521A-644F-8141-AEC21CC6A298}">
      <dgm:prSet phldrT="[Text]"/>
      <dgm:spPr/>
      <dgm:t>
        <a:bodyPr/>
        <a:lstStyle/>
        <a:p>
          <a:pPr>
            <a:lnSpc>
              <a:spcPct val="100000"/>
            </a:lnSpc>
            <a:defRPr cap="all"/>
          </a:pPr>
          <a:r>
            <a:rPr lang="en-US"/>
            <a:t>impact</a:t>
          </a:r>
        </a:p>
      </dgm:t>
    </dgm:pt>
    <dgm:pt modelId="{C1D3725E-792E-AC4C-8E07-336DB8B2574E}" type="parTrans" cxnId="{A629BD65-53FC-7A4C-BA72-20C079FF63A8}">
      <dgm:prSet/>
      <dgm:spPr/>
      <dgm:t>
        <a:bodyPr/>
        <a:lstStyle/>
        <a:p>
          <a:endParaRPr lang="en-US"/>
        </a:p>
      </dgm:t>
    </dgm:pt>
    <dgm:pt modelId="{2AC8658A-BB96-F740-9E3B-94EADA9246EA}" type="sibTrans" cxnId="{A629BD65-53FC-7A4C-BA72-20C079FF63A8}">
      <dgm:prSet/>
      <dgm:spPr/>
      <dgm:t>
        <a:bodyPr/>
        <a:lstStyle/>
        <a:p>
          <a:endParaRPr lang="en-US"/>
        </a:p>
      </dgm:t>
    </dgm:pt>
    <dgm:pt modelId="{F4C23CC8-A583-4E9E-95CC-713741FCD273}" type="pres">
      <dgm:prSet presAssocID="{4E88A284-0DCE-FC43-B799-82E700E89560}" presName="root" presStyleCnt="0">
        <dgm:presLayoutVars>
          <dgm:dir/>
          <dgm:resizeHandles val="exact"/>
        </dgm:presLayoutVars>
      </dgm:prSet>
      <dgm:spPr/>
    </dgm:pt>
    <dgm:pt modelId="{3FD8A42C-BAD7-4143-B49A-BAA660E8D5C7}" type="pres">
      <dgm:prSet presAssocID="{77C62A11-AF36-8744-82B1-E329F5B9AF81}" presName="compNode" presStyleCnt="0"/>
      <dgm:spPr/>
    </dgm:pt>
    <dgm:pt modelId="{F8699C25-976D-4ADB-ACFC-B00D8FB76E48}" type="pres">
      <dgm:prSet presAssocID="{77C62A11-AF36-8744-82B1-E329F5B9AF81}" presName="iconBgRect" presStyleLbl="bgShp" presStyleIdx="0" presStyleCnt="4"/>
      <dgm:spPr>
        <a:prstGeom prst="round2DiagRect">
          <a:avLst>
            <a:gd name="adj1" fmla="val 29727"/>
            <a:gd name="adj2" fmla="val 0"/>
          </a:avLst>
        </a:prstGeom>
      </dgm:spPr>
    </dgm:pt>
    <dgm:pt modelId="{6F7396C8-6273-429E-A110-A09879AAADE7}" type="pres">
      <dgm:prSet presAssocID="{77C62A11-AF36-8744-82B1-E329F5B9AF8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lm strip"/>
        </a:ext>
      </dgm:extLst>
    </dgm:pt>
    <dgm:pt modelId="{CB02480D-CDF4-40FF-96E2-F70434A0C34B}" type="pres">
      <dgm:prSet presAssocID="{77C62A11-AF36-8744-82B1-E329F5B9AF81}" presName="spaceRect" presStyleCnt="0"/>
      <dgm:spPr/>
    </dgm:pt>
    <dgm:pt modelId="{67DD8F67-CA4D-452A-A03E-51D7AF44F46A}" type="pres">
      <dgm:prSet presAssocID="{77C62A11-AF36-8744-82B1-E329F5B9AF81}" presName="textRect" presStyleLbl="revTx" presStyleIdx="0" presStyleCnt="4">
        <dgm:presLayoutVars>
          <dgm:chMax val="1"/>
          <dgm:chPref val="1"/>
        </dgm:presLayoutVars>
      </dgm:prSet>
      <dgm:spPr/>
    </dgm:pt>
    <dgm:pt modelId="{15629160-B0EB-461E-8307-420DC14DA982}" type="pres">
      <dgm:prSet presAssocID="{D69BEE2F-8B36-664D-8B3A-A09ED77A652B}" presName="sibTrans" presStyleCnt="0"/>
      <dgm:spPr/>
    </dgm:pt>
    <dgm:pt modelId="{0C283B1F-C846-4F93-A3C5-501264079F81}" type="pres">
      <dgm:prSet presAssocID="{7010F5D4-A0E3-304E-8687-76D457FD3296}" presName="compNode" presStyleCnt="0"/>
      <dgm:spPr/>
    </dgm:pt>
    <dgm:pt modelId="{1364E4C9-598D-4EFA-B204-259BC84FCF57}" type="pres">
      <dgm:prSet presAssocID="{7010F5D4-A0E3-304E-8687-76D457FD3296}" presName="iconBgRect" presStyleLbl="bgShp" presStyleIdx="1" presStyleCnt="4"/>
      <dgm:spPr>
        <a:prstGeom prst="round2DiagRect">
          <a:avLst>
            <a:gd name="adj1" fmla="val 29727"/>
            <a:gd name="adj2" fmla="val 0"/>
          </a:avLst>
        </a:prstGeom>
      </dgm:spPr>
    </dgm:pt>
    <dgm:pt modelId="{BE7E337E-D49E-4AF3-AB8C-FF576F0F62E5}" type="pres">
      <dgm:prSet presAssocID="{7010F5D4-A0E3-304E-8687-76D457FD329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orkflow"/>
        </a:ext>
      </dgm:extLst>
    </dgm:pt>
    <dgm:pt modelId="{7EC0D70F-E52C-4C5A-AB62-0EBB2A943978}" type="pres">
      <dgm:prSet presAssocID="{7010F5D4-A0E3-304E-8687-76D457FD3296}" presName="spaceRect" presStyleCnt="0"/>
      <dgm:spPr/>
    </dgm:pt>
    <dgm:pt modelId="{409F47DB-D19C-47A4-BF3B-67D9168CD9F9}" type="pres">
      <dgm:prSet presAssocID="{7010F5D4-A0E3-304E-8687-76D457FD3296}" presName="textRect" presStyleLbl="revTx" presStyleIdx="1" presStyleCnt="4">
        <dgm:presLayoutVars>
          <dgm:chMax val="1"/>
          <dgm:chPref val="1"/>
        </dgm:presLayoutVars>
      </dgm:prSet>
      <dgm:spPr/>
    </dgm:pt>
    <dgm:pt modelId="{E5943E47-AFBC-469E-8802-76341ACFE1BB}" type="pres">
      <dgm:prSet presAssocID="{C00BF6D8-9193-1C4A-93A0-BDA1F9FE482E}" presName="sibTrans" presStyleCnt="0"/>
      <dgm:spPr/>
    </dgm:pt>
    <dgm:pt modelId="{B89BCDAE-9145-4D3F-9F0C-385388C3983D}" type="pres">
      <dgm:prSet presAssocID="{18C74B68-F18D-034A-9139-4A6108A47556}" presName="compNode" presStyleCnt="0"/>
      <dgm:spPr/>
    </dgm:pt>
    <dgm:pt modelId="{6EEFE4BF-07BF-4F64-807C-7846B7A7A742}" type="pres">
      <dgm:prSet presAssocID="{18C74B68-F18D-034A-9139-4A6108A47556}" presName="iconBgRect" presStyleLbl="bgShp" presStyleIdx="2" presStyleCnt="4"/>
      <dgm:spPr>
        <a:prstGeom prst="round2DiagRect">
          <a:avLst>
            <a:gd name="adj1" fmla="val 29727"/>
            <a:gd name="adj2" fmla="val 0"/>
          </a:avLst>
        </a:prstGeom>
      </dgm:spPr>
    </dgm:pt>
    <dgm:pt modelId="{C584FC5E-68A1-48FD-AB53-AFA7CC0CA41A}" type="pres">
      <dgm:prSet presAssocID="{18C74B68-F18D-034A-9139-4A6108A4755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sion chart"/>
        </a:ext>
      </dgm:extLst>
    </dgm:pt>
    <dgm:pt modelId="{9CD93EEB-D6A8-438E-9E59-ED762BA6D3D2}" type="pres">
      <dgm:prSet presAssocID="{18C74B68-F18D-034A-9139-4A6108A47556}" presName="spaceRect" presStyleCnt="0"/>
      <dgm:spPr/>
    </dgm:pt>
    <dgm:pt modelId="{4D476BDE-C1C0-4058-90B4-20C1F1F33C20}" type="pres">
      <dgm:prSet presAssocID="{18C74B68-F18D-034A-9139-4A6108A47556}" presName="textRect" presStyleLbl="revTx" presStyleIdx="2" presStyleCnt="4">
        <dgm:presLayoutVars>
          <dgm:chMax val="1"/>
          <dgm:chPref val="1"/>
        </dgm:presLayoutVars>
      </dgm:prSet>
      <dgm:spPr/>
    </dgm:pt>
    <dgm:pt modelId="{5C5FA818-54C0-4673-B194-33C099202ACE}" type="pres">
      <dgm:prSet presAssocID="{960F42A2-DAD8-6F4B-BCBC-EAC7384A6EF0}" presName="sibTrans" presStyleCnt="0"/>
      <dgm:spPr/>
    </dgm:pt>
    <dgm:pt modelId="{4ADAC114-FCB7-41BB-BE46-22EFDD86B0B0}" type="pres">
      <dgm:prSet presAssocID="{E6501FC6-521A-644F-8141-AEC21CC6A298}" presName="compNode" presStyleCnt="0"/>
      <dgm:spPr/>
    </dgm:pt>
    <dgm:pt modelId="{3EC4C4FA-ED66-4168-909A-4D41C1F8650A}" type="pres">
      <dgm:prSet presAssocID="{E6501FC6-521A-644F-8141-AEC21CC6A298}" presName="iconBgRect" presStyleLbl="bgShp" presStyleIdx="3" presStyleCnt="4"/>
      <dgm:spPr>
        <a:prstGeom prst="round2DiagRect">
          <a:avLst>
            <a:gd name="adj1" fmla="val 29727"/>
            <a:gd name="adj2" fmla="val 0"/>
          </a:avLst>
        </a:prstGeom>
      </dgm:spPr>
    </dgm:pt>
    <dgm:pt modelId="{9C3B40FF-53EE-4B8F-9F7C-E262E33C7C7D}" type="pres">
      <dgm:prSet presAssocID="{E6501FC6-521A-644F-8141-AEC21CC6A29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pward trend"/>
        </a:ext>
      </dgm:extLst>
    </dgm:pt>
    <dgm:pt modelId="{6E026D1E-5C41-4D0D-8989-D366E83EA2E3}" type="pres">
      <dgm:prSet presAssocID="{E6501FC6-521A-644F-8141-AEC21CC6A298}" presName="spaceRect" presStyleCnt="0"/>
      <dgm:spPr/>
    </dgm:pt>
    <dgm:pt modelId="{50B672DC-928B-4CCC-958D-ACD36000BEA0}" type="pres">
      <dgm:prSet presAssocID="{E6501FC6-521A-644F-8141-AEC21CC6A298}" presName="textRect" presStyleLbl="revTx" presStyleIdx="3" presStyleCnt="4">
        <dgm:presLayoutVars>
          <dgm:chMax val="1"/>
          <dgm:chPref val="1"/>
        </dgm:presLayoutVars>
      </dgm:prSet>
      <dgm:spPr/>
    </dgm:pt>
  </dgm:ptLst>
  <dgm:cxnLst>
    <dgm:cxn modelId="{708F5B01-D818-8345-9399-CEF2796B2539}" type="presOf" srcId="{18C74B68-F18D-034A-9139-4A6108A47556}" destId="{4D476BDE-C1C0-4058-90B4-20C1F1F33C20}" srcOrd="0" destOrd="0" presId="urn:microsoft.com/office/officeart/2018/5/layout/IconLeafLabelList"/>
    <dgm:cxn modelId="{C45D3215-085F-2747-AD15-62C3E85BA236}" srcId="{4E88A284-0DCE-FC43-B799-82E700E89560}" destId="{77C62A11-AF36-8744-82B1-E329F5B9AF81}" srcOrd="0" destOrd="0" parTransId="{639FE585-F8D1-664A-893F-128027476B36}" sibTransId="{D69BEE2F-8B36-664D-8B3A-A09ED77A652B}"/>
    <dgm:cxn modelId="{E6327849-8CEA-534C-BEF7-88E68901A46A}" srcId="{4E88A284-0DCE-FC43-B799-82E700E89560}" destId="{18C74B68-F18D-034A-9139-4A6108A47556}" srcOrd="2" destOrd="0" parTransId="{DE0FE140-A35F-074B-920A-5D1E0EEA5838}" sibTransId="{960F42A2-DAD8-6F4B-BCBC-EAC7384A6EF0}"/>
    <dgm:cxn modelId="{57C7854F-D585-254C-A848-EA9F6B9E6A6B}" type="presOf" srcId="{77C62A11-AF36-8744-82B1-E329F5B9AF81}" destId="{67DD8F67-CA4D-452A-A03E-51D7AF44F46A}" srcOrd="0" destOrd="0" presId="urn:microsoft.com/office/officeart/2018/5/layout/IconLeafLabelList"/>
    <dgm:cxn modelId="{BAAEA350-07FA-3948-96B2-77D7A8E01B9E}" type="presOf" srcId="{4E88A284-0DCE-FC43-B799-82E700E89560}" destId="{F4C23CC8-A583-4E9E-95CC-713741FCD273}" srcOrd="0" destOrd="0" presId="urn:microsoft.com/office/officeart/2018/5/layout/IconLeafLabelList"/>
    <dgm:cxn modelId="{A629BD65-53FC-7A4C-BA72-20C079FF63A8}" srcId="{4E88A284-0DCE-FC43-B799-82E700E89560}" destId="{E6501FC6-521A-644F-8141-AEC21CC6A298}" srcOrd="3" destOrd="0" parTransId="{C1D3725E-792E-AC4C-8E07-336DB8B2574E}" sibTransId="{2AC8658A-BB96-F740-9E3B-94EADA9246EA}"/>
    <dgm:cxn modelId="{1AA2CE9A-9517-4B40-850F-20F58245DF47}" srcId="{4E88A284-0DCE-FC43-B799-82E700E89560}" destId="{7010F5D4-A0E3-304E-8687-76D457FD3296}" srcOrd="1" destOrd="0" parTransId="{B13B976A-249D-894D-8316-592021924DC2}" sibTransId="{C00BF6D8-9193-1C4A-93A0-BDA1F9FE482E}"/>
    <dgm:cxn modelId="{D07373ED-3143-DD48-9123-4A9AED83821E}" type="presOf" srcId="{7010F5D4-A0E3-304E-8687-76D457FD3296}" destId="{409F47DB-D19C-47A4-BF3B-67D9168CD9F9}" srcOrd="0" destOrd="0" presId="urn:microsoft.com/office/officeart/2018/5/layout/IconLeafLabelList"/>
    <dgm:cxn modelId="{27B5FBF8-E8EF-1247-92B7-FE87CE2228BC}" type="presOf" srcId="{E6501FC6-521A-644F-8141-AEC21CC6A298}" destId="{50B672DC-928B-4CCC-958D-ACD36000BEA0}" srcOrd="0" destOrd="0" presId="urn:microsoft.com/office/officeart/2018/5/layout/IconLeafLabelList"/>
    <dgm:cxn modelId="{C4830D8B-A668-8348-9F22-30E6ADEB01C4}" type="presParOf" srcId="{F4C23CC8-A583-4E9E-95CC-713741FCD273}" destId="{3FD8A42C-BAD7-4143-B49A-BAA660E8D5C7}" srcOrd="0" destOrd="0" presId="urn:microsoft.com/office/officeart/2018/5/layout/IconLeafLabelList"/>
    <dgm:cxn modelId="{1B424070-8C57-9F42-A718-1FD3A4F42EBC}" type="presParOf" srcId="{3FD8A42C-BAD7-4143-B49A-BAA660E8D5C7}" destId="{F8699C25-976D-4ADB-ACFC-B00D8FB76E48}" srcOrd="0" destOrd="0" presId="urn:microsoft.com/office/officeart/2018/5/layout/IconLeafLabelList"/>
    <dgm:cxn modelId="{1BFAF854-7CAD-3D4C-95B9-1E336053D4E1}" type="presParOf" srcId="{3FD8A42C-BAD7-4143-B49A-BAA660E8D5C7}" destId="{6F7396C8-6273-429E-A110-A09879AAADE7}" srcOrd="1" destOrd="0" presId="urn:microsoft.com/office/officeart/2018/5/layout/IconLeafLabelList"/>
    <dgm:cxn modelId="{0C2123B3-D332-344C-8E80-A5E8D8E98A5E}" type="presParOf" srcId="{3FD8A42C-BAD7-4143-B49A-BAA660E8D5C7}" destId="{CB02480D-CDF4-40FF-96E2-F70434A0C34B}" srcOrd="2" destOrd="0" presId="urn:microsoft.com/office/officeart/2018/5/layout/IconLeafLabelList"/>
    <dgm:cxn modelId="{882AF704-A59B-AD41-B584-BBFC0A0FFE09}" type="presParOf" srcId="{3FD8A42C-BAD7-4143-B49A-BAA660E8D5C7}" destId="{67DD8F67-CA4D-452A-A03E-51D7AF44F46A}" srcOrd="3" destOrd="0" presId="urn:microsoft.com/office/officeart/2018/5/layout/IconLeafLabelList"/>
    <dgm:cxn modelId="{B819D491-74B6-A344-9DBB-EA02CCDD8D98}" type="presParOf" srcId="{F4C23CC8-A583-4E9E-95CC-713741FCD273}" destId="{15629160-B0EB-461E-8307-420DC14DA982}" srcOrd="1" destOrd="0" presId="urn:microsoft.com/office/officeart/2018/5/layout/IconLeafLabelList"/>
    <dgm:cxn modelId="{5EA57C05-ACC2-614B-87E0-B35FDB61C2A2}" type="presParOf" srcId="{F4C23CC8-A583-4E9E-95CC-713741FCD273}" destId="{0C283B1F-C846-4F93-A3C5-501264079F81}" srcOrd="2" destOrd="0" presId="urn:microsoft.com/office/officeart/2018/5/layout/IconLeafLabelList"/>
    <dgm:cxn modelId="{C8D3A2B0-1A64-7344-8710-6FF4B54FEA8A}" type="presParOf" srcId="{0C283B1F-C846-4F93-A3C5-501264079F81}" destId="{1364E4C9-598D-4EFA-B204-259BC84FCF57}" srcOrd="0" destOrd="0" presId="urn:microsoft.com/office/officeart/2018/5/layout/IconLeafLabelList"/>
    <dgm:cxn modelId="{517BEE07-989B-EE4C-879D-FAC671B958B0}" type="presParOf" srcId="{0C283B1F-C846-4F93-A3C5-501264079F81}" destId="{BE7E337E-D49E-4AF3-AB8C-FF576F0F62E5}" srcOrd="1" destOrd="0" presId="urn:microsoft.com/office/officeart/2018/5/layout/IconLeafLabelList"/>
    <dgm:cxn modelId="{7E1F753A-DCD3-6248-8BD7-C2A808431E08}" type="presParOf" srcId="{0C283B1F-C846-4F93-A3C5-501264079F81}" destId="{7EC0D70F-E52C-4C5A-AB62-0EBB2A943978}" srcOrd="2" destOrd="0" presId="urn:microsoft.com/office/officeart/2018/5/layout/IconLeafLabelList"/>
    <dgm:cxn modelId="{F34A7E7C-C980-BA4B-8D7C-38C70C8F3C43}" type="presParOf" srcId="{0C283B1F-C846-4F93-A3C5-501264079F81}" destId="{409F47DB-D19C-47A4-BF3B-67D9168CD9F9}" srcOrd="3" destOrd="0" presId="urn:microsoft.com/office/officeart/2018/5/layout/IconLeafLabelList"/>
    <dgm:cxn modelId="{42C5FC0F-3ABE-424D-A7AC-96FF259C7447}" type="presParOf" srcId="{F4C23CC8-A583-4E9E-95CC-713741FCD273}" destId="{E5943E47-AFBC-469E-8802-76341ACFE1BB}" srcOrd="3" destOrd="0" presId="urn:microsoft.com/office/officeart/2018/5/layout/IconLeafLabelList"/>
    <dgm:cxn modelId="{53F02243-1BEC-B745-8896-85AC57200515}" type="presParOf" srcId="{F4C23CC8-A583-4E9E-95CC-713741FCD273}" destId="{B89BCDAE-9145-4D3F-9F0C-385388C3983D}" srcOrd="4" destOrd="0" presId="urn:microsoft.com/office/officeart/2018/5/layout/IconLeafLabelList"/>
    <dgm:cxn modelId="{AE1A5B9A-65E9-954F-B1F3-C73008899A7A}" type="presParOf" srcId="{B89BCDAE-9145-4D3F-9F0C-385388C3983D}" destId="{6EEFE4BF-07BF-4F64-807C-7846B7A7A742}" srcOrd="0" destOrd="0" presId="urn:microsoft.com/office/officeart/2018/5/layout/IconLeafLabelList"/>
    <dgm:cxn modelId="{A0753739-1A90-3249-93A9-41561DA0E3B2}" type="presParOf" srcId="{B89BCDAE-9145-4D3F-9F0C-385388C3983D}" destId="{C584FC5E-68A1-48FD-AB53-AFA7CC0CA41A}" srcOrd="1" destOrd="0" presId="urn:microsoft.com/office/officeart/2018/5/layout/IconLeafLabelList"/>
    <dgm:cxn modelId="{BA9B898D-178E-E346-A214-8517CFBFB8FC}" type="presParOf" srcId="{B89BCDAE-9145-4D3F-9F0C-385388C3983D}" destId="{9CD93EEB-D6A8-438E-9E59-ED762BA6D3D2}" srcOrd="2" destOrd="0" presId="urn:microsoft.com/office/officeart/2018/5/layout/IconLeafLabelList"/>
    <dgm:cxn modelId="{F00ED974-1822-9748-A2A4-1942AE929006}" type="presParOf" srcId="{B89BCDAE-9145-4D3F-9F0C-385388C3983D}" destId="{4D476BDE-C1C0-4058-90B4-20C1F1F33C20}" srcOrd="3" destOrd="0" presId="urn:microsoft.com/office/officeart/2018/5/layout/IconLeafLabelList"/>
    <dgm:cxn modelId="{777F68DF-C354-694F-B809-B2454507C3D7}" type="presParOf" srcId="{F4C23CC8-A583-4E9E-95CC-713741FCD273}" destId="{5C5FA818-54C0-4673-B194-33C099202ACE}" srcOrd="5" destOrd="0" presId="urn:microsoft.com/office/officeart/2018/5/layout/IconLeafLabelList"/>
    <dgm:cxn modelId="{82339CE8-BE7A-0046-AB8C-04C38805020D}" type="presParOf" srcId="{F4C23CC8-A583-4E9E-95CC-713741FCD273}" destId="{4ADAC114-FCB7-41BB-BE46-22EFDD86B0B0}" srcOrd="6" destOrd="0" presId="urn:microsoft.com/office/officeart/2018/5/layout/IconLeafLabelList"/>
    <dgm:cxn modelId="{C670365A-C602-9F41-B722-83AC1CF24EE8}" type="presParOf" srcId="{4ADAC114-FCB7-41BB-BE46-22EFDD86B0B0}" destId="{3EC4C4FA-ED66-4168-909A-4D41C1F8650A}" srcOrd="0" destOrd="0" presId="urn:microsoft.com/office/officeart/2018/5/layout/IconLeafLabelList"/>
    <dgm:cxn modelId="{B66A9BEC-DED4-FF4D-A353-B97318618787}" type="presParOf" srcId="{4ADAC114-FCB7-41BB-BE46-22EFDD86B0B0}" destId="{9C3B40FF-53EE-4B8F-9F7C-E262E33C7C7D}" srcOrd="1" destOrd="0" presId="urn:microsoft.com/office/officeart/2018/5/layout/IconLeafLabelList"/>
    <dgm:cxn modelId="{D614D82B-DAD6-834A-848C-956D28F52A20}" type="presParOf" srcId="{4ADAC114-FCB7-41BB-BE46-22EFDD86B0B0}" destId="{6E026D1E-5C41-4D0D-8989-D366E83EA2E3}" srcOrd="2" destOrd="0" presId="urn:microsoft.com/office/officeart/2018/5/layout/IconLeafLabelList"/>
    <dgm:cxn modelId="{1FCACA22-AC7D-DE41-B4D4-D9D6FDCA10B5}" type="presParOf" srcId="{4ADAC114-FCB7-41BB-BE46-22EFDD86B0B0}" destId="{50B672DC-928B-4CCC-958D-ACD36000BEA0}"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5988A-6A7A-0F4E-A108-AE82326CAC89}">
      <dsp:nvSpPr>
        <dsp:cNvPr id="0" name=""/>
        <dsp:cNvSpPr/>
      </dsp:nvSpPr>
      <dsp:spPr>
        <a:xfrm>
          <a:off x="449742" y="3273"/>
          <a:ext cx="2779027" cy="166741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survey</a:t>
          </a:r>
        </a:p>
      </dsp:txBody>
      <dsp:txXfrm>
        <a:off x="449742" y="3273"/>
        <a:ext cx="2779027" cy="1667416"/>
      </dsp:txXfrm>
    </dsp:sp>
    <dsp:sp modelId="{707B8507-111F-FB4B-BE01-DFEF3E9B6ADD}">
      <dsp:nvSpPr>
        <dsp:cNvPr id="0" name=""/>
        <dsp:cNvSpPr/>
      </dsp:nvSpPr>
      <dsp:spPr>
        <a:xfrm>
          <a:off x="3506672" y="3273"/>
          <a:ext cx="2779027" cy="1667416"/>
        </a:xfrm>
        <a:prstGeom prst="rect">
          <a:avLst/>
        </a:prstGeom>
        <a:solidFill>
          <a:schemeClr val="accent5">
            <a:hueOff val="-257806"/>
            <a:satOff val="-3004"/>
            <a:lumOff val="-5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Participant observation</a:t>
          </a:r>
        </a:p>
      </dsp:txBody>
      <dsp:txXfrm>
        <a:off x="3506672" y="3273"/>
        <a:ext cx="2779027" cy="1667416"/>
      </dsp:txXfrm>
    </dsp:sp>
    <dsp:sp modelId="{1E4EDE1F-A148-4848-B16F-832F14531E60}">
      <dsp:nvSpPr>
        <dsp:cNvPr id="0" name=""/>
        <dsp:cNvSpPr/>
      </dsp:nvSpPr>
      <dsp:spPr>
        <a:xfrm>
          <a:off x="449742" y="1948592"/>
          <a:ext cx="2779027" cy="1667416"/>
        </a:xfrm>
        <a:prstGeom prst="rect">
          <a:avLst/>
        </a:prstGeom>
        <a:solidFill>
          <a:schemeClr val="accent5">
            <a:hueOff val="-515611"/>
            <a:satOff val="-6008"/>
            <a:lumOff val="-1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Interview</a:t>
          </a:r>
        </a:p>
      </dsp:txBody>
      <dsp:txXfrm>
        <a:off x="449742" y="1948592"/>
        <a:ext cx="2779027" cy="1667416"/>
      </dsp:txXfrm>
    </dsp:sp>
    <dsp:sp modelId="{7B5F1F90-074B-084E-AB5B-1D6E3593194F}">
      <dsp:nvSpPr>
        <dsp:cNvPr id="0" name=""/>
        <dsp:cNvSpPr/>
      </dsp:nvSpPr>
      <dsp:spPr>
        <a:xfrm>
          <a:off x="3506672" y="1948592"/>
          <a:ext cx="2779027" cy="1667416"/>
        </a:xfrm>
        <a:prstGeom prst="rect">
          <a:avLst/>
        </a:prstGeom>
        <a:solidFill>
          <a:schemeClr val="accent5">
            <a:hueOff val="-773417"/>
            <a:satOff val="-9013"/>
            <a:lumOff val="-16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Group consensus</a:t>
          </a:r>
        </a:p>
      </dsp:txBody>
      <dsp:txXfrm>
        <a:off x="3506672" y="1948592"/>
        <a:ext cx="2779027" cy="1667416"/>
      </dsp:txXfrm>
    </dsp:sp>
    <dsp:sp modelId="{660C31E6-08E4-5341-BE48-7971974AC857}">
      <dsp:nvSpPr>
        <dsp:cNvPr id="0" name=""/>
        <dsp:cNvSpPr/>
      </dsp:nvSpPr>
      <dsp:spPr>
        <a:xfrm>
          <a:off x="1978207" y="3893912"/>
          <a:ext cx="2779027" cy="1667416"/>
        </a:xfrm>
        <a:prstGeom prst="rect">
          <a:avLst/>
        </a:prstGeom>
        <a:solidFill>
          <a:schemeClr val="accent5">
            <a:hueOff val="-1031223"/>
            <a:satOff val="-12017"/>
            <a:lumOff val="-2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Case study</a:t>
          </a:r>
        </a:p>
      </dsp:txBody>
      <dsp:txXfrm>
        <a:off x="1978207" y="3893912"/>
        <a:ext cx="2779027" cy="1667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C6B7D-2BBA-894C-98B6-92AA728B2D79}">
      <dsp:nvSpPr>
        <dsp:cNvPr id="0" name=""/>
        <dsp:cNvSpPr/>
      </dsp:nvSpPr>
      <dsp:spPr>
        <a:xfrm>
          <a:off x="0" y="0"/>
          <a:ext cx="8938260" cy="11577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t>Gatekeeper review</a:t>
          </a:r>
        </a:p>
      </dsp:txBody>
      <dsp:txXfrm>
        <a:off x="33910" y="33910"/>
        <a:ext cx="7688941" cy="1089943"/>
      </dsp:txXfrm>
    </dsp:sp>
    <dsp:sp modelId="{D941F8D6-DC32-244E-B071-DC2085B07157}">
      <dsp:nvSpPr>
        <dsp:cNvPr id="0" name=""/>
        <dsp:cNvSpPr/>
      </dsp:nvSpPr>
      <dsp:spPr>
        <a:xfrm>
          <a:off x="788669" y="1350724"/>
          <a:ext cx="8938260" cy="115776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err="1"/>
            <a:t>Diskusi</a:t>
          </a:r>
          <a:r>
            <a:rPr lang="en-US" sz="3900" kern="1200" dirty="0"/>
            <a:t> </a:t>
          </a:r>
          <a:r>
            <a:rPr lang="en-US" sz="3900" kern="1200" dirty="0" err="1"/>
            <a:t>dengan</a:t>
          </a:r>
          <a:r>
            <a:rPr lang="en-US" sz="3900" kern="1200" dirty="0"/>
            <a:t> </a:t>
          </a:r>
          <a:r>
            <a:rPr lang="en-US" sz="3900" kern="1200" dirty="0" err="1"/>
            <a:t>informan</a:t>
          </a:r>
          <a:r>
            <a:rPr lang="en-US" sz="3900" kern="1200" dirty="0"/>
            <a:t> </a:t>
          </a:r>
          <a:r>
            <a:rPr lang="en-US" sz="3900" kern="1200" dirty="0" err="1"/>
            <a:t>kunci</a:t>
          </a:r>
          <a:endParaRPr lang="en-US" sz="3900" kern="1200" dirty="0"/>
        </a:p>
      </dsp:txBody>
      <dsp:txXfrm>
        <a:off x="822579" y="1384634"/>
        <a:ext cx="7329223" cy="1089943"/>
      </dsp:txXfrm>
    </dsp:sp>
    <dsp:sp modelId="{223A5EEF-D7F6-8047-A5D9-96D660414BF5}">
      <dsp:nvSpPr>
        <dsp:cNvPr id="0" name=""/>
        <dsp:cNvSpPr/>
      </dsp:nvSpPr>
      <dsp:spPr>
        <a:xfrm>
          <a:off x="1577339" y="2701449"/>
          <a:ext cx="8938260" cy="11577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err="1"/>
            <a:t>wawancara</a:t>
          </a:r>
          <a:r>
            <a:rPr lang="en-US" sz="3900" kern="1200" dirty="0"/>
            <a:t> opinion leader</a:t>
          </a:r>
        </a:p>
      </dsp:txBody>
      <dsp:txXfrm>
        <a:off x="1611249" y="2735359"/>
        <a:ext cx="7329223" cy="1089943"/>
      </dsp:txXfrm>
    </dsp:sp>
    <dsp:sp modelId="{02BDFF73-6973-5147-A529-406260A4F0EB}">
      <dsp:nvSpPr>
        <dsp:cNvPr id="0" name=""/>
        <dsp:cNvSpPr/>
      </dsp:nvSpPr>
      <dsp:spPr>
        <a:xfrm>
          <a:off x="8185713" y="877970"/>
          <a:ext cx="752546" cy="752546"/>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355036" y="877970"/>
        <a:ext cx="413900" cy="566291"/>
      </dsp:txXfrm>
    </dsp:sp>
    <dsp:sp modelId="{DE6B643A-287A-3B4B-BF37-8D21FDC5F660}">
      <dsp:nvSpPr>
        <dsp:cNvPr id="0" name=""/>
        <dsp:cNvSpPr/>
      </dsp:nvSpPr>
      <dsp:spPr>
        <a:xfrm>
          <a:off x="8974383" y="2220977"/>
          <a:ext cx="752546" cy="752546"/>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143706" y="2220977"/>
        <a:ext cx="413900" cy="5662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99C25-976D-4ADB-ACFC-B00D8FB76E48}">
      <dsp:nvSpPr>
        <dsp:cNvPr id="0" name=""/>
        <dsp:cNvSpPr/>
      </dsp:nvSpPr>
      <dsp:spPr>
        <a:xfrm>
          <a:off x="973190" y="740661"/>
          <a:ext cx="1264141" cy="1264141"/>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7396C8-6273-429E-A110-A09879AAADE7}">
      <dsp:nvSpPr>
        <dsp:cNvPr id="0" name=""/>
        <dsp:cNvSpPr/>
      </dsp:nvSpPr>
      <dsp:spPr>
        <a:xfrm>
          <a:off x="1242597" y="1010068"/>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DD8F67-CA4D-452A-A03E-51D7AF44F46A}">
      <dsp:nvSpPr>
        <dsp:cNvPr id="0" name=""/>
        <dsp:cNvSpPr/>
      </dsp:nvSpPr>
      <dsp:spPr>
        <a:xfrm>
          <a:off x="569079" y="2398551"/>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a:t>formative</a:t>
          </a:r>
        </a:p>
      </dsp:txBody>
      <dsp:txXfrm>
        <a:off x="569079" y="2398551"/>
        <a:ext cx="2072362" cy="720000"/>
      </dsp:txXfrm>
    </dsp:sp>
    <dsp:sp modelId="{1364E4C9-598D-4EFA-B204-259BC84FCF57}">
      <dsp:nvSpPr>
        <dsp:cNvPr id="0" name=""/>
        <dsp:cNvSpPr/>
      </dsp:nvSpPr>
      <dsp:spPr>
        <a:xfrm>
          <a:off x="3408216" y="740661"/>
          <a:ext cx="1264141" cy="1264141"/>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7E337E-D49E-4AF3-AB8C-FF576F0F62E5}">
      <dsp:nvSpPr>
        <dsp:cNvPr id="0" name=""/>
        <dsp:cNvSpPr/>
      </dsp:nvSpPr>
      <dsp:spPr>
        <a:xfrm>
          <a:off x="3677623" y="1010068"/>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9F47DB-D19C-47A4-BF3B-67D9168CD9F9}">
      <dsp:nvSpPr>
        <dsp:cNvPr id="0" name=""/>
        <dsp:cNvSpPr/>
      </dsp:nvSpPr>
      <dsp:spPr>
        <a:xfrm>
          <a:off x="3004105" y="2398551"/>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a:t>process</a:t>
          </a:r>
        </a:p>
      </dsp:txBody>
      <dsp:txXfrm>
        <a:off x="3004105" y="2398551"/>
        <a:ext cx="2072362" cy="720000"/>
      </dsp:txXfrm>
    </dsp:sp>
    <dsp:sp modelId="{6EEFE4BF-07BF-4F64-807C-7846B7A7A742}">
      <dsp:nvSpPr>
        <dsp:cNvPr id="0" name=""/>
        <dsp:cNvSpPr/>
      </dsp:nvSpPr>
      <dsp:spPr>
        <a:xfrm>
          <a:off x="5843242" y="740661"/>
          <a:ext cx="1264141" cy="1264141"/>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84FC5E-68A1-48FD-AB53-AFA7CC0CA41A}">
      <dsp:nvSpPr>
        <dsp:cNvPr id="0" name=""/>
        <dsp:cNvSpPr/>
      </dsp:nvSpPr>
      <dsp:spPr>
        <a:xfrm>
          <a:off x="6112649" y="1010068"/>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476BDE-C1C0-4058-90B4-20C1F1F33C20}">
      <dsp:nvSpPr>
        <dsp:cNvPr id="0" name=""/>
        <dsp:cNvSpPr/>
      </dsp:nvSpPr>
      <dsp:spPr>
        <a:xfrm>
          <a:off x="5439131" y="2398551"/>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a:t>outcome</a:t>
          </a:r>
        </a:p>
      </dsp:txBody>
      <dsp:txXfrm>
        <a:off x="5439131" y="2398551"/>
        <a:ext cx="2072362" cy="720000"/>
      </dsp:txXfrm>
    </dsp:sp>
    <dsp:sp modelId="{3EC4C4FA-ED66-4168-909A-4D41C1F8650A}">
      <dsp:nvSpPr>
        <dsp:cNvPr id="0" name=""/>
        <dsp:cNvSpPr/>
      </dsp:nvSpPr>
      <dsp:spPr>
        <a:xfrm>
          <a:off x="8278268" y="740661"/>
          <a:ext cx="1264141" cy="1264141"/>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3B40FF-53EE-4B8F-9F7C-E262E33C7C7D}">
      <dsp:nvSpPr>
        <dsp:cNvPr id="0" name=""/>
        <dsp:cNvSpPr/>
      </dsp:nvSpPr>
      <dsp:spPr>
        <a:xfrm>
          <a:off x="8547675" y="1010068"/>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B672DC-928B-4CCC-958D-ACD36000BEA0}">
      <dsp:nvSpPr>
        <dsp:cNvPr id="0" name=""/>
        <dsp:cNvSpPr/>
      </dsp:nvSpPr>
      <dsp:spPr>
        <a:xfrm>
          <a:off x="7874157" y="2398551"/>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a:t>impact</a:t>
          </a:r>
        </a:p>
      </dsp:txBody>
      <dsp:txXfrm>
        <a:off x="7874157" y="2398551"/>
        <a:ext cx="2072362"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D01B7-E96A-614E-90E6-FBFA6550A984}" type="datetimeFigureOut">
              <a:rPr lang="en-US" smtClean="0"/>
              <a:t>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871262-C85B-A142-8629-D62BA6918AC1}" type="slidenum">
              <a:rPr lang="en-US" smtClean="0"/>
              <a:t>‹#›</a:t>
            </a:fld>
            <a:endParaRPr lang="en-US"/>
          </a:p>
        </p:txBody>
      </p:sp>
    </p:spTree>
    <p:extLst>
      <p:ext uri="{BB962C8B-B14F-4D97-AF65-F5344CB8AC3E}">
        <p14:creationId xmlns:p14="http://schemas.microsoft.com/office/powerpoint/2010/main" val="269903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B34A0E-6CEB-6444-AA86-EFFDED5FF600}" type="slidenum">
              <a:rPr lang="en-US" smtClean="0"/>
              <a:t>7</a:t>
            </a:fld>
            <a:endParaRPr lang="en-US"/>
          </a:p>
        </p:txBody>
      </p:sp>
    </p:spTree>
    <p:extLst>
      <p:ext uri="{BB962C8B-B14F-4D97-AF65-F5344CB8AC3E}">
        <p14:creationId xmlns:p14="http://schemas.microsoft.com/office/powerpoint/2010/main" val="3776045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8/20/20</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756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5644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708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8/20/20</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582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324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965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7523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0237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7125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546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8/20/20</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692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8/20/20</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13515676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91" r:id="rId6"/>
    <p:sldLayoutId id="2147483686" r:id="rId7"/>
    <p:sldLayoutId id="2147483687" r:id="rId8"/>
    <p:sldLayoutId id="2147483688" r:id="rId9"/>
    <p:sldLayoutId id="2147483690"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Picture 3">
            <a:extLst>
              <a:ext uri="{FF2B5EF4-FFF2-40B4-BE49-F238E27FC236}">
                <a16:creationId xmlns:a16="http://schemas.microsoft.com/office/drawing/2014/main" id="{607F52D7-7CB0-4468-8CAD-010F25FD5CB9}"/>
              </a:ext>
            </a:extLst>
          </p:cNvPr>
          <p:cNvPicPr>
            <a:picLocks noChangeAspect="1"/>
          </p:cNvPicPr>
          <p:nvPr/>
        </p:nvPicPr>
        <p:blipFill rotWithShape="1">
          <a:blip r:embed="rId2">
            <a:alphaModFix amt="55000"/>
          </a:blip>
          <a:srcRect t="1802" b="13293"/>
          <a:stretch/>
        </p:blipFill>
        <p:spPr>
          <a:xfrm>
            <a:off x="20" y="10"/>
            <a:ext cx="12191980" cy="6857990"/>
          </a:xfrm>
          <a:prstGeom prst="rect">
            <a:avLst/>
          </a:prstGeom>
        </p:spPr>
      </p:pic>
      <p:sp>
        <p:nvSpPr>
          <p:cNvPr id="24" name="Oval 23">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DA5F65-4DB3-7347-8DC2-6DE2DF406CB1}"/>
              </a:ext>
            </a:extLst>
          </p:cNvPr>
          <p:cNvSpPr>
            <a:spLocks noGrp="1"/>
          </p:cNvSpPr>
          <p:nvPr>
            <p:ph type="ctrTitle"/>
          </p:nvPr>
        </p:nvSpPr>
        <p:spPr>
          <a:xfrm>
            <a:off x="3577192" y="1032483"/>
            <a:ext cx="5037616" cy="2982360"/>
          </a:xfrm>
        </p:spPr>
        <p:txBody>
          <a:bodyPr>
            <a:normAutofit/>
          </a:bodyPr>
          <a:lstStyle/>
          <a:p>
            <a:r>
              <a:rPr lang="en-US" dirty="0"/>
              <a:t>EVALUASI KAMPANYE</a:t>
            </a:r>
            <a:endParaRPr lang="en-US"/>
          </a:p>
        </p:txBody>
      </p:sp>
      <p:sp>
        <p:nvSpPr>
          <p:cNvPr id="3" name="Subtitle 2">
            <a:extLst>
              <a:ext uri="{FF2B5EF4-FFF2-40B4-BE49-F238E27FC236}">
                <a16:creationId xmlns:a16="http://schemas.microsoft.com/office/drawing/2014/main" id="{F597DFE4-26DC-0B40-BE62-1A4E293EB369}"/>
              </a:ext>
            </a:extLst>
          </p:cNvPr>
          <p:cNvSpPr>
            <a:spLocks noGrp="1"/>
          </p:cNvSpPr>
          <p:nvPr>
            <p:ph type="subTitle" idx="1"/>
          </p:nvPr>
        </p:nvSpPr>
        <p:spPr>
          <a:xfrm>
            <a:off x="3577192" y="4106918"/>
            <a:ext cx="5037616" cy="1655762"/>
          </a:xfrm>
        </p:spPr>
        <p:txBody>
          <a:bodyPr>
            <a:normAutofit/>
          </a:bodyPr>
          <a:lstStyle/>
          <a:p>
            <a:r>
              <a:rPr lang="en-US" dirty="0"/>
              <a:t>KOMUNIKASI LINGKUNGAN </a:t>
            </a:r>
            <a:endParaRPr lang="en-US"/>
          </a:p>
          <a:p>
            <a:r>
              <a:rPr lang="en-US" dirty="0"/>
              <a:t>PERTEMUAN 14</a:t>
            </a:r>
            <a:endParaRPr lang="en-US"/>
          </a:p>
        </p:txBody>
      </p:sp>
      <p:sp>
        <p:nvSpPr>
          <p:cNvPr id="26" name="Arc 25">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7333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389278" y="1233241"/>
            <a:ext cx="3240506" cy="4064628"/>
          </a:xfrm>
        </p:spPr>
        <p:txBody>
          <a:bodyPr>
            <a:normAutofit/>
          </a:bodyPr>
          <a:lstStyle/>
          <a:p>
            <a:r>
              <a:rPr lang="en-US">
                <a:solidFill>
                  <a:srgbClr val="FFFFFF"/>
                </a:solidFill>
              </a:rPr>
              <a:t>Group consencus:</a:t>
            </a:r>
            <a:br>
              <a:rPr lang="en-US">
                <a:solidFill>
                  <a:srgbClr val="FFFFFF"/>
                </a:solidFill>
              </a:rPr>
            </a:br>
            <a:r>
              <a:rPr lang="en-US">
                <a:solidFill>
                  <a:srgbClr val="FFFFFF"/>
                </a:solidFill>
              </a:rPr>
              <a:t>Nominal group process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6096000" y="820880"/>
            <a:ext cx="5257799" cy="4889350"/>
          </a:xfrm>
        </p:spPr>
        <p:txBody>
          <a:bodyPr anchor="t">
            <a:normAutofit/>
          </a:bodyPr>
          <a:lstStyle/>
          <a:p>
            <a:r>
              <a:rPr lang="tr-TR" sz="2400" err="1"/>
              <a:t>Individu</a:t>
            </a:r>
            <a:r>
              <a:rPr lang="tr-TR" sz="2400"/>
              <a:t> </a:t>
            </a:r>
            <a:r>
              <a:rPr lang="tr-TR" sz="2400" err="1"/>
              <a:t>bekerja</a:t>
            </a:r>
            <a:r>
              <a:rPr lang="tr-TR" sz="2400"/>
              <a:t> </a:t>
            </a:r>
            <a:r>
              <a:rPr lang="tr-TR" sz="2400" err="1"/>
              <a:t>sendiri</a:t>
            </a:r>
            <a:r>
              <a:rPr lang="tr-TR" sz="2400"/>
              <a:t> </a:t>
            </a:r>
            <a:r>
              <a:rPr lang="tr-TR" sz="2400" err="1"/>
              <a:t>awalnya</a:t>
            </a:r>
            <a:r>
              <a:rPr lang="tr-TR" sz="2400"/>
              <a:t> dan </a:t>
            </a:r>
            <a:r>
              <a:rPr lang="tr-TR" sz="2400" err="1"/>
              <a:t>kemudian</a:t>
            </a:r>
            <a:r>
              <a:rPr lang="tr-TR" sz="2400"/>
              <a:t> </a:t>
            </a:r>
            <a:r>
              <a:rPr lang="tr-TR" sz="2400" err="1"/>
              <a:t>bergabung</a:t>
            </a:r>
            <a:r>
              <a:rPr lang="tr-TR" sz="2400"/>
              <a:t> </a:t>
            </a:r>
            <a:r>
              <a:rPr lang="tr-TR" sz="2400" err="1"/>
              <a:t>bersama</a:t>
            </a:r>
            <a:r>
              <a:rPr lang="tr-TR" sz="2400"/>
              <a:t> </a:t>
            </a:r>
            <a:r>
              <a:rPr lang="tr-TR" sz="2400" err="1"/>
              <a:t>sebagai</a:t>
            </a:r>
            <a:r>
              <a:rPr lang="tr-TR" sz="2400"/>
              <a:t> </a:t>
            </a:r>
            <a:r>
              <a:rPr lang="tr-TR" sz="2400" err="1"/>
              <a:t>kelompok</a:t>
            </a:r>
            <a:r>
              <a:rPr lang="tr-TR" sz="2400"/>
              <a:t>.</a:t>
            </a:r>
          </a:p>
          <a:p>
            <a:r>
              <a:rPr lang="tr-TR" sz="2400"/>
              <a:t>Hal ini </a:t>
            </a:r>
            <a:r>
              <a:rPr lang="tr-TR" sz="2400" err="1"/>
              <a:t>memungkinkan</a:t>
            </a:r>
            <a:r>
              <a:rPr lang="tr-TR" sz="2400"/>
              <a:t> </a:t>
            </a:r>
            <a:r>
              <a:rPr lang="tr-TR" sz="2400" err="1"/>
              <a:t>tiap</a:t>
            </a:r>
            <a:r>
              <a:rPr lang="tr-TR" sz="2400"/>
              <a:t> </a:t>
            </a:r>
            <a:r>
              <a:rPr lang="tr-TR" sz="2400" err="1"/>
              <a:t>individu</a:t>
            </a:r>
            <a:r>
              <a:rPr lang="tr-TR" sz="2400"/>
              <a:t> </a:t>
            </a:r>
            <a:r>
              <a:rPr lang="tr-TR" sz="2400" err="1"/>
              <a:t>untuk</a:t>
            </a:r>
            <a:r>
              <a:rPr lang="tr-TR" sz="2400"/>
              <a:t> </a:t>
            </a:r>
            <a:r>
              <a:rPr lang="tr-TR" sz="2400" err="1"/>
              <a:t>mengembangkan</a:t>
            </a:r>
            <a:r>
              <a:rPr lang="tr-TR" sz="2400"/>
              <a:t> </a:t>
            </a:r>
            <a:r>
              <a:rPr lang="tr-TR" sz="2400" err="1"/>
              <a:t>pemahaman</a:t>
            </a:r>
            <a:r>
              <a:rPr lang="tr-TR" sz="2400"/>
              <a:t> </a:t>
            </a:r>
            <a:r>
              <a:rPr lang="tr-TR" sz="2400" err="1"/>
              <a:t>mereka</a:t>
            </a:r>
            <a:r>
              <a:rPr lang="tr-TR" sz="2400"/>
              <a:t> </a:t>
            </a:r>
            <a:r>
              <a:rPr lang="tr-TR" sz="2400" err="1"/>
              <a:t>sendiri</a:t>
            </a:r>
            <a:r>
              <a:rPr lang="tr-TR" sz="2400"/>
              <a:t> </a:t>
            </a:r>
            <a:r>
              <a:rPr lang="tr-TR" sz="2400" err="1"/>
              <a:t>tentang</a:t>
            </a:r>
            <a:r>
              <a:rPr lang="tr-TR" sz="2400"/>
              <a:t> </a:t>
            </a:r>
            <a:r>
              <a:rPr lang="tr-TR" sz="2400" err="1"/>
              <a:t>masalah</a:t>
            </a:r>
            <a:r>
              <a:rPr lang="tr-TR" sz="2400"/>
              <a:t> </a:t>
            </a:r>
            <a:r>
              <a:rPr lang="tr-TR" sz="2400" err="1"/>
              <a:t>dengan</a:t>
            </a:r>
            <a:r>
              <a:rPr lang="tr-TR" sz="2400"/>
              <a:t> cara </a:t>
            </a:r>
            <a:r>
              <a:rPr lang="tr-TR" sz="2400" err="1"/>
              <a:t>mereka</a:t>
            </a:r>
            <a:r>
              <a:rPr lang="tr-TR" sz="2400"/>
              <a:t> </a:t>
            </a:r>
            <a:r>
              <a:rPr lang="tr-TR" sz="2400" err="1"/>
              <a:t>sendiri</a:t>
            </a:r>
            <a:r>
              <a:rPr lang="tr-TR" sz="2400"/>
              <a:t> </a:t>
            </a:r>
            <a:r>
              <a:rPr lang="tr-TR" sz="2400" err="1"/>
              <a:t>tanpa</a:t>
            </a:r>
            <a:r>
              <a:rPr lang="tr-TR" sz="2400"/>
              <a:t> </a:t>
            </a:r>
            <a:r>
              <a:rPr lang="tr-TR" sz="2400" err="1"/>
              <a:t>gangguan</a:t>
            </a:r>
            <a:r>
              <a:rPr lang="tr-TR" sz="2400"/>
              <a:t>.</a:t>
            </a:r>
          </a:p>
          <a:p>
            <a:r>
              <a:rPr lang="tr-TR" sz="2400" err="1"/>
              <a:t>metode</a:t>
            </a:r>
            <a:r>
              <a:rPr lang="tr-TR" sz="2400"/>
              <a:t> </a:t>
            </a:r>
            <a:r>
              <a:rPr lang="tr-TR" sz="2400" err="1"/>
              <a:t>kelompok</a:t>
            </a:r>
            <a:r>
              <a:rPr lang="tr-TR" sz="2400"/>
              <a:t> </a:t>
            </a:r>
            <a:r>
              <a:rPr lang="tr-TR" sz="2400" err="1"/>
              <a:t>kecil</a:t>
            </a:r>
            <a:r>
              <a:rPr lang="tr-TR" sz="2400"/>
              <a:t> </a:t>
            </a:r>
            <a:r>
              <a:rPr lang="tr-TR" sz="2400" err="1"/>
              <a:t>yang</a:t>
            </a:r>
            <a:r>
              <a:rPr lang="tr-TR" sz="2400"/>
              <a:t> </a:t>
            </a:r>
            <a:r>
              <a:rPr lang="tr-TR" sz="2400" err="1"/>
              <a:t>paling</a:t>
            </a:r>
            <a:r>
              <a:rPr lang="tr-TR" sz="2400"/>
              <a:t> </a:t>
            </a:r>
            <a:r>
              <a:rPr lang="tr-TR" sz="2400" err="1"/>
              <a:t>efisien</a:t>
            </a:r>
            <a:r>
              <a:rPr lang="tr-TR" sz="2400"/>
              <a:t> </a:t>
            </a:r>
            <a:r>
              <a:rPr lang="tr-TR" sz="2400" err="1"/>
              <a:t>untuk</a:t>
            </a:r>
            <a:r>
              <a:rPr lang="tr-TR" sz="2400"/>
              <a:t> </a:t>
            </a:r>
            <a:r>
              <a:rPr lang="tr-TR" sz="2400" err="1"/>
              <a:t>menghasilkan</a:t>
            </a:r>
            <a:r>
              <a:rPr lang="tr-TR" sz="2400"/>
              <a:t> ide </a:t>
            </a:r>
            <a:r>
              <a:rPr lang="tr-TR" sz="2400" err="1"/>
              <a:t>yang</a:t>
            </a:r>
            <a:r>
              <a:rPr lang="tr-TR" sz="2400"/>
              <a:t> </a:t>
            </a:r>
            <a:r>
              <a:rPr lang="tr-TR" sz="2400" err="1"/>
              <a:t>berguna</a:t>
            </a:r>
            <a:r>
              <a:rPr lang="tr-TR" sz="2400"/>
              <a:t>.</a:t>
            </a:r>
            <a:endParaRPr lang="en-US" sz="24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230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a:bodyPr>
          <a:lstStyle/>
          <a:p>
            <a:pPr algn="ctr"/>
            <a:r>
              <a:rPr lang="en-US" dirty="0" err="1"/>
              <a:t>Tipe</a:t>
            </a:r>
            <a:r>
              <a:rPr lang="en-US" dirty="0"/>
              <a:t> </a:t>
            </a:r>
            <a:r>
              <a:rPr lang="en-US" dirty="0" err="1"/>
              <a:t>evaluasi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9585534"/>
              </p:ext>
            </p:extLst>
          </p:nvPr>
        </p:nvGraphicFramePr>
        <p:xfrm>
          <a:off x="838200" y="1825625"/>
          <a:ext cx="10515600" cy="3859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9738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BCC81228-CEA3-402B-B8E5-688F5BFA7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BC0916B8-FF7A-4ECB-9FD7-C7668658D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011959" flipH="1">
            <a:off x="548353" y="314719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74815" y="2322864"/>
            <a:ext cx="5491090" cy="2387600"/>
          </a:xfrm>
        </p:spPr>
        <p:txBody>
          <a:bodyPr vert="horz" lIns="91440" tIns="45720" rIns="91440" bIns="45720" rtlCol="0" anchor="b">
            <a:normAutofit/>
          </a:bodyPr>
          <a:lstStyle/>
          <a:p>
            <a:r>
              <a:rPr lang="en-US" sz="6000" kern="1200">
                <a:solidFill>
                  <a:schemeClr val="tx1"/>
                </a:solidFill>
                <a:latin typeface="+mj-lt"/>
                <a:ea typeface="+mj-ea"/>
                <a:cs typeface="+mj-cs"/>
              </a:rPr>
              <a:t>Tipe evaluasi: formative</a:t>
            </a:r>
          </a:p>
        </p:txBody>
      </p:sp>
      <p:sp>
        <p:nvSpPr>
          <p:cNvPr id="17" name="Rectangle 16">
            <a:extLst>
              <a:ext uri="{FF2B5EF4-FFF2-40B4-BE49-F238E27FC236}">
                <a16:creationId xmlns:a16="http://schemas.microsoft.com/office/drawing/2014/main" id="{9DC011D4-C95F-4B2E-9A3C-A46DCDE956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8584" y="447363"/>
            <a:ext cx="734141" cy="734141"/>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3613243"/>
              </p:ext>
            </p:extLst>
          </p:nvPr>
        </p:nvGraphicFramePr>
        <p:xfrm>
          <a:off x="6417733" y="934084"/>
          <a:ext cx="5169282" cy="5000934"/>
        </p:xfrm>
        <a:graphic>
          <a:graphicData uri="http://schemas.openxmlformats.org/drawingml/2006/table">
            <a:tbl>
              <a:tblPr firstRow="1" bandRow="1">
                <a:solidFill>
                  <a:srgbClr val="F7F7F7"/>
                </a:solidFill>
                <a:tableStyleId>{B301B821-A1FF-4177-AEE7-76D212191A09}</a:tableStyleId>
              </a:tblPr>
              <a:tblGrid>
                <a:gridCol w="2155494">
                  <a:extLst>
                    <a:ext uri="{9D8B030D-6E8A-4147-A177-3AD203B41FA5}">
                      <a16:colId xmlns:a16="http://schemas.microsoft.com/office/drawing/2014/main" val="20000"/>
                    </a:ext>
                  </a:extLst>
                </a:gridCol>
                <a:gridCol w="3013788">
                  <a:extLst>
                    <a:ext uri="{9D8B030D-6E8A-4147-A177-3AD203B41FA5}">
                      <a16:colId xmlns:a16="http://schemas.microsoft.com/office/drawing/2014/main" val="20001"/>
                    </a:ext>
                  </a:extLst>
                </a:gridCol>
              </a:tblGrid>
              <a:tr h="539783">
                <a:tc>
                  <a:txBody>
                    <a:bodyPr/>
                    <a:lstStyle/>
                    <a:p>
                      <a:endParaRPr lang="en-US" sz="1300" b="1" cap="all" spc="60">
                        <a:solidFill>
                          <a:schemeClr val="tx1"/>
                        </a:solidFill>
                      </a:endParaRPr>
                    </a:p>
                  </a:txBody>
                  <a:tcPr marL="142884" marR="142884" marT="142884" marB="142884">
                    <a:lnL w="12700" cmpd="sng">
                      <a:noFill/>
                    </a:lnL>
                    <a:lnR w="12700" cmpd="sng">
                      <a:noFill/>
                    </a:lnR>
                    <a:lnT w="12700" cmpd="sng">
                      <a:noFill/>
                    </a:lnT>
                    <a:lnB w="38100" cmpd="sng">
                      <a:noFill/>
                    </a:lnB>
                    <a:noFill/>
                  </a:tcPr>
                </a:tc>
                <a:tc>
                  <a:txBody>
                    <a:bodyPr/>
                    <a:lstStyle/>
                    <a:p>
                      <a:endParaRPr lang="en-US" sz="1300" b="1" cap="all" spc="60">
                        <a:solidFill>
                          <a:schemeClr val="tx1"/>
                        </a:solidFill>
                      </a:endParaRPr>
                    </a:p>
                  </a:txBody>
                  <a:tcPr marL="142884" marR="142884" marT="142884" marB="142884">
                    <a:lnL w="12700" cmpd="sng">
                      <a:noFill/>
                    </a:lnL>
                    <a:lnR w="12700" cmpd="sng">
                      <a:noFill/>
                    </a:lnR>
                    <a:lnT w="12700" cmpd="sng">
                      <a:noFill/>
                    </a:lnT>
                    <a:lnB w="38100" cmpd="sng">
                      <a:noFill/>
                    </a:lnB>
                    <a:noFill/>
                  </a:tcPr>
                </a:tc>
                <a:extLst>
                  <a:ext uri="{0D108BD9-81ED-4DB2-BD59-A6C34878D82A}">
                    <a16:rowId xmlns:a16="http://schemas.microsoft.com/office/drawing/2014/main" val="10000"/>
                  </a:ext>
                </a:extLst>
              </a:tr>
              <a:tr h="943033">
                <a:tc>
                  <a:txBody>
                    <a:bodyPr/>
                    <a:lstStyle/>
                    <a:p>
                      <a:r>
                        <a:rPr lang="en-US" sz="1700" cap="none" spc="0">
                          <a:solidFill>
                            <a:schemeClr val="tx1"/>
                          </a:solidFill>
                        </a:rPr>
                        <a:t>Context</a:t>
                      </a:r>
                      <a:r>
                        <a:rPr lang="en-US" sz="1700" cap="none" spc="0" baseline="0">
                          <a:solidFill>
                            <a:schemeClr val="tx1"/>
                          </a:solidFill>
                        </a:rPr>
                        <a:t> evaluation</a:t>
                      </a:r>
                      <a:endParaRPr lang="en-US" sz="1700" cap="none" spc="0">
                        <a:solidFill>
                          <a:schemeClr val="tx1"/>
                        </a:solidFill>
                      </a:endParaRPr>
                    </a:p>
                  </a:txBody>
                  <a:tcPr marL="95256" marR="95256" marT="47628" marB="95256">
                    <a:lnL w="12700" cmpd="sng">
                      <a:noFill/>
                      <a:prstDash val="solid"/>
                    </a:lnL>
                    <a:lnR w="12700" cmpd="sng">
                      <a:noFill/>
                      <a:prstDash val="solid"/>
                    </a:lnR>
                    <a:lnT w="38100" cmpd="sng">
                      <a:noFill/>
                    </a:lnT>
                    <a:lnB w="12700" cmpd="sng">
                      <a:noFill/>
                      <a:prstDash val="solid"/>
                    </a:lnB>
                    <a:solidFill>
                      <a:srgbClr val="F7F7F7"/>
                    </a:solidFill>
                  </a:tcPr>
                </a:tc>
                <a:tc>
                  <a:txBody>
                    <a:bodyPr/>
                    <a:lstStyle/>
                    <a:p>
                      <a:r>
                        <a:rPr lang="en-US" sz="1700" cap="none" spc="0" err="1">
                          <a:solidFill>
                            <a:schemeClr val="tx1"/>
                          </a:solidFill>
                        </a:rPr>
                        <a:t>Evaluasi</a:t>
                      </a:r>
                      <a:r>
                        <a:rPr lang="en-US" sz="1700" cap="none" spc="0">
                          <a:solidFill>
                            <a:schemeClr val="tx1"/>
                          </a:solidFill>
                        </a:rPr>
                        <a:t> </a:t>
                      </a:r>
                      <a:r>
                        <a:rPr lang="en-US" sz="1700" cap="none" spc="0" err="1">
                          <a:solidFill>
                            <a:schemeClr val="tx1"/>
                          </a:solidFill>
                        </a:rPr>
                        <a:t>terhadap</a:t>
                      </a:r>
                      <a:r>
                        <a:rPr lang="en-US" sz="1700" cap="none" spc="0" baseline="0">
                          <a:solidFill>
                            <a:schemeClr val="tx1"/>
                          </a:solidFill>
                        </a:rPr>
                        <a:t> </a:t>
                      </a:r>
                      <a:r>
                        <a:rPr lang="en-US" sz="1700" cap="none" spc="0" baseline="0" err="1">
                          <a:solidFill>
                            <a:schemeClr val="tx1"/>
                          </a:solidFill>
                        </a:rPr>
                        <a:t>preferensi</a:t>
                      </a:r>
                      <a:r>
                        <a:rPr lang="en-US" sz="1700" cap="none" spc="0" baseline="0">
                          <a:solidFill>
                            <a:schemeClr val="tx1"/>
                          </a:solidFill>
                        </a:rPr>
                        <a:t> </a:t>
                      </a:r>
                      <a:r>
                        <a:rPr lang="en-US" sz="1700" cap="none" spc="0" baseline="0" err="1">
                          <a:solidFill>
                            <a:schemeClr val="tx1"/>
                          </a:solidFill>
                        </a:rPr>
                        <a:t>dan</a:t>
                      </a:r>
                      <a:r>
                        <a:rPr lang="en-US" sz="1700" cap="none" spc="0" baseline="0">
                          <a:solidFill>
                            <a:schemeClr val="tx1"/>
                          </a:solidFill>
                        </a:rPr>
                        <a:t> </a:t>
                      </a:r>
                      <a:r>
                        <a:rPr lang="en-US" sz="1700" cap="none" spc="0" baseline="0" err="1">
                          <a:solidFill>
                            <a:schemeClr val="tx1"/>
                          </a:solidFill>
                        </a:rPr>
                        <a:t>kebutuhan</a:t>
                      </a:r>
                      <a:r>
                        <a:rPr lang="en-US" sz="1700" cap="none" spc="0" baseline="0">
                          <a:solidFill>
                            <a:schemeClr val="tx1"/>
                          </a:solidFill>
                        </a:rPr>
                        <a:t> </a:t>
                      </a:r>
                      <a:r>
                        <a:rPr lang="en-US" sz="1700" cap="none" spc="0" baseline="0" err="1">
                          <a:solidFill>
                            <a:schemeClr val="tx1"/>
                          </a:solidFill>
                        </a:rPr>
                        <a:t>informasi</a:t>
                      </a:r>
                      <a:r>
                        <a:rPr lang="en-US" sz="1700" cap="none" spc="0" baseline="0">
                          <a:solidFill>
                            <a:schemeClr val="tx1"/>
                          </a:solidFill>
                        </a:rPr>
                        <a:t> </a:t>
                      </a:r>
                      <a:r>
                        <a:rPr lang="en-US" sz="1700" cap="none" spc="0" baseline="0" err="1">
                          <a:solidFill>
                            <a:schemeClr val="tx1"/>
                          </a:solidFill>
                        </a:rPr>
                        <a:t>dari</a:t>
                      </a:r>
                      <a:r>
                        <a:rPr lang="en-US" sz="1700" cap="none" spc="0" baseline="0">
                          <a:solidFill>
                            <a:schemeClr val="tx1"/>
                          </a:solidFill>
                        </a:rPr>
                        <a:t> target audience.</a:t>
                      </a:r>
                      <a:endParaRPr lang="en-US" sz="1700" cap="none" spc="0">
                        <a:solidFill>
                          <a:schemeClr val="tx1"/>
                        </a:solidFill>
                      </a:endParaRPr>
                    </a:p>
                  </a:txBody>
                  <a:tcPr marL="95256" marR="95256" marT="47628" marB="95256">
                    <a:lnL w="12700" cmpd="sng">
                      <a:noFill/>
                      <a:prstDash val="solid"/>
                    </a:lnL>
                    <a:lnR w="12700" cmpd="sng">
                      <a:noFill/>
                      <a:prstDash val="solid"/>
                    </a:lnR>
                    <a:lnT w="38100" cmpd="sng">
                      <a:noFill/>
                    </a:lnT>
                    <a:lnB w="12700" cmpd="sng">
                      <a:noFill/>
                      <a:prstDash val="solid"/>
                    </a:lnB>
                    <a:solidFill>
                      <a:srgbClr val="F7F7F7"/>
                    </a:solidFill>
                  </a:tcPr>
                </a:tc>
                <a:extLst>
                  <a:ext uri="{0D108BD9-81ED-4DB2-BD59-A6C34878D82A}">
                    <a16:rowId xmlns:a16="http://schemas.microsoft.com/office/drawing/2014/main" val="10001"/>
                  </a:ext>
                </a:extLst>
              </a:tr>
              <a:tr h="943033">
                <a:tc>
                  <a:txBody>
                    <a:bodyPr/>
                    <a:lstStyle/>
                    <a:p>
                      <a:r>
                        <a:rPr lang="en-US" sz="1700" cap="none" spc="0">
                          <a:solidFill>
                            <a:schemeClr val="tx1"/>
                          </a:solidFill>
                        </a:rPr>
                        <a:t>Input evaluation</a:t>
                      </a: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r>
                        <a:rPr lang="en-US" sz="1700" cap="none" spc="0" err="1">
                          <a:solidFill>
                            <a:schemeClr val="tx1"/>
                          </a:solidFill>
                        </a:rPr>
                        <a:t>Evaluasi</a:t>
                      </a:r>
                      <a:r>
                        <a:rPr lang="en-US" sz="1700" cap="none" spc="0">
                          <a:solidFill>
                            <a:schemeClr val="tx1"/>
                          </a:solidFill>
                        </a:rPr>
                        <a:t> </a:t>
                      </a:r>
                      <a:r>
                        <a:rPr lang="en-US" sz="1700" cap="none" spc="0" err="1">
                          <a:solidFill>
                            <a:schemeClr val="tx1"/>
                          </a:solidFill>
                        </a:rPr>
                        <a:t>terhadap</a:t>
                      </a:r>
                      <a:r>
                        <a:rPr lang="en-US" sz="1700" cap="none" spc="0">
                          <a:solidFill>
                            <a:schemeClr val="tx1"/>
                          </a:solidFill>
                        </a:rPr>
                        <a:t> </a:t>
                      </a:r>
                      <a:r>
                        <a:rPr lang="en-US" sz="1700" cap="none" spc="0" err="1">
                          <a:solidFill>
                            <a:schemeClr val="tx1"/>
                          </a:solidFill>
                        </a:rPr>
                        <a:t>pilihan</a:t>
                      </a:r>
                      <a:r>
                        <a:rPr lang="en-US" sz="1700" cap="none" spc="0">
                          <a:solidFill>
                            <a:schemeClr val="tx1"/>
                          </a:solidFill>
                        </a:rPr>
                        <a:t> </a:t>
                      </a:r>
                      <a:r>
                        <a:rPr lang="en-US" sz="1700" cap="none" spc="0" err="1">
                          <a:solidFill>
                            <a:schemeClr val="tx1"/>
                          </a:solidFill>
                        </a:rPr>
                        <a:t>saluran</a:t>
                      </a:r>
                      <a:r>
                        <a:rPr lang="en-US" sz="1700" cap="none" spc="0">
                          <a:solidFill>
                            <a:schemeClr val="tx1"/>
                          </a:solidFill>
                        </a:rPr>
                        <a:t> </a:t>
                      </a:r>
                      <a:r>
                        <a:rPr lang="en-US" sz="1700" cap="none" spc="0" err="1">
                          <a:solidFill>
                            <a:schemeClr val="tx1"/>
                          </a:solidFill>
                        </a:rPr>
                        <a:t>dan</a:t>
                      </a:r>
                      <a:r>
                        <a:rPr lang="en-US" sz="1700" cap="none" spc="0">
                          <a:solidFill>
                            <a:schemeClr val="tx1"/>
                          </a:solidFill>
                        </a:rPr>
                        <a:t> format </a:t>
                      </a:r>
                      <a:r>
                        <a:rPr lang="en-US" sz="1700" cap="none" spc="0" err="1">
                          <a:solidFill>
                            <a:schemeClr val="tx1"/>
                          </a:solidFill>
                        </a:rPr>
                        <a:t>komunikasi</a:t>
                      </a:r>
                      <a:endParaRPr lang="en-US" sz="1700" cap="none" spc="0">
                        <a:solidFill>
                          <a:schemeClr val="tx1"/>
                        </a:solidFill>
                      </a:endParaRP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extLst>
                  <a:ext uri="{0D108BD9-81ED-4DB2-BD59-A6C34878D82A}">
                    <a16:rowId xmlns:a16="http://schemas.microsoft.com/office/drawing/2014/main" val="10002"/>
                  </a:ext>
                </a:extLst>
              </a:tr>
              <a:tr h="1197049">
                <a:tc>
                  <a:txBody>
                    <a:bodyPr/>
                    <a:lstStyle/>
                    <a:p>
                      <a:r>
                        <a:rPr lang="en-US" sz="1700" cap="none" spc="0">
                          <a:solidFill>
                            <a:schemeClr val="tx1"/>
                          </a:solidFill>
                        </a:rPr>
                        <a:t>Program evaluation</a:t>
                      </a: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r>
                        <a:rPr lang="en-US" sz="1700" cap="none" spc="0" err="1">
                          <a:solidFill>
                            <a:schemeClr val="tx1"/>
                          </a:solidFill>
                        </a:rPr>
                        <a:t>Evaluasi</a:t>
                      </a:r>
                      <a:r>
                        <a:rPr lang="en-US" sz="1700" cap="none" spc="0">
                          <a:solidFill>
                            <a:schemeClr val="tx1"/>
                          </a:solidFill>
                        </a:rPr>
                        <a:t> </a:t>
                      </a:r>
                      <a:r>
                        <a:rPr lang="en-US" sz="1700" cap="none" spc="0" err="1">
                          <a:solidFill>
                            <a:schemeClr val="tx1"/>
                          </a:solidFill>
                        </a:rPr>
                        <a:t>terhadap</a:t>
                      </a:r>
                      <a:r>
                        <a:rPr lang="en-US" sz="1700" cap="none" spc="0">
                          <a:solidFill>
                            <a:schemeClr val="tx1"/>
                          </a:solidFill>
                        </a:rPr>
                        <a:t> </a:t>
                      </a:r>
                      <a:r>
                        <a:rPr lang="en-US" sz="1700" cap="none" spc="0" err="1">
                          <a:solidFill>
                            <a:schemeClr val="tx1"/>
                          </a:solidFill>
                        </a:rPr>
                        <a:t>efektivitas</a:t>
                      </a:r>
                      <a:r>
                        <a:rPr lang="en-US" sz="1700" cap="none" spc="0" baseline="0">
                          <a:solidFill>
                            <a:schemeClr val="tx1"/>
                          </a:solidFill>
                        </a:rPr>
                        <a:t> </a:t>
                      </a:r>
                      <a:r>
                        <a:rPr lang="en-US" sz="1700" cap="none" spc="0" baseline="0" err="1">
                          <a:solidFill>
                            <a:schemeClr val="tx1"/>
                          </a:solidFill>
                        </a:rPr>
                        <a:t>pesan</a:t>
                      </a:r>
                      <a:r>
                        <a:rPr lang="en-US" sz="1700" cap="none" spc="0" baseline="0">
                          <a:solidFill>
                            <a:schemeClr val="tx1"/>
                          </a:solidFill>
                        </a:rPr>
                        <a:t> </a:t>
                      </a:r>
                      <a:r>
                        <a:rPr lang="en-US" sz="1700" cap="none" spc="0" baseline="0" err="1">
                          <a:solidFill>
                            <a:schemeClr val="tx1"/>
                          </a:solidFill>
                        </a:rPr>
                        <a:t>sebelum</a:t>
                      </a:r>
                      <a:r>
                        <a:rPr lang="en-US" sz="1700" cap="none" spc="0" baseline="0">
                          <a:solidFill>
                            <a:schemeClr val="tx1"/>
                          </a:solidFill>
                        </a:rPr>
                        <a:t> </a:t>
                      </a:r>
                      <a:r>
                        <a:rPr lang="en-US" sz="1700" cap="none" spc="0" baseline="0" err="1">
                          <a:solidFill>
                            <a:schemeClr val="tx1"/>
                          </a:solidFill>
                        </a:rPr>
                        <a:t>dikirim</a:t>
                      </a:r>
                      <a:r>
                        <a:rPr lang="en-US" sz="1700" cap="none" spc="0" baseline="0">
                          <a:solidFill>
                            <a:schemeClr val="tx1"/>
                          </a:solidFill>
                        </a:rPr>
                        <a:t> </a:t>
                      </a:r>
                      <a:r>
                        <a:rPr lang="en-US" sz="1700" cap="none" spc="0" baseline="0" err="1">
                          <a:solidFill>
                            <a:schemeClr val="tx1"/>
                          </a:solidFill>
                        </a:rPr>
                        <a:t>ke</a:t>
                      </a:r>
                      <a:r>
                        <a:rPr lang="en-US" sz="1700" cap="none" spc="0" baseline="0">
                          <a:solidFill>
                            <a:schemeClr val="tx1"/>
                          </a:solidFill>
                        </a:rPr>
                        <a:t> audience  </a:t>
                      </a:r>
                      <a:r>
                        <a:rPr lang="en-US" sz="1700" cap="none" spc="0" baseline="0" err="1">
                          <a:solidFill>
                            <a:schemeClr val="tx1"/>
                          </a:solidFill>
                        </a:rPr>
                        <a:t>sasaran</a:t>
                      </a:r>
                      <a:r>
                        <a:rPr lang="en-US" sz="1700" cap="none" spc="0" baseline="0">
                          <a:solidFill>
                            <a:schemeClr val="tx1"/>
                          </a:solidFill>
                        </a:rPr>
                        <a:t>. </a:t>
                      </a:r>
                      <a:r>
                        <a:rPr lang="en-US" sz="1700" cap="none" spc="0" baseline="0" err="1">
                          <a:solidFill>
                            <a:schemeClr val="tx1"/>
                          </a:solidFill>
                        </a:rPr>
                        <a:t>Disebut</a:t>
                      </a:r>
                      <a:r>
                        <a:rPr lang="en-US" sz="1700" cap="none" spc="0" baseline="0">
                          <a:solidFill>
                            <a:schemeClr val="tx1"/>
                          </a:solidFill>
                        </a:rPr>
                        <a:t> </a:t>
                      </a:r>
                      <a:r>
                        <a:rPr lang="en-US" sz="1700" cap="none" spc="0" baseline="0" err="1">
                          <a:solidFill>
                            <a:schemeClr val="tx1"/>
                          </a:solidFill>
                        </a:rPr>
                        <a:t>juga</a:t>
                      </a:r>
                      <a:r>
                        <a:rPr lang="en-US" sz="1700" cap="none" spc="0" baseline="0">
                          <a:solidFill>
                            <a:schemeClr val="tx1"/>
                          </a:solidFill>
                        </a:rPr>
                        <a:t> pretesting.</a:t>
                      </a:r>
                      <a:endParaRPr lang="en-US" sz="1700" cap="none" spc="0">
                        <a:solidFill>
                          <a:schemeClr val="tx1"/>
                        </a:solidFill>
                      </a:endParaRP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0003"/>
                  </a:ext>
                </a:extLst>
              </a:tr>
              <a:tr h="689018">
                <a:tc>
                  <a:txBody>
                    <a:bodyPr/>
                    <a:lstStyle/>
                    <a:p>
                      <a:r>
                        <a:rPr lang="en-US" sz="1700" cap="none" spc="0">
                          <a:solidFill>
                            <a:schemeClr val="tx1"/>
                          </a:solidFill>
                        </a:rPr>
                        <a:t>Need </a:t>
                      </a:r>
                      <a:r>
                        <a:rPr lang="en-US" sz="1700" cap="none" spc="0" err="1">
                          <a:solidFill>
                            <a:schemeClr val="tx1"/>
                          </a:solidFill>
                        </a:rPr>
                        <a:t>assesment</a:t>
                      </a:r>
                      <a:endParaRPr lang="en-US" sz="1700" cap="none" spc="0">
                        <a:solidFill>
                          <a:schemeClr val="tx1"/>
                        </a:solidFill>
                      </a:endParaRP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r>
                        <a:rPr lang="en-US" sz="1700" cap="none" spc="0" err="1">
                          <a:solidFill>
                            <a:schemeClr val="tx1"/>
                          </a:solidFill>
                        </a:rPr>
                        <a:t>Identifikasi</a:t>
                      </a:r>
                      <a:r>
                        <a:rPr lang="en-US" sz="1700" cap="none" spc="0" baseline="0">
                          <a:solidFill>
                            <a:schemeClr val="tx1"/>
                          </a:solidFill>
                        </a:rPr>
                        <a:t> </a:t>
                      </a:r>
                      <a:r>
                        <a:rPr lang="en-US" sz="1700" cap="none" spc="0" baseline="0" err="1">
                          <a:solidFill>
                            <a:schemeClr val="tx1"/>
                          </a:solidFill>
                        </a:rPr>
                        <a:t>kebutuhan</a:t>
                      </a:r>
                      <a:r>
                        <a:rPr lang="en-US" sz="1700" cap="none" spc="0" baseline="0">
                          <a:solidFill>
                            <a:schemeClr val="tx1"/>
                          </a:solidFill>
                        </a:rPr>
                        <a:t> </a:t>
                      </a:r>
                      <a:r>
                        <a:rPr lang="en-US" sz="1700" cap="none" spc="0" baseline="0" err="1">
                          <a:solidFill>
                            <a:schemeClr val="tx1"/>
                          </a:solidFill>
                        </a:rPr>
                        <a:t>untuk</a:t>
                      </a:r>
                      <a:r>
                        <a:rPr lang="en-US" sz="1700" cap="none" spc="0" baseline="0">
                          <a:solidFill>
                            <a:schemeClr val="tx1"/>
                          </a:solidFill>
                        </a:rPr>
                        <a:t> </a:t>
                      </a:r>
                      <a:r>
                        <a:rPr lang="en-US" sz="1700" cap="none" spc="0" baseline="0" err="1">
                          <a:solidFill>
                            <a:schemeClr val="tx1"/>
                          </a:solidFill>
                        </a:rPr>
                        <a:t>analisis</a:t>
                      </a:r>
                      <a:r>
                        <a:rPr lang="en-US" sz="1700" cap="none" spc="0" baseline="0">
                          <a:solidFill>
                            <a:schemeClr val="tx1"/>
                          </a:solidFill>
                        </a:rPr>
                        <a:t> </a:t>
                      </a:r>
                      <a:r>
                        <a:rPr lang="en-US" sz="1700" cap="none" spc="0" baseline="0" err="1">
                          <a:solidFill>
                            <a:schemeClr val="tx1"/>
                          </a:solidFill>
                        </a:rPr>
                        <a:t>lebih</a:t>
                      </a:r>
                      <a:r>
                        <a:rPr lang="en-US" sz="1700" cap="none" spc="0" baseline="0">
                          <a:solidFill>
                            <a:schemeClr val="tx1"/>
                          </a:solidFill>
                        </a:rPr>
                        <a:t> </a:t>
                      </a:r>
                      <a:r>
                        <a:rPr lang="en-US" sz="1700" cap="none" spc="0" baseline="0" err="1">
                          <a:solidFill>
                            <a:schemeClr val="tx1"/>
                          </a:solidFill>
                        </a:rPr>
                        <a:t>lanjut</a:t>
                      </a:r>
                      <a:endParaRPr lang="en-US" sz="1700" cap="none" spc="0">
                        <a:solidFill>
                          <a:schemeClr val="tx1"/>
                        </a:solidFill>
                      </a:endParaRPr>
                    </a:p>
                  </a:txBody>
                  <a:tcPr marL="95256" marR="95256" marT="47628" marB="95256">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extLst>
                  <a:ext uri="{0D108BD9-81ED-4DB2-BD59-A6C34878D82A}">
                    <a16:rowId xmlns:a16="http://schemas.microsoft.com/office/drawing/2014/main" val="10004"/>
                  </a:ext>
                </a:extLst>
              </a:tr>
              <a:tr h="689018">
                <a:tc>
                  <a:txBody>
                    <a:bodyPr/>
                    <a:lstStyle/>
                    <a:p>
                      <a:r>
                        <a:rPr lang="en-US" sz="1700" cap="none" spc="0">
                          <a:solidFill>
                            <a:schemeClr val="tx1"/>
                          </a:solidFill>
                        </a:rPr>
                        <a:t>Need analysis</a:t>
                      </a:r>
                    </a:p>
                  </a:txBody>
                  <a:tcPr marL="95256" marR="95256" marT="47628" marB="95256">
                    <a:lnL w="12700" cmpd="sng">
                      <a:noFill/>
                      <a:prstDash val="solid"/>
                    </a:lnL>
                    <a:lnR w="12700" cmpd="sng">
                      <a:noFill/>
                      <a:prstDash val="solid"/>
                    </a:lnR>
                    <a:lnT w="12700" cmpd="sng">
                      <a:noFill/>
                      <a:prstDash val="solid"/>
                    </a:lnT>
                    <a:lnB w="12700" cap="flat" cmpd="sng" algn="ctr">
                      <a:solidFill>
                        <a:schemeClr val="tx1">
                          <a:lumMod val="50000"/>
                          <a:lumOff val="50000"/>
                        </a:schemeClr>
                      </a:solidFill>
                      <a:prstDash val="solid"/>
                    </a:lnB>
                    <a:solidFill>
                      <a:srgbClr val="F7F7F7"/>
                    </a:solidFill>
                  </a:tcPr>
                </a:tc>
                <a:tc>
                  <a:txBody>
                    <a:bodyPr/>
                    <a:lstStyle/>
                    <a:p>
                      <a:r>
                        <a:rPr lang="en-US" sz="1700" cap="none" spc="0" baseline="0" err="1">
                          <a:solidFill>
                            <a:schemeClr val="tx1"/>
                          </a:solidFill>
                        </a:rPr>
                        <a:t>Analisis</a:t>
                      </a:r>
                      <a:r>
                        <a:rPr lang="en-US" sz="1700" cap="none" spc="0" baseline="0">
                          <a:solidFill>
                            <a:schemeClr val="tx1"/>
                          </a:solidFill>
                        </a:rPr>
                        <a:t> </a:t>
                      </a:r>
                      <a:r>
                        <a:rPr lang="en-US" sz="1700" cap="none" spc="0" baseline="0" err="1">
                          <a:solidFill>
                            <a:schemeClr val="tx1"/>
                          </a:solidFill>
                        </a:rPr>
                        <a:t>kebutuhan</a:t>
                      </a:r>
                      <a:r>
                        <a:rPr lang="en-US" sz="1700" cap="none" spc="0" baseline="0">
                          <a:solidFill>
                            <a:schemeClr val="tx1"/>
                          </a:solidFill>
                        </a:rPr>
                        <a:t> </a:t>
                      </a:r>
                      <a:r>
                        <a:rPr lang="en-US" sz="1700" cap="none" spc="0" baseline="0" err="1">
                          <a:solidFill>
                            <a:schemeClr val="tx1"/>
                          </a:solidFill>
                        </a:rPr>
                        <a:t>untuk</a:t>
                      </a:r>
                      <a:r>
                        <a:rPr lang="en-US" sz="1700" cap="none" spc="0" baseline="0">
                          <a:solidFill>
                            <a:schemeClr val="tx1"/>
                          </a:solidFill>
                        </a:rPr>
                        <a:t> </a:t>
                      </a:r>
                      <a:r>
                        <a:rPr lang="en-US" sz="1700" cap="none" spc="0" baseline="0" err="1">
                          <a:solidFill>
                            <a:schemeClr val="tx1"/>
                          </a:solidFill>
                        </a:rPr>
                        <a:t>menyusun</a:t>
                      </a:r>
                      <a:r>
                        <a:rPr lang="en-US" sz="1700" cap="none" spc="0" baseline="0">
                          <a:solidFill>
                            <a:schemeClr val="tx1"/>
                          </a:solidFill>
                        </a:rPr>
                        <a:t> </a:t>
                      </a:r>
                      <a:r>
                        <a:rPr lang="en-US" sz="1700" cap="none" spc="0" baseline="0" err="1">
                          <a:solidFill>
                            <a:schemeClr val="tx1"/>
                          </a:solidFill>
                        </a:rPr>
                        <a:t>solusi</a:t>
                      </a:r>
                      <a:r>
                        <a:rPr lang="en-US" sz="1700" cap="none" spc="0" baseline="0">
                          <a:solidFill>
                            <a:schemeClr val="tx1"/>
                          </a:solidFill>
                        </a:rPr>
                        <a:t>. </a:t>
                      </a:r>
                      <a:endParaRPr lang="en-US" sz="1700" cap="none" spc="0">
                        <a:solidFill>
                          <a:schemeClr val="tx1"/>
                        </a:solidFill>
                      </a:endParaRPr>
                    </a:p>
                  </a:txBody>
                  <a:tcPr marL="95256" marR="95256" marT="47628" marB="95256">
                    <a:lnL w="12700" cmpd="sng">
                      <a:noFill/>
                      <a:prstDash val="solid"/>
                    </a:lnL>
                    <a:lnR w="12700" cmpd="sng">
                      <a:noFill/>
                      <a:prstDash val="solid"/>
                    </a:lnR>
                    <a:lnT w="12700" cmpd="sng">
                      <a:noFill/>
                      <a:prstDash val="solid"/>
                    </a:lnT>
                    <a:lnB w="12700" cap="flat" cmpd="sng" algn="ctr">
                      <a:solidFill>
                        <a:schemeClr val="tx1">
                          <a:lumMod val="50000"/>
                          <a:lumOff val="50000"/>
                        </a:schemeClr>
                      </a:solidFill>
                      <a:prstDash val="solid"/>
                    </a:lnB>
                    <a:solidFill>
                      <a:srgbClr val="F7F7F7"/>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38320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956826" y="1112969"/>
            <a:ext cx="3937298" cy="4166010"/>
          </a:xfrm>
        </p:spPr>
        <p:txBody>
          <a:bodyPr>
            <a:normAutofit/>
          </a:bodyPr>
          <a:lstStyle/>
          <a:p>
            <a:r>
              <a:rPr lang="en-US">
                <a:solidFill>
                  <a:srgbClr val="FFFFFF"/>
                </a:solidFill>
              </a:rPr>
              <a:t>Pertimbangan dalam melakukan evaluasi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6096000" y="820880"/>
            <a:ext cx="5257799" cy="4889350"/>
          </a:xfrm>
        </p:spPr>
        <p:txBody>
          <a:bodyPr anchor="t">
            <a:normAutofit/>
          </a:bodyPr>
          <a:lstStyle/>
          <a:p>
            <a:r>
              <a:rPr lang="en-US" dirty="0"/>
              <a:t>Cost</a:t>
            </a:r>
          </a:p>
          <a:p>
            <a:r>
              <a:rPr lang="en-US" dirty="0"/>
              <a:t>Expertise</a:t>
            </a:r>
          </a:p>
          <a:p>
            <a:r>
              <a:rPr lang="en-US" dirty="0"/>
              <a:t>Risk of failure</a:t>
            </a:r>
          </a:p>
          <a:p>
            <a:r>
              <a:rPr lang="en-US" dirty="0"/>
              <a:t>Sample make-up/selection</a:t>
            </a:r>
          </a:p>
          <a:p>
            <a:r>
              <a:rPr lang="en-US" dirty="0"/>
              <a:t>Utility</a:t>
            </a:r>
          </a:p>
          <a:p>
            <a:r>
              <a:rPr lang="en-US" dirty="0"/>
              <a:t>Timeliness</a:t>
            </a:r>
          </a:p>
          <a:p>
            <a:r>
              <a:rPr lang="en-US" dirty="0"/>
              <a:t>Autonomy</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85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86834" y="1153572"/>
            <a:ext cx="3200400" cy="4461163"/>
          </a:xfrm>
        </p:spPr>
        <p:txBody>
          <a:bodyPr>
            <a:normAutofit/>
          </a:bodyPr>
          <a:lstStyle/>
          <a:p>
            <a:r>
              <a:rPr lang="en-US">
                <a:solidFill>
                  <a:srgbClr val="FFFFFF"/>
                </a:solidFill>
              </a:rPr>
              <a:t>Latar belakang</a:t>
            </a:r>
          </a:p>
        </p:txBody>
      </p:sp>
      <p:sp>
        <p:nvSpPr>
          <p:cNvPr id="3" name="Content Placeholder 2"/>
          <p:cNvSpPr>
            <a:spLocks noGrp="1"/>
          </p:cNvSpPr>
          <p:nvPr>
            <p:ph idx="1"/>
          </p:nvPr>
        </p:nvSpPr>
        <p:spPr>
          <a:xfrm>
            <a:off x="4447308" y="591344"/>
            <a:ext cx="6906491" cy="5585619"/>
          </a:xfrm>
        </p:spPr>
        <p:txBody>
          <a:bodyPr anchor="ctr">
            <a:normAutofit/>
          </a:bodyPr>
          <a:lstStyle/>
          <a:p>
            <a:r>
              <a:rPr lang="en-US" dirty="0" err="1"/>
              <a:t>Komunikator</a:t>
            </a:r>
            <a:r>
              <a:rPr lang="en-US" dirty="0"/>
              <a:t> </a:t>
            </a:r>
            <a:r>
              <a:rPr lang="en-US" dirty="0" err="1"/>
              <a:t>lingkungan</a:t>
            </a:r>
            <a:r>
              <a:rPr lang="en-US" dirty="0"/>
              <a:t> </a:t>
            </a:r>
            <a:r>
              <a:rPr lang="en-US" dirty="0" err="1"/>
              <a:t>membutuhkan</a:t>
            </a:r>
            <a:r>
              <a:rPr lang="en-US" dirty="0"/>
              <a:t> </a:t>
            </a:r>
            <a:r>
              <a:rPr lang="en-US" dirty="0" err="1"/>
              <a:t>informasi</a:t>
            </a:r>
            <a:r>
              <a:rPr lang="en-US" dirty="0"/>
              <a:t> yang </a:t>
            </a:r>
            <a:r>
              <a:rPr lang="en-US" dirty="0" err="1"/>
              <a:t>bisa</a:t>
            </a:r>
            <a:r>
              <a:rPr lang="en-US" dirty="0"/>
              <a:t> </a:t>
            </a:r>
            <a:r>
              <a:rPr lang="en-US" dirty="0" err="1"/>
              <a:t>membantu</a:t>
            </a:r>
            <a:r>
              <a:rPr lang="en-US" dirty="0"/>
              <a:t> </a:t>
            </a:r>
            <a:r>
              <a:rPr lang="en-US" dirty="0" err="1"/>
              <a:t>memahami</a:t>
            </a:r>
            <a:r>
              <a:rPr lang="en-US" dirty="0"/>
              <a:t> </a:t>
            </a:r>
            <a:r>
              <a:rPr lang="en-US" dirty="0" err="1"/>
              <a:t>permasalahan</a:t>
            </a:r>
            <a:r>
              <a:rPr lang="en-US" dirty="0"/>
              <a:t> </a:t>
            </a:r>
            <a:r>
              <a:rPr lang="en-US" dirty="0" err="1"/>
              <a:t>dan</a:t>
            </a:r>
            <a:r>
              <a:rPr lang="en-US" dirty="0"/>
              <a:t> </a:t>
            </a:r>
            <a:r>
              <a:rPr lang="en-US" dirty="0" err="1"/>
              <a:t>mengembangkan</a:t>
            </a:r>
            <a:r>
              <a:rPr lang="en-US" dirty="0"/>
              <a:t> program yang </a:t>
            </a:r>
            <a:r>
              <a:rPr lang="en-US" dirty="0" err="1"/>
              <a:t>dijalankan</a:t>
            </a:r>
            <a:r>
              <a:rPr lang="en-US" dirty="0"/>
              <a:t>. </a:t>
            </a:r>
          </a:p>
          <a:p>
            <a:r>
              <a:rPr lang="en-US" dirty="0" err="1"/>
              <a:t>Informasi</a:t>
            </a:r>
            <a:r>
              <a:rPr lang="en-US" dirty="0"/>
              <a:t> yang </a:t>
            </a:r>
            <a:r>
              <a:rPr lang="en-US" dirty="0" err="1"/>
              <a:t>dimaksud</a:t>
            </a:r>
            <a:r>
              <a:rPr lang="en-US" dirty="0"/>
              <a:t> </a:t>
            </a:r>
            <a:r>
              <a:rPr lang="en-US" dirty="0" err="1"/>
              <a:t>adalah</a:t>
            </a:r>
            <a:r>
              <a:rPr lang="en-US" dirty="0"/>
              <a:t> feedback </a:t>
            </a:r>
            <a:r>
              <a:rPr lang="en-US" dirty="0" err="1"/>
              <a:t>bisa</a:t>
            </a:r>
            <a:r>
              <a:rPr lang="en-US" dirty="0"/>
              <a:t> </a:t>
            </a:r>
            <a:r>
              <a:rPr lang="en-US" dirty="0" err="1"/>
              <a:t>dalam</a:t>
            </a:r>
            <a:r>
              <a:rPr lang="en-US" dirty="0"/>
              <a:t> </a:t>
            </a:r>
            <a:r>
              <a:rPr lang="en-US" dirty="0" err="1"/>
              <a:t>masukan</a:t>
            </a:r>
            <a:r>
              <a:rPr lang="en-US" dirty="0"/>
              <a:t>, saran, </a:t>
            </a:r>
            <a:r>
              <a:rPr lang="en-US" dirty="0" err="1"/>
              <a:t>kritik</a:t>
            </a:r>
            <a:r>
              <a:rPr lang="en-US" dirty="0"/>
              <a:t>, </a:t>
            </a:r>
            <a:r>
              <a:rPr lang="en-US" dirty="0" err="1"/>
              <a:t>dll</a:t>
            </a:r>
            <a:r>
              <a:rPr lang="en-US" dirty="0"/>
              <a:t>. </a:t>
            </a:r>
          </a:p>
          <a:p>
            <a:r>
              <a:rPr lang="en-US" dirty="0" err="1"/>
              <a:t>Untuk</a:t>
            </a:r>
            <a:r>
              <a:rPr lang="en-US" dirty="0"/>
              <a:t> </a:t>
            </a:r>
            <a:r>
              <a:rPr lang="en-US" dirty="0" err="1"/>
              <a:t>itu</a:t>
            </a:r>
            <a:r>
              <a:rPr lang="en-US" dirty="0"/>
              <a:t> </a:t>
            </a:r>
            <a:r>
              <a:rPr lang="en-US" dirty="0" err="1"/>
              <a:t>perlu</a:t>
            </a:r>
            <a:r>
              <a:rPr lang="en-US" dirty="0"/>
              <a:t> </a:t>
            </a:r>
            <a:r>
              <a:rPr lang="en-US" dirty="0" err="1"/>
              <a:t>dilakukan</a:t>
            </a:r>
            <a:r>
              <a:rPr lang="en-US" dirty="0"/>
              <a:t> </a:t>
            </a:r>
            <a:r>
              <a:rPr lang="en-US" dirty="0" err="1"/>
              <a:t>evaluasi</a:t>
            </a:r>
            <a:r>
              <a:rPr lang="en-US" dirty="0"/>
              <a: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980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86834" y="591344"/>
            <a:ext cx="3200400" cy="5585619"/>
          </a:xfrm>
        </p:spPr>
        <p:txBody>
          <a:bodyPr>
            <a:normAutofit/>
          </a:bodyPr>
          <a:lstStyle/>
          <a:p>
            <a:r>
              <a:rPr lang="en-US">
                <a:solidFill>
                  <a:srgbClr val="FFFFFF"/>
                </a:solidFill>
              </a:rPr>
              <a:t>Apakah evaluasi pesan? </a:t>
            </a:r>
          </a:p>
        </p:txBody>
      </p:sp>
      <p:sp>
        <p:nvSpPr>
          <p:cNvPr id="3" name="Content Placeholder 2"/>
          <p:cNvSpPr>
            <a:spLocks noGrp="1"/>
          </p:cNvSpPr>
          <p:nvPr>
            <p:ph idx="1"/>
          </p:nvPr>
        </p:nvSpPr>
        <p:spPr>
          <a:xfrm>
            <a:off x="4447308" y="591344"/>
            <a:ext cx="6906491" cy="5585619"/>
          </a:xfrm>
        </p:spPr>
        <p:txBody>
          <a:bodyPr anchor="ctr">
            <a:normAutofit/>
          </a:bodyPr>
          <a:lstStyle/>
          <a:p>
            <a:pPr marL="0" indent="0">
              <a:buNone/>
            </a:pPr>
            <a:r>
              <a:rPr lang="en-US" i="1" dirty="0"/>
              <a:t>Evaluation is the on-going process of providing feedback about the effects of your messages. </a:t>
            </a:r>
          </a:p>
          <a:p>
            <a:pPr marL="0" indent="0">
              <a:buNone/>
            </a:pPr>
            <a:r>
              <a:rPr lang="en-US" i="1" dirty="0"/>
              <a:t> </a:t>
            </a:r>
          </a:p>
          <a:p>
            <a:pPr marL="0" indent="0">
              <a:buNone/>
            </a:pPr>
            <a:r>
              <a:rPr lang="en-US" dirty="0" err="1"/>
              <a:t>Evaluasi</a:t>
            </a:r>
            <a:r>
              <a:rPr lang="en-US" dirty="0"/>
              <a:t> </a:t>
            </a:r>
            <a:r>
              <a:rPr lang="en-US" dirty="0" err="1"/>
              <a:t>pesan</a:t>
            </a:r>
            <a:r>
              <a:rPr lang="en-US" dirty="0"/>
              <a:t> </a:t>
            </a:r>
            <a:r>
              <a:rPr lang="en-US" dirty="0" err="1"/>
              <a:t>adalah</a:t>
            </a:r>
            <a:r>
              <a:rPr lang="en-US" dirty="0"/>
              <a:t> proses yang </a:t>
            </a:r>
            <a:r>
              <a:rPr lang="en-US" dirty="0" err="1"/>
              <a:t>berlangsung</a:t>
            </a:r>
            <a:r>
              <a:rPr lang="en-US" dirty="0"/>
              <a:t> </a:t>
            </a:r>
            <a:r>
              <a:rPr lang="en-US" dirty="0" err="1"/>
              <a:t>untuk</a:t>
            </a:r>
            <a:r>
              <a:rPr lang="en-US" dirty="0"/>
              <a:t> </a:t>
            </a:r>
            <a:r>
              <a:rPr lang="en-US" dirty="0" err="1"/>
              <a:t>menghasilkan</a:t>
            </a:r>
            <a:r>
              <a:rPr lang="en-US" dirty="0"/>
              <a:t> feedback </a:t>
            </a:r>
            <a:r>
              <a:rPr lang="en-US" dirty="0" err="1"/>
              <a:t>atas</a:t>
            </a:r>
            <a:r>
              <a:rPr lang="en-US" dirty="0"/>
              <a:t> </a:t>
            </a:r>
            <a:r>
              <a:rPr lang="en-US" dirty="0" err="1"/>
              <a:t>pesan</a:t>
            </a:r>
            <a:r>
              <a:rPr lang="en-US" dirty="0"/>
              <a:t>. </a:t>
            </a:r>
            <a:r>
              <a:rPr lang="en-US" dirty="0" err="1"/>
              <a:t>Apakah</a:t>
            </a:r>
            <a:r>
              <a:rPr lang="en-US" dirty="0"/>
              <a:t> </a:t>
            </a:r>
            <a:r>
              <a:rPr lang="en-US" dirty="0" err="1"/>
              <a:t>pesan</a:t>
            </a:r>
            <a:r>
              <a:rPr lang="en-US" dirty="0"/>
              <a:t> </a:t>
            </a:r>
            <a:r>
              <a:rPr lang="en-US" dirty="0" err="1"/>
              <a:t>memiliki</a:t>
            </a:r>
            <a:r>
              <a:rPr lang="en-US" dirty="0"/>
              <a:t> </a:t>
            </a:r>
            <a:r>
              <a:rPr lang="en-US" dirty="0" err="1"/>
              <a:t>efek</a:t>
            </a:r>
            <a:r>
              <a:rPr lang="en-US" dirty="0"/>
              <a:t> </a:t>
            </a:r>
            <a:r>
              <a:rPr lang="en-US" dirty="0" err="1"/>
              <a:t>sesuai</a:t>
            </a:r>
            <a:r>
              <a:rPr lang="en-US" dirty="0"/>
              <a:t> </a:t>
            </a:r>
            <a:r>
              <a:rPr lang="en-US" dirty="0" err="1"/>
              <a:t>dengan</a:t>
            </a:r>
            <a:r>
              <a:rPr lang="en-US" dirty="0"/>
              <a:t> </a:t>
            </a:r>
            <a:r>
              <a:rPr lang="en-US" dirty="0" err="1"/>
              <a:t>tujuan</a:t>
            </a:r>
            <a:r>
              <a:rPr lang="en-US" dirty="0"/>
              <a:t> yang </a:t>
            </a:r>
            <a:r>
              <a:rPr lang="en-US" dirty="0" err="1"/>
              <a:t>ditetapkan</a:t>
            </a:r>
            <a:r>
              <a:rPr lang="en-US" dirty="0"/>
              <a: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0851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EB03A75-D36F-474E-B9CD-642B2C93AB68}"/>
              </a:ext>
            </a:extLst>
          </p:cNvPr>
          <p:cNvSpPr>
            <a:spLocks noGrp="1"/>
          </p:cNvSpPr>
          <p:nvPr>
            <p:ph type="title"/>
          </p:nvPr>
        </p:nvSpPr>
        <p:spPr>
          <a:xfrm>
            <a:off x="7474281" y="1396686"/>
            <a:ext cx="3240506" cy="4064628"/>
          </a:xfrm>
        </p:spPr>
        <p:txBody>
          <a:bodyPr>
            <a:normAutofit/>
          </a:bodyPr>
          <a:lstStyle/>
          <a:p>
            <a:r>
              <a:rPr lang="en-US">
                <a:solidFill>
                  <a:srgbClr val="FFFFFF"/>
                </a:solidFill>
              </a:rPr>
              <a:t>FEEDBACK</a:t>
            </a:r>
          </a:p>
        </p:txBody>
      </p:sp>
      <p:sp>
        <p:nvSpPr>
          <p:cNvPr id="3" name="Content Placeholder 2">
            <a:extLst>
              <a:ext uri="{FF2B5EF4-FFF2-40B4-BE49-F238E27FC236}">
                <a16:creationId xmlns:a16="http://schemas.microsoft.com/office/drawing/2014/main" id="{2BED5A72-0FDE-8B4A-B3E0-79FF433C60F9}"/>
              </a:ext>
            </a:extLst>
          </p:cNvPr>
          <p:cNvSpPr>
            <a:spLocks noGrp="1"/>
          </p:cNvSpPr>
          <p:nvPr>
            <p:ph idx="1"/>
          </p:nvPr>
        </p:nvSpPr>
        <p:spPr>
          <a:xfrm>
            <a:off x="838200" y="1461360"/>
            <a:ext cx="5536397" cy="3935281"/>
          </a:xfrm>
        </p:spPr>
        <p:txBody>
          <a:bodyPr>
            <a:normAutofit/>
          </a:bodyPr>
          <a:lstStyle/>
          <a:p>
            <a:pPr lvl="0"/>
            <a:r>
              <a:rPr lang="en-US" dirty="0" err="1"/>
              <a:t>Membantu</a:t>
            </a:r>
            <a:r>
              <a:rPr lang="en-US" dirty="0"/>
              <a:t> proses </a:t>
            </a:r>
            <a:r>
              <a:rPr lang="en-US" dirty="0" err="1"/>
              <a:t>pengambilan</a:t>
            </a:r>
            <a:r>
              <a:rPr lang="en-US" dirty="0"/>
              <a:t> </a:t>
            </a:r>
            <a:r>
              <a:rPr lang="en-US" dirty="0" err="1"/>
              <a:t>keputusan</a:t>
            </a:r>
            <a:r>
              <a:rPr lang="en-US" dirty="0"/>
              <a:t>.</a:t>
            </a:r>
          </a:p>
          <a:p>
            <a:pPr lvl="0"/>
            <a:r>
              <a:rPr lang="en-US" dirty="0" err="1"/>
              <a:t>Akuntabilitas</a:t>
            </a:r>
            <a:r>
              <a:rPr lang="en-US" dirty="0"/>
              <a:t> </a:t>
            </a:r>
            <a:r>
              <a:rPr lang="en-US" dirty="0" err="1"/>
              <a:t>sumber</a:t>
            </a:r>
            <a:r>
              <a:rPr lang="en-US" dirty="0"/>
              <a:t> </a:t>
            </a:r>
            <a:r>
              <a:rPr lang="en-US" dirty="0" err="1"/>
              <a:t>daya</a:t>
            </a:r>
            <a:r>
              <a:rPr lang="en-US" dirty="0"/>
              <a:t> yang </a:t>
            </a:r>
            <a:r>
              <a:rPr lang="en-US" dirty="0" err="1"/>
              <a:t>digunakan</a:t>
            </a:r>
            <a:r>
              <a:rPr lang="en-US" dirty="0"/>
              <a:t>. </a:t>
            </a:r>
          </a:p>
          <a:p>
            <a:pPr marL="0" indent="0">
              <a:buNone/>
            </a:pPr>
            <a:endParaRPr lang="en-US" dirty="0"/>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919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38200" y="643467"/>
            <a:ext cx="2951205" cy="5571066"/>
          </a:xfrm>
        </p:spPr>
        <p:txBody>
          <a:bodyPr>
            <a:normAutofit/>
          </a:bodyPr>
          <a:lstStyle/>
          <a:p>
            <a:r>
              <a:rPr lang="en-US">
                <a:solidFill>
                  <a:srgbClr val="FFFFFF"/>
                </a:solidFill>
              </a:rPr>
              <a:t>Metode evaluasi</a:t>
            </a:r>
          </a:p>
        </p:txBody>
      </p:sp>
      <p:sp>
        <p:nvSpPr>
          <p:cNvPr id="15" name="Rectangle: Rounded Corners 14">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1662299"/>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415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389278" y="1233241"/>
            <a:ext cx="3240506" cy="4064628"/>
          </a:xfrm>
        </p:spPr>
        <p:txBody>
          <a:bodyPr>
            <a:normAutofit/>
          </a:bodyPr>
          <a:lstStyle/>
          <a:p>
            <a:r>
              <a:rPr lang="en-US">
                <a:solidFill>
                  <a:srgbClr val="FFFFFF"/>
                </a:solidFill>
              </a:rPr>
              <a:t>survey</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6096000" y="820880"/>
            <a:ext cx="5257799" cy="4889350"/>
          </a:xfrm>
        </p:spPr>
        <p:txBody>
          <a:bodyPr anchor="t">
            <a:normAutofit/>
          </a:bodyPr>
          <a:lstStyle/>
          <a:p>
            <a:r>
              <a:rPr lang="en-US" sz="2000"/>
              <a:t>On-line survey: Survey </a:t>
            </a:r>
            <a:r>
              <a:rPr lang="en-US" sz="2000" err="1"/>
              <a:t>melalui</a:t>
            </a:r>
            <a:r>
              <a:rPr lang="en-US" sz="2000"/>
              <a:t> internet, </a:t>
            </a:r>
            <a:r>
              <a:rPr lang="en-US" sz="2000" err="1"/>
              <a:t>misal</a:t>
            </a:r>
            <a:r>
              <a:rPr lang="en-US" sz="2000"/>
              <a:t> </a:t>
            </a:r>
            <a:r>
              <a:rPr lang="en-US" sz="2000" err="1"/>
              <a:t>SurveyMonkey</a:t>
            </a:r>
            <a:r>
              <a:rPr lang="en-US" sz="2000"/>
              <a:t>, Microsoft Form, </a:t>
            </a:r>
            <a:r>
              <a:rPr lang="en-US" sz="2000" err="1"/>
              <a:t>dll</a:t>
            </a:r>
            <a:endParaRPr lang="en-US" sz="2000"/>
          </a:p>
          <a:p>
            <a:r>
              <a:rPr lang="en-US" sz="2000"/>
              <a:t>Mail survey: Survey </a:t>
            </a:r>
            <a:r>
              <a:rPr lang="en-US" sz="2000" err="1"/>
              <a:t>melalui</a:t>
            </a:r>
            <a:r>
              <a:rPr lang="en-US" sz="2000"/>
              <a:t> </a:t>
            </a:r>
            <a:r>
              <a:rPr lang="en-US" sz="2000" err="1"/>
              <a:t>surat</a:t>
            </a:r>
            <a:endParaRPr lang="en-US" sz="2000"/>
          </a:p>
          <a:p>
            <a:r>
              <a:rPr lang="en-US" sz="2000"/>
              <a:t>Telephone survey: Survey </a:t>
            </a:r>
            <a:r>
              <a:rPr lang="en-US" sz="2000" err="1"/>
              <a:t>melalui</a:t>
            </a:r>
            <a:r>
              <a:rPr lang="en-US" sz="2000"/>
              <a:t> telephone</a:t>
            </a:r>
          </a:p>
          <a:p>
            <a:r>
              <a:rPr lang="en-US" sz="2000"/>
              <a:t>Personal interview: </a:t>
            </a:r>
            <a:r>
              <a:rPr lang="en-US" sz="2000" err="1"/>
              <a:t>indepth</a:t>
            </a:r>
            <a:r>
              <a:rPr lang="en-US" sz="2000"/>
              <a:t> interview, on the street poll</a:t>
            </a:r>
          </a:p>
          <a:p>
            <a:r>
              <a:rPr lang="en-US" sz="2000"/>
              <a:t>On site testing: </a:t>
            </a:r>
            <a:r>
              <a:rPr lang="en-US" sz="2000" err="1"/>
              <a:t>Sekumpulan</a:t>
            </a:r>
            <a:r>
              <a:rPr lang="en-US" sz="2000"/>
              <a:t> orang </a:t>
            </a:r>
            <a:r>
              <a:rPr lang="en-US" sz="2000" err="1"/>
              <a:t>dikumpulkan</a:t>
            </a:r>
            <a:r>
              <a:rPr lang="en-US" sz="2000"/>
              <a:t> </a:t>
            </a:r>
            <a:r>
              <a:rPr lang="en-US" sz="2000" err="1"/>
              <a:t>untuk</a:t>
            </a:r>
            <a:r>
              <a:rPr lang="en-US" sz="2000"/>
              <a:t> </a:t>
            </a:r>
            <a:r>
              <a:rPr lang="en-US" sz="2000" err="1"/>
              <a:t>mengevaluasi</a:t>
            </a:r>
            <a:r>
              <a:rPr lang="en-US" sz="2000"/>
              <a:t> </a:t>
            </a:r>
            <a:r>
              <a:rPr lang="en-US" sz="2000" err="1"/>
              <a:t>pesan</a:t>
            </a:r>
            <a:r>
              <a:rPr lang="en-US" sz="2000"/>
              <a:t> </a:t>
            </a:r>
            <a:r>
              <a:rPr lang="en-US" sz="2000" err="1"/>
              <a:t>tertentu</a:t>
            </a:r>
            <a:r>
              <a:rPr lang="en-US" sz="2000"/>
              <a:t>. </a:t>
            </a:r>
            <a:r>
              <a:rPr lang="en-US" sz="2000" err="1"/>
              <a:t>Misal</a:t>
            </a:r>
            <a:r>
              <a:rPr lang="en-US" sz="2000"/>
              <a:t>: </a:t>
            </a:r>
            <a:r>
              <a:rPr lang="en-US" sz="2000" err="1"/>
              <a:t>iklan</a:t>
            </a:r>
            <a:r>
              <a:rPr lang="en-US" sz="2000"/>
              <a:t> </a:t>
            </a:r>
            <a:r>
              <a:rPr lang="en-US" sz="2000" err="1"/>
              <a:t>lingkungan</a:t>
            </a:r>
            <a:r>
              <a:rPr lang="en-US" sz="2000"/>
              <a:t> </a:t>
            </a:r>
            <a:r>
              <a:rPr lang="en-US" sz="2000" err="1"/>
              <a:t>dalam</a:t>
            </a:r>
            <a:r>
              <a:rPr lang="en-US" sz="2000"/>
              <a:t> </a:t>
            </a:r>
            <a:r>
              <a:rPr lang="en-US" sz="2000" err="1"/>
              <a:t>sebuah</a:t>
            </a:r>
            <a:r>
              <a:rPr lang="en-US" sz="2000"/>
              <a:t> film. </a:t>
            </a:r>
          </a:p>
          <a:p>
            <a:r>
              <a:rPr lang="en-US" sz="2000"/>
              <a:t>Comment forms: </a:t>
            </a:r>
            <a:r>
              <a:rPr lang="en-US" sz="2000" err="1"/>
              <a:t>Kuesioner</a:t>
            </a:r>
            <a:r>
              <a:rPr lang="en-US" sz="2000"/>
              <a:t> yang </a:t>
            </a:r>
            <a:r>
              <a:rPr lang="en-US" sz="2000" err="1"/>
              <a:t>disertakan</a:t>
            </a:r>
            <a:r>
              <a:rPr lang="en-US" sz="2000"/>
              <a:t> </a:t>
            </a:r>
            <a:r>
              <a:rPr lang="en-US" sz="2000" err="1"/>
              <a:t>pada</a:t>
            </a:r>
            <a:r>
              <a:rPr lang="en-US" sz="2000"/>
              <a:t> </a:t>
            </a:r>
            <a:r>
              <a:rPr lang="en-US" sz="2000" err="1"/>
              <a:t>tempat</a:t>
            </a:r>
            <a:r>
              <a:rPr lang="en-US" sz="2000"/>
              <a:t> </a:t>
            </a:r>
            <a:r>
              <a:rPr lang="en-US" sz="2000" err="1"/>
              <a:t>khusus</a:t>
            </a:r>
            <a:r>
              <a:rPr lang="en-US" sz="2000"/>
              <a:t> </a:t>
            </a:r>
            <a:r>
              <a:rPr lang="en-US" sz="2000" err="1"/>
              <a:t>untuk</a:t>
            </a:r>
            <a:r>
              <a:rPr lang="en-US" sz="2000"/>
              <a:t> </a:t>
            </a:r>
            <a:r>
              <a:rPr lang="en-US" sz="2000" err="1"/>
              <a:t>diisi</a:t>
            </a:r>
            <a:r>
              <a:rPr lang="en-US" sz="2000"/>
              <a:t> </a:t>
            </a:r>
            <a:r>
              <a:rPr lang="en-US" sz="2000" err="1"/>
              <a:t>oleh</a:t>
            </a:r>
            <a:r>
              <a:rPr lang="en-US" sz="2000"/>
              <a:t> target audience. </a:t>
            </a:r>
          </a:p>
          <a:p>
            <a:endParaRPr lang="en-US" sz="20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4738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a:bodyPr>
          <a:lstStyle/>
          <a:p>
            <a:pPr algn="ctr"/>
            <a:r>
              <a:rPr lang="en-US" dirty="0"/>
              <a:t>interview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2653509"/>
              </p:ext>
            </p:extLst>
          </p:nvPr>
        </p:nvGraphicFramePr>
        <p:xfrm>
          <a:off x="838200" y="1825625"/>
          <a:ext cx="10515600" cy="3859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798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BCC81228-CEA3-402B-B8E5-688F5BFA7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BC0916B8-FF7A-4ECB-9FD7-C7668658D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011959" flipH="1">
            <a:off x="548353" y="314719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74815" y="2322864"/>
            <a:ext cx="5491090" cy="2387600"/>
          </a:xfrm>
        </p:spPr>
        <p:txBody>
          <a:bodyPr vert="horz" lIns="91440" tIns="45720" rIns="91440" bIns="45720" rtlCol="0" anchor="b">
            <a:normAutofit/>
          </a:bodyPr>
          <a:lstStyle/>
          <a:p>
            <a:r>
              <a:rPr lang="en-US" sz="6000" kern="1200">
                <a:solidFill>
                  <a:schemeClr val="tx1"/>
                </a:solidFill>
                <a:latin typeface="+mj-lt"/>
                <a:ea typeface="+mj-ea"/>
                <a:cs typeface="+mj-cs"/>
              </a:rPr>
              <a:t>interview</a:t>
            </a:r>
          </a:p>
        </p:txBody>
      </p:sp>
      <p:sp>
        <p:nvSpPr>
          <p:cNvPr id="17" name="Rectangle 16">
            <a:extLst>
              <a:ext uri="{FF2B5EF4-FFF2-40B4-BE49-F238E27FC236}">
                <a16:creationId xmlns:a16="http://schemas.microsoft.com/office/drawing/2014/main" id="{9DC011D4-C95F-4B2E-9A3C-A46DCDE956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8584" y="447363"/>
            <a:ext cx="734141" cy="734141"/>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2538805"/>
              </p:ext>
            </p:extLst>
          </p:nvPr>
        </p:nvGraphicFramePr>
        <p:xfrm>
          <a:off x="6417733" y="1609331"/>
          <a:ext cx="5169283" cy="3837637"/>
        </p:xfrm>
        <a:graphic>
          <a:graphicData uri="http://schemas.openxmlformats.org/drawingml/2006/table">
            <a:tbl>
              <a:tblPr firstRow="1" bandRow="1">
                <a:noFill/>
                <a:tableStyleId>{5C22544A-7EE6-4342-B048-85BDC9FD1C3A}</a:tableStyleId>
              </a:tblPr>
              <a:tblGrid>
                <a:gridCol w="2523194">
                  <a:extLst>
                    <a:ext uri="{9D8B030D-6E8A-4147-A177-3AD203B41FA5}">
                      <a16:colId xmlns:a16="http://schemas.microsoft.com/office/drawing/2014/main" val="20000"/>
                    </a:ext>
                  </a:extLst>
                </a:gridCol>
                <a:gridCol w="2646089">
                  <a:extLst>
                    <a:ext uri="{9D8B030D-6E8A-4147-A177-3AD203B41FA5}">
                      <a16:colId xmlns:a16="http://schemas.microsoft.com/office/drawing/2014/main" val="20001"/>
                    </a:ext>
                  </a:extLst>
                </a:gridCol>
              </a:tblGrid>
              <a:tr h="496210">
                <a:tc>
                  <a:txBody>
                    <a:bodyPr/>
                    <a:lstStyle/>
                    <a:p>
                      <a:r>
                        <a:rPr lang="en-US" sz="1800" b="1" cap="none" spc="0" baseline="0" err="1">
                          <a:solidFill>
                            <a:schemeClr val="tx1"/>
                          </a:solidFill>
                        </a:rPr>
                        <a:t>narassumber</a:t>
                      </a:r>
                      <a:endParaRPr lang="en-US" sz="1800" b="1" cap="none" spc="0">
                        <a:solidFill>
                          <a:schemeClr val="tx1"/>
                        </a:solidFill>
                      </a:endParaRPr>
                    </a:p>
                  </a:txBody>
                  <a:tcPr marL="72870" marR="104100" marT="20820" marB="156150" anchor="b">
                    <a:lnL w="12700" cmpd="sng">
                      <a:noFill/>
                    </a:lnL>
                    <a:lnR w="12700" cmpd="sng">
                      <a:noFill/>
                    </a:lnR>
                    <a:lnT w="9525" cap="flat" cmpd="sng" algn="ctr">
                      <a:noFill/>
                      <a:prstDash val="solid"/>
                    </a:lnT>
                    <a:lnB w="38100" cmpd="sng">
                      <a:noFill/>
                    </a:lnB>
                    <a:noFill/>
                  </a:tcPr>
                </a:tc>
                <a:tc>
                  <a:txBody>
                    <a:bodyPr/>
                    <a:lstStyle/>
                    <a:p>
                      <a:r>
                        <a:rPr lang="en-US" sz="1800" b="1" cap="none" spc="0" err="1">
                          <a:solidFill>
                            <a:schemeClr val="tx1"/>
                          </a:solidFill>
                        </a:rPr>
                        <a:t>keterangan</a:t>
                      </a:r>
                      <a:endParaRPr lang="en-US" sz="1800" b="1" cap="none" spc="0">
                        <a:solidFill>
                          <a:schemeClr val="tx1"/>
                        </a:solidFill>
                      </a:endParaRPr>
                    </a:p>
                  </a:txBody>
                  <a:tcPr marL="72870" marR="104100" marT="20820" marB="156150"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0000"/>
                  </a:ext>
                </a:extLst>
              </a:tr>
              <a:tr h="843209">
                <a:tc>
                  <a:txBody>
                    <a:bodyPr/>
                    <a:lstStyle/>
                    <a:p>
                      <a:r>
                        <a:rPr lang="en-US" sz="1400" cap="none" spc="0">
                          <a:solidFill>
                            <a:schemeClr val="tx1"/>
                          </a:solidFill>
                        </a:rPr>
                        <a:t>Opinion</a:t>
                      </a:r>
                      <a:r>
                        <a:rPr lang="en-US" sz="1400" cap="none" spc="0" baseline="0">
                          <a:solidFill>
                            <a:schemeClr val="tx1"/>
                          </a:solidFill>
                        </a:rPr>
                        <a:t> leader interviews</a:t>
                      </a:r>
                      <a:endParaRPr lang="en-US" sz="1400" cap="none" spc="0">
                        <a:solidFill>
                          <a:schemeClr val="tx1"/>
                        </a:solidFill>
                      </a:endParaRPr>
                    </a:p>
                  </a:txBody>
                  <a:tcPr marL="72870" marR="104100" marT="20820" marB="156150">
                    <a:lnL w="9525" cap="flat" cmpd="sng" algn="ctr">
                      <a:solidFill>
                        <a:schemeClr val="tx1"/>
                      </a:solidFill>
                      <a:prstDash val="solid"/>
                    </a:lnL>
                    <a:lnR w="12700" cmpd="sng">
                      <a:noFill/>
                      <a:prstDash val="solid"/>
                    </a:lnR>
                    <a:lnT w="38100" cmpd="sng">
                      <a:noFill/>
                    </a:lnT>
                    <a:lnB w="9525" cap="flat" cmpd="sng" algn="ctr">
                      <a:noFill/>
                      <a:prstDash val="solid"/>
                    </a:lnB>
                    <a:noFill/>
                  </a:tcPr>
                </a:tc>
                <a:tc>
                  <a:txBody>
                    <a:bodyPr/>
                    <a:lstStyle/>
                    <a:p>
                      <a:r>
                        <a:rPr lang="en-US" sz="1400" cap="none" spc="0" err="1">
                          <a:solidFill>
                            <a:schemeClr val="tx1"/>
                          </a:solidFill>
                        </a:rPr>
                        <a:t>Wawancara</a:t>
                      </a:r>
                      <a:r>
                        <a:rPr lang="en-US" sz="1400" cap="none" spc="0" baseline="0">
                          <a:solidFill>
                            <a:schemeClr val="tx1"/>
                          </a:solidFill>
                        </a:rPr>
                        <a:t>  </a:t>
                      </a:r>
                      <a:r>
                        <a:rPr lang="en-US" sz="1400" cap="none" spc="0" baseline="0" err="1">
                          <a:solidFill>
                            <a:schemeClr val="tx1"/>
                          </a:solidFill>
                        </a:rPr>
                        <a:t>dengan</a:t>
                      </a:r>
                      <a:r>
                        <a:rPr lang="en-US" sz="1400" cap="none" spc="0" baseline="0">
                          <a:solidFill>
                            <a:schemeClr val="tx1"/>
                          </a:solidFill>
                        </a:rPr>
                        <a:t> </a:t>
                      </a:r>
                      <a:r>
                        <a:rPr lang="en-US" sz="1400" cap="none" spc="0" baseline="0" err="1">
                          <a:solidFill>
                            <a:schemeClr val="tx1"/>
                          </a:solidFill>
                        </a:rPr>
                        <a:t>pimpinan</a:t>
                      </a:r>
                      <a:r>
                        <a:rPr lang="en-US" sz="1400" cap="none" spc="0" baseline="0">
                          <a:solidFill>
                            <a:schemeClr val="tx1"/>
                          </a:solidFill>
                        </a:rPr>
                        <a:t> </a:t>
                      </a:r>
                      <a:r>
                        <a:rPr lang="en-US" sz="1400" cap="none" spc="0" baseline="0" err="1">
                          <a:solidFill>
                            <a:schemeClr val="tx1"/>
                          </a:solidFill>
                        </a:rPr>
                        <a:t>perusahaan</a:t>
                      </a:r>
                      <a:r>
                        <a:rPr lang="en-US" sz="1400" cap="none" spc="0" baseline="0">
                          <a:solidFill>
                            <a:schemeClr val="tx1"/>
                          </a:solidFill>
                        </a:rPr>
                        <a:t>, </a:t>
                      </a:r>
                      <a:r>
                        <a:rPr lang="en-US" sz="1400" cap="none" spc="0" baseline="0" err="1">
                          <a:solidFill>
                            <a:schemeClr val="tx1"/>
                          </a:solidFill>
                        </a:rPr>
                        <a:t>pimpinan</a:t>
                      </a:r>
                      <a:r>
                        <a:rPr lang="en-US" sz="1400" cap="none" spc="0" baseline="0">
                          <a:solidFill>
                            <a:schemeClr val="tx1"/>
                          </a:solidFill>
                        </a:rPr>
                        <a:t> </a:t>
                      </a:r>
                      <a:r>
                        <a:rPr lang="en-US" sz="1400" cap="none" spc="0" baseline="0" err="1">
                          <a:solidFill>
                            <a:schemeClr val="tx1"/>
                          </a:solidFill>
                        </a:rPr>
                        <a:t>organisasi</a:t>
                      </a:r>
                      <a:r>
                        <a:rPr lang="en-US" sz="1400" cap="none" spc="0" baseline="0">
                          <a:solidFill>
                            <a:schemeClr val="tx1"/>
                          </a:solidFill>
                        </a:rPr>
                        <a:t>, influencer, </a:t>
                      </a:r>
                      <a:r>
                        <a:rPr lang="en-US" sz="1400" cap="none" spc="0" baseline="0" err="1">
                          <a:solidFill>
                            <a:schemeClr val="tx1"/>
                          </a:solidFill>
                        </a:rPr>
                        <a:t>pakar</a:t>
                      </a:r>
                      <a:endParaRPr lang="en-US" sz="1400" cap="none" spc="0">
                        <a:solidFill>
                          <a:schemeClr val="tx1"/>
                        </a:solidFill>
                      </a:endParaRPr>
                    </a:p>
                  </a:txBody>
                  <a:tcPr marL="72870" marR="104100" marT="20820" marB="156150">
                    <a:lnL w="12700" cmpd="sng">
                      <a:noFill/>
                      <a:prstDash val="solid"/>
                    </a:lnL>
                    <a:lnR w="12700" cmpd="sng">
                      <a:noFill/>
                      <a:prstDash val="solid"/>
                    </a:lnR>
                    <a:lnT w="38100" cmpd="sng">
                      <a:noFill/>
                    </a:lnT>
                    <a:lnB w="9525" cap="flat" cmpd="sng" algn="ctr">
                      <a:noFill/>
                      <a:prstDash val="solid"/>
                    </a:lnB>
                    <a:noFill/>
                  </a:tcPr>
                </a:tc>
                <a:extLst>
                  <a:ext uri="{0D108BD9-81ED-4DB2-BD59-A6C34878D82A}">
                    <a16:rowId xmlns:a16="http://schemas.microsoft.com/office/drawing/2014/main" val="10001"/>
                  </a:ext>
                </a:extLst>
              </a:tr>
              <a:tr h="1467808">
                <a:tc>
                  <a:txBody>
                    <a:bodyPr/>
                    <a:lstStyle/>
                    <a:p>
                      <a:r>
                        <a:rPr lang="en-US" sz="1400" cap="none" spc="0">
                          <a:solidFill>
                            <a:schemeClr val="tx1"/>
                          </a:solidFill>
                        </a:rPr>
                        <a:t>Gatekeeper</a:t>
                      </a:r>
                      <a:r>
                        <a:rPr lang="en-US" sz="1400" cap="none" spc="0" baseline="0">
                          <a:solidFill>
                            <a:schemeClr val="tx1"/>
                          </a:solidFill>
                        </a:rPr>
                        <a:t> Review</a:t>
                      </a:r>
                      <a:endParaRPr lang="en-US" sz="1400" cap="none" spc="0">
                        <a:solidFill>
                          <a:schemeClr val="tx1"/>
                        </a:solidFill>
                      </a:endParaRPr>
                    </a:p>
                  </a:txBody>
                  <a:tcPr marL="72870" marR="104100" marT="20820" marB="156150">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r>
                        <a:rPr lang="en-US" sz="1400" cap="none" spc="0" err="1">
                          <a:solidFill>
                            <a:schemeClr val="tx1"/>
                          </a:solidFill>
                        </a:rPr>
                        <a:t>Wawancara</a:t>
                      </a:r>
                      <a:r>
                        <a:rPr lang="en-US" sz="1400" cap="none" spc="0">
                          <a:solidFill>
                            <a:schemeClr val="tx1"/>
                          </a:solidFill>
                        </a:rPr>
                        <a:t> </a:t>
                      </a:r>
                      <a:r>
                        <a:rPr lang="en-US" sz="1400" cap="none" spc="0" err="1">
                          <a:solidFill>
                            <a:schemeClr val="tx1"/>
                          </a:solidFill>
                        </a:rPr>
                        <a:t>dengan</a:t>
                      </a:r>
                      <a:r>
                        <a:rPr lang="en-US" sz="1400" cap="none" spc="0">
                          <a:solidFill>
                            <a:schemeClr val="tx1"/>
                          </a:solidFill>
                        </a:rPr>
                        <a:t> </a:t>
                      </a:r>
                      <a:r>
                        <a:rPr lang="en-US" sz="1400" cap="none" spc="0" err="1">
                          <a:solidFill>
                            <a:schemeClr val="tx1"/>
                          </a:solidFill>
                        </a:rPr>
                        <a:t>tokoh</a:t>
                      </a:r>
                      <a:r>
                        <a:rPr lang="en-US" sz="1400" cap="none" spc="0" baseline="0">
                          <a:solidFill>
                            <a:schemeClr val="tx1"/>
                          </a:solidFill>
                        </a:rPr>
                        <a:t> </a:t>
                      </a:r>
                      <a:r>
                        <a:rPr lang="en-US" sz="1400" cap="none" spc="0" baseline="0" err="1">
                          <a:solidFill>
                            <a:schemeClr val="tx1"/>
                          </a:solidFill>
                        </a:rPr>
                        <a:t>kunci</a:t>
                      </a:r>
                      <a:r>
                        <a:rPr lang="en-US" sz="1400" cap="none" spc="0" baseline="0">
                          <a:solidFill>
                            <a:schemeClr val="tx1"/>
                          </a:solidFill>
                        </a:rPr>
                        <a:t> yang </a:t>
                      </a:r>
                      <a:r>
                        <a:rPr lang="en-US" sz="1400" cap="none" spc="0" baseline="0" err="1">
                          <a:solidFill>
                            <a:schemeClr val="tx1"/>
                          </a:solidFill>
                        </a:rPr>
                        <a:t>bertanggung</a:t>
                      </a:r>
                      <a:r>
                        <a:rPr lang="en-US" sz="1400" cap="none" spc="0" baseline="0">
                          <a:solidFill>
                            <a:schemeClr val="tx1"/>
                          </a:solidFill>
                        </a:rPr>
                        <a:t> </a:t>
                      </a:r>
                      <a:r>
                        <a:rPr lang="en-US" sz="1400" cap="none" spc="0" baseline="0" err="1">
                          <a:solidFill>
                            <a:schemeClr val="tx1"/>
                          </a:solidFill>
                        </a:rPr>
                        <a:t>jawab</a:t>
                      </a:r>
                      <a:r>
                        <a:rPr lang="en-US" sz="1400" cap="none" spc="0" baseline="0">
                          <a:solidFill>
                            <a:schemeClr val="tx1"/>
                          </a:solidFill>
                        </a:rPr>
                        <a:t> </a:t>
                      </a:r>
                      <a:r>
                        <a:rPr lang="en-US" sz="1400" cap="none" spc="0" baseline="0" err="1">
                          <a:solidFill>
                            <a:schemeClr val="tx1"/>
                          </a:solidFill>
                        </a:rPr>
                        <a:t>menyaring</a:t>
                      </a:r>
                      <a:r>
                        <a:rPr lang="en-US" sz="1400" cap="none" spc="0" baseline="0">
                          <a:solidFill>
                            <a:schemeClr val="tx1"/>
                          </a:solidFill>
                        </a:rPr>
                        <a:t> </a:t>
                      </a:r>
                      <a:r>
                        <a:rPr lang="en-US" sz="1400" cap="none" spc="0" baseline="0" err="1">
                          <a:solidFill>
                            <a:schemeClr val="tx1"/>
                          </a:solidFill>
                        </a:rPr>
                        <a:t>informasi</a:t>
                      </a:r>
                      <a:r>
                        <a:rPr lang="en-US" sz="1400" cap="none" spc="0" baseline="0">
                          <a:solidFill>
                            <a:schemeClr val="tx1"/>
                          </a:solidFill>
                        </a:rPr>
                        <a:t> </a:t>
                      </a:r>
                      <a:r>
                        <a:rPr lang="en-US" sz="1400" cap="none" spc="0" baseline="0" err="1">
                          <a:solidFill>
                            <a:schemeClr val="tx1"/>
                          </a:solidFill>
                        </a:rPr>
                        <a:t>resmi</a:t>
                      </a:r>
                      <a:r>
                        <a:rPr lang="en-US" sz="1400" cap="none" spc="0" baseline="0">
                          <a:solidFill>
                            <a:schemeClr val="tx1"/>
                          </a:solidFill>
                        </a:rPr>
                        <a:t> </a:t>
                      </a:r>
                      <a:r>
                        <a:rPr lang="en-US" sz="1400" cap="none" spc="0" baseline="0" err="1">
                          <a:solidFill>
                            <a:schemeClr val="tx1"/>
                          </a:solidFill>
                        </a:rPr>
                        <a:t>suatu</a:t>
                      </a:r>
                      <a:r>
                        <a:rPr lang="en-US" sz="1400" cap="none" spc="0" baseline="0">
                          <a:solidFill>
                            <a:schemeClr val="tx1"/>
                          </a:solidFill>
                        </a:rPr>
                        <a:t> </a:t>
                      </a:r>
                      <a:r>
                        <a:rPr lang="en-US" sz="1400" cap="none" spc="0" baseline="0" err="1">
                          <a:solidFill>
                            <a:schemeClr val="tx1"/>
                          </a:solidFill>
                        </a:rPr>
                        <a:t>lembaga</a:t>
                      </a:r>
                      <a:r>
                        <a:rPr lang="en-US" sz="1400" cap="none" spc="0" baseline="0">
                          <a:solidFill>
                            <a:schemeClr val="tx1"/>
                          </a:solidFill>
                        </a:rPr>
                        <a:t>. </a:t>
                      </a:r>
                      <a:r>
                        <a:rPr lang="en-US" sz="1400" cap="none" spc="0" baseline="0" err="1">
                          <a:solidFill>
                            <a:schemeClr val="tx1"/>
                          </a:solidFill>
                        </a:rPr>
                        <a:t>Misal</a:t>
                      </a:r>
                      <a:r>
                        <a:rPr lang="en-US" sz="1400" cap="none" spc="0" baseline="0">
                          <a:solidFill>
                            <a:schemeClr val="tx1"/>
                          </a:solidFill>
                        </a:rPr>
                        <a:t>: orang HR, PR. </a:t>
                      </a:r>
                    </a:p>
                    <a:p>
                      <a:endParaRPr lang="en-US" sz="1400" cap="none" spc="0">
                        <a:solidFill>
                          <a:schemeClr val="tx1"/>
                        </a:solidFill>
                      </a:endParaRPr>
                    </a:p>
                  </a:txBody>
                  <a:tcPr marL="72870" marR="104100" marT="20820" marB="156150">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0002"/>
                  </a:ext>
                </a:extLst>
              </a:tr>
              <a:tr h="843209">
                <a:tc>
                  <a:txBody>
                    <a:bodyPr/>
                    <a:lstStyle/>
                    <a:p>
                      <a:r>
                        <a:rPr lang="en-US" sz="1400" cap="none" spc="0" err="1">
                          <a:solidFill>
                            <a:schemeClr val="tx1"/>
                          </a:solidFill>
                        </a:rPr>
                        <a:t>Diskusi</a:t>
                      </a:r>
                      <a:r>
                        <a:rPr lang="en-US" sz="1400" cap="none" spc="0">
                          <a:solidFill>
                            <a:schemeClr val="tx1"/>
                          </a:solidFill>
                        </a:rPr>
                        <a:t> </a:t>
                      </a:r>
                      <a:r>
                        <a:rPr lang="en-US" sz="1400" cap="none" spc="0" err="1">
                          <a:solidFill>
                            <a:schemeClr val="tx1"/>
                          </a:solidFill>
                        </a:rPr>
                        <a:t>dengan</a:t>
                      </a:r>
                      <a:r>
                        <a:rPr lang="en-US" sz="1400" cap="none" spc="0">
                          <a:solidFill>
                            <a:schemeClr val="tx1"/>
                          </a:solidFill>
                        </a:rPr>
                        <a:t> key</a:t>
                      </a:r>
                      <a:r>
                        <a:rPr lang="en-US" sz="1400" cap="none" spc="0" baseline="0">
                          <a:solidFill>
                            <a:schemeClr val="tx1"/>
                          </a:solidFill>
                        </a:rPr>
                        <a:t> </a:t>
                      </a:r>
                      <a:r>
                        <a:rPr lang="en-US" sz="1400" cap="none" spc="0" baseline="0" err="1">
                          <a:solidFill>
                            <a:schemeClr val="tx1"/>
                          </a:solidFill>
                        </a:rPr>
                        <a:t>informan</a:t>
                      </a:r>
                      <a:endParaRPr lang="en-US" sz="1400" cap="none" spc="0">
                        <a:solidFill>
                          <a:schemeClr val="tx1"/>
                        </a:solidFill>
                      </a:endParaRPr>
                    </a:p>
                  </a:txBody>
                  <a:tcPr marL="72870" marR="104100" marT="20820" marB="156150">
                    <a:lnL w="9525"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r>
                        <a:rPr lang="en-US" sz="1400" cap="none" spc="0">
                          <a:solidFill>
                            <a:schemeClr val="tx1"/>
                          </a:solidFill>
                        </a:rPr>
                        <a:t>Key </a:t>
                      </a:r>
                      <a:r>
                        <a:rPr lang="en-US" sz="1400" cap="none" spc="0" err="1">
                          <a:solidFill>
                            <a:schemeClr val="tx1"/>
                          </a:solidFill>
                        </a:rPr>
                        <a:t>informan</a:t>
                      </a:r>
                      <a:r>
                        <a:rPr lang="en-US" sz="1400" cap="none" spc="0">
                          <a:solidFill>
                            <a:schemeClr val="tx1"/>
                          </a:solidFill>
                        </a:rPr>
                        <a:t> </a:t>
                      </a:r>
                      <a:r>
                        <a:rPr lang="en-US" sz="1400" cap="none" spc="0" err="1">
                          <a:solidFill>
                            <a:schemeClr val="tx1"/>
                          </a:solidFill>
                        </a:rPr>
                        <a:t>adalah</a:t>
                      </a:r>
                      <a:r>
                        <a:rPr lang="en-US" sz="1400" cap="none" spc="0">
                          <a:solidFill>
                            <a:schemeClr val="tx1"/>
                          </a:solidFill>
                        </a:rPr>
                        <a:t> </a:t>
                      </a:r>
                      <a:r>
                        <a:rPr lang="en-US" sz="1400" cap="none" spc="0" err="1">
                          <a:solidFill>
                            <a:schemeClr val="tx1"/>
                          </a:solidFill>
                        </a:rPr>
                        <a:t>tokoh</a:t>
                      </a:r>
                      <a:r>
                        <a:rPr lang="en-US" sz="1400" cap="none" spc="0">
                          <a:solidFill>
                            <a:schemeClr val="tx1"/>
                          </a:solidFill>
                        </a:rPr>
                        <a:t> yang </a:t>
                      </a:r>
                      <a:r>
                        <a:rPr lang="en-US" sz="1400" cap="none" spc="0" err="1">
                          <a:solidFill>
                            <a:schemeClr val="tx1"/>
                          </a:solidFill>
                        </a:rPr>
                        <a:t>bisa</a:t>
                      </a:r>
                      <a:r>
                        <a:rPr lang="en-US" sz="1400" cap="none" spc="0" baseline="0">
                          <a:solidFill>
                            <a:schemeClr val="tx1"/>
                          </a:solidFill>
                        </a:rPr>
                        <a:t> </a:t>
                      </a:r>
                      <a:r>
                        <a:rPr lang="en-US" sz="1400" cap="none" spc="0" baseline="0" err="1">
                          <a:solidFill>
                            <a:schemeClr val="tx1"/>
                          </a:solidFill>
                        </a:rPr>
                        <a:t>memberikan</a:t>
                      </a:r>
                      <a:r>
                        <a:rPr lang="en-US" sz="1400" cap="none" spc="0" baseline="0">
                          <a:solidFill>
                            <a:schemeClr val="tx1"/>
                          </a:solidFill>
                        </a:rPr>
                        <a:t> insight </a:t>
                      </a:r>
                      <a:r>
                        <a:rPr lang="en-US" sz="1400" cap="none" spc="0" baseline="0" err="1">
                          <a:solidFill>
                            <a:schemeClr val="tx1"/>
                          </a:solidFill>
                        </a:rPr>
                        <a:t>tentang</a:t>
                      </a:r>
                      <a:r>
                        <a:rPr lang="en-US" sz="1400" cap="none" spc="0" baseline="0">
                          <a:solidFill>
                            <a:schemeClr val="tx1"/>
                          </a:solidFill>
                        </a:rPr>
                        <a:t> </a:t>
                      </a:r>
                      <a:r>
                        <a:rPr lang="en-US" sz="1400" cap="none" spc="0" baseline="0" err="1">
                          <a:solidFill>
                            <a:schemeClr val="tx1"/>
                          </a:solidFill>
                        </a:rPr>
                        <a:t>suatu</a:t>
                      </a:r>
                      <a:r>
                        <a:rPr lang="en-US" sz="1400" cap="none" spc="0" baseline="0">
                          <a:solidFill>
                            <a:schemeClr val="tx1"/>
                          </a:solidFill>
                        </a:rPr>
                        <a:t> </a:t>
                      </a:r>
                      <a:r>
                        <a:rPr lang="en-US" sz="1400" cap="none" spc="0" baseline="0" err="1">
                          <a:solidFill>
                            <a:schemeClr val="tx1"/>
                          </a:solidFill>
                        </a:rPr>
                        <a:t>isu</a:t>
                      </a:r>
                      <a:r>
                        <a:rPr lang="en-US" sz="1400" cap="none" spc="0" baseline="0">
                          <a:solidFill>
                            <a:schemeClr val="tx1"/>
                          </a:solidFill>
                        </a:rPr>
                        <a:t>. </a:t>
                      </a:r>
                      <a:endParaRPr lang="en-US" sz="1400" cap="none" spc="0">
                        <a:solidFill>
                          <a:schemeClr val="tx1"/>
                        </a:solidFill>
                      </a:endParaRPr>
                    </a:p>
                  </a:txBody>
                  <a:tcPr marL="72870" marR="104100" marT="20820" marB="15615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9964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5558489" cy="1325563"/>
          </a:xfrm>
        </p:spPr>
        <p:txBody>
          <a:bodyPr vert="horz" lIns="91440" tIns="45720" rIns="91440" bIns="45720" rtlCol="0" anchor="ctr">
            <a:normAutofit/>
          </a:bodyPr>
          <a:lstStyle/>
          <a:p>
            <a:r>
              <a:rPr lang="en-US" sz="3700" kern="1200">
                <a:solidFill>
                  <a:schemeClr val="tx1"/>
                </a:solidFill>
                <a:latin typeface="+mj-lt"/>
                <a:ea typeface="+mj-ea"/>
                <a:cs typeface="+mj-cs"/>
              </a:rPr>
              <a:t>Group consencus:</a:t>
            </a:r>
            <a:br>
              <a:rPr lang="en-US" sz="3700" kern="1200">
                <a:solidFill>
                  <a:schemeClr val="tx1"/>
                </a:solidFill>
                <a:latin typeface="+mj-lt"/>
                <a:ea typeface="+mj-ea"/>
                <a:cs typeface="+mj-cs"/>
              </a:rPr>
            </a:br>
            <a:r>
              <a:rPr lang="en-US" sz="3700" kern="1200">
                <a:solidFill>
                  <a:schemeClr val="tx1"/>
                </a:solidFill>
                <a:latin typeface="+mj-lt"/>
                <a:ea typeface="+mj-ea"/>
                <a:cs typeface="+mj-cs"/>
              </a:rPr>
              <a:t>Brainstorming/focus group </a:t>
            </a:r>
          </a:p>
        </p:txBody>
      </p:sp>
      <p:sp>
        <p:nvSpPr>
          <p:cNvPr id="13" name="Freeform: Shape 1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EBC069EC-C87A-1040-A43E-74B2103D6170}"/>
              </a:ext>
            </a:extLst>
          </p:cNvPr>
          <p:cNvSpPr>
            <a:spLocks noGrp="1"/>
          </p:cNvSpPr>
          <p:nvPr>
            <p:ph idx="1"/>
          </p:nvPr>
        </p:nvSpPr>
        <p:spPr>
          <a:xfrm>
            <a:off x="838200" y="1825625"/>
            <a:ext cx="5558489" cy="4351338"/>
          </a:xfrm>
        </p:spPr>
        <p:txBody>
          <a:bodyPr vert="horz" lIns="91440" tIns="45720" rIns="91440" bIns="45720" rtlCol="0">
            <a:normAutofit/>
          </a:bodyPr>
          <a:lstStyle/>
          <a:p>
            <a:r>
              <a:rPr lang="en-US" sz="2400"/>
              <a:t>Proses untuk menghasilkan ide-ide kreatif dan solusi melalui diskusi kelompok yang intensif dan bebas. Setiap peserta didorong untuk berpikir keras dan menyarankan ide sebanyak mungkin, tidak peduli betapa aneh atau anehnya. Analisis, diskusi, atau kritik terhadap ide-ide yang disiarkan hanya diperbolehkan ketika sesi brainstorming selesai dan sesi evaluasi dimulai.</a:t>
            </a:r>
          </a:p>
        </p:txBody>
      </p:sp>
      <p:sp>
        <p:nvSpPr>
          <p:cNvPr id="15" name="Oval 1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Block Arc 1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1" name="Straight Connector 2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3" name="Freeform: Shape 2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Arc 2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823917"/>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437</Words>
  <Application>Microsoft Macintosh PowerPoint</Application>
  <PresentationFormat>Widescreen</PresentationFormat>
  <Paragraphs>71</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Calibri</vt:lpstr>
      <vt:lpstr>Tw Cen MT</vt:lpstr>
      <vt:lpstr>ShapesVTI</vt:lpstr>
      <vt:lpstr>EVALUASI KAMPANYE</vt:lpstr>
      <vt:lpstr>Latar belakang</vt:lpstr>
      <vt:lpstr>Apakah evaluasi pesan? </vt:lpstr>
      <vt:lpstr>FEEDBACK</vt:lpstr>
      <vt:lpstr>Metode evaluasi</vt:lpstr>
      <vt:lpstr>survey</vt:lpstr>
      <vt:lpstr>interview</vt:lpstr>
      <vt:lpstr>interview</vt:lpstr>
      <vt:lpstr>Group consencus: Brainstorming/focus group </vt:lpstr>
      <vt:lpstr>Group consencus: Nominal group process</vt:lpstr>
      <vt:lpstr>Tipe evaluasi</vt:lpstr>
      <vt:lpstr>Tipe evaluasi: formative</vt:lpstr>
      <vt:lpstr>Pertimbangan dalam melakukan evaluasi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EVALUASI KAMPANYE</dc:title>
  <dc:creator>Emma  Aliudin</dc:creator>
  <cp:lastModifiedBy>Emma  Aliudin</cp:lastModifiedBy>
  <cp:revision>1</cp:revision>
  <dcterms:created xsi:type="dcterms:W3CDTF">2020-08-20T14:07:22Z</dcterms:created>
  <dcterms:modified xsi:type="dcterms:W3CDTF">2020-08-20T14:09:01Z</dcterms:modified>
</cp:coreProperties>
</file>