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60" r:id="rId3"/>
    <p:sldId id="263" r:id="rId4"/>
    <p:sldId id="265" r:id="rId5"/>
    <p:sldId id="270" r:id="rId6"/>
    <p:sldId id="261" r:id="rId7"/>
    <p:sldId id="258" r:id="rId8"/>
    <p:sldId id="266" r:id="rId9"/>
    <p:sldId id="259" r:id="rId10"/>
    <p:sldId id="262" r:id="rId11"/>
    <p:sldId id="267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/>
    <p:restoredTop sz="94737"/>
  </p:normalViewPr>
  <p:slideViewPr>
    <p:cSldViewPr snapToGrid="0" snapToObjects="1">
      <p:cViewPr varScale="1">
        <p:scale>
          <a:sx n="87" d="100"/>
          <a:sy n="87" d="100"/>
        </p:scale>
        <p:origin x="1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D6021-B82E-49D3-AC5F-A552AA96FD8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BDFAF1E-8B3E-44CE-B230-4177097C41DC}">
      <dgm:prSet/>
      <dgm:spPr/>
      <dgm:t>
        <a:bodyPr/>
        <a:lstStyle/>
        <a:p>
          <a:r>
            <a:rPr lang="en-US" b="1"/>
            <a:t>to persuade </a:t>
          </a:r>
          <a:r>
            <a:rPr lang="en-US"/>
            <a:t>consumers to purchase a particular product, </a:t>
          </a:r>
        </a:p>
      </dgm:t>
    </dgm:pt>
    <dgm:pt modelId="{9A5404AE-A648-4B6A-B120-197004434888}" type="parTrans" cxnId="{25D2A061-2AF1-44B9-8D02-EA94A84BC1C7}">
      <dgm:prSet/>
      <dgm:spPr/>
      <dgm:t>
        <a:bodyPr/>
        <a:lstStyle/>
        <a:p>
          <a:endParaRPr lang="en-US"/>
        </a:p>
      </dgm:t>
    </dgm:pt>
    <dgm:pt modelId="{4A092AD5-8026-4006-B47A-29B1958ECA36}" type="sibTrans" cxnId="{25D2A061-2AF1-44B9-8D02-EA94A84BC1C7}">
      <dgm:prSet/>
      <dgm:spPr/>
      <dgm:t>
        <a:bodyPr/>
        <a:lstStyle/>
        <a:p>
          <a:endParaRPr lang="en-US"/>
        </a:p>
      </dgm:t>
    </dgm:pt>
    <dgm:pt modelId="{54B355D4-662C-44D0-96C4-564A765D1EB5}">
      <dgm:prSet/>
      <dgm:spPr/>
      <dgm:t>
        <a:bodyPr/>
        <a:lstStyle/>
        <a:p>
          <a:r>
            <a:rPr lang="en-US" b="1"/>
            <a:t>to influence </a:t>
          </a:r>
          <a:r>
            <a:rPr lang="en-US"/>
            <a:t>an attitude, </a:t>
          </a:r>
        </a:p>
      </dgm:t>
    </dgm:pt>
    <dgm:pt modelId="{49381596-9C85-47D3-A71A-E529011AD6B2}" type="parTrans" cxnId="{DFCAD9EE-2017-4562-AEAE-32D6B4D86737}">
      <dgm:prSet/>
      <dgm:spPr/>
      <dgm:t>
        <a:bodyPr/>
        <a:lstStyle/>
        <a:p>
          <a:endParaRPr lang="en-US"/>
        </a:p>
      </dgm:t>
    </dgm:pt>
    <dgm:pt modelId="{DC8CCE6F-F6BA-4191-81E9-7C0FFD554667}" type="sibTrans" cxnId="{DFCAD9EE-2017-4562-AEAE-32D6B4D86737}">
      <dgm:prSet/>
      <dgm:spPr/>
      <dgm:t>
        <a:bodyPr/>
        <a:lstStyle/>
        <a:p>
          <a:endParaRPr lang="en-US"/>
        </a:p>
      </dgm:t>
    </dgm:pt>
    <dgm:pt modelId="{A82DDFD7-B5C1-4998-A00E-9CECD2788BF3}">
      <dgm:prSet/>
      <dgm:spPr/>
      <dgm:t>
        <a:bodyPr/>
        <a:lstStyle/>
        <a:p>
          <a:r>
            <a:rPr lang="en-US"/>
            <a:t>To increase </a:t>
          </a:r>
          <a:r>
            <a:rPr lang="en-US" b="1"/>
            <a:t>knowledge</a:t>
          </a:r>
          <a:r>
            <a:rPr lang="en-US"/>
            <a:t>,</a:t>
          </a:r>
        </a:p>
      </dgm:t>
    </dgm:pt>
    <dgm:pt modelId="{76E6E5B2-58BD-40B7-9AF7-835ECBF659D8}" type="parTrans" cxnId="{6229AB66-265F-409A-818F-5DB3F8D13BEA}">
      <dgm:prSet/>
      <dgm:spPr/>
      <dgm:t>
        <a:bodyPr/>
        <a:lstStyle/>
        <a:p>
          <a:endParaRPr lang="en-US"/>
        </a:p>
      </dgm:t>
    </dgm:pt>
    <dgm:pt modelId="{09FD24B6-4E71-41A2-8AE8-1164A2789A66}" type="sibTrans" cxnId="{6229AB66-265F-409A-818F-5DB3F8D13BEA}">
      <dgm:prSet/>
      <dgm:spPr/>
      <dgm:t>
        <a:bodyPr/>
        <a:lstStyle/>
        <a:p>
          <a:endParaRPr lang="en-US"/>
        </a:p>
      </dgm:t>
    </dgm:pt>
    <dgm:pt modelId="{EC41C17F-97ED-426F-84BB-253AC8350C5D}">
      <dgm:prSet/>
      <dgm:spPr/>
      <dgm:t>
        <a:bodyPr/>
        <a:lstStyle/>
        <a:p>
          <a:r>
            <a:rPr lang="en-US"/>
            <a:t>to promote </a:t>
          </a:r>
          <a:r>
            <a:rPr lang="en-US" b="1"/>
            <a:t>awareness</a:t>
          </a:r>
          <a:r>
            <a:rPr lang="en-US"/>
            <a:t>,</a:t>
          </a:r>
        </a:p>
      </dgm:t>
    </dgm:pt>
    <dgm:pt modelId="{BCCC0973-C209-40B1-9635-B5FEB9D1285A}" type="parTrans" cxnId="{D93C175D-290D-46CD-BB04-F8BE8BB5EB6E}">
      <dgm:prSet/>
      <dgm:spPr/>
      <dgm:t>
        <a:bodyPr/>
        <a:lstStyle/>
        <a:p>
          <a:endParaRPr lang="en-US"/>
        </a:p>
      </dgm:t>
    </dgm:pt>
    <dgm:pt modelId="{B5356BC8-0D66-4441-97E2-E7D020EBF87C}" type="sibTrans" cxnId="{D93C175D-290D-46CD-BB04-F8BE8BB5EB6E}">
      <dgm:prSet/>
      <dgm:spPr/>
      <dgm:t>
        <a:bodyPr/>
        <a:lstStyle/>
        <a:p>
          <a:endParaRPr lang="en-US"/>
        </a:p>
      </dgm:t>
    </dgm:pt>
    <dgm:pt modelId="{BCECCCE3-096A-45A5-A5F3-4E5428BDF888}">
      <dgm:prSet/>
      <dgm:spPr/>
      <dgm:t>
        <a:bodyPr/>
        <a:lstStyle/>
        <a:p>
          <a:r>
            <a:rPr lang="en-US"/>
            <a:t>To  change </a:t>
          </a:r>
          <a:r>
            <a:rPr lang="en-US" b="1"/>
            <a:t>behavior</a:t>
          </a:r>
          <a:r>
            <a:rPr lang="en-US"/>
            <a:t>.</a:t>
          </a:r>
        </a:p>
      </dgm:t>
    </dgm:pt>
    <dgm:pt modelId="{EEA38DE5-EB5A-4642-AD34-DD7B78E0A6E9}" type="parTrans" cxnId="{A079B76B-323D-4955-9CF4-35B01A3B2E65}">
      <dgm:prSet/>
      <dgm:spPr/>
      <dgm:t>
        <a:bodyPr/>
        <a:lstStyle/>
        <a:p>
          <a:endParaRPr lang="en-US"/>
        </a:p>
      </dgm:t>
    </dgm:pt>
    <dgm:pt modelId="{F3E6D75C-8A42-4FD6-B7E4-8DCCBA47DDC8}" type="sibTrans" cxnId="{A079B76B-323D-4955-9CF4-35B01A3B2E65}">
      <dgm:prSet/>
      <dgm:spPr/>
      <dgm:t>
        <a:bodyPr/>
        <a:lstStyle/>
        <a:p>
          <a:endParaRPr lang="en-US"/>
        </a:p>
      </dgm:t>
    </dgm:pt>
    <dgm:pt modelId="{D041E809-EF1E-43DC-9728-2BAED2957FDE}" type="pres">
      <dgm:prSet presAssocID="{A6DD6021-B82E-49D3-AC5F-A552AA96FD88}" presName="root" presStyleCnt="0">
        <dgm:presLayoutVars>
          <dgm:dir/>
          <dgm:resizeHandles val="exact"/>
        </dgm:presLayoutVars>
      </dgm:prSet>
      <dgm:spPr/>
    </dgm:pt>
    <dgm:pt modelId="{406A1B08-E783-46F5-875B-10364B26DA23}" type="pres">
      <dgm:prSet presAssocID="{8BDFAF1E-8B3E-44CE-B230-4177097C41DC}" presName="compNode" presStyleCnt="0"/>
      <dgm:spPr/>
    </dgm:pt>
    <dgm:pt modelId="{EB57886C-6F0E-493A-8CA6-DFAD53C65804}" type="pres">
      <dgm:prSet presAssocID="{8BDFAF1E-8B3E-44CE-B230-4177097C41D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0828F24F-DED6-4931-9DD3-4197AD84A3B7}" type="pres">
      <dgm:prSet presAssocID="{8BDFAF1E-8B3E-44CE-B230-4177097C41DC}" presName="spaceRect" presStyleCnt="0"/>
      <dgm:spPr/>
    </dgm:pt>
    <dgm:pt modelId="{8D4D9807-92C6-4FD0-8668-7CB8E1F5DC95}" type="pres">
      <dgm:prSet presAssocID="{8BDFAF1E-8B3E-44CE-B230-4177097C41DC}" presName="textRect" presStyleLbl="revTx" presStyleIdx="0" presStyleCnt="5">
        <dgm:presLayoutVars>
          <dgm:chMax val="1"/>
          <dgm:chPref val="1"/>
        </dgm:presLayoutVars>
      </dgm:prSet>
      <dgm:spPr/>
    </dgm:pt>
    <dgm:pt modelId="{F16B0D54-C47F-419A-9CC9-FE5453CCF649}" type="pres">
      <dgm:prSet presAssocID="{4A092AD5-8026-4006-B47A-29B1958ECA36}" presName="sibTrans" presStyleCnt="0"/>
      <dgm:spPr/>
    </dgm:pt>
    <dgm:pt modelId="{CBCE491E-2BB0-4A54-A72E-9F5DB1912C2D}" type="pres">
      <dgm:prSet presAssocID="{54B355D4-662C-44D0-96C4-564A765D1EB5}" presName="compNode" presStyleCnt="0"/>
      <dgm:spPr/>
    </dgm:pt>
    <dgm:pt modelId="{7763AEDE-CBE0-44A8-A3C8-C7D5866C4A6E}" type="pres">
      <dgm:prSet presAssocID="{54B355D4-662C-44D0-96C4-564A765D1EB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726ED75-9C06-47C2-BD7C-23F103EDA752}" type="pres">
      <dgm:prSet presAssocID="{54B355D4-662C-44D0-96C4-564A765D1EB5}" presName="spaceRect" presStyleCnt="0"/>
      <dgm:spPr/>
    </dgm:pt>
    <dgm:pt modelId="{0627E34A-DFF1-4B1D-B7D4-E2423CC1CA94}" type="pres">
      <dgm:prSet presAssocID="{54B355D4-662C-44D0-96C4-564A765D1EB5}" presName="textRect" presStyleLbl="revTx" presStyleIdx="1" presStyleCnt="5">
        <dgm:presLayoutVars>
          <dgm:chMax val="1"/>
          <dgm:chPref val="1"/>
        </dgm:presLayoutVars>
      </dgm:prSet>
      <dgm:spPr/>
    </dgm:pt>
    <dgm:pt modelId="{87F5BCB9-BCEA-4AAC-8FE8-677A19F5A715}" type="pres">
      <dgm:prSet presAssocID="{DC8CCE6F-F6BA-4191-81E9-7C0FFD554667}" presName="sibTrans" presStyleCnt="0"/>
      <dgm:spPr/>
    </dgm:pt>
    <dgm:pt modelId="{9490E96C-0EFD-4268-B874-EAF88D9EFD52}" type="pres">
      <dgm:prSet presAssocID="{A82DDFD7-B5C1-4998-A00E-9CECD2788BF3}" presName="compNode" presStyleCnt="0"/>
      <dgm:spPr/>
    </dgm:pt>
    <dgm:pt modelId="{589A7FFA-B8FC-4670-B541-562A1CD729D3}" type="pres">
      <dgm:prSet presAssocID="{A82DDFD7-B5C1-4998-A00E-9CECD2788BF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EF6173B-897D-4A7F-B701-476E595FB281}" type="pres">
      <dgm:prSet presAssocID="{A82DDFD7-B5C1-4998-A00E-9CECD2788BF3}" presName="spaceRect" presStyleCnt="0"/>
      <dgm:spPr/>
    </dgm:pt>
    <dgm:pt modelId="{D26DCCBE-3DA1-44DD-8E07-A093FC50B529}" type="pres">
      <dgm:prSet presAssocID="{A82DDFD7-B5C1-4998-A00E-9CECD2788BF3}" presName="textRect" presStyleLbl="revTx" presStyleIdx="2" presStyleCnt="5">
        <dgm:presLayoutVars>
          <dgm:chMax val="1"/>
          <dgm:chPref val="1"/>
        </dgm:presLayoutVars>
      </dgm:prSet>
      <dgm:spPr/>
    </dgm:pt>
    <dgm:pt modelId="{9F9F9E5E-EAFC-4CDE-A464-85A9932A1755}" type="pres">
      <dgm:prSet presAssocID="{09FD24B6-4E71-41A2-8AE8-1164A2789A66}" presName="sibTrans" presStyleCnt="0"/>
      <dgm:spPr/>
    </dgm:pt>
    <dgm:pt modelId="{DC3A5022-5932-40D9-B740-7C537AF4CEEB}" type="pres">
      <dgm:prSet presAssocID="{EC41C17F-97ED-426F-84BB-253AC8350C5D}" presName="compNode" presStyleCnt="0"/>
      <dgm:spPr/>
    </dgm:pt>
    <dgm:pt modelId="{F30EC15C-ED66-48D1-BBAB-E67BB2115A73}" type="pres">
      <dgm:prSet presAssocID="{EC41C17F-97ED-426F-84BB-253AC8350C5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2B84AE5B-8D02-4C3B-B332-08598D853EE1}" type="pres">
      <dgm:prSet presAssocID="{EC41C17F-97ED-426F-84BB-253AC8350C5D}" presName="spaceRect" presStyleCnt="0"/>
      <dgm:spPr/>
    </dgm:pt>
    <dgm:pt modelId="{99DB6624-30D8-4957-ABAA-64CE44B15C52}" type="pres">
      <dgm:prSet presAssocID="{EC41C17F-97ED-426F-84BB-253AC8350C5D}" presName="textRect" presStyleLbl="revTx" presStyleIdx="3" presStyleCnt="5">
        <dgm:presLayoutVars>
          <dgm:chMax val="1"/>
          <dgm:chPref val="1"/>
        </dgm:presLayoutVars>
      </dgm:prSet>
      <dgm:spPr/>
    </dgm:pt>
    <dgm:pt modelId="{82FF46F3-1C51-472D-863E-9192118F53BB}" type="pres">
      <dgm:prSet presAssocID="{B5356BC8-0D66-4441-97E2-E7D020EBF87C}" presName="sibTrans" presStyleCnt="0"/>
      <dgm:spPr/>
    </dgm:pt>
    <dgm:pt modelId="{62B5E60E-8A77-4484-96BD-4CED6E1F9A52}" type="pres">
      <dgm:prSet presAssocID="{BCECCCE3-096A-45A5-A5F3-4E5428BDF888}" presName="compNode" presStyleCnt="0"/>
      <dgm:spPr/>
    </dgm:pt>
    <dgm:pt modelId="{8597CB7B-F3CF-4B00-92C5-3DA449FA0886}" type="pres">
      <dgm:prSet presAssocID="{BCECCCE3-096A-45A5-A5F3-4E5428BDF88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9376532A-3535-4DB7-A775-E9C5DBB4E85E}" type="pres">
      <dgm:prSet presAssocID="{BCECCCE3-096A-45A5-A5F3-4E5428BDF888}" presName="spaceRect" presStyleCnt="0"/>
      <dgm:spPr/>
    </dgm:pt>
    <dgm:pt modelId="{1A7F33D3-5785-4220-A190-5C014F13C78C}" type="pres">
      <dgm:prSet presAssocID="{BCECCCE3-096A-45A5-A5F3-4E5428BDF88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68B0F2A-C9B5-4EF7-A43F-0533E64CE925}" type="presOf" srcId="{EC41C17F-97ED-426F-84BB-253AC8350C5D}" destId="{99DB6624-30D8-4957-ABAA-64CE44B15C52}" srcOrd="0" destOrd="0" presId="urn:microsoft.com/office/officeart/2018/2/layout/IconLabelList"/>
    <dgm:cxn modelId="{679A844C-3817-4340-9585-C4DCBF953BA1}" type="presOf" srcId="{8BDFAF1E-8B3E-44CE-B230-4177097C41DC}" destId="{8D4D9807-92C6-4FD0-8668-7CB8E1F5DC95}" srcOrd="0" destOrd="0" presId="urn:microsoft.com/office/officeart/2018/2/layout/IconLabelList"/>
    <dgm:cxn modelId="{D93C175D-290D-46CD-BB04-F8BE8BB5EB6E}" srcId="{A6DD6021-B82E-49D3-AC5F-A552AA96FD88}" destId="{EC41C17F-97ED-426F-84BB-253AC8350C5D}" srcOrd="3" destOrd="0" parTransId="{BCCC0973-C209-40B1-9635-B5FEB9D1285A}" sibTransId="{B5356BC8-0D66-4441-97E2-E7D020EBF87C}"/>
    <dgm:cxn modelId="{25D2A061-2AF1-44B9-8D02-EA94A84BC1C7}" srcId="{A6DD6021-B82E-49D3-AC5F-A552AA96FD88}" destId="{8BDFAF1E-8B3E-44CE-B230-4177097C41DC}" srcOrd="0" destOrd="0" parTransId="{9A5404AE-A648-4B6A-B120-197004434888}" sibTransId="{4A092AD5-8026-4006-B47A-29B1958ECA36}"/>
    <dgm:cxn modelId="{6229AB66-265F-409A-818F-5DB3F8D13BEA}" srcId="{A6DD6021-B82E-49D3-AC5F-A552AA96FD88}" destId="{A82DDFD7-B5C1-4998-A00E-9CECD2788BF3}" srcOrd="2" destOrd="0" parTransId="{76E6E5B2-58BD-40B7-9AF7-835ECBF659D8}" sibTransId="{09FD24B6-4E71-41A2-8AE8-1164A2789A66}"/>
    <dgm:cxn modelId="{A079B76B-323D-4955-9CF4-35B01A3B2E65}" srcId="{A6DD6021-B82E-49D3-AC5F-A552AA96FD88}" destId="{BCECCCE3-096A-45A5-A5F3-4E5428BDF888}" srcOrd="4" destOrd="0" parTransId="{EEA38DE5-EB5A-4642-AD34-DD7B78E0A6E9}" sibTransId="{F3E6D75C-8A42-4FD6-B7E4-8DCCBA47DDC8}"/>
    <dgm:cxn modelId="{F73AF99F-116E-40E4-B133-08113BB646C7}" type="presOf" srcId="{A6DD6021-B82E-49D3-AC5F-A552AA96FD88}" destId="{D041E809-EF1E-43DC-9728-2BAED2957FDE}" srcOrd="0" destOrd="0" presId="urn:microsoft.com/office/officeart/2018/2/layout/IconLabelList"/>
    <dgm:cxn modelId="{A7B6B6AC-09AA-47EC-8870-E0943B05365D}" type="presOf" srcId="{54B355D4-662C-44D0-96C4-564A765D1EB5}" destId="{0627E34A-DFF1-4B1D-B7D4-E2423CC1CA94}" srcOrd="0" destOrd="0" presId="urn:microsoft.com/office/officeart/2018/2/layout/IconLabelList"/>
    <dgm:cxn modelId="{7BC718B2-2046-4BFD-ABE0-1508A31FF963}" type="presOf" srcId="{A82DDFD7-B5C1-4998-A00E-9CECD2788BF3}" destId="{D26DCCBE-3DA1-44DD-8E07-A093FC50B529}" srcOrd="0" destOrd="0" presId="urn:microsoft.com/office/officeart/2018/2/layout/IconLabelList"/>
    <dgm:cxn modelId="{7E52AFC9-2DD5-4E78-9DD5-0C4FFCCBA7F2}" type="presOf" srcId="{BCECCCE3-096A-45A5-A5F3-4E5428BDF888}" destId="{1A7F33D3-5785-4220-A190-5C014F13C78C}" srcOrd="0" destOrd="0" presId="urn:microsoft.com/office/officeart/2018/2/layout/IconLabelList"/>
    <dgm:cxn modelId="{DFCAD9EE-2017-4562-AEAE-32D6B4D86737}" srcId="{A6DD6021-B82E-49D3-AC5F-A552AA96FD88}" destId="{54B355D4-662C-44D0-96C4-564A765D1EB5}" srcOrd="1" destOrd="0" parTransId="{49381596-9C85-47D3-A71A-E529011AD6B2}" sibTransId="{DC8CCE6F-F6BA-4191-81E9-7C0FFD554667}"/>
    <dgm:cxn modelId="{161AE2E1-07B8-42D0-82B4-BD51F862430D}" type="presParOf" srcId="{D041E809-EF1E-43DC-9728-2BAED2957FDE}" destId="{406A1B08-E783-46F5-875B-10364B26DA23}" srcOrd="0" destOrd="0" presId="urn:microsoft.com/office/officeart/2018/2/layout/IconLabelList"/>
    <dgm:cxn modelId="{CDDF43F9-45B0-4F08-AD51-A86357C395CF}" type="presParOf" srcId="{406A1B08-E783-46F5-875B-10364B26DA23}" destId="{EB57886C-6F0E-493A-8CA6-DFAD53C65804}" srcOrd="0" destOrd="0" presId="urn:microsoft.com/office/officeart/2018/2/layout/IconLabelList"/>
    <dgm:cxn modelId="{D40A6F6A-9A8B-4109-9FE0-B7018D2BC8E1}" type="presParOf" srcId="{406A1B08-E783-46F5-875B-10364B26DA23}" destId="{0828F24F-DED6-4931-9DD3-4197AD84A3B7}" srcOrd="1" destOrd="0" presId="urn:microsoft.com/office/officeart/2018/2/layout/IconLabelList"/>
    <dgm:cxn modelId="{AF448379-04E9-4183-AE32-622EC5D730DD}" type="presParOf" srcId="{406A1B08-E783-46F5-875B-10364B26DA23}" destId="{8D4D9807-92C6-4FD0-8668-7CB8E1F5DC95}" srcOrd="2" destOrd="0" presId="urn:microsoft.com/office/officeart/2018/2/layout/IconLabelList"/>
    <dgm:cxn modelId="{CFCCF555-CAAE-4444-907E-4E6317BBF363}" type="presParOf" srcId="{D041E809-EF1E-43DC-9728-2BAED2957FDE}" destId="{F16B0D54-C47F-419A-9CC9-FE5453CCF649}" srcOrd="1" destOrd="0" presId="urn:microsoft.com/office/officeart/2018/2/layout/IconLabelList"/>
    <dgm:cxn modelId="{689B948F-912E-4DDE-A2E7-D1414A026574}" type="presParOf" srcId="{D041E809-EF1E-43DC-9728-2BAED2957FDE}" destId="{CBCE491E-2BB0-4A54-A72E-9F5DB1912C2D}" srcOrd="2" destOrd="0" presId="urn:microsoft.com/office/officeart/2018/2/layout/IconLabelList"/>
    <dgm:cxn modelId="{FB0D82C3-F37C-410D-A2A2-C39840B43313}" type="presParOf" srcId="{CBCE491E-2BB0-4A54-A72E-9F5DB1912C2D}" destId="{7763AEDE-CBE0-44A8-A3C8-C7D5866C4A6E}" srcOrd="0" destOrd="0" presId="urn:microsoft.com/office/officeart/2018/2/layout/IconLabelList"/>
    <dgm:cxn modelId="{E8AAC2BF-887E-421F-996A-A0D584116FB4}" type="presParOf" srcId="{CBCE491E-2BB0-4A54-A72E-9F5DB1912C2D}" destId="{6726ED75-9C06-47C2-BD7C-23F103EDA752}" srcOrd="1" destOrd="0" presId="urn:microsoft.com/office/officeart/2018/2/layout/IconLabelList"/>
    <dgm:cxn modelId="{07A7E564-0DDB-4C94-BF06-CC5847AEF3E1}" type="presParOf" srcId="{CBCE491E-2BB0-4A54-A72E-9F5DB1912C2D}" destId="{0627E34A-DFF1-4B1D-B7D4-E2423CC1CA94}" srcOrd="2" destOrd="0" presId="urn:microsoft.com/office/officeart/2018/2/layout/IconLabelList"/>
    <dgm:cxn modelId="{B31ECA1D-D4EC-4888-8D6F-1797B4D11AE9}" type="presParOf" srcId="{D041E809-EF1E-43DC-9728-2BAED2957FDE}" destId="{87F5BCB9-BCEA-4AAC-8FE8-677A19F5A715}" srcOrd="3" destOrd="0" presId="urn:microsoft.com/office/officeart/2018/2/layout/IconLabelList"/>
    <dgm:cxn modelId="{CD57A818-48CD-4C8E-8E93-432DEC793E17}" type="presParOf" srcId="{D041E809-EF1E-43DC-9728-2BAED2957FDE}" destId="{9490E96C-0EFD-4268-B874-EAF88D9EFD52}" srcOrd="4" destOrd="0" presId="urn:microsoft.com/office/officeart/2018/2/layout/IconLabelList"/>
    <dgm:cxn modelId="{A11B09FB-074A-4823-B2C6-1E7AEC07F35A}" type="presParOf" srcId="{9490E96C-0EFD-4268-B874-EAF88D9EFD52}" destId="{589A7FFA-B8FC-4670-B541-562A1CD729D3}" srcOrd="0" destOrd="0" presId="urn:microsoft.com/office/officeart/2018/2/layout/IconLabelList"/>
    <dgm:cxn modelId="{F594F9CB-FA8B-4375-AAB4-186813D73ADA}" type="presParOf" srcId="{9490E96C-0EFD-4268-B874-EAF88D9EFD52}" destId="{6EF6173B-897D-4A7F-B701-476E595FB281}" srcOrd="1" destOrd="0" presId="urn:microsoft.com/office/officeart/2018/2/layout/IconLabelList"/>
    <dgm:cxn modelId="{C9BB836D-CB7C-477B-ACD3-0A7BE0F39F24}" type="presParOf" srcId="{9490E96C-0EFD-4268-B874-EAF88D9EFD52}" destId="{D26DCCBE-3DA1-44DD-8E07-A093FC50B529}" srcOrd="2" destOrd="0" presId="urn:microsoft.com/office/officeart/2018/2/layout/IconLabelList"/>
    <dgm:cxn modelId="{6048405F-6A0C-4226-948B-8E8867B9B82D}" type="presParOf" srcId="{D041E809-EF1E-43DC-9728-2BAED2957FDE}" destId="{9F9F9E5E-EAFC-4CDE-A464-85A9932A1755}" srcOrd="5" destOrd="0" presId="urn:microsoft.com/office/officeart/2018/2/layout/IconLabelList"/>
    <dgm:cxn modelId="{7B620D60-41A8-40C9-A5EE-778D6C80A5BB}" type="presParOf" srcId="{D041E809-EF1E-43DC-9728-2BAED2957FDE}" destId="{DC3A5022-5932-40D9-B740-7C537AF4CEEB}" srcOrd="6" destOrd="0" presId="urn:microsoft.com/office/officeart/2018/2/layout/IconLabelList"/>
    <dgm:cxn modelId="{1261F2CC-71C9-4B75-A849-7C5E8C9C3E74}" type="presParOf" srcId="{DC3A5022-5932-40D9-B740-7C537AF4CEEB}" destId="{F30EC15C-ED66-48D1-BBAB-E67BB2115A73}" srcOrd="0" destOrd="0" presId="urn:microsoft.com/office/officeart/2018/2/layout/IconLabelList"/>
    <dgm:cxn modelId="{A128D65B-042D-4B33-AFC4-400B25CE9B04}" type="presParOf" srcId="{DC3A5022-5932-40D9-B740-7C537AF4CEEB}" destId="{2B84AE5B-8D02-4C3B-B332-08598D853EE1}" srcOrd="1" destOrd="0" presId="urn:microsoft.com/office/officeart/2018/2/layout/IconLabelList"/>
    <dgm:cxn modelId="{431A6B86-F870-4FC0-A59C-7B3CE494935D}" type="presParOf" srcId="{DC3A5022-5932-40D9-B740-7C537AF4CEEB}" destId="{99DB6624-30D8-4957-ABAA-64CE44B15C52}" srcOrd="2" destOrd="0" presId="urn:microsoft.com/office/officeart/2018/2/layout/IconLabelList"/>
    <dgm:cxn modelId="{E3BCD22E-ED55-4B55-BF12-0136E0736995}" type="presParOf" srcId="{D041E809-EF1E-43DC-9728-2BAED2957FDE}" destId="{82FF46F3-1C51-472D-863E-9192118F53BB}" srcOrd="7" destOrd="0" presId="urn:microsoft.com/office/officeart/2018/2/layout/IconLabelList"/>
    <dgm:cxn modelId="{F119E221-7E9E-4149-B982-A193F7FC973E}" type="presParOf" srcId="{D041E809-EF1E-43DC-9728-2BAED2957FDE}" destId="{62B5E60E-8A77-4484-96BD-4CED6E1F9A52}" srcOrd="8" destOrd="0" presId="urn:microsoft.com/office/officeart/2018/2/layout/IconLabelList"/>
    <dgm:cxn modelId="{79F4F5E9-8DD5-421B-BB22-76DF9ACB62EC}" type="presParOf" srcId="{62B5E60E-8A77-4484-96BD-4CED6E1F9A52}" destId="{8597CB7B-F3CF-4B00-92C5-3DA449FA0886}" srcOrd="0" destOrd="0" presId="urn:microsoft.com/office/officeart/2018/2/layout/IconLabelList"/>
    <dgm:cxn modelId="{D993265B-B1B0-4BE6-9986-666B2C8C95E5}" type="presParOf" srcId="{62B5E60E-8A77-4484-96BD-4CED6E1F9A52}" destId="{9376532A-3535-4DB7-A775-E9C5DBB4E85E}" srcOrd="1" destOrd="0" presId="urn:microsoft.com/office/officeart/2018/2/layout/IconLabelList"/>
    <dgm:cxn modelId="{CF706393-C2AE-411C-8D6E-28BAFFCA303A}" type="presParOf" srcId="{62B5E60E-8A77-4484-96BD-4CED6E1F9A52}" destId="{1A7F33D3-5785-4220-A190-5C014F13C78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F390F2-2304-4049-9E57-8CC9A0565E44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AB1DE50-74A8-4746-A44D-1B54AC021F66}">
      <dgm:prSet/>
      <dgm:spPr/>
      <dgm:t>
        <a:bodyPr/>
        <a:lstStyle/>
        <a:p>
          <a:r>
            <a:rPr lang="en-US"/>
            <a:t>Planning </a:t>
          </a:r>
        </a:p>
      </dgm:t>
    </dgm:pt>
    <dgm:pt modelId="{E9B4DC15-7DDB-453A-A5BF-A3CA853770CF}" type="parTrans" cxnId="{0B3EA44E-CF91-4F0C-BD6A-7E858CAFDEB0}">
      <dgm:prSet/>
      <dgm:spPr/>
      <dgm:t>
        <a:bodyPr/>
        <a:lstStyle/>
        <a:p>
          <a:endParaRPr lang="en-US"/>
        </a:p>
      </dgm:t>
    </dgm:pt>
    <dgm:pt modelId="{D36BE403-F2F4-4B5A-9006-8C47F64EFCE0}" type="sibTrans" cxnId="{0B3EA44E-CF91-4F0C-BD6A-7E858CAFDEB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5751A286-7D6D-4023-8940-A2710FFCD121}">
      <dgm:prSet/>
      <dgm:spPr/>
      <dgm:t>
        <a:bodyPr/>
        <a:lstStyle/>
        <a:p>
          <a:r>
            <a:rPr lang="en-US"/>
            <a:t>Implementation</a:t>
          </a:r>
        </a:p>
      </dgm:t>
    </dgm:pt>
    <dgm:pt modelId="{06F44CE8-0EB0-4AB2-B85C-EB11911B428B}" type="parTrans" cxnId="{0774E1D9-5F4D-43F4-976F-1D6A31F622C3}">
      <dgm:prSet/>
      <dgm:spPr/>
      <dgm:t>
        <a:bodyPr/>
        <a:lstStyle/>
        <a:p>
          <a:endParaRPr lang="en-US"/>
        </a:p>
      </dgm:t>
    </dgm:pt>
    <dgm:pt modelId="{1FDC80D5-8A28-49F3-AA11-1BC5FF9E9F2C}" type="sibTrans" cxnId="{0774E1D9-5F4D-43F4-976F-1D6A31F622C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684B253-F9EB-47EE-8D3B-CEAADD4EAC50}">
      <dgm:prSet/>
      <dgm:spPr/>
      <dgm:t>
        <a:bodyPr/>
        <a:lstStyle/>
        <a:p>
          <a:r>
            <a:rPr lang="en-US"/>
            <a:t>Evaluation</a:t>
          </a:r>
        </a:p>
      </dgm:t>
    </dgm:pt>
    <dgm:pt modelId="{F9397F2A-DCFA-4BAB-BEE2-DC9C9B2958D6}" type="parTrans" cxnId="{FF155AFE-C260-49F4-B6D3-FDFA3E168530}">
      <dgm:prSet/>
      <dgm:spPr/>
      <dgm:t>
        <a:bodyPr/>
        <a:lstStyle/>
        <a:p>
          <a:endParaRPr lang="en-US"/>
        </a:p>
      </dgm:t>
    </dgm:pt>
    <dgm:pt modelId="{DDC4D729-F3C1-46B2-9D7C-C356D521EF5A}" type="sibTrans" cxnId="{FF155AFE-C260-49F4-B6D3-FDFA3E16853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FCE3708-90BD-C14F-8863-2EE459A0F97D}" type="pres">
      <dgm:prSet presAssocID="{73F390F2-2304-4049-9E57-8CC9A0565E44}" presName="Name0" presStyleCnt="0">
        <dgm:presLayoutVars>
          <dgm:animLvl val="lvl"/>
          <dgm:resizeHandles val="exact"/>
        </dgm:presLayoutVars>
      </dgm:prSet>
      <dgm:spPr/>
    </dgm:pt>
    <dgm:pt modelId="{F752880E-5485-AB4E-BC51-E8319005155C}" type="pres">
      <dgm:prSet presAssocID="{3AB1DE50-74A8-4746-A44D-1B54AC021F66}" presName="compositeNode" presStyleCnt="0">
        <dgm:presLayoutVars>
          <dgm:bulletEnabled val="1"/>
        </dgm:presLayoutVars>
      </dgm:prSet>
      <dgm:spPr/>
    </dgm:pt>
    <dgm:pt modelId="{5A9C74C5-4F79-FD4C-9994-8133A99C7811}" type="pres">
      <dgm:prSet presAssocID="{3AB1DE50-74A8-4746-A44D-1B54AC021F66}" presName="bgRect" presStyleLbl="bgAccFollowNode1" presStyleIdx="0" presStyleCnt="3"/>
      <dgm:spPr/>
    </dgm:pt>
    <dgm:pt modelId="{675A3F0A-63A0-BD44-8B10-EAC5029F9500}" type="pres">
      <dgm:prSet presAssocID="{D36BE403-F2F4-4B5A-9006-8C47F64EFCE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05F5BD2-815B-3E4C-A3ED-447C353A2783}" type="pres">
      <dgm:prSet presAssocID="{3AB1DE50-74A8-4746-A44D-1B54AC021F66}" presName="bottomLine" presStyleLbl="alignNode1" presStyleIdx="1" presStyleCnt="6">
        <dgm:presLayoutVars/>
      </dgm:prSet>
      <dgm:spPr/>
    </dgm:pt>
    <dgm:pt modelId="{9DE6B984-CD33-4247-A4AB-3ACC64D81E10}" type="pres">
      <dgm:prSet presAssocID="{3AB1DE50-74A8-4746-A44D-1B54AC021F66}" presName="nodeText" presStyleLbl="bgAccFollowNode1" presStyleIdx="0" presStyleCnt="3">
        <dgm:presLayoutVars>
          <dgm:bulletEnabled val="1"/>
        </dgm:presLayoutVars>
      </dgm:prSet>
      <dgm:spPr/>
    </dgm:pt>
    <dgm:pt modelId="{27FF28EC-55D0-1242-AF7D-4F354A4814D0}" type="pres">
      <dgm:prSet presAssocID="{D36BE403-F2F4-4B5A-9006-8C47F64EFCE0}" presName="sibTrans" presStyleCnt="0"/>
      <dgm:spPr/>
    </dgm:pt>
    <dgm:pt modelId="{E432ED4A-8E83-9340-86B5-02FE5041EACB}" type="pres">
      <dgm:prSet presAssocID="{5751A286-7D6D-4023-8940-A2710FFCD121}" presName="compositeNode" presStyleCnt="0">
        <dgm:presLayoutVars>
          <dgm:bulletEnabled val="1"/>
        </dgm:presLayoutVars>
      </dgm:prSet>
      <dgm:spPr/>
    </dgm:pt>
    <dgm:pt modelId="{78DB0257-025D-9B43-924A-2ACBFD6D5616}" type="pres">
      <dgm:prSet presAssocID="{5751A286-7D6D-4023-8940-A2710FFCD121}" presName="bgRect" presStyleLbl="bgAccFollowNode1" presStyleIdx="1" presStyleCnt="3"/>
      <dgm:spPr/>
    </dgm:pt>
    <dgm:pt modelId="{EC9B905B-2C82-0F4A-9F84-54FB4FDF4533}" type="pres">
      <dgm:prSet presAssocID="{1FDC80D5-8A28-49F3-AA11-1BC5FF9E9F2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59A0395-8B14-F641-9E93-D935A1B119B1}" type="pres">
      <dgm:prSet presAssocID="{5751A286-7D6D-4023-8940-A2710FFCD121}" presName="bottomLine" presStyleLbl="alignNode1" presStyleIdx="3" presStyleCnt="6">
        <dgm:presLayoutVars/>
      </dgm:prSet>
      <dgm:spPr/>
    </dgm:pt>
    <dgm:pt modelId="{A17A1FBD-DFB1-174E-BCDF-409855456C0A}" type="pres">
      <dgm:prSet presAssocID="{5751A286-7D6D-4023-8940-A2710FFCD121}" presName="nodeText" presStyleLbl="bgAccFollowNode1" presStyleIdx="1" presStyleCnt="3">
        <dgm:presLayoutVars>
          <dgm:bulletEnabled val="1"/>
        </dgm:presLayoutVars>
      </dgm:prSet>
      <dgm:spPr/>
    </dgm:pt>
    <dgm:pt modelId="{5D058A6F-3902-1747-8248-284AAA9C404F}" type="pres">
      <dgm:prSet presAssocID="{1FDC80D5-8A28-49F3-AA11-1BC5FF9E9F2C}" presName="sibTrans" presStyleCnt="0"/>
      <dgm:spPr/>
    </dgm:pt>
    <dgm:pt modelId="{2712EF80-5E24-FD4B-AA19-559736882152}" type="pres">
      <dgm:prSet presAssocID="{9684B253-F9EB-47EE-8D3B-CEAADD4EAC50}" presName="compositeNode" presStyleCnt="0">
        <dgm:presLayoutVars>
          <dgm:bulletEnabled val="1"/>
        </dgm:presLayoutVars>
      </dgm:prSet>
      <dgm:spPr/>
    </dgm:pt>
    <dgm:pt modelId="{03FBDCA0-A7F6-8643-BB2C-8975F6615849}" type="pres">
      <dgm:prSet presAssocID="{9684B253-F9EB-47EE-8D3B-CEAADD4EAC50}" presName="bgRect" presStyleLbl="bgAccFollowNode1" presStyleIdx="2" presStyleCnt="3"/>
      <dgm:spPr/>
    </dgm:pt>
    <dgm:pt modelId="{2A795A99-7F06-2043-B71D-3D9C484E89CF}" type="pres">
      <dgm:prSet presAssocID="{DDC4D729-F3C1-46B2-9D7C-C356D521EF5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DC39452-BB5B-CB42-BCE6-ADD01C137446}" type="pres">
      <dgm:prSet presAssocID="{9684B253-F9EB-47EE-8D3B-CEAADD4EAC50}" presName="bottomLine" presStyleLbl="alignNode1" presStyleIdx="5" presStyleCnt="6">
        <dgm:presLayoutVars/>
      </dgm:prSet>
      <dgm:spPr/>
    </dgm:pt>
    <dgm:pt modelId="{014F692F-B705-7344-B545-9B37AFC01240}" type="pres">
      <dgm:prSet presAssocID="{9684B253-F9EB-47EE-8D3B-CEAADD4EAC50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D8BDCC0A-51A9-D241-853A-A48C0DE5F45E}" type="presOf" srcId="{DDC4D729-F3C1-46B2-9D7C-C356D521EF5A}" destId="{2A795A99-7F06-2043-B71D-3D9C484E89CF}" srcOrd="0" destOrd="0" presId="urn:microsoft.com/office/officeart/2016/7/layout/BasicLinearProcessNumbered"/>
    <dgm:cxn modelId="{2F28F830-FA33-0D4B-A292-65582CD8A139}" type="presOf" srcId="{1FDC80D5-8A28-49F3-AA11-1BC5FF9E9F2C}" destId="{EC9B905B-2C82-0F4A-9F84-54FB4FDF4533}" srcOrd="0" destOrd="0" presId="urn:microsoft.com/office/officeart/2016/7/layout/BasicLinearProcessNumbered"/>
    <dgm:cxn modelId="{12545642-5899-8C4A-91C0-8635D933CB70}" type="presOf" srcId="{5751A286-7D6D-4023-8940-A2710FFCD121}" destId="{78DB0257-025D-9B43-924A-2ACBFD6D5616}" srcOrd="0" destOrd="0" presId="urn:microsoft.com/office/officeart/2016/7/layout/BasicLinearProcessNumbered"/>
    <dgm:cxn modelId="{0B3EA44E-CF91-4F0C-BD6A-7E858CAFDEB0}" srcId="{73F390F2-2304-4049-9E57-8CC9A0565E44}" destId="{3AB1DE50-74A8-4746-A44D-1B54AC021F66}" srcOrd="0" destOrd="0" parTransId="{E9B4DC15-7DDB-453A-A5BF-A3CA853770CF}" sibTransId="{D36BE403-F2F4-4B5A-9006-8C47F64EFCE0}"/>
    <dgm:cxn modelId="{7BEBDC4E-3816-8546-A2A2-EC6914078385}" type="presOf" srcId="{3AB1DE50-74A8-4746-A44D-1B54AC021F66}" destId="{9DE6B984-CD33-4247-A4AB-3ACC64D81E10}" srcOrd="1" destOrd="0" presId="urn:microsoft.com/office/officeart/2016/7/layout/BasicLinearProcessNumbered"/>
    <dgm:cxn modelId="{F5BACF6B-4142-9C4D-8480-909EC898F831}" type="presOf" srcId="{73F390F2-2304-4049-9E57-8CC9A0565E44}" destId="{4FCE3708-90BD-C14F-8863-2EE459A0F97D}" srcOrd="0" destOrd="0" presId="urn:microsoft.com/office/officeart/2016/7/layout/BasicLinearProcessNumbered"/>
    <dgm:cxn modelId="{43EE2085-4386-5847-9522-05EF74CF894F}" type="presOf" srcId="{3AB1DE50-74A8-4746-A44D-1B54AC021F66}" destId="{5A9C74C5-4F79-FD4C-9994-8133A99C7811}" srcOrd="0" destOrd="0" presId="urn:microsoft.com/office/officeart/2016/7/layout/BasicLinearProcessNumbered"/>
    <dgm:cxn modelId="{400346B4-09ED-FE4B-8BE4-0B7113E3791D}" type="presOf" srcId="{5751A286-7D6D-4023-8940-A2710FFCD121}" destId="{A17A1FBD-DFB1-174E-BCDF-409855456C0A}" srcOrd="1" destOrd="0" presId="urn:microsoft.com/office/officeart/2016/7/layout/BasicLinearProcessNumbered"/>
    <dgm:cxn modelId="{454066BD-A4F9-A043-9BB8-A5D9B6AE4BAF}" type="presOf" srcId="{D36BE403-F2F4-4B5A-9006-8C47F64EFCE0}" destId="{675A3F0A-63A0-BD44-8B10-EAC5029F9500}" srcOrd="0" destOrd="0" presId="urn:microsoft.com/office/officeart/2016/7/layout/BasicLinearProcessNumbered"/>
    <dgm:cxn modelId="{6DD6DFBD-59AF-E44A-A4C2-189FF805753D}" type="presOf" srcId="{9684B253-F9EB-47EE-8D3B-CEAADD4EAC50}" destId="{014F692F-B705-7344-B545-9B37AFC01240}" srcOrd="1" destOrd="0" presId="urn:microsoft.com/office/officeart/2016/7/layout/BasicLinearProcessNumbered"/>
    <dgm:cxn modelId="{C22DE7C2-DAAF-0A47-99A0-11182BD3E583}" type="presOf" srcId="{9684B253-F9EB-47EE-8D3B-CEAADD4EAC50}" destId="{03FBDCA0-A7F6-8643-BB2C-8975F6615849}" srcOrd="0" destOrd="0" presId="urn:microsoft.com/office/officeart/2016/7/layout/BasicLinearProcessNumbered"/>
    <dgm:cxn modelId="{0774E1D9-5F4D-43F4-976F-1D6A31F622C3}" srcId="{73F390F2-2304-4049-9E57-8CC9A0565E44}" destId="{5751A286-7D6D-4023-8940-A2710FFCD121}" srcOrd="1" destOrd="0" parTransId="{06F44CE8-0EB0-4AB2-B85C-EB11911B428B}" sibTransId="{1FDC80D5-8A28-49F3-AA11-1BC5FF9E9F2C}"/>
    <dgm:cxn modelId="{FF155AFE-C260-49F4-B6D3-FDFA3E168530}" srcId="{73F390F2-2304-4049-9E57-8CC9A0565E44}" destId="{9684B253-F9EB-47EE-8D3B-CEAADD4EAC50}" srcOrd="2" destOrd="0" parTransId="{F9397F2A-DCFA-4BAB-BEE2-DC9C9B2958D6}" sibTransId="{DDC4D729-F3C1-46B2-9D7C-C356D521EF5A}"/>
    <dgm:cxn modelId="{942A4D19-4268-A442-A66C-8FCB18692FEA}" type="presParOf" srcId="{4FCE3708-90BD-C14F-8863-2EE459A0F97D}" destId="{F752880E-5485-AB4E-BC51-E8319005155C}" srcOrd="0" destOrd="0" presId="urn:microsoft.com/office/officeart/2016/7/layout/BasicLinearProcessNumbered"/>
    <dgm:cxn modelId="{A79F3EEA-DB1D-8242-8EA2-A98AA31B099D}" type="presParOf" srcId="{F752880E-5485-AB4E-BC51-E8319005155C}" destId="{5A9C74C5-4F79-FD4C-9994-8133A99C7811}" srcOrd="0" destOrd="0" presId="urn:microsoft.com/office/officeart/2016/7/layout/BasicLinearProcessNumbered"/>
    <dgm:cxn modelId="{F31CF682-687F-1147-84D6-E13E3CAC996B}" type="presParOf" srcId="{F752880E-5485-AB4E-BC51-E8319005155C}" destId="{675A3F0A-63A0-BD44-8B10-EAC5029F9500}" srcOrd="1" destOrd="0" presId="urn:microsoft.com/office/officeart/2016/7/layout/BasicLinearProcessNumbered"/>
    <dgm:cxn modelId="{1DFBFE1E-2D7F-6B44-A0D6-8D59667E2795}" type="presParOf" srcId="{F752880E-5485-AB4E-BC51-E8319005155C}" destId="{005F5BD2-815B-3E4C-A3ED-447C353A2783}" srcOrd="2" destOrd="0" presId="urn:microsoft.com/office/officeart/2016/7/layout/BasicLinearProcessNumbered"/>
    <dgm:cxn modelId="{81BE3E49-706A-804E-B6CB-6D726749C1D3}" type="presParOf" srcId="{F752880E-5485-AB4E-BC51-E8319005155C}" destId="{9DE6B984-CD33-4247-A4AB-3ACC64D81E10}" srcOrd="3" destOrd="0" presId="urn:microsoft.com/office/officeart/2016/7/layout/BasicLinearProcessNumbered"/>
    <dgm:cxn modelId="{BD7ED258-7D57-6B4D-AD97-B49E73A4C370}" type="presParOf" srcId="{4FCE3708-90BD-C14F-8863-2EE459A0F97D}" destId="{27FF28EC-55D0-1242-AF7D-4F354A4814D0}" srcOrd="1" destOrd="0" presId="urn:microsoft.com/office/officeart/2016/7/layout/BasicLinearProcessNumbered"/>
    <dgm:cxn modelId="{169330AB-74FA-5841-8BBF-91E5DFF21240}" type="presParOf" srcId="{4FCE3708-90BD-C14F-8863-2EE459A0F97D}" destId="{E432ED4A-8E83-9340-86B5-02FE5041EACB}" srcOrd="2" destOrd="0" presId="urn:microsoft.com/office/officeart/2016/7/layout/BasicLinearProcessNumbered"/>
    <dgm:cxn modelId="{18A84F0F-7787-F84B-A263-F7B1193BDD81}" type="presParOf" srcId="{E432ED4A-8E83-9340-86B5-02FE5041EACB}" destId="{78DB0257-025D-9B43-924A-2ACBFD6D5616}" srcOrd="0" destOrd="0" presId="urn:microsoft.com/office/officeart/2016/7/layout/BasicLinearProcessNumbered"/>
    <dgm:cxn modelId="{6A3BEDEA-DCB1-8043-8B0B-2E510350E752}" type="presParOf" srcId="{E432ED4A-8E83-9340-86B5-02FE5041EACB}" destId="{EC9B905B-2C82-0F4A-9F84-54FB4FDF4533}" srcOrd="1" destOrd="0" presId="urn:microsoft.com/office/officeart/2016/7/layout/BasicLinearProcessNumbered"/>
    <dgm:cxn modelId="{02385F92-927B-C94C-BEBC-6D554B57656C}" type="presParOf" srcId="{E432ED4A-8E83-9340-86B5-02FE5041EACB}" destId="{159A0395-8B14-F641-9E93-D935A1B119B1}" srcOrd="2" destOrd="0" presId="urn:microsoft.com/office/officeart/2016/7/layout/BasicLinearProcessNumbered"/>
    <dgm:cxn modelId="{AF64575C-17E1-5C40-85A3-51681CF223C0}" type="presParOf" srcId="{E432ED4A-8E83-9340-86B5-02FE5041EACB}" destId="{A17A1FBD-DFB1-174E-BCDF-409855456C0A}" srcOrd="3" destOrd="0" presId="urn:microsoft.com/office/officeart/2016/7/layout/BasicLinearProcessNumbered"/>
    <dgm:cxn modelId="{8D8E5E8C-E6C3-DA4E-9279-C45FE1E2F76D}" type="presParOf" srcId="{4FCE3708-90BD-C14F-8863-2EE459A0F97D}" destId="{5D058A6F-3902-1747-8248-284AAA9C404F}" srcOrd="3" destOrd="0" presId="urn:microsoft.com/office/officeart/2016/7/layout/BasicLinearProcessNumbered"/>
    <dgm:cxn modelId="{64DFEB0E-2691-B242-A3F5-B493A7587514}" type="presParOf" srcId="{4FCE3708-90BD-C14F-8863-2EE459A0F97D}" destId="{2712EF80-5E24-FD4B-AA19-559736882152}" srcOrd="4" destOrd="0" presId="urn:microsoft.com/office/officeart/2016/7/layout/BasicLinearProcessNumbered"/>
    <dgm:cxn modelId="{F644BA6B-777F-FB45-93ED-522A5E57DAD5}" type="presParOf" srcId="{2712EF80-5E24-FD4B-AA19-559736882152}" destId="{03FBDCA0-A7F6-8643-BB2C-8975F6615849}" srcOrd="0" destOrd="0" presId="urn:microsoft.com/office/officeart/2016/7/layout/BasicLinearProcessNumbered"/>
    <dgm:cxn modelId="{78DBAB31-7866-1449-8AED-B7988068B411}" type="presParOf" srcId="{2712EF80-5E24-FD4B-AA19-559736882152}" destId="{2A795A99-7F06-2043-B71D-3D9C484E89CF}" srcOrd="1" destOrd="0" presId="urn:microsoft.com/office/officeart/2016/7/layout/BasicLinearProcessNumbered"/>
    <dgm:cxn modelId="{338F2DFC-0301-A943-8A3B-BA89A11A870C}" type="presParOf" srcId="{2712EF80-5E24-FD4B-AA19-559736882152}" destId="{FDC39452-BB5B-CB42-BCE6-ADD01C137446}" srcOrd="2" destOrd="0" presId="urn:microsoft.com/office/officeart/2016/7/layout/BasicLinearProcessNumbered"/>
    <dgm:cxn modelId="{97F7EEAF-D2FB-A74F-A967-0A1ED5E7AC67}" type="presParOf" srcId="{2712EF80-5E24-FD4B-AA19-559736882152}" destId="{014F692F-B705-7344-B545-9B37AFC0124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F9708C-FF78-4331-A72C-24C824D5F3D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9E4E0E5-4F38-4993-A252-365E9B3589B8}">
      <dgm:prSet/>
      <dgm:spPr/>
      <dgm:t>
        <a:bodyPr/>
        <a:lstStyle/>
        <a:p>
          <a:r>
            <a:rPr lang="en-US" dirty="0"/>
            <a:t>(1) identifies the goals or objectives to be achieved, </a:t>
          </a:r>
        </a:p>
      </dgm:t>
    </dgm:pt>
    <dgm:pt modelId="{110B1172-7B34-4078-A817-73E5C72479B3}" type="parTrans" cxnId="{4BE072F5-0580-4535-B577-3F151A45A74A}">
      <dgm:prSet/>
      <dgm:spPr/>
      <dgm:t>
        <a:bodyPr/>
        <a:lstStyle/>
        <a:p>
          <a:endParaRPr lang="en-US"/>
        </a:p>
      </dgm:t>
    </dgm:pt>
    <dgm:pt modelId="{B0076BFF-9F26-4CB2-8864-9B5C7907EDE6}" type="sibTrans" cxnId="{4BE072F5-0580-4535-B577-3F151A45A74A}">
      <dgm:prSet/>
      <dgm:spPr/>
      <dgm:t>
        <a:bodyPr/>
        <a:lstStyle/>
        <a:p>
          <a:endParaRPr lang="en-US"/>
        </a:p>
      </dgm:t>
    </dgm:pt>
    <dgm:pt modelId="{DD180AB3-54D2-4443-9921-F3698FD7F1BE}">
      <dgm:prSet/>
      <dgm:spPr/>
      <dgm:t>
        <a:bodyPr/>
        <a:lstStyle/>
        <a:p>
          <a:r>
            <a:rPr lang="en-US"/>
            <a:t>(2) formulates strategies to achieve them, </a:t>
          </a:r>
        </a:p>
      </dgm:t>
    </dgm:pt>
    <dgm:pt modelId="{5AD49748-D51F-4A2A-B395-AAF32ADB01B9}" type="parTrans" cxnId="{83CBF63D-3FCB-47AE-A5D4-D11706BC5A7F}">
      <dgm:prSet/>
      <dgm:spPr/>
      <dgm:t>
        <a:bodyPr/>
        <a:lstStyle/>
        <a:p>
          <a:endParaRPr lang="en-US"/>
        </a:p>
      </dgm:t>
    </dgm:pt>
    <dgm:pt modelId="{34AD6C22-3023-4213-8A27-3812CF0BCD56}" type="sibTrans" cxnId="{83CBF63D-3FCB-47AE-A5D4-D11706BC5A7F}">
      <dgm:prSet/>
      <dgm:spPr/>
      <dgm:t>
        <a:bodyPr/>
        <a:lstStyle/>
        <a:p>
          <a:endParaRPr lang="en-US"/>
        </a:p>
      </dgm:t>
    </dgm:pt>
    <dgm:pt modelId="{CB485ED8-1C7B-4358-AB4E-DF82AECE8936}">
      <dgm:prSet/>
      <dgm:spPr/>
      <dgm:t>
        <a:bodyPr/>
        <a:lstStyle/>
        <a:p>
          <a:r>
            <a:rPr lang="en-US"/>
            <a:t>(3) arranges or creates the means required, and (4) implements, directs, and monitors all steps in their proper sequence. </a:t>
          </a:r>
        </a:p>
      </dgm:t>
    </dgm:pt>
    <dgm:pt modelId="{2F33CA77-1946-4F3B-BF02-5ED5B402D049}" type="parTrans" cxnId="{6F8199B8-544A-4A41-99E6-04EB68316606}">
      <dgm:prSet/>
      <dgm:spPr/>
      <dgm:t>
        <a:bodyPr/>
        <a:lstStyle/>
        <a:p>
          <a:endParaRPr lang="en-US"/>
        </a:p>
      </dgm:t>
    </dgm:pt>
    <dgm:pt modelId="{95CB589D-F69E-44A0-B506-3D38EF7F8924}" type="sibTrans" cxnId="{6F8199B8-544A-4A41-99E6-04EB68316606}">
      <dgm:prSet/>
      <dgm:spPr/>
      <dgm:t>
        <a:bodyPr/>
        <a:lstStyle/>
        <a:p>
          <a:endParaRPr lang="en-US"/>
        </a:p>
      </dgm:t>
    </dgm:pt>
    <dgm:pt modelId="{932CBDA8-97BF-E645-AB02-E6187542C8EE}" type="pres">
      <dgm:prSet presAssocID="{0EF9708C-FF78-4331-A72C-24C824D5F3D0}" presName="vert0" presStyleCnt="0">
        <dgm:presLayoutVars>
          <dgm:dir/>
          <dgm:animOne val="branch"/>
          <dgm:animLvl val="lvl"/>
        </dgm:presLayoutVars>
      </dgm:prSet>
      <dgm:spPr/>
    </dgm:pt>
    <dgm:pt modelId="{9F40D088-49E3-EA4B-9B5E-0D9E1FA33512}" type="pres">
      <dgm:prSet presAssocID="{B9E4E0E5-4F38-4993-A252-365E9B3589B8}" presName="thickLine" presStyleLbl="alignNode1" presStyleIdx="0" presStyleCnt="3"/>
      <dgm:spPr/>
    </dgm:pt>
    <dgm:pt modelId="{474BAD4C-FEE8-DD44-A941-C9B8406D9E8F}" type="pres">
      <dgm:prSet presAssocID="{B9E4E0E5-4F38-4993-A252-365E9B3589B8}" presName="horz1" presStyleCnt="0"/>
      <dgm:spPr/>
    </dgm:pt>
    <dgm:pt modelId="{2F9B9D50-914E-714B-8B6D-205E255AB013}" type="pres">
      <dgm:prSet presAssocID="{B9E4E0E5-4F38-4993-A252-365E9B3589B8}" presName="tx1" presStyleLbl="revTx" presStyleIdx="0" presStyleCnt="3"/>
      <dgm:spPr/>
    </dgm:pt>
    <dgm:pt modelId="{5E6ABDE6-E36C-3A48-A94A-25119D6C96C4}" type="pres">
      <dgm:prSet presAssocID="{B9E4E0E5-4F38-4993-A252-365E9B3589B8}" presName="vert1" presStyleCnt="0"/>
      <dgm:spPr/>
    </dgm:pt>
    <dgm:pt modelId="{E1A848B0-D1E4-3B40-BAF1-8EE71F79652B}" type="pres">
      <dgm:prSet presAssocID="{DD180AB3-54D2-4443-9921-F3698FD7F1BE}" presName="thickLine" presStyleLbl="alignNode1" presStyleIdx="1" presStyleCnt="3"/>
      <dgm:spPr/>
    </dgm:pt>
    <dgm:pt modelId="{9FF8C1A0-14F5-EC4A-8F5F-8996E78A54BB}" type="pres">
      <dgm:prSet presAssocID="{DD180AB3-54D2-4443-9921-F3698FD7F1BE}" presName="horz1" presStyleCnt="0"/>
      <dgm:spPr/>
    </dgm:pt>
    <dgm:pt modelId="{6C431EE5-6B4F-9B4B-A48C-7AF1358727A2}" type="pres">
      <dgm:prSet presAssocID="{DD180AB3-54D2-4443-9921-F3698FD7F1BE}" presName="tx1" presStyleLbl="revTx" presStyleIdx="1" presStyleCnt="3"/>
      <dgm:spPr/>
    </dgm:pt>
    <dgm:pt modelId="{8A65BDDD-19B4-2047-99CC-F66E3895B455}" type="pres">
      <dgm:prSet presAssocID="{DD180AB3-54D2-4443-9921-F3698FD7F1BE}" presName="vert1" presStyleCnt="0"/>
      <dgm:spPr/>
    </dgm:pt>
    <dgm:pt modelId="{B976751E-41DD-7847-9B25-6769DF91B371}" type="pres">
      <dgm:prSet presAssocID="{CB485ED8-1C7B-4358-AB4E-DF82AECE8936}" presName="thickLine" presStyleLbl="alignNode1" presStyleIdx="2" presStyleCnt="3"/>
      <dgm:spPr/>
    </dgm:pt>
    <dgm:pt modelId="{C4CF6C9B-0828-1C4B-AA5F-51457C601BA4}" type="pres">
      <dgm:prSet presAssocID="{CB485ED8-1C7B-4358-AB4E-DF82AECE8936}" presName="horz1" presStyleCnt="0"/>
      <dgm:spPr/>
    </dgm:pt>
    <dgm:pt modelId="{D06B4ABC-DA20-B942-A1DD-23BE98F94DBE}" type="pres">
      <dgm:prSet presAssocID="{CB485ED8-1C7B-4358-AB4E-DF82AECE8936}" presName="tx1" presStyleLbl="revTx" presStyleIdx="2" presStyleCnt="3"/>
      <dgm:spPr/>
    </dgm:pt>
    <dgm:pt modelId="{180B5805-AF39-1A42-95B8-52290438BB24}" type="pres">
      <dgm:prSet presAssocID="{CB485ED8-1C7B-4358-AB4E-DF82AECE8936}" presName="vert1" presStyleCnt="0"/>
      <dgm:spPr/>
    </dgm:pt>
  </dgm:ptLst>
  <dgm:cxnLst>
    <dgm:cxn modelId="{5C633424-2D0F-3B49-B937-8F8171ED325B}" type="presOf" srcId="{B9E4E0E5-4F38-4993-A252-365E9B3589B8}" destId="{2F9B9D50-914E-714B-8B6D-205E255AB013}" srcOrd="0" destOrd="0" presId="urn:microsoft.com/office/officeart/2008/layout/LinedList"/>
    <dgm:cxn modelId="{83CBF63D-3FCB-47AE-A5D4-D11706BC5A7F}" srcId="{0EF9708C-FF78-4331-A72C-24C824D5F3D0}" destId="{DD180AB3-54D2-4443-9921-F3698FD7F1BE}" srcOrd="1" destOrd="0" parTransId="{5AD49748-D51F-4A2A-B395-AAF32ADB01B9}" sibTransId="{34AD6C22-3023-4213-8A27-3812CF0BCD56}"/>
    <dgm:cxn modelId="{76864E7A-4195-5844-BECE-C93EC4677FA0}" type="presOf" srcId="{CB485ED8-1C7B-4358-AB4E-DF82AECE8936}" destId="{D06B4ABC-DA20-B942-A1DD-23BE98F94DBE}" srcOrd="0" destOrd="0" presId="urn:microsoft.com/office/officeart/2008/layout/LinedList"/>
    <dgm:cxn modelId="{DC0C9A9C-D039-AD40-851F-F2871FDDF9B7}" type="presOf" srcId="{0EF9708C-FF78-4331-A72C-24C824D5F3D0}" destId="{932CBDA8-97BF-E645-AB02-E6187542C8EE}" srcOrd="0" destOrd="0" presId="urn:microsoft.com/office/officeart/2008/layout/LinedList"/>
    <dgm:cxn modelId="{6B5E97A5-55D9-4349-B27C-96A567129397}" type="presOf" srcId="{DD180AB3-54D2-4443-9921-F3698FD7F1BE}" destId="{6C431EE5-6B4F-9B4B-A48C-7AF1358727A2}" srcOrd="0" destOrd="0" presId="urn:microsoft.com/office/officeart/2008/layout/LinedList"/>
    <dgm:cxn modelId="{6F8199B8-544A-4A41-99E6-04EB68316606}" srcId="{0EF9708C-FF78-4331-A72C-24C824D5F3D0}" destId="{CB485ED8-1C7B-4358-AB4E-DF82AECE8936}" srcOrd="2" destOrd="0" parTransId="{2F33CA77-1946-4F3B-BF02-5ED5B402D049}" sibTransId="{95CB589D-F69E-44A0-B506-3D38EF7F8924}"/>
    <dgm:cxn modelId="{4BE072F5-0580-4535-B577-3F151A45A74A}" srcId="{0EF9708C-FF78-4331-A72C-24C824D5F3D0}" destId="{B9E4E0E5-4F38-4993-A252-365E9B3589B8}" srcOrd="0" destOrd="0" parTransId="{110B1172-7B34-4078-A817-73E5C72479B3}" sibTransId="{B0076BFF-9F26-4CB2-8864-9B5C7907EDE6}"/>
    <dgm:cxn modelId="{8B0625A7-47A4-D943-A55A-F315D0F43099}" type="presParOf" srcId="{932CBDA8-97BF-E645-AB02-E6187542C8EE}" destId="{9F40D088-49E3-EA4B-9B5E-0D9E1FA33512}" srcOrd="0" destOrd="0" presId="urn:microsoft.com/office/officeart/2008/layout/LinedList"/>
    <dgm:cxn modelId="{D4BB4C5B-44EA-474C-A230-7DCFA59E67FD}" type="presParOf" srcId="{932CBDA8-97BF-E645-AB02-E6187542C8EE}" destId="{474BAD4C-FEE8-DD44-A941-C9B8406D9E8F}" srcOrd="1" destOrd="0" presId="urn:microsoft.com/office/officeart/2008/layout/LinedList"/>
    <dgm:cxn modelId="{CCF5216E-EE74-2543-94DD-EE37E5ED9827}" type="presParOf" srcId="{474BAD4C-FEE8-DD44-A941-C9B8406D9E8F}" destId="{2F9B9D50-914E-714B-8B6D-205E255AB013}" srcOrd="0" destOrd="0" presId="urn:microsoft.com/office/officeart/2008/layout/LinedList"/>
    <dgm:cxn modelId="{0F5A0059-5373-5D43-B84A-D0F32579750B}" type="presParOf" srcId="{474BAD4C-FEE8-DD44-A941-C9B8406D9E8F}" destId="{5E6ABDE6-E36C-3A48-A94A-25119D6C96C4}" srcOrd="1" destOrd="0" presId="urn:microsoft.com/office/officeart/2008/layout/LinedList"/>
    <dgm:cxn modelId="{1C2A7C08-249E-AB4E-8E27-068613B3581E}" type="presParOf" srcId="{932CBDA8-97BF-E645-AB02-E6187542C8EE}" destId="{E1A848B0-D1E4-3B40-BAF1-8EE71F79652B}" srcOrd="2" destOrd="0" presId="urn:microsoft.com/office/officeart/2008/layout/LinedList"/>
    <dgm:cxn modelId="{2BCC9CD5-C3A9-424D-8B2F-3AB4D304CE45}" type="presParOf" srcId="{932CBDA8-97BF-E645-AB02-E6187542C8EE}" destId="{9FF8C1A0-14F5-EC4A-8F5F-8996E78A54BB}" srcOrd="3" destOrd="0" presId="urn:microsoft.com/office/officeart/2008/layout/LinedList"/>
    <dgm:cxn modelId="{3115AC1E-D93C-6C4E-94C8-73C95E91005B}" type="presParOf" srcId="{9FF8C1A0-14F5-EC4A-8F5F-8996E78A54BB}" destId="{6C431EE5-6B4F-9B4B-A48C-7AF1358727A2}" srcOrd="0" destOrd="0" presId="urn:microsoft.com/office/officeart/2008/layout/LinedList"/>
    <dgm:cxn modelId="{3C237589-71FD-8442-A176-7A491DA0F50A}" type="presParOf" srcId="{9FF8C1A0-14F5-EC4A-8F5F-8996E78A54BB}" destId="{8A65BDDD-19B4-2047-99CC-F66E3895B455}" srcOrd="1" destOrd="0" presId="urn:microsoft.com/office/officeart/2008/layout/LinedList"/>
    <dgm:cxn modelId="{4EDAE4A8-0493-FC41-AE8A-7D92FB5EADA4}" type="presParOf" srcId="{932CBDA8-97BF-E645-AB02-E6187542C8EE}" destId="{B976751E-41DD-7847-9B25-6769DF91B371}" srcOrd="4" destOrd="0" presId="urn:microsoft.com/office/officeart/2008/layout/LinedList"/>
    <dgm:cxn modelId="{F56B0596-83BC-1748-8601-A9868B37C326}" type="presParOf" srcId="{932CBDA8-97BF-E645-AB02-E6187542C8EE}" destId="{C4CF6C9B-0828-1C4B-AA5F-51457C601BA4}" srcOrd="5" destOrd="0" presId="urn:microsoft.com/office/officeart/2008/layout/LinedList"/>
    <dgm:cxn modelId="{71D35B05-F07F-2441-90FC-C346015BFCE7}" type="presParOf" srcId="{C4CF6C9B-0828-1C4B-AA5F-51457C601BA4}" destId="{D06B4ABC-DA20-B942-A1DD-23BE98F94DBE}" srcOrd="0" destOrd="0" presId="urn:microsoft.com/office/officeart/2008/layout/LinedList"/>
    <dgm:cxn modelId="{CEB87D8F-FC4C-C949-B8CE-0249DD9C7E46}" type="presParOf" srcId="{C4CF6C9B-0828-1C4B-AA5F-51457C601BA4}" destId="{180B5805-AF39-1A42-95B8-52290438BB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F65A6-9B01-4AF5-A021-12B517ED43D6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C6D10F6-C095-4FC1-899B-86F9B5AEAEAB}">
      <dgm:prSet/>
      <dgm:spPr/>
      <dgm:t>
        <a:bodyPr/>
        <a:lstStyle/>
        <a:p>
          <a:r>
            <a:rPr lang="en-US" b="1"/>
            <a:t>Problem statement</a:t>
          </a:r>
          <a:endParaRPr lang="en-US"/>
        </a:p>
      </dgm:t>
    </dgm:pt>
    <dgm:pt modelId="{05DEEE56-7597-4F62-8704-68C53F756CAC}" type="parTrans" cxnId="{C34889EF-30C3-4D48-A784-C3841EE31B0A}">
      <dgm:prSet/>
      <dgm:spPr/>
      <dgm:t>
        <a:bodyPr/>
        <a:lstStyle/>
        <a:p>
          <a:endParaRPr lang="en-US"/>
        </a:p>
      </dgm:t>
    </dgm:pt>
    <dgm:pt modelId="{43FEDF5E-D478-41FC-9D21-854475473956}" type="sibTrans" cxnId="{C34889EF-30C3-4D48-A784-C3841EE31B0A}">
      <dgm:prSet/>
      <dgm:spPr/>
      <dgm:t>
        <a:bodyPr/>
        <a:lstStyle/>
        <a:p>
          <a:endParaRPr lang="en-US"/>
        </a:p>
      </dgm:t>
    </dgm:pt>
    <dgm:pt modelId="{F2552BA3-EC68-410F-9EA2-BF612707A82F}">
      <dgm:prSet/>
      <dgm:spPr/>
      <dgm:t>
        <a:bodyPr/>
        <a:lstStyle/>
        <a:p>
          <a:r>
            <a:rPr lang="en-US" b="1"/>
            <a:t>Goals</a:t>
          </a:r>
          <a:endParaRPr lang="en-US"/>
        </a:p>
      </dgm:t>
    </dgm:pt>
    <dgm:pt modelId="{31D89DA8-C571-47A8-842A-87FB72058FB6}" type="parTrans" cxnId="{E482BAEB-BF61-4D07-9407-5229E414B6EC}">
      <dgm:prSet/>
      <dgm:spPr/>
      <dgm:t>
        <a:bodyPr/>
        <a:lstStyle/>
        <a:p>
          <a:endParaRPr lang="en-US"/>
        </a:p>
      </dgm:t>
    </dgm:pt>
    <dgm:pt modelId="{5A327DCD-D5BE-4A88-B584-CBF0B81EED91}" type="sibTrans" cxnId="{E482BAEB-BF61-4D07-9407-5229E414B6EC}">
      <dgm:prSet/>
      <dgm:spPr/>
      <dgm:t>
        <a:bodyPr/>
        <a:lstStyle/>
        <a:p>
          <a:endParaRPr lang="en-US"/>
        </a:p>
      </dgm:t>
    </dgm:pt>
    <dgm:pt modelId="{AC0A97F5-B053-4137-BA16-DEA34F1E5253}">
      <dgm:prSet/>
      <dgm:spPr/>
      <dgm:t>
        <a:bodyPr/>
        <a:lstStyle/>
        <a:p>
          <a:r>
            <a:rPr lang="en-US" b="1"/>
            <a:t>Audience Analysis</a:t>
          </a:r>
          <a:endParaRPr lang="en-US"/>
        </a:p>
      </dgm:t>
    </dgm:pt>
    <dgm:pt modelId="{9DD040B8-E663-424A-A459-DDDBF2D1E5CF}" type="parTrans" cxnId="{C4B71831-1154-4AC1-9557-EF1B4D3BBE47}">
      <dgm:prSet/>
      <dgm:spPr/>
      <dgm:t>
        <a:bodyPr/>
        <a:lstStyle/>
        <a:p>
          <a:endParaRPr lang="en-US"/>
        </a:p>
      </dgm:t>
    </dgm:pt>
    <dgm:pt modelId="{1D647DA9-A93E-4C9A-97E2-ED9AAA21D521}" type="sibTrans" cxnId="{C4B71831-1154-4AC1-9557-EF1B4D3BBE47}">
      <dgm:prSet/>
      <dgm:spPr/>
      <dgm:t>
        <a:bodyPr/>
        <a:lstStyle/>
        <a:p>
          <a:endParaRPr lang="en-US"/>
        </a:p>
      </dgm:t>
    </dgm:pt>
    <dgm:pt modelId="{795C00AA-5AD7-4581-8626-F6A9C163213B}">
      <dgm:prSet/>
      <dgm:spPr/>
      <dgm:t>
        <a:bodyPr/>
        <a:lstStyle/>
        <a:p>
          <a:r>
            <a:rPr lang="en-US" b="1"/>
            <a:t>Objectives</a:t>
          </a:r>
          <a:endParaRPr lang="en-US"/>
        </a:p>
      </dgm:t>
    </dgm:pt>
    <dgm:pt modelId="{71CF4592-BE21-465E-9A0E-B067BFEBE154}" type="parTrans" cxnId="{B57C2491-0B51-4174-A180-CE7850E014E0}">
      <dgm:prSet/>
      <dgm:spPr/>
      <dgm:t>
        <a:bodyPr/>
        <a:lstStyle/>
        <a:p>
          <a:endParaRPr lang="en-US"/>
        </a:p>
      </dgm:t>
    </dgm:pt>
    <dgm:pt modelId="{17206E67-883F-4961-875C-1115FAE1A393}" type="sibTrans" cxnId="{B57C2491-0B51-4174-A180-CE7850E014E0}">
      <dgm:prSet/>
      <dgm:spPr/>
      <dgm:t>
        <a:bodyPr/>
        <a:lstStyle/>
        <a:p>
          <a:endParaRPr lang="en-US"/>
        </a:p>
      </dgm:t>
    </dgm:pt>
    <dgm:pt modelId="{C3DB6BAC-973C-4F7B-9B17-200C9F46C93C}">
      <dgm:prSet/>
      <dgm:spPr/>
      <dgm:t>
        <a:bodyPr/>
        <a:lstStyle/>
        <a:p>
          <a:r>
            <a:rPr lang="en-US" b="1"/>
            <a:t>Message Development/Media Options/Audience Suitability</a:t>
          </a:r>
          <a:endParaRPr lang="en-US"/>
        </a:p>
      </dgm:t>
    </dgm:pt>
    <dgm:pt modelId="{4B2A1B12-7A87-4418-B487-6DFA56FF85E3}" type="parTrans" cxnId="{AF92A36D-A60D-4CA8-87A9-4684FD348C60}">
      <dgm:prSet/>
      <dgm:spPr/>
      <dgm:t>
        <a:bodyPr/>
        <a:lstStyle/>
        <a:p>
          <a:endParaRPr lang="en-US"/>
        </a:p>
      </dgm:t>
    </dgm:pt>
    <dgm:pt modelId="{460BB749-FD2E-4829-8633-9CCFD9791344}" type="sibTrans" cxnId="{AF92A36D-A60D-4CA8-87A9-4684FD348C60}">
      <dgm:prSet/>
      <dgm:spPr/>
      <dgm:t>
        <a:bodyPr/>
        <a:lstStyle/>
        <a:p>
          <a:endParaRPr lang="en-US"/>
        </a:p>
      </dgm:t>
    </dgm:pt>
    <dgm:pt modelId="{65248C17-721F-43F4-A1A1-9418B21DAFE7}">
      <dgm:prSet/>
      <dgm:spPr/>
      <dgm:t>
        <a:bodyPr/>
        <a:lstStyle/>
        <a:p>
          <a:r>
            <a:rPr lang="en-US" b="1"/>
            <a:t>Media Choice and Design</a:t>
          </a:r>
          <a:endParaRPr lang="en-US"/>
        </a:p>
      </dgm:t>
    </dgm:pt>
    <dgm:pt modelId="{4B7F324C-8EF6-43A4-872E-3D027D13F4CE}" type="parTrans" cxnId="{BFA309F1-CEEA-431F-935F-40894EC26CBC}">
      <dgm:prSet/>
      <dgm:spPr/>
      <dgm:t>
        <a:bodyPr/>
        <a:lstStyle/>
        <a:p>
          <a:endParaRPr lang="en-US"/>
        </a:p>
      </dgm:t>
    </dgm:pt>
    <dgm:pt modelId="{CD4D5905-E218-4310-9B75-347667E29DA5}" type="sibTrans" cxnId="{BFA309F1-CEEA-431F-935F-40894EC26CBC}">
      <dgm:prSet/>
      <dgm:spPr/>
      <dgm:t>
        <a:bodyPr/>
        <a:lstStyle/>
        <a:p>
          <a:endParaRPr lang="en-US"/>
        </a:p>
      </dgm:t>
    </dgm:pt>
    <dgm:pt modelId="{8A0D2B35-CFE9-4C8D-BF05-265A093AF99D}">
      <dgm:prSet/>
      <dgm:spPr/>
      <dgm:t>
        <a:bodyPr/>
        <a:lstStyle/>
        <a:p>
          <a:r>
            <a:rPr lang="en-US" b="1"/>
            <a:t>Timeline</a:t>
          </a:r>
          <a:endParaRPr lang="en-US"/>
        </a:p>
      </dgm:t>
    </dgm:pt>
    <dgm:pt modelId="{3275A07E-4DDE-4D24-9057-F7FB42EDA07A}" type="parTrans" cxnId="{33CB7306-B8F4-445F-8125-1F3C04E77ED2}">
      <dgm:prSet/>
      <dgm:spPr/>
      <dgm:t>
        <a:bodyPr/>
        <a:lstStyle/>
        <a:p>
          <a:endParaRPr lang="en-US"/>
        </a:p>
      </dgm:t>
    </dgm:pt>
    <dgm:pt modelId="{6C0C037F-42BE-4646-A8BB-A42950FD7069}" type="sibTrans" cxnId="{33CB7306-B8F4-445F-8125-1F3C04E77ED2}">
      <dgm:prSet/>
      <dgm:spPr/>
      <dgm:t>
        <a:bodyPr/>
        <a:lstStyle/>
        <a:p>
          <a:endParaRPr lang="en-US"/>
        </a:p>
      </dgm:t>
    </dgm:pt>
    <dgm:pt modelId="{B842DD10-21C3-4A5E-8D9F-277549CCCD30}">
      <dgm:prSet/>
      <dgm:spPr/>
      <dgm:t>
        <a:bodyPr/>
        <a:lstStyle/>
        <a:p>
          <a:r>
            <a:rPr lang="en-US" b="1"/>
            <a:t>Front-End Evaluation</a:t>
          </a:r>
          <a:endParaRPr lang="en-US"/>
        </a:p>
      </dgm:t>
    </dgm:pt>
    <dgm:pt modelId="{789AA4A5-FA68-4170-B657-E79A5E6F6FD7}" type="parTrans" cxnId="{AB3B49FC-488D-496B-B16B-FB520EB9D72E}">
      <dgm:prSet/>
      <dgm:spPr/>
      <dgm:t>
        <a:bodyPr/>
        <a:lstStyle/>
        <a:p>
          <a:endParaRPr lang="en-US"/>
        </a:p>
      </dgm:t>
    </dgm:pt>
    <dgm:pt modelId="{2DE292C6-2C4B-4CF9-B133-FD95D1498A01}" type="sibTrans" cxnId="{AB3B49FC-488D-496B-B16B-FB520EB9D72E}">
      <dgm:prSet/>
      <dgm:spPr/>
      <dgm:t>
        <a:bodyPr/>
        <a:lstStyle/>
        <a:p>
          <a:endParaRPr lang="en-US"/>
        </a:p>
      </dgm:t>
    </dgm:pt>
    <dgm:pt modelId="{03270E5E-8F94-43FA-86E9-05996B112701}">
      <dgm:prSet/>
      <dgm:spPr/>
      <dgm:t>
        <a:bodyPr/>
        <a:lstStyle/>
        <a:p>
          <a:r>
            <a:rPr lang="en-US" b="1"/>
            <a:t>Formative Evaluation. </a:t>
          </a:r>
          <a:endParaRPr lang="en-US"/>
        </a:p>
      </dgm:t>
    </dgm:pt>
    <dgm:pt modelId="{D44AFB60-50CD-4066-962C-FA36F801A925}" type="parTrans" cxnId="{3DE55CC7-D455-4503-8417-86CB39F5C19F}">
      <dgm:prSet/>
      <dgm:spPr/>
      <dgm:t>
        <a:bodyPr/>
        <a:lstStyle/>
        <a:p>
          <a:endParaRPr lang="en-US"/>
        </a:p>
      </dgm:t>
    </dgm:pt>
    <dgm:pt modelId="{3667AA74-7F1B-45B0-BC12-2DB17C433FD4}" type="sibTrans" cxnId="{3DE55CC7-D455-4503-8417-86CB39F5C19F}">
      <dgm:prSet/>
      <dgm:spPr/>
      <dgm:t>
        <a:bodyPr/>
        <a:lstStyle/>
        <a:p>
          <a:endParaRPr lang="en-US"/>
        </a:p>
      </dgm:t>
    </dgm:pt>
    <dgm:pt modelId="{9A6F817B-436F-405D-A3CF-9008F5A7308D}">
      <dgm:prSet/>
      <dgm:spPr/>
      <dgm:t>
        <a:bodyPr/>
        <a:lstStyle/>
        <a:p>
          <a:r>
            <a:rPr lang="en-US" b="1"/>
            <a:t>Summative Evaluation</a:t>
          </a:r>
          <a:endParaRPr lang="en-US"/>
        </a:p>
      </dgm:t>
    </dgm:pt>
    <dgm:pt modelId="{7A42473B-728F-4C2F-92C5-F4BDAE00972E}" type="parTrans" cxnId="{080C3627-776C-4827-B8F0-81633E018BEC}">
      <dgm:prSet/>
      <dgm:spPr/>
      <dgm:t>
        <a:bodyPr/>
        <a:lstStyle/>
        <a:p>
          <a:endParaRPr lang="en-US"/>
        </a:p>
      </dgm:t>
    </dgm:pt>
    <dgm:pt modelId="{FF838A13-EC31-46DE-A056-B1A3FDC23835}" type="sibTrans" cxnId="{080C3627-776C-4827-B8F0-81633E018BEC}">
      <dgm:prSet/>
      <dgm:spPr/>
      <dgm:t>
        <a:bodyPr/>
        <a:lstStyle/>
        <a:p>
          <a:endParaRPr lang="en-US"/>
        </a:p>
      </dgm:t>
    </dgm:pt>
    <dgm:pt modelId="{1880A167-7011-4B47-AD6A-F665BE953763}">
      <dgm:prSet/>
      <dgm:spPr/>
      <dgm:t>
        <a:bodyPr/>
        <a:lstStyle/>
        <a:p>
          <a:r>
            <a:rPr lang="en-US" b="1"/>
            <a:t>Project Budget</a:t>
          </a:r>
          <a:endParaRPr lang="en-US"/>
        </a:p>
      </dgm:t>
    </dgm:pt>
    <dgm:pt modelId="{BC935D66-2078-488F-A343-85BB949A782C}" type="parTrans" cxnId="{4DEF31E3-B013-471C-BB6F-63D38C2DA41E}">
      <dgm:prSet/>
      <dgm:spPr/>
      <dgm:t>
        <a:bodyPr/>
        <a:lstStyle/>
        <a:p>
          <a:endParaRPr lang="en-US"/>
        </a:p>
      </dgm:t>
    </dgm:pt>
    <dgm:pt modelId="{974B6DD3-92F3-4319-AEFF-54B94434AC6D}" type="sibTrans" cxnId="{4DEF31E3-B013-471C-BB6F-63D38C2DA41E}">
      <dgm:prSet/>
      <dgm:spPr/>
      <dgm:t>
        <a:bodyPr/>
        <a:lstStyle/>
        <a:p>
          <a:endParaRPr lang="en-US"/>
        </a:p>
      </dgm:t>
    </dgm:pt>
    <dgm:pt modelId="{B5C77D00-FDBD-5C4F-B8E7-0401403A5001}" type="pres">
      <dgm:prSet presAssocID="{0F5F65A6-9B01-4AF5-A021-12B517ED43D6}" presName="vert0" presStyleCnt="0">
        <dgm:presLayoutVars>
          <dgm:dir/>
          <dgm:animOne val="branch"/>
          <dgm:animLvl val="lvl"/>
        </dgm:presLayoutVars>
      </dgm:prSet>
      <dgm:spPr/>
    </dgm:pt>
    <dgm:pt modelId="{78CE2345-0449-204C-AB54-8CCB0D8F0A32}" type="pres">
      <dgm:prSet presAssocID="{6C6D10F6-C095-4FC1-899B-86F9B5AEAEAB}" presName="thickLine" presStyleLbl="alignNode1" presStyleIdx="0" presStyleCnt="11"/>
      <dgm:spPr/>
    </dgm:pt>
    <dgm:pt modelId="{A969BD7B-D8FD-8C40-AA11-C4C636CE9511}" type="pres">
      <dgm:prSet presAssocID="{6C6D10F6-C095-4FC1-899B-86F9B5AEAEAB}" presName="horz1" presStyleCnt="0"/>
      <dgm:spPr/>
    </dgm:pt>
    <dgm:pt modelId="{052F602B-5EE3-5A4E-8C31-905ADCFF3BCF}" type="pres">
      <dgm:prSet presAssocID="{6C6D10F6-C095-4FC1-899B-86F9B5AEAEAB}" presName="tx1" presStyleLbl="revTx" presStyleIdx="0" presStyleCnt="11"/>
      <dgm:spPr/>
    </dgm:pt>
    <dgm:pt modelId="{D93E1FEB-72D3-564F-A4F2-A42A5E668C89}" type="pres">
      <dgm:prSet presAssocID="{6C6D10F6-C095-4FC1-899B-86F9B5AEAEAB}" presName="vert1" presStyleCnt="0"/>
      <dgm:spPr/>
    </dgm:pt>
    <dgm:pt modelId="{5B8F4349-4EA0-054C-A690-3BFD1046D67E}" type="pres">
      <dgm:prSet presAssocID="{F2552BA3-EC68-410F-9EA2-BF612707A82F}" presName="thickLine" presStyleLbl="alignNode1" presStyleIdx="1" presStyleCnt="11"/>
      <dgm:spPr/>
    </dgm:pt>
    <dgm:pt modelId="{8AF5A332-6BB0-274A-B683-9F5F41D647CD}" type="pres">
      <dgm:prSet presAssocID="{F2552BA3-EC68-410F-9EA2-BF612707A82F}" presName="horz1" presStyleCnt="0"/>
      <dgm:spPr/>
    </dgm:pt>
    <dgm:pt modelId="{D0A3B4B2-4F6E-8746-841C-E04F787C031B}" type="pres">
      <dgm:prSet presAssocID="{F2552BA3-EC68-410F-9EA2-BF612707A82F}" presName="tx1" presStyleLbl="revTx" presStyleIdx="1" presStyleCnt="11"/>
      <dgm:spPr/>
    </dgm:pt>
    <dgm:pt modelId="{3776E30B-6930-1E40-8B37-F7A91FE44CF1}" type="pres">
      <dgm:prSet presAssocID="{F2552BA3-EC68-410F-9EA2-BF612707A82F}" presName="vert1" presStyleCnt="0"/>
      <dgm:spPr/>
    </dgm:pt>
    <dgm:pt modelId="{0BB83166-B100-F744-9ABE-755910C8AD9D}" type="pres">
      <dgm:prSet presAssocID="{AC0A97F5-B053-4137-BA16-DEA34F1E5253}" presName="thickLine" presStyleLbl="alignNode1" presStyleIdx="2" presStyleCnt="11"/>
      <dgm:spPr/>
    </dgm:pt>
    <dgm:pt modelId="{88FD46BE-A654-184A-82DE-6315AE1385FE}" type="pres">
      <dgm:prSet presAssocID="{AC0A97F5-B053-4137-BA16-DEA34F1E5253}" presName="horz1" presStyleCnt="0"/>
      <dgm:spPr/>
    </dgm:pt>
    <dgm:pt modelId="{DBF08B7B-3FC9-0145-91D1-F4B1EE5396CB}" type="pres">
      <dgm:prSet presAssocID="{AC0A97F5-B053-4137-BA16-DEA34F1E5253}" presName="tx1" presStyleLbl="revTx" presStyleIdx="2" presStyleCnt="11"/>
      <dgm:spPr/>
    </dgm:pt>
    <dgm:pt modelId="{11EEEA85-99EE-D24A-A02D-0F22F386CE2C}" type="pres">
      <dgm:prSet presAssocID="{AC0A97F5-B053-4137-BA16-DEA34F1E5253}" presName="vert1" presStyleCnt="0"/>
      <dgm:spPr/>
    </dgm:pt>
    <dgm:pt modelId="{C9038849-662A-C743-BFC6-9691C7443220}" type="pres">
      <dgm:prSet presAssocID="{795C00AA-5AD7-4581-8626-F6A9C163213B}" presName="thickLine" presStyleLbl="alignNode1" presStyleIdx="3" presStyleCnt="11"/>
      <dgm:spPr/>
    </dgm:pt>
    <dgm:pt modelId="{EFA4D36C-8339-7549-A38B-AF21573D7EA3}" type="pres">
      <dgm:prSet presAssocID="{795C00AA-5AD7-4581-8626-F6A9C163213B}" presName="horz1" presStyleCnt="0"/>
      <dgm:spPr/>
    </dgm:pt>
    <dgm:pt modelId="{C5D875F0-C09B-E841-B918-82B609F666A5}" type="pres">
      <dgm:prSet presAssocID="{795C00AA-5AD7-4581-8626-F6A9C163213B}" presName="tx1" presStyleLbl="revTx" presStyleIdx="3" presStyleCnt="11"/>
      <dgm:spPr/>
    </dgm:pt>
    <dgm:pt modelId="{077F00B2-2339-A14B-AFFD-940FEFA83918}" type="pres">
      <dgm:prSet presAssocID="{795C00AA-5AD7-4581-8626-F6A9C163213B}" presName="vert1" presStyleCnt="0"/>
      <dgm:spPr/>
    </dgm:pt>
    <dgm:pt modelId="{BB970AB2-266E-0D4C-826F-F084C10236D9}" type="pres">
      <dgm:prSet presAssocID="{C3DB6BAC-973C-4F7B-9B17-200C9F46C93C}" presName="thickLine" presStyleLbl="alignNode1" presStyleIdx="4" presStyleCnt="11"/>
      <dgm:spPr/>
    </dgm:pt>
    <dgm:pt modelId="{6104DB9D-6826-AB45-BDB9-A97A9851E504}" type="pres">
      <dgm:prSet presAssocID="{C3DB6BAC-973C-4F7B-9B17-200C9F46C93C}" presName="horz1" presStyleCnt="0"/>
      <dgm:spPr/>
    </dgm:pt>
    <dgm:pt modelId="{23E87916-1CC8-1741-969C-4CEE42C3647D}" type="pres">
      <dgm:prSet presAssocID="{C3DB6BAC-973C-4F7B-9B17-200C9F46C93C}" presName="tx1" presStyleLbl="revTx" presStyleIdx="4" presStyleCnt="11"/>
      <dgm:spPr/>
    </dgm:pt>
    <dgm:pt modelId="{7A4D46F0-E3A4-BE44-B469-C868AF5083BC}" type="pres">
      <dgm:prSet presAssocID="{C3DB6BAC-973C-4F7B-9B17-200C9F46C93C}" presName="vert1" presStyleCnt="0"/>
      <dgm:spPr/>
    </dgm:pt>
    <dgm:pt modelId="{BE2586F5-A176-AD41-8FDD-23419803C85A}" type="pres">
      <dgm:prSet presAssocID="{65248C17-721F-43F4-A1A1-9418B21DAFE7}" presName="thickLine" presStyleLbl="alignNode1" presStyleIdx="5" presStyleCnt="11"/>
      <dgm:spPr/>
    </dgm:pt>
    <dgm:pt modelId="{6908E1A7-9A0B-8740-ACF0-2EC5F055A6EE}" type="pres">
      <dgm:prSet presAssocID="{65248C17-721F-43F4-A1A1-9418B21DAFE7}" presName="horz1" presStyleCnt="0"/>
      <dgm:spPr/>
    </dgm:pt>
    <dgm:pt modelId="{3B49FFD4-8A50-4F47-B75D-CEE1BDF3C92D}" type="pres">
      <dgm:prSet presAssocID="{65248C17-721F-43F4-A1A1-9418B21DAFE7}" presName="tx1" presStyleLbl="revTx" presStyleIdx="5" presStyleCnt="11"/>
      <dgm:spPr/>
    </dgm:pt>
    <dgm:pt modelId="{ABEC7773-A1A8-9F4F-884A-AB26400F98DE}" type="pres">
      <dgm:prSet presAssocID="{65248C17-721F-43F4-A1A1-9418B21DAFE7}" presName="vert1" presStyleCnt="0"/>
      <dgm:spPr/>
    </dgm:pt>
    <dgm:pt modelId="{8427D218-DE1F-994A-AE50-02B583F83712}" type="pres">
      <dgm:prSet presAssocID="{8A0D2B35-CFE9-4C8D-BF05-265A093AF99D}" presName="thickLine" presStyleLbl="alignNode1" presStyleIdx="6" presStyleCnt="11"/>
      <dgm:spPr/>
    </dgm:pt>
    <dgm:pt modelId="{4335BD83-0BA1-774E-ADD5-F50E78AB3F7A}" type="pres">
      <dgm:prSet presAssocID="{8A0D2B35-CFE9-4C8D-BF05-265A093AF99D}" presName="horz1" presStyleCnt="0"/>
      <dgm:spPr/>
    </dgm:pt>
    <dgm:pt modelId="{A822AE8B-0AF1-0A42-B78F-E5FE25D3DF5F}" type="pres">
      <dgm:prSet presAssocID="{8A0D2B35-CFE9-4C8D-BF05-265A093AF99D}" presName="tx1" presStyleLbl="revTx" presStyleIdx="6" presStyleCnt="11"/>
      <dgm:spPr/>
    </dgm:pt>
    <dgm:pt modelId="{31281669-7808-EB47-9D46-C866E008A783}" type="pres">
      <dgm:prSet presAssocID="{8A0D2B35-CFE9-4C8D-BF05-265A093AF99D}" presName="vert1" presStyleCnt="0"/>
      <dgm:spPr/>
    </dgm:pt>
    <dgm:pt modelId="{045F6961-76F0-2041-9569-403440CD3009}" type="pres">
      <dgm:prSet presAssocID="{B842DD10-21C3-4A5E-8D9F-277549CCCD30}" presName="thickLine" presStyleLbl="alignNode1" presStyleIdx="7" presStyleCnt="11"/>
      <dgm:spPr/>
    </dgm:pt>
    <dgm:pt modelId="{1BE07569-A8C4-1148-A2BF-1B0521CF31A0}" type="pres">
      <dgm:prSet presAssocID="{B842DD10-21C3-4A5E-8D9F-277549CCCD30}" presName="horz1" presStyleCnt="0"/>
      <dgm:spPr/>
    </dgm:pt>
    <dgm:pt modelId="{2362968F-A293-7E4B-9738-FE17D022472E}" type="pres">
      <dgm:prSet presAssocID="{B842DD10-21C3-4A5E-8D9F-277549CCCD30}" presName="tx1" presStyleLbl="revTx" presStyleIdx="7" presStyleCnt="11"/>
      <dgm:spPr/>
    </dgm:pt>
    <dgm:pt modelId="{5033BB7D-80D7-874B-93F5-3FC83450C7CF}" type="pres">
      <dgm:prSet presAssocID="{B842DD10-21C3-4A5E-8D9F-277549CCCD30}" presName="vert1" presStyleCnt="0"/>
      <dgm:spPr/>
    </dgm:pt>
    <dgm:pt modelId="{AD7ED0F3-07F9-E147-9CDB-276A2DB3AA93}" type="pres">
      <dgm:prSet presAssocID="{03270E5E-8F94-43FA-86E9-05996B112701}" presName="thickLine" presStyleLbl="alignNode1" presStyleIdx="8" presStyleCnt="11"/>
      <dgm:spPr/>
    </dgm:pt>
    <dgm:pt modelId="{2E1DCDD2-F53C-5149-91D0-CCD87986F7F2}" type="pres">
      <dgm:prSet presAssocID="{03270E5E-8F94-43FA-86E9-05996B112701}" presName="horz1" presStyleCnt="0"/>
      <dgm:spPr/>
    </dgm:pt>
    <dgm:pt modelId="{4F4DB2C0-FA55-CF41-A0E1-4DA692EE6B93}" type="pres">
      <dgm:prSet presAssocID="{03270E5E-8F94-43FA-86E9-05996B112701}" presName="tx1" presStyleLbl="revTx" presStyleIdx="8" presStyleCnt="11"/>
      <dgm:spPr/>
    </dgm:pt>
    <dgm:pt modelId="{6AFC1158-7852-FC4F-8A4A-1D70275520F8}" type="pres">
      <dgm:prSet presAssocID="{03270E5E-8F94-43FA-86E9-05996B112701}" presName="vert1" presStyleCnt="0"/>
      <dgm:spPr/>
    </dgm:pt>
    <dgm:pt modelId="{DA6E60F6-12B8-B642-A338-A7C8B983A06C}" type="pres">
      <dgm:prSet presAssocID="{9A6F817B-436F-405D-A3CF-9008F5A7308D}" presName="thickLine" presStyleLbl="alignNode1" presStyleIdx="9" presStyleCnt="11"/>
      <dgm:spPr/>
    </dgm:pt>
    <dgm:pt modelId="{C128CB47-B92D-8D44-979E-8AFF982279A2}" type="pres">
      <dgm:prSet presAssocID="{9A6F817B-436F-405D-A3CF-9008F5A7308D}" presName="horz1" presStyleCnt="0"/>
      <dgm:spPr/>
    </dgm:pt>
    <dgm:pt modelId="{CD5D11BD-86CF-0A44-8460-3CFD3A3E62ED}" type="pres">
      <dgm:prSet presAssocID="{9A6F817B-436F-405D-A3CF-9008F5A7308D}" presName="tx1" presStyleLbl="revTx" presStyleIdx="9" presStyleCnt="11"/>
      <dgm:spPr/>
    </dgm:pt>
    <dgm:pt modelId="{676750AA-FC82-7C44-AABA-1001150B5D72}" type="pres">
      <dgm:prSet presAssocID="{9A6F817B-436F-405D-A3CF-9008F5A7308D}" presName="vert1" presStyleCnt="0"/>
      <dgm:spPr/>
    </dgm:pt>
    <dgm:pt modelId="{3C77C494-9CA0-3841-A78E-523341822BAC}" type="pres">
      <dgm:prSet presAssocID="{1880A167-7011-4B47-AD6A-F665BE953763}" presName="thickLine" presStyleLbl="alignNode1" presStyleIdx="10" presStyleCnt="11"/>
      <dgm:spPr/>
    </dgm:pt>
    <dgm:pt modelId="{D5712204-AD82-D547-A9C9-E297A5558F80}" type="pres">
      <dgm:prSet presAssocID="{1880A167-7011-4B47-AD6A-F665BE953763}" presName="horz1" presStyleCnt="0"/>
      <dgm:spPr/>
    </dgm:pt>
    <dgm:pt modelId="{C7EA4A11-A943-984B-A368-7F9BAF6035EE}" type="pres">
      <dgm:prSet presAssocID="{1880A167-7011-4B47-AD6A-F665BE953763}" presName="tx1" presStyleLbl="revTx" presStyleIdx="10" presStyleCnt="11"/>
      <dgm:spPr/>
    </dgm:pt>
    <dgm:pt modelId="{3041F54E-C850-7B47-A7AC-FAC6F19C2D7E}" type="pres">
      <dgm:prSet presAssocID="{1880A167-7011-4B47-AD6A-F665BE953763}" presName="vert1" presStyleCnt="0"/>
      <dgm:spPr/>
    </dgm:pt>
  </dgm:ptLst>
  <dgm:cxnLst>
    <dgm:cxn modelId="{33CB7306-B8F4-445F-8125-1F3C04E77ED2}" srcId="{0F5F65A6-9B01-4AF5-A021-12B517ED43D6}" destId="{8A0D2B35-CFE9-4C8D-BF05-265A093AF99D}" srcOrd="6" destOrd="0" parTransId="{3275A07E-4DDE-4D24-9057-F7FB42EDA07A}" sibTransId="{6C0C037F-42BE-4646-A8BB-A42950FD7069}"/>
    <dgm:cxn modelId="{080C3627-776C-4827-B8F0-81633E018BEC}" srcId="{0F5F65A6-9B01-4AF5-A021-12B517ED43D6}" destId="{9A6F817B-436F-405D-A3CF-9008F5A7308D}" srcOrd="9" destOrd="0" parTransId="{7A42473B-728F-4C2F-92C5-F4BDAE00972E}" sibTransId="{FF838A13-EC31-46DE-A056-B1A3FDC23835}"/>
    <dgm:cxn modelId="{6C163E2D-85FD-0842-9234-A3E1C8DC4AFB}" type="presOf" srcId="{795C00AA-5AD7-4581-8626-F6A9C163213B}" destId="{C5D875F0-C09B-E841-B918-82B609F666A5}" srcOrd="0" destOrd="0" presId="urn:microsoft.com/office/officeart/2008/layout/LinedList"/>
    <dgm:cxn modelId="{C4B71831-1154-4AC1-9557-EF1B4D3BBE47}" srcId="{0F5F65A6-9B01-4AF5-A021-12B517ED43D6}" destId="{AC0A97F5-B053-4137-BA16-DEA34F1E5253}" srcOrd="2" destOrd="0" parTransId="{9DD040B8-E663-424A-A459-DDDBF2D1E5CF}" sibTransId="{1D647DA9-A93E-4C9A-97E2-ED9AAA21D521}"/>
    <dgm:cxn modelId="{47576D53-3FF5-1245-BA39-5F52D1D37DAF}" type="presOf" srcId="{03270E5E-8F94-43FA-86E9-05996B112701}" destId="{4F4DB2C0-FA55-CF41-A0E1-4DA692EE6B93}" srcOrd="0" destOrd="0" presId="urn:microsoft.com/office/officeart/2008/layout/LinedList"/>
    <dgm:cxn modelId="{AF92A36D-A60D-4CA8-87A9-4684FD348C60}" srcId="{0F5F65A6-9B01-4AF5-A021-12B517ED43D6}" destId="{C3DB6BAC-973C-4F7B-9B17-200C9F46C93C}" srcOrd="4" destOrd="0" parTransId="{4B2A1B12-7A87-4418-B487-6DFA56FF85E3}" sibTransId="{460BB749-FD2E-4829-8633-9CCFD9791344}"/>
    <dgm:cxn modelId="{99D1CC6E-05EA-894E-8E6D-180A7F4A01BF}" type="presOf" srcId="{6C6D10F6-C095-4FC1-899B-86F9B5AEAEAB}" destId="{052F602B-5EE3-5A4E-8C31-905ADCFF3BCF}" srcOrd="0" destOrd="0" presId="urn:microsoft.com/office/officeart/2008/layout/LinedList"/>
    <dgm:cxn modelId="{C33B647B-8CCB-BA46-AD09-4DD454E4F91D}" type="presOf" srcId="{1880A167-7011-4B47-AD6A-F665BE953763}" destId="{C7EA4A11-A943-984B-A368-7F9BAF6035EE}" srcOrd="0" destOrd="0" presId="urn:microsoft.com/office/officeart/2008/layout/LinedList"/>
    <dgm:cxn modelId="{DD38B481-CC35-FD4E-8554-78993C58F41B}" type="presOf" srcId="{8A0D2B35-CFE9-4C8D-BF05-265A093AF99D}" destId="{A822AE8B-0AF1-0A42-B78F-E5FE25D3DF5F}" srcOrd="0" destOrd="0" presId="urn:microsoft.com/office/officeart/2008/layout/LinedList"/>
    <dgm:cxn modelId="{B57C2491-0B51-4174-A180-CE7850E014E0}" srcId="{0F5F65A6-9B01-4AF5-A021-12B517ED43D6}" destId="{795C00AA-5AD7-4581-8626-F6A9C163213B}" srcOrd="3" destOrd="0" parTransId="{71CF4592-BE21-465E-9A0E-B067BFEBE154}" sibTransId="{17206E67-883F-4961-875C-1115FAE1A393}"/>
    <dgm:cxn modelId="{2059EBA9-D1AC-C948-A678-42CD3C4A677D}" type="presOf" srcId="{0F5F65A6-9B01-4AF5-A021-12B517ED43D6}" destId="{B5C77D00-FDBD-5C4F-B8E7-0401403A5001}" srcOrd="0" destOrd="0" presId="urn:microsoft.com/office/officeart/2008/layout/LinedList"/>
    <dgm:cxn modelId="{0A08C7BB-3AC7-1C43-AFE9-97E03F620D0F}" type="presOf" srcId="{C3DB6BAC-973C-4F7B-9B17-200C9F46C93C}" destId="{23E87916-1CC8-1741-969C-4CEE42C3647D}" srcOrd="0" destOrd="0" presId="urn:microsoft.com/office/officeart/2008/layout/LinedList"/>
    <dgm:cxn modelId="{3DE55CC7-D455-4503-8417-86CB39F5C19F}" srcId="{0F5F65A6-9B01-4AF5-A021-12B517ED43D6}" destId="{03270E5E-8F94-43FA-86E9-05996B112701}" srcOrd="8" destOrd="0" parTransId="{D44AFB60-50CD-4066-962C-FA36F801A925}" sibTransId="{3667AA74-7F1B-45B0-BC12-2DB17C433FD4}"/>
    <dgm:cxn modelId="{E2852DD3-AD16-5346-8C38-170BB379620C}" type="presOf" srcId="{B842DD10-21C3-4A5E-8D9F-277549CCCD30}" destId="{2362968F-A293-7E4B-9738-FE17D022472E}" srcOrd="0" destOrd="0" presId="urn:microsoft.com/office/officeart/2008/layout/LinedList"/>
    <dgm:cxn modelId="{243E4BDC-7F35-FA41-B1E1-D08CD1C60A01}" type="presOf" srcId="{65248C17-721F-43F4-A1A1-9418B21DAFE7}" destId="{3B49FFD4-8A50-4F47-B75D-CEE1BDF3C92D}" srcOrd="0" destOrd="0" presId="urn:microsoft.com/office/officeart/2008/layout/LinedList"/>
    <dgm:cxn modelId="{24DB89E1-FDCC-1C40-9F3F-132A996EF9C0}" type="presOf" srcId="{AC0A97F5-B053-4137-BA16-DEA34F1E5253}" destId="{DBF08B7B-3FC9-0145-91D1-F4B1EE5396CB}" srcOrd="0" destOrd="0" presId="urn:microsoft.com/office/officeart/2008/layout/LinedList"/>
    <dgm:cxn modelId="{4DEF31E3-B013-471C-BB6F-63D38C2DA41E}" srcId="{0F5F65A6-9B01-4AF5-A021-12B517ED43D6}" destId="{1880A167-7011-4B47-AD6A-F665BE953763}" srcOrd="10" destOrd="0" parTransId="{BC935D66-2078-488F-A343-85BB949A782C}" sibTransId="{974B6DD3-92F3-4319-AEFF-54B94434AC6D}"/>
    <dgm:cxn modelId="{366665E9-BE85-724A-B135-336B05B62E61}" type="presOf" srcId="{9A6F817B-436F-405D-A3CF-9008F5A7308D}" destId="{CD5D11BD-86CF-0A44-8460-3CFD3A3E62ED}" srcOrd="0" destOrd="0" presId="urn:microsoft.com/office/officeart/2008/layout/LinedList"/>
    <dgm:cxn modelId="{E482BAEB-BF61-4D07-9407-5229E414B6EC}" srcId="{0F5F65A6-9B01-4AF5-A021-12B517ED43D6}" destId="{F2552BA3-EC68-410F-9EA2-BF612707A82F}" srcOrd="1" destOrd="0" parTransId="{31D89DA8-C571-47A8-842A-87FB72058FB6}" sibTransId="{5A327DCD-D5BE-4A88-B584-CBF0B81EED91}"/>
    <dgm:cxn modelId="{C34889EF-30C3-4D48-A784-C3841EE31B0A}" srcId="{0F5F65A6-9B01-4AF5-A021-12B517ED43D6}" destId="{6C6D10F6-C095-4FC1-899B-86F9B5AEAEAB}" srcOrd="0" destOrd="0" parTransId="{05DEEE56-7597-4F62-8704-68C53F756CAC}" sibTransId="{43FEDF5E-D478-41FC-9D21-854475473956}"/>
    <dgm:cxn modelId="{BFA309F1-CEEA-431F-935F-40894EC26CBC}" srcId="{0F5F65A6-9B01-4AF5-A021-12B517ED43D6}" destId="{65248C17-721F-43F4-A1A1-9418B21DAFE7}" srcOrd="5" destOrd="0" parTransId="{4B7F324C-8EF6-43A4-872E-3D027D13F4CE}" sibTransId="{CD4D5905-E218-4310-9B75-347667E29DA5}"/>
    <dgm:cxn modelId="{AB3B49FC-488D-496B-B16B-FB520EB9D72E}" srcId="{0F5F65A6-9B01-4AF5-A021-12B517ED43D6}" destId="{B842DD10-21C3-4A5E-8D9F-277549CCCD30}" srcOrd="7" destOrd="0" parTransId="{789AA4A5-FA68-4170-B657-E79A5E6F6FD7}" sibTransId="{2DE292C6-2C4B-4CF9-B133-FD95D1498A01}"/>
    <dgm:cxn modelId="{ABA44CFE-61B1-3E4B-B06E-80F8B499A92D}" type="presOf" srcId="{F2552BA3-EC68-410F-9EA2-BF612707A82F}" destId="{D0A3B4B2-4F6E-8746-841C-E04F787C031B}" srcOrd="0" destOrd="0" presId="urn:microsoft.com/office/officeart/2008/layout/LinedList"/>
    <dgm:cxn modelId="{EC9299F1-DD76-9349-969A-6F62503AD2E8}" type="presParOf" srcId="{B5C77D00-FDBD-5C4F-B8E7-0401403A5001}" destId="{78CE2345-0449-204C-AB54-8CCB0D8F0A32}" srcOrd="0" destOrd="0" presId="urn:microsoft.com/office/officeart/2008/layout/LinedList"/>
    <dgm:cxn modelId="{82DE34FE-78BD-364A-884B-7AC8BFB4865C}" type="presParOf" srcId="{B5C77D00-FDBD-5C4F-B8E7-0401403A5001}" destId="{A969BD7B-D8FD-8C40-AA11-C4C636CE9511}" srcOrd="1" destOrd="0" presId="urn:microsoft.com/office/officeart/2008/layout/LinedList"/>
    <dgm:cxn modelId="{213FAAB3-FD1A-874B-89F6-99E28E707B32}" type="presParOf" srcId="{A969BD7B-D8FD-8C40-AA11-C4C636CE9511}" destId="{052F602B-5EE3-5A4E-8C31-905ADCFF3BCF}" srcOrd="0" destOrd="0" presId="urn:microsoft.com/office/officeart/2008/layout/LinedList"/>
    <dgm:cxn modelId="{08E4C836-15F2-9D42-9532-1D3DBE1F4C28}" type="presParOf" srcId="{A969BD7B-D8FD-8C40-AA11-C4C636CE9511}" destId="{D93E1FEB-72D3-564F-A4F2-A42A5E668C89}" srcOrd="1" destOrd="0" presId="urn:microsoft.com/office/officeart/2008/layout/LinedList"/>
    <dgm:cxn modelId="{7DBCE3D1-95F1-7141-8320-75B42DFAF723}" type="presParOf" srcId="{B5C77D00-FDBD-5C4F-B8E7-0401403A5001}" destId="{5B8F4349-4EA0-054C-A690-3BFD1046D67E}" srcOrd="2" destOrd="0" presId="urn:microsoft.com/office/officeart/2008/layout/LinedList"/>
    <dgm:cxn modelId="{D25599C0-9E4E-0B48-8296-FED9E7C26781}" type="presParOf" srcId="{B5C77D00-FDBD-5C4F-B8E7-0401403A5001}" destId="{8AF5A332-6BB0-274A-B683-9F5F41D647CD}" srcOrd="3" destOrd="0" presId="urn:microsoft.com/office/officeart/2008/layout/LinedList"/>
    <dgm:cxn modelId="{F24565FE-1E40-7243-AFD9-D2AC1CD1D2AF}" type="presParOf" srcId="{8AF5A332-6BB0-274A-B683-9F5F41D647CD}" destId="{D0A3B4B2-4F6E-8746-841C-E04F787C031B}" srcOrd="0" destOrd="0" presId="urn:microsoft.com/office/officeart/2008/layout/LinedList"/>
    <dgm:cxn modelId="{3F067120-2C71-994C-8384-7EBFDBAB066E}" type="presParOf" srcId="{8AF5A332-6BB0-274A-B683-9F5F41D647CD}" destId="{3776E30B-6930-1E40-8B37-F7A91FE44CF1}" srcOrd="1" destOrd="0" presId="urn:microsoft.com/office/officeart/2008/layout/LinedList"/>
    <dgm:cxn modelId="{BD7C9009-2E3A-6A42-9592-EAB6A6BC910F}" type="presParOf" srcId="{B5C77D00-FDBD-5C4F-B8E7-0401403A5001}" destId="{0BB83166-B100-F744-9ABE-755910C8AD9D}" srcOrd="4" destOrd="0" presId="urn:microsoft.com/office/officeart/2008/layout/LinedList"/>
    <dgm:cxn modelId="{D3F5F15D-0E54-EF41-9ABC-E37A04CA9A63}" type="presParOf" srcId="{B5C77D00-FDBD-5C4F-B8E7-0401403A5001}" destId="{88FD46BE-A654-184A-82DE-6315AE1385FE}" srcOrd="5" destOrd="0" presId="urn:microsoft.com/office/officeart/2008/layout/LinedList"/>
    <dgm:cxn modelId="{4F6665C1-8D55-EA46-BC14-6B8BEC6EC94F}" type="presParOf" srcId="{88FD46BE-A654-184A-82DE-6315AE1385FE}" destId="{DBF08B7B-3FC9-0145-91D1-F4B1EE5396CB}" srcOrd="0" destOrd="0" presId="urn:microsoft.com/office/officeart/2008/layout/LinedList"/>
    <dgm:cxn modelId="{0926D708-523B-8B40-9B07-B17C2527567C}" type="presParOf" srcId="{88FD46BE-A654-184A-82DE-6315AE1385FE}" destId="{11EEEA85-99EE-D24A-A02D-0F22F386CE2C}" srcOrd="1" destOrd="0" presId="urn:microsoft.com/office/officeart/2008/layout/LinedList"/>
    <dgm:cxn modelId="{575C8094-4190-CC49-816D-8F8C2C46DC69}" type="presParOf" srcId="{B5C77D00-FDBD-5C4F-B8E7-0401403A5001}" destId="{C9038849-662A-C743-BFC6-9691C7443220}" srcOrd="6" destOrd="0" presId="urn:microsoft.com/office/officeart/2008/layout/LinedList"/>
    <dgm:cxn modelId="{7CE21240-BB7F-F241-BC96-613C21C097EB}" type="presParOf" srcId="{B5C77D00-FDBD-5C4F-B8E7-0401403A5001}" destId="{EFA4D36C-8339-7549-A38B-AF21573D7EA3}" srcOrd="7" destOrd="0" presId="urn:microsoft.com/office/officeart/2008/layout/LinedList"/>
    <dgm:cxn modelId="{21EFF605-AB19-2643-9137-C29DCA0B3186}" type="presParOf" srcId="{EFA4D36C-8339-7549-A38B-AF21573D7EA3}" destId="{C5D875F0-C09B-E841-B918-82B609F666A5}" srcOrd="0" destOrd="0" presId="urn:microsoft.com/office/officeart/2008/layout/LinedList"/>
    <dgm:cxn modelId="{C11DB439-4F53-2441-8DF6-20ABED73CFAD}" type="presParOf" srcId="{EFA4D36C-8339-7549-A38B-AF21573D7EA3}" destId="{077F00B2-2339-A14B-AFFD-940FEFA83918}" srcOrd="1" destOrd="0" presId="urn:microsoft.com/office/officeart/2008/layout/LinedList"/>
    <dgm:cxn modelId="{E52113C7-8E30-D541-82AC-1AF825F86D82}" type="presParOf" srcId="{B5C77D00-FDBD-5C4F-B8E7-0401403A5001}" destId="{BB970AB2-266E-0D4C-826F-F084C10236D9}" srcOrd="8" destOrd="0" presId="urn:microsoft.com/office/officeart/2008/layout/LinedList"/>
    <dgm:cxn modelId="{A8314B47-4EA9-0846-9594-0CC4BFEAEB6D}" type="presParOf" srcId="{B5C77D00-FDBD-5C4F-B8E7-0401403A5001}" destId="{6104DB9D-6826-AB45-BDB9-A97A9851E504}" srcOrd="9" destOrd="0" presId="urn:microsoft.com/office/officeart/2008/layout/LinedList"/>
    <dgm:cxn modelId="{F849AAC6-EAB3-FE41-B897-540523AD8F94}" type="presParOf" srcId="{6104DB9D-6826-AB45-BDB9-A97A9851E504}" destId="{23E87916-1CC8-1741-969C-4CEE42C3647D}" srcOrd="0" destOrd="0" presId="urn:microsoft.com/office/officeart/2008/layout/LinedList"/>
    <dgm:cxn modelId="{2A04051F-2B82-874A-B5B6-51792D7E3A86}" type="presParOf" srcId="{6104DB9D-6826-AB45-BDB9-A97A9851E504}" destId="{7A4D46F0-E3A4-BE44-B469-C868AF5083BC}" srcOrd="1" destOrd="0" presId="urn:microsoft.com/office/officeart/2008/layout/LinedList"/>
    <dgm:cxn modelId="{6D6C6C26-CC46-004F-B6D7-C5E474EB458E}" type="presParOf" srcId="{B5C77D00-FDBD-5C4F-B8E7-0401403A5001}" destId="{BE2586F5-A176-AD41-8FDD-23419803C85A}" srcOrd="10" destOrd="0" presId="urn:microsoft.com/office/officeart/2008/layout/LinedList"/>
    <dgm:cxn modelId="{CA0B6286-435C-B34F-B440-640E5330F7CE}" type="presParOf" srcId="{B5C77D00-FDBD-5C4F-B8E7-0401403A5001}" destId="{6908E1A7-9A0B-8740-ACF0-2EC5F055A6EE}" srcOrd="11" destOrd="0" presId="urn:microsoft.com/office/officeart/2008/layout/LinedList"/>
    <dgm:cxn modelId="{CFD65B25-7766-654E-8BEE-DAB8D914286C}" type="presParOf" srcId="{6908E1A7-9A0B-8740-ACF0-2EC5F055A6EE}" destId="{3B49FFD4-8A50-4F47-B75D-CEE1BDF3C92D}" srcOrd="0" destOrd="0" presId="urn:microsoft.com/office/officeart/2008/layout/LinedList"/>
    <dgm:cxn modelId="{5A948C35-DD4C-A642-973D-B44E0C422E4B}" type="presParOf" srcId="{6908E1A7-9A0B-8740-ACF0-2EC5F055A6EE}" destId="{ABEC7773-A1A8-9F4F-884A-AB26400F98DE}" srcOrd="1" destOrd="0" presId="urn:microsoft.com/office/officeart/2008/layout/LinedList"/>
    <dgm:cxn modelId="{4C0206F7-8419-F94A-9818-594404CC73B5}" type="presParOf" srcId="{B5C77D00-FDBD-5C4F-B8E7-0401403A5001}" destId="{8427D218-DE1F-994A-AE50-02B583F83712}" srcOrd="12" destOrd="0" presId="urn:microsoft.com/office/officeart/2008/layout/LinedList"/>
    <dgm:cxn modelId="{002E6C11-3900-3F49-A5D1-9344F0CF20F8}" type="presParOf" srcId="{B5C77D00-FDBD-5C4F-B8E7-0401403A5001}" destId="{4335BD83-0BA1-774E-ADD5-F50E78AB3F7A}" srcOrd="13" destOrd="0" presId="urn:microsoft.com/office/officeart/2008/layout/LinedList"/>
    <dgm:cxn modelId="{DA3934A5-BF5A-7A4B-8145-97229915EB70}" type="presParOf" srcId="{4335BD83-0BA1-774E-ADD5-F50E78AB3F7A}" destId="{A822AE8B-0AF1-0A42-B78F-E5FE25D3DF5F}" srcOrd="0" destOrd="0" presId="urn:microsoft.com/office/officeart/2008/layout/LinedList"/>
    <dgm:cxn modelId="{83912B52-B399-EA40-AB19-E1A504C9EF6B}" type="presParOf" srcId="{4335BD83-0BA1-774E-ADD5-F50E78AB3F7A}" destId="{31281669-7808-EB47-9D46-C866E008A783}" srcOrd="1" destOrd="0" presId="urn:microsoft.com/office/officeart/2008/layout/LinedList"/>
    <dgm:cxn modelId="{423A1AAD-2876-134F-89B2-D9FE141EDD16}" type="presParOf" srcId="{B5C77D00-FDBD-5C4F-B8E7-0401403A5001}" destId="{045F6961-76F0-2041-9569-403440CD3009}" srcOrd="14" destOrd="0" presId="urn:microsoft.com/office/officeart/2008/layout/LinedList"/>
    <dgm:cxn modelId="{81DD69E4-C712-F54E-BBCF-478994BD633C}" type="presParOf" srcId="{B5C77D00-FDBD-5C4F-B8E7-0401403A5001}" destId="{1BE07569-A8C4-1148-A2BF-1B0521CF31A0}" srcOrd="15" destOrd="0" presId="urn:microsoft.com/office/officeart/2008/layout/LinedList"/>
    <dgm:cxn modelId="{87895EB4-9BE7-B548-A1E3-6574172D4F9B}" type="presParOf" srcId="{1BE07569-A8C4-1148-A2BF-1B0521CF31A0}" destId="{2362968F-A293-7E4B-9738-FE17D022472E}" srcOrd="0" destOrd="0" presId="urn:microsoft.com/office/officeart/2008/layout/LinedList"/>
    <dgm:cxn modelId="{B1261ECC-0318-6F45-9ED7-63EC96BA2B07}" type="presParOf" srcId="{1BE07569-A8C4-1148-A2BF-1B0521CF31A0}" destId="{5033BB7D-80D7-874B-93F5-3FC83450C7CF}" srcOrd="1" destOrd="0" presId="urn:microsoft.com/office/officeart/2008/layout/LinedList"/>
    <dgm:cxn modelId="{013ABAC6-9450-1943-A96A-71D0BF80E7F1}" type="presParOf" srcId="{B5C77D00-FDBD-5C4F-B8E7-0401403A5001}" destId="{AD7ED0F3-07F9-E147-9CDB-276A2DB3AA93}" srcOrd="16" destOrd="0" presId="urn:microsoft.com/office/officeart/2008/layout/LinedList"/>
    <dgm:cxn modelId="{D1428F3A-8F9D-CE4B-ACE5-4AFDE48592AD}" type="presParOf" srcId="{B5C77D00-FDBD-5C4F-B8E7-0401403A5001}" destId="{2E1DCDD2-F53C-5149-91D0-CCD87986F7F2}" srcOrd="17" destOrd="0" presId="urn:microsoft.com/office/officeart/2008/layout/LinedList"/>
    <dgm:cxn modelId="{A0B8624C-F455-D94D-AC36-B38A635D6A0D}" type="presParOf" srcId="{2E1DCDD2-F53C-5149-91D0-CCD87986F7F2}" destId="{4F4DB2C0-FA55-CF41-A0E1-4DA692EE6B93}" srcOrd="0" destOrd="0" presId="urn:microsoft.com/office/officeart/2008/layout/LinedList"/>
    <dgm:cxn modelId="{2D895F7E-7BCD-EF4D-9369-232A996853F6}" type="presParOf" srcId="{2E1DCDD2-F53C-5149-91D0-CCD87986F7F2}" destId="{6AFC1158-7852-FC4F-8A4A-1D70275520F8}" srcOrd="1" destOrd="0" presId="urn:microsoft.com/office/officeart/2008/layout/LinedList"/>
    <dgm:cxn modelId="{456EB38E-4797-A94F-AF33-0E94FEEF1839}" type="presParOf" srcId="{B5C77D00-FDBD-5C4F-B8E7-0401403A5001}" destId="{DA6E60F6-12B8-B642-A338-A7C8B983A06C}" srcOrd="18" destOrd="0" presId="urn:microsoft.com/office/officeart/2008/layout/LinedList"/>
    <dgm:cxn modelId="{EF836042-C744-2C4A-8B02-F1149F5F313E}" type="presParOf" srcId="{B5C77D00-FDBD-5C4F-B8E7-0401403A5001}" destId="{C128CB47-B92D-8D44-979E-8AFF982279A2}" srcOrd="19" destOrd="0" presId="urn:microsoft.com/office/officeart/2008/layout/LinedList"/>
    <dgm:cxn modelId="{0D6CAD86-2656-F24F-AB77-103BCBDF6BD3}" type="presParOf" srcId="{C128CB47-B92D-8D44-979E-8AFF982279A2}" destId="{CD5D11BD-86CF-0A44-8460-3CFD3A3E62ED}" srcOrd="0" destOrd="0" presId="urn:microsoft.com/office/officeart/2008/layout/LinedList"/>
    <dgm:cxn modelId="{5855F7EB-5844-CE4F-8B27-C00296FFC51B}" type="presParOf" srcId="{C128CB47-B92D-8D44-979E-8AFF982279A2}" destId="{676750AA-FC82-7C44-AABA-1001150B5D72}" srcOrd="1" destOrd="0" presId="urn:microsoft.com/office/officeart/2008/layout/LinedList"/>
    <dgm:cxn modelId="{2B94D7EC-79A7-AC45-863F-AB1E157E01A5}" type="presParOf" srcId="{B5C77D00-FDBD-5C4F-B8E7-0401403A5001}" destId="{3C77C494-9CA0-3841-A78E-523341822BAC}" srcOrd="20" destOrd="0" presId="urn:microsoft.com/office/officeart/2008/layout/LinedList"/>
    <dgm:cxn modelId="{9D76E820-05B0-0C4D-A8E5-5F592516EE40}" type="presParOf" srcId="{B5C77D00-FDBD-5C4F-B8E7-0401403A5001}" destId="{D5712204-AD82-D547-A9C9-E297A5558F80}" srcOrd="21" destOrd="0" presId="urn:microsoft.com/office/officeart/2008/layout/LinedList"/>
    <dgm:cxn modelId="{BE081576-260A-4A4B-B5C3-92902DEB2F5F}" type="presParOf" srcId="{D5712204-AD82-D547-A9C9-E297A5558F80}" destId="{C7EA4A11-A943-984B-A368-7F9BAF6035EE}" srcOrd="0" destOrd="0" presId="urn:microsoft.com/office/officeart/2008/layout/LinedList"/>
    <dgm:cxn modelId="{4CB5E95F-ECF0-5F41-9949-E3E2192395B7}" type="presParOf" srcId="{D5712204-AD82-D547-A9C9-E297A5558F80}" destId="{3041F54E-C850-7B47-A7AC-FAC6F19C2D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7886C-6F0E-493A-8CA6-DFAD53C65804}">
      <dsp:nvSpPr>
        <dsp:cNvPr id="0" name=""/>
        <dsp:cNvSpPr/>
      </dsp:nvSpPr>
      <dsp:spPr>
        <a:xfrm>
          <a:off x="879974" y="1007038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D9807-92C6-4FD0-8668-7CB8E1F5DC95}">
      <dsp:nvSpPr>
        <dsp:cNvPr id="0" name=""/>
        <dsp:cNvSpPr/>
      </dsp:nvSpPr>
      <dsp:spPr>
        <a:xfrm>
          <a:off x="384974" y="208724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to persuade </a:t>
          </a:r>
          <a:r>
            <a:rPr lang="en-US" sz="1400" kern="1200"/>
            <a:t>consumers to purchase a particular product, </a:t>
          </a:r>
        </a:p>
      </dsp:txBody>
      <dsp:txXfrm>
        <a:off x="384974" y="2087242"/>
        <a:ext cx="1800000" cy="720000"/>
      </dsp:txXfrm>
    </dsp:sp>
    <dsp:sp modelId="{7763AEDE-CBE0-44A8-A3C8-C7D5866C4A6E}">
      <dsp:nvSpPr>
        <dsp:cNvPr id="0" name=""/>
        <dsp:cNvSpPr/>
      </dsp:nvSpPr>
      <dsp:spPr>
        <a:xfrm>
          <a:off x="2994974" y="100703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7E34A-DFF1-4B1D-B7D4-E2423CC1CA94}">
      <dsp:nvSpPr>
        <dsp:cNvPr id="0" name=""/>
        <dsp:cNvSpPr/>
      </dsp:nvSpPr>
      <dsp:spPr>
        <a:xfrm>
          <a:off x="2499974" y="208724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to influence </a:t>
          </a:r>
          <a:r>
            <a:rPr lang="en-US" sz="1400" kern="1200"/>
            <a:t>an attitude, </a:t>
          </a:r>
        </a:p>
      </dsp:txBody>
      <dsp:txXfrm>
        <a:off x="2499974" y="2087242"/>
        <a:ext cx="1800000" cy="720000"/>
      </dsp:txXfrm>
    </dsp:sp>
    <dsp:sp modelId="{589A7FFA-B8FC-4670-B541-562A1CD729D3}">
      <dsp:nvSpPr>
        <dsp:cNvPr id="0" name=""/>
        <dsp:cNvSpPr/>
      </dsp:nvSpPr>
      <dsp:spPr>
        <a:xfrm>
          <a:off x="5109975" y="1007038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DCCBE-3DA1-44DD-8E07-A093FC50B529}">
      <dsp:nvSpPr>
        <dsp:cNvPr id="0" name=""/>
        <dsp:cNvSpPr/>
      </dsp:nvSpPr>
      <dsp:spPr>
        <a:xfrm>
          <a:off x="4614975" y="208724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increase </a:t>
          </a:r>
          <a:r>
            <a:rPr lang="en-US" sz="1400" b="1" kern="1200"/>
            <a:t>knowledge</a:t>
          </a:r>
          <a:r>
            <a:rPr lang="en-US" sz="1400" kern="1200"/>
            <a:t>,</a:t>
          </a:r>
        </a:p>
      </dsp:txBody>
      <dsp:txXfrm>
        <a:off x="4614975" y="2087242"/>
        <a:ext cx="1800000" cy="720000"/>
      </dsp:txXfrm>
    </dsp:sp>
    <dsp:sp modelId="{F30EC15C-ED66-48D1-BBAB-E67BB2115A73}">
      <dsp:nvSpPr>
        <dsp:cNvPr id="0" name=""/>
        <dsp:cNvSpPr/>
      </dsp:nvSpPr>
      <dsp:spPr>
        <a:xfrm>
          <a:off x="7224975" y="1007038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B6624-30D8-4957-ABAA-64CE44B15C52}">
      <dsp:nvSpPr>
        <dsp:cNvPr id="0" name=""/>
        <dsp:cNvSpPr/>
      </dsp:nvSpPr>
      <dsp:spPr>
        <a:xfrm>
          <a:off x="6729975" y="208724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promote </a:t>
          </a:r>
          <a:r>
            <a:rPr lang="en-US" sz="1400" b="1" kern="1200"/>
            <a:t>awareness</a:t>
          </a:r>
          <a:r>
            <a:rPr lang="en-US" sz="1400" kern="1200"/>
            <a:t>,</a:t>
          </a:r>
        </a:p>
      </dsp:txBody>
      <dsp:txXfrm>
        <a:off x="6729975" y="2087242"/>
        <a:ext cx="1800000" cy="720000"/>
      </dsp:txXfrm>
    </dsp:sp>
    <dsp:sp modelId="{8597CB7B-F3CF-4B00-92C5-3DA449FA0886}">
      <dsp:nvSpPr>
        <dsp:cNvPr id="0" name=""/>
        <dsp:cNvSpPr/>
      </dsp:nvSpPr>
      <dsp:spPr>
        <a:xfrm>
          <a:off x="9339975" y="1007038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F33D3-5785-4220-A190-5C014F13C78C}">
      <dsp:nvSpPr>
        <dsp:cNvPr id="0" name=""/>
        <dsp:cNvSpPr/>
      </dsp:nvSpPr>
      <dsp:spPr>
        <a:xfrm>
          <a:off x="8844975" y="208724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 change </a:t>
          </a:r>
          <a:r>
            <a:rPr lang="en-US" sz="1400" b="1" kern="1200"/>
            <a:t>behavior</a:t>
          </a:r>
          <a:r>
            <a:rPr lang="en-US" sz="1400" kern="1200"/>
            <a:t>.</a:t>
          </a:r>
        </a:p>
      </dsp:txBody>
      <dsp:txXfrm>
        <a:off x="8844975" y="208724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C74C5-4F79-FD4C-9994-8133A99C7811}">
      <dsp:nvSpPr>
        <dsp:cNvPr id="0" name=""/>
        <dsp:cNvSpPr/>
      </dsp:nvSpPr>
      <dsp:spPr>
        <a:xfrm>
          <a:off x="0" y="0"/>
          <a:ext cx="3126454" cy="31457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51" tIns="330200" rIns="2437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Planning </a:t>
          </a:r>
        </a:p>
      </dsp:txBody>
      <dsp:txXfrm>
        <a:off x="0" y="1195378"/>
        <a:ext cx="3126454" cy="1887439"/>
      </dsp:txXfrm>
    </dsp:sp>
    <dsp:sp modelId="{675A3F0A-63A0-BD44-8B10-EAC5029F9500}">
      <dsp:nvSpPr>
        <dsp:cNvPr id="0" name=""/>
        <dsp:cNvSpPr/>
      </dsp:nvSpPr>
      <dsp:spPr>
        <a:xfrm>
          <a:off x="1091367" y="314573"/>
          <a:ext cx="943719" cy="9437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576" tIns="12700" rIns="73576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1229571" y="452777"/>
        <a:ext cx="667311" cy="667311"/>
      </dsp:txXfrm>
    </dsp:sp>
    <dsp:sp modelId="{005F5BD2-815B-3E4C-A3ED-447C353A2783}">
      <dsp:nvSpPr>
        <dsp:cNvPr id="0" name=""/>
        <dsp:cNvSpPr/>
      </dsp:nvSpPr>
      <dsp:spPr>
        <a:xfrm>
          <a:off x="0" y="3145661"/>
          <a:ext cx="3126454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DB0257-025D-9B43-924A-2ACBFD6D5616}">
      <dsp:nvSpPr>
        <dsp:cNvPr id="0" name=""/>
        <dsp:cNvSpPr/>
      </dsp:nvSpPr>
      <dsp:spPr>
        <a:xfrm>
          <a:off x="3439099" y="0"/>
          <a:ext cx="3126454" cy="31457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51" tIns="330200" rIns="2437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Implementation</a:t>
          </a:r>
        </a:p>
      </dsp:txBody>
      <dsp:txXfrm>
        <a:off x="3439099" y="1195378"/>
        <a:ext cx="3126454" cy="1887439"/>
      </dsp:txXfrm>
    </dsp:sp>
    <dsp:sp modelId="{EC9B905B-2C82-0F4A-9F84-54FB4FDF4533}">
      <dsp:nvSpPr>
        <dsp:cNvPr id="0" name=""/>
        <dsp:cNvSpPr/>
      </dsp:nvSpPr>
      <dsp:spPr>
        <a:xfrm>
          <a:off x="4530467" y="314573"/>
          <a:ext cx="943719" cy="9437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576" tIns="12700" rIns="73576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4668671" y="452777"/>
        <a:ext cx="667311" cy="667311"/>
      </dsp:txXfrm>
    </dsp:sp>
    <dsp:sp modelId="{159A0395-8B14-F641-9E93-D935A1B119B1}">
      <dsp:nvSpPr>
        <dsp:cNvPr id="0" name=""/>
        <dsp:cNvSpPr/>
      </dsp:nvSpPr>
      <dsp:spPr>
        <a:xfrm>
          <a:off x="3439099" y="3145661"/>
          <a:ext cx="3126454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FBDCA0-A7F6-8643-BB2C-8975F6615849}">
      <dsp:nvSpPr>
        <dsp:cNvPr id="0" name=""/>
        <dsp:cNvSpPr/>
      </dsp:nvSpPr>
      <dsp:spPr>
        <a:xfrm>
          <a:off x="6878199" y="0"/>
          <a:ext cx="3126454" cy="314573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51" tIns="330200" rIns="2437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Evaluation</a:t>
          </a:r>
        </a:p>
      </dsp:txBody>
      <dsp:txXfrm>
        <a:off x="6878199" y="1195378"/>
        <a:ext cx="3126454" cy="1887439"/>
      </dsp:txXfrm>
    </dsp:sp>
    <dsp:sp modelId="{2A795A99-7F06-2043-B71D-3D9C484E89CF}">
      <dsp:nvSpPr>
        <dsp:cNvPr id="0" name=""/>
        <dsp:cNvSpPr/>
      </dsp:nvSpPr>
      <dsp:spPr>
        <a:xfrm>
          <a:off x="7969566" y="314573"/>
          <a:ext cx="943719" cy="94371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576" tIns="12700" rIns="73576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8107770" y="452777"/>
        <a:ext cx="667311" cy="667311"/>
      </dsp:txXfrm>
    </dsp:sp>
    <dsp:sp modelId="{FDC39452-BB5B-CB42-BCE6-ADD01C137446}">
      <dsp:nvSpPr>
        <dsp:cNvPr id="0" name=""/>
        <dsp:cNvSpPr/>
      </dsp:nvSpPr>
      <dsp:spPr>
        <a:xfrm>
          <a:off x="6878199" y="3145661"/>
          <a:ext cx="3126454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0D088-49E3-EA4B-9B5E-0D9E1FA33512}">
      <dsp:nvSpPr>
        <dsp:cNvPr id="0" name=""/>
        <dsp:cNvSpPr/>
      </dsp:nvSpPr>
      <dsp:spPr>
        <a:xfrm>
          <a:off x="0" y="1862"/>
          <a:ext cx="110299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B9D50-914E-714B-8B6D-205E255AB013}">
      <dsp:nvSpPr>
        <dsp:cNvPr id="0" name=""/>
        <dsp:cNvSpPr/>
      </dsp:nvSpPr>
      <dsp:spPr>
        <a:xfrm>
          <a:off x="0" y="1862"/>
          <a:ext cx="11029950" cy="127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(1) identifies the goals or objectives to be achieved, </a:t>
          </a:r>
        </a:p>
      </dsp:txBody>
      <dsp:txXfrm>
        <a:off x="0" y="1862"/>
        <a:ext cx="11029950" cy="1270185"/>
      </dsp:txXfrm>
    </dsp:sp>
    <dsp:sp modelId="{E1A848B0-D1E4-3B40-BAF1-8EE71F79652B}">
      <dsp:nvSpPr>
        <dsp:cNvPr id="0" name=""/>
        <dsp:cNvSpPr/>
      </dsp:nvSpPr>
      <dsp:spPr>
        <a:xfrm>
          <a:off x="0" y="1272047"/>
          <a:ext cx="110299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31EE5-6B4F-9B4B-A48C-7AF1358727A2}">
      <dsp:nvSpPr>
        <dsp:cNvPr id="0" name=""/>
        <dsp:cNvSpPr/>
      </dsp:nvSpPr>
      <dsp:spPr>
        <a:xfrm>
          <a:off x="0" y="1272047"/>
          <a:ext cx="11029950" cy="127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(2) formulates strategies to achieve them, </a:t>
          </a:r>
        </a:p>
      </dsp:txBody>
      <dsp:txXfrm>
        <a:off x="0" y="1272047"/>
        <a:ext cx="11029950" cy="1270185"/>
      </dsp:txXfrm>
    </dsp:sp>
    <dsp:sp modelId="{B976751E-41DD-7847-9B25-6769DF91B371}">
      <dsp:nvSpPr>
        <dsp:cNvPr id="0" name=""/>
        <dsp:cNvSpPr/>
      </dsp:nvSpPr>
      <dsp:spPr>
        <a:xfrm>
          <a:off x="0" y="2542233"/>
          <a:ext cx="1102995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B4ABC-DA20-B942-A1DD-23BE98F94DBE}">
      <dsp:nvSpPr>
        <dsp:cNvPr id="0" name=""/>
        <dsp:cNvSpPr/>
      </dsp:nvSpPr>
      <dsp:spPr>
        <a:xfrm>
          <a:off x="0" y="2542233"/>
          <a:ext cx="11029950" cy="127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(3) arranges or creates the means required, and (4) implements, directs, and monitors all steps in their proper sequence. </a:t>
          </a:r>
        </a:p>
      </dsp:txBody>
      <dsp:txXfrm>
        <a:off x="0" y="2542233"/>
        <a:ext cx="11029950" cy="1270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E2345-0449-204C-AB54-8CCB0D8F0A32}">
      <dsp:nvSpPr>
        <dsp:cNvPr id="0" name=""/>
        <dsp:cNvSpPr/>
      </dsp:nvSpPr>
      <dsp:spPr>
        <a:xfrm>
          <a:off x="0" y="2299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F602B-5EE3-5A4E-8C31-905ADCFF3BCF}">
      <dsp:nvSpPr>
        <dsp:cNvPr id="0" name=""/>
        <dsp:cNvSpPr/>
      </dsp:nvSpPr>
      <dsp:spPr>
        <a:xfrm>
          <a:off x="0" y="2299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Problem statement</a:t>
          </a:r>
          <a:endParaRPr lang="en-US" sz="1900" kern="1200"/>
        </a:p>
      </dsp:txBody>
      <dsp:txXfrm>
        <a:off x="0" y="2299"/>
        <a:ext cx="7012370" cy="427684"/>
      </dsp:txXfrm>
    </dsp:sp>
    <dsp:sp modelId="{5B8F4349-4EA0-054C-A690-3BFD1046D67E}">
      <dsp:nvSpPr>
        <dsp:cNvPr id="0" name=""/>
        <dsp:cNvSpPr/>
      </dsp:nvSpPr>
      <dsp:spPr>
        <a:xfrm>
          <a:off x="0" y="429984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3B4B2-4F6E-8746-841C-E04F787C031B}">
      <dsp:nvSpPr>
        <dsp:cNvPr id="0" name=""/>
        <dsp:cNvSpPr/>
      </dsp:nvSpPr>
      <dsp:spPr>
        <a:xfrm>
          <a:off x="0" y="429984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Goals</a:t>
          </a:r>
          <a:endParaRPr lang="en-US" sz="1900" kern="1200"/>
        </a:p>
      </dsp:txBody>
      <dsp:txXfrm>
        <a:off x="0" y="429984"/>
        <a:ext cx="7012370" cy="427684"/>
      </dsp:txXfrm>
    </dsp:sp>
    <dsp:sp modelId="{0BB83166-B100-F744-9ABE-755910C8AD9D}">
      <dsp:nvSpPr>
        <dsp:cNvPr id="0" name=""/>
        <dsp:cNvSpPr/>
      </dsp:nvSpPr>
      <dsp:spPr>
        <a:xfrm>
          <a:off x="0" y="857668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08B7B-3FC9-0145-91D1-F4B1EE5396CB}">
      <dsp:nvSpPr>
        <dsp:cNvPr id="0" name=""/>
        <dsp:cNvSpPr/>
      </dsp:nvSpPr>
      <dsp:spPr>
        <a:xfrm>
          <a:off x="0" y="857668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Audience Analysis</a:t>
          </a:r>
          <a:endParaRPr lang="en-US" sz="1900" kern="1200"/>
        </a:p>
      </dsp:txBody>
      <dsp:txXfrm>
        <a:off x="0" y="857668"/>
        <a:ext cx="7012370" cy="427684"/>
      </dsp:txXfrm>
    </dsp:sp>
    <dsp:sp modelId="{C9038849-662A-C743-BFC6-9691C7443220}">
      <dsp:nvSpPr>
        <dsp:cNvPr id="0" name=""/>
        <dsp:cNvSpPr/>
      </dsp:nvSpPr>
      <dsp:spPr>
        <a:xfrm>
          <a:off x="0" y="1285353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875F0-C09B-E841-B918-82B609F666A5}">
      <dsp:nvSpPr>
        <dsp:cNvPr id="0" name=""/>
        <dsp:cNvSpPr/>
      </dsp:nvSpPr>
      <dsp:spPr>
        <a:xfrm>
          <a:off x="0" y="1285353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Objectives</a:t>
          </a:r>
          <a:endParaRPr lang="en-US" sz="1900" kern="1200"/>
        </a:p>
      </dsp:txBody>
      <dsp:txXfrm>
        <a:off x="0" y="1285353"/>
        <a:ext cx="7012370" cy="427684"/>
      </dsp:txXfrm>
    </dsp:sp>
    <dsp:sp modelId="{BB970AB2-266E-0D4C-826F-F084C10236D9}">
      <dsp:nvSpPr>
        <dsp:cNvPr id="0" name=""/>
        <dsp:cNvSpPr/>
      </dsp:nvSpPr>
      <dsp:spPr>
        <a:xfrm>
          <a:off x="0" y="1713038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87916-1CC8-1741-969C-4CEE42C3647D}">
      <dsp:nvSpPr>
        <dsp:cNvPr id="0" name=""/>
        <dsp:cNvSpPr/>
      </dsp:nvSpPr>
      <dsp:spPr>
        <a:xfrm>
          <a:off x="0" y="1713038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Message Development/Media Options/Audience Suitability</a:t>
          </a:r>
          <a:endParaRPr lang="en-US" sz="1900" kern="1200"/>
        </a:p>
      </dsp:txBody>
      <dsp:txXfrm>
        <a:off x="0" y="1713038"/>
        <a:ext cx="7012370" cy="427684"/>
      </dsp:txXfrm>
    </dsp:sp>
    <dsp:sp modelId="{BE2586F5-A176-AD41-8FDD-23419803C85A}">
      <dsp:nvSpPr>
        <dsp:cNvPr id="0" name=""/>
        <dsp:cNvSpPr/>
      </dsp:nvSpPr>
      <dsp:spPr>
        <a:xfrm>
          <a:off x="0" y="2140723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9FFD4-8A50-4F47-B75D-CEE1BDF3C92D}">
      <dsp:nvSpPr>
        <dsp:cNvPr id="0" name=""/>
        <dsp:cNvSpPr/>
      </dsp:nvSpPr>
      <dsp:spPr>
        <a:xfrm>
          <a:off x="0" y="2140723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Media Choice and Design</a:t>
          </a:r>
          <a:endParaRPr lang="en-US" sz="1900" kern="1200"/>
        </a:p>
      </dsp:txBody>
      <dsp:txXfrm>
        <a:off x="0" y="2140723"/>
        <a:ext cx="7012370" cy="427684"/>
      </dsp:txXfrm>
    </dsp:sp>
    <dsp:sp modelId="{8427D218-DE1F-994A-AE50-02B583F83712}">
      <dsp:nvSpPr>
        <dsp:cNvPr id="0" name=""/>
        <dsp:cNvSpPr/>
      </dsp:nvSpPr>
      <dsp:spPr>
        <a:xfrm>
          <a:off x="0" y="2568407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2AE8B-0AF1-0A42-B78F-E5FE25D3DF5F}">
      <dsp:nvSpPr>
        <dsp:cNvPr id="0" name=""/>
        <dsp:cNvSpPr/>
      </dsp:nvSpPr>
      <dsp:spPr>
        <a:xfrm>
          <a:off x="0" y="2568407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Timeline</a:t>
          </a:r>
          <a:endParaRPr lang="en-US" sz="1900" kern="1200"/>
        </a:p>
      </dsp:txBody>
      <dsp:txXfrm>
        <a:off x="0" y="2568407"/>
        <a:ext cx="7012370" cy="427684"/>
      </dsp:txXfrm>
    </dsp:sp>
    <dsp:sp modelId="{045F6961-76F0-2041-9569-403440CD3009}">
      <dsp:nvSpPr>
        <dsp:cNvPr id="0" name=""/>
        <dsp:cNvSpPr/>
      </dsp:nvSpPr>
      <dsp:spPr>
        <a:xfrm>
          <a:off x="0" y="2996092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2968F-A293-7E4B-9738-FE17D022472E}">
      <dsp:nvSpPr>
        <dsp:cNvPr id="0" name=""/>
        <dsp:cNvSpPr/>
      </dsp:nvSpPr>
      <dsp:spPr>
        <a:xfrm>
          <a:off x="0" y="2996092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Front-End Evaluation</a:t>
          </a:r>
          <a:endParaRPr lang="en-US" sz="1900" kern="1200"/>
        </a:p>
      </dsp:txBody>
      <dsp:txXfrm>
        <a:off x="0" y="2996092"/>
        <a:ext cx="7012370" cy="427684"/>
      </dsp:txXfrm>
    </dsp:sp>
    <dsp:sp modelId="{AD7ED0F3-07F9-E147-9CDB-276A2DB3AA93}">
      <dsp:nvSpPr>
        <dsp:cNvPr id="0" name=""/>
        <dsp:cNvSpPr/>
      </dsp:nvSpPr>
      <dsp:spPr>
        <a:xfrm>
          <a:off x="0" y="3423777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DB2C0-FA55-CF41-A0E1-4DA692EE6B93}">
      <dsp:nvSpPr>
        <dsp:cNvPr id="0" name=""/>
        <dsp:cNvSpPr/>
      </dsp:nvSpPr>
      <dsp:spPr>
        <a:xfrm>
          <a:off x="0" y="3423777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Formative Evaluation. </a:t>
          </a:r>
          <a:endParaRPr lang="en-US" sz="1900" kern="1200"/>
        </a:p>
      </dsp:txBody>
      <dsp:txXfrm>
        <a:off x="0" y="3423777"/>
        <a:ext cx="7012370" cy="427684"/>
      </dsp:txXfrm>
    </dsp:sp>
    <dsp:sp modelId="{DA6E60F6-12B8-B642-A338-A7C8B983A06C}">
      <dsp:nvSpPr>
        <dsp:cNvPr id="0" name=""/>
        <dsp:cNvSpPr/>
      </dsp:nvSpPr>
      <dsp:spPr>
        <a:xfrm>
          <a:off x="0" y="3851462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D11BD-86CF-0A44-8460-3CFD3A3E62ED}">
      <dsp:nvSpPr>
        <dsp:cNvPr id="0" name=""/>
        <dsp:cNvSpPr/>
      </dsp:nvSpPr>
      <dsp:spPr>
        <a:xfrm>
          <a:off x="0" y="3851462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Summative Evaluation</a:t>
          </a:r>
          <a:endParaRPr lang="en-US" sz="1900" kern="1200"/>
        </a:p>
      </dsp:txBody>
      <dsp:txXfrm>
        <a:off x="0" y="3851462"/>
        <a:ext cx="7012370" cy="427684"/>
      </dsp:txXfrm>
    </dsp:sp>
    <dsp:sp modelId="{3C77C494-9CA0-3841-A78E-523341822BAC}">
      <dsp:nvSpPr>
        <dsp:cNvPr id="0" name=""/>
        <dsp:cNvSpPr/>
      </dsp:nvSpPr>
      <dsp:spPr>
        <a:xfrm>
          <a:off x="0" y="4279146"/>
          <a:ext cx="701237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A4A11-A943-984B-A368-7F9BAF6035EE}">
      <dsp:nvSpPr>
        <dsp:cNvPr id="0" name=""/>
        <dsp:cNvSpPr/>
      </dsp:nvSpPr>
      <dsp:spPr>
        <a:xfrm>
          <a:off x="0" y="4279146"/>
          <a:ext cx="7012370" cy="42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Project Budget</a:t>
          </a:r>
          <a:endParaRPr lang="en-US" sz="1900" kern="1200"/>
        </a:p>
      </dsp:txBody>
      <dsp:txXfrm>
        <a:off x="0" y="4279146"/>
        <a:ext cx="7012370" cy="427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3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9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7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6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4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6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1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1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2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9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752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5" r:id="rId4"/>
    <p:sldLayoutId id="2147483676" r:id="rId5"/>
    <p:sldLayoutId id="2147483672" r:id="rId6"/>
    <p:sldLayoutId id="2147483675" r:id="rId7"/>
    <p:sldLayoutId id="2147483674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lever.com/sustainable-living/our-strategy/embedding-sustainability/encouraging-behaviour-chang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5C5864-8B03-41D6-867C-9F1AC7DBB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2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74CDD-B786-B241-A4F0-EE04FB439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pereNCANAAN KAMPANYE LINGKUNGAN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5E270-4B8D-AA4E-BA1F-C52497AFA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KOMUNIKASI LINGKUNGAN 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PERTEMUAN 13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0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/>
              <a:t>PLANNING ENVIRONMENTAL COMMUNICATION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87D6F4-EC95-4EF1-A8AD-4B70386C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F792DF-9D0A-4DB6-9A9E-7312F5A7E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3B86FA-A1CA-46A5-B83C-7BB2907C1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418424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42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PROBLEM STATEMENT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793" b="1"/>
          <a:stretch/>
        </p:blipFill>
        <p:spPr>
          <a:xfrm>
            <a:off x="4765053" y="807459"/>
            <a:ext cx="6764864" cy="521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1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401440-1DC9-4C9E-A3BA-4DECEEB46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17742" r="17742"/>
          <a:stretch>
            <a:fillRect/>
          </a:stretch>
        </p:blipFill>
        <p:spPr>
          <a:xfrm>
            <a:off x="3048940" y="447234"/>
            <a:ext cx="6098572" cy="34502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59623"/>
            <a:ext cx="11303626" cy="20511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00" y="4596992"/>
            <a:ext cx="3353432" cy="1607013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73700D-5A5F-46E4-88B2-38C57F3B9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491" y="4596992"/>
            <a:ext cx="7240909" cy="1607012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8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the ultimate aims of project</a:t>
            </a:r>
          </a:p>
          <a:p>
            <a:r>
              <a:rPr lang="en-US" dirty="0"/>
              <a:t>They reflect long-term, lasting 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364626"/>
            <a:ext cx="9144000" cy="34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2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9B6B47BF-F3D0-4678-9B20-DA45E1BCA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124999"/>
            <a:ext cx="4076149" cy="4608003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chemeClr val="accent1"/>
                </a:solidFill>
              </a:rPr>
              <a:t>CAMPAIGN COMMUNICATION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9334917-3673-4EF2-BA7C-CC83AEEEA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673" y="457200"/>
            <a:ext cx="420624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E1589AE1-C0FC-4B66-9C0D-9EB92F40F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85" y="457200"/>
            <a:ext cx="65836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586" y="1124998"/>
            <a:ext cx="6143248" cy="4608003"/>
          </a:xfrm>
        </p:spPr>
        <p:txBody>
          <a:bodyPr>
            <a:normAutofit/>
          </a:bodyPr>
          <a:lstStyle/>
          <a:p>
            <a:r>
              <a:rPr lang="en-US" sz="2000" dirty="0"/>
              <a:t>Are intended to </a:t>
            </a:r>
            <a:r>
              <a:rPr lang="en-US" sz="2000" b="1" dirty="0"/>
              <a:t>generate specific outcomes </a:t>
            </a:r>
            <a:r>
              <a:rPr lang="en-US" sz="2000" dirty="0"/>
              <a:t>in a relatively large number of individuals, within a </a:t>
            </a:r>
            <a:r>
              <a:rPr lang="en-US" sz="2000" b="1" dirty="0"/>
              <a:t>specified time</a:t>
            </a:r>
            <a:r>
              <a:rPr lang="en-US" sz="2000" dirty="0"/>
              <a:t>, and through </a:t>
            </a:r>
            <a:r>
              <a:rPr lang="en-US" sz="2000" b="1" dirty="0"/>
              <a:t>an organized</a:t>
            </a:r>
            <a:r>
              <a:rPr lang="en-US" sz="2000" dirty="0"/>
              <a:t> set of communication activities. (little John, Encyclopedia of Communication theory)</a:t>
            </a:r>
          </a:p>
        </p:txBody>
      </p:sp>
    </p:spTree>
    <p:extLst>
      <p:ext uri="{BB962C8B-B14F-4D97-AF65-F5344CB8AC3E}">
        <p14:creationId xmlns:p14="http://schemas.microsoft.com/office/powerpoint/2010/main" val="3978863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CAMPAIGN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935" y="1037968"/>
            <a:ext cx="6725899" cy="48208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Campaigns employ </a:t>
            </a:r>
            <a:r>
              <a:rPr lang="en-US" b="1" dirty="0"/>
              <a:t>communication strategies </a:t>
            </a:r>
            <a:r>
              <a:rPr lang="en-US" dirty="0"/>
              <a:t>and theories to </a:t>
            </a:r>
            <a:r>
              <a:rPr lang="en-US" b="1" dirty="0"/>
              <a:t>influence large audiences </a:t>
            </a:r>
            <a:r>
              <a:rPr lang="en-US" dirty="0"/>
              <a:t>in some </a:t>
            </a:r>
            <a:r>
              <a:rPr lang="en-US" b="1" dirty="0"/>
              <a:t>measurable</a:t>
            </a:r>
            <a:r>
              <a:rPr lang="en-US" dirty="0"/>
              <a:t> ways.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9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CAMPAIGN COMMUNICATION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9ADA6C-015F-4635-A8E2-FF8B4D277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027874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602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https://www.unilever.com/sustainable-living/our-strategy/embedding-sustainability/encouraging-behaviour-change/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6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89715-0C08-460F-B428-54CD79978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855464"/>
            <a:ext cx="11027664" cy="144475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>
                    <a:lumMod val="75000"/>
                    <a:lumOff val="25000"/>
                  </a:schemeClr>
                </a:solidFill>
              </a:rPr>
              <a:t>3 MAJOR PHASES of CAMPAIGN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282C5-B260-4AA5-AE5B-1C58D57F1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4CB3D-AC51-478E-9D02-2708AE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952CDE-5586-4D80-96E6-FED2760AD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9FB1A1-5383-4B76-8095-F02AED2B6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4360"/>
            <a:ext cx="11298933" cy="3956676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96360C-70B4-4F24-9242-FDF7448B3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505505"/>
              </p:ext>
            </p:extLst>
          </p:nvPr>
        </p:nvGraphicFramePr>
        <p:xfrm>
          <a:off x="1090001" y="1093924"/>
          <a:ext cx="10004654" cy="314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167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PLANNING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743" y="1507415"/>
            <a:ext cx="4819091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r>
              <a:rPr lang="en-US" sz="2000" dirty="0"/>
              <a:t>A basic management function involving formulation of one or more detailed plans to achieve optimum balance of needs or demands with the available resources. (</a:t>
            </a:r>
            <a:r>
              <a:rPr lang="en-US" sz="2000" dirty="0" err="1"/>
              <a:t>businessdictionary.com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421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 dirty="0"/>
              <a:t>PLANNING </a:t>
            </a:r>
            <a:br>
              <a:rPr lang="en-US" dirty="0"/>
            </a:br>
            <a:r>
              <a:rPr lang="en-US" dirty="0"/>
              <a:t>PROCESS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4C3C12-C523-4818-AE35-D60C64963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125053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87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</a:rPr>
              <a:t>PLAN PURPOSE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743" y="1507415"/>
            <a:ext cx="4819091" cy="3903331"/>
          </a:xfrm>
          <a:ln w="5715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/>
              <a:t>To harness and focus the power of the resulting communication system, to make it efficient and effective. </a:t>
            </a:r>
          </a:p>
          <a:p>
            <a:pPr>
              <a:lnSpc>
                <a:spcPct val="110000"/>
              </a:lnSpc>
            </a:pPr>
            <a:r>
              <a:rPr lang="en-US" sz="2000"/>
              <a:t>Efisien? </a:t>
            </a:r>
          </a:p>
          <a:p>
            <a:pPr>
              <a:lnSpc>
                <a:spcPct val="110000"/>
              </a:lnSpc>
            </a:pPr>
            <a:r>
              <a:rPr lang="en-US" sz="2000"/>
              <a:t>Efektif? </a:t>
            </a:r>
          </a:p>
          <a:p>
            <a:pPr>
              <a:lnSpc>
                <a:spcPct val="110000"/>
              </a:lnSpc>
            </a:pPr>
            <a:r>
              <a:rPr lang="en-US" sz="2000"/>
              <a:t>Efisien: bagaimana hemat waktu, biaya dan tenaga</a:t>
            </a:r>
          </a:p>
          <a:p>
            <a:pPr>
              <a:lnSpc>
                <a:spcPct val="110000"/>
              </a:lnSpc>
            </a:pPr>
            <a:r>
              <a:rPr lang="en-US" sz="2000"/>
              <a:t>Efektif: bagaimana mencapai hasil maksimal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1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RegularSeedLeftStep">
      <a:dk1>
        <a:srgbClr val="000000"/>
      </a:dk1>
      <a:lt1>
        <a:srgbClr val="FFFFFF"/>
      </a:lt1>
      <a:dk2>
        <a:srgbClr val="412F24"/>
      </a:dk2>
      <a:lt2>
        <a:srgbClr val="E3E2E8"/>
      </a:lt2>
      <a:accent1>
        <a:srgbClr val="8FAB1E"/>
      </a:accent1>
      <a:accent2>
        <a:srgbClr val="C39D15"/>
      </a:accent2>
      <a:accent3>
        <a:srgbClr val="E76E29"/>
      </a:accent3>
      <a:accent4>
        <a:srgbClr val="D51721"/>
      </a:accent4>
      <a:accent5>
        <a:srgbClr val="E72982"/>
      </a:accent5>
      <a:accent6>
        <a:srgbClr val="D517BF"/>
      </a:accent6>
      <a:hlink>
        <a:srgbClr val="806CCE"/>
      </a:hlink>
      <a:folHlink>
        <a:srgbClr val="7F7F7F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288</Words>
  <Application>Microsoft Macintosh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 Nova Light</vt:lpstr>
      <vt:lpstr>Gill Sans MT</vt:lpstr>
      <vt:lpstr>Wingdings 2</vt:lpstr>
      <vt:lpstr>DividendVTI</vt:lpstr>
      <vt:lpstr>pereNCANAAN KAMPANYE LINGKUNGAN</vt:lpstr>
      <vt:lpstr>CAMPAIGN COMMUNICATION</vt:lpstr>
      <vt:lpstr>CAMPAIGN COMMUNICATION </vt:lpstr>
      <vt:lpstr>CAMPAIGN COMMUNICATION</vt:lpstr>
      <vt:lpstr>PowerPoint Presentation</vt:lpstr>
      <vt:lpstr>3 MAJOR PHASES of CAMPAIGN</vt:lpstr>
      <vt:lpstr>PLANNING </vt:lpstr>
      <vt:lpstr>PLANNING  PROCESS </vt:lpstr>
      <vt:lpstr>PLAN PURPOSE</vt:lpstr>
      <vt:lpstr>PLANNING ENVIRONMENTAL COMMUNICATION</vt:lpstr>
      <vt:lpstr>PROBLEM STATEMENT</vt:lpstr>
      <vt:lpstr>PowerPoint Presentation</vt:lpstr>
      <vt:lpstr>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KAMPANYE LINGKUNGAN</dc:title>
  <dc:creator>Emma  Aliudin</dc:creator>
  <cp:lastModifiedBy>Emma  Aliudin</cp:lastModifiedBy>
  <cp:revision>2</cp:revision>
  <dcterms:created xsi:type="dcterms:W3CDTF">2020-08-20T12:07:46Z</dcterms:created>
  <dcterms:modified xsi:type="dcterms:W3CDTF">2020-08-20T12:10:28Z</dcterms:modified>
</cp:coreProperties>
</file>