
<file path=[Content_Types].xml><?xml version="1.0" encoding="utf-8"?>
<Types xmlns="http://schemas.openxmlformats.org/package/2006/content-types">
  <Override PartName="/ppt/diagrams/layout20.xml" ContentType="application/vnd.openxmlformats-officedocument.drawingml.diagramLayou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8.xml" ContentType="application/vnd.openxmlformats-officedocument.presentationml.slide+xml"/>
  <Override PartName="/ppt/diagrams/quickStyle16.xml" ContentType="application/vnd.openxmlformats-officedocument.drawingml.diagramStyle+xml"/>
  <Override PartName="/ppt/slides/slide28.xml" ContentType="application/vnd.openxmlformats-officedocument.presentationml.slide+xml"/>
  <Override PartName="/ppt/diagrams/data22.xml" ContentType="application/vnd.openxmlformats-officedocument.drawingml.diagramData+xml"/>
  <Override PartName="/ppt/diagrams/layout16.xml" ContentType="application/vnd.openxmlformats-officedocument.drawingml.diagramLayout+xml"/>
  <Override PartName="/ppt/slides/slide9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diagrams/drawing10.xml" ContentType="application/vnd.ms-office.drawingml.diagramDrawing+xml"/>
  <Override PartName="/ppt/diagrams/data18.xml" ContentType="application/vnd.openxmlformats-officedocument.drawingml.diagramData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colors15.xml" ContentType="application/vnd.openxmlformats-officedocument.drawingml.diagramColors+xml"/>
  <Override PartName="/ppt/diagrams/colors8.xml" ContentType="application/vnd.openxmlformats-officedocument.drawingml.diagramColors+xml"/>
  <Override PartName="/ppt/diagrams/drawing15.xml" ContentType="application/vnd.ms-office.drawingml.diagramDrawing+xml"/>
  <Override PartName="/ppt/diagrams/drawing7.xml" ContentType="application/vnd.ms-office.drawingml.diagramDrawing+xml"/>
  <Override PartName="/ppt/diagrams/data6.xml" ContentType="application/vnd.openxmlformats-officedocument.drawingml.diagramData+xml"/>
  <Default Extension="jpeg" ContentType="image/jpeg"/>
  <Override PartName="/ppt/diagrams/layout3.xml" ContentType="application/vnd.openxmlformats-officedocument.drawingml.diagramLayout+xml"/>
  <Override PartName="/ppt/slides/slide13.xml" ContentType="application/vnd.openxmlformats-officedocument.presentationml.slide+xml"/>
  <Override PartName="/ppt/diagrams/quickStyle11.xml" ContentType="application/vnd.openxmlformats-officedocument.drawingml.diagramStyle+xml"/>
  <Override PartName="/ppt/slides/slide23.xml" ContentType="application/vnd.openxmlformats-officedocument.presentationml.slide+xml"/>
  <Override PartName="/ppt/diagrams/quickStyle21.xml" ContentType="application/vnd.openxmlformats-officedocument.drawingml.diagramStyle+xml"/>
  <Override PartName="/ppt/slides/slide4.xml" ContentType="application/vnd.openxmlformats-officedocument.presentationml.slide+xml"/>
  <Override PartName="/ppt/diagrams/layout11.xml" ContentType="application/vnd.openxmlformats-officedocument.drawingml.diagramLayout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21.xml" ContentType="application/vnd.openxmlformats-officedocument.drawingml.diagram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slides/slide19.xml" ContentType="application/vnd.openxmlformats-officedocument.presentationml.slide+xml"/>
  <Override PartName="/ppt/diagrams/quickStyle17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17.xml" ContentType="application/vnd.openxmlformats-officedocument.drawingml.diagramLayout+xml"/>
  <Override PartName="/ppt/diagrams/colors10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diagrams/drawing11.xml" ContentType="application/vnd.ms-office.drawingml.diagramDrawing+xml"/>
  <Override PartName="/ppt/diagrams/data19.xml" ContentType="application/vnd.openxmlformats-officedocument.drawingml.diagramData+xml"/>
  <Override PartName="/ppt/diagrams/drawing20.xml" ContentType="application/vnd.ms-office.drawingml.diagramDrawing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colors16.xml" ContentType="application/vnd.openxmlformats-officedocument.drawingml.diagramColors+xml"/>
  <Override PartName="/ppt/diagrams/colors9.xml" ContentType="application/vnd.openxmlformats-officedocument.drawingml.diagramColors+xml"/>
  <Override PartName="/ppt/diagrams/drawing16.xml" ContentType="application/vnd.ms-office.drawingml.diagramDrawing+xml"/>
  <Override PartName="/ppt/diagrams/drawing8.xml" ContentType="application/vnd.ms-office.drawingml.diagramDrawing+xml"/>
  <Override PartName="/ppt/diagrams/data7.xml" ContentType="application/vnd.openxmlformats-officedocument.drawingml.diagramData+xml"/>
  <Override PartName="/ppt/diagrams/layout4.xml" ContentType="application/vnd.openxmlformats-officedocument.drawingml.diagramLayout+xml"/>
  <Override PartName="/ppt/slides/slide14.xml" ContentType="application/vnd.openxmlformats-officedocument.presentationml.slide+xml"/>
  <Override PartName="/ppt/diagrams/quickStyle12.xml" ContentType="application/vnd.openxmlformats-officedocument.drawingml.diagramStyl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diagrams/quickStyle22.xml" ContentType="application/vnd.openxmlformats-officedocument.drawingml.diagramStyle+xml"/>
  <Default Extension="xml" ContentType="application/xml"/>
  <Override PartName="/ppt/diagrams/layout12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diagrams/layout22.xml" ContentType="application/vnd.openxmlformats-officedocument.drawingml.diagramLayout+xml"/>
  <Override PartName="/ppt/diagrams/data14.xml" ContentType="application/vnd.openxmlformats-officedocument.drawingml.diagramData+xml"/>
  <Override PartName="/ppt/diagrams/quickStyle18.xml" ContentType="application/vnd.openxmlformats-officedocument.drawingml.diagramStyle+xml"/>
  <Override PartName="/ppt/slideLayouts/slideLayout11.xml" ContentType="application/vnd.openxmlformats-officedocument.presentationml.slideLayout+xml"/>
  <Override PartName="/docProps/app.xml" ContentType="application/vnd.openxmlformats-officedocument.extended-properties+xml"/>
  <Override PartName="/ppt/diagrams/layout1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11.xml" ContentType="application/vnd.openxmlformats-officedocument.drawingml.diagramColors+xml"/>
  <Override PartName="/ppt/diagrams/colors4.xml" ContentType="application/vnd.openxmlformats-officedocument.drawingml.diagramColors+xml"/>
  <Override PartName="/ppt/diagrams/colors20.xml" ContentType="application/vnd.openxmlformats-officedocument.drawingml.diagramColors+xml"/>
  <Override PartName="/docProps/core.xml" ContentType="application/vnd.openxmlformats-package.core-properties+xml"/>
  <Override PartName="/ppt/diagrams/drawing21.xml" ContentType="application/vnd.ms-office.drawingml.diagramDrawing+xml"/>
  <Override PartName="/ppt/diagrams/drawing3.xml" ContentType="application/vnd.ms-office.drawingml.diagramDrawing+xml"/>
  <Override PartName="/ppt/diagrams/data2.xml" ContentType="application/vnd.openxmlformats-officedocument.drawingml.diagramData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slideLayouts/slideLayout1.xml" ContentType="application/vnd.openxmlformats-officedocument.presentationml.slideLayout+xml"/>
  <Override PartName="/ppt/diagrams/drawing9.xml" ContentType="application/vnd.ms-office.drawingml.diagramDrawing+xml"/>
  <Override PartName="/ppt/diagrams/data8.xml" ContentType="application/vnd.openxmlformats-officedocument.drawingml.diagramData+xml"/>
  <Override PartName="/ppt/diagrams/layout5.xml" ContentType="application/vnd.openxmlformats-officedocument.drawingml.diagramLayout+xml"/>
  <Override PartName="/ppt/slides/slide15.xml" ContentType="application/vnd.openxmlformats-officedocument.presentationml.slide+xml"/>
  <Override PartName="/ppt/diagrams/quickStyle13.xml" ContentType="application/vnd.openxmlformats-officedocument.drawingml.diagramStyle+xml"/>
  <Override PartName="/ppt/slides/slide25.xml" ContentType="application/vnd.openxmlformats-officedocument.presentationml.slide+xml"/>
  <Default Extension="png" ContentType="image/png"/>
  <Override PartName="/ppt/diagrams/layout13.xml" ContentType="application/vnd.openxmlformats-officedocument.drawingml.diagram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quickStyle3.xml" ContentType="application/vnd.openxmlformats-officedocument.drawingml.diagramStyle+xml"/>
  <Override PartName="/ppt/diagrams/quickStyle19.xml" ContentType="application/vnd.openxmlformats-officedocument.drawingml.diagramStyle+xml"/>
  <Override PartName="/ppt/diagrams/data15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12.xml" ContentType="application/vnd.openxmlformats-officedocument.drawingml.diagramColors+xml"/>
  <Override PartName="/ppt/diagrams/colors5.xml" ContentType="application/vnd.openxmlformats-officedocument.drawingml.diagramColors+xml"/>
  <Override PartName="/ppt/diagrams/colors21.xml" ContentType="application/vnd.openxmlformats-officedocument.drawingml.diagramColors+xml"/>
  <Override PartName="/ppt/diagrams/drawing12.xml" ContentType="application/vnd.ms-office.drawingml.diagramDrawing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3.xml" ContentType="application/vnd.openxmlformats-officedocument.drawingml.diagramData+xml"/>
  <Override PartName="/ppt/slides/slide10.xml" ContentType="application/vnd.openxmlformats-officedocument.presentationml.slide+xml"/>
  <Override PartName="/ppt/diagrams/colors18.xml" ContentType="application/vnd.openxmlformats-officedocument.drawingml.diagramColors+xml"/>
  <Override PartName="/ppt/slides/slide20.xml" ContentType="application/vnd.openxmlformats-officedocument.presentationml.slide+xml"/>
  <Override PartName="/ppt/diagrams/drawing18.xml" ContentType="application/vnd.ms-office.drawingml.diagramDrawing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data9.xml" ContentType="application/vnd.openxmlformats-officedocument.drawingml.diagramData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diagrams/quickStyle14.xml" ContentType="application/vnd.openxmlformats-officedocument.drawingml.diagramStyle+xml"/>
  <Default Extension="rels" ContentType="application/vnd.openxmlformats-package.relationships+xml"/>
  <Override PartName="/ppt/diagrams/data20.xml" ContentType="application/vnd.openxmlformats-officedocument.drawingml.diagramData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diagrams/layout14.xml" ContentType="application/vnd.openxmlformats-officedocument.drawingml.diagramLayout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data16.xml" ContentType="application/vnd.openxmlformats-officedocument.drawingml.diagramData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diagrams/colors13.xml" ContentType="application/vnd.openxmlformats-officedocument.drawingml.diagramColors+xml"/>
  <Override PartName="/ppt/diagrams/colors6.xml" ContentType="application/vnd.openxmlformats-officedocument.drawingml.diagramColors+xml"/>
  <Override PartName="/ppt/diagrams/drawing13.xml" ContentType="application/vnd.ms-office.drawingml.diagramDrawing+xml"/>
  <Override PartName="/ppt/diagrams/colors22.xml" ContentType="application/vnd.openxmlformats-officedocument.drawingml.diagramColors+xml"/>
  <Override PartName="/ppt/diagrams/drawing5.xml" ContentType="application/vnd.ms-office.drawingml.diagramDrawing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diagrams/colors19.xml" ContentType="application/vnd.openxmlformats-officedocument.drawingml.diagramColors+xml"/>
  <Override PartName="/ppt/slides/slide21.xml" ContentType="application/vnd.openxmlformats-officedocument.presentationml.slide+xml"/>
  <Override PartName="/ppt/diagrams/drawing19.xml" ContentType="application/vnd.ms-office.drawingml.diagramDrawing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layout7.xml" ContentType="application/vnd.openxmlformats-officedocument.drawingml.diagramLayout+xml"/>
  <Override PartName="/ppt/diagrams/quickStyle15.xml" ContentType="application/vnd.openxmlformats-officedocument.drawingml.diagramStyle+xml"/>
  <Override PartName="/ppt/diagrams/data11.xml" ContentType="application/vnd.openxmlformats-officedocument.drawingml.diagramData+xml"/>
  <Override PartName="/ppt/slides/slide17.xml" ContentType="application/vnd.openxmlformats-officedocument.presentationml.slide+xml"/>
  <Override PartName="/ppt/diagrams/data21.xml" ContentType="application/vnd.openxmlformats-officedocument.drawingml.diagramData+xml"/>
  <Override PartName="/ppt/slides/slide27.xml" ContentType="application/vnd.openxmlformats-officedocument.presentationml.slide+xml"/>
  <Override PartName="/ppt/diagrams/layout15.xml" ContentType="application/vnd.openxmlformats-officedocument.drawingml.diagramLayout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Override PartName="/ppt/diagrams/data17.xml" ContentType="application/vnd.openxmlformats-officedocument.drawingml.diagramData+xml"/>
  <Override PartName="/ppt/diagrams/colors14.xml" ContentType="application/vnd.openxmlformats-officedocument.drawingml.diagramColors+xml"/>
  <Override PartName="/ppt/diagrams/colors7.xml" ContentType="application/vnd.openxmlformats-officedocument.drawingml.diagramColors+xml"/>
  <Override PartName="/ppt/diagrams/drawing14.xml" ContentType="application/vnd.ms-office.drawingml.diagramDrawing+xml"/>
  <Override PartName="/ppt/diagrams/drawing6.xml" ContentType="application/vnd.ms-office.drawingml.diagramDrawing+xml"/>
  <Override PartName="/ppt/diagrams/data5.xml" ContentType="application/vnd.openxmlformats-officedocument.drawingml.diagramData+xml"/>
  <Override PartName="/ppt/diagrams/layout2.xml" ContentType="application/vnd.openxmlformats-officedocument.drawingml.diagramLayout+xml"/>
  <Override PartName="/ppt/slides/slide12.xml" ContentType="application/vnd.openxmlformats-officedocument.presentationml.slide+xml"/>
  <Override PartName="/ppt/diagrams/quickStyle10.xml" ContentType="application/vnd.openxmlformats-officedocument.drawingml.diagramStyle+xml"/>
  <Override PartName="/ppt/diagrams/quickStyle20.xml" ContentType="application/vnd.openxmlformats-officedocument.drawingml.diagramStyl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diagrams/layout10.xml" ContentType="application/vnd.openxmlformats-officedocument.drawingml.diagram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DADA8-BCD7-254A-B000-1784B73640A3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7CC8371-D3A4-AD4C-AFA7-6C2F889FBA2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A. Interpersonal Communication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3215005-64A8-0A44-83F7-218086C23772}" type="parTrans" cxnId="{C509CAB0-51F7-DD4F-8911-C94B46D8D5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853F7FD-5BAD-3B4A-BE57-A6139E58B841}" type="sibTrans" cxnId="{C509CAB0-51F7-DD4F-8911-C94B46D8D5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57E9CA5-3C23-7842-8AE0-66B82A59D21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media-media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terkait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hubungan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interpersonal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6FDC914-81E3-3748-81EB-CF82429455C2}" type="parTrans" cxnId="{0D201C4A-5594-1045-83A7-FEDA15F4CBC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8BBF31-9142-0249-BD38-427A68EB1448}" type="sibTrans" cxnId="{0D201C4A-5594-1045-83A7-FEDA15F4CBC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AF655F9-B541-914A-8D8D-A5ABB57C73C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B. Organizational Media 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4028EC7-398F-854B-8DA2-6B017D40B1DF}" type="parTrans" cxnId="{D986AC29-9363-C741-BA6C-36C57B4B9F6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7121516-7584-EA46-99E9-3F61C86D0EEB}" type="sibTrans" cxnId="{D986AC29-9363-C741-BA6C-36C57B4B9F6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6B6FB89-200C-EE4E-8DD9-10F2AB8D1C96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sendiri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A1B99E3-69B6-CA44-942A-C73D9C7259D1}" type="parTrans" cxnId="{6A38FC59-F775-B74F-95F2-419F8DCE5F9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EA0D8BC-537A-6745-9B28-B08BC99964D6}" type="sibTrans" cxnId="{6A38FC59-F775-B74F-95F2-419F8DCE5F9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43B9759-5F15-3444-B134-F85B1BA20C4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C. News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36D3CE7-8126-6045-B804-B6922C12BB42}" type="parTrans" cxnId="{E5147A79-48FC-D445-99C9-9C6497FC1B7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6D9F72-9054-6E45-A7F9-0E68BAB4C7A9}" type="sibTrans" cxnId="{E5147A79-48FC-D445-99C9-9C6497FC1B7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DC099D5-C910-AA4E-AC70-4F425F57CB9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massa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5D3D88-4423-B04A-906F-AFC671C7BBAB}" type="parTrans" cxnId="{6F0531B5-01C1-1140-87F5-F20DCAE0E8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A115BE8-8660-D844-AA39-797DB40D104E}" type="sibTrans" cxnId="{6F0531B5-01C1-1140-87F5-F20DCAE0E8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E4BBABD-A95F-7346-AECF-E4714CDE848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D. Advertising &amp; Promotional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6DA67C1-8F36-7D44-8478-6E5B5DE853F0}" type="parTrans" cxnId="{AF7B833E-78DF-4442-B710-F8070AAE02D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79E39EF-04B8-B64E-98E8-8E7B6397BF7A}" type="sibTrans" cxnId="{AF7B833E-78DF-4442-B710-F8070AAE02D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19043A0-7835-4F42-A059-84418D2766A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iklan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berbayar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promosi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3E76817-5E38-D14E-9A26-A9E989B5A57A}" type="parTrans" cxnId="{0B488281-2CC2-0C40-AF92-71B17E9662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31FC27-4EC1-F341-A346-2D5F21B605F2}" type="sibTrans" cxnId="{0B488281-2CC2-0C40-AF92-71B17E9662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92CF800-F4C0-D646-9B98-642078F63885}" type="pres">
      <dgm:prSet presAssocID="{730DADA8-BCD7-254A-B000-1784B73640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C8D9C3-5F3C-7E4E-86CD-33C0E6E77A9C}" type="pres">
      <dgm:prSet presAssocID="{87CC8371-D3A4-AD4C-AFA7-6C2F889FBA2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5D0D7-071D-5147-843E-4AEF3656D450}" type="pres">
      <dgm:prSet presAssocID="{87CC8371-D3A4-AD4C-AFA7-6C2F889FBA2F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3E3DA-41AF-C548-98C1-758E82250A75}" type="pres">
      <dgm:prSet presAssocID="{0AF655F9-B541-914A-8D8D-A5ABB57C73C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A457B-FF22-5742-95F0-2AB3104BDF08}" type="pres">
      <dgm:prSet presAssocID="{0AF655F9-B541-914A-8D8D-A5ABB57C73C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419BC-2FB5-FA4B-8A2E-F75EE6494264}" type="pres">
      <dgm:prSet presAssocID="{D43B9759-5F15-3444-B134-F85B1BA20C4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D9166-5A7C-874E-9080-FE5A8B61AFE3}" type="pres">
      <dgm:prSet presAssocID="{D43B9759-5F15-3444-B134-F85B1BA20C47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A1FF2-A63D-8445-B470-5BFF903F2FC2}" type="pres">
      <dgm:prSet presAssocID="{8E4BBABD-A95F-7346-AECF-E4714CDE848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DEE4D-AA44-A24C-8BF6-BBCE01BB7EC4}" type="pres">
      <dgm:prSet presAssocID="{8E4BBABD-A95F-7346-AECF-E4714CDE8482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CFFF93-0A04-F143-9371-11848F11A15D}" type="presOf" srcId="{06B6FB89-200C-EE4E-8DD9-10F2AB8D1C96}" destId="{F33A457B-FF22-5742-95F0-2AB3104BDF08}" srcOrd="0" destOrd="0" presId="urn:microsoft.com/office/officeart/2005/8/layout/vList2"/>
    <dgm:cxn modelId="{6A38FC59-F775-B74F-95F2-419F8DCE5F98}" srcId="{0AF655F9-B541-914A-8D8D-A5ABB57C73C0}" destId="{06B6FB89-200C-EE4E-8DD9-10F2AB8D1C96}" srcOrd="0" destOrd="0" parTransId="{1A1B99E3-69B6-CA44-942A-C73D9C7259D1}" sibTransId="{DEA0D8BC-537A-6745-9B28-B08BC99964D6}"/>
    <dgm:cxn modelId="{83251563-464D-1E44-B4ED-94F35B2B7495}" type="presOf" srcId="{8E4BBABD-A95F-7346-AECF-E4714CDE8482}" destId="{71BA1FF2-A63D-8445-B470-5BFF903F2FC2}" srcOrd="0" destOrd="0" presId="urn:microsoft.com/office/officeart/2005/8/layout/vList2"/>
    <dgm:cxn modelId="{AF7B833E-78DF-4442-B710-F8070AAE02D9}" srcId="{730DADA8-BCD7-254A-B000-1784B73640A3}" destId="{8E4BBABD-A95F-7346-AECF-E4714CDE8482}" srcOrd="3" destOrd="0" parTransId="{46DA67C1-8F36-7D44-8478-6E5B5DE853F0}" sibTransId="{979E39EF-04B8-B64E-98E8-8E7B6397BF7A}"/>
    <dgm:cxn modelId="{D986AC29-9363-C741-BA6C-36C57B4B9F64}" srcId="{730DADA8-BCD7-254A-B000-1784B73640A3}" destId="{0AF655F9-B541-914A-8D8D-A5ABB57C73C0}" srcOrd="1" destOrd="0" parTransId="{A4028EC7-398F-854B-8DA2-6B017D40B1DF}" sibTransId="{D7121516-7584-EA46-99E9-3F61C86D0EEB}"/>
    <dgm:cxn modelId="{BB1B2CB0-7B16-E14F-9627-41BB8DA6AC0B}" type="presOf" srcId="{87CC8371-D3A4-AD4C-AFA7-6C2F889FBA2F}" destId="{46C8D9C3-5F3C-7E4E-86CD-33C0E6E77A9C}" srcOrd="0" destOrd="0" presId="urn:microsoft.com/office/officeart/2005/8/layout/vList2"/>
    <dgm:cxn modelId="{6F0531B5-01C1-1140-87F5-F20DCAE0E808}" srcId="{D43B9759-5F15-3444-B134-F85B1BA20C47}" destId="{5DC099D5-C910-AA4E-AC70-4F425F57CB90}" srcOrd="0" destOrd="0" parTransId="{3D5D3D88-4423-B04A-906F-AFC671C7BBAB}" sibTransId="{3A115BE8-8660-D844-AA39-797DB40D104E}"/>
    <dgm:cxn modelId="{4A9585BA-F693-264B-BAD2-C48D3D761660}" type="presOf" srcId="{A57E9CA5-3C23-7842-8AE0-66B82A59D215}" destId="{F065D0D7-071D-5147-843E-4AEF3656D450}" srcOrd="0" destOrd="0" presId="urn:microsoft.com/office/officeart/2005/8/layout/vList2"/>
    <dgm:cxn modelId="{0D201C4A-5594-1045-83A7-FEDA15F4CBC2}" srcId="{87CC8371-D3A4-AD4C-AFA7-6C2F889FBA2F}" destId="{A57E9CA5-3C23-7842-8AE0-66B82A59D215}" srcOrd="0" destOrd="0" parTransId="{C6FDC914-81E3-3748-81EB-CF82429455C2}" sibTransId="{148BBF31-9142-0249-BD38-427A68EB1448}"/>
    <dgm:cxn modelId="{300B4E2A-F624-BE41-8A1B-7716B7BFAA6E}" type="presOf" srcId="{730DADA8-BCD7-254A-B000-1784B73640A3}" destId="{F92CF800-F4C0-D646-9B98-642078F63885}" srcOrd="0" destOrd="0" presId="urn:microsoft.com/office/officeart/2005/8/layout/vList2"/>
    <dgm:cxn modelId="{0B488281-2CC2-0C40-AF92-71B17E966291}" srcId="{8E4BBABD-A95F-7346-AECF-E4714CDE8482}" destId="{119043A0-7835-4F42-A059-84418D2766AB}" srcOrd="0" destOrd="0" parTransId="{93E76817-5E38-D14E-9A26-A9E989B5A57A}" sibTransId="{6031FC27-4EC1-F341-A346-2D5F21B605F2}"/>
    <dgm:cxn modelId="{EFC6D70E-71F2-4B4E-808B-1A6E0BD6FDC1}" type="presOf" srcId="{D43B9759-5F15-3444-B134-F85B1BA20C47}" destId="{2C3419BC-2FB5-FA4B-8A2E-F75EE6494264}" srcOrd="0" destOrd="0" presId="urn:microsoft.com/office/officeart/2005/8/layout/vList2"/>
    <dgm:cxn modelId="{72645063-5244-4748-8BDA-76C745965EAC}" type="presOf" srcId="{5DC099D5-C910-AA4E-AC70-4F425F57CB90}" destId="{BE7D9166-5A7C-874E-9080-FE5A8B61AFE3}" srcOrd="0" destOrd="0" presId="urn:microsoft.com/office/officeart/2005/8/layout/vList2"/>
    <dgm:cxn modelId="{C509CAB0-51F7-DD4F-8911-C94B46D8D508}" srcId="{730DADA8-BCD7-254A-B000-1784B73640A3}" destId="{87CC8371-D3A4-AD4C-AFA7-6C2F889FBA2F}" srcOrd="0" destOrd="0" parTransId="{23215005-64A8-0A44-83F7-218086C23772}" sibTransId="{B853F7FD-5BAD-3B4A-BE57-A6139E58B841}"/>
    <dgm:cxn modelId="{E5147A79-48FC-D445-99C9-9C6497FC1B7F}" srcId="{730DADA8-BCD7-254A-B000-1784B73640A3}" destId="{D43B9759-5F15-3444-B134-F85B1BA20C47}" srcOrd="2" destOrd="0" parTransId="{336D3CE7-8126-6045-B804-B6922C12BB42}" sibTransId="{FD6D9F72-9054-6E45-A7F9-0E68BAB4C7A9}"/>
    <dgm:cxn modelId="{163B2997-3664-1E4D-B109-747E45D448D3}" type="presOf" srcId="{119043A0-7835-4F42-A059-84418D2766AB}" destId="{47BDEE4D-AA44-A24C-8BF6-BBCE01BB7EC4}" srcOrd="0" destOrd="0" presId="urn:microsoft.com/office/officeart/2005/8/layout/vList2"/>
    <dgm:cxn modelId="{8A1DEE7D-54DE-5F41-9F5D-06E1EB81C95F}" type="presOf" srcId="{0AF655F9-B541-914A-8D8D-A5ABB57C73C0}" destId="{3083E3DA-41AF-C548-98C1-758E82250A75}" srcOrd="0" destOrd="0" presId="urn:microsoft.com/office/officeart/2005/8/layout/vList2"/>
    <dgm:cxn modelId="{B1FBAEC2-469D-4D49-ACF5-06234DBD1C1D}" type="presParOf" srcId="{F92CF800-F4C0-D646-9B98-642078F63885}" destId="{46C8D9C3-5F3C-7E4E-86CD-33C0E6E77A9C}" srcOrd="0" destOrd="0" presId="urn:microsoft.com/office/officeart/2005/8/layout/vList2"/>
    <dgm:cxn modelId="{7E577B8A-A37E-E64A-B3CA-E61A5A17C2A7}" type="presParOf" srcId="{F92CF800-F4C0-D646-9B98-642078F63885}" destId="{F065D0D7-071D-5147-843E-4AEF3656D450}" srcOrd="1" destOrd="0" presId="urn:microsoft.com/office/officeart/2005/8/layout/vList2"/>
    <dgm:cxn modelId="{B24C0984-BB35-D84F-B5A2-2150FAC8B057}" type="presParOf" srcId="{F92CF800-F4C0-D646-9B98-642078F63885}" destId="{3083E3DA-41AF-C548-98C1-758E82250A75}" srcOrd="2" destOrd="0" presId="urn:microsoft.com/office/officeart/2005/8/layout/vList2"/>
    <dgm:cxn modelId="{095F8144-40F7-C345-9CCC-6DD224E54885}" type="presParOf" srcId="{F92CF800-F4C0-D646-9B98-642078F63885}" destId="{F33A457B-FF22-5742-95F0-2AB3104BDF08}" srcOrd="3" destOrd="0" presId="urn:microsoft.com/office/officeart/2005/8/layout/vList2"/>
    <dgm:cxn modelId="{51D3D06E-D2B8-DC49-A235-E115FE9874C2}" type="presParOf" srcId="{F92CF800-F4C0-D646-9B98-642078F63885}" destId="{2C3419BC-2FB5-FA4B-8A2E-F75EE6494264}" srcOrd="4" destOrd="0" presId="urn:microsoft.com/office/officeart/2005/8/layout/vList2"/>
    <dgm:cxn modelId="{D0322FE4-5CC4-104C-A628-A8AC0ABDA785}" type="presParOf" srcId="{F92CF800-F4C0-D646-9B98-642078F63885}" destId="{BE7D9166-5A7C-874E-9080-FE5A8B61AFE3}" srcOrd="5" destOrd="0" presId="urn:microsoft.com/office/officeart/2005/8/layout/vList2"/>
    <dgm:cxn modelId="{26AB39EB-0148-B24E-8DBA-B2AD1DE65C7F}" type="presParOf" srcId="{F92CF800-F4C0-D646-9B98-642078F63885}" destId="{71BA1FF2-A63D-8445-B470-5BFF903F2FC2}" srcOrd="6" destOrd="0" presId="urn:microsoft.com/office/officeart/2005/8/layout/vList2"/>
    <dgm:cxn modelId="{7E01E46D-64F3-6047-BAB1-9323BCE199F4}" type="presParOf" srcId="{F92CF800-F4C0-D646-9B98-642078F63885}" destId="{47BDEE4D-AA44-A24C-8BF6-BBCE01BB7EC4}" srcOrd="7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F7DF07-6225-5E48-8611-A1B2954846A6}" type="doc">
      <dgm:prSet loTypeId="urn:microsoft.com/office/officeart/2005/8/layout/default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414AE93-CDB1-334C-AC48-4367620D9B1B}">
      <dgm:prSet phldrT="[Text]"/>
      <dgm:spPr/>
      <dgm:t>
        <a:bodyPr anchor="ctr"/>
        <a:lstStyle/>
        <a:p>
          <a:pPr algn="ctr"/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General Publications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D643C73-D70E-E64C-960A-2C78CEF14200}" type="parTrans" cxnId="{FE8CD9F2-7982-B04D-B690-A9339F290458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49470E6-CB5C-0549-A50B-B03CDF343690}" type="sibTrans" cxnId="{FE8CD9F2-7982-B04D-B690-A9339F290458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8B91B7C-60D3-E34F-9525-AA1722D2ED8F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Electronic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A4D90A2-9835-1244-BEA7-31B3BCD7FF60}" type="parTrans" cxnId="{81896B10-CDA8-E54A-AAD9-E29D7C2F6210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C37766E-0034-FD44-AA5D-71833027D70D}" type="sibTrans" cxnId="{81896B10-CDA8-E54A-AAD9-E29D7C2F6210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8CD5562-A4C1-9345-B020-A555E20DA174}">
      <dgm:prSet phldrT="[Text]"/>
      <dgm:spPr/>
      <dgm:t>
        <a:bodyPr anchor="ctr"/>
        <a:lstStyle/>
        <a:p>
          <a:pPr algn="ctr"/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Direct Mail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F9E7103-F34F-E94E-B65E-95519C2B180F}" type="parTrans" cxnId="{E6AD87B9-1F98-CE41-9E97-C6F93A0B702A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9B92689-38E4-FE49-AB38-1A66E6BDB138}" type="sibTrans" cxnId="{E6AD87B9-1F98-CE41-9E97-C6F93A0B702A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56EF8F9-5CC0-854D-996D-F67C1C76C7FE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Social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FE2D588-A877-8045-8AAA-CDEB46C6413B}" type="parTrans" cxnId="{179C4787-BAFE-5041-BB69-F183F4BD7ADF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73153B0-6215-5B45-A581-BFA3A3867E6C}" type="sibTrans" cxnId="{179C4787-BAFE-5041-BB69-F183F4BD7ADF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AD3A91-44B0-5945-B02E-3BDC3ADD0402}">
      <dgm:prSet phldrT="[Text]"/>
      <dgm:spPr/>
      <dgm:t>
        <a:bodyPr anchor="ctr"/>
        <a:lstStyle/>
        <a:p>
          <a:pPr algn="ctr"/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F39CAAD-C40B-9641-BBFE-69C7C85EC725}" type="parTrans" cxnId="{560D696D-B807-3C4F-ACC4-29D6FCD1B427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2A57A0D-F438-D242-B2DD-E228791FD0DB}" type="sibTrans" cxnId="{560D696D-B807-3C4F-ACC4-29D6FCD1B427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14D31B5-7EC5-1B4B-A55F-B4B792856E0A}">
      <dgm:prSet phldrT="[Text]"/>
      <dgm:spPr/>
      <dgm:t>
        <a:bodyPr anchor="ctr"/>
        <a:lstStyle/>
        <a:p>
          <a:pPr algn="ctr"/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1162AE-E385-EC49-B29A-B83C94594DEC}" type="parTrans" cxnId="{D10DAFA0-1FBB-5148-851F-4ABBAA22B845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022F32-4187-064B-827A-9BE027C41816}" type="sibTrans" cxnId="{D10DAFA0-1FBB-5148-851F-4ABBAA22B845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CFCA11F-8F11-CC4A-8FB7-D488D35FA103}">
      <dgm:prSet phldrT="[Text]"/>
      <dgm:spPr/>
      <dgm:t>
        <a:bodyPr/>
        <a:lstStyle/>
        <a:p>
          <a:pPr algn="ctr"/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EC68AA8-4277-2B4A-B656-929036F7B8C1}" type="parTrans" cxnId="{0F03AC59-BF34-DC42-9AE1-845EA3D743C4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AB7A700-711A-684B-9632-2E424806C48F}" type="sibTrans" cxnId="{0F03AC59-BF34-DC42-9AE1-845EA3D743C4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6B215A6-3D50-5943-8DF6-D107C7701379}">
      <dgm:prSet phldrT="[Text]"/>
      <dgm:spPr/>
      <dgm:t>
        <a:bodyPr/>
        <a:lstStyle/>
        <a:p>
          <a:pPr algn="ctr"/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5081DFA-00A4-C945-83DF-3B7C3777BB33}" type="parTrans" cxnId="{F4093547-0986-9447-8B49-A519A8C27103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A1DB2E2-E618-A54C-AA7A-AB5381CD9BF8}" type="sibTrans" cxnId="{F4093547-0986-9447-8B49-A519A8C27103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089341-B69E-7F44-A519-BA3C42A72587}" type="pres">
      <dgm:prSet presAssocID="{48F7DF07-6225-5E48-8611-A1B2954846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871FC9-8F1E-B14A-B69B-A120C95E70AC}" type="pres">
      <dgm:prSet presAssocID="{9414AE93-CDB1-334C-AC48-4367620D9B1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F875-5C96-7D4D-9C22-9BFB9757A469}" type="pres">
      <dgm:prSet presAssocID="{449470E6-CB5C-0549-A50B-B03CDF343690}" presName="sibTrans" presStyleCnt="0"/>
      <dgm:spPr/>
      <dgm:t>
        <a:bodyPr/>
        <a:lstStyle/>
        <a:p>
          <a:endParaRPr lang="en-US"/>
        </a:p>
      </dgm:t>
    </dgm:pt>
    <dgm:pt modelId="{9A2EE681-217B-D443-856F-3D79EAE5A804}" type="pres">
      <dgm:prSet presAssocID="{48CD5562-A4C1-9345-B020-A555E20DA1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4FA96-7C0A-6446-852C-B937C5862920}" type="pres">
      <dgm:prSet presAssocID="{19B92689-38E4-FE49-AB38-1A66E6BDB138}" presName="sibTrans" presStyleCnt="0"/>
      <dgm:spPr/>
      <dgm:t>
        <a:bodyPr/>
        <a:lstStyle/>
        <a:p>
          <a:endParaRPr lang="en-US"/>
        </a:p>
      </dgm:t>
    </dgm:pt>
    <dgm:pt modelId="{4D5BF0AB-A686-1F49-ADDF-6779411C5B21}" type="pres">
      <dgm:prSet presAssocID="{08B91B7C-60D3-E34F-9525-AA1722D2ED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73308-8346-994E-87F2-DC571CFCAD05}" type="pres">
      <dgm:prSet presAssocID="{EC37766E-0034-FD44-AA5D-71833027D70D}" presName="sibTrans" presStyleCnt="0"/>
      <dgm:spPr/>
      <dgm:t>
        <a:bodyPr/>
        <a:lstStyle/>
        <a:p>
          <a:endParaRPr lang="en-US"/>
        </a:p>
      </dgm:t>
    </dgm:pt>
    <dgm:pt modelId="{8521DAC3-F6BB-FC4C-B69D-23AF6FFE5513}" type="pres">
      <dgm:prSet presAssocID="{856EF8F9-5CC0-854D-996D-F67C1C76C7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03AC59-BF34-DC42-9AE1-845EA3D743C4}" srcId="{08B91B7C-60D3-E34F-9525-AA1722D2ED8F}" destId="{1CFCA11F-8F11-CC4A-8FB7-D488D35FA103}" srcOrd="0" destOrd="0" parTransId="{0EC68AA8-4277-2B4A-B656-929036F7B8C1}" sibTransId="{8AB7A700-711A-684B-9632-2E424806C48F}"/>
    <dgm:cxn modelId="{179C4787-BAFE-5041-BB69-F183F4BD7ADF}" srcId="{48F7DF07-6225-5E48-8611-A1B2954846A6}" destId="{856EF8F9-5CC0-854D-996D-F67C1C76C7FE}" srcOrd="3" destOrd="0" parTransId="{1FE2D588-A877-8045-8AAA-CDEB46C6413B}" sibTransId="{473153B0-6215-5B45-A581-BFA3A3867E6C}"/>
    <dgm:cxn modelId="{D10DAFA0-1FBB-5148-851F-4ABBAA22B845}" srcId="{48CD5562-A4C1-9345-B020-A555E20DA174}" destId="{614D31B5-7EC5-1B4B-A55F-B4B792856E0A}" srcOrd="0" destOrd="0" parTransId="{141162AE-E385-EC49-B29A-B83C94594DEC}" sibTransId="{22022F32-4187-064B-827A-9BE027C41816}"/>
    <dgm:cxn modelId="{18146CEA-CA8D-8248-8CED-2292C537BDBB}" type="presOf" srcId="{48F7DF07-6225-5E48-8611-A1B2954846A6}" destId="{64089341-B69E-7F44-A519-BA3C42A72587}" srcOrd="0" destOrd="0" presId="urn:microsoft.com/office/officeart/2005/8/layout/default"/>
    <dgm:cxn modelId="{10486127-D771-1E48-972F-6FEBE58B2C57}" type="presOf" srcId="{9414AE93-CDB1-334C-AC48-4367620D9B1B}" destId="{AD871FC9-8F1E-B14A-B69B-A120C95E70AC}" srcOrd="0" destOrd="0" presId="urn:microsoft.com/office/officeart/2005/8/layout/default"/>
    <dgm:cxn modelId="{E6AD87B9-1F98-CE41-9E97-C6F93A0B702A}" srcId="{48F7DF07-6225-5E48-8611-A1B2954846A6}" destId="{48CD5562-A4C1-9345-B020-A555E20DA174}" srcOrd="1" destOrd="0" parTransId="{8F9E7103-F34F-E94E-B65E-95519C2B180F}" sibTransId="{19B92689-38E4-FE49-AB38-1A66E6BDB138}"/>
    <dgm:cxn modelId="{A5487FE6-039E-394A-843A-603E60AF599D}" type="presOf" srcId="{614D31B5-7EC5-1B4B-A55F-B4B792856E0A}" destId="{9A2EE681-217B-D443-856F-3D79EAE5A804}" srcOrd="0" destOrd="1" presId="urn:microsoft.com/office/officeart/2005/8/layout/default"/>
    <dgm:cxn modelId="{560D696D-B807-3C4F-ACC4-29D6FCD1B427}" srcId="{9414AE93-CDB1-334C-AC48-4367620D9B1B}" destId="{83AD3A91-44B0-5945-B02E-3BDC3ADD0402}" srcOrd="0" destOrd="0" parTransId="{9F39CAAD-C40B-9641-BBFE-69C7C85EC725}" sibTransId="{C2A57A0D-F438-D242-B2DD-E228791FD0DB}"/>
    <dgm:cxn modelId="{438EBB44-9DD3-4547-9413-BA78FF9171DD}" type="presOf" srcId="{83AD3A91-44B0-5945-B02E-3BDC3ADD0402}" destId="{AD871FC9-8F1E-B14A-B69B-A120C95E70AC}" srcOrd="0" destOrd="1" presId="urn:microsoft.com/office/officeart/2005/8/layout/default"/>
    <dgm:cxn modelId="{81896B10-CDA8-E54A-AAD9-E29D7C2F6210}" srcId="{48F7DF07-6225-5E48-8611-A1B2954846A6}" destId="{08B91B7C-60D3-E34F-9525-AA1722D2ED8F}" srcOrd="2" destOrd="0" parTransId="{3A4D90A2-9835-1244-BEA7-31B3BCD7FF60}" sibTransId="{EC37766E-0034-FD44-AA5D-71833027D70D}"/>
    <dgm:cxn modelId="{FE8CD9F2-7982-B04D-B690-A9339F290458}" srcId="{48F7DF07-6225-5E48-8611-A1B2954846A6}" destId="{9414AE93-CDB1-334C-AC48-4367620D9B1B}" srcOrd="0" destOrd="0" parTransId="{DD643C73-D70E-E64C-960A-2C78CEF14200}" sibTransId="{449470E6-CB5C-0549-A50B-B03CDF343690}"/>
    <dgm:cxn modelId="{A298372D-189C-C941-B75C-C484B8AA6E41}" type="presOf" srcId="{76B215A6-3D50-5943-8DF6-D107C7701379}" destId="{8521DAC3-F6BB-FC4C-B69D-23AF6FFE5513}" srcOrd="0" destOrd="1" presId="urn:microsoft.com/office/officeart/2005/8/layout/default"/>
    <dgm:cxn modelId="{E72E4200-AFBF-364A-AFE4-DD17B6619720}" type="presOf" srcId="{1CFCA11F-8F11-CC4A-8FB7-D488D35FA103}" destId="{4D5BF0AB-A686-1F49-ADDF-6779411C5B21}" srcOrd="0" destOrd="1" presId="urn:microsoft.com/office/officeart/2005/8/layout/default"/>
    <dgm:cxn modelId="{2D5E2AB3-5B72-BA48-B5C4-8457CEEE7D54}" type="presOf" srcId="{856EF8F9-5CC0-854D-996D-F67C1C76C7FE}" destId="{8521DAC3-F6BB-FC4C-B69D-23AF6FFE5513}" srcOrd="0" destOrd="0" presId="urn:microsoft.com/office/officeart/2005/8/layout/default"/>
    <dgm:cxn modelId="{B5C7488E-A9D7-F44A-A455-65C0EA51B681}" type="presOf" srcId="{48CD5562-A4C1-9345-B020-A555E20DA174}" destId="{9A2EE681-217B-D443-856F-3D79EAE5A804}" srcOrd="0" destOrd="0" presId="urn:microsoft.com/office/officeart/2005/8/layout/default"/>
    <dgm:cxn modelId="{AAECF643-A3AE-5142-B308-BA4EDF3698E2}" type="presOf" srcId="{08B91B7C-60D3-E34F-9525-AA1722D2ED8F}" destId="{4D5BF0AB-A686-1F49-ADDF-6779411C5B21}" srcOrd="0" destOrd="0" presId="urn:microsoft.com/office/officeart/2005/8/layout/default"/>
    <dgm:cxn modelId="{F4093547-0986-9447-8B49-A519A8C27103}" srcId="{856EF8F9-5CC0-854D-996D-F67C1C76C7FE}" destId="{76B215A6-3D50-5943-8DF6-D107C7701379}" srcOrd="0" destOrd="0" parTransId="{55081DFA-00A4-C945-83DF-3B7C3777BB33}" sibTransId="{BA1DB2E2-E618-A54C-AA7A-AB5381CD9BF8}"/>
    <dgm:cxn modelId="{0620E89C-43E3-9244-B8C1-5CD2340D741C}" type="presParOf" srcId="{64089341-B69E-7F44-A519-BA3C42A72587}" destId="{AD871FC9-8F1E-B14A-B69B-A120C95E70AC}" srcOrd="0" destOrd="0" presId="urn:microsoft.com/office/officeart/2005/8/layout/default"/>
    <dgm:cxn modelId="{E8FC8D04-0B0E-EE4C-8F60-3B65BCDD3A22}" type="presParOf" srcId="{64089341-B69E-7F44-A519-BA3C42A72587}" destId="{DF52F875-5C96-7D4D-9C22-9BFB9757A469}" srcOrd="1" destOrd="0" presId="urn:microsoft.com/office/officeart/2005/8/layout/default"/>
    <dgm:cxn modelId="{6A60F405-004B-1A4F-9C50-488DEF61A15B}" type="presParOf" srcId="{64089341-B69E-7F44-A519-BA3C42A72587}" destId="{9A2EE681-217B-D443-856F-3D79EAE5A804}" srcOrd="2" destOrd="0" presId="urn:microsoft.com/office/officeart/2005/8/layout/default"/>
    <dgm:cxn modelId="{3B127AC3-AC52-584D-9B72-D9625ECDDCB4}" type="presParOf" srcId="{64089341-B69E-7F44-A519-BA3C42A72587}" destId="{EBB4FA96-7C0A-6446-852C-B937C5862920}" srcOrd="3" destOrd="0" presId="urn:microsoft.com/office/officeart/2005/8/layout/default"/>
    <dgm:cxn modelId="{505E8FA5-5B8F-2B42-97C6-C8F4C24FB71F}" type="presParOf" srcId="{64089341-B69E-7F44-A519-BA3C42A72587}" destId="{4D5BF0AB-A686-1F49-ADDF-6779411C5B21}" srcOrd="4" destOrd="0" presId="urn:microsoft.com/office/officeart/2005/8/layout/default"/>
    <dgm:cxn modelId="{EF345EF3-7E05-0242-A470-AFE2279F7D7E}" type="presParOf" srcId="{64089341-B69E-7F44-A519-BA3C42A72587}" destId="{97073308-8346-994E-87F2-DC571CFCAD05}" srcOrd="5" destOrd="0" presId="urn:microsoft.com/office/officeart/2005/8/layout/default"/>
    <dgm:cxn modelId="{3C18A03F-B9AF-3A45-9E2F-33CC0D1C8850}" type="presParOf" srcId="{64089341-B69E-7F44-A519-BA3C42A72587}" destId="{8521DAC3-F6BB-FC4C-B69D-23AF6FFE55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5230E3-570E-2847-B0C0-F7F29D5C0A1E}" type="doc">
      <dgm:prSet loTypeId="urn:microsoft.com/office/officeart/2005/8/layout/chevron2" loCatId="process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6FD5BB6-B0D3-BC4E-A5B1-3A0BB7BE8581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Serial Publications (newsletter, bulletins, etc.)</a:t>
          </a:r>
          <a:endParaRPr lang="en-US" dirty="0">
            <a:latin typeface="Times New Roman"/>
            <a:cs typeface="Times New Roman"/>
          </a:endParaRPr>
        </a:p>
      </dgm:t>
    </dgm:pt>
    <dgm:pt modelId="{14DFA6D6-7057-4E46-9027-D94072BA4414}" type="parTrans" cxnId="{6849ED8E-A781-C64C-A993-B60B9B120D9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DD1277A-F2A6-BD4E-9EB3-190FE8F0C80E}" type="sibTrans" cxnId="{6849ED8E-A781-C64C-A993-B60B9B120D9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DB45EE5-64EF-3D4B-9A5C-9C00F7A14244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Reprints (</a:t>
          </a:r>
          <a:r>
            <a:rPr lang="en-US" dirty="0" err="1" smtClean="0">
              <a:latin typeface="Times New Roman"/>
              <a:cs typeface="Times New Roman"/>
            </a:rPr>
            <a:t>Pencetakan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ulang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artikel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mengenai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seperti</a:t>
          </a:r>
          <a:r>
            <a:rPr lang="en-US" dirty="0" smtClean="0">
              <a:latin typeface="Times New Roman"/>
              <a:cs typeface="Times New Roman"/>
            </a:rPr>
            <a:t> news release)</a:t>
          </a:r>
          <a:endParaRPr lang="en-US" dirty="0">
            <a:latin typeface="Times New Roman"/>
            <a:cs typeface="Times New Roman"/>
          </a:endParaRPr>
        </a:p>
      </dgm:t>
    </dgm:pt>
    <dgm:pt modelId="{A2ED3976-0F58-6D4A-BFE9-3C14F428C920}" type="parTrans" cxnId="{460E3992-4072-3644-BE10-8D53DA515ED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27D36E7-730A-0F4E-8CA2-6B2514BB2F51}" type="sibTrans" cxnId="{460E3992-4072-3644-BE10-8D53DA515ED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7AD4620-4882-3645-87D2-63F418D389BB}">
      <dgm:prSet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Stand Alone Publications (brochures, flyer, fact sheet)</a:t>
          </a:r>
          <a:endParaRPr lang="en-US" dirty="0">
            <a:latin typeface="Times New Roman"/>
            <a:cs typeface="Times New Roman"/>
          </a:endParaRPr>
        </a:p>
      </dgm:t>
    </dgm:pt>
    <dgm:pt modelId="{2D190B55-4797-544F-BC26-F76653ED58DF}" type="parTrans" cxnId="{339B7F0A-03C6-E349-A7C1-BBF42CE353E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798958D-7727-BE43-9CC1-80A3F02A0082}" type="sibTrans" cxnId="{339B7F0A-03C6-E349-A7C1-BBF42CE353E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FD23077-4370-8746-9410-BA3AC85DFB31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Progress report (annual report)</a:t>
          </a:r>
          <a:endParaRPr lang="en-US" dirty="0">
            <a:latin typeface="Times New Roman"/>
            <a:cs typeface="Times New Roman"/>
          </a:endParaRPr>
        </a:p>
      </dgm:t>
    </dgm:pt>
    <dgm:pt modelId="{60C39809-B324-F248-966D-F40A07AD1113}" type="parTrans" cxnId="{5979700B-5162-CD46-A413-0312DD43FC9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A1B815B-7B96-3A4F-9D13-86CB01E8BF6E}" type="sibTrans" cxnId="{5979700B-5162-CD46-A413-0312DD43FC9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7B129B2-8177-5C47-BA70-0D8B82F06789}">
      <dgm:prSet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User kits (modul </a:t>
          </a:r>
          <a:r>
            <a:rPr lang="en-US" dirty="0" err="1" smtClean="0">
              <a:latin typeface="Times New Roman"/>
              <a:cs typeface="Times New Roman"/>
            </a:rPr>
            <a:t>pembelajaran</a:t>
          </a:r>
          <a:r>
            <a:rPr lang="en-US" dirty="0" smtClean="0">
              <a:latin typeface="Times New Roman"/>
              <a:cs typeface="Times New Roman"/>
            </a:rPr>
            <a:t>, </a:t>
          </a:r>
          <a:r>
            <a:rPr lang="en-US" dirty="0" err="1" smtClean="0">
              <a:latin typeface="Times New Roman"/>
              <a:cs typeface="Times New Roman"/>
            </a:rPr>
            <a:t>didalamnya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dapat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terlampir</a:t>
          </a:r>
          <a:r>
            <a:rPr lang="en-US" dirty="0" smtClean="0">
              <a:latin typeface="Times New Roman"/>
              <a:cs typeface="Times New Roman"/>
            </a:rPr>
            <a:t> contoh produk organisasi)</a:t>
          </a:r>
          <a:endParaRPr lang="en-US" dirty="0">
            <a:latin typeface="Times New Roman"/>
            <a:cs typeface="Times New Roman"/>
          </a:endParaRPr>
        </a:p>
      </dgm:t>
    </dgm:pt>
    <dgm:pt modelId="{C08AB518-3B67-7E49-93D0-C0D4CEAB410F}" type="parTrans" cxnId="{AF7CB5A3-B337-2447-8A45-05D0EFAA8C0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BF3AFEA-10D1-5A4A-923E-631AAEF0AA39}" type="sibTrans" cxnId="{AF7CB5A3-B337-2447-8A45-05D0EFAA8C0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5C9DFCE-7507-1D4E-BCA0-62470B14FEC4}">
      <dgm:prSet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Research report</a:t>
          </a:r>
          <a:endParaRPr lang="en-US" dirty="0">
            <a:latin typeface="Times New Roman"/>
            <a:cs typeface="Times New Roman"/>
          </a:endParaRPr>
        </a:p>
      </dgm:t>
    </dgm:pt>
    <dgm:pt modelId="{962D66DC-06AA-0444-B229-6A21D43D086A}" type="parTrans" cxnId="{667917DC-9815-DD4C-A9D5-25219AF8C7C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200499C-8420-044C-9D10-A1A4D1D59ED4}" type="sibTrans" cxnId="{667917DC-9815-DD4C-A9D5-25219AF8C7C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021C117-A842-C341-ABA4-FA643A8BC42C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A08D7931-EFEB-3A43-826E-A00330A7B80A}" type="parTrans" cxnId="{A3ADCBA7-717E-174C-9E06-5260922685E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E5B8AEE-9EE0-034C-92DA-DF52E4F48144}" type="sibTrans" cxnId="{A3ADCBA7-717E-174C-9E06-5260922685E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D76B991-EA80-FF40-9C6B-3B9C0990FE5F}">
      <dgm:prSet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9C340D6F-5976-3946-B08D-1E4BF118F7B1}" type="parTrans" cxnId="{10470358-F5B3-E64C-BCFD-166F3C74809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90FC162-651D-9541-A766-0E3A5E951790}" type="sibTrans" cxnId="{10470358-F5B3-E64C-BCFD-166F3C74809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C318DFD-A9F3-3249-BD49-92446D6F3295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88B430AE-5AEB-1843-AE48-4576F6659D92}" type="parTrans" cxnId="{211AB12A-595A-6C46-8B8F-64E6E7D7C42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A8E158C-BF67-5F48-9C39-85BF6345F20F}" type="sibTrans" cxnId="{211AB12A-595A-6C46-8B8F-64E6E7D7C42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350026C-97D9-FD4A-BC75-C93ED8B08B22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2A954D48-6775-CA47-BA13-48B47D362118}" type="parTrans" cxnId="{32F0E650-7CFA-4C43-8F18-831AF771B39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8EBAA2C-F3EB-014B-A0D9-E1343FC28CE2}" type="sibTrans" cxnId="{32F0E650-7CFA-4C43-8F18-831AF771B39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60B868C-4FD8-DF42-AB3B-886653A18E0C}">
      <dgm:prSet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6FC4F6B3-B838-C94C-B73B-4C917561588A}" type="parTrans" cxnId="{281657D0-DCD7-1A45-9BC8-B7E7F64DAE7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BCEC421-E840-DD46-8343-EC9DD5ABBB0C}" type="sibTrans" cxnId="{281657D0-DCD7-1A45-9BC8-B7E7F64DAE7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66AD589-BE03-D845-8F08-E300B3D98CD6}">
      <dgm:prSet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8EC451FD-9755-AC4D-B60C-02F922AC0E37}" type="parTrans" cxnId="{E8EA6F7E-9144-D444-B038-85DC7228762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457B359-FCBD-0543-BEF1-FF7BECD91618}" type="sibTrans" cxnId="{E8EA6F7E-9144-D444-B038-85DC7228762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577426B-CFFA-1946-831B-9D51176904F5}" type="pres">
      <dgm:prSet presAssocID="{845230E3-570E-2847-B0C0-F7F29D5C0A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B9BD3D-1C12-8541-A046-64A434B2BCFD}" type="pres">
      <dgm:prSet presAssocID="{3021C117-A842-C341-ABA4-FA643A8BC42C}" presName="composite" presStyleCnt="0"/>
      <dgm:spPr/>
      <dgm:t>
        <a:bodyPr/>
        <a:lstStyle/>
        <a:p>
          <a:endParaRPr lang="en-US"/>
        </a:p>
      </dgm:t>
    </dgm:pt>
    <dgm:pt modelId="{77F584C4-EF0F-E84F-A9D8-0DBFA7A3C2AD}" type="pres">
      <dgm:prSet presAssocID="{3021C117-A842-C341-ABA4-FA643A8BC42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36069-2B96-784A-9E37-2EC933DCCEBF}" type="pres">
      <dgm:prSet presAssocID="{3021C117-A842-C341-ABA4-FA643A8BC42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CBBED-1DEC-914E-A972-87C80D2CA6BA}" type="pres">
      <dgm:prSet presAssocID="{2E5B8AEE-9EE0-034C-92DA-DF52E4F48144}" presName="sp" presStyleCnt="0"/>
      <dgm:spPr/>
      <dgm:t>
        <a:bodyPr/>
        <a:lstStyle/>
        <a:p>
          <a:endParaRPr lang="en-US"/>
        </a:p>
      </dgm:t>
    </dgm:pt>
    <dgm:pt modelId="{A7CDF34D-324E-6C46-9F1C-331E403D646B}" type="pres">
      <dgm:prSet presAssocID="{4D76B991-EA80-FF40-9C6B-3B9C0990FE5F}" presName="composite" presStyleCnt="0"/>
      <dgm:spPr/>
      <dgm:t>
        <a:bodyPr/>
        <a:lstStyle/>
        <a:p>
          <a:endParaRPr lang="en-US"/>
        </a:p>
      </dgm:t>
    </dgm:pt>
    <dgm:pt modelId="{265E7626-9B45-ED40-8419-C06FC88E463D}" type="pres">
      <dgm:prSet presAssocID="{4D76B991-EA80-FF40-9C6B-3B9C0990FE5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EEDD6-F754-244D-95FE-84C144A56F5E}" type="pres">
      <dgm:prSet presAssocID="{4D76B991-EA80-FF40-9C6B-3B9C0990FE5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1311C-DB2C-CB4A-A7C6-67CAA39BA52D}" type="pres">
      <dgm:prSet presAssocID="{490FC162-651D-9541-A766-0E3A5E951790}" presName="sp" presStyleCnt="0"/>
      <dgm:spPr/>
      <dgm:t>
        <a:bodyPr/>
        <a:lstStyle/>
        <a:p>
          <a:endParaRPr lang="en-US"/>
        </a:p>
      </dgm:t>
    </dgm:pt>
    <dgm:pt modelId="{72CC4338-9850-F848-8E44-BFDD5E802502}" type="pres">
      <dgm:prSet presAssocID="{AC318DFD-A9F3-3249-BD49-92446D6F3295}" presName="composite" presStyleCnt="0"/>
      <dgm:spPr/>
      <dgm:t>
        <a:bodyPr/>
        <a:lstStyle/>
        <a:p>
          <a:endParaRPr lang="en-US"/>
        </a:p>
      </dgm:t>
    </dgm:pt>
    <dgm:pt modelId="{2AA14914-A586-1A45-A09C-955663B70F43}" type="pres">
      <dgm:prSet presAssocID="{AC318DFD-A9F3-3249-BD49-92446D6F329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1ABAE-A1CD-8440-8E4E-D1DFE9B8EF9F}" type="pres">
      <dgm:prSet presAssocID="{AC318DFD-A9F3-3249-BD49-92446D6F329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B9D65-9308-5243-8C8E-E6DE32309AFC}" type="pres">
      <dgm:prSet presAssocID="{CA8E158C-BF67-5F48-9C39-85BF6345F20F}" presName="sp" presStyleCnt="0"/>
      <dgm:spPr/>
      <dgm:t>
        <a:bodyPr/>
        <a:lstStyle/>
        <a:p>
          <a:endParaRPr lang="en-US"/>
        </a:p>
      </dgm:t>
    </dgm:pt>
    <dgm:pt modelId="{66E548B8-C236-5C4A-A4CF-00A8EFFEE166}" type="pres">
      <dgm:prSet presAssocID="{F350026C-97D9-FD4A-BC75-C93ED8B08B22}" presName="composite" presStyleCnt="0"/>
      <dgm:spPr/>
      <dgm:t>
        <a:bodyPr/>
        <a:lstStyle/>
        <a:p>
          <a:endParaRPr lang="en-US"/>
        </a:p>
      </dgm:t>
    </dgm:pt>
    <dgm:pt modelId="{B09ADF02-318A-684A-8AA1-C611F031C786}" type="pres">
      <dgm:prSet presAssocID="{F350026C-97D9-FD4A-BC75-C93ED8B08B2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EBCD-FCA1-F446-B6C3-C6143090C938}" type="pres">
      <dgm:prSet presAssocID="{F350026C-97D9-FD4A-BC75-C93ED8B08B2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F6DF0-0092-E045-88FC-63E7604A9317}" type="pres">
      <dgm:prSet presAssocID="{A8EBAA2C-F3EB-014B-A0D9-E1343FC28CE2}" presName="sp" presStyleCnt="0"/>
      <dgm:spPr/>
      <dgm:t>
        <a:bodyPr/>
        <a:lstStyle/>
        <a:p>
          <a:endParaRPr lang="en-US"/>
        </a:p>
      </dgm:t>
    </dgm:pt>
    <dgm:pt modelId="{21BD357C-6ECD-474F-8740-ADBF45103122}" type="pres">
      <dgm:prSet presAssocID="{560B868C-4FD8-DF42-AB3B-886653A18E0C}" presName="composite" presStyleCnt="0"/>
      <dgm:spPr/>
      <dgm:t>
        <a:bodyPr/>
        <a:lstStyle/>
        <a:p>
          <a:endParaRPr lang="en-US"/>
        </a:p>
      </dgm:t>
    </dgm:pt>
    <dgm:pt modelId="{24B6CB72-E9FA-A948-ABCB-8C0BDF50E3EF}" type="pres">
      <dgm:prSet presAssocID="{560B868C-4FD8-DF42-AB3B-886653A18E0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CC272-16E0-264B-8756-816FC56224D4}" type="pres">
      <dgm:prSet presAssocID="{560B868C-4FD8-DF42-AB3B-886653A18E0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F3BE3-B915-5A4D-8151-8FAE08D6BEA5}" type="pres">
      <dgm:prSet presAssocID="{ABCEC421-E840-DD46-8343-EC9DD5ABBB0C}" presName="sp" presStyleCnt="0"/>
      <dgm:spPr/>
      <dgm:t>
        <a:bodyPr/>
        <a:lstStyle/>
        <a:p>
          <a:endParaRPr lang="en-US"/>
        </a:p>
      </dgm:t>
    </dgm:pt>
    <dgm:pt modelId="{65AB25C2-C411-224E-9797-AB55BE04B12C}" type="pres">
      <dgm:prSet presAssocID="{766AD589-BE03-D845-8F08-E300B3D98CD6}" presName="composite" presStyleCnt="0"/>
      <dgm:spPr/>
      <dgm:t>
        <a:bodyPr/>
        <a:lstStyle/>
        <a:p>
          <a:endParaRPr lang="en-US"/>
        </a:p>
      </dgm:t>
    </dgm:pt>
    <dgm:pt modelId="{F1540838-FF79-884D-B710-600CD524F89D}" type="pres">
      <dgm:prSet presAssocID="{766AD589-BE03-D845-8F08-E300B3D98CD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D97B1-0535-9B4B-8DB0-C33B4D24A51F}" type="pres">
      <dgm:prSet presAssocID="{766AD589-BE03-D845-8F08-E300B3D98CD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1E1874-5F93-9443-B844-373B15E84F97}" type="presOf" srcId="{845230E3-570E-2847-B0C0-F7F29D5C0A1E}" destId="{D577426B-CFFA-1946-831B-9D51176904F5}" srcOrd="0" destOrd="0" presId="urn:microsoft.com/office/officeart/2005/8/layout/chevron2"/>
    <dgm:cxn modelId="{4783A261-A5F0-5D49-8939-3B1FC65577DF}" type="presOf" srcId="{560B868C-4FD8-DF42-AB3B-886653A18E0C}" destId="{24B6CB72-E9FA-A948-ABCB-8C0BDF50E3EF}" srcOrd="0" destOrd="0" presId="urn:microsoft.com/office/officeart/2005/8/layout/chevron2"/>
    <dgm:cxn modelId="{A3ADCBA7-717E-174C-9E06-5260922685E4}" srcId="{845230E3-570E-2847-B0C0-F7F29D5C0A1E}" destId="{3021C117-A842-C341-ABA4-FA643A8BC42C}" srcOrd="0" destOrd="0" parTransId="{A08D7931-EFEB-3A43-826E-A00330A7B80A}" sibTransId="{2E5B8AEE-9EE0-034C-92DA-DF52E4F48144}"/>
    <dgm:cxn modelId="{5132CEB2-7FE4-DB45-AD61-9FCE28D2DDE0}" type="presOf" srcId="{35C9DFCE-7507-1D4E-BCA0-62470B14FEC4}" destId="{926D97B1-0535-9B4B-8DB0-C33B4D24A51F}" srcOrd="0" destOrd="0" presId="urn:microsoft.com/office/officeart/2005/8/layout/chevron2"/>
    <dgm:cxn modelId="{339B7F0A-03C6-E349-A7C1-BBF42CE353E0}" srcId="{4D76B991-EA80-FF40-9C6B-3B9C0990FE5F}" destId="{57AD4620-4882-3645-87D2-63F418D389BB}" srcOrd="0" destOrd="0" parTransId="{2D190B55-4797-544F-BC26-F76653ED58DF}" sibTransId="{7798958D-7727-BE43-9CC1-80A3F02A0082}"/>
    <dgm:cxn modelId="{1ABF23EB-2BE2-A74E-8F86-850D73E7353B}" type="presOf" srcId="{57AD4620-4882-3645-87D2-63F418D389BB}" destId="{F75EEDD6-F754-244D-95FE-84C144A56F5E}" srcOrd="0" destOrd="0" presId="urn:microsoft.com/office/officeart/2005/8/layout/chevron2"/>
    <dgm:cxn modelId="{10470358-F5B3-E64C-BCFD-166F3C74809A}" srcId="{845230E3-570E-2847-B0C0-F7F29D5C0A1E}" destId="{4D76B991-EA80-FF40-9C6B-3B9C0990FE5F}" srcOrd="1" destOrd="0" parTransId="{9C340D6F-5976-3946-B08D-1E4BF118F7B1}" sibTransId="{490FC162-651D-9541-A766-0E3A5E951790}"/>
    <dgm:cxn modelId="{A68F84BB-F8F1-0740-AC84-B543332C4808}" type="presOf" srcId="{96FD5BB6-B0D3-BC4E-A5B1-3A0BB7BE8581}" destId="{ED436069-2B96-784A-9E37-2EC933DCCEBF}" srcOrd="0" destOrd="0" presId="urn:microsoft.com/office/officeart/2005/8/layout/chevron2"/>
    <dgm:cxn modelId="{96F0D3A3-57E7-8348-90DE-8A53E315F023}" type="presOf" srcId="{AC318DFD-A9F3-3249-BD49-92446D6F3295}" destId="{2AA14914-A586-1A45-A09C-955663B70F43}" srcOrd="0" destOrd="0" presId="urn:microsoft.com/office/officeart/2005/8/layout/chevron2"/>
    <dgm:cxn modelId="{E8EA6F7E-9144-D444-B038-85DC72287627}" srcId="{845230E3-570E-2847-B0C0-F7F29D5C0A1E}" destId="{766AD589-BE03-D845-8F08-E300B3D98CD6}" srcOrd="5" destOrd="0" parTransId="{8EC451FD-9755-AC4D-B60C-02F922AC0E37}" sibTransId="{3457B359-FCBD-0543-BEF1-FF7BECD91618}"/>
    <dgm:cxn modelId="{5979700B-5162-CD46-A413-0312DD43FC91}" srcId="{F350026C-97D9-FD4A-BC75-C93ED8B08B22}" destId="{7FD23077-4370-8746-9410-BA3AC85DFB31}" srcOrd="0" destOrd="0" parTransId="{60C39809-B324-F248-966D-F40A07AD1113}" sibTransId="{FA1B815B-7B96-3A4F-9D13-86CB01E8BF6E}"/>
    <dgm:cxn modelId="{211AB12A-595A-6C46-8B8F-64E6E7D7C426}" srcId="{845230E3-570E-2847-B0C0-F7F29D5C0A1E}" destId="{AC318DFD-A9F3-3249-BD49-92446D6F3295}" srcOrd="2" destOrd="0" parTransId="{88B430AE-5AEB-1843-AE48-4576F6659D92}" sibTransId="{CA8E158C-BF67-5F48-9C39-85BF6345F20F}"/>
    <dgm:cxn modelId="{ACE4A9F8-54BA-7444-81AB-34758C7A567A}" type="presOf" srcId="{97B129B2-8177-5C47-BA70-0D8B82F06789}" destId="{857CC272-16E0-264B-8756-816FC56224D4}" srcOrd="0" destOrd="0" presId="urn:microsoft.com/office/officeart/2005/8/layout/chevron2"/>
    <dgm:cxn modelId="{8BCA915B-1BA7-A147-841B-CF6C99D38BAC}" type="presOf" srcId="{4D76B991-EA80-FF40-9C6B-3B9C0990FE5F}" destId="{265E7626-9B45-ED40-8419-C06FC88E463D}" srcOrd="0" destOrd="0" presId="urn:microsoft.com/office/officeart/2005/8/layout/chevron2"/>
    <dgm:cxn modelId="{281657D0-DCD7-1A45-9BC8-B7E7F64DAE73}" srcId="{845230E3-570E-2847-B0C0-F7F29D5C0A1E}" destId="{560B868C-4FD8-DF42-AB3B-886653A18E0C}" srcOrd="4" destOrd="0" parTransId="{6FC4F6B3-B838-C94C-B73B-4C917561588A}" sibTransId="{ABCEC421-E840-DD46-8343-EC9DD5ABBB0C}"/>
    <dgm:cxn modelId="{78116DC4-C281-5540-A79D-ABC67A85CE9C}" type="presOf" srcId="{3DB45EE5-64EF-3D4B-9A5C-9C00F7A14244}" destId="{89F1ABAE-A1CD-8440-8E4E-D1DFE9B8EF9F}" srcOrd="0" destOrd="0" presId="urn:microsoft.com/office/officeart/2005/8/layout/chevron2"/>
    <dgm:cxn modelId="{0085B3E9-6F83-234E-A7DB-88E0B4CF1625}" type="presOf" srcId="{3021C117-A842-C341-ABA4-FA643A8BC42C}" destId="{77F584C4-EF0F-E84F-A9D8-0DBFA7A3C2AD}" srcOrd="0" destOrd="0" presId="urn:microsoft.com/office/officeart/2005/8/layout/chevron2"/>
    <dgm:cxn modelId="{AF7CB5A3-B337-2447-8A45-05D0EFAA8C02}" srcId="{560B868C-4FD8-DF42-AB3B-886653A18E0C}" destId="{97B129B2-8177-5C47-BA70-0D8B82F06789}" srcOrd="0" destOrd="0" parTransId="{C08AB518-3B67-7E49-93D0-C0D4CEAB410F}" sibTransId="{DBF3AFEA-10D1-5A4A-923E-631AAEF0AA39}"/>
    <dgm:cxn modelId="{A97A7D76-F686-364B-9BD6-BECB1D9F7DAD}" type="presOf" srcId="{F350026C-97D9-FD4A-BC75-C93ED8B08B22}" destId="{B09ADF02-318A-684A-8AA1-C611F031C786}" srcOrd="0" destOrd="0" presId="urn:microsoft.com/office/officeart/2005/8/layout/chevron2"/>
    <dgm:cxn modelId="{BAD91926-819A-A44C-937D-F1CA5A5B46B8}" type="presOf" srcId="{7FD23077-4370-8746-9410-BA3AC85DFB31}" destId="{A76EEBCD-FCA1-F446-B6C3-C6143090C938}" srcOrd="0" destOrd="0" presId="urn:microsoft.com/office/officeart/2005/8/layout/chevron2"/>
    <dgm:cxn modelId="{667917DC-9815-DD4C-A9D5-25219AF8C7C6}" srcId="{766AD589-BE03-D845-8F08-E300B3D98CD6}" destId="{35C9DFCE-7507-1D4E-BCA0-62470B14FEC4}" srcOrd="0" destOrd="0" parTransId="{962D66DC-06AA-0444-B229-6A21D43D086A}" sibTransId="{B200499C-8420-044C-9D10-A1A4D1D59ED4}"/>
    <dgm:cxn modelId="{6849ED8E-A781-C64C-A993-B60B9B120D90}" srcId="{3021C117-A842-C341-ABA4-FA643A8BC42C}" destId="{96FD5BB6-B0D3-BC4E-A5B1-3A0BB7BE8581}" srcOrd="0" destOrd="0" parTransId="{14DFA6D6-7057-4E46-9027-D94072BA4414}" sibTransId="{4DD1277A-F2A6-BD4E-9EB3-190FE8F0C80E}"/>
    <dgm:cxn modelId="{32F0E650-7CFA-4C43-8F18-831AF771B391}" srcId="{845230E3-570E-2847-B0C0-F7F29D5C0A1E}" destId="{F350026C-97D9-FD4A-BC75-C93ED8B08B22}" srcOrd="3" destOrd="0" parTransId="{2A954D48-6775-CA47-BA13-48B47D362118}" sibTransId="{A8EBAA2C-F3EB-014B-A0D9-E1343FC28CE2}"/>
    <dgm:cxn modelId="{460E3992-4072-3644-BE10-8D53DA515ED3}" srcId="{AC318DFD-A9F3-3249-BD49-92446D6F3295}" destId="{3DB45EE5-64EF-3D4B-9A5C-9C00F7A14244}" srcOrd="0" destOrd="0" parTransId="{A2ED3976-0F58-6D4A-BFE9-3C14F428C920}" sibTransId="{727D36E7-730A-0F4E-8CA2-6B2514BB2F51}"/>
    <dgm:cxn modelId="{9FCFEB47-5A91-E442-ADE9-0146A6B15F27}" type="presOf" srcId="{766AD589-BE03-D845-8F08-E300B3D98CD6}" destId="{F1540838-FF79-884D-B710-600CD524F89D}" srcOrd="0" destOrd="0" presId="urn:microsoft.com/office/officeart/2005/8/layout/chevron2"/>
    <dgm:cxn modelId="{FEA2F303-B8C8-B14C-A97E-CCF77F84EB61}" type="presParOf" srcId="{D577426B-CFFA-1946-831B-9D51176904F5}" destId="{77B9BD3D-1C12-8541-A046-64A434B2BCFD}" srcOrd="0" destOrd="0" presId="urn:microsoft.com/office/officeart/2005/8/layout/chevron2"/>
    <dgm:cxn modelId="{AB58BA89-D694-4F40-A57B-81E663D341ED}" type="presParOf" srcId="{77B9BD3D-1C12-8541-A046-64A434B2BCFD}" destId="{77F584C4-EF0F-E84F-A9D8-0DBFA7A3C2AD}" srcOrd="0" destOrd="0" presId="urn:microsoft.com/office/officeart/2005/8/layout/chevron2"/>
    <dgm:cxn modelId="{38771F45-2199-EE45-A52C-97B89421127F}" type="presParOf" srcId="{77B9BD3D-1C12-8541-A046-64A434B2BCFD}" destId="{ED436069-2B96-784A-9E37-2EC933DCCEBF}" srcOrd="1" destOrd="0" presId="urn:microsoft.com/office/officeart/2005/8/layout/chevron2"/>
    <dgm:cxn modelId="{D73FEC95-2330-A34F-923F-B785CE71F1F5}" type="presParOf" srcId="{D577426B-CFFA-1946-831B-9D51176904F5}" destId="{D05CBBED-1DEC-914E-A972-87C80D2CA6BA}" srcOrd="1" destOrd="0" presId="urn:microsoft.com/office/officeart/2005/8/layout/chevron2"/>
    <dgm:cxn modelId="{9B9615BA-E107-B94A-A3A7-EA81982B1C11}" type="presParOf" srcId="{D577426B-CFFA-1946-831B-9D51176904F5}" destId="{A7CDF34D-324E-6C46-9F1C-331E403D646B}" srcOrd="2" destOrd="0" presId="urn:microsoft.com/office/officeart/2005/8/layout/chevron2"/>
    <dgm:cxn modelId="{77139FB7-BD11-D64C-8D34-218ABDA725EF}" type="presParOf" srcId="{A7CDF34D-324E-6C46-9F1C-331E403D646B}" destId="{265E7626-9B45-ED40-8419-C06FC88E463D}" srcOrd="0" destOrd="0" presId="urn:microsoft.com/office/officeart/2005/8/layout/chevron2"/>
    <dgm:cxn modelId="{B4A5FBB3-5BB7-5D44-88D2-330CD68BAB1A}" type="presParOf" srcId="{A7CDF34D-324E-6C46-9F1C-331E403D646B}" destId="{F75EEDD6-F754-244D-95FE-84C144A56F5E}" srcOrd="1" destOrd="0" presId="urn:microsoft.com/office/officeart/2005/8/layout/chevron2"/>
    <dgm:cxn modelId="{7B3123CF-2AD6-9945-A282-B3702B295CB5}" type="presParOf" srcId="{D577426B-CFFA-1946-831B-9D51176904F5}" destId="{10B1311C-DB2C-CB4A-A7C6-67CAA39BA52D}" srcOrd="3" destOrd="0" presId="urn:microsoft.com/office/officeart/2005/8/layout/chevron2"/>
    <dgm:cxn modelId="{0535D0A4-E7F0-E54E-A803-998F1343AEAC}" type="presParOf" srcId="{D577426B-CFFA-1946-831B-9D51176904F5}" destId="{72CC4338-9850-F848-8E44-BFDD5E802502}" srcOrd="4" destOrd="0" presId="urn:microsoft.com/office/officeart/2005/8/layout/chevron2"/>
    <dgm:cxn modelId="{CD293A6B-5888-1C44-BBEB-E7730FB12165}" type="presParOf" srcId="{72CC4338-9850-F848-8E44-BFDD5E802502}" destId="{2AA14914-A586-1A45-A09C-955663B70F43}" srcOrd="0" destOrd="0" presId="urn:microsoft.com/office/officeart/2005/8/layout/chevron2"/>
    <dgm:cxn modelId="{D689E405-1F5F-6B42-9B37-C203B772D644}" type="presParOf" srcId="{72CC4338-9850-F848-8E44-BFDD5E802502}" destId="{89F1ABAE-A1CD-8440-8E4E-D1DFE9B8EF9F}" srcOrd="1" destOrd="0" presId="urn:microsoft.com/office/officeart/2005/8/layout/chevron2"/>
    <dgm:cxn modelId="{A8C16AA2-2DAD-9E43-ADB6-221E7DC0A0E7}" type="presParOf" srcId="{D577426B-CFFA-1946-831B-9D51176904F5}" destId="{C9EB9D65-9308-5243-8C8E-E6DE32309AFC}" srcOrd="5" destOrd="0" presId="urn:microsoft.com/office/officeart/2005/8/layout/chevron2"/>
    <dgm:cxn modelId="{86C29801-F157-6F4F-8FED-696CF1E624DF}" type="presParOf" srcId="{D577426B-CFFA-1946-831B-9D51176904F5}" destId="{66E548B8-C236-5C4A-A4CF-00A8EFFEE166}" srcOrd="6" destOrd="0" presId="urn:microsoft.com/office/officeart/2005/8/layout/chevron2"/>
    <dgm:cxn modelId="{11A75A5F-007C-024B-A444-15E1123A5179}" type="presParOf" srcId="{66E548B8-C236-5C4A-A4CF-00A8EFFEE166}" destId="{B09ADF02-318A-684A-8AA1-C611F031C786}" srcOrd="0" destOrd="0" presId="urn:microsoft.com/office/officeart/2005/8/layout/chevron2"/>
    <dgm:cxn modelId="{F2F7A473-C591-7442-A620-10F8414FF38E}" type="presParOf" srcId="{66E548B8-C236-5C4A-A4CF-00A8EFFEE166}" destId="{A76EEBCD-FCA1-F446-B6C3-C6143090C938}" srcOrd="1" destOrd="0" presId="urn:microsoft.com/office/officeart/2005/8/layout/chevron2"/>
    <dgm:cxn modelId="{7C271957-8F38-4843-ACB1-907D9D014E39}" type="presParOf" srcId="{D577426B-CFFA-1946-831B-9D51176904F5}" destId="{7F3F6DF0-0092-E045-88FC-63E7604A9317}" srcOrd="7" destOrd="0" presId="urn:microsoft.com/office/officeart/2005/8/layout/chevron2"/>
    <dgm:cxn modelId="{9AF92B9F-CA07-6746-9F3B-A3BD4ECAAB68}" type="presParOf" srcId="{D577426B-CFFA-1946-831B-9D51176904F5}" destId="{21BD357C-6ECD-474F-8740-ADBF45103122}" srcOrd="8" destOrd="0" presId="urn:microsoft.com/office/officeart/2005/8/layout/chevron2"/>
    <dgm:cxn modelId="{C7956C4D-BC92-5944-ACCB-CAE35F93F0F7}" type="presParOf" srcId="{21BD357C-6ECD-474F-8740-ADBF45103122}" destId="{24B6CB72-E9FA-A948-ABCB-8C0BDF50E3EF}" srcOrd="0" destOrd="0" presId="urn:microsoft.com/office/officeart/2005/8/layout/chevron2"/>
    <dgm:cxn modelId="{E5A42F76-2BCB-B647-97C5-B5A8B3158BF4}" type="presParOf" srcId="{21BD357C-6ECD-474F-8740-ADBF45103122}" destId="{857CC272-16E0-264B-8756-816FC56224D4}" srcOrd="1" destOrd="0" presId="urn:microsoft.com/office/officeart/2005/8/layout/chevron2"/>
    <dgm:cxn modelId="{346C284E-B827-AE46-A9A6-B1537A004DEC}" type="presParOf" srcId="{D577426B-CFFA-1946-831B-9D51176904F5}" destId="{C96F3BE3-B915-5A4D-8151-8FAE08D6BEA5}" srcOrd="9" destOrd="0" presId="urn:microsoft.com/office/officeart/2005/8/layout/chevron2"/>
    <dgm:cxn modelId="{4FA3A309-CC16-6F4F-9A43-B3F158ED8E71}" type="presParOf" srcId="{D577426B-CFFA-1946-831B-9D51176904F5}" destId="{65AB25C2-C411-224E-9797-AB55BE04B12C}" srcOrd="10" destOrd="0" presId="urn:microsoft.com/office/officeart/2005/8/layout/chevron2"/>
    <dgm:cxn modelId="{F64C1F12-45B9-D94F-A4E8-8D66FD29719D}" type="presParOf" srcId="{65AB25C2-C411-224E-9797-AB55BE04B12C}" destId="{F1540838-FF79-884D-B710-600CD524F89D}" srcOrd="0" destOrd="0" presId="urn:microsoft.com/office/officeart/2005/8/layout/chevron2"/>
    <dgm:cxn modelId="{88DE937A-9D31-DE44-AF6A-06B1989A7129}" type="presParOf" srcId="{65AB25C2-C411-224E-9797-AB55BE04B12C}" destId="{926D97B1-0535-9B4B-8DB0-C33B4D24A5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CD09BD-E58B-D743-B3AB-31B768ABAB7D}" type="doc">
      <dgm:prSet loTypeId="urn:microsoft.com/office/officeart/2005/8/layout/default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C1AACD42-93C7-9E43-87EC-4C921D5AAAC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Memo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51B678A-DC90-5A4E-B55E-2AC7E49AEF65}" type="parTrans" cxnId="{1FB4C3DE-D096-DF4F-BC0D-596B2D80797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C533739-C5E1-6E46-9F2B-3D55EA3461F4}" type="sibTrans" cxnId="{1FB4C3DE-D096-DF4F-BC0D-596B2D80797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A367C04-11E1-C84B-8CB0-DA18D72944D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Letter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DC0FBF5-9E5A-7B46-91F1-F17FA3897F80}" type="parTrans" cxnId="{C80598D1-6D4D-6742-9694-255C5E281B5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EC9370D-DC0B-1F47-9CB6-6E988831B6EE}" type="sibTrans" cxnId="{C80598D1-6D4D-6742-9694-255C5E281B5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2DD2B28-9560-394E-8DC0-28CBE88D825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Poster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58FDD3A-E839-5C4A-9B27-07DC7EF2A091}" type="parTrans" cxnId="{8A7F0B30-33D4-1D45-B03C-CE201F50066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103DC3C-98ED-3844-B0E1-E30EB3311F0E}" type="sibTrans" cxnId="{8A7F0B30-33D4-1D45-B03C-CE201F50066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69F403C-1064-4C4B-831F-036D8E8EFAA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Postcard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369C2F9-B8A5-684F-8D2C-B37CC9EE9B26}" type="parTrans" cxnId="{F64817FD-CE41-774B-A1C8-7AC715F89F5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26AE4E7-8360-0C48-97D6-D6D61D7D9F24}" type="sibTrans" cxnId="{F64817FD-CE41-774B-A1C8-7AC715F89F5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7C29F37-E157-AE46-8AC7-08F8CBAD51F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Invitation</a:t>
          </a:r>
        </a:p>
      </dgm:t>
    </dgm:pt>
    <dgm:pt modelId="{46AC9A23-0D3B-1D46-A0D3-E2618B7D2C6B}" type="parTrans" cxnId="{EBF7D9B3-4E00-A24A-BCAA-D7627878A80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CE251D-78F4-3F4D-92B6-E04D2349D0FF}" type="sibTrans" cxnId="{EBF7D9B3-4E00-A24A-BCAA-D7627878A80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962C058-98F6-424A-8E04-D846532718E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Catalog</a:t>
          </a:r>
        </a:p>
      </dgm:t>
    </dgm:pt>
    <dgm:pt modelId="{8CCC586A-7DEF-AE41-A93F-0DAFB27AB348}" type="parTrans" cxnId="{F8963058-DDB7-3A4E-9B7D-146A9A4E725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11DB56-35B2-BE42-B2C0-6DE15F300486}" type="sibTrans" cxnId="{F8963058-DDB7-3A4E-9B7D-146A9A4E725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962C3AA-B4AF-A043-A5F7-2B2A9CCBDF90}" type="pres">
      <dgm:prSet presAssocID="{52CD09BD-E58B-D743-B3AB-31B768ABAB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EBB5AD-19D2-CE4D-BA49-E9C7406B8708}" type="pres">
      <dgm:prSet presAssocID="{C1AACD42-93C7-9E43-87EC-4C921D5AAAC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989F0-D5F9-6642-A2FE-14254651C4A5}" type="pres">
      <dgm:prSet presAssocID="{3C533739-C5E1-6E46-9F2B-3D55EA3461F4}" presName="sibTrans" presStyleCnt="0"/>
      <dgm:spPr/>
      <dgm:t>
        <a:bodyPr/>
        <a:lstStyle/>
        <a:p>
          <a:endParaRPr lang="en-US"/>
        </a:p>
      </dgm:t>
    </dgm:pt>
    <dgm:pt modelId="{A54CEEF1-047F-9E47-A130-D604280E488F}" type="pres">
      <dgm:prSet presAssocID="{AA367C04-11E1-C84B-8CB0-DA18D72944D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46D32-7A14-0B47-A9B1-83017FAF681B}" type="pres">
      <dgm:prSet presAssocID="{7EC9370D-DC0B-1F47-9CB6-6E988831B6EE}" presName="sibTrans" presStyleCnt="0"/>
      <dgm:spPr/>
      <dgm:t>
        <a:bodyPr/>
        <a:lstStyle/>
        <a:p>
          <a:endParaRPr lang="en-US"/>
        </a:p>
      </dgm:t>
    </dgm:pt>
    <dgm:pt modelId="{3BA10416-905F-7F41-BC60-1ACCFE66252E}" type="pres">
      <dgm:prSet presAssocID="{F2DD2B28-9560-394E-8DC0-28CBE88D82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CC80A-AC14-F74C-920A-FCD7B1752B79}" type="pres">
      <dgm:prSet presAssocID="{D103DC3C-98ED-3844-B0E1-E30EB3311F0E}" presName="sibTrans" presStyleCnt="0"/>
      <dgm:spPr/>
      <dgm:t>
        <a:bodyPr/>
        <a:lstStyle/>
        <a:p>
          <a:endParaRPr lang="en-US"/>
        </a:p>
      </dgm:t>
    </dgm:pt>
    <dgm:pt modelId="{F3766CAF-F153-9347-B20A-7CCE6C4F4D10}" type="pres">
      <dgm:prSet presAssocID="{F69F403C-1064-4C4B-831F-036D8E8EFAA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E484A-9C8F-DC4C-BE50-41BA8CB05936}" type="pres">
      <dgm:prSet presAssocID="{526AE4E7-8360-0C48-97D6-D6D61D7D9F24}" presName="sibTrans" presStyleCnt="0"/>
      <dgm:spPr/>
      <dgm:t>
        <a:bodyPr/>
        <a:lstStyle/>
        <a:p>
          <a:endParaRPr lang="en-US"/>
        </a:p>
      </dgm:t>
    </dgm:pt>
    <dgm:pt modelId="{DAB72388-5DE2-5A45-ADB5-0631D7F871CB}" type="pres">
      <dgm:prSet presAssocID="{D7C29F37-E157-AE46-8AC7-08F8CBAD51F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895C0-2343-4943-B3AB-7A8F0F7193F9}" type="pres">
      <dgm:prSet presAssocID="{67CE251D-78F4-3F4D-92B6-E04D2349D0FF}" presName="sibTrans" presStyleCnt="0"/>
      <dgm:spPr/>
      <dgm:t>
        <a:bodyPr/>
        <a:lstStyle/>
        <a:p>
          <a:endParaRPr lang="en-US"/>
        </a:p>
      </dgm:t>
    </dgm:pt>
    <dgm:pt modelId="{79EF92B1-6833-AD41-9391-8ECB22B6777A}" type="pres">
      <dgm:prSet presAssocID="{3962C058-98F6-424A-8E04-D846532718E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7F0B30-33D4-1D45-B03C-CE201F50066C}" srcId="{52CD09BD-E58B-D743-B3AB-31B768ABAB7D}" destId="{F2DD2B28-9560-394E-8DC0-28CBE88D8254}" srcOrd="2" destOrd="0" parTransId="{858FDD3A-E839-5C4A-9B27-07DC7EF2A091}" sibTransId="{D103DC3C-98ED-3844-B0E1-E30EB3311F0E}"/>
    <dgm:cxn modelId="{943A3236-C556-344B-A3AA-0F76B62950EC}" type="presOf" srcId="{F2DD2B28-9560-394E-8DC0-28CBE88D8254}" destId="{3BA10416-905F-7F41-BC60-1ACCFE66252E}" srcOrd="0" destOrd="0" presId="urn:microsoft.com/office/officeart/2005/8/layout/default"/>
    <dgm:cxn modelId="{CDE60110-59BC-7A42-94E2-0CD01A326825}" type="presOf" srcId="{AA367C04-11E1-C84B-8CB0-DA18D72944DB}" destId="{A54CEEF1-047F-9E47-A130-D604280E488F}" srcOrd="0" destOrd="0" presId="urn:microsoft.com/office/officeart/2005/8/layout/default"/>
    <dgm:cxn modelId="{1FF952FC-FB89-2A41-A144-3E60C34F01AA}" type="presOf" srcId="{52CD09BD-E58B-D743-B3AB-31B768ABAB7D}" destId="{C962C3AA-B4AF-A043-A5F7-2B2A9CCBDF90}" srcOrd="0" destOrd="0" presId="urn:microsoft.com/office/officeart/2005/8/layout/default"/>
    <dgm:cxn modelId="{B0183E39-A4D0-874F-9000-AE85F9E3E5F0}" type="presOf" srcId="{D7C29F37-E157-AE46-8AC7-08F8CBAD51F3}" destId="{DAB72388-5DE2-5A45-ADB5-0631D7F871CB}" srcOrd="0" destOrd="0" presId="urn:microsoft.com/office/officeart/2005/8/layout/default"/>
    <dgm:cxn modelId="{C9BE658C-B2CB-A644-9EA1-65186804BC9D}" type="presOf" srcId="{3962C058-98F6-424A-8E04-D846532718EB}" destId="{79EF92B1-6833-AD41-9391-8ECB22B6777A}" srcOrd="0" destOrd="0" presId="urn:microsoft.com/office/officeart/2005/8/layout/default"/>
    <dgm:cxn modelId="{EBF7D9B3-4E00-A24A-BCAA-D7627878A80C}" srcId="{52CD09BD-E58B-D743-B3AB-31B768ABAB7D}" destId="{D7C29F37-E157-AE46-8AC7-08F8CBAD51F3}" srcOrd="4" destOrd="0" parTransId="{46AC9A23-0D3B-1D46-A0D3-E2618B7D2C6B}" sibTransId="{67CE251D-78F4-3F4D-92B6-E04D2349D0FF}"/>
    <dgm:cxn modelId="{C80598D1-6D4D-6742-9694-255C5E281B51}" srcId="{52CD09BD-E58B-D743-B3AB-31B768ABAB7D}" destId="{AA367C04-11E1-C84B-8CB0-DA18D72944DB}" srcOrd="1" destOrd="0" parTransId="{BDC0FBF5-9E5A-7B46-91F1-F17FA3897F80}" sibTransId="{7EC9370D-DC0B-1F47-9CB6-6E988831B6EE}"/>
    <dgm:cxn modelId="{6EBCCA11-17B9-CD4E-89A4-C3778900C125}" type="presOf" srcId="{F69F403C-1064-4C4B-831F-036D8E8EFAAF}" destId="{F3766CAF-F153-9347-B20A-7CCE6C4F4D10}" srcOrd="0" destOrd="0" presId="urn:microsoft.com/office/officeart/2005/8/layout/default"/>
    <dgm:cxn modelId="{1FB4C3DE-D096-DF4F-BC0D-596B2D80797C}" srcId="{52CD09BD-E58B-D743-B3AB-31B768ABAB7D}" destId="{C1AACD42-93C7-9E43-87EC-4C921D5AAACE}" srcOrd="0" destOrd="0" parTransId="{E51B678A-DC90-5A4E-B55E-2AC7E49AEF65}" sibTransId="{3C533739-C5E1-6E46-9F2B-3D55EA3461F4}"/>
    <dgm:cxn modelId="{6821A0FE-4DF8-A544-A97D-C9C5E0FCB10D}" type="presOf" srcId="{C1AACD42-93C7-9E43-87EC-4C921D5AAACE}" destId="{4DEBB5AD-19D2-CE4D-BA49-E9C7406B8708}" srcOrd="0" destOrd="0" presId="urn:microsoft.com/office/officeart/2005/8/layout/default"/>
    <dgm:cxn modelId="{F8963058-DDB7-3A4E-9B7D-146A9A4E725B}" srcId="{52CD09BD-E58B-D743-B3AB-31B768ABAB7D}" destId="{3962C058-98F6-424A-8E04-D846532718EB}" srcOrd="5" destOrd="0" parTransId="{8CCC586A-7DEF-AE41-A93F-0DAFB27AB348}" sibTransId="{CD11DB56-35B2-BE42-B2C0-6DE15F300486}"/>
    <dgm:cxn modelId="{F64817FD-CE41-774B-A1C8-7AC715F89F50}" srcId="{52CD09BD-E58B-D743-B3AB-31B768ABAB7D}" destId="{F69F403C-1064-4C4B-831F-036D8E8EFAAF}" srcOrd="3" destOrd="0" parTransId="{9369C2F9-B8A5-684F-8D2C-B37CC9EE9B26}" sibTransId="{526AE4E7-8360-0C48-97D6-D6D61D7D9F24}"/>
    <dgm:cxn modelId="{EFC433B5-969F-3649-923B-3CE30C84149D}" type="presParOf" srcId="{C962C3AA-B4AF-A043-A5F7-2B2A9CCBDF90}" destId="{4DEBB5AD-19D2-CE4D-BA49-E9C7406B8708}" srcOrd="0" destOrd="0" presId="urn:microsoft.com/office/officeart/2005/8/layout/default"/>
    <dgm:cxn modelId="{17E51964-E695-0F41-8A0F-37BB59405068}" type="presParOf" srcId="{C962C3AA-B4AF-A043-A5F7-2B2A9CCBDF90}" destId="{87F989F0-D5F9-6642-A2FE-14254651C4A5}" srcOrd="1" destOrd="0" presId="urn:microsoft.com/office/officeart/2005/8/layout/default"/>
    <dgm:cxn modelId="{32DBA2C9-1F59-7748-970C-453747289A0E}" type="presParOf" srcId="{C962C3AA-B4AF-A043-A5F7-2B2A9CCBDF90}" destId="{A54CEEF1-047F-9E47-A130-D604280E488F}" srcOrd="2" destOrd="0" presId="urn:microsoft.com/office/officeart/2005/8/layout/default"/>
    <dgm:cxn modelId="{FCA2A8C4-ECEA-354C-898A-B2CCDF03C178}" type="presParOf" srcId="{C962C3AA-B4AF-A043-A5F7-2B2A9CCBDF90}" destId="{CCE46D32-7A14-0B47-A9B1-83017FAF681B}" srcOrd="3" destOrd="0" presId="urn:microsoft.com/office/officeart/2005/8/layout/default"/>
    <dgm:cxn modelId="{87968906-0FF0-754C-9455-CC109D393C4F}" type="presParOf" srcId="{C962C3AA-B4AF-A043-A5F7-2B2A9CCBDF90}" destId="{3BA10416-905F-7F41-BC60-1ACCFE66252E}" srcOrd="4" destOrd="0" presId="urn:microsoft.com/office/officeart/2005/8/layout/default"/>
    <dgm:cxn modelId="{412AF29F-49AF-C845-855E-21293D7F4B4C}" type="presParOf" srcId="{C962C3AA-B4AF-A043-A5F7-2B2A9CCBDF90}" destId="{53BCC80A-AC14-F74C-920A-FCD7B1752B79}" srcOrd="5" destOrd="0" presId="urn:microsoft.com/office/officeart/2005/8/layout/default"/>
    <dgm:cxn modelId="{38800DB1-9703-7F4C-84F6-5ED851711A8A}" type="presParOf" srcId="{C962C3AA-B4AF-A043-A5F7-2B2A9CCBDF90}" destId="{F3766CAF-F153-9347-B20A-7CCE6C4F4D10}" srcOrd="6" destOrd="0" presId="urn:microsoft.com/office/officeart/2005/8/layout/default"/>
    <dgm:cxn modelId="{DC3932FD-DE3F-6B4E-B796-960DB17A3757}" type="presParOf" srcId="{C962C3AA-B4AF-A043-A5F7-2B2A9CCBDF90}" destId="{AC8E484A-9C8F-DC4C-BE50-41BA8CB05936}" srcOrd="7" destOrd="0" presId="urn:microsoft.com/office/officeart/2005/8/layout/default"/>
    <dgm:cxn modelId="{A798EF91-744A-6646-81A6-A247A9EBBAAB}" type="presParOf" srcId="{C962C3AA-B4AF-A043-A5F7-2B2A9CCBDF90}" destId="{DAB72388-5DE2-5A45-ADB5-0631D7F871CB}" srcOrd="8" destOrd="0" presId="urn:microsoft.com/office/officeart/2005/8/layout/default"/>
    <dgm:cxn modelId="{5C060B4D-A6E6-BE4A-9DC2-C03F8DF78EF3}" type="presParOf" srcId="{C962C3AA-B4AF-A043-A5F7-2B2A9CCBDF90}" destId="{A22895C0-2343-4943-B3AB-7A8F0F7193F9}" srcOrd="9" destOrd="0" presId="urn:microsoft.com/office/officeart/2005/8/layout/default"/>
    <dgm:cxn modelId="{E8123213-76A5-5543-83BC-874C75B03BB0}" type="presParOf" srcId="{C962C3AA-B4AF-A043-A5F7-2B2A9CCBDF90}" destId="{79EF92B1-6833-AD41-9391-8ECB22B6777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8B508C-D6C1-E74A-A93E-1BF51B29BD49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ECD2930-BF47-094B-99AF-81490622BC8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Audio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C02C6EF-DB1A-7A48-AF17-7FC78314C2D7}" type="parTrans" cxnId="{D472E013-EE38-F242-A588-ECC16D4B398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06B369F-0EB2-DC45-A2A2-042DE7A4CB0D}" type="sibTrans" cxnId="{D472E013-EE38-F242-A588-ECC16D4B398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8F64150-E86E-E647-A33A-7EFF32CCBC5A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Telefon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dial-a-message, recorded information, voicemail, demo tape, demo CD, podcast,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voicenotes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EAF33B3-7705-144E-B05B-5FFBF4DDDBDC}" type="parTrans" cxnId="{D36DFA30-F895-8C41-BBAA-BD301D5F393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4F7F43A-B40A-0A4E-90EF-7A72C4521566}" type="sibTrans" cxnId="{D36DFA30-F895-8C41-BBAA-BD301D5F393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388EABD-61D5-184D-A62E-B899AA7323A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Video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A3840ED-33AA-FB4F-BFA9-3F7A8AED1788}" type="parTrans" cxnId="{CEEA46AE-539F-714B-BF72-B2BFCE456F8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9C9DF43-2FD8-AE46-990A-4D540E63CD5F}" type="sibTrans" cxnId="{CEEA46AE-539F-714B-BF72-B2BFCE456F8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96F1120-6D1C-D546-8EDA-371D1089A1D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Nonbroadcast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video, videoconference, teleconference, video tape, slide show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F46115C-C966-0742-972E-6C189B4BB6F4}" type="parTrans" cxnId="{DF0A9874-B36D-A741-BC1D-98A2D77A218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8858640-53A1-D74B-84DC-FC4905699591}" type="sibTrans" cxnId="{DF0A9874-B36D-A741-BC1D-98A2D77A218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5B40952-0163-054E-9F6A-D649FA4BC16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Digital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753309-252E-FB44-8992-EDBB0DB921CD}" type="parTrans" cxnId="{AF177AE7-9592-5340-9070-586D1321973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EBDE356-8249-1640-9B3D-445C2774E0D2}" type="sibTrans" cxnId="{AF177AE7-9592-5340-9070-586D1321973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79970BC-620A-9549-AD68-8AF0E2CFDF5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Presentation software, email, internet, newsgroup, website, web home page, web-based television, web-based radio, cell phone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C38EB00-254F-664A-A9B4-6283E455175B}" type="parTrans" cxnId="{208EF7D4-2640-CE42-9A9C-CF3354116F3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9A82530-7CD1-214F-A0B5-6A2183D564F0}" type="sibTrans" cxnId="{208EF7D4-2640-CE42-9A9C-CF3354116F3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1990580-0354-9245-BECC-FE57AA99919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Electronic Publishing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A3A1435-3DBB-2A46-B7F2-2718C1A6BB4E}" type="parTrans" cxnId="{3BD062D9-CFD1-3B4C-960E-A8A4DEAE0DB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FBC7B65-8377-824B-9184-8B67834A891F}" type="sibTrans" cxnId="{3BD062D9-CFD1-3B4C-960E-A8A4DEAE0DB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4CA5FBB-E4A5-DD4D-89CD-8D6F5C513BA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Mempublikasikan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sesuatu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elektronik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dimiliki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8DDE9E4-73DE-C949-AAF1-B6DA6112E59C}" type="parTrans" cxnId="{DEFD8F4B-AFA8-4741-8998-BE79B903F62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2334403-74BC-3F44-858C-3C6A83303BE0}" type="sibTrans" cxnId="{DEFD8F4B-AFA8-4741-8998-BE79B903F62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59E4F03-FE1F-C645-B13D-F07FA4A18EE8}" type="pres">
      <dgm:prSet presAssocID="{358B508C-D6C1-E74A-A93E-1BF51B29BD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60CF5E-18C3-714C-8D06-BE91192FD9B5}" type="pres">
      <dgm:prSet presAssocID="{6ECD2930-BF47-094B-99AF-81490622BC8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4266F-3DBD-F840-9E23-0C318C89D0A4}" type="pres">
      <dgm:prSet presAssocID="{6ECD2930-BF47-094B-99AF-81490622BC88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7DE66-5AC6-214B-9AC0-1BC9810C0BFB}" type="pres">
      <dgm:prSet presAssocID="{B388EABD-61D5-184D-A62E-B899AA7323A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1F87F-7810-8B47-B427-B91B9164954F}" type="pres">
      <dgm:prSet presAssocID="{B388EABD-61D5-184D-A62E-B899AA7323A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1DF6A-8D93-F343-A784-B302E6518A03}" type="pres">
      <dgm:prSet presAssocID="{E5B40952-0163-054E-9F6A-D649FA4BC16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D36CB-59FB-F445-8EBF-27C7A9ECF391}" type="pres">
      <dgm:prSet presAssocID="{E5B40952-0163-054E-9F6A-D649FA4BC16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93323-DD23-E54B-89FF-67216D1AFAD5}" type="pres">
      <dgm:prSet presAssocID="{D1990580-0354-9245-BECC-FE57AA99919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A6B24-5C2D-1244-8D0B-15CD2180A246}" type="pres">
      <dgm:prSet presAssocID="{D1990580-0354-9245-BECC-FE57AA99919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6DFA30-F895-8C41-BBAA-BD301D5F393E}" srcId="{6ECD2930-BF47-094B-99AF-81490622BC88}" destId="{C8F64150-E86E-E647-A33A-7EFF32CCBC5A}" srcOrd="0" destOrd="0" parTransId="{6EAF33B3-7705-144E-B05B-5FFBF4DDDBDC}" sibTransId="{24F7F43A-B40A-0A4E-90EF-7A72C4521566}"/>
    <dgm:cxn modelId="{CEEA46AE-539F-714B-BF72-B2BFCE456F89}" srcId="{358B508C-D6C1-E74A-A93E-1BF51B29BD49}" destId="{B388EABD-61D5-184D-A62E-B899AA7323A3}" srcOrd="1" destOrd="0" parTransId="{9A3840ED-33AA-FB4F-BFA9-3F7A8AED1788}" sibTransId="{49C9DF43-2FD8-AE46-990A-4D540E63CD5F}"/>
    <dgm:cxn modelId="{1608F92C-7C89-3349-8402-4AAF42C5D8B6}" type="presOf" srcId="{6ECD2930-BF47-094B-99AF-81490622BC88}" destId="{7460CF5E-18C3-714C-8D06-BE91192FD9B5}" srcOrd="0" destOrd="0" presId="urn:microsoft.com/office/officeart/2005/8/layout/vList2"/>
    <dgm:cxn modelId="{AF177AE7-9592-5340-9070-586D1321973F}" srcId="{358B508C-D6C1-E74A-A93E-1BF51B29BD49}" destId="{E5B40952-0163-054E-9F6A-D649FA4BC166}" srcOrd="2" destOrd="0" parTransId="{CD753309-252E-FB44-8992-EDBB0DB921CD}" sibTransId="{1EBDE356-8249-1640-9B3D-445C2774E0D2}"/>
    <dgm:cxn modelId="{7E658BCD-4A61-2D40-ACE1-C315ECF845F2}" type="presOf" srcId="{D1990580-0354-9245-BECC-FE57AA999195}" destId="{8E793323-DD23-E54B-89FF-67216D1AFAD5}" srcOrd="0" destOrd="0" presId="urn:microsoft.com/office/officeart/2005/8/layout/vList2"/>
    <dgm:cxn modelId="{DEFD8F4B-AFA8-4741-8998-BE79B903F620}" srcId="{D1990580-0354-9245-BECC-FE57AA999195}" destId="{74CA5FBB-E4A5-DD4D-89CD-8D6F5C513BAE}" srcOrd="0" destOrd="0" parTransId="{78DDE9E4-73DE-C949-AAF1-B6DA6112E59C}" sibTransId="{F2334403-74BC-3F44-858C-3C6A83303BE0}"/>
    <dgm:cxn modelId="{D472E013-EE38-F242-A588-ECC16D4B3980}" srcId="{358B508C-D6C1-E74A-A93E-1BF51B29BD49}" destId="{6ECD2930-BF47-094B-99AF-81490622BC88}" srcOrd="0" destOrd="0" parTransId="{EC02C6EF-DB1A-7A48-AF17-7FC78314C2D7}" sibTransId="{706B369F-0EB2-DC45-A2A2-042DE7A4CB0D}"/>
    <dgm:cxn modelId="{DF0A9874-B36D-A741-BC1D-98A2D77A218D}" srcId="{B388EABD-61D5-184D-A62E-B899AA7323A3}" destId="{E96F1120-6D1C-D546-8EDA-371D1089A1D1}" srcOrd="0" destOrd="0" parTransId="{3F46115C-C966-0742-972E-6C189B4BB6F4}" sibTransId="{48858640-53A1-D74B-84DC-FC4905699591}"/>
    <dgm:cxn modelId="{8DF44DAD-EAAE-134C-AF95-C5086E26746B}" type="presOf" srcId="{B388EABD-61D5-184D-A62E-B899AA7323A3}" destId="{8C27DE66-5AC6-214B-9AC0-1BC9810C0BFB}" srcOrd="0" destOrd="0" presId="urn:microsoft.com/office/officeart/2005/8/layout/vList2"/>
    <dgm:cxn modelId="{208EF7D4-2640-CE42-9A9C-CF3354116F37}" srcId="{E5B40952-0163-054E-9F6A-D649FA4BC166}" destId="{E79970BC-620A-9549-AD68-8AF0E2CFDF57}" srcOrd="0" destOrd="0" parTransId="{DC38EB00-254F-664A-A9B4-6283E455175B}" sibTransId="{B9A82530-7CD1-214F-A0B5-6A2183D564F0}"/>
    <dgm:cxn modelId="{92005B36-E5E4-0948-A8D4-68F641FD5E4E}" type="presOf" srcId="{E79970BC-620A-9549-AD68-8AF0E2CFDF57}" destId="{477D36CB-59FB-F445-8EBF-27C7A9ECF391}" srcOrd="0" destOrd="0" presId="urn:microsoft.com/office/officeart/2005/8/layout/vList2"/>
    <dgm:cxn modelId="{92BA9899-D43C-A747-AE3F-C951ECF3EA10}" type="presOf" srcId="{E5B40952-0163-054E-9F6A-D649FA4BC166}" destId="{7901DF6A-8D93-F343-A784-B302E6518A03}" srcOrd="0" destOrd="0" presId="urn:microsoft.com/office/officeart/2005/8/layout/vList2"/>
    <dgm:cxn modelId="{3820C835-3557-804C-8A53-BE096430547A}" type="presOf" srcId="{358B508C-D6C1-E74A-A93E-1BF51B29BD49}" destId="{A59E4F03-FE1F-C645-B13D-F07FA4A18EE8}" srcOrd="0" destOrd="0" presId="urn:microsoft.com/office/officeart/2005/8/layout/vList2"/>
    <dgm:cxn modelId="{B3460763-8D64-6544-880C-1436B41BD8DA}" type="presOf" srcId="{74CA5FBB-E4A5-DD4D-89CD-8D6F5C513BAE}" destId="{4A4A6B24-5C2D-1244-8D0B-15CD2180A246}" srcOrd="0" destOrd="0" presId="urn:microsoft.com/office/officeart/2005/8/layout/vList2"/>
    <dgm:cxn modelId="{3BD062D9-CFD1-3B4C-960E-A8A4DEAE0DB5}" srcId="{358B508C-D6C1-E74A-A93E-1BF51B29BD49}" destId="{D1990580-0354-9245-BECC-FE57AA999195}" srcOrd="3" destOrd="0" parTransId="{6A3A1435-3DBB-2A46-B7F2-2718C1A6BB4E}" sibTransId="{5FBC7B65-8377-824B-9184-8B67834A891F}"/>
    <dgm:cxn modelId="{E4554824-B1DF-3348-83B5-5A92BDF3EA84}" type="presOf" srcId="{E96F1120-6D1C-D546-8EDA-371D1089A1D1}" destId="{3F11F87F-7810-8B47-B427-B91B9164954F}" srcOrd="0" destOrd="0" presId="urn:microsoft.com/office/officeart/2005/8/layout/vList2"/>
    <dgm:cxn modelId="{1BA21DD1-D15A-1248-8A03-189A6054D5CF}" type="presOf" srcId="{C8F64150-E86E-E647-A33A-7EFF32CCBC5A}" destId="{9724266F-3DBD-F840-9E23-0C318C89D0A4}" srcOrd="0" destOrd="0" presId="urn:microsoft.com/office/officeart/2005/8/layout/vList2"/>
    <dgm:cxn modelId="{F175556A-7AC0-2A4B-8E8D-E22FDAEA0070}" type="presParOf" srcId="{A59E4F03-FE1F-C645-B13D-F07FA4A18EE8}" destId="{7460CF5E-18C3-714C-8D06-BE91192FD9B5}" srcOrd="0" destOrd="0" presId="urn:microsoft.com/office/officeart/2005/8/layout/vList2"/>
    <dgm:cxn modelId="{3E2AF2E8-3D58-D649-8582-579D508DB820}" type="presParOf" srcId="{A59E4F03-FE1F-C645-B13D-F07FA4A18EE8}" destId="{9724266F-3DBD-F840-9E23-0C318C89D0A4}" srcOrd="1" destOrd="0" presId="urn:microsoft.com/office/officeart/2005/8/layout/vList2"/>
    <dgm:cxn modelId="{AA6E5A25-5090-6F42-B82E-B034987EDBB3}" type="presParOf" srcId="{A59E4F03-FE1F-C645-B13D-F07FA4A18EE8}" destId="{8C27DE66-5AC6-214B-9AC0-1BC9810C0BFB}" srcOrd="2" destOrd="0" presId="urn:microsoft.com/office/officeart/2005/8/layout/vList2"/>
    <dgm:cxn modelId="{A0BE9A42-A382-F149-9CAB-DAA590CD778D}" type="presParOf" srcId="{A59E4F03-FE1F-C645-B13D-F07FA4A18EE8}" destId="{3F11F87F-7810-8B47-B427-B91B9164954F}" srcOrd="3" destOrd="0" presId="urn:microsoft.com/office/officeart/2005/8/layout/vList2"/>
    <dgm:cxn modelId="{AA27C282-1461-E94A-8E92-5B4A2FAF69B4}" type="presParOf" srcId="{A59E4F03-FE1F-C645-B13D-F07FA4A18EE8}" destId="{7901DF6A-8D93-F343-A784-B302E6518A03}" srcOrd="4" destOrd="0" presId="urn:microsoft.com/office/officeart/2005/8/layout/vList2"/>
    <dgm:cxn modelId="{B986B457-15BE-2446-8C45-EE7D61CC4C6F}" type="presParOf" srcId="{A59E4F03-FE1F-C645-B13D-F07FA4A18EE8}" destId="{477D36CB-59FB-F445-8EBF-27C7A9ECF391}" srcOrd="5" destOrd="0" presId="urn:microsoft.com/office/officeart/2005/8/layout/vList2"/>
    <dgm:cxn modelId="{F9127081-6FE9-BD4F-AA4F-E4ABF403D40B}" type="presParOf" srcId="{A59E4F03-FE1F-C645-B13D-F07FA4A18EE8}" destId="{8E793323-DD23-E54B-89FF-67216D1AFAD5}" srcOrd="6" destOrd="0" presId="urn:microsoft.com/office/officeart/2005/8/layout/vList2"/>
    <dgm:cxn modelId="{EB577197-8959-4643-9E2E-8F83E3805C6C}" type="presParOf" srcId="{A59E4F03-FE1F-C645-B13D-F07FA4A18EE8}" destId="{4A4A6B24-5C2D-1244-8D0B-15CD2180A246}" srcOrd="7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5230E3-570E-2847-B0C0-F7F29D5C0A1E}" type="doc">
      <dgm:prSet loTypeId="urn:microsoft.com/office/officeart/2005/8/layout/chevron2" loCatId="process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6FD5BB6-B0D3-BC4E-A5B1-3A0BB7BE858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Blog,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Microblog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(Twitter)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DFA6D6-7057-4E46-9027-D94072BA4414}" type="parTrans" cxnId="{6849ED8E-A781-C64C-A993-B60B9B120D9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DD1277A-F2A6-BD4E-9EB3-190FE8F0C80E}" type="sibTrans" cxnId="{6849ED8E-A781-C64C-A993-B60B9B120D9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B45EE5-64EF-3D4B-9A5C-9C00F7A1424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Social Network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Facebook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LinkedIn, Google+,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Instagram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2ED3976-0F58-6D4A-BFE9-3C14F428C920}" type="parTrans" cxnId="{460E3992-4072-3644-BE10-8D53DA515ED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27D36E7-730A-0F4E-8CA2-6B2514BB2F51}" type="sibTrans" cxnId="{460E3992-4072-3644-BE10-8D53DA515ED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AD4620-4882-3645-87D2-63F418D389BB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Collaboration (Wiki)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D190B55-4797-544F-BC26-F76653ED58DF}" type="parTrans" cxnId="{339B7F0A-03C6-E349-A7C1-BBF42CE353E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798958D-7727-BE43-9CC1-80A3F02A0082}" type="sibTrans" cxnId="{339B7F0A-03C6-E349-A7C1-BBF42CE353E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FD23077-4370-8746-9410-BA3AC85DFB3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 Aggregate (Line Today)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C39809-B324-F248-966D-F40A07AD1113}" type="parTrans" cxnId="{5979700B-5162-CD46-A413-0312DD43FC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A1B815B-7B96-3A4F-9D13-86CB01E8BF6E}" type="sibTrans" cxnId="{5979700B-5162-CD46-A413-0312DD43FC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7B129B2-8177-5C47-BA70-0D8B82F06789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Media Sharing (YouTube,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Flickr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08AB518-3B67-7E49-93D0-C0D4CEAB410F}" type="parTrans" cxnId="{AF7CB5A3-B337-2447-8A45-05D0EFAA8C0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BF3AFEA-10D1-5A4A-923E-631AAEF0AA39}" type="sibTrans" cxnId="{AF7CB5A3-B337-2447-8A45-05D0EFAA8C0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5C9DFCE-7507-1D4E-BCA0-62470B14FEC4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Costumer Review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TripAdvisor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62D66DC-06AA-0444-B229-6A21D43D086A}" type="parTrans" cxnId="{667917DC-9815-DD4C-A9D5-25219AF8C7C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200499C-8420-044C-9D10-A1A4D1D59ED4}" type="sibTrans" cxnId="{667917DC-9815-DD4C-A9D5-25219AF8C7C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021C117-A842-C341-ABA4-FA643A8BC42C}">
      <dgm:prSet phldrT="[Text]"/>
      <dgm:spPr/>
      <dgm:t>
        <a:bodyPr/>
        <a:lstStyle/>
        <a:p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08D7931-EFEB-3A43-826E-A00330A7B80A}" type="parTrans" cxnId="{A3ADCBA7-717E-174C-9E06-5260922685E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E5B8AEE-9EE0-034C-92DA-DF52E4F48144}" type="sibTrans" cxnId="{A3ADCBA7-717E-174C-9E06-5260922685E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D76B991-EA80-FF40-9C6B-3B9C0990FE5F}">
      <dgm:prSet/>
      <dgm:spPr/>
      <dgm:t>
        <a:bodyPr/>
        <a:lstStyle/>
        <a:p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C340D6F-5976-3946-B08D-1E4BF118F7B1}" type="parTrans" cxnId="{10470358-F5B3-E64C-BCFD-166F3C74809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90FC162-651D-9541-A766-0E3A5E951790}" type="sibTrans" cxnId="{10470358-F5B3-E64C-BCFD-166F3C74809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C318DFD-A9F3-3249-BD49-92446D6F3295}">
      <dgm:prSet phldrT="[Text]"/>
      <dgm:spPr/>
      <dgm:t>
        <a:bodyPr/>
        <a:lstStyle/>
        <a:p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8B430AE-5AEB-1843-AE48-4576F6659D92}" type="parTrans" cxnId="{211AB12A-595A-6C46-8B8F-64E6E7D7C42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A8E158C-BF67-5F48-9C39-85BF6345F20F}" type="sibTrans" cxnId="{211AB12A-595A-6C46-8B8F-64E6E7D7C42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350026C-97D9-FD4A-BC75-C93ED8B08B22}">
      <dgm:prSet phldrT="[Text]"/>
      <dgm:spPr/>
      <dgm:t>
        <a:bodyPr/>
        <a:lstStyle/>
        <a:p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A954D48-6775-CA47-BA13-48B47D362118}" type="parTrans" cxnId="{32F0E650-7CFA-4C43-8F18-831AF771B3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8EBAA2C-F3EB-014B-A0D9-E1343FC28CE2}" type="sibTrans" cxnId="{32F0E650-7CFA-4C43-8F18-831AF771B3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60B868C-4FD8-DF42-AB3B-886653A18E0C}">
      <dgm:prSet/>
      <dgm:spPr/>
      <dgm:t>
        <a:bodyPr/>
        <a:lstStyle/>
        <a:p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FC4F6B3-B838-C94C-B73B-4C917561588A}" type="parTrans" cxnId="{281657D0-DCD7-1A45-9BC8-B7E7F64DAE7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BCEC421-E840-DD46-8343-EC9DD5ABBB0C}" type="sibTrans" cxnId="{281657D0-DCD7-1A45-9BC8-B7E7F64DAE7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66AD589-BE03-D845-8F08-E300B3D98CD6}">
      <dgm:prSet/>
      <dgm:spPr/>
      <dgm:t>
        <a:bodyPr/>
        <a:lstStyle/>
        <a:p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EC451FD-9755-AC4D-B60C-02F922AC0E37}" type="parTrans" cxnId="{E8EA6F7E-9144-D444-B038-85DC7228762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457B359-FCBD-0543-BEF1-FF7BECD91618}" type="sibTrans" cxnId="{E8EA6F7E-9144-D444-B038-85DC7228762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77426B-CFFA-1946-831B-9D51176904F5}" type="pres">
      <dgm:prSet presAssocID="{845230E3-570E-2847-B0C0-F7F29D5C0A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B9BD3D-1C12-8541-A046-64A434B2BCFD}" type="pres">
      <dgm:prSet presAssocID="{3021C117-A842-C341-ABA4-FA643A8BC42C}" presName="composite" presStyleCnt="0"/>
      <dgm:spPr/>
      <dgm:t>
        <a:bodyPr/>
        <a:lstStyle/>
        <a:p>
          <a:endParaRPr lang="en-US"/>
        </a:p>
      </dgm:t>
    </dgm:pt>
    <dgm:pt modelId="{77F584C4-EF0F-E84F-A9D8-0DBFA7A3C2AD}" type="pres">
      <dgm:prSet presAssocID="{3021C117-A842-C341-ABA4-FA643A8BC42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36069-2B96-784A-9E37-2EC933DCCEBF}" type="pres">
      <dgm:prSet presAssocID="{3021C117-A842-C341-ABA4-FA643A8BC42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CBBED-1DEC-914E-A972-87C80D2CA6BA}" type="pres">
      <dgm:prSet presAssocID="{2E5B8AEE-9EE0-034C-92DA-DF52E4F48144}" presName="sp" presStyleCnt="0"/>
      <dgm:spPr/>
      <dgm:t>
        <a:bodyPr/>
        <a:lstStyle/>
        <a:p>
          <a:endParaRPr lang="en-US"/>
        </a:p>
      </dgm:t>
    </dgm:pt>
    <dgm:pt modelId="{A7CDF34D-324E-6C46-9F1C-331E403D646B}" type="pres">
      <dgm:prSet presAssocID="{4D76B991-EA80-FF40-9C6B-3B9C0990FE5F}" presName="composite" presStyleCnt="0"/>
      <dgm:spPr/>
      <dgm:t>
        <a:bodyPr/>
        <a:lstStyle/>
        <a:p>
          <a:endParaRPr lang="en-US"/>
        </a:p>
      </dgm:t>
    </dgm:pt>
    <dgm:pt modelId="{265E7626-9B45-ED40-8419-C06FC88E463D}" type="pres">
      <dgm:prSet presAssocID="{4D76B991-EA80-FF40-9C6B-3B9C0990FE5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EEDD6-F754-244D-95FE-84C144A56F5E}" type="pres">
      <dgm:prSet presAssocID="{4D76B991-EA80-FF40-9C6B-3B9C0990FE5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1311C-DB2C-CB4A-A7C6-67CAA39BA52D}" type="pres">
      <dgm:prSet presAssocID="{490FC162-651D-9541-A766-0E3A5E951790}" presName="sp" presStyleCnt="0"/>
      <dgm:spPr/>
      <dgm:t>
        <a:bodyPr/>
        <a:lstStyle/>
        <a:p>
          <a:endParaRPr lang="en-US"/>
        </a:p>
      </dgm:t>
    </dgm:pt>
    <dgm:pt modelId="{72CC4338-9850-F848-8E44-BFDD5E802502}" type="pres">
      <dgm:prSet presAssocID="{AC318DFD-A9F3-3249-BD49-92446D6F3295}" presName="composite" presStyleCnt="0"/>
      <dgm:spPr/>
      <dgm:t>
        <a:bodyPr/>
        <a:lstStyle/>
        <a:p>
          <a:endParaRPr lang="en-US"/>
        </a:p>
      </dgm:t>
    </dgm:pt>
    <dgm:pt modelId="{2AA14914-A586-1A45-A09C-955663B70F43}" type="pres">
      <dgm:prSet presAssocID="{AC318DFD-A9F3-3249-BD49-92446D6F329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1ABAE-A1CD-8440-8E4E-D1DFE9B8EF9F}" type="pres">
      <dgm:prSet presAssocID="{AC318DFD-A9F3-3249-BD49-92446D6F329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B9D65-9308-5243-8C8E-E6DE32309AFC}" type="pres">
      <dgm:prSet presAssocID="{CA8E158C-BF67-5F48-9C39-85BF6345F20F}" presName="sp" presStyleCnt="0"/>
      <dgm:spPr/>
      <dgm:t>
        <a:bodyPr/>
        <a:lstStyle/>
        <a:p>
          <a:endParaRPr lang="en-US"/>
        </a:p>
      </dgm:t>
    </dgm:pt>
    <dgm:pt modelId="{66E548B8-C236-5C4A-A4CF-00A8EFFEE166}" type="pres">
      <dgm:prSet presAssocID="{F350026C-97D9-FD4A-BC75-C93ED8B08B22}" presName="composite" presStyleCnt="0"/>
      <dgm:spPr/>
      <dgm:t>
        <a:bodyPr/>
        <a:lstStyle/>
        <a:p>
          <a:endParaRPr lang="en-US"/>
        </a:p>
      </dgm:t>
    </dgm:pt>
    <dgm:pt modelId="{B09ADF02-318A-684A-8AA1-C611F031C786}" type="pres">
      <dgm:prSet presAssocID="{F350026C-97D9-FD4A-BC75-C93ED8B08B2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EBCD-FCA1-F446-B6C3-C6143090C938}" type="pres">
      <dgm:prSet presAssocID="{F350026C-97D9-FD4A-BC75-C93ED8B08B2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F6DF0-0092-E045-88FC-63E7604A9317}" type="pres">
      <dgm:prSet presAssocID="{A8EBAA2C-F3EB-014B-A0D9-E1343FC28CE2}" presName="sp" presStyleCnt="0"/>
      <dgm:spPr/>
      <dgm:t>
        <a:bodyPr/>
        <a:lstStyle/>
        <a:p>
          <a:endParaRPr lang="en-US"/>
        </a:p>
      </dgm:t>
    </dgm:pt>
    <dgm:pt modelId="{21BD357C-6ECD-474F-8740-ADBF45103122}" type="pres">
      <dgm:prSet presAssocID="{560B868C-4FD8-DF42-AB3B-886653A18E0C}" presName="composite" presStyleCnt="0"/>
      <dgm:spPr/>
      <dgm:t>
        <a:bodyPr/>
        <a:lstStyle/>
        <a:p>
          <a:endParaRPr lang="en-US"/>
        </a:p>
      </dgm:t>
    </dgm:pt>
    <dgm:pt modelId="{24B6CB72-E9FA-A948-ABCB-8C0BDF50E3EF}" type="pres">
      <dgm:prSet presAssocID="{560B868C-4FD8-DF42-AB3B-886653A18E0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CC272-16E0-264B-8756-816FC56224D4}" type="pres">
      <dgm:prSet presAssocID="{560B868C-4FD8-DF42-AB3B-886653A18E0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F3BE3-B915-5A4D-8151-8FAE08D6BEA5}" type="pres">
      <dgm:prSet presAssocID="{ABCEC421-E840-DD46-8343-EC9DD5ABBB0C}" presName="sp" presStyleCnt="0"/>
      <dgm:spPr/>
      <dgm:t>
        <a:bodyPr/>
        <a:lstStyle/>
        <a:p>
          <a:endParaRPr lang="en-US"/>
        </a:p>
      </dgm:t>
    </dgm:pt>
    <dgm:pt modelId="{65AB25C2-C411-224E-9797-AB55BE04B12C}" type="pres">
      <dgm:prSet presAssocID="{766AD589-BE03-D845-8F08-E300B3D98CD6}" presName="composite" presStyleCnt="0"/>
      <dgm:spPr/>
      <dgm:t>
        <a:bodyPr/>
        <a:lstStyle/>
        <a:p>
          <a:endParaRPr lang="en-US"/>
        </a:p>
      </dgm:t>
    </dgm:pt>
    <dgm:pt modelId="{F1540838-FF79-884D-B710-600CD524F89D}" type="pres">
      <dgm:prSet presAssocID="{766AD589-BE03-D845-8F08-E300B3D98CD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D97B1-0535-9B4B-8DB0-C33B4D24A51F}" type="pres">
      <dgm:prSet presAssocID="{766AD589-BE03-D845-8F08-E300B3D98CD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7B6A94-07A6-ED47-9CA1-3326B564D706}" type="presOf" srcId="{3021C117-A842-C341-ABA4-FA643A8BC42C}" destId="{77F584C4-EF0F-E84F-A9D8-0DBFA7A3C2AD}" srcOrd="0" destOrd="0" presId="urn:microsoft.com/office/officeart/2005/8/layout/chevron2"/>
    <dgm:cxn modelId="{D4E88375-C10D-2643-A93A-D66EEB48CB9B}" type="presOf" srcId="{F350026C-97D9-FD4A-BC75-C93ED8B08B22}" destId="{B09ADF02-318A-684A-8AA1-C611F031C786}" srcOrd="0" destOrd="0" presId="urn:microsoft.com/office/officeart/2005/8/layout/chevron2"/>
    <dgm:cxn modelId="{4375AD90-AFC3-5A47-8789-82BAC101225D}" type="presOf" srcId="{560B868C-4FD8-DF42-AB3B-886653A18E0C}" destId="{24B6CB72-E9FA-A948-ABCB-8C0BDF50E3EF}" srcOrd="0" destOrd="0" presId="urn:microsoft.com/office/officeart/2005/8/layout/chevron2"/>
    <dgm:cxn modelId="{32F0E650-7CFA-4C43-8F18-831AF771B391}" srcId="{845230E3-570E-2847-B0C0-F7F29D5C0A1E}" destId="{F350026C-97D9-FD4A-BC75-C93ED8B08B22}" srcOrd="3" destOrd="0" parTransId="{2A954D48-6775-CA47-BA13-48B47D362118}" sibTransId="{A8EBAA2C-F3EB-014B-A0D9-E1343FC28CE2}"/>
    <dgm:cxn modelId="{0549F8BD-701B-B642-8E68-73F61EBECAD9}" type="presOf" srcId="{96FD5BB6-B0D3-BC4E-A5B1-3A0BB7BE8581}" destId="{ED436069-2B96-784A-9E37-2EC933DCCEBF}" srcOrd="0" destOrd="0" presId="urn:microsoft.com/office/officeart/2005/8/layout/chevron2"/>
    <dgm:cxn modelId="{E19218A1-FF92-E046-A21D-B41934F39089}" type="presOf" srcId="{57AD4620-4882-3645-87D2-63F418D389BB}" destId="{F75EEDD6-F754-244D-95FE-84C144A56F5E}" srcOrd="0" destOrd="0" presId="urn:microsoft.com/office/officeart/2005/8/layout/chevron2"/>
    <dgm:cxn modelId="{A3ADCBA7-717E-174C-9E06-5260922685E4}" srcId="{845230E3-570E-2847-B0C0-F7F29D5C0A1E}" destId="{3021C117-A842-C341-ABA4-FA643A8BC42C}" srcOrd="0" destOrd="0" parTransId="{A08D7931-EFEB-3A43-826E-A00330A7B80A}" sibTransId="{2E5B8AEE-9EE0-034C-92DA-DF52E4F48144}"/>
    <dgm:cxn modelId="{460E3992-4072-3644-BE10-8D53DA515ED3}" srcId="{AC318DFD-A9F3-3249-BD49-92446D6F3295}" destId="{3DB45EE5-64EF-3D4B-9A5C-9C00F7A14244}" srcOrd="0" destOrd="0" parTransId="{A2ED3976-0F58-6D4A-BFE9-3C14F428C920}" sibTransId="{727D36E7-730A-0F4E-8CA2-6B2514BB2F51}"/>
    <dgm:cxn modelId="{5979700B-5162-CD46-A413-0312DD43FC91}" srcId="{F350026C-97D9-FD4A-BC75-C93ED8B08B22}" destId="{7FD23077-4370-8746-9410-BA3AC85DFB31}" srcOrd="0" destOrd="0" parTransId="{60C39809-B324-F248-966D-F40A07AD1113}" sibTransId="{FA1B815B-7B96-3A4F-9D13-86CB01E8BF6E}"/>
    <dgm:cxn modelId="{339B7F0A-03C6-E349-A7C1-BBF42CE353E0}" srcId="{4D76B991-EA80-FF40-9C6B-3B9C0990FE5F}" destId="{57AD4620-4882-3645-87D2-63F418D389BB}" srcOrd="0" destOrd="0" parTransId="{2D190B55-4797-544F-BC26-F76653ED58DF}" sibTransId="{7798958D-7727-BE43-9CC1-80A3F02A0082}"/>
    <dgm:cxn modelId="{3B01E14D-7A84-9B4D-A48F-97C761E47014}" type="presOf" srcId="{35C9DFCE-7507-1D4E-BCA0-62470B14FEC4}" destId="{926D97B1-0535-9B4B-8DB0-C33B4D24A51F}" srcOrd="0" destOrd="0" presId="urn:microsoft.com/office/officeart/2005/8/layout/chevron2"/>
    <dgm:cxn modelId="{6849ED8E-A781-C64C-A993-B60B9B120D90}" srcId="{3021C117-A842-C341-ABA4-FA643A8BC42C}" destId="{96FD5BB6-B0D3-BC4E-A5B1-3A0BB7BE8581}" srcOrd="0" destOrd="0" parTransId="{14DFA6D6-7057-4E46-9027-D94072BA4414}" sibTransId="{4DD1277A-F2A6-BD4E-9EB3-190FE8F0C80E}"/>
    <dgm:cxn modelId="{10470358-F5B3-E64C-BCFD-166F3C74809A}" srcId="{845230E3-570E-2847-B0C0-F7F29D5C0A1E}" destId="{4D76B991-EA80-FF40-9C6B-3B9C0990FE5F}" srcOrd="1" destOrd="0" parTransId="{9C340D6F-5976-3946-B08D-1E4BF118F7B1}" sibTransId="{490FC162-651D-9541-A766-0E3A5E951790}"/>
    <dgm:cxn modelId="{667917DC-9815-DD4C-A9D5-25219AF8C7C6}" srcId="{766AD589-BE03-D845-8F08-E300B3D98CD6}" destId="{35C9DFCE-7507-1D4E-BCA0-62470B14FEC4}" srcOrd="0" destOrd="0" parTransId="{962D66DC-06AA-0444-B229-6A21D43D086A}" sibTransId="{B200499C-8420-044C-9D10-A1A4D1D59ED4}"/>
    <dgm:cxn modelId="{A8AD1951-BE5E-AE45-B9C5-95473111DE06}" type="presOf" srcId="{766AD589-BE03-D845-8F08-E300B3D98CD6}" destId="{F1540838-FF79-884D-B710-600CD524F89D}" srcOrd="0" destOrd="0" presId="urn:microsoft.com/office/officeart/2005/8/layout/chevron2"/>
    <dgm:cxn modelId="{8160A0E7-2CA3-BA4C-AC1C-A5F55EB30F68}" type="presOf" srcId="{4D76B991-EA80-FF40-9C6B-3B9C0990FE5F}" destId="{265E7626-9B45-ED40-8419-C06FC88E463D}" srcOrd="0" destOrd="0" presId="urn:microsoft.com/office/officeart/2005/8/layout/chevron2"/>
    <dgm:cxn modelId="{766816EB-E134-DF41-BADC-08DF89EDAA9A}" type="presOf" srcId="{845230E3-570E-2847-B0C0-F7F29D5C0A1E}" destId="{D577426B-CFFA-1946-831B-9D51176904F5}" srcOrd="0" destOrd="0" presId="urn:microsoft.com/office/officeart/2005/8/layout/chevron2"/>
    <dgm:cxn modelId="{01718690-2393-5A41-AC81-5DA90F2C9B7A}" type="presOf" srcId="{7FD23077-4370-8746-9410-BA3AC85DFB31}" destId="{A76EEBCD-FCA1-F446-B6C3-C6143090C938}" srcOrd="0" destOrd="0" presId="urn:microsoft.com/office/officeart/2005/8/layout/chevron2"/>
    <dgm:cxn modelId="{CFD951F3-3119-4948-95CA-3D1970929E03}" type="presOf" srcId="{3DB45EE5-64EF-3D4B-9A5C-9C00F7A14244}" destId="{89F1ABAE-A1CD-8440-8E4E-D1DFE9B8EF9F}" srcOrd="0" destOrd="0" presId="urn:microsoft.com/office/officeart/2005/8/layout/chevron2"/>
    <dgm:cxn modelId="{211AB12A-595A-6C46-8B8F-64E6E7D7C426}" srcId="{845230E3-570E-2847-B0C0-F7F29D5C0A1E}" destId="{AC318DFD-A9F3-3249-BD49-92446D6F3295}" srcOrd="2" destOrd="0" parTransId="{88B430AE-5AEB-1843-AE48-4576F6659D92}" sibTransId="{CA8E158C-BF67-5F48-9C39-85BF6345F20F}"/>
    <dgm:cxn modelId="{AF7CB5A3-B337-2447-8A45-05D0EFAA8C02}" srcId="{560B868C-4FD8-DF42-AB3B-886653A18E0C}" destId="{97B129B2-8177-5C47-BA70-0D8B82F06789}" srcOrd="0" destOrd="0" parTransId="{C08AB518-3B67-7E49-93D0-C0D4CEAB410F}" sibTransId="{DBF3AFEA-10D1-5A4A-923E-631AAEF0AA39}"/>
    <dgm:cxn modelId="{95AB9E91-3499-124E-9C6F-6555FA099D02}" type="presOf" srcId="{AC318DFD-A9F3-3249-BD49-92446D6F3295}" destId="{2AA14914-A586-1A45-A09C-955663B70F43}" srcOrd="0" destOrd="0" presId="urn:microsoft.com/office/officeart/2005/8/layout/chevron2"/>
    <dgm:cxn modelId="{E8EA6F7E-9144-D444-B038-85DC72287627}" srcId="{845230E3-570E-2847-B0C0-F7F29D5C0A1E}" destId="{766AD589-BE03-D845-8F08-E300B3D98CD6}" srcOrd="5" destOrd="0" parTransId="{8EC451FD-9755-AC4D-B60C-02F922AC0E37}" sibTransId="{3457B359-FCBD-0543-BEF1-FF7BECD91618}"/>
    <dgm:cxn modelId="{281657D0-DCD7-1A45-9BC8-B7E7F64DAE73}" srcId="{845230E3-570E-2847-B0C0-F7F29D5C0A1E}" destId="{560B868C-4FD8-DF42-AB3B-886653A18E0C}" srcOrd="4" destOrd="0" parTransId="{6FC4F6B3-B838-C94C-B73B-4C917561588A}" sibTransId="{ABCEC421-E840-DD46-8343-EC9DD5ABBB0C}"/>
    <dgm:cxn modelId="{CCCBEB3C-30A3-EB47-A597-7946130A90B0}" type="presOf" srcId="{97B129B2-8177-5C47-BA70-0D8B82F06789}" destId="{857CC272-16E0-264B-8756-816FC56224D4}" srcOrd="0" destOrd="0" presId="urn:microsoft.com/office/officeart/2005/8/layout/chevron2"/>
    <dgm:cxn modelId="{4D4A570F-FA03-B24B-B109-429072CCC295}" type="presParOf" srcId="{D577426B-CFFA-1946-831B-9D51176904F5}" destId="{77B9BD3D-1C12-8541-A046-64A434B2BCFD}" srcOrd="0" destOrd="0" presId="urn:microsoft.com/office/officeart/2005/8/layout/chevron2"/>
    <dgm:cxn modelId="{6A0ED0C3-1699-F949-BAFC-78A43679970F}" type="presParOf" srcId="{77B9BD3D-1C12-8541-A046-64A434B2BCFD}" destId="{77F584C4-EF0F-E84F-A9D8-0DBFA7A3C2AD}" srcOrd="0" destOrd="0" presId="urn:microsoft.com/office/officeart/2005/8/layout/chevron2"/>
    <dgm:cxn modelId="{CCC638D7-DA8E-0642-AD67-359B2004281E}" type="presParOf" srcId="{77B9BD3D-1C12-8541-A046-64A434B2BCFD}" destId="{ED436069-2B96-784A-9E37-2EC933DCCEBF}" srcOrd="1" destOrd="0" presId="urn:microsoft.com/office/officeart/2005/8/layout/chevron2"/>
    <dgm:cxn modelId="{279C15AC-B70B-D14D-87DC-A42F85DD3698}" type="presParOf" srcId="{D577426B-CFFA-1946-831B-9D51176904F5}" destId="{D05CBBED-1DEC-914E-A972-87C80D2CA6BA}" srcOrd="1" destOrd="0" presId="urn:microsoft.com/office/officeart/2005/8/layout/chevron2"/>
    <dgm:cxn modelId="{03F91B7D-309D-4049-BC8B-D57BCF800D2B}" type="presParOf" srcId="{D577426B-CFFA-1946-831B-9D51176904F5}" destId="{A7CDF34D-324E-6C46-9F1C-331E403D646B}" srcOrd="2" destOrd="0" presId="urn:microsoft.com/office/officeart/2005/8/layout/chevron2"/>
    <dgm:cxn modelId="{A0B72438-9D35-5D42-8008-5AB0EB3B436D}" type="presParOf" srcId="{A7CDF34D-324E-6C46-9F1C-331E403D646B}" destId="{265E7626-9B45-ED40-8419-C06FC88E463D}" srcOrd="0" destOrd="0" presId="urn:microsoft.com/office/officeart/2005/8/layout/chevron2"/>
    <dgm:cxn modelId="{F73FDD64-883A-EC4F-8B59-CA097D7EAA69}" type="presParOf" srcId="{A7CDF34D-324E-6C46-9F1C-331E403D646B}" destId="{F75EEDD6-F754-244D-95FE-84C144A56F5E}" srcOrd="1" destOrd="0" presId="urn:microsoft.com/office/officeart/2005/8/layout/chevron2"/>
    <dgm:cxn modelId="{56203277-2440-F646-87CE-EA6EE3B62017}" type="presParOf" srcId="{D577426B-CFFA-1946-831B-9D51176904F5}" destId="{10B1311C-DB2C-CB4A-A7C6-67CAA39BA52D}" srcOrd="3" destOrd="0" presId="urn:microsoft.com/office/officeart/2005/8/layout/chevron2"/>
    <dgm:cxn modelId="{89ADBDA0-AC01-5747-8F7F-06BA88AF1D2D}" type="presParOf" srcId="{D577426B-CFFA-1946-831B-9D51176904F5}" destId="{72CC4338-9850-F848-8E44-BFDD5E802502}" srcOrd="4" destOrd="0" presId="urn:microsoft.com/office/officeart/2005/8/layout/chevron2"/>
    <dgm:cxn modelId="{1E3597FC-7015-7840-BE81-BCB2D3EDAAE5}" type="presParOf" srcId="{72CC4338-9850-F848-8E44-BFDD5E802502}" destId="{2AA14914-A586-1A45-A09C-955663B70F43}" srcOrd="0" destOrd="0" presId="urn:microsoft.com/office/officeart/2005/8/layout/chevron2"/>
    <dgm:cxn modelId="{6964E6EF-BD1C-764F-AF26-3FD5D8392B7A}" type="presParOf" srcId="{72CC4338-9850-F848-8E44-BFDD5E802502}" destId="{89F1ABAE-A1CD-8440-8E4E-D1DFE9B8EF9F}" srcOrd="1" destOrd="0" presId="urn:microsoft.com/office/officeart/2005/8/layout/chevron2"/>
    <dgm:cxn modelId="{FCFF9007-7A71-9342-ADCF-BECC1DA4B767}" type="presParOf" srcId="{D577426B-CFFA-1946-831B-9D51176904F5}" destId="{C9EB9D65-9308-5243-8C8E-E6DE32309AFC}" srcOrd="5" destOrd="0" presId="urn:microsoft.com/office/officeart/2005/8/layout/chevron2"/>
    <dgm:cxn modelId="{92B22195-0F33-AC42-AF5A-E0D60D8142F6}" type="presParOf" srcId="{D577426B-CFFA-1946-831B-9D51176904F5}" destId="{66E548B8-C236-5C4A-A4CF-00A8EFFEE166}" srcOrd="6" destOrd="0" presId="urn:microsoft.com/office/officeart/2005/8/layout/chevron2"/>
    <dgm:cxn modelId="{0D08F4DB-DC23-A74B-BA21-5007DE5E22D3}" type="presParOf" srcId="{66E548B8-C236-5C4A-A4CF-00A8EFFEE166}" destId="{B09ADF02-318A-684A-8AA1-C611F031C786}" srcOrd="0" destOrd="0" presId="urn:microsoft.com/office/officeart/2005/8/layout/chevron2"/>
    <dgm:cxn modelId="{0B2B907A-D7BC-6E47-8BA9-A2E4CAF7A2C1}" type="presParOf" srcId="{66E548B8-C236-5C4A-A4CF-00A8EFFEE166}" destId="{A76EEBCD-FCA1-F446-B6C3-C6143090C938}" srcOrd="1" destOrd="0" presId="urn:microsoft.com/office/officeart/2005/8/layout/chevron2"/>
    <dgm:cxn modelId="{831B1ADB-BD64-F941-A6C4-E1D4355B3491}" type="presParOf" srcId="{D577426B-CFFA-1946-831B-9D51176904F5}" destId="{7F3F6DF0-0092-E045-88FC-63E7604A9317}" srcOrd="7" destOrd="0" presId="urn:microsoft.com/office/officeart/2005/8/layout/chevron2"/>
    <dgm:cxn modelId="{60098948-C4DA-BE4D-97F4-418929A8CD19}" type="presParOf" srcId="{D577426B-CFFA-1946-831B-9D51176904F5}" destId="{21BD357C-6ECD-474F-8740-ADBF45103122}" srcOrd="8" destOrd="0" presId="urn:microsoft.com/office/officeart/2005/8/layout/chevron2"/>
    <dgm:cxn modelId="{C3813EFE-58DD-514B-B592-14328B4C31DA}" type="presParOf" srcId="{21BD357C-6ECD-474F-8740-ADBF45103122}" destId="{24B6CB72-E9FA-A948-ABCB-8C0BDF50E3EF}" srcOrd="0" destOrd="0" presId="urn:microsoft.com/office/officeart/2005/8/layout/chevron2"/>
    <dgm:cxn modelId="{E021FBC6-33EA-B846-A404-E9F688722FBE}" type="presParOf" srcId="{21BD357C-6ECD-474F-8740-ADBF45103122}" destId="{857CC272-16E0-264B-8756-816FC56224D4}" srcOrd="1" destOrd="0" presId="urn:microsoft.com/office/officeart/2005/8/layout/chevron2"/>
    <dgm:cxn modelId="{4355F112-EE6E-2645-87E8-FA7176933C22}" type="presParOf" srcId="{D577426B-CFFA-1946-831B-9D51176904F5}" destId="{C96F3BE3-B915-5A4D-8151-8FAE08D6BEA5}" srcOrd="9" destOrd="0" presId="urn:microsoft.com/office/officeart/2005/8/layout/chevron2"/>
    <dgm:cxn modelId="{7576F88E-0AFE-0643-B5C7-68E66A73A5DB}" type="presParOf" srcId="{D577426B-CFFA-1946-831B-9D51176904F5}" destId="{65AB25C2-C411-224E-9797-AB55BE04B12C}" srcOrd="10" destOrd="0" presId="urn:microsoft.com/office/officeart/2005/8/layout/chevron2"/>
    <dgm:cxn modelId="{AFCB44DA-3896-4043-BB69-8DABCA0113A8}" type="presParOf" srcId="{65AB25C2-C411-224E-9797-AB55BE04B12C}" destId="{F1540838-FF79-884D-B710-600CD524F89D}" srcOrd="0" destOrd="0" presId="urn:microsoft.com/office/officeart/2005/8/layout/chevron2"/>
    <dgm:cxn modelId="{703D1151-72B2-0A42-9B16-C6D6E1B85079}" type="presParOf" srcId="{65AB25C2-C411-224E-9797-AB55BE04B12C}" destId="{926D97B1-0535-9B4B-8DB0-C33B4D24A5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5230E3-570E-2847-B0C0-F7F29D5C0A1E}" type="doc">
      <dgm:prSet loTypeId="urn:microsoft.com/office/officeart/2005/8/layout/chevron2" loCatId="process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6FD5BB6-B0D3-BC4E-A5B1-3A0BB7BE8581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Mencakup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publik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luas</a:t>
          </a:r>
          <a:endParaRPr lang="en-US" dirty="0">
            <a:latin typeface="Times New Roman"/>
            <a:cs typeface="Times New Roman"/>
          </a:endParaRPr>
        </a:p>
      </dgm:t>
    </dgm:pt>
    <dgm:pt modelId="{14DFA6D6-7057-4E46-9027-D94072BA4414}" type="parTrans" cxnId="{6849ED8E-A781-C64C-A993-B60B9B120D9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DD1277A-F2A6-BD4E-9EB3-190FE8F0C80E}" type="sibTrans" cxnId="{6849ED8E-A781-C64C-A993-B60B9B120D9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DB45EE5-64EF-3D4B-9A5C-9C00F7A14244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Memiliki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nilai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kredibilitas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tinggi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dalam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memberitakan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A2ED3976-0F58-6D4A-BFE9-3C14F428C920}" type="parTrans" cxnId="{460E3992-4072-3644-BE10-8D53DA515ED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27D36E7-730A-0F4E-8CA2-6B2514BB2F51}" type="sibTrans" cxnId="{460E3992-4072-3644-BE10-8D53DA515ED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7AD4620-4882-3645-87D2-63F418D389BB}">
      <dgm:prSet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Bertujuan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meningkatkan</a:t>
          </a:r>
          <a:r>
            <a:rPr lang="en-US" dirty="0" smtClean="0">
              <a:latin typeface="Times New Roman"/>
              <a:cs typeface="Times New Roman"/>
            </a:rPr>
            <a:t> awareness </a:t>
          </a:r>
          <a:r>
            <a:rPr lang="en-US" dirty="0" err="1" smtClean="0">
              <a:latin typeface="Times New Roman"/>
              <a:cs typeface="Times New Roman"/>
            </a:rPr>
            <a:t>publik</a:t>
          </a:r>
          <a:endParaRPr lang="en-US" dirty="0">
            <a:latin typeface="Times New Roman"/>
            <a:cs typeface="Times New Roman"/>
          </a:endParaRPr>
        </a:p>
      </dgm:t>
    </dgm:pt>
    <dgm:pt modelId="{2D190B55-4797-544F-BC26-F76653ED58DF}" type="parTrans" cxnId="{339B7F0A-03C6-E349-A7C1-BBF42CE353E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798958D-7727-BE43-9CC1-80A3F02A0082}" type="sibTrans" cxnId="{339B7F0A-03C6-E349-A7C1-BBF42CE353E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021C117-A842-C341-ABA4-FA643A8BC42C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A08D7931-EFEB-3A43-826E-A00330A7B80A}" type="parTrans" cxnId="{A3ADCBA7-717E-174C-9E06-5260922685E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E5B8AEE-9EE0-034C-92DA-DF52E4F48144}" type="sibTrans" cxnId="{A3ADCBA7-717E-174C-9E06-5260922685E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D76B991-EA80-FF40-9C6B-3B9C0990FE5F}">
      <dgm:prSet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9C340D6F-5976-3946-B08D-1E4BF118F7B1}" type="parTrans" cxnId="{10470358-F5B3-E64C-BCFD-166F3C74809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90FC162-651D-9541-A766-0E3A5E951790}" type="sibTrans" cxnId="{10470358-F5B3-E64C-BCFD-166F3C74809A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C318DFD-A9F3-3249-BD49-92446D6F3295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88B430AE-5AEB-1843-AE48-4576F6659D92}" type="parTrans" cxnId="{211AB12A-595A-6C46-8B8F-64E6E7D7C42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A8E158C-BF67-5F48-9C39-85BF6345F20F}" type="sibTrans" cxnId="{211AB12A-595A-6C46-8B8F-64E6E7D7C42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577426B-CFFA-1946-831B-9D51176904F5}" type="pres">
      <dgm:prSet presAssocID="{845230E3-570E-2847-B0C0-F7F29D5C0A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B9BD3D-1C12-8541-A046-64A434B2BCFD}" type="pres">
      <dgm:prSet presAssocID="{3021C117-A842-C341-ABA4-FA643A8BC42C}" presName="composite" presStyleCnt="0"/>
      <dgm:spPr/>
      <dgm:t>
        <a:bodyPr/>
        <a:lstStyle/>
        <a:p>
          <a:endParaRPr lang="en-US"/>
        </a:p>
      </dgm:t>
    </dgm:pt>
    <dgm:pt modelId="{77F584C4-EF0F-E84F-A9D8-0DBFA7A3C2AD}" type="pres">
      <dgm:prSet presAssocID="{3021C117-A842-C341-ABA4-FA643A8BC42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36069-2B96-784A-9E37-2EC933DCCEBF}" type="pres">
      <dgm:prSet presAssocID="{3021C117-A842-C341-ABA4-FA643A8BC42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CBBED-1DEC-914E-A972-87C80D2CA6BA}" type="pres">
      <dgm:prSet presAssocID="{2E5B8AEE-9EE0-034C-92DA-DF52E4F48144}" presName="sp" presStyleCnt="0"/>
      <dgm:spPr/>
      <dgm:t>
        <a:bodyPr/>
        <a:lstStyle/>
        <a:p>
          <a:endParaRPr lang="en-US"/>
        </a:p>
      </dgm:t>
    </dgm:pt>
    <dgm:pt modelId="{A7CDF34D-324E-6C46-9F1C-331E403D646B}" type="pres">
      <dgm:prSet presAssocID="{4D76B991-EA80-FF40-9C6B-3B9C0990FE5F}" presName="composite" presStyleCnt="0"/>
      <dgm:spPr/>
      <dgm:t>
        <a:bodyPr/>
        <a:lstStyle/>
        <a:p>
          <a:endParaRPr lang="en-US"/>
        </a:p>
      </dgm:t>
    </dgm:pt>
    <dgm:pt modelId="{265E7626-9B45-ED40-8419-C06FC88E463D}" type="pres">
      <dgm:prSet presAssocID="{4D76B991-EA80-FF40-9C6B-3B9C0990FE5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EEDD6-F754-244D-95FE-84C144A56F5E}" type="pres">
      <dgm:prSet presAssocID="{4D76B991-EA80-FF40-9C6B-3B9C0990FE5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1311C-DB2C-CB4A-A7C6-67CAA39BA52D}" type="pres">
      <dgm:prSet presAssocID="{490FC162-651D-9541-A766-0E3A5E951790}" presName="sp" presStyleCnt="0"/>
      <dgm:spPr/>
      <dgm:t>
        <a:bodyPr/>
        <a:lstStyle/>
        <a:p>
          <a:endParaRPr lang="en-US"/>
        </a:p>
      </dgm:t>
    </dgm:pt>
    <dgm:pt modelId="{72CC4338-9850-F848-8E44-BFDD5E802502}" type="pres">
      <dgm:prSet presAssocID="{AC318DFD-A9F3-3249-BD49-92446D6F3295}" presName="composite" presStyleCnt="0"/>
      <dgm:spPr/>
      <dgm:t>
        <a:bodyPr/>
        <a:lstStyle/>
        <a:p>
          <a:endParaRPr lang="en-US"/>
        </a:p>
      </dgm:t>
    </dgm:pt>
    <dgm:pt modelId="{2AA14914-A586-1A45-A09C-955663B70F43}" type="pres">
      <dgm:prSet presAssocID="{AC318DFD-A9F3-3249-BD49-92446D6F32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1ABAE-A1CD-8440-8E4E-D1DFE9B8EF9F}" type="pres">
      <dgm:prSet presAssocID="{AC318DFD-A9F3-3249-BD49-92446D6F329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8AA56D-4580-8741-B334-4381C0874CBC}" type="presOf" srcId="{4D76B991-EA80-FF40-9C6B-3B9C0990FE5F}" destId="{265E7626-9B45-ED40-8419-C06FC88E463D}" srcOrd="0" destOrd="0" presId="urn:microsoft.com/office/officeart/2005/8/layout/chevron2"/>
    <dgm:cxn modelId="{163FB545-E44F-774B-A14F-E090BAF38FE6}" type="presOf" srcId="{845230E3-570E-2847-B0C0-F7F29D5C0A1E}" destId="{D577426B-CFFA-1946-831B-9D51176904F5}" srcOrd="0" destOrd="0" presId="urn:microsoft.com/office/officeart/2005/8/layout/chevron2"/>
    <dgm:cxn modelId="{0FFB0E0E-F831-A146-85C0-30702E5A0576}" type="presOf" srcId="{3021C117-A842-C341-ABA4-FA643A8BC42C}" destId="{77F584C4-EF0F-E84F-A9D8-0DBFA7A3C2AD}" srcOrd="0" destOrd="0" presId="urn:microsoft.com/office/officeart/2005/8/layout/chevron2"/>
    <dgm:cxn modelId="{76399027-5DFB-E047-8A3D-C8106F3F1460}" type="presOf" srcId="{3DB45EE5-64EF-3D4B-9A5C-9C00F7A14244}" destId="{89F1ABAE-A1CD-8440-8E4E-D1DFE9B8EF9F}" srcOrd="0" destOrd="0" presId="urn:microsoft.com/office/officeart/2005/8/layout/chevron2"/>
    <dgm:cxn modelId="{460E3992-4072-3644-BE10-8D53DA515ED3}" srcId="{AC318DFD-A9F3-3249-BD49-92446D6F3295}" destId="{3DB45EE5-64EF-3D4B-9A5C-9C00F7A14244}" srcOrd="0" destOrd="0" parTransId="{A2ED3976-0F58-6D4A-BFE9-3C14F428C920}" sibTransId="{727D36E7-730A-0F4E-8CA2-6B2514BB2F51}"/>
    <dgm:cxn modelId="{339B7F0A-03C6-E349-A7C1-BBF42CE353E0}" srcId="{4D76B991-EA80-FF40-9C6B-3B9C0990FE5F}" destId="{57AD4620-4882-3645-87D2-63F418D389BB}" srcOrd="0" destOrd="0" parTransId="{2D190B55-4797-544F-BC26-F76653ED58DF}" sibTransId="{7798958D-7727-BE43-9CC1-80A3F02A0082}"/>
    <dgm:cxn modelId="{0BEE0BD2-4A3E-9249-9A30-0ECB1A3C30E5}" type="presOf" srcId="{57AD4620-4882-3645-87D2-63F418D389BB}" destId="{F75EEDD6-F754-244D-95FE-84C144A56F5E}" srcOrd="0" destOrd="0" presId="urn:microsoft.com/office/officeart/2005/8/layout/chevron2"/>
    <dgm:cxn modelId="{534C3C99-3861-C24B-B38C-D9C1648964E2}" type="presOf" srcId="{96FD5BB6-B0D3-BC4E-A5B1-3A0BB7BE8581}" destId="{ED436069-2B96-784A-9E37-2EC933DCCEBF}" srcOrd="0" destOrd="0" presId="urn:microsoft.com/office/officeart/2005/8/layout/chevron2"/>
    <dgm:cxn modelId="{6849ED8E-A781-C64C-A993-B60B9B120D90}" srcId="{3021C117-A842-C341-ABA4-FA643A8BC42C}" destId="{96FD5BB6-B0D3-BC4E-A5B1-3A0BB7BE8581}" srcOrd="0" destOrd="0" parTransId="{14DFA6D6-7057-4E46-9027-D94072BA4414}" sibTransId="{4DD1277A-F2A6-BD4E-9EB3-190FE8F0C80E}"/>
    <dgm:cxn modelId="{A3ADCBA7-717E-174C-9E06-5260922685E4}" srcId="{845230E3-570E-2847-B0C0-F7F29D5C0A1E}" destId="{3021C117-A842-C341-ABA4-FA643A8BC42C}" srcOrd="0" destOrd="0" parTransId="{A08D7931-EFEB-3A43-826E-A00330A7B80A}" sibTransId="{2E5B8AEE-9EE0-034C-92DA-DF52E4F48144}"/>
    <dgm:cxn modelId="{10470358-F5B3-E64C-BCFD-166F3C74809A}" srcId="{845230E3-570E-2847-B0C0-F7F29D5C0A1E}" destId="{4D76B991-EA80-FF40-9C6B-3B9C0990FE5F}" srcOrd="1" destOrd="0" parTransId="{9C340D6F-5976-3946-B08D-1E4BF118F7B1}" sibTransId="{490FC162-651D-9541-A766-0E3A5E951790}"/>
    <dgm:cxn modelId="{211AB12A-595A-6C46-8B8F-64E6E7D7C426}" srcId="{845230E3-570E-2847-B0C0-F7F29D5C0A1E}" destId="{AC318DFD-A9F3-3249-BD49-92446D6F3295}" srcOrd="2" destOrd="0" parTransId="{88B430AE-5AEB-1843-AE48-4576F6659D92}" sibTransId="{CA8E158C-BF67-5F48-9C39-85BF6345F20F}"/>
    <dgm:cxn modelId="{13E6BDE4-EB5E-B04B-BDE0-A87ADEE454A7}" type="presOf" srcId="{AC318DFD-A9F3-3249-BD49-92446D6F3295}" destId="{2AA14914-A586-1A45-A09C-955663B70F43}" srcOrd="0" destOrd="0" presId="urn:microsoft.com/office/officeart/2005/8/layout/chevron2"/>
    <dgm:cxn modelId="{BFA46A05-4D54-9C4A-92AD-454411E78B64}" type="presParOf" srcId="{D577426B-CFFA-1946-831B-9D51176904F5}" destId="{77B9BD3D-1C12-8541-A046-64A434B2BCFD}" srcOrd="0" destOrd="0" presId="urn:microsoft.com/office/officeart/2005/8/layout/chevron2"/>
    <dgm:cxn modelId="{E5EBA78C-8B49-824A-927D-843AB6246201}" type="presParOf" srcId="{77B9BD3D-1C12-8541-A046-64A434B2BCFD}" destId="{77F584C4-EF0F-E84F-A9D8-0DBFA7A3C2AD}" srcOrd="0" destOrd="0" presId="urn:microsoft.com/office/officeart/2005/8/layout/chevron2"/>
    <dgm:cxn modelId="{850BCCDC-646F-4641-BADB-1D6BA9A64657}" type="presParOf" srcId="{77B9BD3D-1C12-8541-A046-64A434B2BCFD}" destId="{ED436069-2B96-784A-9E37-2EC933DCCEBF}" srcOrd="1" destOrd="0" presId="urn:microsoft.com/office/officeart/2005/8/layout/chevron2"/>
    <dgm:cxn modelId="{7ADF9B51-48DE-4345-AE7C-0D5F327A84CE}" type="presParOf" srcId="{D577426B-CFFA-1946-831B-9D51176904F5}" destId="{D05CBBED-1DEC-914E-A972-87C80D2CA6BA}" srcOrd="1" destOrd="0" presId="urn:microsoft.com/office/officeart/2005/8/layout/chevron2"/>
    <dgm:cxn modelId="{5D94AA30-47CF-D546-A4E6-7A24D7274275}" type="presParOf" srcId="{D577426B-CFFA-1946-831B-9D51176904F5}" destId="{A7CDF34D-324E-6C46-9F1C-331E403D646B}" srcOrd="2" destOrd="0" presId="urn:microsoft.com/office/officeart/2005/8/layout/chevron2"/>
    <dgm:cxn modelId="{86DD7925-F50F-FF42-8F06-37B7F68935B5}" type="presParOf" srcId="{A7CDF34D-324E-6C46-9F1C-331E403D646B}" destId="{265E7626-9B45-ED40-8419-C06FC88E463D}" srcOrd="0" destOrd="0" presId="urn:microsoft.com/office/officeart/2005/8/layout/chevron2"/>
    <dgm:cxn modelId="{ED8F4694-20CA-EE46-B337-379F64F7C279}" type="presParOf" srcId="{A7CDF34D-324E-6C46-9F1C-331E403D646B}" destId="{F75EEDD6-F754-244D-95FE-84C144A56F5E}" srcOrd="1" destOrd="0" presId="urn:microsoft.com/office/officeart/2005/8/layout/chevron2"/>
    <dgm:cxn modelId="{FB9E53E4-7639-0341-9387-8941811E23F6}" type="presParOf" srcId="{D577426B-CFFA-1946-831B-9D51176904F5}" destId="{10B1311C-DB2C-CB4A-A7C6-67CAA39BA52D}" srcOrd="3" destOrd="0" presId="urn:microsoft.com/office/officeart/2005/8/layout/chevron2"/>
    <dgm:cxn modelId="{F7C7BEA5-3CE8-4349-86E4-2B1A5239F1C7}" type="presParOf" srcId="{D577426B-CFFA-1946-831B-9D51176904F5}" destId="{72CC4338-9850-F848-8E44-BFDD5E802502}" srcOrd="4" destOrd="0" presId="urn:microsoft.com/office/officeart/2005/8/layout/chevron2"/>
    <dgm:cxn modelId="{799317F5-1BDE-824E-838F-68EDAF79745F}" type="presParOf" srcId="{72CC4338-9850-F848-8E44-BFDD5E802502}" destId="{2AA14914-A586-1A45-A09C-955663B70F43}" srcOrd="0" destOrd="0" presId="urn:microsoft.com/office/officeart/2005/8/layout/chevron2"/>
    <dgm:cxn modelId="{48D0DC5C-6E6A-914B-94FB-1FBD3E86E58A}" type="presParOf" srcId="{72CC4338-9850-F848-8E44-BFDD5E802502}" destId="{89F1ABAE-A1CD-8440-8E4E-D1DFE9B8EF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7D30F7-A650-9944-BE25-B209096C4E78}" type="doc">
      <dgm:prSet loTypeId="urn:microsoft.com/office/officeart/2005/8/layout/hList6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5372152-7671-6D45-B400-890E610C046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9E60DD5-0879-DF43-A83E-E6B172162D1C}" type="parTrans" cxnId="{D17E6C0A-ABBD-314B-8B9D-AAF2351E582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09C38E3-6DD7-4E40-B942-F51058DEF624}" type="sibTrans" cxnId="{D17E6C0A-ABBD-314B-8B9D-AAF2351E582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F2AD24-5E4D-0C42-B76B-A9BBB09D3AA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Newspaper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49B01AA-A6E5-4042-9C70-9AF54A7C6135}" type="parTrans" cxnId="{FBFED3E9-8170-054E-8816-5FA229F0B02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34F7AAF-F8BF-6047-915C-D2D4E9459B18}" type="sibTrans" cxnId="{FBFED3E9-8170-054E-8816-5FA229F0B02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A01E952-2A96-AE4B-9B1D-6B579F24DBB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Radio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D66B9C4-BAF7-B344-B5B8-1D8992B4316A}" type="parTrans" cxnId="{B51C279F-94B8-144D-8F9B-B6FB107C5FF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94C7063-9FB5-6041-BDBE-2FB4C059C381}" type="sibTrans" cxnId="{B51C279F-94B8-144D-8F9B-B6FB107C5FF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8201E14-1102-F94D-88CC-CB1C5111079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Magazine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82A7725-A2EE-6146-B1E0-E4B77F3C0DF7}" type="parTrans" cxnId="{66948C13-1E84-124D-8986-8529D020257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35E276-705D-434A-8949-F0963BD8BA9A}" type="sibTrans" cxnId="{66948C13-1E84-124D-8986-8529D020257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CC77DED-9C5D-6741-BF7B-130E006FAA2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Television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4D8F44F-EE87-B149-88EB-E7672B283F26}" type="parTrans" cxnId="{2BA5CFFF-314D-8841-9786-18ED4750C52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E540686-93D1-2144-802C-D6274B1332D9}" type="sibTrans" cxnId="{2BA5CFFF-314D-8841-9786-18ED4750C52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96D9E1-5D22-8A4A-96C1-4A832739CC7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Direct News Material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BAD64AD-B59F-E844-8904-C95D7DF6DA30}" type="parTrans" cxnId="{3A037428-B7E1-494D-A417-A84AD05F1CB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A5CE6D0-EA79-1E4C-BB6F-622E1A05A6E3}" type="sibTrans" cxnId="{3A037428-B7E1-494D-A417-A84AD05F1CB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A0EBD35-525C-7E49-892C-11E7F4316C0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Indirect News Material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BA21676-0F64-F043-808E-3C874164A5D2}" type="parTrans" cxnId="{599DA491-1968-3D41-8524-4A88E5979F3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78368CA-262F-4440-965F-366D195D9629}" type="sibTrans" cxnId="{599DA491-1968-3D41-8524-4A88E5979F3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711F91D-3AC8-854F-9FE4-A5FDA83FC2E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Opinion Material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F61D00C-3928-3B4A-8A9E-7741CA586486}" type="parTrans" cxnId="{E7C3AFB3-B4B3-BC4D-A080-90B71EDB5C7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BB01869-B844-D946-BB8A-304FB474EE5B}" type="sibTrans" cxnId="{E7C3AFB3-B4B3-BC4D-A080-90B71EDB5C7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17806EE-223B-BF49-8427-15EDEB83B30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Interactive News Opportunity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D046B2D-29F7-A44E-89DB-647B58A70E9B}" type="parTrans" cxnId="{3EE9F6FB-994A-0446-94D9-6A3094C56B6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3FE7742-4DA3-114A-92FC-32FCA756DFB2}" type="sibTrans" cxnId="{3EE9F6FB-994A-0446-94D9-6A3094C56B6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1362FC7-C3E1-AC4C-B0BD-5A9CDBF719C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 Blog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781CE4-70E4-D148-9894-39DA4B5CCBAB}" type="parTrans" cxnId="{F7FBDECE-056A-1849-B457-152AA0B1E6E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27B7683-5BA9-C046-A67D-2350F2D77E18}" type="sibTrans" cxnId="{F7FBDECE-056A-1849-B457-152AA0B1E6E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4B07F07-34C0-E049-81A0-DBFA54A97F25}" type="pres">
      <dgm:prSet presAssocID="{BA7D30F7-A650-9944-BE25-B209096C4E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8C9DC-E230-2143-BC49-9BB0E2E98D7F}" type="pres">
      <dgm:prSet presAssocID="{85372152-7671-6D45-B400-890E610C0469}" presName="node" presStyleLbl="node1" presStyleIdx="0" presStyleCnt="1" custLinFactNeighborX="-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25095D-142E-0745-9B9F-471957FE3394}" type="presOf" srcId="{2A0EBD35-525C-7E49-892C-11E7F4316C01}" destId="{8F58C9DC-E230-2143-BC49-9BB0E2E98D7F}" srcOrd="0" destOrd="7" presId="urn:microsoft.com/office/officeart/2005/8/layout/hList6"/>
    <dgm:cxn modelId="{022B2B4A-B10C-8840-9FAB-1F86FFD72663}" type="presOf" srcId="{BA7D30F7-A650-9944-BE25-B209096C4E78}" destId="{74B07F07-34C0-E049-81A0-DBFA54A97F25}" srcOrd="0" destOrd="0" presId="urn:microsoft.com/office/officeart/2005/8/layout/hList6"/>
    <dgm:cxn modelId="{F7FBDECE-056A-1849-B457-152AA0B1E6ED}" srcId="{85372152-7671-6D45-B400-890E610C0469}" destId="{61362FC7-C3E1-AC4C-B0BD-5A9CDBF719C3}" srcOrd="2" destOrd="0" parTransId="{83781CE4-70E4-D148-9894-39DA4B5CCBAB}" sibTransId="{227B7683-5BA9-C046-A67D-2350F2D77E18}"/>
    <dgm:cxn modelId="{E7C3AFB3-B4B3-BC4D-A080-90B71EDB5C7F}" srcId="{85372152-7671-6D45-B400-890E610C0469}" destId="{5711F91D-3AC8-854F-9FE4-A5FDA83FC2E6}" srcOrd="7" destOrd="0" parTransId="{EF61D00C-3928-3B4A-8A9E-7741CA586486}" sibTransId="{4BB01869-B844-D946-BB8A-304FB474EE5B}"/>
    <dgm:cxn modelId="{2BA5CFFF-314D-8841-9786-18ED4750C523}" srcId="{85372152-7671-6D45-B400-890E610C0469}" destId="{6CC77DED-9C5D-6741-BF7B-130E006FAA28}" srcOrd="4" destOrd="0" parTransId="{F4D8F44F-EE87-B149-88EB-E7672B283F26}" sibTransId="{5E540686-93D1-2144-802C-D6274B1332D9}"/>
    <dgm:cxn modelId="{3A037428-B7E1-494D-A417-A84AD05F1CB1}" srcId="{85372152-7671-6D45-B400-890E610C0469}" destId="{B896D9E1-5D22-8A4A-96C1-4A832739CC72}" srcOrd="5" destOrd="0" parTransId="{3BAD64AD-B59F-E844-8904-C95D7DF6DA30}" sibTransId="{BA5CE6D0-EA79-1E4C-BB6F-622E1A05A6E3}"/>
    <dgm:cxn modelId="{D17E6C0A-ABBD-314B-8B9D-AAF2351E582B}" srcId="{BA7D30F7-A650-9944-BE25-B209096C4E78}" destId="{85372152-7671-6D45-B400-890E610C0469}" srcOrd="0" destOrd="0" parTransId="{69E60DD5-0879-DF43-A83E-E6B172162D1C}" sibTransId="{C09C38E3-6DD7-4E40-B942-F51058DEF624}"/>
    <dgm:cxn modelId="{D58461E2-0204-7043-AFE1-401C690E188A}" type="presOf" srcId="{B896D9E1-5D22-8A4A-96C1-4A832739CC72}" destId="{8F58C9DC-E230-2143-BC49-9BB0E2E98D7F}" srcOrd="0" destOrd="6" presId="urn:microsoft.com/office/officeart/2005/8/layout/hList6"/>
    <dgm:cxn modelId="{ED51DCC5-032F-7444-AF5B-FF80EC1DA387}" type="presOf" srcId="{85372152-7671-6D45-B400-890E610C0469}" destId="{8F58C9DC-E230-2143-BC49-9BB0E2E98D7F}" srcOrd="0" destOrd="0" presId="urn:microsoft.com/office/officeart/2005/8/layout/hList6"/>
    <dgm:cxn modelId="{3AFEE73C-22D5-C942-8398-D3C531003AE5}" type="presOf" srcId="{42F2AD24-5E4D-0C42-B76B-A9BBB09D3AAC}" destId="{8F58C9DC-E230-2143-BC49-9BB0E2E98D7F}" srcOrd="0" destOrd="1" presId="urn:microsoft.com/office/officeart/2005/8/layout/hList6"/>
    <dgm:cxn modelId="{D23E6112-5F03-454E-9DD4-CFBB0A257710}" type="presOf" srcId="{6CC77DED-9C5D-6741-BF7B-130E006FAA28}" destId="{8F58C9DC-E230-2143-BC49-9BB0E2E98D7F}" srcOrd="0" destOrd="5" presId="urn:microsoft.com/office/officeart/2005/8/layout/hList6"/>
    <dgm:cxn modelId="{8761FB30-3A35-9E40-8012-C3807BAB4B3B}" type="presOf" srcId="{C17806EE-223B-BF49-8427-15EDEB83B306}" destId="{8F58C9DC-E230-2143-BC49-9BB0E2E98D7F}" srcOrd="0" destOrd="9" presId="urn:microsoft.com/office/officeart/2005/8/layout/hList6"/>
    <dgm:cxn modelId="{61F96CCF-8234-3046-B32B-9750739B203D}" type="presOf" srcId="{AA01E952-2A96-AE4B-9B1D-6B579F24DBB5}" destId="{8F58C9DC-E230-2143-BC49-9BB0E2E98D7F}" srcOrd="0" destOrd="4" presId="urn:microsoft.com/office/officeart/2005/8/layout/hList6"/>
    <dgm:cxn modelId="{B51C279F-94B8-144D-8F9B-B6FB107C5FF2}" srcId="{85372152-7671-6D45-B400-890E610C0469}" destId="{AA01E952-2A96-AE4B-9B1D-6B579F24DBB5}" srcOrd="3" destOrd="0" parTransId="{ED66B9C4-BAF7-B344-B5B8-1D8992B4316A}" sibTransId="{B94C7063-9FB5-6041-BDBE-2FB4C059C381}"/>
    <dgm:cxn modelId="{533981E5-A12D-A34F-9B51-F53F0BD73F1A}" type="presOf" srcId="{5711F91D-3AC8-854F-9FE4-A5FDA83FC2E6}" destId="{8F58C9DC-E230-2143-BC49-9BB0E2E98D7F}" srcOrd="0" destOrd="8" presId="urn:microsoft.com/office/officeart/2005/8/layout/hList6"/>
    <dgm:cxn modelId="{599DA491-1968-3D41-8524-4A88E5979F39}" srcId="{85372152-7671-6D45-B400-890E610C0469}" destId="{2A0EBD35-525C-7E49-892C-11E7F4316C01}" srcOrd="6" destOrd="0" parTransId="{CBA21676-0F64-F043-808E-3C874164A5D2}" sibTransId="{E78368CA-262F-4440-965F-366D195D9629}"/>
    <dgm:cxn modelId="{FBFED3E9-8170-054E-8816-5FA229F0B02F}" srcId="{85372152-7671-6D45-B400-890E610C0469}" destId="{42F2AD24-5E4D-0C42-B76B-A9BBB09D3AAC}" srcOrd="0" destOrd="0" parTransId="{349B01AA-A6E5-4042-9C70-9AF54A7C6135}" sibTransId="{134F7AAF-F8BF-6047-915C-D2D4E9459B18}"/>
    <dgm:cxn modelId="{66948C13-1E84-124D-8986-8529D0202575}" srcId="{85372152-7671-6D45-B400-890E610C0469}" destId="{E8201E14-1102-F94D-88CC-CB1C5111079E}" srcOrd="1" destOrd="0" parTransId="{D82A7725-A2EE-6146-B1E0-E4B77F3C0DF7}" sibTransId="{0835E276-705D-434A-8949-F0963BD8BA9A}"/>
    <dgm:cxn modelId="{1C053DFF-1C94-3F4D-B425-8DD5330E2B3B}" type="presOf" srcId="{E8201E14-1102-F94D-88CC-CB1C5111079E}" destId="{8F58C9DC-E230-2143-BC49-9BB0E2E98D7F}" srcOrd="0" destOrd="2" presId="urn:microsoft.com/office/officeart/2005/8/layout/hList6"/>
    <dgm:cxn modelId="{CB8B5B36-1B4B-8A41-85F4-30304B5E8759}" type="presOf" srcId="{61362FC7-C3E1-AC4C-B0BD-5A9CDBF719C3}" destId="{8F58C9DC-E230-2143-BC49-9BB0E2E98D7F}" srcOrd="0" destOrd="3" presId="urn:microsoft.com/office/officeart/2005/8/layout/hList6"/>
    <dgm:cxn modelId="{3EE9F6FB-994A-0446-94D9-6A3094C56B6A}" srcId="{85372152-7671-6D45-B400-890E610C0469}" destId="{C17806EE-223B-BF49-8427-15EDEB83B306}" srcOrd="8" destOrd="0" parTransId="{DD046B2D-29F7-A44E-89DB-647B58A70E9B}" sibTransId="{C3FE7742-4DA3-114A-92FC-32FCA756DFB2}"/>
    <dgm:cxn modelId="{DFB1325E-92F6-1B43-ABD5-24BECC46A84B}" type="presParOf" srcId="{74B07F07-34C0-E049-81A0-DBFA54A97F25}" destId="{8F58C9DC-E230-2143-BC49-9BB0E2E98D7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F99C5C4-289B-E946-8A76-C34B554DB661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0FFCD9F9-59FD-A94D-94AE-8D91BC62B28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General-Interest Newspapers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4B39FF-8875-B247-8E0A-708869C3E396}" type="parTrans" cxnId="{0B609D01-B5FA-584A-ABF2-506F0880689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CF6A26E-FE71-E64E-AED1-72B7D51DC181}" type="sibTrans" cxnId="{0B609D01-B5FA-584A-ABF2-506F0880689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D5DF49-D9AD-C04B-9BC8-0C09AC2B704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koran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lokal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umumnya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memua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general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variatif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311234-94E6-F547-AA2C-9B33D28C0502}" type="parTrans" cxnId="{A396D253-E9C7-B140-A388-A078FB8BF88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7D7F276-15A5-1B4E-B10C-7AB4EB5FE566}" type="sibTrans" cxnId="{A396D253-E9C7-B140-A388-A078FB8BF88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9821C19-5287-CA49-81B5-E690C021DDB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Trade Newspapers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AEB78D7-BE5A-2848-85A1-DC72CED1A62A}" type="parTrans" cxnId="{31863953-6CA4-D44D-87C6-1E3CA2B0D1C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8A5A47A-8383-B543-A361-F3DD7E712E15}" type="sibTrans" cxnId="{31863953-6CA4-D44D-87C6-1E3CA2B0D1C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5DC5664-41DC-FF4A-8AD0-BF9EA26025F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industri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/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profesi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6E72B67-A93F-8F4C-8A09-0428E3F632D0}" type="parTrans" cxnId="{4A12B694-9C34-0E47-B2D7-EFAFFD5647C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474A33E-559A-924A-9F81-71A4217F68B3}" type="sibTrans" cxnId="{4A12B694-9C34-0E47-B2D7-EFAFFD5647C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C4A4C6C-38EF-F74E-B8E5-7F0CB466BBB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Special-Interest Newspapers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3577E7A-37BF-9745-895D-E8BD0DB81F18}" type="parTrans" cxnId="{765ACB23-9E70-D64F-9CA0-81E93C8A717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AAEC7A-EDF1-9340-9311-050FA3A2A1C3}" type="sibTrans" cxnId="{765ACB23-9E70-D64F-9CA0-81E93C8A717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A56887-ACB9-F44D-A18D-1AB1F37C19A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Special-Audience Newspapers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9AF429-2ECC-B843-93A2-50096A1561B4}" type="parTrans" cxnId="{4C849210-775D-414C-B013-19A5AFCA0E7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461182A-AB0B-C24C-AB1E-69045901EE9F}" type="sibTrans" cxnId="{4C849210-775D-414C-B013-19A5AFCA0E7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8552C8-B33B-6843-B84A-F11FCB71472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Organizational Newspapers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8496582-C29D-8A48-AB32-43F461C65BEF}" type="parTrans" cxnId="{D7AD1ED4-67C7-6945-975F-697F5B72E73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711B288-A77D-9D46-B91F-E35D929A77B6}" type="sibTrans" cxnId="{D7AD1ED4-67C7-6945-975F-697F5B72E73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1AB5077-97B9-384D-B97E-03F13723ECCD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koran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olahraga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hiburan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B6BCB81-1A05-4443-A661-746428AAD200}" type="parTrans" cxnId="{A1D44A9D-6E0D-2242-9F17-A8011F8FD87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D306DBB-33BB-2A4A-9D90-942D6DBC01F5}" type="sibTrans" cxnId="{A1D44A9D-6E0D-2242-9F17-A8011F8FD87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1EBAA0A-CA8F-514A-8735-25A02C572D9A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Sejenis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special interest newspaper,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namun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ditulis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khusus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misal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pembaca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wanita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pria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gay, lesbian,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militer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Amerika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dll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0BACF80-4641-964B-9735-83E53D974D7D}" type="parTrans" cxnId="{C9DCD161-9457-B84F-B77D-1D23C7072407}">
      <dgm:prSet/>
      <dgm:spPr/>
      <dgm:t>
        <a:bodyPr/>
        <a:lstStyle/>
        <a:p>
          <a:endParaRPr lang="en-US"/>
        </a:p>
      </dgm:t>
    </dgm:pt>
    <dgm:pt modelId="{1A36D407-2C8F-C845-B3ED-589A47DFE1E1}" type="sibTrans" cxnId="{C9DCD161-9457-B84F-B77D-1D23C7072407}">
      <dgm:prSet/>
      <dgm:spPr/>
      <dgm:t>
        <a:bodyPr/>
        <a:lstStyle/>
        <a:p>
          <a:endParaRPr lang="en-US"/>
        </a:p>
      </dgm:t>
    </dgm:pt>
    <dgm:pt modelId="{31A97116-86DF-AB45-BD10-F788FD2806E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Koran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dikeluarkan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ABC1260-CF42-CE46-A3F6-1C4247BCCC20}" type="parTrans" cxnId="{65C9D807-C660-AA4E-8071-4BCEDEF11A3F}">
      <dgm:prSet/>
      <dgm:spPr/>
      <dgm:t>
        <a:bodyPr/>
        <a:lstStyle/>
        <a:p>
          <a:endParaRPr lang="en-US"/>
        </a:p>
      </dgm:t>
    </dgm:pt>
    <dgm:pt modelId="{AE9CE232-7817-E24F-8A38-0AA3B888E959}" type="sibTrans" cxnId="{65C9D807-C660-AA4E-8071-4BCEDEF11A3F}">
      <dgm:prSet/>
      <dgm:spPr/>
      <dgm:t>
        <a:bodyPr/>
        <a:lstStyle/>
        <a:p>
          <a:endParaRPr lang="en-US"/>
        </a:p>
      </dgm:t>
    </dgm:pt>
    <dgm:pt modelId="{F7AB9F2A-9B2B-5E4B-B1F7-CAFFAA212A79}" type="pres">
      <dgm:prSet presAssocID="{8F99C5C4-289B-E946-8A76-C34B554DB6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FEB1C6-F472-D248-85D9-46DFF1C85223}" type="pres">
      <dgm:prSet presAssocID="{0FFCD9F9-59FD-A94D-94AE-8D91BC62B28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80687-716C-4B42-8137-B6E873219AC5}" type="pres">
      <dgm:prSet presAssocID="{0FFCD9F9-59FD-A94D-94AE-8D91BC62B28C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08FF5-1D8F-0B45-B149-135BF39FAECD}" type="pres">
      <dgm:prSet presAssocID="{C9821C19-5287-CA49-81B5-E690C021DDB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4330D-3229-694B-A979-DDCF5E8BE329}" type="pres">
      <dgm:prSet presAssocID="{C9821C19-5287-CA49-81B5-E690C021DDB9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C4CB9-145A-9745-948E-F82A0BCE4D5A}" type="pres">
      <dgm:prSet presAssocID="{CC4A4C6C-38EF-F74E-B8E5-7F0CB466BBB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F5296-B3B3-9245-8355-9495825FC4C4}" type="pres">
      <dgm:prSet presAssocID="{CC4A4C6C-38EF-F74E-B8E5-7F0CB466BBBB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E1E80-DA99-4447-ACA8-31209ECB2A10}" type="pres">
      <dgm:prSet presAssocID="{51A56887-ACB9-F44D-A18D-1AB1F37C19A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58F51-64C9-A64F-8ADA-E19FEE986444}" type="pres">
      <dgm:prSet presAssocID="{51A56887-ACB9-F44D-A18D-1AB1F37C19A2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0CBE5-94FC-0841-BC0C-0E8BB73AE20F}" type="pres">
      <dgm:prSet presAssocID="{CD8552C8-B33B-6843-B84A-F11FCB71472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442C3-134F-264D-A2C6-01D6A8CB6252}" type="pres">
      <dgm:prSet presAssocID="{CD8552C8-B33B-6843-B84A-F11FCB71472C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B8EAB3-4DAD-5141-B000-EAF2242FA973}" type="presOf" srcId="{CD8552C8-B33B-6843-B84A-F11FCB71472C}" destId="{1C70CBE5-94FC-0841-BC0C-0E8BB73AE20F}" srcOrd="0" destOrd="0" presId="urn:microsoft.com/office/officeart/2005/8/layout/vList2"/>
    <dgm:cxn modelId="{EE367CB2-D900-A846-9E65-E236048E7D14}" type="presOf" srcId="{51A56887-ACB9-F44D-A18D-1AB1F37C19A2}" destId="{B70E1E80-DA99-4447-ACA8-31209ECB2A10}" srcOrd="0" destOrd="0" presId="urn:microsoft.com/office/officeart/2005/8/layout/vList2"/>
    <dgm:cxn modelId="{D7AD1ED4-67C7-6945-975F-697F5B72E734}" srcId="{8F99C5C4-289B-E946-8A76-C34B554DB661}" destId="{CD8552C8-B33B-6843-B84A-F11FCB71472C}" srcOrd="4" destOrd="0" parTransId="{68496582-C29D-8A48-AB32-43F461C65BEF}" sibTransId="{1711B288-A77D-9D46-B91F-E35D929A77B6}"/>
    <dgm:cxn modelId="{C9DCD161-9457-B84F-B77D-1D23C7072407}" srcId="{51A56887-ACB9-F44D-A18D-1AB1F37C19A2}" destId="{D1EBAA0A-CA8F-514A-8735-25A02C572D9A}" srcOrd="0" destOrd="0" parTransId="{40BACF80-4641-964B-9735-83E53D974D7D}" sibTransId="{1A36D407-2C8F-C845-B3ED-589A47DFE1E1}"/>
    <dgm:cxn modelId="{48D9C313-C3FD-E840-88C2-739808BFE411}" type="presOf" srcId="{31A97116-86DF-AB45-BD10-F788FD2806EE}" destId="{0A0442C3-134F-264D-A2C6-01D6A8CB6252}" srcOrd="0" destOrd="0" presId="urn:microsoft.com/office/officeart/2005/8/layout/vList2"/>
    <dgm:cxn modelId="{4C63DF7B-EE9A-784C-8D41-B29198FA0C9A}" type="presOf" srcId="{D1EBAA0A-CA8F-514A-8735-25A02C572D9A}" destId="{68058F51-64C9-A64F-8ADA-E19FEE986444}" srcOrd="0" destOrd="0" presId="urn:microsoft.com/office/officeart/2005/8/layout/vList2"/>
    <dgm:cxn modelId="{65C9D807-C660-AA4E-8071-4BCEDEF11A3F}" srcId="{CD8552C8-B33B-6843-B84A-F11FCB71472C}" destId="{31A97116-86DF-AB45-BD10-F788FD2806EE}" srcOrd="0" destOrd="0" parTransId="{CABC1260-CF42-CE46-A3F6-1C4247BCCC20}" sibTransId="{AE9CE232-7817-E24F-8A38-0AA3B888E959}"/>
    <dgm:cxn modelId="{E813EFB3-9A31-B54D-90A5-797989798B23}" type="presOf" srcId="{0FFCD9F9-59FD-A94D-94AE-8D91BC62B28C}" destId="{9BFEB1C6-F472-D248-85D9-46DFF1C85223}" srcOrd="0" destOrd="0" presId="urn:microsoft.com/office/officeart/2005/8/layout/vList2"/>
    <dgm:cxn modelId="{5EEF7139-9F33-0B49-9D28-2A1042D41016}" type="presOf" srcId="{C9821C19-5287-CA49-81B5-E690C021DDB9}" destId="{06808FF5-1D8F-0B45-B149-135BF39FAECD}" srcOrd="0" destOrd="0" presId="urn:microsoft.com/office/officeart/2005/8/layout/vList2"/>
    <dgm:cxn modelId="{CF89B84A-11D4-3640-95F3-FD963A992D91}" type="presOf" srcId="{8F99C5C4-289B-E946-8A76-C34B554DB661}" destId="{F7AB9F2A-9B2B-5E4B-B1F7-CAFFAA212A79}" srcOrd="0" destOrd="0" presId="urn:microsoft.com/office/officeart/2005/8/layout/vList2"/>
    <dgm:cxn modelId="{4C849210-775D-414C-B013-19A5AFCA0E7D}" srcId="{8F99C5C4-289B-E946-8A76-C34B554DB661}" destId="{51A56887-ACB9-F44D-A18D-1AB1F37C19A2}" srcOrd="3" destOrd="0" parTransId="{D59AF429-2ECC-B843-93A2-50096A1561B4}" sibTransId="{D461182A-AB0B-C24C-AB1E-69045901EE9F}"/>
    <dgm:cxn modelId="{A396D253-E9C7-B140-A388-A078FB8BF88A}" srcId="{0FFCD9F9-59FD-A94D-94AE-8D91BC62B28C}" destId="{67D5DF49-D9AD-C04B-9BC8-0C09AC2B704B}" srcOrd="0" destOrd="0" parTransId="{64311234-94E6-F547-AA2C-9B33D28C0502}" sibTransId="{F7D7F276-15A5-1B4E-B10C-7AB4EB5FE566}"/>
    <dgm:cxn modelId="{0B609D01-B5FA-584A-ABF2-506F08806893}" srcId="{8F99C5C4-289B-E946-8A76-C34B554DB661}" destId="{0FFCD9F9-59FD-A94D-94AE-8D91BC62B28C}" srcOrd="0" destOrd="0" parTransId="{834B39FF-8875-B247-8E0A-708869C3E396}" sibTransId="{BCF6A26E-FE71-E64E-AED1-72B7D51DC181}"/>
    <dgm:cxn modelId="{18CA7D09-1C39-3C4A-A9B7-BA2C1519419B}" type="presOf" srcId="{CC4A4C6C-38EF-F74E-B8E5-7F0CB466BBBB}" destId="{A32C4CB9-145A-9745-948E-F82A0BCE4D5A}" srcOrd="0" destOrd="0" presId="urn:microsoft.com/office/officeart/2005/8/layout/vList2"/>
    <dgm:cxn modelId="{87A25814-4BC1-7749-91F3-94EB52070549}" type="presOf" srcId="{F5DC5664-41DC-FF4A-8AD0-BF9EA26025FF}" destId="{4B34330D-3229-694B-A979-DDCF5E8BE329}" srcOrd="0" destOrd="0" presId="urn:microsoft.com/office/officeart/2005/8/layout/vList2"/>
    <dgm:cxn modelId="{4A12B694-9C34-0E47-B2D7-EFAFFD5647C4}" srcId="{C9821C19-5287-CA49-81B5-E690C021DDB9}" destId="{F5DC5664-41DC-FF4A-8AD0-BF9EA26025FF}" srcOrd="0" destOrd="0" parTransId="{B6E72B67-A93F-8F4C-8A09-0428E3F632D0}" sibTransId="{4474A33E-559A-924A-9F81-71A4217F68B3}"/>
    <dgm:cxn modelId="{A1D44A9D-6E0D-2242-9F17-A8011F8FD87D}" srcId="{CC4A4C6C-38EF-F74E-B8E5-7F0CB466BBBB}" destId="{81AB5077-97B9-384D-B97E-03F13723ECCD}" srcOrd="0" destOrd="0" parTransId="{EB6BCB81-1A05-4443-A661-746428AAD200}" sibTransId="{9D306DBB-33BB-2A4A-9D90-942D6DBC01F5}"/>
    <dgm:cxn modelId="{31863953-6CA4-D44D-87C6-1E3CA2B0D1C1}" srcId="{8F99C5C4-289B-E946-8A76-C34B554DB661}" destId="{C9821C19-5287-CA49-81B5-E690C021DDB9}" srcOrd="1" destOrd="0" parTransId="{3AEB78D7-BE5A-2848-85A1-DC72CED1A62A}" sibTransId="{48A5A47A-8383-B543-A361-F3DD7E712E15}"/>
    <dgm:cxn modelId="{3434C786-F55C-A944-839D-1CE89C9BEC8D}" type="presOf" srcId="{81AB5077-97B9-384D-B97E-03F13723ECCD}" destId="{5ECF5296-B3B3-9245-8355-9495825FC4C4}" srcOrd="0" destOrd="0" presId="urn:microsoft.com/office/officeart/2005/8/layout/vList2"/>
    <dgm:cxn modelId="{765ACB23-9E70-D64F-9CA0-81E93C8A717D}" srcId="{8F99C5C4-289B-E946-8A76-C34B554DB661}" destId="{CC4A4C6C-38EF-F74E-B8E5-7F0CB466BBBB}" srcOrd="2" destOrd="0" parTransId="{F3577E7A-37BF-9745-895D-E8BD0DB81F18}" sibTransId="{67AAEC7A-EDF1-9340-9311-050FA3A2A1C3}"/>
    <dgm:cxn modelId="{CDFE8A9C-802B-874C-9704-B28ADF42CA6E}" type="presOf" srcId="{67D5DF49-D9AD-C04B-9BC8-0C09AC2B704B}" destId="{ACD80687-716C-4B42-8137-B6E873219AC5}" srcOrd="0" destOrd="0" presId="urn:microsoft.com/office/officeart/2005/8/layout/vList2"/>
    <dgm:cxn modelId="{B7E14B1F-2B30-D543-BFAB-63F22702B716}" type="presParOf" srcId="{F7AB9F2A-9B2B-5E4B-B1F7-CAFFAA212A79}" destId="{9BFEB1C6-F472-D248-85D9-46DFF1C85223}" srcOrd="0" destOrd="0" presId="urn:microsoft.com/office/officeart/2005/8/layout/vList2"/>
    <dgm:cxn modelId="{B17CBD36-3B46-6E48-81AB-1046CF076137}" type="presParOf" srcId="{F7AB9F2A-9B2B-5E4B-B1F7-CAFFAA212A79}" destId="{ACD80687-716C-4B42-8137-B6E873219AC5}" srcOrd="1" destOrd="0" presId="urn:microsoft.com/office/officeart/2005/8/layout/vList2"/>
    <dgm:cxn modelId="{62C222FC-D138-9C4B-A01F-65878D2F4E54}" type="presParOf" srcId="{F7AB9F2A-9B2B-5E4B-B1F7-CAFFAA212A79}" destId="{06808FF5-1D8F-0B45-B149-135BF39FAECD}" srcOrd="2" destOrd="0" presId="urn:microsoft.com/office/officeart/2005/8/layout/vList2"/>
    <dgm:cxn modelId="{7040838B-AB76-034D-8E14-B45638EAA707}" type="presParOf" srcId="{F7AB9F2A-9B2B-5E4B-B1F7-CAFFAA212A79}" destId="{4B34330D-3229-694B-A979-DDCF5E8BE329}" srcOrd="3" destOrd="0" presId="urn:microsoft.com/office/officeart/2005/8/layout/vList2"/>
    <dgm:cxn modelId="{5952B33F-B4EE-B948-98B7-C0255009DC60}" type="presParOf" srcId="{F7AB9F2A-9B2B-5E4B-B1F7-CAFFAA212A79}" destId="{A32C4CB9-145A-9745-948E-F82A0BCE4D5A}" srcOrd="4" destOrd="0" presId="urn:microsoft.com/office/officeart/2005/8/layout/vList2"/>
    <dgm:cxn modelId="{397B546A-FDD8-6F4C-B3D3-0B44FC6F8E63}" type="presParOf" srcId="{F7AB9F2A-9B2B-5E4B-B1F7-CAFFAA212A79}" destId="{5ECF5296-B3B3-9245-8355-9495825FC4C4}" srcOrd="5" destOrd="0" presId="urn:microsoft.com/office/officeart/2005/8/layout/vList2"/>
    <dgm:cxn modelId="{76C41818-5901-CC4B-909E-5EE1DF31A9F6}" type="presParOf" srcId="{F7AB9F2A-9B2B-5E4B-B1F7-CAFFAA212A79}" destId="{B70E1E80-DA99-4447-ACA8-31209ECB2A10}" srcOrd="6" destOrd="0" presId="urn:microsoft.com/office/officeart/2005/8/layout/vList2"/>
    <dgm:cxn modelId="{E1C39DC7-BACB-9A48-B91D-E199FE170D99}" type="presParOf" srcId="{F7AB9F2A-9B2B-5E4B-B1F7-CAFFAA212A79}" destId="{68058F51-64C9-A64F-8ADA-E19FEE986444}" srcOrd="7" destOrd="0" presId="urn:microsoft.com/office/officeart/2005/8/layout/vList2"/>
    <dgm:cxn modelId="{442CFD02-4863-0146-817A-F7742E770E4B}" type="presParOf" srcId="{F7AB9F2A-9B2B-5E4B-B1F7-CAFFAA212A79}" destId="{1C70CBE5-94FC-0841-BC0C-0E8BB73AE20F}" srcOrd="8" destOrd="0" presId="urn:microsoft.com/office/officeart/2005/8/layout/vList2"/>
    <dgm:cxn modelId="{87950D2B-CA20-9A43-83E7-032716A226C9}" type="presParOf" srcId="{F7AB9F2A-9B2B-5E4B-B1F7-CAFFAA212A79}" destId="{0A0442C3-134F-264D-A2C6-01D6A8CB6252}" srcOrd="9" destOrd="0" presId="urn:microsoft.com/office/officeart/2005/8/layout/vList2"/>
  </dgm:cxnLst>
  <dgm:bg>
    <a:solidFill>
      <a:schemeClr val="bg1">
        <a:alpha val="8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0609E74-3ADA-B940-8B5E-A63FF5076A63}" type="doc">
      <dgm:prSet loTypeId="urn:microsoft.com/office/officeart/2005/8/layout/default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D2C03B0-D165-FF48-BEA5-58C666E6DFB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2. MAGAZINE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D600B90-9AEE-0144-8F41-BF9E4141DCB2}" type="parTrans" cxnId="{60660B04-910E-3B4E-8BC1-67D3798A7AE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8D20C5D-F5BE-8E43-974B-A3625C7A0090}" type="sibTrans" cxnId="{60660B04-910E-3B4E-8BC1-67D3798A7AE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AFA7C98-E0F6-5243-AE1B-B5F95FDBB455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3. NEWS BLOG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8ABCB4-DD3C-D549-AD2A-5A15F248B47E}" type="parTrans" cxnId="{5337A6B2-057E-0E4D-83A4-8CC6C69A01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FA8DDB1-1C88-3C43-8DD2-A732782C930A}" type="sibTrans" cxnId="{5337A6B2-057E-0E4D-83A4-8CC6C69A01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A3F5B78-71DE-F44F-8528-ED3545DE1BDA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4. RADIO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399B11C-15C6-4340-8EFC-727447619A5E}" type="parTrans" cxnId="{24A08D5C-378F-6E44-A7AA-711CD2E9B52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B9C011C-27A8-EC4B-9C4D-AA03F0FD041A}" type="sibTrans" cxnId="{24A08D5C-378F-6E44-A7AA-711CD2E9B52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143748B-AA46-4646-96CD-0B6955B871E6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5. TELEVISION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6668DAB-D484-FC49-BB90-CD0ABC7503D3}" type="parTrans" cxnId="{79140B10-B394-224A-B401-CBF8277892E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B0D3C53-536A-B147-B7BB-0CD0F10F5ED1}" type="sibTrans" cxnId="{79140B10-B394-224A-B401-CBF8277892E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A6262B9-5CB5-FA4B-9E8F-D1A788F694D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Teresterial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Online,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Satelit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7F98B1A-358B-2648-8B3F-5F1A49B5AE6E}" type="parTrans" cxnId="{D7DAD59C-5977-224A-8E4E-F798062D2F4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AC8249-CDE0-B449-9574-4DF18B84A6B3}" type="sibTrans" cxnId="{D7DAD59C-5977-224A-8E4E-F798062D2F4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82015FA-A414-8441-A59B-4072355BE52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Teresterial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Online,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Satelit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358D1E7-46D4-924E-B24B-7CF42A3484EF}" type="parTrans" cxnId="{6E683314-DB79-AE49-BD45-7D2CE3DA7A6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376803B-3B20-D543-B2A4-3982D0F61976}" type="sibTrans" cxnId="{6E683314-DB79-AE49-BD45-7D2CE3DA7A6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CF6652C-20A7-1B42-8323-DF1B9C9E023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Blogger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10EEF27-9FFB-5441-9235-6D6C5BA8C882}" type="parTrans" cxnId="{FD4B9269-E401-8948-BC97-702E83E9D5E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E96E8DE-EA7B-1849-9A18-24FC9B1885FE}" type="sibTrans" cxnId="{FD4B9269-E401-8948-BC97-702E83E9D5E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B044C6E-4B1D-5A4B-BDCD-EB468CD8BA5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Majalah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majalah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elektronik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B1588BC-12D1-A943-B260-14F7AC9F7DEF}" type="parTrans" cxnId="{8B798EA3-84EB-6441-B39A-5C68A6B7E0F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0C8856C-6514-C24A-B2A8-9F0C13558A29}" type="sibTrans" cxnId="{8B798EA3-84EB-6441-B39A-5C68A6B7E0F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E7E355B-3972-1D47-BAA4-2F7D7F4DA2FE}" type="pres">
      <dgm:prSet presAssocID="{00609E74-3ADA-B940-8B5E-A63FF5076A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C8C757-9FC1-2D44-88FE-009387231F5F}" type="pres">
      <dgm:prSet presAssocID="{8D2C03B0-D165-FF48-BEA5-58C666E6DFB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4AE65-6B29-3948-9E28-39D42258B195}" type="pres">
      <dgm:prSet presAssocID="{B8D20C5D-F5BE-8E43-974B-A3625C7A0090}" presName="sibTrans" presStyleCnt="0"/>
      <dgm:spPr/>
      <dgm:t>
        <a:bodyPr/>
        <a:lstStyle/>
        <a:p>
          <a:endParaRPr lang="en-US"/>
        </a:p>
      </dgm:t>
    </dgm:pt>
    <dgm:pt modelId="{2699AC0D-535F-754E-B0E8-A60655FF15EA}" type="pres">
      <dgm:prSet presAssocID="{9AFA7C98-E0F6-5243-AE1B-B5F95FDBB45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FF6EC-90E7-BE4D-8F18-A3CAD2AB7A35}" type="pres">
      <dgm:prSet presAssocID="{6FA8DDB1-1C88-3C43-8DD2-A732782C930A}" presName="sibTrans" presStyleCnt="0"/>
      <dgm:spPr/>
      <dgm:t>
        <a:bodyPr/>
        <a:lstStyle/>
        <a:p>
          <a:endParaRPr lang="en-US"/>
        </a:p>
      </dgm:t>
    </dgm:pt>
    <dgm:pt modelId="{8EDA0769-29CB-5F42-A194-DE090264E410}" type="pres">
      <dgm:prSet presAssocID="{1A3F5B78-71DE-F44F-8528-ED3545DE1B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388AA-DC56-964A-A7DE-565A97855698}" type="pres">
      <dgm:prSet presAssocID="{BB9C011C-27A8-EC4B-9C4D-AA03F0FD041A}" presName="sibTrans" presStyleCnt="0"/>
      <dgm:spPr/>
      <dgm:t>
        <a:bodyPr/>
        <a:lstStyle/>
        <a:p>
          <a:endParaRPr lang="en-US"/>
        </a:p>
      </dgm:t>
    </dgm:pt>
    <dgm:pt modelId="{775591EF-E21D-DB40-8A84-B4F653A7F267}" type="pres">
      <dgm:prSet presAssocID="{E143748B-AA46-4646-96CD-0B6955B871E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140B10-B394-224A-B401-CBF8277892E4}" srcId="{00609E74-3ADA-B940-8B5E-A63FF5076A63}" destId="{E143748B-AA46-4646-96CD-0B6955B871E6}" srcOrd="3" destOrd="0" parTransId="{86668DAB-D484-FC49-BB90-CD0ABC7503D3}" sibTransId="{CB0D3C53-536A-B147-B7BB-0CD0F10F5ED1}"/>
    <dgm:cxn modelId="{A170CF8F-C996-654D-BDBE-0E583A4D1DDE}" type="presOf" srcId="{9AFA7C98-E0F6-5243-AE1B-B5F95FDBB455}" destId="{2699AC0D-535F-754E-B0E8-A60655FF15EA}" srcOrd="0" destOrd="0" presId="urn:microsoft.com/office/officeart/2005/8/layout/default"/>
    <dgm:cxn modelId="{DF374094-0066-0342-A3D6-98B0BA32E252}" type="presOf" srcId="{8D2C03B0-D165-FF48-BEA5-58C666E6DFBC}" destId="{E9C8C757-9FC1-2D44-88FE-009387231F5F}" srcOrd="0" destOrd="0" presId="urn:microsoft.com/office/officeart/2005/8/layout/default"/>
    <dgm:cxn modelId="{8B798EA3-84EB-6441-B39A-5C68A6B7E0FF}" srcId="{8D2C03B0-D165-FF48-BEA5-58C666E6DFBC}" destId="{9B044C6E-4B1D-5A4B-BDCD-EB468CD8BA5F}" srcOrd="0" destOrd="0" parTransId="{1B1588BC-12D1-A943-B260-14F7AC9F7DEF}" sibTransId="{A0C8856C-6514-C24A-B2A8-9F0C13558A29}"/>
    <dgm:cxn modelId="{60660B04-910E-3B4E-8BC1-67D3798A7AE5}" srcId="{00609E74-3ADA-B940-8B5E-A63FF5076A63}" destId="{8D2C03B0-D165-FF48-BEA5-58C666E6DFBC}" srcOrd="0" destOrd="0" parTransId="{1D600B90-9AEE-0144-8F41-BF9E4141DCB2}" sibTransId="{B8D20C5D-F5BE-8E43-974B-A3625C7A0090}"/>
    <dgm:cxn modelId="{D7DAD59C-5977-224A-8E4E-F798062D2F4F}" srcId="{1A3F5B78-71DE-F44F-8528-ED3545DE1BDA}" destId="{FA6262B9-5CB5-FA4B-9E8F-D1A788F694D1}" srcOrd="0" destOrd="0" parTransId="{77F98B1A-358B-2648-8B3F-5F1A49B5AE6E}" sibTransId="{14AC8249-CDE0-B449-9574-4DF18B84A6B3}"/>
    <dgm:cxn modelId="{24A08D5C-378F-6E44-A7AA-711CD2E9B524}" srcId="{00609E74-3ADA-B940-8B5E-A63FF5076A63}" destId="{1A3F5B78-71DE-F44F-8528-ED3545DE1BDA}" srcOrd="2" destOrd="0" parTransId="{E399B11C-15C6-4340-8EFC-727447619A5E}" sibTransId="{BB9C011C-27A8-EC4B-9C4D-AA03F0FD041A}"/>
    <dgm:cxn modelId="{6E683314-DB79-AE49-BD45-7D2CE3DA7A66}" srcId="{E143748B-AA46-4646-96CD-0B6955B871E6}" destId="{B82015FA-A414-8441-A59B-4072355BE52B}" srcOrd="0" destOrd="0" parTransId="{A358D1E7-46D4-924E-B24B-7CF42A3484EF}" sibTransId="{0376803B-3B20-D543-B2A4-3982D0F61976}"/>
    <dgm:cxn modelId="{5337A6B2-057E-0E4D-83A4-8CC6C69A01C9}" srcId="{00609E74-3ADA-B940-8B5E-A63FF5076A63}" destId="{9AFA7C98-E0F6-5243-AE1B-B5F95FDBB455}" srcOrd="1" destOrd="0" parTransId="{838ABCB4-DD3C-D549-AD2A-5A15F248B47E}" sibTransId="{6FA8DDB1-1C88-3C43-8DD2-A732782C930A}"/>
    <dgm:cxn modelId="{917B1187-B070-A24E-9E66-CA7C674C9E71}" type="presOf" srcId="{FA6262B9-5CB5-FA4B-9E8F-D1A788F694D1}" destId="{8EDA0769-29CB-5F42-A194-DE090264E410}" srcOrd="0" destOrd="1" presId="urn:microsoft.com/office/officeart/2005/8/layout/default"/>
    <dgm:cxn modelId="{4FD4F27D-E3DA-3D4F-85A1-EB7A94BFD3CC}" type="presOf" srcId="{8CF6652C-20A7-1B42-8323-DF1B9C9E023A}" destId="{2699AC0D-535F-754E-B0E8-A60655FF15EA}" srcOrd="0" destOrd="1" presId="urn:microsoft.com/office/officeart/2005/8/layout/default"/>
    <dgm:cxn modelId="{162FF9FD-9F6F-554D-A5D6-F8E0AD75673D}" type="presOf" srcId="{B82015FA-A414-8441-A59B-4072355BE52B}" destId="{775591EF-E21D-DB40-8A84-B4F653A7F267}" srcOrd="0" destOrd="1" presId="urn:microsoft.com/office/officeart/2005/8/layout/default"/>
    <dgm:cxn modelId="{0440D19B-119F-2440-9D6E-A8034F66CFE4}" type="presOf" srcId="{1A3F5B78-71DE-F44F-8528-ED3545DE1BDA}" destId="{8EDA0769-29CB-5F42-A194-DE090264E410}" srcOrd="0" destOrd="0" presId="urn:microsoft.com/office/officeart/2005/8/layout/default"/>
    <dgm:cxn modelId="{06C80EF4-01DB-2242-9686-68431ED42067}" type="presOf" srcId="{00609E74-3ADA-B940-8B5E-A63FF5076A63}" destId="{6E7E355B-3972-1D47-BAA4-2F7D7F4DA2FE}" srcOrd="0" destOrd="0" presId="urn:microsoft.com/office/officeart/2005/8/layout/default"/>
    <dgm:cxn modelId="{C0964B15-CFEA-DE47-8647-99886ED22026}" type="presOf" srcId="{9B044C6E-4B1D-5A4B-BDCD-EB468CD8BA5F}" destId="{E9C8C757-9FC1-2D44-88FE-009387231F5F}" srcOrd="0" destOrd="1" presId="urn:microsoft.com/office/officeart/2005/8/layout/default"/>
    <dgm:cxn modelId="{FD4B9269-E401-8948-BC97-702E83E9D5EF}" srcId="{9AFA7C98-E0F6-5243-AE1B-B5F95FDBB455}" destId="{8CF6652C-20A7-1B42-8323-DF1B9C9E023A}" srcOrd="0" destOrd="0" parTransId="{610EEF27-9FFB-5441-9235-6D6C5BA8C882}" sibTransId="{5E96E8DE-EA7B-1849-9A18-24FC9B1885FE}"/>
    <dgm:cxn modelId="{C43D5A34-D82C-554F-835D-7277320EA71C}" type="presOf" srcId="{E143748B-AA46-4646-96CD-0B6955B871E6}" destId="{775591EF-E21D-DB40-8A84-B4F653A7F267}" srcOrd="0" destOrd="0" presId="urn:microsoft.com/office/officeart/2005/8/layout/default"/>
    <dgm:cxn modelId="{2D9BF3A6-DC43-4D44-A028-49EDA55B1AD3}" type="presParOf" srcId="{6E7E355B-3972-1D47-BAA4-2F7D7F4DA2FE}" destId="{E9C8C757-9FC1-2D44-88FE-009387231F5F}" srcOrd="0" destOrd="0" presId="urn:microsoft.com/office/officeart/2005/8/layout/default"/>
    <dgm:cxn modelId="{54262032-0AB9-D740-9842-5329C55BF653}" type="presParOf" srcId="{6E7E355B-3972-1D47-BAA4-2F7D7F4DA2FE}" destId="{F6C4AE65-6B29-3948-9E28-39D42258B195}" srcOrd="1" destOrd="0" presId="urn:microsoft.com/office/officeart/2005/8/layout/default"/>
    <dgm:cxn modelId="{EE94D324-B2C2-4A46-88A3-36CC4C680A35}" type="presParOf" srcId="{6E7E355B-3972-1D47-BAA4-2F7D7F4DA2FE}" destId="{2699AC0D-535F-754E-B0E8-A60655FF15EA}" srcOrd="2" destOrd="0" presId="urn:microsoft.com/office/officeart/2005/8/layout/default"/>
    <dgm:cxn modelId="{FF0C9DDE-7095-644B-8458-9DAF02E38186}" type="presParOf" srcId="{6E7E355B-3972-1D47-BAA4-2F7D7F4DA2FE}" destId="{D6DFF6EC-90E7-BE4D-8F18-A3CAD2AB7A35}" srcOrd="3" destOrd="0" presId="urn:microsoft.com/office/officeart/2005/8/layout/default"/>
    <dgm:cxn modelId="{A0C13D9A-0A1C-8247-B705-3BEEB56FA9AC}" type="presParOf" srcId="{6E7E355B-3972-1D47-BAA4-2F7D7F4DA2FE}" destId="{8EDA0769-29CB-5F42-A194-DE090264E410}" srcOrd="4" destOrd="0" presId="urn:microsoft.com/office/officeart/2005/8/layout/default"/>
    <dgm:cxn modelId="{CACCDE0B-676F-7440-BDE9-0EB01BB77065}" type="presParOf" srcId="{6E7E355B-3972-1D47-BAA4-2F7D7F4DA2FE}" destId="{BF5388AA-DC56-964A-A7DE-565A97855698}" srcOrd="5" destOrd="0" presId="urn:microsoft.com/office/officeart/2005/8/layout/default"/>
    <dgm:cxn modelId="{3CC17AEE-4E6C-7543-98CF-756114906E49}" type="presParOf" srcId="{6E7E355B-3972-1D47-BAA4-2F7D7F4DA2FE}" destId="{775591EF-E21D-DB40-8A84-B4F653A7F26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1A3B217-7FE6-6D4E-BD42-7FF3EF7E21A8}" type="doc">
      <dgm:prSet loTypeId="urn:microsoft.com/office/officeart/2005/8/layout/h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ED17DDA-2648-554C-A32C-90124B1D17ED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6. DIRECT NEWS MATERIAL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A863E17-34D9-1345-9643-7059CE3740DA}" type="parTrans" cxnId="{8C703445-720B-8347-A21D-A34AA99AB8EB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DAAC0C-F2F9-7548-9927-BCF27C23882C}" type="sibTrans" cxnId="{8C703445-720B-8347-A21D-A34AA99AB8EB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26AEAF5-EFA1-7544-945F-33887EB2A72A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News Fact Sheets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0391ACC-6DA1-034F-B028-492BEE642BF9}" type="parTrans" cxnId="{971937E7-D8BF-BA4C-A587-2470C803086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3878258-664F-EE40-8787-B5F90D327DA6}" type="sibTrans" cxnId="{971937E7-D8BF-BA4C-A587-2470C803086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DD64384-8ACC-8442-9125-191AF00523D1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7. INDIRECT NEWS MATERIAL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F0D7EA7-FB37-3C4C-B2F4-FA771B563D3D}" type="parTrans" cxnId="{80F2B41D-F7DF-5A4E-89F8-4C6857F379B8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EC10CC6-32E9-3642-9A49-8213DC258FD9}" type="sibTrans" cxnId="{80F2B41D-F7DF-5A4E-89F8-4C6857F379B8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6006A1D-00A7-9740-845E-51381CDF9AD3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Media Advisories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1E512EF-1AC9-664B-B7DA-53852EC676DA}" type="parTrans" cxnId="{0D7F1DC6-4C3E-DF47-A493-80F3DEE7519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0E6B9A3-3750-CA4A-A6F5-42BB65E16B3A}" type="sibTrans" cxnId="{0D7F1DC6-4C3E-DF47-A493-80F3DEE7519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357A05C-824F-324B-9216-807FA21B6D45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Event Listings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3FB6A86-9D34-CC46-B303-82CC802302F4}" type="parTrans" cxnId="{C5A10055-17CC-034D-945A-40CB8E5878B5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36877CA-82D2-7345-92EA-B59B6E90948E}" type="sibTrans" cxnId="{C5A10055-17CC-034D-945A-40CB8E5878B5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962884-49D8-C64D-9195-F2F2A14E48E9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Interview Notes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C966D7-83BD-8E4D-84C1-9299C2C1517A}" type="parTrans" cxnId="{A31FEC0C-82AC-3541-9239-AEA1B6A22587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10A7FF5-33AF-974C-8FE8-3521AAF3BDBC}" type="sibTrans" cxnId="{A31FEC0C-82AC-3541-9239-AEA1B6A22587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724CC9A-F2A8-F843-B9E2-DD45AD307CFA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News Releases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3A86A5C-76E2-7147-9E2C-28E48F06AD14}" type="parTrans" cxnId="{AF7542E8-F9DC-7B42-881D-0CC01AC185A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AF46C5E-7160-1F40-9AC0-87F65D3A2409}" type="sibTrans" cxnId="{AF7542E8-F9DC-7B42-881D-0CC01AC185A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D9B2B1E-51F3-004C-8996-363D95175961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Feature Releases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1655C7E-5660-9A48-B82F-B6EE564E340D}" type="parTrans" cxnId="{11BFB1BF-6C91-B545-AF88-9303617D6340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CC3CC3A-6EBF-0844-A545-BB5FC17CE3BA}" type="sibTrans" cxnId="{11BFB1BF-6C91-B545-AF88-9303617D6340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2265A45-FAAF-7F47-B8C5-28A7AA9B27C4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Media Kits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BA8EB33-6C11-EE44-8178-7C95CD9D115B}" type="parTrans" cxnId="{687CC114-E7EB-284C-A27C-51A627D7BC1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CAA1ABB-677A-2E42-93D5-B979CF1A8CDE}" type="sibTrans" cxnId="{687CC114-E7EB-284C-A27C-51A627D7BC1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36F0E23-CFD0-F349-83A0-CA6240279205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Story Idea Memos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726ED19-F683-B242-816C-34D159FC48D1}" type="parTrans" cxnId="{23D1CFBD-2314-B946-818F-EE4C9C20D36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453D542-0572-F145-B97C-3DB6A37ADBB4}" type="sibTrans" cxnId="{23D1CFBD-2314-B946-818F-EE4C9C20D36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88DBEC4-C805-5740-9BED-945979FE5617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Query Letters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EEF9F58-78CB-9E4B-8F94-6CD07A664BB3}" type="parTrans" cxnId="{C27A1353-61E1-A54D-A81B-392190B76F86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5A88E0A-F1CE-AB4F-A85F-D7884EFDEBCA}" type="sibTrans" cxnId="{C27A1353-61E1-A54D-A81B-392190B76F86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483100-59C1-E547-B3D6-22D1063FFC24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Video News Release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945AD45-830A-804E-9554-96323EA634C4}" type="parTrans" cxnId="{044A7DA1-F8C6-214F-8E0B-E9931876FE7B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34F7F18-FCBB-1045-83D4-29DB1E4510F1}" type="sibTrans" cxnId="{044A7DA1-F8C6-214F-8E0B-E9931876FE7B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0538C89-AA75-BE48-AD8B-A4D976287062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Social Media Release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ABECC4A-9BFC-514D-8D2A-78973DF11442}" type="parTrans" cxnId="{FFDD892D-DE19-3140-B052-F1B8FEA00878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666413-FC8F-A24D-885F-A21570B052C9}" type="sibTrans" cxnId="{FFDD892D-DE19-3140-B052-F1B8FEA00878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6D6B8E3-C37E-6347-9E99-F724950AF983}" type="pres">
      <dgm:prSet presAssocID="{21A3B217-7FE6-6D4E-BD42-7FF3EF7E21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66F531-9A0B-B740-AF66-9383678E402B}" type="pres">
      <dgm:prSet presAssocID="{BED17DDA-2648-554C-A32C-90124B1D17ED}" presName="composite" presStyleCnt="0"/>
      <dgm:spPr/>
      <dgm:t>
        <a:bodyPr/>
        <a:lstStyle/>
        <a:p>
          <a:endParaRPr lang="en-US"/>
        </a:p>
      </dgm:t>
    </dgm:pt>
    <dgm:pt modelId="{CF23D22E-011B-7646-85D8-9B1728FB9F11}" type="pres">
      <dgm:prSet presAssocID="{BED17DDA-2648-554C-A32C-90124B1D17E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7E713-6B16-A249-8756-7D665EECE7BA}" type="pres">
      <dgm:prSet presAssocID="{BED17DDA-2648-554C-A32C-90124B1D17E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35EB2-485B-B04E-9CFC-D06F5D02B4AD}" type="pres">
      <dgm:prSet presAssocID="{15DAAC0C-F2F9-7548-9927-BCF27C23882C}" presName="space" presStyleCnt="0"/>
      <dgm:spPr/>
      <dgm:t>
        <a:bodyPr/>
        <a:lstStyle/>
        <a:p>
          <a:endParaRPr lang="en-US"/>
        </a:p>
      </dgm:t>
    </dgm:pt>
    <dgm:pt modelId="{1DECE5C3-AC7F-494C-B5A9-0CB3368AA577}" type="pres">
      <dgm:prSet presAssocID="{6DD64384-8ACC-8442-9125-191AF00523D1}" presName="composite" presStyleCnt="0"/>
      <dgm:spPr/>
      <dgm:t>
        <a:bodyPr/>
        <a:lstStyle/>
        <a:p>
          <a:endParaRPr lang="en-US"/>
        </a:p>
      </dgm:t>
    </dgm:pt>
    <dgm:pt modelId="{29571366-5333-104C-8EE1-276A9F8E6918}" type="pres">
      <dgm:prSet presAssocID="{6DD64384-8ACC-8442-9125-191AF00523D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4B565-8D82-FB48-B67A-FDB86CBC1C73}" type="pres">
      <dgm:prSet presAssocID="{6DD64384-8ACC-8442-9125-191AF00523D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DD892D-DE19-3140-B052-F1B8FEA00878}" srcId="{BED17DDA-2648-554C-A32C-90124B1D17ED}" destId="{B0538C89-AA75-BE48-AD8B-A4D976287062}" srcOrd="5" destOrd="0" parTransId="{FABECC4A-9BFC-514D-8D2A-78973DF11442}" sibTransId="{84666413-FC8F-A24D-885F-A21570B052C9}"/>
    <dgm:cxn modelId="{A31FEC0C-82AC-3541-9239-AEA1B6A22587}" srcId="{BED17DDA-2648-554C-A32C-90124B1D17ED}" destId="{FD962884-49D8-C64D-9195-F2F2A14E48E9}" srcOrd="2" destOrd="0" parTransId="{FDC966D7-83BD-8E4D-84C1-9299C2C1517A}" sibTransId="{710A7FF5-33AF-974C-8FE8-3521AAF3BDBC}"/>
    <dgm:cxn modelId="{47FB5BA5-A806-8045-9F61-9378AB6C852C}" type="presOf" srcId="{136F0E23-CFD0-F349-83A0-CA6240279205}" destId="{3554B565-8D82-FB48-B67A-FDB86CBC1C73}" srcOrd="0" destOrd="1" presId="urn:microsoft.com/office/officeart/2005/8/layout/hList1"/>
    <dgm:cxn modelId="{6C6AF7AD-CD69-1A41-83DC-CA4B6DA1996B}" type="presOf" srcId="{5357A05C-824F-324B-9216-807FA21B6D45}" destId="{8267E713-6B16-A249-8756-7D665EECE7BA}" srcOrd="0" destOrd="1" presId="urn:microsoft.com/office/officeart/2005/8/layout/hList1"/>
    <dgm:cxn modelId="{8C703445-720B-8347-A21D-A34AA99AB8EB}" srcId="{21A3B217-7FE6-6D4E-BD42-7FF3EF7E21A8}" destId="{BED17DDA-2648-554C-A32C-90124B1D17ED}" srcOrd="0" destOrd="0" parTransId="{BA863E17-34D9-1345-9643-7059CE3740DA}" sibTransId="{15DAAC0C-F2F9-7548-9927-BCF27C23882C}"/>
    <dgm:cxn modelId="{ED199965-DB41-6041-9941-AEDF8B8C27E7}" type="presOf" srcId="{FD962884-49D8-C64D-9195-F2F2A14E48E9}" destId="{8267E713-6B16-A249-8756-7D665EECE7BA}" srcOrd="0" destOrd="2" presId="urn:microsoft.com/office/officeart/2005/8/layout/hList1"/>
    <dgm:cxn modelId="{DE0FF6A7-7561-F94C-B43B-89954ECD5236}" type="presOf" srcId="{B0538C89-AA75-BE48-AD8B-A4D976287062}" destId="{8267E713-6B16-A249-8756-7D665EECE7BA}" srcOrd="0" destOrd="5" presId="urn:microsoft.com/office/officeart/2005/8/layout/hList1"/>
    <dgm:cxn modelId="{11BFB1BF-6C91-B545-AF88-9303617D6340}" srcId="{BED17DDA-2648-554C-A32C-90124B1D17ED}" destId="{BD9B2B1E-51F3-004C-8996-363D95175961}" srcOrd="6" destOrd="0" parTransId="{01655C7E-5660-9A48-B82F-B6EE564E340D}" sibTransId="{7CC3CC3A-6EBF-0844-A545-BB5FC17CE3BA}"/>
    <dgm:cxn modelId="{3CA95F40-1119-4242-B2A9-ABAB45267EEE}" type="presOf" srcId="{BED17DDA-2648-554C-A32C-90124B1D17ED}" destId="{CF23D22E-011B-7646-85D8-9B1728FB9F11}" srcOrd="0" destOrd="0" presId="urn:microsoft.com/office/officeart/2005/8/layout/hList1"/>
    <dgm:cxn modelId="{AF7542E8-F9DC-7B42-881D-0CC01AC185AE}" srcId="{BED17DDA-2648-554C-A32C-90124B1D17ED}" destId="{8724CC9A-F2A8-F843-B9E2-DD45AD307CFA}" srcOrd="3" destOrd="0" parTransId="{13A86A5C-76E2-7147-9E2C-28E48F06AD14}" sibTransId="{5AF46C5E-7160-1F40-9AC0-87F65D3A2409}"/>
    <dgm:cxn modelId="{044A7DA1-F8C6-214F-8E0B-E9931876FE7B}" srcId="{BED17DDA-2648-554C-A32C-90124B1D17ED}" destId="{31483100-59C1-E547-B3D6-22D1063FFC24}" srcOrd="4" destOrd="0" parTransId="{3945AD45-830A-804E-9554-96323EA634C4}" sibTransId="{034F7F18-FCBB-1045-83D4-29DB1E4510F1}"/>
    <dgm:cxn modelId="{E2383170-355B-E14D-B76B-498D17BDB412}" type="presOf" srcId="{21A3B217-7FE6-6D4E-BD42-7FF3EF7E21A8}" destId="{56D6B8E3-C37E-6347-9E99-F724950AF983}" srcOrd="0" destOrd="0" presId="urn:microsoft.com/office/officeart/2005/8/layout/hList1"/>
    <dgm:cxn modelId="{23D1CFBD-2314-B946-818F-EE4C9C20D364}" srcId="{6DD64384-8ACC-8442-9125-191AF00523D1}" destId="{136F0E23-CFD0-F349-83A0-CA6240279205}" srcOrd="1" destOrd="0" parTransId="{9726ED19-F683-B242-816C-34D159FC48D1}" sibTransId="{7453D542-0572-F145-B97C-3DB6A37ADBB4}"/>
    <dgm:cxn modelId="{7523AD5E-1379-794F-99A9-463192C471F5}" type="presOf" srcId="{8724CC9A-F2A8-F843-B9E2-DD45AD307CFA}" destId="{8267E713-6B16-A249-8756-7D665EECE7BA}" srcOrd="0" destOrd="3" presId="urn:microsoft.com/office/officeart/2005/8/layout/hList1"/>
    <dgm:cxn modelId="{2D219A78-F79E-A94E-991C-8B4E504C553F}" type="presOf" srcId="{6DD64384-8ACC-8442-9125-191AF00523D1}" destId="{29571366-5333-104C-8EE1-276A9F8E6918}" srcOrd="0" destOrd="0" presId="urn:microsoft.com/office/officeart/2005/8/layout/hList1"/>
    <dgm:cxn modelId="{687CC114-E7EB-284C-A27C-51A627D7BC1E}" srcId="{BED17DDA-2648-554C-A32C-90124B1D17ED}" destId="{82265A45-FAAF-7F47-B8C5-28A7AA9B27C4}" srcOrd="7" destOrd="0" parTransId="{CBA8EB33-6C11-EE44-8178-7C95CD9D115B}" sibTransId="{6CAA1ABB-677A-2E42-93D5-B979CF1A8CDE}"/>
    <dgm:cxn modelId="{846FD0E6-C217-1241-A0E9-C16BA4B0C9BC}" type="presOf" srcId="{31483100-59C1-E547-B3D6-22D1063FFC24}" destId="{8267E713-6B16-A249-8756-7D665EECE7BA}" srcOrd="0" destOrd="4" presId="urn:microsoft.com/office/officeart/2005/8/layout/hList1"/>
    <dgm:cxn modelId="{C5A10055-17CC-034D-945A-40CB8E5878B5}" srcId="{BED17DDA-2648-554C-A32C-90124B1D17ED}" destId="{5357A05C-824F-324B-9216-807FA21B6D45}" srcOrd="1" destOrd="0" parTransId="{F3FB6A86-9D34-CC46-B303-82CC802302F4}" sibTransId="{236877CA-82D2-7345-92EA-B59B6E90948E}"/>
    <dgm:cxn modelId="{0D7F1DC6-4C3E-DF47-A493-80F3DEE7519E}" srcId="{6DD64384-8ACC-8442-9125-191AF00523D1}" destId="{A6006A1D-00A7-9740-845E-51381CDF9AD3}" srcOrd="0" destOrd="0" parTransId="{F1E512EF-1AC9-664B-B7DA-53852EC676DA}" sibTransId="{90E6B9A3-3750-CA4A-A6F5-42BB65E16B3A}"/>
    <dgm:cxn modelId="{80F2B41D-F7DF-5A4E-89F8-4C6857F379B8}" srcId="{21A3B217-7FE6-6D4E-BD42-7FF3EF7E21A8}" destId="{6DD64384-8ACC-8442-9125-191AF00523D1}" srcOrd="1" destOrd="0" parTransId="{0F0D7EA7-FB37-3C4C-B2F4-FA771B563D3D}" sibTransId="{EEC10CC6-32E9-3642-9A49-8213DC258FD9}"/>
    <dgm:cxn modelId="{8FA1B76F-9320-7B4D-B073-BE6EE84804F7}" type="presOf" srcId="{82265A45-FAAF-7F47-B8C5-28A7AA9B27C4}" destId="{8267E713-6B16-A249-8756-7D665EECE7BA}" srcOrd="0" destOrd="7" presId="urn:microsoft.com/office/officeart/2005/8/layout/hList1"/>
    <dgm:cxn modelId="{E8E7DD7A-64F7-A742-8075-0417B096E7DA}" type="presOf" srcId="{788DBEC4-C805-5740-9BED-945979FE5617}" destId="{3554B565-8D82-FB48-B67A-FDB86CBC1C73}" srcOrd="0" destOrd="2" presId="urn:microsoft.com/office/officeart/2005/8/layout/hList1"/>
    <dgm:cxn modelId="{496B5543-9A70-AA4D-B717-BBD38FE54641}" type="presOf" srcId="{A6006A1D-00A7-9740-845E-51381CDF9AD3}" destId="{3554B565-8D82-FB48-B67A-FDB86CBC1C73}" srcOrd="0" destOrd="0" presId="urn:microsoft.com/office/officeart/2005/8/layout/hList1"/>
    <dgm:cxn modelId="{6D5A8AD4-FDB5-0148-B15A-742CCE615D10}" type="presOf" srcId="{D26AEAF5-EFA1-7544-945F-33887EB2A72A}" destId="{8267E713-6B16-A249-8756-7D665EECE7BA}" srcOrd="0" destOrd="0" presId="urn:microsoft.com/office/officeart/2005/8/layout/hList1"/>
    <dgm:cxn modelId="{C295D5F0-6B1F-2C40-B1BE-9626482F889C}" type="presOf" srcId="{BD9B2B1E-51F3-004C-8996-363D95175961}" destId="{8267E713-6B16-A249-8756-7D665EECE7BA}" srcOrd="0" destOrd="6" presId="urn:microsoft.com/office/officeart/2005/8/layout/hList1"/>
    <dgm:cxn modelId="{C27A1353-61E1-A54D-A81B-392190B76F86}" srcId="{6DD64384-8ACC-8442-9125-191AF00523D1}" destId="{788DBEC4-C805-5740-9BED-945979FE5617}" srcOrd="2" destOrd="0" parTransId="{EEEF9F58-78CB-9E4B-8F94-6CD07A664BB3}" sibTransId="{E5A88E0A-F1CE-AB4F-A85F-D7884EFDEBCA}"/>
    <dgm:cxn modelId="{971937E7-D8BF-BA4C-A587-2470C8030864}" srcId="{BED17DDA-2648-554C-A32C-90124B1D17ED}" destId="{D26AEAF5-EFA1-7544-945F-33887EB2A72A}" srcOrd="0" destOrd="0" parTransId="{E0391ACC-6DA1-034F-B028-492BEE642BF9}" sibTransId="{23878258-664F-EE40-8787-B5F90D327DA6}"/>
    <dgm:cxn modelId="{9E7CCEB9-2C43-A445-B95A-7D284BF656DB}" type="presParOf" srcId="{56D6B8E3-C37E-6347-9E99-F724950AF983}" destId="{B066F531-9A0B-B740-AF66-9383678E402B}" srcOrd="0" destOrd="0" presId="urn:microsoft.com/office/officeart/2005/8/layout/hList1"/>
    <dgm:cxn modelId="{3D3D73AB-CB30-AF45-894A-0F7588FB781D}" type="presParOf" srcId="{B066F531-9A0B-B740-AF66-9383678E402B}" destId="{CF23D22E-011B-7646-85D8-9B1728FB9F11}" srcOrd="0" destOrd="0" presId="urn:microsoft.com/office/officeart/2005/8/layout/hList1"/>
    <dgm:cxn modelId="{30E9DD44-D406-F54D-BB25-0660A10A1D1C}" type="presParOf" srcId="{B066F531-9A0B-B740-AF66-9383678E402B}" destId="{8267E713-6B16-A249-8756-7D665EECE7BA}" srcOrd="1" destOrd="0" presId="urn:microsoft.com/office/officeart/2005/8/layout/hList1"/>
    <dgm:cxn modelId="{B963F9CE-8590-D746-89FF-8E03157CAED5}" type="presParOf" srcId="{56D6B8E3-C37E-6347-9E99-F724950AF983}" destId="{2E635EB2-485B-B04E-9CFC-D06F5D02B4AD}" srcOrd="1" destOrd="0" presId="urn:microsoft.com/office/officeart/2005/8/layout/hList1"/>
    <dgm:cxn modelId="{EDB45477-C891-2B42-A5CD-3473BCE7D13C}" type="presParOf" srcId="{56D6B8E3-C37E-6347-9E99-F724950AF983}" destId="{1DECE5C3-AC7F-494C-B5A9-0CB3368AA577}" srcOrd="2" destOrd="0" presId="urn:microsoft.com/office/officeart/2005/8/layout/hList1"/>
    <dgm:cxn modelId="{81BB017E-1C24-3844-A536-59A0F3E85655}" type="presParOf" srcId="{1DECE5C3-AC7F-494C-B5A9-0CB3368AA577}" destId="{29571366-5333-104C-8EE1-276A9F8E6918}" srcOrd="0" destOrd="0" presId="urn:microsoft.com/office/officeart/2005/8/layout/hList1"/>
    <dgm:cxn modelId="{BB8BCDCE-F721-DA40-905D-F78AB757DF84}" type="presParOf" srcId="{1DECE5C3-AC7F-494C-B5A9-0CB3368AA577}" destId="{3554B565-8D82-FB48-B67A-FDB86CBC1C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3F8E5-EEA3-5442-B245-EB57DC056E78}" type="doc">
      <dgm:prSet loTypeId="urn:microsoft.com/office/officeart/2005/8/layout/chevron2" loCatId="process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AA0B021-3CE4-6942-8090-6F4EB99028D2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FDB7F4B0-4009-0B40-AE35-E20045518A07}" type="parTrans" cxnId="{9FF403AB-5FDC-7F43-ABAC-C22CC2D4EA8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6D053AC-4172-CB45-8F60-78AC841A028E}" type="sibTrans" cxnId="{9FF403AB-5FDC-7F43-ABAC-C22CC2D4EA8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DE527C3-E1C0-3740-BF37-F49F6E36737E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Ditujukan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publik</a:t>
          </a:r>
          <a:r>
            <a:rPr lang="en-US" dirty="0" smtClean="0">
              <a:latin typeface="Times New Roman"/>
              <a:cs typeface="Times New Roman"/>
            </a:rPr>
            <a:t> internal / external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F791C8A0-0251-F34D-960A-DB5BEBF629BC}" type="parTrans" cxnId="{E7535228-824C-5440-BE1E-6B83E31E542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AF24530-3DB4-964F-9C2D-181BFE9E11FE}" type="sibTrans" cxnId="{E7535228-824C-5440-BE1E-6B83E31E542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7ABB3B4-A1EC-9E47-AA57-64E6A12420CB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93902699-2899-FE46-9014-AB3152C864B7}" type="parTrans" cxnId="{358B2D4F-444A-6343-AFCA-5091A652DDE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71CDE84-F5A1-4D4F-A646-B27467FDD01A}" type="sibTrans" cxnId="{358B2D4F-444A-6343-AFCA-5091A652DDE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35258A0-0311-6144-A1FF-B8E96FCBE7B1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Berpotensi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berdampak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besar</a:t>
          </a:r>
          <a:endParaRPr lang="en-US" dirty="0">
            <a:latin typeface="Times New Roman"/>
            <a:cs typeface="Times New Roman"/>
          </a:endParaRPr>
        </a:p>
      </dgm:t>
    </dgm:pt>
    <dgm:pt modelId="{D8B20782-794E-5940-98CF-A0FE462416FB}" type="parTrans" cxnId="{89102115-B88A-7A4F-B300-6C7A4F4D59E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CE8D7CE-3BC1-EB4E-AC28-0FC92BF39C91}" type="sibTrans" cxnId="{89102115-B88A-7A4F-B300-6C7A4F4D59E3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FC82800-45C2-384D-A4CD-1E333125F132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7D63C0C8-2C00-5F48-9441-6BF967D44401}" type="parTrans" cxnId="{4FFC3A26-06FC-B340-89EC-2F09B84AA14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3FF899E-CCD5-E147-BA75-789186774DB5}" type="sibTrans" cxnId="{4FFC3A26-06FC-B340-89EC-2F09B84AA14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0871D51-4B89-CA42-B93F-A8FF162C8EF2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Dapat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membantu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tercapainya</a:t>
          </a:r>
          <a:r>
            <a:rPr lang="en-US" dirty="0" smtClean="0">
              <a:latin typeface="Times New Roman"/>
              <a:cs typeface="Times New Roman"/>
            </a:rPr>
            <a:t> objective (</a:t>
          </a:r>
          <a:r>
            <a:rPr lang="en-US" dirty="0" err="1" smtClean="0">
              <a:latin typeface="Times New Roman"/>
              <a:cs typeface="Times New Roman"/>
            </a:rPr>
            <a:t>tujuan</a:t>
          </a:r>
          <a:r>
            <a:rPr lang="en-US" dirty="0" smtClean="0">
              <a:latin typeface="Times New Roman"/>
              <a:cs typeface="Times New Roman"/>
            </a:rPr>
            <a:t> program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r>
            <a:rPr lang="en-US" dirty="0" smtClean="0">
              <a:latin typeface="Times New Roman"/>
              <a:cs typeface="Times New Roman"/>
            </a:rPr>
            <a:t>)</a:t>
          </a:r>
          <a:endParaRPr lang="en-US" dirty="0">
            <a:latin typeface="Times New Roman"/>
            <a:cs typeface="Times New Roman"/>
          </a:endParaRPr>
        </a:p>
      </dgm:t>
    </dgm:pt>
    <dgm:pt modelId="{9E9D0B28-B221-E347-BE15-61D939268C6A}" type="parTrans" cxnId="{448E8EDE-4E84-3541-B6FE-64912DC72B5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B0CAB0F-8FA4-9145-87C1-DB4742E6384C}" type="sibTrans" cxnId="{448E8EDE-4E84-3541-B6FE-64912DC72B5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16CA05E-D869-A749-A1D2-7B78C1076628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EB371C97-2F95-F643-8D96-E74A74C0102E}" type="parTrans" cxnId="{36BC97F4-FCDC-B542-8AFD-11020ABE9D5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92AE418-1013-B942-8255-FE59005C02CB}" type="sibTrans" cxnId="{36BC97F4-FCDC-B542-8AFD-11020ABE9D5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C678407-D7E8-BD4D-ABB2-CDD61BBB10BD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6DF38BAE-CA41-ED43-A1B9-D09AEECFB477}" type="parTrans" cxnId="{2B75913D-4009-6742-8BE9-533AB97D819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D09D19A-91C5-4748-A150-AF52A8B13068}" type="sibTrans" cxnId="{2B75913D-4009-6742-8BE9-533AB97D819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B412FB9-E82E-FF4A-975E-630EC7D8C8B5}">
      <dgm:prSet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Dapat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memberikan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kesempatan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bagi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berkomunikasi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langsung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dengan</a:t>
          </a:r>
          <a:r>
            <a:rPr lang="en-US" dirty="0" smtClean="0">
              <a:latin typeface="Times New Roman"/>
              <a:cs typeface="Times New Roman"/>
            </a:rPr>
            <a:t> publik.</a:t>
          </a:r>
          <a:endParaRPr lang="en-US" dirty="0">
            <a:latin typeface="Times New Roman"/>
            <a:cs typeface="Times New Roman"/>
          </a:endParaRPr>
        </a:p>
      </dgm:t>
    </dgm:pt>
    <dgm:pt modelId="{AD503050-7081-0546-A218-074F5E655D27}" type="parTrans" cxnId="{C2CE3315-E4BF-B548-B208-19FB2A0E0A3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CF266E0-41F4-4F4D-962C-FA41A072226A}" type="sibTrans" cxnId="{C2CE3315-E4BF-B548-B208-19FB2A0E0A3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138C95B-6FBC-C448-B1A8-07036E06D293}">
      <dgm:prSet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Dapat menggunakan model </a:t>
          </a:r>
          <a:r>
            <a:rPr lang="en-US" dirty="0" err="1" smtClean="0">
              <a:latin typeface="Times New Roman"/>
              <a:cs typeface="Times New Roman"/>
            </a:rPr>
            <a:t>komunikasi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persuasi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dialog</a:t>
          </a:r>
          <a:endParaRPr lang="en-US" dirty="0">
            <a:latin typeface="Times New Roman"/>
            <a:cs typeface="Times New Roman"/>
          </a:endParaRPr>
        </a:p>
      </dgm:t>
    </dgm:pt>
    <dgm:pt modelId="{01F05ED4-7D60-684C-9AB3-E5CEDDFEAD18}" type="parTrans" cxnId="{D3E2247D-7891-3248-9435-80CE85CC75A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1D74C12-FE4D-134E-AD88-B8886778F3DF}" type="sibTrans" cxnId="{D3E2247D-7891-3248-9435-80CE85CC75A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7CAE090-C911-5044-A4B4-5288B4A97435}" type="pres">
      <dgm:prSet presAssocID="{85C3F8E5-EEA3-5442-B245-EB57DC056E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3676C0-A061-1544-B569-76939BC12CB0}" type="pres">
      <dgm:prSet presAssocID="{6AA0B021-3CE4-6942-8090-6F4EB99028D2}" presName="composite" presStyleCnt="0"/>
      <dgm:spPr/>
      <dgm:t>
        <a:bodyPr/>
        <a:lstStyle/>
        <a:p>
          <a:endParaRPr lang="en-US"/>
        </a:p>
      </dgm:t>
    </dgm:pt>
    <dgm:pt modelId="{36B80878-91B0-DF41-BF33-588CFE311255}" type="pres">
      <dgm:prSet presAssocID="{6AA0B021-3CE4-6942-8090-6F4EB99028D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9C6F1-5F1D-4042-A43D-6B9D1B39DE11}" type="pres">
      <dgm:prSet presAssocID="{6AA0B021-3CE4-6942-8090-6F4EB99028D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FFE48-169B-494B-96D8-387C337B5ADE}" type="pres">
      <dgm:prSet presAssocID="{C6D053AC-4172-CB45-8F60-78AC841A028E}" presName="sp" presStyleCnt="0"/>
      <dgm:spPr/>
      <dgm:t>
        <a:bodyPr/>
        <a:lstStyle/>
        <a:p>
          <a:endParaRPr lang="en-US"/>
        </a:p>
      </dgm:t>
    </dgm:pt>
    <dgm:pt modelId="{991B7A7B-07F8-2646-858A-D6EAAD6DC867}" type="pres">
      <dgm:prSet presAssocID="{C7ABB3B4-A1EC-9E47-AA57-64E6A12420CB}" presName="composite" presStyleCnt="0"/>
      <dgm:spPr/>
      <dgm:t>
        <a:bodyPr/>
        <a:lstStyle/>
        <a:p>
          <a:endParaRPr lang="en-US"/>
        </a:p>
      </dgm:t>
    </dgm:pt>
    <dgm:pt modelId="{7CAC2711-6F8C-5D4C-BF69-BC19E74282BC}" type="pres">
      <dgm:prSet presAssocID="{C7ABB3B4-A1EC-9E47-AA57-64E6A12420C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FE80B-3141-2B46-B451-B5D6A78DF183}" type="pres">
      <dgm:prSet presAssocID="{C7ABB3B4-A1EC-9E47-AA57-64E6A12420C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4293D-94A1-2F42-BAFF-25CC894F99F0}" type="pres">
      <dgm:prSet presAssocID="{371CDE84-F5A1-4D4F-A646-B27467FDD01A}" presName="sp" presStyleCnt="0"/>
      <dgm:spPr/>
      <dgm:t>
        <a:bodyPr/>
        <a:lstStyle/>
        <a:p>
          <a:endParaRPr lang="en-US"/>
        </a:p>
      </dgm:t>
    </dgm:pt>
    <dgm:pt modelId="{6FB6057B-8625-0742-8596-513F503CD09E}" type="pres">
      <dgm:prSet presAssocID="{7FC82800-45C2-384D-A4CD-1E333125F132}" presName="composite" presStyleCnt="0"/>
      <dgm:spPr/>
      <dgm:t>
        <a:bodyPr/>
        <a:lstStyle/>
        <a:p>
          <a:endParaRPr lang="en-US"/>
        </a:p>
      </dgm:t>
    </dgm:pt>
    <dgm:pt modelId="{BF86C6B1-C6E8-064A-A0BC-CF582DBA80A5}" type="pres">
      <dgm:prSet presAssocID="{7FC82800-45C2-384D-A4CD-1E333125F13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0433D-E4A3-CC42-8B46-BA67A16EFB85}" type="pres">
      <dgm:prSet presAssocID="{7FC82800-45C2-384D-A4CD-1E333125F13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29A8B-A604-9245-9F81-B4123C497BCA}" type="pres">
      <dgm:prSet presAssocID="{53FF899E-CCD5-E147-BA75-789186774DB5}" presName="sp" presStyleCnt="0"/>
      <dgm:spPr/>
      <dgm:t>
        <a:bodyPr/>
        <a:lstStyle/>
        <a:p>
          <a:endParaRPr lang="en-US"/>
        </a:p>
      </dgm:t>
    </dgm:pt>
    <dgm:pt modelId="{B2A73AE9-944D-1645-8035-7681DE620BCA}" type="pres">
      <dgm:prSet presAssocID="{216CA05E-D869-A749-A1D2-7B78C1076628}" presName="composite" presStyleCnt="0"/>
      <dgm:spPr/>
      <dgm:t>
        <a:bodyPr/>
        <a:lstStyle/>
        <a:p>
          <a:endParaRPr lang="en-US"/>
        </a:p>
      </dgm:t>
    </dgm:pt>
    <dgm:pt modelId="{81142D03-57B8-DD42-B469-B2546D39FECA}" type="pres">
      <dgm:prSet presAssocID="{216CA05E-D869-A749-A1D2-7B78C107662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731F4-711D-FC4C-8E62-F9FA3BA8854A}" type="pres">
      <dgm:prSet presAssocID="{216CA05E-D869-A749-A1D2-7B78C107662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FEB67-BB18-4943-AC24-BFD4CF6297A2}" type="pres">
      <dgm:prSet presAssocID="{492AE418-1013-B942-8255-FE59005C02CB}" presName="sp" presStyleCnt="0"/>
      <dgm:spPr/>
      <dgm:t>
        <a:bodyPr/>
        <a:lstStyle/>
        <a:p>
          <a:endParaRPr lang="en-US"/>
        </a:p>
      </dgm:t>
    </dgm:pt>
    <dgm:pt modelId="{3A346060-880E-1746-A1AE-75FD72669A15}" type="pres">
      <dgm:prSet presAssocID="{7C678407-D7E8-BD4D-ABB2-CDD61BBB10BD}" presName="composite" presStyleCnt="0"/>
      <dgm:spPr/>
      <dgm:t>
        <a:bodyPr/>
        <a:lstStyle/>
        <a:p>
          <a:endParaRPr lang="en-US"/>
        </a:p>
      </dgm:t>
    </dgm:pt>
    <dgm:pt modelId="{7E815BBE-3206-6449-88F4-D2342FF1323B}" type="pres">
      <dgm:prSet presAssocID="{7C678407-D7E8-BD4D-ABB2-CDD61BBB10B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77627-EF1E-2345-AD90-778E367AA3D8}" type="pres">
      <dgm:prSet presAssocID="{7C678407-D7E8-BD4D-ABB2-CDD61BBB10B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75913D-4009-6742-8BE9-533AB97D819E}" srcId="{85C3F8E5-EEA3-5442-B245-EB57DC056E78}" destId="{7C678407-D7E8-BD4D-ABB2-CDD61BBB10BD}" srcOrd="4" destOrd="0" parTransId="{6DF38BAE-CA41-ED43-A1B9-D09AEECFB477}" sibTransId="{8D09D19A-91C5-4748-A150-AF52A8B13068}"/>
    <dgm:cxn modelId="{89102115-B88A-7A4F-B300-6C7A4F4D59E3}" srcId="{C7ABB3B4-A1EC-9E47-AA57-64E6A12420CB}" destId="{235258A0-0311-6144-A1FF-B8E96FCBE7B1}" srcOrd="0" destOrd="0" parTransId="{D8B20782-794E-5940-98CF-A0FE462416FB}" sibTransId="{8CE8D7CE-3BC1-EB4E-AC28-0FC92BF39C91}"/>
    <dgm:cxn modelId="{9FF403AB-5FDC-7F43-ABAC-C22CC2D4EA84}" srcId="{85C3F8E5-EEA3-5442-B245-EB57DC056E78}" destId="{6AA0B021-3CE4-6942-8090-6F4EB99028D2}" srcOrd="0" destOrd="0" parTransId="{FDB7F4B0-4009-0B40-AE35-E20045518A07}" sibTransId="{C6D053AC-4172-CB45-8F60-78AC841A028E}"/>
    <dgm:cxn modelId="{C2CE3315-E4BF-B548-B208-19FB2A0E0A31}" srcId="{216CA05E-D869-A749-A1D2-7B78C1076628}" destId="{0B412FB9-E82E-FF4A-975E-630EC7D8C8B5}" srcOrd="0" destOrd="0" parTransId="{AD503050-7081-0546-A218-074F5E655D27}" sibTransId="{CCF266E0-41F4-4F4D-962C-FA41A072226A}"/>
    <dgm:cxn modelId="{632D68DB-58F7-7049-BEA6-C59C07E15EEC}" type="presOf" srcId="{7FC82800-45C2-384D-A4CD-1E333125F132}" destId="{BF86C6B1-C6E8-064A-A0BC-CF582DBA80A5}" srcOrd="0" destOrd="0" presId="urn:microsoft.com/office/officeart/2005/8/layout/chevron2"/>
    <dgm:cxn modelId="{688E532C-5240-5740-BD44-E42F3B0B3CCA}" type="presOf" srcId="{80871D51-4B89-CA42-B93F-A8FF162C8EF2}" destId="{D4A0433D-E4A3-CC42-8B46-BA67A16EFB85}" srcOrd="0" destOrd="0" presId="urn:microsoft.com/office/officeart/2005/8/layout/chevron2"/>
    <dgm:cxn modelId="{A7FE2CF2-4BFA-1442-9C5F-D7A652C3E83B}" type="presOf" srcId="{85C3F8E5-EEA3-5442-B245-EB57DC056E78}" destId="{C7CAE090-C911-5044-A4B4-5288B4A97435}" srcOrd="0" destOrd="0" presId="urn:microsoft.com/office/officeart/2005/8/layout/chevron2"/>
    <dgm:cxn modelId="{D3E2247D-7891-3248-9435-80CE85CC75A4}" srcId="{7C678407-D7E8-BD4D-ABB2-CDD61BBB10BD}" destId="{8138C95B-6FBC-C448-B1A8-07036E06D293}" srcOrd="0" destOrd="0" parTransId="{01F05ED4-7D60-684C-9AB3-E5CEDDFEAD18}" sibTransId="{D1D74C12-FE4D-134E-AD88-B8886778F3DF}"/>
    <dgm:cxn modelId="{36BC97F4-FCDC-B542-8AFD-11020ABE9D5F}" srcId="{85C3F8E5-EEA3-5442-B245-EB57DC056E78}" destId="{216CA05E-D869-A749-A1D2-7B78C1076628}" srcOrd="3" destOrd="0" parTransId="{EB371C97-2F95-F643-8D96-E74A74C0102E}" sibTransId="{492AE418-1013-B942-8255-FE59005C02CB}"/>
    <dgm:cxn modelId="{0C2408A7-DBFF-0442-80A9-8D239568F64F}" type="presOf" srcId="{9DE527C3-E1C0-3740-BF37-F49F6E36737E}" destId="{0499C6F1-5F1D-4042-A43D-6B9D1B39DE11}" srcOrd="0" destOrd="0" presId="urn:microsoft.com/office/officeart/2005/8/layout/chevron2"/>
    <dgm:cxn modelId="{B2A54F89-610C-C24C-9433-A268F6C21925}" type="presOf" srcId="{0B412FB9-E82E-FF4A-975E-630EC7D8C8B5}" destId="{E36731F4-711D-FC4C-8E62-F9FA3BA8854A}" srcOrd="0" destOrd="0" presId="urn:microsoft.com/office/officeart/2005/8/layout/chevron2"/>
    <dgm:cxn modelId="{4FFC3A26-06FC-B340-89EC-2F09B84AA148}" srcId="{85C3F8E5-EEA3-5442-B245-EB57DC056E78}" destId="{7FC82800-45C2-384D-A4CD-1E333125F132}" srcOrd="2" destOrd="0" parTransId="{7D63C0C8-2C00-5F48-9441-6BF967D44401}" sibTransId="{53FF899E-CCD5-E147-BA75-789186774DB5}"/>
    <dgm:cxn modelId="{E7535228-824C-5440-BE1E-6B83E31E542F}" srcId="{6AA0B021-3CE4-6942-8090-6F4EB99028D2}" destId="{9DE527C3-E1C0-3740-BF37-F49F6E36737E}" srcOrd="0" destOrd="0" parTransId="{F791C8A0-0251-F34D-960A-DB5BEBF629BC}" sibTransId="{FAF24530-3DB4-964F-9C2D-181BFE9E11FE}"/>
    <dgm:cxn modelId="{29A8C615-F72A-4647-AD6C-5E32FBF286BA}" type="presOf" srcId="{216CA05E-D869-A749-A1D2-7B78C1076628}" destId="{81142D03-57B8-DD42-B469-B2546D39FECA}" srcOrd="0" destOrd="0" presId="urn:microsoft.com/office/officeart/2005/8/layout/chevron2"/>
    <dgm:cxn modelId="{133F3BA8-CDD7-3E40-B3AC-388697E3A760}" type="presOf" srcId="{235258A0-0311-6144-A1FF-B8E96FCBE7B1}" destId="{47DFE80B-3141-2B46-B451-B5D6A78DF183}" srcOrd="0" destOrd="0" presId="urn:microsoft.com/office/officeart/2005/8/layout/chevron2"/>
    <dgm:cxn modelId="{358B2D4F-444A-6343-AFCA-5091A652DDEC}" srcId="{85C3F8E5-EEA3-5442-B245-EB57DC056E78}" destId="{C7ABB3B4-A1EC-9E47-AA57-64E6A12420CB}" srcOrd="1" destOrd="0" parTransId="{93902699-2899-FE46-9014-AB3152C864B7}" sibTransId="{371CDE84-F5A1-4D4F-A646-B27467FDD01A}"/>
    <dgm:cxn modelId="{24AE999F-DCFD-6045-8511-F3AE882FBCFB}" type="presOf" srcId="{8138C95B-6FBC-C448-B1A8-07036E06D293}" destId="{B6577627-EF1E-2345-AD90-778E367AA3D8}" srcOrd="0" destOrd="0" presId="urn:microsoft.com/office/officeart/2005/8/layout/chevron2"/>
    <dgm:cxn modelId="{7E86731D-1268-6940-952A-D85ECE862869}" type="presOf" srcId="{C7ABB3B4-A1EC-9E47-AA57-64E6A12420CB}" destId="{7CAC2711-6F8C-5D4C-BF69-BC19E74282BC}" srcOrd="0" destOrd="0" presId="urn:microsoft.com/office/officeart/2005/8/layout/chevron2"/>
    <dgm:cxn modelId="{ABB5EEBA-48BA-9B4A-B233-5605284371C2}" type="presOf" srcId="{6AA0B021-3CE4-6942-8090-6F4EB99028D2}" destId="{36B80878-91B0-DF41-BF33-588CFE311255}" srcOrd="0" destOrd="0" presId="urn:microsoft.com/office/officeart/2005/8/layout/chevron2"/>
    <dgm:cxn modelId="{B750FA5E-054E-5C46-B147-706EC188B58A}" type="presOf" srcId="{7C678407-D7E8-BD4D-ABB2-CDD61BBB10BD}" destId="{7E815BBE-3206-6449-88F4-D2342FF1323B}" srcOrd="0" destOrd="0" presId="urn:microsoft.com/office/officeart/2005/8/layout/chevron2"/>
    <dgm:cxn modelId="{448E8EDE-4E84-3541-B6FE-64912DC72B58}" srcId="{7FC82800-45C2-384D-A4CD-1E333125F132}" destId="{80871D51-4B89-CA42-B93F-A8FF162C8EF2}" srcOrd="0" destOrd="0" parTransId="{9E9D0B28-B221-E347-BE15-61D939268C6A}" sibTransId="{1B0CAB0F-8FA4-9145-87C1-DB4742E6384C}"/>
    <dgm:cxn modelId="{E7EC83EC-4744-0243-805B-6DD7623ABC9E}" type="presParOf" srcId="{C7CAE090-C911-5044-A4B4-5288B4A97435}" destId="{F83676C0-A061-1544-B569-76939BC12CB0}" srcOrd="0" destOrd="0" presId="urn:microsoft.com/office/officeart/2005/8/layout/chevron2"/>
    <dgm:cxn modelId="{22831599-A345-1645-AEDA-983D5A5BC339}" type="presParOf" srcId="{F83676C0-A061-1544-B569-76939BC12CB0}" destId="{36B80878-91B0-DF41-BF33-588CFE311255}" srcOrd="0" destOrd="0" presId="urn:microsoft.com/office/officeart/2005/8/layout/chevron2"/>
    <dgm:cxn modelId="{09753F83-779E-2141-8B9B-1B217669A1FF}" type="presParOf" srcId="{F83676C0-A061-1544-B569-76939BC12CB0}" destId="{0499C6F1-5F1D-4042-A43D-6B9D1B39DE11}" srcOrd="1" destOrd="0" presId="urn:microsoft.com/office/officeart/2005/8/layout/chevron2"/>
    <dgm:cxn modelId="{3C90768C-0AA8-614E-A50E-13F24C5876F6}" type="presParOf" srcId="{C7CAE090-C911-5044-A4B4-5288B4A97435}" destId="{CBEFFE48-169B-494B-96D8-387C337B5ADE}" srcOrd="1" destOrd="0" presId="urn:microsoft.com/office/officeart/2005/8/layout/chevron2"/>
    <dgm:cxn modelId="{758E5E0D-3C04-6F4D-BD2D-8139AE92E46C}" type="presParOf" srcId="{C7CAE090-C911-5044-A4B4-5288B4A97435}" destId="{991B7A7B-07F8-2646-858A-D6EAAD6DC867}" srcOrd="2" destOrd="0" presId="urn:microsoft.com/office/officeart/2005/8/layout/chevron2"/>
    <dgm:cxn modelId="{3039FAC5-D179-FA48-96EF-AEA0C5654657}" type="presParOf" srcId="{991B7A7B-07F8-2646-858A-D6EAAD6DC867}" destId="{7CAC2711-6F8C-5D4C-BF69-BC19E74282BC}" srcOrd="0" destOrd="0" presId="urn:microsoft.com/office/officeart/2005/8/layout/chevron2"/>
    <dgm:cxn modelId="{FE9F5556-0C0A-414C-BDA6-1BB9632D5307}" type="presParOf" srcId="{991B7A7B-07F8-2646-858A-D6EAAD6DC867}" destId="{47DFE80B-3141-2B46-B451-B5D6A78DF183}" srcOrd="1" destOrd="0" presId="urn:microsoft.com/office/officeart/2005/8/layout/chevron2"/>
    <dgm:cxn modelId="{90C49AF4-C41A-584D-A979-43FE36599B3D}" type="presParOf" srcId="{C7CAE090-C911-5044-A4B4-5288B4A97435}" destId="{8FF4293D-94A1-2F42-BAFF-25CC894F99F0}" srcOrd="3" destOrd="0" presId="urn:microsoft.com/office/officeart/2005/8/layout/chevron2"/>
    <dgm:cxn modelId="{AF247A3D-E143-8C47-A086-3CF428DEFC4A}" type="presParOf" srcId="{C7CAE090-C911-5044-A4B4-5288B4A97435}" destId="{6FB6057B-8625-0742-8596-513F503CD09E}" srcOrd="4" destOrd="0" presId="urn:microsoft.com/office/officeart/2005/8/layout/chevron2"/>
    <dgm:cxn modelId="{38B06962-C953-9546-AB2F-58FC52B117A8}" type="presParOf" srcId="{6FB6057B-8625-0742-8596-513F503CD09E}" destId="{BF86C6B1-C6E8-064A-A0BC-CF582DBA80A5}" srcOrd="0" destOrd="0" presId="urn:microsoft.com/office/officeart/2005/8/layout/chevron2"/>
    <dgm:cxn modelId="{39734DF4-1F1C-B748-8237-3B064D7BDF24}" type="presParOf" srcId="{6FB6057B-8625-0742-8596-513F503CD09E}" destId="{D4A0433D-E4A3-CC42-8B46-BA67A16EFB85}" srcOrd="1" destOrd="0" presId="urn:microsoft.com/office/officeart/2005/8/layout/chevron2"/>
    <dgm:cxn modelId="{C4514CDB-27CF-B34B-B0AA-A99B7225F200}" type="presParOf" srcId="{C7CAE090-C911-5044-A4B4-5288B4A97435}" destId="{D1429A8B-A604-9245-9F81-B4123C497BCA}" srcOrd="5" destOrd="0" presId="urn:microsoft.com/office/officeart/2005/8/layout/chevron2"/>
    <dgm:cxn modelId="{6B8195EB-DB38-574B-801A-01F602B77930}" type="presParOf" srcId="{C7CAE090-C911-5044-A4B4-5288B4A97435}" destId="{B2A73AE9-944D-1645-8035-7681DE620BCA}" srcOrd="6" destOrd="0" presId="urn:microsoft.com/office/officeart/2005/8/layout/chevron2"/>
    <dgm:cxn modelId="{C7569A7F-8C67-A249-929A-727CC27B4B34}" type="presParOf" srcId="{B2A73AE9-944D-1645-8035-7681DE620BCA}" destId="{81142D03-57B8-DD42-B469-B2546D39FECA}" srcOrd="0" destOrd="0" presId="urn:microsoft.com/office/officeart/2005/8/layout/chevron2"/>
    <dgm:cxn modelId="{89A4C7B0-4C5F-0F47-977B-E05266F17591}" type="presParOf" srcId="{B2A73AE9-944D-1645-8035-7681DE620BCA}" destId="{E36731F4-711D-FC4C-8E62-F9FA3BA8854A}" srcOrd="1" destOrd="0" presId="urn:microsoft.com/office/officeart/2005/8/layout/chevron2"/>
    <dgm:cxn modelId="{2B2BC3EA-1B8B-EC4C-8098-25375728370B}" type="presParOf" srcId="{C7CAE090-C911-5044-A4B4-5288B4A97435}" destId="{C75FEB67-BB18-4943-AC24-BFD4CF6297A2}" srcOrd="7" destOrd="0" presId="urn:microsoft.com/office/officeart/2005/8/layout/chevron2"/>
    <dgm:cxn modelId="{729BCC93-0FA9-4D46-AD6D-084623D7F64E}" type="presParOf" srcId="{C7CAE090-C911-5044-A4B4-5288B4A97435}" destId="{3A346060-880E-1746-A1AE-75FD72669A15}" srcOrd="8" destOrd="0" presId="urn:microsoft.com/office/officeart/2005/8/layout/chevron2"/>
    <dgm:cxn modelId="{9A92D504-718A-7E41-A70A-DBDDC32025C6}" type="presParOf" srcId="{3A346060-880E-1746-A1AE-75FD72669A15}" destId="{7E815BBE-3206-6449-88F4-D2342FF1323B}" srcOrd="0" destOrd="0" presId="urn:microsoft.com/office/officeart/2005/8/layout/chevron2"/>
    <dgm:cxn modelId="{91B5D0A2-F358-6741-84BB-8035BCFBA837}" type="presParOf" srcId="{3A346060-880E-1746-A1AE-75FD72669A15}" destId="{B6577627-EF1E-2345-AD90-778E367AA3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1A3B217-7FE6-6D4E-BD42-7FF3EF7E21A8}" type="doc">
      <dgm:prSet loTypeId="urn:microsoft.com/office/officeart/2005/8/layout/h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ED17DDA-2648-554C-A32C-90124B1D17ED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8. OPINION MATERIAL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A863E17-34D9-1345-9643-7059CE3740DA}" type="parTrans" cxnId="{8C703445-720B-8347-A21D-A34AA99AB8EB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DAAC0C-F2F9-7548-9927-BCF27C23882C}" type="sibTrans" cxnId="{8C703445-720B-8347-A21D-A34AA99AB8EB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26AEAF5-EFA1-7544-945F-33887EB2A72A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Position Statements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0391ACC-6DA1-034F-B028-492BEE642BF9}" type="parTrans" cxnId="{971937E7-D8BF-BA4C-A587-2470C803086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3878258-664F-EE40-8787-B5F90D327DA6}" type="sibTrans" cxnId="{971937E7-D8BF-BA4C-A587-2470C803086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DD64384-8ACC-8442-9125-191AF00523D1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9. INTERACTIVE NEWS OPPORTUNITY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F0D7EA7-FB37-3C4C-B2F4-FA771B563D3D}" type="parTrans" cxnId="{80F2B41D-F7DF-5A4E-89F8-4C6857F379B8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EC10CC6-32E9-3642-9A49-8213DC258FD9}" type="sibTrans" cxnId="{80F2B41D-F7DF-5A4E-89F8-4C6857F379B8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6006A1D-00A7-9740-845E-51381CDF9AD3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News Interviews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1E512EF-1AC9-664B-B7DA-53852EC676DA}" type="parTrans" cxnId="{0D7F1DC6-4C3E-DF47-A493-80F3DEE7519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0E6B9A3-3750-CA4A-A6F5-42BB65E16B3A}" type="sibTrans" cxnId="{0D7F1DC6-4C3E-DF47-A493-80F3DEE7519E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7D99E49-4332-8541-8896-812D5FFEBAA3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Letters to the Editor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70D76DA-61C2-CC4D-9E0A-6D74B49137E1}" type="parTrans" cxnId="{314DF28E-39ED-4C49-BC89-2F186D8083D2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223BE0-4922-5147-978B-1F01AD2018F2}" type="sibTrans" cxnId="{314DF28E-39ED-4C49-BC89-2F186D8083D2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7777D5-4692-4549-BC17-600D748704F1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Guest Editorials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C08168A-D300-2F46-871A-B6C33AE56EC4}" type="parTrans" cxnId="{223CFDD5-8E20-4748-922C-ED25BAFEA2AF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BF47C10-18D1-604E-B192-49CC858E0B85}" type="sibTrans" cxnId="{223CFDD5-8E20-4748-922C-ED25BAFEA2AF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7622C2D-6C6E-CE48-B95E-106169230FE1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News Conferences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802FE75-36C9-304B-A3D4-C5EDCA232F03}" type="parTrans" cxnId="{4BDB90AC-7691-0E4F-972C-F47840B7F481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A131942-8C0B-A042-B173-525A5B812F58}" type="sibTrans" cxnId="{4BDB90AC-7691-0E4F-972C-F47840B7F481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0DAA06D-3477-B24E-B378-BFC892379D13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Studio Interviews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2A61FFC-ECAE-2849-9E9A-90A60CE894D2}" type="parTrans" cxnId="{61BAADB9-6B79-FC4A-9EF0-8BC61373D870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8A564B4-47D3-1F42-8C8C-D54DAA5DF664}" type="sibTrans" cxnId="{61BAADB9-6B79-FC4A-9EF0-8BC61373D870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39CAD38-6AFC-0D43-8503-04CBAADFE8F1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Satellite Media Tour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2194FBA-4B16-CF4F-B064-ADE9CD88C624}" type="parTrans" cxnId="{A7DC5766-C0F6-5D43-817E-2B775BD0139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A9EA5C3-97C7-7841-A3FE-7AEF0F209298}" type="sibTrans" cxnId="{A7DC5766-C0F6-5D43-817E-2B775BD01394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AF41981-C15B-AA43-B864-DD049400A47C}">
      <dgm:prSet phldrT="[Text]"/>
      <dgm:spPr/>
      <dgm:t>
        <a:bodyPr/>
        <a:lstStyle/>
        <a:p>
          <a:r>
            <a:rPr lang="en-US" b="0" dirty="0" smtClean="0">
              <a:solidFill>
                <a:srgbClr val="000000"/>
              </a:solidFill>
              <a:latin typeface="Times New Roman"/>
              <a:cs typeface="Times New Roman"/>
            </a:rPr>
            <a:t>Editorial Conferences</a:t>
          </a:r>
          <a:endParaRPr lang="en-US" b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85CB526-F4C3-B441-AC6D-6D46D51E12E4}" type="parTrans" cxnId="{431148CA-C935-0B45-80AD-69C0C8BC516F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DB23CFB-5EDF-DA4B-B24C-D44A4AD392D0}" type="sibTrans" cxnId="{431148CA-C935-0B45-80AD-69C0C8BC516F}">
      <dgm:prSet/>
      <dgm:spPr/>
      <dgm:t>
        <a:bodyPr/>
        <a:lstStyle/>
        <a:p>
          <a:endParaRPr lang="en-US" b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6D6B8E3-C37E-6347-9E99-F724950AF983}" type="pres">
      <dgm:prSet presAssocID="{21A3B217-7FE6-6D4E-BD42-7FF3EF7E21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66F531-9A0B-B740-AF66-9383678E402B}" type="pres">
      <dgm:prSet presAssocID="{BED17DDA-2648-554C-A32C-90124B1D17ED}" presName="composite" presStyleCnt="0"/>
      <dgm:spPr/>
      <dgm:t>
        <a:bodyPr/>
        <a:lstStyle/>
        <a:p>
          <a:endParaRPr lang="en-US"/>
        </a:p>
      </dgm:t>
    </dgm:pt>
    <dgm:pt modelId="{CF23D22E-011B-7646-85D8-9B1728FB9F11}" type="pres">
      <dgm:prSet presAssocID="{BED17DDA-2648-554C-A32C-90124B1D17E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7E713-6B16-A249-8756-7D665EECE7BA}" type="pres">
      <dgm:prSet presAssocID="{BED17DDA-2648-554C-A32C-90124B1D17E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35EB2-485B-B04E-9CFC-D06F5D02B4AD}" type="pres">
      <dgm:prSet presAssocID="{15DAAC0C-F2F9-7548-9927-BCF27C23882C}" presName="space" presStyleCnt="0"/>
      <dgm:spPr/>
      <dgm:t>
        <a:bodyPr/>
        <a:lstStyle/>
        <a:p>
          <a:endParaRPr lang="en-US"/>
        </a:p>
      </dgm:t>
    </dgm:pt>
    <dgm:pt modelId="{1DECE5C3-AC7F-494C-B5A9-0CB3368AA577}" type="pres">
      <dgm:prSet presAssocID="{6DD64384-8ACC-8442-9125-191AF00523D1}" presName="composite" presStyleCnt="0"/>
      <dgm:spPr/>
      <dgm:t>
        <a:bodyPr/>
        <a:lstStyle/>
        <a:p>
          <a:endParaRPr lang="en-US"/>
        </a:p>
      </dgm:t>
    </dgm:pt>
    <dgm:pt modelId="{29571366-5333-104C-8EE1-276A9F8E6918}" type="pres">
      <dgm:prSet presAssocID="{6DD64384-8ACC-8442-9125-191AF00523D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4B565-8D82-FB48-B67A-FDB86CBC1C73}" type="pres">
      <dgm:prSet presAssocID="{6DD64384-8ACC-8442-9125-191AF00523D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1148CA-C935-0B45-80AD-69C0C8BC516F}" srcId="{6DD64384-8ACC-8442-9125-191AF00523D1}" destId="{7AF41981-C15B-AA43-B864-DD049400A47C}" srcOrd="4" destOrd="0" parTransId="{985CB526-F4C3-B441-AC6D-6D46D51E12E4}" sibTransId="{5DB23CFB-5EDF-DA4B-B24C-D44A4AD392D0}"/>
    <dgm:cxn modelId="{759493BD-C780-6B4B-8237-4FDB4095A9B5}" type="presOf" srcId="{21A3B217-7FE6-6D4E-BD42-7FF3EF7E21A8}" destId="{56D6B8E3-C37E-6347-9E99-F724950AF983}" srcOrd="0" destOrd="0" presId="urn:microsoft.com/office/officeart/2005/8/layout/hList1"/>
    <dgm:cxn modelId="{8C703445-720B-8347-A21D-A34AA99AB8EB}" srcId="{21A3B217-7FE6-6D4E-BD42-7FF3EF7E21A8}" destId="{BED17DDA-2648-554C-A32C-90124B1D17ED}" srcOrd="0" destOrd="0" parTransId="{BA863E17-34D9-1345-9643-7059CE3740DA}" sibTransId="{15DAAC0C-F2F9-7548-9927-BCF27C23882C}"/>
    <dgm:cxn modelId="{61BAADB9-6B79-FC4A-9EF0-8BC61373D870}" srcId="{6DD64384-8ACC-8442-9125-191AF00523D1}" destId="{70DAA06D-3477-B24E-B378-BFC892379D13}" srcOrd="2" destOrd="0" parTransId="{92A61FFC-ECAE-2849-9E9A-90A60CE894D2}" sibTransId="{08A564B4-47D3-1F42-8C8C-D54DAA5DF664}"/>
    <dgm:cxn modelId="{30A2C86D-76E4-3E4F-BD94-F98AEDCE205C}" type="presOf" srcId="{70DAA06D-3477-B24E-B378-BFC892379D13}" destId="{3554B565-8D82-FB48-B67A-FDB86CBC1C73}" srcOrd="0" destOrd="2" presId="urn:microsoft.com/office/officeart/2005/8/layout/hList1"/>
    <dgm:cxn modelId="{E9B6FEE3-9370-B140-974D-1080E25845A2}" type="presOf" srcId="{C47777D5-4692-4549-BC17-600D748704F1}" destId="{8267E713-6B16-A249-8756-7D665EECE7BA}" srcOrd="0" destOrd="2" presId="urn:microsoft.com/office/officeart/2005/8/layout/hList1"/>
    <dgm:cxn modelId="{314DF28E-39ED-4C49-BC89-2F186D8083D2}" srcId="{BED17DDA-2648-554C-A32C-90124B1D17ED}" destId="{F7D99E49-4332-8541-8896-812D5FFEBAA3}" srcOrd="1" destOrd="0" parTransId="{270D76DA-61C2-CC4D-9E0A-6D74B49137E1}" sibTransId="{84223BE0-4922-5147-978B-1F01AD2018F2}"/>
    <dgm:cxn modelId="{884AF2EF-7F58-C14A-844A-A850A7587125}" type="presOf" srcId="{7AF41981-C15B-AA43-B864-DD049400A47C}" destId="{3554B565-8D82-FB48-B67A-FDB86CBC1C73}" srcOrd="0" destOrd="4" presId="urn:microsoft.com/office/officeart/2005/8/layout/hList1"/>
    <dgm:cxn modelId="{5F1EF728-4B6F-834A-A52D-AA14487F7369}" type="presOf" srcId="{A6006A1D-00A7-9740-845E-51381CDF9AD3}" destId="{3554B565-8D82-FB48-B67A-FDB86CBC1C73}" srcOrd="0" destOrd="0" presId="urn:microsoft.com/office/officeart/2005/8/layout/hList1"/>
    <dgm:cxn modelId="{A7DC5766-C0F6-5D43-817E-2B775BD01394}" srcId="{6DD64384-8ACC-8442-9125-191AF00523D1}" destId="{E39CAD38-6AFC-0D43-8503-04CBAADFE8F1}" srcOrd="3" destOrd="0" parTransId="{F2194FBA-4B16-CF4F-B064-ADE9CD88C624}" sibTransId="{4A9EA5C3-97C7-7841-A3FE-7AEF0F209298}"/>
    <dgm:cxn modelId="{0D155F7D-C048-E943-9E03-CB8C2C1E0265}" type="presOf" srcId="{E39CAD38-6AFC-0D43-8503-04CBAADFE8F1}" destId="{3554B565-8D82-FB48-B67A-FDB86CBC1C73}" srcOrd="0" destOrd="3" presId="urn:microsoft.com/office/officeart/2005/8/layout/hList1"/>
    <dgm:cxn modelId="{223CFDD5-8E20-4748-922C-ED25BAFEA2AF}" srcId="{BED17DDA-2648-554C-A32C-90124B1D17ED}" destId="{C47777D5-4692-4549-BC17-600D748704F1}" srcOrd="2" destOrd="0" parTransId="{BC08168A-D300-2F46-871A-B6C33AE56EC4}" sibTransId="{3BF47C10-18D1-604E-B192-49CC858E0B85}"/>
    <dgm:cxn modelId="{FA6BBF11-E91A-3445-AB36-415EB0767CD7}" type="presOf" srcId="{BED17DDA-2648-554C-A32C-90124B1D17ED}" destId="{CF23D22E-011B-7646-85D8-9B1728FB9F11}" srcOrd="0" destOrd="0" presId="urn:microsoft.com/office/officeart/2005/8/layout/hList1"/>
    <dgm:cxn modelId="{E29BF048-D706-584F-B1DD-05E36D18391B}" type="presOf" srcId="{6DD64384-8ACC-8442-9125-191AF00523D1}" destId="{29571366-5333-104C-8EE1-276A9F8E6918}" srcOrd="0" destOrd="0" presId="urn:microsoft.com/office/officeart/2005/8/layout/hList1"/>
    <dgm:cxn modelId="{4BDB90AC-7691-0E4F-972C-F47840B7F481}" srcId="{6DD64384-8ACC-8442-9125-191AF00523D1}" destId="{47622C2D-6C6E-CE48-B95E-106169230FE1}" srcOrd="1" destOrd="0" parTransId="{3802FE75-36C9-304B-A3D4-C5EDCA232F03}" sibTransId="{1A131942-8C0B-A042-B173-525A5B812F58}"/>
    <dgm:cxn modelId="{0D7F1DC6-4C3E-DF47-A493-80F3DEE7519E}" srcId="{6DD64384-8ACC-8442-9125-191AF00523D1}" destId="{A6006A1D-00A7-9740-845E-51381CDF9AD3}" srcOrd="0" destOrd="0" parTransId="{F1E512EF-1AC9-664B-B7DA-53852EC676DA}" sibTransId="{90E6B9A3-3750-CA4A-A6F5-42BB65E16B3A}"/>
    <dgm:cxn modelId="{80F2B41D-F7DF-5A4E-89F8-4C6857F379B8}" srcId="{21A3B217-7FE6-6D4E-BD42-7FF3EF7E21A8}" destId="{6DD64384-8ACC-8442-9125-191AF00523D1}" srcOrd="1" destOrd="0" parTransId="{0F0D7EA7-FB37-3C4C-B2F4-FA771B563D3D}" sibTransId="{EEC10CC6-32E9-3642-9A49-8213DC258FD9}"/>
    <dgm:cxn modelId="{288BFDBC-6F58-824B-B7C5-042F0A6399D5}" type="presOf" srcId="{F7D99E49-4332-8541-8896-812D5FFEBAA3}" destId="{8267E713-6B16-A249-8756-7D665EECE7BA}" srcOrd="0" destOrd="1" presId="urn:microsoft.com/office/officeart/2005/8/layout/hList1"/>
    <dgm:cxn modelId="{971937E7-D8BF-BA4C-A587-2470C8030864}" srcId="{BED17DDA-2648-554C-A32C-90124B1D17ED}" destId="{D26AEAF5-EFA1-7544-945F-33887EB2A72A}" srcOrd="0" destOrd="0" parTransId="{E0391ACC-6DA1-034F-B028-492BEE642BF9}" sibTransId="{23878258-664F-EE40-8787-B5F90D327DA6}"/>
    <dgm:cxn modelId="{616D7F35-59FE-6B4E-8C29-F28307B64D0E}" type="presOf" srcId="{D26AEAF5-EFA1-7544-945F-33887EB2A72A}" destId="{8267E713-6B16-A249-8756-7D665EECE7BA}" srcOrd="0" destOrd="0" presId="urn:microsoft.com/office/officeart/2005/8/layout/hList1"/>
    <dgm:cxn modelId="{4C1BCDB7-2DC7-3F4B-AD76-95487F431FA7}" type="presOf" srcId="{47622C2D-6C6E-CE48-B95E-106169230FE1}" destId="{3554B565-8D82-FB48-B67A-FDB86CBC1C73}" srcOrd="0" destOrd="1" presId="urn:microsoft.com/office/officeart/2005/8/layout/hList1"/>
    <dgm:cxn modelId="{423AA9BF-A69F-AE4E-9658-06048B99E9F5}" type="presParOf" srcId="{56D6B8E3-C37E-6347-9E99-F724950AF983}" destId="{B066F531-9A0B-B740-AF66-9383678E402B}" srcOrd="0" destOrd="0" presId="urn:microsoft.com/office/officeart/2005/8/layout/hList1"/>
    <dgm:cxn modelId="{253A32CB-2A84-5649-99A3-18BBD64223CC}" type="presParOf" srcId="{B066F531-9A0B-B740-AF66-9383678E402B}" destId="{CF23D22E-011B-7646-85D8-9B1728FB9F11}" srcOrd="0" destOrd="0" presId="urn:microsoft.com/office/officeart/2005/8/layout/hList1"/>
    <dgm:cxn modelId="{F775A872-4C4A-0A4C-8C23-74FCA0683DE1}" type="presParOf" srcId="{B066F531-9A0B-B740-AF66-9383678E402B}" destId="{8267E713-6B16-A249-8756-7D665EECE7BA}" srcOrd="1" destOrd="0" presId="urn:microsoft.com/office/officeart/2005/8/layout/hList1"/>
    <dgm:cxn modelId="{CF5E56CF-80AD-A041-8CB2-BE3285969622}" type="presParOf" srcId="{56D6B8E3-C37E-6347-9E99-F724950AF983}" destId="{2E635EB2-485B-B04E-9CFC-D06F5D02B4AD}" srcOrd="1" destOrd="0" presId="urn:microsoft.com/office/officeart/2005/8/layout/hList1"/>
    <dgm:cxn modelId="{AD6F41EF-BC70-F143-8DDC-4361588D1507}" type="presParOf" srcId="{56D6B8E3-C37E-6347-9E99-F724950AF983}" destId="{1DECE5C3-AC7F-494C-B5A9-0CB3368AA577}" srcOrd="2" destOrd="0" presId="urn:microsoft.com/office/officeart/2005/8/layout/hList1"/>
    <dgm:cxn modelId="{090EC5BD-3D6E-B94F-BF4D-DEA9041C5F2E}" type="presParOf" srcId="{1DECE5C3-AC7F-494C-B5A9-0CB3368AA577}" destId="{29571366-5333-104C-8EE1-276A9F8E6918}" srcOrd="0" destOrd="0" presId="urn:microsoft.com/office/officeart/2005/8/layout/hList1"/>
    <dgm:cxn modelId="{C04260A3-5696-284C-9DFA-67B50A681A13}" type="presParOf" srcId="{1DECE5C3-AC7F-494C-B5A9-0CB3368AA577}" destId="{3554B565-8D82-FB48-B67A-FDB86CBC1C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DBE63E2-8C02-274F-9959-E5483AE44C5D}" type="doc">
      <dgm:prSet loTypeId="urn:microsoft.com/office/officeart/2005/8/layout/h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45143AD-8951-344E-82E1-6901A9F785C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1. PRINT ADVERTISING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FD0B346-A0D3-234F-A0BF-4A33E78C80D0}" type="parTrans" cxnId="{B3652BE3-CFF3-8248-A3EB-B9776A4CEBD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DEA3FA-C85C-C04C-9C3C-942902BF4C6A}" type="sibTrans" cxnId="{B3652BE3-CFF3-8248-A3EB-B9776A4CEBD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F44763E-65A9-004A-9FE0-85ACA32DF6D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Magazine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18255C2-2151-9E4C-8269-2FE3148DDEB7}" type="parTrans" cxnId="{07029FE4-533D-4244-B8DE-B85F7EB3FF8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5FAFC4A-534E-4340-8BD4-B848DBA72D24}" type="sibTrans" cxnId="{07029FE4-533D-4244-B8DE-B85F7EB3FF8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682A826-9CE1-3449-8C5B-5263C2A2751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2. ELECTRONIC MEDIA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0E0D3C6-B90B-4949-9734-D5E81BD58627}" type="parTrans" cxnId="{0081CB8C-93B1-5341-84AB-2AAA5AEC24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CA1AAE9-B260-CA4A-AAB5-686AA8975D2E}" type="sibTrans" cxnId="{0081CB8C-93B1-5341-84AB-2AAA5AEC24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717DFF0-BF81-9248-BB89-63A6259CCCE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Television Commercials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D60FC32-D135-444F-853E-82A7EC2437A5}" type="parTrans" cxnId="{DA3ACB0E-56D8-F749-B207-56CBC6E275F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3EE1B18-B52D-F34D-B69D-466AEBE2ABE3}" type="sibTrans" cxnId="{DA3ACB0E-56D8-F749-B207-56CBC6E275F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E05F908-F3C6-FA48-A01E-D095B7CFB11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Newspaper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9A8CE5-A88E-1249-AAF4-C9F63D88A840}" type="parTrans" cxnId="{389A61AB-F2FC-7A4C-BAE9-EDC3D6B559F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FB0A793-CE37-004F-B0D6-C94C1495D497}" type="sibTrans" cxnId="{389A61AB-F2FC-7A4C-BAE9-EDC3D6B559F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DB7855C-4BE1-074B-AD8F-E382BC10ACC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Directory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B6C19D5-324A-CB49-AA4E-129061AC1883}" type="parTrans" cxnId="{F3670A67-C528-CC4F-A748-F152E6C8134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E76BF77-BF76-B848-9D6A-B6725C951D8F}" type="sibTrans" cxnId="{F3670A67-C528-CC4F-A748-F152E6C8134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7533D77-E2EE-694C-A35B-A7F458B5046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House Ads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04DC49E-C0D2-904A-99C3-8B3FDB63152E}" type="parTrans" cxnId="{F4879A40-FF8C-0A4F-80BB-89D59DB07AA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B91855E-8560-6041-9C14-BA302780D94B}" type="sibTrans" cxnId="{F4879A40-FF8C-0A4F-80BB-89D59DB07AA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CEB81B-E8D4-6C48-89BA-C255466B91A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Cable Television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997042C-BE0A-FE48-815F-AC86B19E22A5}" type="parTrans" cxnId="{08655FB7-B3DB-3948-BAFD-7C06622BDD8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9D0E69E-A848-3345-A40C-A48CA8E8CD62}" type="sibTrans" cxnId="{08655FB7-B3DB-3948-BAFD-7C06622BDD8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AD27E63-64B0-9042-B5F3-B052759A358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Radio Commercials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9C90905-33DD-D443-8EF3-E709B6FB8B97}" type="parTrans" cxnId="{F3B0AB9D-6CB7-DC4B-9472-9630B90AEA4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6745F3C-5ADA-AC48-8E30-3ABE70F21970}" type="sibTrans" cxnId="{F3B0AB9D-6CB7-DC4B-9472-9630B90AEA4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E5D444E-843E-AF45-A096-4CDDCAFC324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Computer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60A54BF-0904-654A-8694-38721EEA53BF}" type="parTrans" cxnId="{1EF7534F-7538-3142-B2BB-F53CBFC7DA8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35C77FF-D4F2-DE4C-A87C-CD733C4D0BA0}" type="sibTrans" cxnId="{1EF7534F-7538-3142-B2BB-F53CBFC7DA8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A2AE08-438B-4543-9F71-F787035D224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Social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0F823E7-FF71-7144-B315-86C5610358BB}" type="parTrans" cxnId="{989340D2-A8CA-7A45-8493-5D15389EB60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074159D-BB11-D643-989F-0BBCD991D251}" type="sibTrans" cxnId="{989340D2-A8CA-7A45-8493-5D15389EB60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DCC9E6E-0662-414B-B941-2693CE7DF802}" type="pres">
      <dgm:prSet presAssocID="{8DBE63E2-8C02-274F-9959-E5483AE44C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52998-3BF4-D34C-A89A-CBD8F3A1B3DC}" type="pres">
      <dgm:prSet presAssocID="{545143AD-8951-344E-82E1-6901A9F785C0}" presName="composite" presStyleCnt="0"/>
      <dgm:spPr/>
      <dgm:t>
        <a:bodyPr/>
        <a:lstStyle/>
        <a:p>
          <a:endParaRPr lang="en-US"/>
        </a:p>
      </dgm:t>
    </dgm:pt>
    <dgm:pt modelId="{A6D7392C-4071-6147-8490-464C171EA7A5}" type="pres">
      <dgm:prSet presAssocID="{545143AD-8951-344E-82E1-6901A9F785C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293C3-77B5-EC43-A19C-B76BA2EC8082}" type="pres">
      <dgm:prSet presAssocID="{545143AD-8951-344E-82E1-6901A9F785C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5EF66-6EE6-2D46-8072-536AC76EAB5B}" type="pres">
      <dgm:prSet presAssocID="{57DEA3FA-C85C-C04C-9C3C-942902BF4C6A}" presName="space" presStyleCnt="0"/>
      <dgm:spPr/>
      <dgm:t>
        <a:bodyPr/>
        <a:lstStyle/>
        <a:p>
          <a:endParaRPr lang="en-US"/>
        </a:p>
      </dgm:t>
    </dgm:pt>
    <dgm:pt modelId="{EB163CB4-DC43-B043-A368-BDD8E3B3C342}" type="pres">
      <dgm:prSet presAssocID="{E682A826-9CE1-3449-8C5B-5263C2A27512}" presName="composite" presStyleCnt="0"/>
      <dgm:spPr/>
      <dgm:t>
        <a:bodyPr/>
        <a:lstStyle/>
        <a:p>
          <a:endParaRPr lang="en-US"/>
        </a:p>
      </dgm:t>
    </dgm:pt>
    <dgm:pt modelId="{73ABC66D-606E-6D4D-A6A0-B9D4A073A9C5}" type="pres">
      <dgm:prSet presAssocID="{E682A826-9CE1-3449-8C5B-5263C2A2751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FBD4F-1204-D348-94F7-5C6F2A033A2F}" type="pres">
      <dgm:prSet presAssocID="{E682A826-9CE1-3449-8C5B-5263C2A2751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670A67-C528-CC4F-A748-F152E6C81342}" srcId="{545143AD-8951-344E-82E1-6901A9F785C0}" destId="{7DB7855C-4BE1-074B-AD8F-E382BC10ACCA}" srcOrd="2" destOrd="0" parTransId="{9B6C19D5-324A-CB49-AA4E-129061AC1883}" sibTransId="{2E76BF77-BF76-B848-9D6A-B6725C951D8F}"/>
    <dgm:cxn modelId="{278C5CC8-B3B5-6641-82CC-582B2C0FF4DA}" type="presOf" srcId="{E682A826-9CE1-3449-8C5B-5263C2A27512}" destId="{73ABC66D-606E-6D4D-A6A0-B9D4A073A9C5}" srcOrd="0" destOrd="0" presId="urn:microsoft.com/office/officeart/2005/8/layout/hList1"/>
    <dgm:cxn modelId="{B1788E94-CF9A-1E44-A784-24454F2D3B45}" type="presOf" srcId="{545143AD-8951-344E-82E1-6901A9F785C0}" destId="{A6D7392C-4071-6147-8490-464C171EA7A5}" srcOrd="0" destOrd="0" presId="urn:microsoft.com/office/officeart/2005/8/layout/hList1"/>
    <dgm:cxn modelId="{08655FB7-B3DB-3948-BAFD-7C06622BDD85}" srcId="{E682A826-9CE1-3449-8C5B-5263C2A27512}" destId="{3DCEB81B-E8D4-6C48-89BA-C255466B91AF}" srcOrd="1" destOrd="0" parTransId="{7997042C-BE0A-FE48-815F-AC86B19E22A5}" sibTransId="{B9D0E69E-A848-3345-A40C-A48CA8E8CD62}"/>
    <dgm:cxn modelId="{62ABA261-1388-AB41-80D0-F00A3D98DD59}" type="presOf" srcId="{3DCEB81B-E8D4-6C48-89BA-C255466B91AF}" destId="{27FFBD4F-1204-D348-94F7-5C6F2A033A2F}" srcOrd="0" destOrd="1" presId="urn:microsoft.com/office/officeart/2005/8/layout/hList1"/>
    <dgm:cxn modelId="{B3652BE3-CFF3-8248-A3EB-B9776A4CEBDF}" srcId="{8DBE63E2-8C02-274F-9959-E5483AE44C5D}" destId="{545143AD-8951-344E-82E1-6901A9F785C0}" srcOrd="0" destOrd="0" parTransId="{BFD0B346-A0D3-234F-A0BF-4A33E78C80D0}" sibTransId="{57DEA3FA-C85C-C04C-9C3C-942902BF4C6A}"/>
    <dgm:cxn modelId="{B72A9486-E59A-084F-B1FD-CE5B3ACD651C}" type="presOf" srcId="{7DB7855C-4BE1-074B-AD8F-E382BC10ACCA}" destId="{73D293C3-77B5-EC43-A19C-B76BA2EC8082}" srcOrd="0" destOrd="2" presId="urn:microsoft.com/office/officeart/2005/8/layout/hList1"/>
    <dgm:cxn modelId="{4F35D08C-2973-F746-9D1D-832FBA174A2E}" type="presOf" srcId="{1717DFF0-BF81-9248-BB89-63A6259CCCE9}" destId="{27FFBD4F-1204-D348-94F7-5C6F2A033A2F}" srcOrd="0" destOrd="0" presId="urn:microsoft.com/office/officeart/2005/8/layout/hList1"/>
    <dgm:cxn modelId="{389A61AB-F2FC-7A4C-BAE9-EDC3D6B559F0}" srcId="{545143AD-8951-344E-82E1-6901A9F785C0}" destId="{3E05F908-F3C6-FA48-A01E-D095B7CFB111}" srcOrd="1" destOrd="0" parTransId="{C49A8CE5-A88E-1249-AAF4-C9F63D88A840}" sibTransId="{CFB0A793-CE37-004F-B0D6-C94C1495D497}"/>
    <dgm:cxn modelId="{1EF7534F-7538-3142-B2BB-F53CBFC7DA88}" srcId="{E682A826-9CE1-3449-8C5B-5263C2A27512}" destId="{DE5D444E-843E-AF45-A096-4CDDCAFC3247}" srcOrd="3" destOrd="0" parTransId="{360A54BF-0904-654A-8694-38721EEA53BF}" sibTransId="{135C77FF-D4F2-DE4C-A87C-CD733C4D0BA0}"/>
    <dgm:cxn modelId="{DA3ACB0E-56D8-F749-B207-56CBC6E275FA}" srcId="{E682A826-9CE1-3449-8C5B-5263C2A27512}" destId="{1717DFF0-BF81-9248-BB89-63A6259CCCE9}" srcOrd="0" destOrd="0" parTransId="{7D60FC32-D135-444F-853E-82A7EC2437A5}" sibTransId="{B3EE1B18-B52D-F34D-B69D-466AEBE2ABE3}"/>
    <dgm:cxn modelId="{C53C85ED-C5DA-9247-8D11-6C4EA9BA0972}" type="presOf" srcId="{AAD27E63-64B0-9042-B5F3-B052759A3584}" destId="{27FFBD4F-1204-D348-94F7-5C6F2A033A2F}" srcOrd="0" destOrd="2" presId="urn:microsoft.com/office/officeart/2005/8/layout/hList1"/>
    <dgm:cxn modelId="{A23726C9-8463-6A4C-B0F6-E9CECF38D618}" type="presOf" srcId="{8DBE63E2-8C02-274F-9959-E5483AE44C5D}" destId="{9DCC9E6E-0662-414B-B941-2693CE7DF802}" srcOrd="0" destOrd="0" presId="urn:microsoft.com/office/officeart/2005/8/layout/hList1"/>
    <dgm:cxn modelId="{0081CB8C-93B1-5341-84AB-2AAA5AEC2425}" srcId="{8DBE63E2-8C02-274F-9959-E5483AE44C5D}" destId="{E682A826-9CE1-3449-8C5B-5263C2A27512}" srcOrd="1" destOrd="0" parTransId="{00E0D3C6-B90B-4949-9734-D5E81BD58627}" sibTransId="{DCA1AAE9-B260-CA4A-AAB5-686AA8975D2E}"/>
    <dgm:cxn modelId="{CE4C5D80-D525-8547-907E-267A0813F52F}" type="presOf" srcId="{3E05F908-F3C6-FA48-A01E-D095B7CFB111}" destId="{73D293C3-77B5-EC43-A19C-B76BA2EC8082}" srcOrd="0" destOrd="1" presId="urn:microsoft.com/office/officeart/2005/8/layout/hList1"/>
    <dgm:cxn modelId="{989340D2-A8CA-7A45-8493-5D15389EB60F}" srcId="{E682A826-9CE1-3449-8C5B-5263C2A27512}" destId="{22A2AE08-438B-4543-9F71-F787035D2242}" srcOrd="4" destOrd="0" parTransId="{20F823E7-FF71-7144-B315-86C5610358BB}" sibTransId="{4074159D-BB11-D643-989F-0BBCD991D251}"/>
    <dgm:cxn modelId="{B3381AC6-90FD-944B-9105-913303AF2162}" type="presOf" srcId="{4F44763E-65A9-004A-9FE0-85ACA32DF6DA}" destId="{73D293C3-77B5-EC43-A19C-B76BA2EC8082}" srcOrd="0" destOrd="0" presId="urn:microsoft.com/office/officeart/2005/8/layout/hList1"/>
    <dgm:cxn modelId="{F4879A40-FF8C-0A4F-80BB-89D59DB07AAD}" srcId="{545143AD-8951-344E-82E1-6901A9F785C0}" destId="{17533D77-E2EE-694C-A35B-A7F458B50468}" srcOrd="3" destOrd="0" parTransId="{004DC49E-C0D2-904A-99C3-8B3FDB63152E}" sibTransId="{3B91855E-8560-6041-9C14-BA302780D94B}"/>
    <dgm:cxn modelId="{F3B0AB9D-6CB7-DC4B-9472-9630B90AEA46}" srcId="{E682A826-9CE1-3449-8C5B-5263C2A27512}" destId="{AAD27E63-64B0-9042-B5F3-B052759A3584}" srcOrd="2" destOrd="0" parTransId="{09C90905-33DD-D443-8EF3-E709B6FB8B97}" sibTransId="{F6745F3C-5ADA-AC48-8E30-3ABE70F21970}"/>
    <dgm:cxn modelId="{0089E997-D062-194D-BC55-86EB9C58E3B6}" type="presOf" srcId="{17533D77-E2EE-694C-A35B-A7F458B50468}" destId="{73D293C3-77B5-EC43-A19C-B76BA2EC8082}" srcOrd="0" destOrd="3" presId="urn:microsoft.com/office/officeart/2005/8/layout/hList1"/>
    <dgm:cxn modelId="{BDC403D3-49CF-804B-8D2E-FA42928725C9}" type="presOf" srcId="{DE5D444E-843E-AF45-A096-4CDDCAFC3247}" destId="{27FFBD4F-1204-D348-94F7-5C6F2A033A2F}" srcOrd="0" destOrd="3" presId="urn:microsoft.com/office/officeart/2005/8/layout/hList1"/>
    <dgm:cxn modelId="{52193F92-6398-0245-B88B-1B3877AB8C8E}" type="presOf" srcId="{22A2AE08-438B-4543-9F71-F787035D2242}" destId="{27FFBD4F-1204-D348-94F7-5C6F2A033A2F}" srcOrd="0" destOrd="4" presId="urn:microsoft.com/office/officeart/2005/8/layout/hList1"/>
    <dgm:cxn modelId="{07029FE4-533D-4244-B8DE-B85F7EB3FF86}" srcId="{545143AD-8951-344E-82E1-6901A9F785C0}" destId="{4F44763E-65A9-004A-9FE0-85ACA32DF6DA}" srcOrd="0" destOrd="0" parTransId="{818255C2-2151-9E4C-8269-2FE3148DDEB7}" sibTransId="{E5FAFC4A-534E-4340-8BD4-B848DBA72D24}"/>
    <dgm:cxn modelId="{A5146E37-8313-0C4E-9037-2FC1133ED17B}" type="presParOf" srcId="{9DCC9E6E-0662-414B-B941-2693CE7DF802}" destId="{12752998-3BF4-D34C-A89A-CBD8F3A1B3DC}" srcOrd="0" destOrd="0" presId="urn:microsoft.com/office/officeart/2005/8/layout/hList1"/>
    <dgm:cxn modelId="{0ED48A10-4CF7-F448-A9DD-724DBD57CDC2}" type="presParOf" srcId="{12752998-3BF4-D34C-A89A-CBD8F3A1B3DC}" destId="{A6D7392C-4071-6147-8490-464C171EA7A5}" srcOrd="0" destOrd="0" presId="urn:microsoft.com/office/officeart/2005/8/layout/hList1"/>
    <dgm:cxn modelId="{39779D93-C958-8542-B91A-F86C0690EDFA}" type="presParOf" srcId="{12752998-3BF4-D34C-A89A-CBD8F3A1B3DC}" destId="{73D293C3-77B5-EC43-A19C-B76BA2EC8082}" srcOrd="1" destOrd="0" presId="urn:microsoft.com/office/officeart/2005/8/layout/hList1"/>
    <dgm:cxn modelId="{646094A8-AD37-664C-90F1-99F370941BB8}" type="presParOf" srcId="{9DCC9E6E-0662-414B-B941-2693CE7DF802}" destId="{A165EF66-6EE6-2D46-8072-536AC76EAB5B}" srcOrd="1" destOrd="0" presId="urn:microsoft.com/office/officeart/2005/8/layout/hList1"/>
    <dgm:cxn modelId="{9901DCBB-35D1-C342-AE08-5A2E4B8EF9CB}" type="presParOf" srcId="{9DCC9E6E-0662-414B-B941-2693CE7DF802}" destId="{EB163CB4-DC43-B043-A368-BDD8E3B3C342}" srcOrd="2" destOrd="0" presId="urn:microsoft.com/office/officeart/2005/8/layout/hList1"/>
    <dgm:cxn modelId="{DDF8B7FD-9AA1-3B47-B2DE-05DC405DA0BC}" type="presParOf" srcId="{EB163CB4-DC43-B043-A368-BDD8E3B3C342}" destId="{73ABC66D-606E-6D4D-A6A0-B9D4A073A9C5}" srcOrd="0" destOrd="0" presId="urn:microsoft.com/office/officeart/2005/8/layout/hList1"/>
    <dgm:cxn modelId="{A6E10F38-FE3C-074E-BD56-694EE53B70DC}" type="presParOf" srcId="{EB163CB4-DC43-B043-A368-BDD8E3B3C342}" destId="{27FFBD4F-1204-D348-94F7-5C6F2A033A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3F6E841-5E81-C945-AD7A-52D2604A8AC3}" type="doc">
      <dgm:prSet loTypeId="urn:microsoft.com/office/officeart/2005/8/layout/h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ED1CCCA-D3FE-E447-9962-55F9EC5CB7A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3. OUT-OF HOME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97003F9-74B5-D94E-A4D2-CDA4B482744D}" type="parTrans" cxnId="{F29B99D7-5F81-5F4D-98CE-B6E9AE03DA5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114BAC3-29C2-8841-86B0-CCEF18FB4949}" type="sibTrans" cxnId="{F29B99D7-5F81-5F4D-98CE-B6E9AE03DA5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517CD12-1974-DC46-8FA8-E65C53252D6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Outdoor Posters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8BA00B5-C0C4-4345-996A-7C764729CA0D}" type="parTrans" cxnId="{ECF4D741-DA0C-3142-8856-D6D69F2C415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DF4DE92-DA88-BB40-B804-3795F5B85B38}" type="sibTrans" cxnId="{ECF4D741-DA0C-3142-8856-D6D69F2C415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1DB2694-C9D3-1546-A732-3B2F1E7497A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4. PROMOTIONAL ITEMS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E96841A-DFB6-2849-92E6-0F6E0F62162D}" type="parTrans" cxnId="{8A2779C0-67E4-6845-B188-D595DFCBBC3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9376CB1-1AFE-2549-A67C-00669F1883CD}" type="sibTrans" cxnId="{8A2779C0-67E4-6845-B188-D595DFCBBC3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3EA1AD8-BC62-6641-AFFF-D4D4B78A388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Promotional Clothing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A88244-DFB3-4E42-B056-483B07F38B6B}" type="parTrans" cxnId="{11AEA645-242F-C84F-82A5-E9C6602F9E5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0141DFC-8FDF-4049-ABD2-D513F76D0EC0}" type="sibTrans" cxnId="{11AEA645-242F-C84F-82A5-E9C6602F9E5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2D70E5-709F-9742-A6EC-05708A143DD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Arena Posters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BFA801F-618F-3D46-926E-7DFE106D37AF}" type="parTrans" cxnId="{32D2C06F-6257-0745-A72F-BCF5947B2DC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9CC80E9-F8C8-6447-8202-9C574345EC00}" type="sibTrans" cxnId="{32D2C06F-6257-0745-A72F-BCF5947B2DC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1786972-9A31-9648-ACCA-CB274EC74B6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Signage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B81300D-5888-2F45-81FE-76713F867ECB}" type="parTrans" cxnId="{15A7EE18-7789-8849-ADF5-56A275B568B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220CC90-8BB6-CC4A-A3F6-590B6F9E080B}" type="sibTrans" cxnId="{15A7EE18-7789-8849-ADF5-56A275B568B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FA6DD35-D49C-E74B-9523-548D4EDFE4E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Out-of-Home Video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B4A2161-1E77-EA45-AA18-B02373C0FA15}" type="parTrans" cxnId="{D5EDAE15-C546-6E4C-82F8-EA52FA928E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001B0DB-EBF2-6542-92F5-2507262C31E4}" type="sibTrans" cxnId="{D5EDAE15-C546-6E4C-82F8-EA52FA928E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7C67C02-3DF5-D545-9057-0B73BBC271B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Transit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17CC089-875A-F64C-BE74-54E3723DF118}" type="parTrans" cxnId="{FEA27DC0-F081-EA45-9E35-3CA47EADA7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BD2C2E3-328B-8042-974D-FE69B934B75C}" type="sibTrans" cxnId="{FEA27DC0-F081-EA45-9E35-3CA47EADA7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20A50BF-78E6-DE4E-B0B3-929457E5551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Aerial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D59F142-39DD-CF4D-A85B-A6F26441CDD0}" type="parTrans" cxnId="{C34DF198-B067-D64B-B684-9769A7F147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D4CC34D-1883-8743-8F64-854338822EEB}" type="sibTrans" cxnId="{C34DF198-B067-D64B-B684-9769A7F147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EA8D22-CC38-6048-A547-18F3C024E68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Inflatable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C42257A-F335-584C-8DC3-02B042867B9B}" type="parTrans" cxnId="{C811F707-18B3-F145-8E1F-AE964E0F9C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2C986E5-8109-D742-838E-24FD873C2E60}" type="sibTrans" cxnId="{C811F707-18B3-F145-8E1F-AE964E0F9C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6158724-E400-A64A-BBAA-19712012E04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Costumes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891CC70-A521-204D-AD1D-08873BE7549D}" type="parTrans" cxnId="{F058BB9A-8A0B-A549-8E03-47F64DE7460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9C7D8F9-1D5C-CC4F-84A7-7832FC30A14E}" type="sibTrans" cxnId="{F058BB9A-8A0B-A549-8E03-47F64DE7460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31774C8-5462-3843-9CF3-26154AA6E6E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Office Accessories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8842CEB-4445-CC45-8CCC-CF27A30508C6}" type="parTrans" cxnId="{2E2AE753-0E63-124A-870B-05B56B9135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DDA08A8-478C-6A49-BD78-AE931921B29C}" type="sibTrans" cxnId="{2E2AE753-0E63-124A-870B-05B56B9135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6E3B6BB-5D45-694B-A5FF-5E13BBA7792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Uniforms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1BD003-5892-164D-B754-B71B4974B801}" type="parTrans" cxnId="{9C2D2AC8-5CE3-0C46-B951-7FDEDED80D5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EA80C20-8348-4D48-9321-9443CB06D6FA}" type="sibTrans" cxnId="{9C2D2AC8-5CE3-0C46-B951-7FDEDED80D5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77C6847-FED3-004D-9A53-7E2017E9679C}" type="pres">
      <dgm:prSet presAssocID="{73F6E841-5E81-C945-AD7A-52D2604A8A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8A466C-53E4-0548-B40C-E14D84DC26AB}" type="pres">
      <dgm:prSet presAssocID="{BED1CCCA-D3FE-E447-9962-55F9EC5CB7AF}" presName="composite" presStyleCnt="0"/>
      <dgm:spPr/>
      <dgm:t>
        <a:bodyPr/>
        <a:lstStyle/>
        <a:p>
          <a:endParaRPr lang="en-US"/>
        </a:p>
      </dgm:t>
    </dgm:pt>
    <dgm:pt modelId="{2379B3B0-BF7C-6E48-9BAA-321EF41133DF}" type="pres">
      <dgm:prSet presAssocID="{BED1CCCA-D3FE-E447-9962-55F9EC5CB7A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B34D7-361B-A940-A506-DEAFB1109F36}" type="pres">
      <dgm:prSet presAssocID="{BED1CCCA-D3FE-E447-9962-55F9EC5CB7A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9A4F1-2B9F-8E4B-9B63-F50D1ED77A0F}" type="pres">
      <dgm:prSet presAssocID="{8114BAC3-29C2-8841-86B0-CCEF18FB4949}" presName="space" presStyleCnt="0"/>
      <dgm:spPr/>
      <dgm:t>
        <a:bodyPr/>
        <a:lstStyle/>
        <a:p>
          <a:endParaRPr lang="en-US"/>
        </a:p>
      </dgm:t>
    </dgm:pt>
    <dgm:pt modelId="{9BE8E121-F9E7-664E-9E67-B38EF11E8535}" type="pres">
      <dgm:prSet presAssocID="{A1DB2694-C9D3-1546-A732-3B2F1E7497A6}" presName="composite" presStyleCnt="0"/>
      <dgm:spPr/>
      <dgm:t>
        <a:bodyPr/>
        <a:lstStyle/>
        <a:p>
          <a:endParaRPr lang="en-US"/>
        </a:p>
      </dgm:t>
    </dgm:pt>
    <dgm:pt modelId="{9D126E08-FD4A-5240-96E5-951C16335131}" type="pres">
      <dgm:prSet presAssocID="{A1DB2694-C9D3-1546-A732-3B2F1E7497A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EDFBB-87E5-0343-B4BD-0BF15B0A5BF6}" type="pres">
      <dgm:prSet presAssocID="{A1DB2694-C9D3-1546-A732-3B2F1E7497A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7DA250-802D-E947-814D-1C04D278A5EA}" type="presOf" srcId="{D6E3B6BB-5D45-694B-A5FF-5E13BBA77929}" destId="{C8CEDFBB-87E5-0343-B4BD-0BF15B0A5BF6}" srcOrd="0" destOrd="3" presId="urn:microsoft.com/office/officeart/2005/8/layout/hList1"/>
    <dgm:cxn modelId="{F29B99D7-5F81-5F4D-98CE-B6E9AE03DA5F}" srcId="{73F6E841-5E81-C945-AD7A-52D2604A8AC3}" destId="{BED1CCCA-D3FE-E447-9962-55F9EC5CB7AF}" srcOrd="0" destOrd="0" parTransId="{B97003F9-74B5-D94E-A4D2-CDA4B482744D}" sibTransId="{8114BAC3-29C2-8841-86B0-CCEF18FB4949}"/>
    <dgm:cxn modelId="{D5EDAE15-C546-6E4C-82F8-EA52FA928E05}" srcId="{BED1CCCA-D3FE-E447-9962-55F9EC5CB7AF}" destId="{FFA6DD35-D49C-E74B-9523-548D4EDFE4E1}" srcOrd="3" destOrd="0" parTransId="{DB4A2161-1E77-EA45-AA18-B02373C0FA15}" sibTransId="{C001B0DB-EBF2-6542-92F5-2507262C31E4}"/>
    <dgm:cxn modelId="{15A7EE18-7789-8849-ADF5-56A275B568B2}" srcId="{BED1CCCA-D3FE-E447-9962-55F9EC5CB7AF}" destId="{11786972-9A31-9648-ACCA-CB274EC74B63}" srcOrd="2" destOrd="0" parTransId="{8B81300D-5888-2F45-81FE-76713F867ECB}" sibTransId="{A220CC90-8BB6-CC4A-A3F6-590B6F9E080B}"/>
    <dgm:cxn modelId="{8A2779C0-67E4-6845-B188-D595DFCBBC37}" srcId="{73F6E841-5E81-C945-AD7A-52D2604A8AC3}" destId="{A1DB2694-C9D3-1546-A732-3B2F1E7497A6}" srcOrd="1" destOrd="0" parTransId="{6E96841A-DFB6-2849-92E6-0F6E0F62162D}" sibTransId="{49376CB1-1AFE-2549-A67C-00669F1883CD}"/>
    <dgm:cxn modelId="{11AEA645-242F-C84F-82A5-E9C6602F9E53}" srcId="{A1DB2694-C9D3-1546-A732-3B2F1E7497A6}" destId="{93EA1AD8-BC62-6641-AFFF-D4D4B78A3880}" srcOrd="0" destOrd="0" parTransId="{CDA88244-DFB3-4E42-B056-483B07F38B6B}" sibTransId="{50141DFC-8FDF-4049-ABD2-D513F76D0EC0}"/>
    <dgm:cxn modelId="{ECF4D741-DA0C-3142-8856-D6D69F2C415C}" srcId="{BED1CCCA-D3FE-E447-9962-55F9EC5CB7AF}" destId="{2517CD12-1974-DC46-8FA8-E65C53252D6A}" srcOrd="0" destOrd="0" parTransId="{08BA00B5-C0C4-4345-996A-7C764729CA0D}" sibTransId="{5DF4DE92-DA88-BB40-B804-3795F5B85B38}"/>
    <dgm:cxn modelId="{32D2C06F-6257-0745-A72F-BCF5947B2DC1}" srcId="{BED1CCCA-D3FE-E447-9962-55F9EC5CB7AF}" destId="{152D70E5-709F-9742-A6EC-05708A143DDD}" srcOrd="1" destOrd="0" parTransId="{CBFA801F-618F-3D46-926E-7DFE106D37AF}" sibTransId="{A9CC80E9-F8C8-6447-8202-9C574345EC00}"/>
    <dgm:cxn modelId="{66C88531-A18E-FE41-9A7F-3A65390DF892}" type="presOf" srcId="{22EA8D22-CC38-6048-A547-18F3C024E686}" destId="{D37B34D7-361B-A940-A506-DEAFB1109F36}" srcOrd="0" destOrd="6" presId="urn:microsoft.com/office/officeart/2005/8/layout/hList1"/>
    <dgm:cxn modelId="{871A4C6D-C77E-E049-8DD9-A23B6807F38E}" type="presOf" srcId="{A1DB2694-C9D3-1546-A732-3B2F1E7497A6}" destId="{9D126E08-FD4A-5240-96E5-951C16335131}" srcOrd="0" destOrd="0" presId="urn:microsoft.com/office/officeart/2005/8/layout/hList1"/>
    <dgm:cxn modelId="{A5EECEAD-9B78-234D-841C-64A5CD17E000}" type="presOf" srcId="{152D70E5-709F-9742-A6EC-05708A143DDD}" destId="{D37B34D7-361B-A940-A506-DEAFB1109F36}" srcOrd="0" destOrd="1" presId="urn:microsoft.com/office/officeart/2005/8/layout/hList1"/>
    <dgm:cxn modelId="{C34DF198-B067-D64B-B684-9769A7F14708}" srcId="{BED1CCCA-D3FE-E447-9962-55F9EC5CB7AF}" destId="{D20A50BF-78E6-DE4E-B0B3-929457E5551D}" srcOrd="5" destOrd="0" parTransId="{6D59F142-39DD-CF4D-A85B-A6F26441CDD0}" sibTransId="{2D4CC34D-1883-8743-8F64-854338822EEB}"/>
    <dgm:cxn modelId="{BE3F31E8-8C67-CC4A-BDF8-FF68418675CF}" type="presOf" srcId="{D20A50BF-78E6-DE4E-B0B3-929457E5551D}" destId="{D37B34D7-361B-A940-A506-DEAFB1109F36}" srcOrd="0" destOrd="5" presId="urn:microsoft.com/office/officeart/2005/8/layout/hList1"/>
    <dgm:cxn modelId="{FEA27DC0-F081-EA45-9E35-3CA47EADA725}" srcId="{BED1CCCA-D3FE-E447-9962-55F9EC5CB7AF}" destId="{07C67C02-3DF5-D545-9057-0B73BBC271B6}" srcOrd="4" destOrd="0" parTransId="{017CC089-875A-F64C-BE74-54E3723DF118}" sibTransId="{EBD2C2E3-328B-8042-974D-FE69B934B75C}"/>
    <dgm:cxn modelId="{61D4EE66-4525-754C-8683-16A29AE8A569}" type="presOf" srcId="{73F6E841-5E81-C945-AD7A-52D2604A8AC3}" destId="{377C6847-FED3-004D-9A53-7E2017E9679C}" srcOrd="0" destOrd="0" presId="urn:microsoft.com/office/officeart/2005/8/layout/hList1"/>
    <dgm:cxn modelId="{11984349-BEAC-C44B-99BD-C8885A916FF9}" type="presOf" srcId="{46158724-E400-A64A-BBAA-19712012E041}" destId="{C8CEDFBB-87E5-0343-B4BD-0BF15B0A5BF6}" srcOrd="0" destOrd="1" presId="urn:microsoft.com/office/officeart/2005/8/layout/hList1"/>
    <dgm:cxn modelId="{7DCC7357-5B9E-F440-BC0D-779A561AC04C}" type="presOf" srcId="{93EA1AD8-BC62-6641-AFFF-D4D4B78A3880}" destId="{C8CEDFBB-87E5-0343-B4BD-0BF15B0A5BF6}" srcOrd="0" destOrd="0" presId="urn:microsoft.com/office/officeart/2005/8/layout/hList1"/>
    <dgm:cxn modelId="{C1EC9B75-0C4F-B841-98FB-468793BF0AD2}" type="presOf" srcId="{BED1CCCA-D3FE-E447-9962-55F9EC5CB7AF}" destId="{2379B3B0-BF7C-6E48-9BAA-321EF41133DF}" srcOrd="0" destOrd="0" presId="urn:microsoft.com/office/officeart/2005/8/layout/hList1"/>
    <dgm:cxn modelId="{F22EE08A-062C-6449-89C2-1A61B36899EB}" type="presOf" srcId="{531774C8-5462-3843-9CF3-26154AA6E6E6}" destId="{C8CEDFBB-87E5-0343-B4BD-0BF15B0A5BF6}" srcOrd="0" destOrd="2" presId="urn:microsoft.com/office/officeart/2005/8/layout/hList1"/>
    <dgm:cxn modelId="{F058BB9A-8A0B-A549-8E03-47F64DE74603}" srcId="{A1DB2694-C9D3-1546-A732-3B2F1E7497A6}" destId="{46158724-E400-A64A-BBAA-19712012E041}" srcOrd="1" destOrd="0" parTransId="{A891CC70-A521-204D-AD1D-08873BE7549D}" sibTransId="{29C7D8F9-1D5C-CC4F-84A7-7832FC30A14E}"/>
    <dgm:cxn modelId="{42F96030-2C08-094A-8E6D-9E304D68BC5A}" type="presOf" srcId="{FFA6DD35-D49C-E74B-9523-548D4EDFE4E1}" destId="{D37B34D7-361B-A940-A506-DEAFB1109F36}" srcOrd="0" destOrd="3" presId="urn:microsoft.com/office/officeart/2005/8/layout/hList1"/>
    <dgm:cxn modelId="{3F83B499-5E8C-494F-B5A1-8245B39648B6}" type="presOf" srcId="{11786972-9A31-9648-ACCA-CB274EC74B63}" destId="{D37B34D7-361B-A940-A506-DEAFB1109F36}" srcOrd="0" destOrd="2" presId="urn:microsoft.com/office/officeart/2005/8/layout/hList1"/>
    <dgm:cxn modelId="{2E2AE753-0E63-124A-870B-05B56B913533}" srcId="{A1DB2694-C9D3-1546-A732-3B2F1E7497A6}" destId="{531774C8-5462-3843-9CF3-26154AA6E6E6}" srcOrd="2" destOrd="0" parTransId="{28842CEB-4445-CC45-8CCC-CF27A30508C6}" sibTransId="{1DDA08A8-478C-6A49-BD78-AE931921B29C}"/>
    <dgm:cxn modelId="{9C2D2AC8-5CE3-0C46-B951-7FDEDED80D57}" srcId="{A1DB2694-C9D3-1546-A732-3B2F1E7497A6}" destId="{D6E3B6BB-5D45-694B-A5FF-5E13BBA77929}" srcOrd="3" destOrd="0" parTransId="{221BD003-5892-164D-B754-B71B4974B801}" sibTransId="{AEA80C20-8348-4D48-9321-9443CB06D6FA}"/>
    <dgm:cxn modelId="{73D7A7C4-7DB7-0546-B152-BB00153C2EC2}" type="presOf" srcId="{07C67C02-3DF5-D545-9057-0B73BBC271B6}" destId="{D37B34D7-361B-A940-A506-DEAFB1109F36}" srcOrd="0" destOrd="4" presId="urn:microsoft.com/office/officeart/2005/8/layout/hList1"/>
    <dgm:cxn modelId="{7E5D0876-29A3-7D40-BD2B-03B517EDC35B}" type="presOf" srcId="{2517CD12-1974-DC46-8FA8-E65C53252D6A}" destId="{D37B34D7-361B-A940-A506-DEAFB1109F36}" srcOrd="0" destOrd="0" presId="urn:microsoft.com/office/officeart/2005/8/layout/hList1"/>
    <dgm:cxn modelId="{C811F707-18B3-F145-8E1F-AE964E0F9C33}" srcId="{BED1CCCA-D3FE-E447-9962-55F9EC5CB7AF}" destId="{22EA8D22-CC38-6048-A547-18F3C024E686}" srcOrd="6" destOrd="0" parTransId="{7C42257A-F335-584C-8DC3-02B042867B9B}" sibTransId="{72C986E5-8109-D742-838E-24FD873C2E60}"/>
    <dgm:cxn modelId="{BFFB3D27-844D-FB4D-B35B-B8D32BB02892}" type="presParOf" srcId="{377C6847-FED3-004D-9A53-7E2017E9679C}" destId="{FB8A466C-53E4-0548-B40C-E14D84DC26AB}" srcOrd="0" destOrd="0" presId="urn:microsoft.com/office/officeart/2005/8/layout/hList1"/>
    <dgm:cxn modelId="{17C1F41C-85BA-0243-8C68-EC2201A5D972}" type="presParOf" srcId="{FB8A466C-53E4-0548-B40C-E14D84DC26AB}" destId="{2379B3B0-BF7C-6E48-9BAA-321EF41133DF}" srcOrd="0" destOrd="0" presId="urn:microsoft.com/office/officeart/2005/8/layout/hList1"/>
    <dgm:cxn modelId="{5C284BB6-DFFE-8F46-AEDA-CB00D8B74B44}" type="presParOf" srcId="{FB8A466C-53E4-0548-B40C-E14D84DC26AB}" destId="{D37B34D7-361B-A940-A506-DEAFB1109F36}" srcOrd="1" destOrd="0" presId="urn:microsoft.com/office/officeart/2005/8/layout/hList1"/>
    <dgm:cxn modelId="{2DC1E9F6-AEE2-EE45-BD8C-62E37A3D622D}" type="presParOf" srcId="{377C6847-FED3-004D-9A53-7E2017E9679C}" destId="{A029A4F1-2B9F-8E4B-9B63-F50D1ED77A0F}" srcOrd="1" destOrd="0" presId="urn:microsoft.com/office/officeart/2005/8/layout/hList1"/>
    <dgm:cxn modelId="{AA786FBF-AAD2-4C43-A7DD-F79B8F4A541A}" type="presParOf" srcId="{377C6847-FED3-004D-9A53-7E2017E9679C}" destId="{9BE8E121-F9E7-664E-9E67-B38EF11E8535}" srcOrd="2" destOrd="0" presId="urn:microsoft.com/office/officeart/2005/8/layout/hList1"/>
    <dgm:cxn modelId="{D7B9E7C6-FC22-5343-927B-249FD1116B2F}" type="presParOf" srcId="{9BE8E121-F9E7-664E-9E67-B38EF11E8535}" destId="{9D126E08-FD4A-5240-96E5-951C16335131}" srcOrd="0" destOrd="0" presId="urn:microsoft.com/office/officeart/2005/8/layout/hList1"/>
    <dgm:cxn modelId="{E1CEC19E-DA61-EC42-B0F9-4B118D44DC20}" type="presParOf" srcId="{9BE8E121-F9E7-664E-9E67-B38EF11E8535}" destId="{C8CEDFBB-87E5-0343-B4BD-0BF15B0A5B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B91692-45F2-4847-9E44-82B7CEF46570}" type="doc">
      <dgm:prSet loTypeId="urn:microsoft.com/office/officeart/2005/8/layout/hList6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56F4994-2A02-FD4A-8135-6451934E3CED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Personal Involvement</a:t>
          </a:r>
          <a:endParaRPr lang="en-US" b="1" u="sng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2664187-8382-B24C-9527-A6F96200767C}" type="parTrans" cxnId="{BF904C95-4B51-A943-AECC-5DA5F4AD8270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CBE9ABC-848A-E147-8D45-5862DA3AD395}" type="sibTrans" cxnId="{BF904C95-4B51-A943-AECC-5DA5F4AD8270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0B07452-6196-ED41-9F2B-0EF43BCCCA21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Organizational-Site Involvement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4ECE99E-F89B-F843-AF7B-FE9A8B8A2DBF}" type="parTrans" cxnId="{71B87FC2-E2D5-284A-9B11-98EB2DE968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A0BF1DD-C29F-EE4C-A668-E3C23D8709A7}" type="sibTrans" cxnId="{71B87FC2-E2D5-284A-9B11-98EB2DE968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973AD0C-B3ED-F342-A4AD-E3DC7E56030F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Audience-Site Involvement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5BA7382-3C77-B545-8E54-9F327363AC16}" type="parTrans" cxnId="{0DD5D9F4-851D-F540-A88B-9DFBD2A7D5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114526F-ECEF-F348-94CD-F4B363E4CA75}" type="sibTrans" cxnId="{0DD5D9F4-851D-F540-A88B-9DFBD2A7D5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8E5614E-570E-FB4F-9B9E-2886CF373325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Information Exchange</a:t>
          </a:r>
          <a:endParaRPr lang="en-US" b="1" u="sng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B07EF6E-8279-9F44-84C1-9BCD41D100A1}" type="parTrans" cxnId="{50CD27E2-B8FB-154E-AA4B-6B5B4E316AA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62B6A09-ABB3-224A-B46F-B8C84144B491}" type="sibTrans" cxnId="{50CD27E2-B8FB-154E-AA4B-6B5B4E316AA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6722D64-F4A1-0A40-8AEB-F6912A90EEC6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Educational Gathering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4E36DD9-5D9A-974D-B8B2-3B07E6C6C06F}" type="parTrans" cxnId="{0E14D5DD-6BE3-AD4A-A4E0-70C51E1B6C9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13EC962-ED68-1A4A-8EEC-E4401C477BE2}" type="sibTrans" cxnId="{0E14D5DD-6BE3-AD4A-A4E0-70C51E1B6C9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7BD336C-28CE-0343-BFF6-72B59314BAB3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Product Exhibition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DBC0266-9E14-F847-99A0-867F1FC31896}" type="parTrans" cxnId="{252E58BC-5DDC-B844-8F7B-8A44677243F6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A099743-0F08-3649-9CB2-F55858D6F6F5}" type="sibTrans" cxnId="{252E58BC-5DDC-B844-8F7B-8A44677243F6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6F6328-1C12-044E-840F-7BE5E53674B0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Special Events</a:t>
          </a:r>
          <a:endParaRPr lang="en-US" b="1" u="sng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7F0F1D7-C84C-7A44-8997-B7697FBBFB0C}" type="parTrans" cxnId="{5840EA89-2320-DF42-84B3-72BAB23278B9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3959F41-4925-3042-AC9F-69D442FB39B0}" type="sibTrans" cxnId="{5840EA89-2320-DF42-84B3-72BAB23278B9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1CAF153-8EC0-5A4B-8042-468EE242160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Civic Events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DBC583A-88DF-174B-83D9-7E4599FF7125}" type="parTrans" cxnId="{7EC35B53-8D9D-BA4E-ADE8-72317432E14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DFED22A-BAA1-D54D-9AAF-B7516FBE190A}" type="sibTrans" cxnId="{7EC35B53-8D9D-BA4E-ADE8-72317432E14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741183-8E66-C841-BD52-CA5019081AD7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Meeting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3D8A319-EA32-3842-B242-B4C8905A2E0A}" type="parTrans" cxnId="{B70FCD65-BE15-E74E-85DB-3CD2C6DE65B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8F05282-F489-BC4D-BD0B-C1098429ADCA}" type="sibTrans" cxnId="{B70FCD65-BE15-E74E-85DB-3CD2C6DE65B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5C75FB-D8F6-E447-AFC3-B1E3B9990529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Public Demonstration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C212E5E-9CF4-7445-852A-D9E8F8428F3E}" type="parTrans" cxnId="{85E2DCEA-72F1-334C-86D5-C3EC4F1C937E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5B8FED-6334-2D4C-BC70-66B19113EB14}" type="sibTrans" cxnId="{85E2DCEA-72F1-334C-86D5-C3EC4F1C937E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56FA9F6-8443-9747-BC68-7892CADFF6AA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Speech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D85C852-38FE-B94C-8E57-18AD13F23199}" type="parTrans" cxnId="{0070469B-B037-8F4F-A6D3-AA6F197A9DF5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1521CB8-FC9C-A44F-AFCE-F71FE4C7EDBA}" type="sibTrans" cxnId="{0070469B-B037-8F4F-A6D3-AA6F197A9DF5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AD7093-66CD-8746-9C33-C9361C5A486D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Sporting Events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E4C980-3E81-2F49-BB6F-DB07DC386085}" type="parTrans" cxnId="{B79FEBEF-D088-9E4C-9EAA-8296314F89C4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A391F1-4E5E-104C-99B4-363ABAB54602}" type="sibTrans" cxnId="{B79FEBEF-D088-9E4C-9EAA-8296314F89C4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D6A1A4-2F65-8A41-A175-88A0E8739554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Contest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61FE5F3-69A8-BF4F-A6E5-5C79F6A5748F}" type="parTrans" cxnId="{C1BF6AF4-D5D5-D947-97BE-4EEEB73A072A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B2CA253-5BD1-2949-B92C-7391D3455903}" type="sibTrans" cxnId="{C1BF6AF4-D5D5-D947-97BE-4EEEB73A072A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DC4EA6-E045-AF4B-A0A2-9B1F489B8A2A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Holiday Events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CA5E623-F13E-D443-8AE6-E8BCB6C0B6B8}" type="parTrans" cxnId="{54DCA572-7BA9-3141-9197-5A2C461CB7D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8F6BB82-F7CC-2940-B0D5-339F17844076}" type="sibTrans" cxnId="{54DCA572-7BA9-3141-9197-5A2C461CB7D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BEC74C1-3C0D-6D40-9C5A-57B0901DEE09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Progress-Oriented Event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F2BFE6A-E433-4143-AD40-E405C738EE83}" type="parTrans" cxnId="{09DAE524-1F07-CD4D-A4EE-5E7155D52FB3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EAC3FE0-531B-EE4E-8C16-9CF13FA54755}" type="sibTrans" cxnId="{09DAE524-1F07-CD4D-A4EE-5E7155D52FB3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AC5A103-EEA4-CC43-B5CD-C969C35EAD14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Historic Commemoration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DC5C719-379C-CA47-8F71-CCA3943DDB07}" type="parTrans" cxnId="{61187C3B-2D62-C941-A0EF-DF19742EE7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BC9169-F332-B047-A8E8-9ED003B24635}" type="sibTrans" cxnId="{61187C3B-2D62-C941-A0EF-DF19742EE7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1708D46-7028-284F-96A2-17DB60AE3F6E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Social Event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A62DEFF-C0E8-C44A-AF4A-58EDC2CE85D4}" type="parTrans" cxnId="{1AF31B92-2916-D743-BD3D-AC98751F339C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BBD4A8-A879-304A-A0BF-2011619DEAB8}" type="sibTrans" cxnId="{1AF31B92-2916-D743-BD3D-AC98751F339C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6CA7DCC-457D-5843-B3DB-9141F19AB0D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Artistic Event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308F0B6-F0BD-A145-93D4-2C5460003E83}" type="parTrans" cxnId="{864BFE79-67A7-C145-9394-57D168531A1D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06E8DED-D3A3-744A-ADC8-19939EB2D5B0}" type="sibTrans" cxnId="{864BFE79-67A7-C145-9394-57D168531A1D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957CB81-6820-A248-B2C8-2CA301773098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Fundraising Event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F1E9320-ACA5-C143-BA9D-D796888BA8AE}" type="parTrans" cxnId="{52E54A85-2B38-884C-9869-1E1A4C24B05F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7089740-27FD-8C43-8186-07DF36D30ECF}" type="sibTrans" cxnId="{52E54A85-2B38-884C-9869-1E1A4C24B05F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A06495C-77E5-1C4B-9519-F24CC1D61A5B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Publicity Event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6E496DE-F278-8446-9C87-F05543EB8094}" type="parTrans" cxnId="{D19BB2AF-3770-A640-9B19-CEE904786F0E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3936C7F-9522-1B4D-BC64-148D59EAFC21}" type="sibTrans" cxnId="{D19BB2AF-3770-A640-9B19-CEE904786F0E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5DA5FC-284A-344C-BB4C-E03431076C48}" type="pres">
      <dgm:prSet presAssocID="{0AB91692-45F2-4847-9E44-82B7CEF465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74E6B-4F15-894B-8B52-F35E4A9E4AD3}" type="pres">
      <dgm:prSet presAssocID="{156F4994-2A02-FD4A-8135-6451934E3C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75FDC-6735-B94A-B352-A6893F835D1F}" type="pres">
      <dgm:prSet presAssocID="{7CBE9ABC-848A-E147-8D45-5862DA3AD395}" presName="sibTrans" presStyleCnt="0"/>
      <dgm:spPr/>
      <dgm:t>
        <a:bodyPr/>
        <a:lstStyle/>
        <a:p>
          <a:endParaRPr lang="en-US"/>
        </a:p>
      </dgm:t>
    </dgm:pt>
    <dgm:pt modelId="{CCB54F79-6F1A-8946-8F94-ED22F4A4F0AA}" type="pres">
      <dgm:prSet presAssocID="{68E5614E-570E-FB4F-9B9E-2886CF3733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6CE50-C517-914E-BF88-5324AD830AD2}" type="pres">
      <dgm:prSet presAssocID="{062B6A09-ABB3-224A-B46F-B8C84144B491}" presName="sibTrans" presStyleCnt="0"/>
      <dgm:spPr/>
      <dgm:t>
        <a:bodyPr/>
        <a:lstStyle/>
        <a:p>
          <a:endParaRPr lang="en-US"/>
        </a:p>
      </dgm:t>
    </dgm:pt>
    <dgm:pt modelId="{79521AF6-8C81-6049-BFB2-977EDF52410C}" type="pres">
      <dgm:prSet presAssocID="{646F6328-1C12-044E-840F-7BE5E53674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C35B53-8D9D-BA4E-ADE8-72317432E147}" srcId="{646F6328-1C12-044E-840F-7BE5E53674B0}" destId="{D1CAF153-8EC0-5A4B-8042-468EE242160C}" srcOrd="0" destOrd="0" parTransId="{BDBC583A-88DF-174B-83D9-7E4599FF7125}" sibTransId="{BDFED22A-BAA1-D54D-9AAF-B7516FBE190A}"/>
    <dgm:cxn modelId="{3BD6114D-56A8-4142-85A8-0106A8F9740F}" type="presOf" srcId="{F6CA7DCC-457D-5843-B3DB-9141F19AB0DC}" destId="{79521AF6-8C81-6049-BFB2-977EDF52410C}" srcOrd="0" destOrd="8" presId="urn:microsoft.com/office/officeart/2005/8/layout/hList6"/>
    <dgm:cxn modelId="{0070469B-B037-8F4F-A6D3-AA6F197A9DF5}" srcId="{68E5614E-570E-FB4F-9B9E-2886CF373325}" destId="{556FA9F6-8443-9747-BC68-7892CADFF6AA}" srcOrd="4" destOrd="0" parTransId="{7D85C852-38FE-B94C-8E57-18AD13F23199}" sibTransId="{F1521CB8-FC9C-A44F-AFCE-F71FE4C7EDBA}"/>
    <dgm:cxn modelId="{61187C3B-2D62-C941-A0EF-DF19742EE711}" srcId="{646F6328-1C12-044E-840F-7BE5E53674B0}" destId="{8AC5A103-EEA4-CC43-B5CD-C969C35EAD14}" srcOrd="5" destOrd="0" parTransId="{9DC5C719-379C-CA47-8F71-CCA3943DDB07}" sibTransId="{D5BC9169-F332-B047-A8E8-9ED003B24635}"/>
    <dgm:cxn modelId="{32B81BAD-4AEA-B14F-ABD6-259F5C93BC32}" type="presOf" srcId="{6973AD0C-B3ED-F342-A4AD-E3DC7E56030F}" destId="{71574E6B-4F15-894B-8B52-F35E4A9E4AD3}" srcOrd="0" destOrd="2" presId="urn:microsoft.com/office/officeart/2005/8/layout/hList6"/>
    <dgm:cxn modelId="{0E46C2E5-A8C0-6446-B9FF-E4A0265C82E9}" type="presOf" srcId="{FDDC4EA6-E045-AF4B-A0A2-9B1F489B8A2A}" destId="{79521AF6-8C81-6049-BFB2-977EDF52410C}" srcOrd="0" destOrd="4" presId="urn:microsoft.com/office/officeart/2005/8/layout/hList6"/>
    <dgm:cxn modelId="{864BFE79-67A7-C145-9394-57D168531A1D}" srcId="{646F6328-1C12-044E-840F-7BE5E53674B0}" destId="{F6CA7DCC-457D-5843-B3DB-9141F19AB0DC}" srcOrd="7" destOrd="0" parTransId="{6308F0B6-F0BD-A145-93D4-2C5460003E83}" sibTransId="{F06E8DED-D3A3-744A-ADC8-19939EB2D5B0}"/>
    <dgm:cxn modelId="{A0C03A86-1441-204E-9883-291AA440AD7B}" type="presOf" srcId="{7957CB81-6820-A248-B2C8-2CA301773098}" destId="{79521AF6-8C81-6049-BFB2-977EDF52410C}" srcOrd="0" destOrd="9" presId="urn:microsoft.com/office/officeart/2005/8/layout/hList6"/>
    <dgm:cxn modelId="{ADC79B67-3AC4-FC41-A308-3B1F0C2721AB}" type="presOf" srcId="{DBEC74C1-3C0D-6D40-9C5A-57B0901DEE09}" destId="{79521AF6-8C81-6049-BFB2-977EDF52410C}" srcOrd="0" destOrd="5" presId="urn:microsoft.com/office/officeart/2005/8/layout/hList6"/>
    <dgm:cxn modelId="{F9461FEC-B3AD-2F46-B73A-174BB211A0EC}" type="presOf" srcId="{07BD336C-28CE-0343-BFF6-72B59314BAB3}" destId="{CCB54F79-6F1A-8946-8F94-ED22F4A4F0AA}" srcOrd="0" destOrd="2" presId="urn:microsoft.com/office/officeart/2005/8/layout/hList6"/>
    <dgm:cxn modelId="{50CD27E2-B8FB-154E-AA4B-6B5B4E316AA7}" srcId="{0AB91692-45F2-4847-9E44-82B7CEF46570}" destId="{68E5614E-570E-FB4F-9B9E-2886CF373325}" srcOrd="1" destOrd="0" parTransId="{AB07EF6E-8279-9F44-84C1-9BCD41D100A1}" sibTransId="{062B6A09-ABB3-224A-B46F-B8C84144B491}"/>
    <dgm:cxn modelId="{05CE3A1E-08A6-2E4E-9E74-F992B0B141A3}" type="presOf" srcId="{845C75FB-D8F6-E447-AFC3-B1E3B9990529}" destId="{CCB54F79-6F1A-8946-8F94-ED22F4A4F0AA}" srcOrd="0" destOrd="4" presId="urn:microsoft.com/office/officeart/2005/8/layout/hList6"/>
    <dgm:cxn modelId="{C3109804-CD26-074C-B963-3A5A664DD8CB}" type="presOf" srcId="{50B07452-6196-ED41-9F2B-0EF43BCCCA21}" destId="{71574E6B-4F15-894B-8B52-F35E4A9E4AD3}" srcOrd="0" destOrd="1" presId="urn:microsoft.com/office/officeart/2005/8/layout/hList6"/>
    <dgm:cxn modelId="{D19BB2AF-3770-A640-9B19-CEE904786F0E}" srcId="{646F6328-1C12-044E-840F-7BE5E53674B0}" destId="{8A06495C-77E5-1C4B-9519-F24CC1D61A5B}" srcOrd="9" destOrd="0" parTransId="{A6E496DE-F278-8446-9C87-F05543EB8094}" sibTransId="{E3936C7F-9522-1B4D-BC64-148D59EAFC21}"/>
    <dgm:cxn modelId="{070FE344-F07E-FA4F-994E-17508D90B564}" type="presOf" srcId="{68E5614E-570E-FB4F-9B9E-2886CF373325}" destId="{CCB54F79-6F1A-8946-8F94-ED22F4A4F0AA}" srcOrd="0" destOrd="0" presId="urn:microsoft.com/office/officeart/2005/8/layout/hList6"/>
    <dgm:cxn modelId="{FC5920D2-8D30-0849-8617-C35ADB2F0FA7}" type="presOf" srcId="{60741183-8E66-C841-BD52-CA5019081AD7}" destId="{CCB54F79-6F1A-8946-8F94-ED22F4A4F0AA}" srcOrd="0" destOrd="3" presId="urn:microsoft.com/office/officeart/2005/8/layout/hList6"/>
    <dgm:cxn modelId="{B79FEBEF-D088-9E4C-9EAA-8296314F89C4}" srcId="{646F6328-1C12-044E-840F-7BE5E53674B0}" destId="{57AD7093-66CD-8746-9C33-C9361C5A486D}" srcOrd="1" destOrd="0" parTransId="{51E4C980-3E81-2F49-BB6F-DB07DC386085}" sibTransId="{FDA391F1-4E5E-104C-99B4-363ABAB54602}"/>
    <dgm:cxn modelId="{54DCA572-7BA9-3141-9197-5A2C461CB7D7}" srcId="{646F6328-1C12-044E-840F-7BE5E53674B0}" destId="{FDDC4EA6-E045-AF4B-A0A2-9B1F489B8A2A}" srcOrd="3" destOrd="0" parTransId="{0CA5E623-F13E-D443-8AE6-E8BCB6C0B6B8}" sibTransId="{18F6BB82-F7CC-2940-B0D5-339F17844076}"/>
    <dgm:cxn modelId="{8D46685D-EDBF-DE4A-BB5E-F9D4A682DAEF}" type="presOf" srcId="{646F6328-1C12-044E-840F-7BE5E53674B0}" destId="{79521AF6-8C81-6049-BFB2-977EDF52410C}" srcOrd="0" destOrd="0" presId="urn:microsoft.com/office/officeart/2005/8/layout/hList6"/>
    <dgm:cxn modelId="{A2CA53AF-C8DE-B547-AA19-64997B914736}" type="presOf" srcId="{36722D64-F4A1-0A40-8AEB-F6912A90EEC6}" destId="{CCB54F79-6F1A-8946-8F94-ED22F4A4F0AA}" srcOrd="0" destOrd="1" presId="urn:microsoft.com/office/officeart/2005/8/layout/hList6"/>
    <dgm:cxn modelId="{0DD5D9F4-851D-F540-A88B-9DFBD2A7D511}" srcId="{156F4994-2A02-FD4A-8135-6451934E3CED}" destId="{6973AD0C-B3ED-F342-A4AD-E3DC7E56030F}" srcOrd="1" destOrd="0" parTransId="{05BA7382-3C77-B545-8E54-9F327363AC16}" sibTransId="{F114526F-ECEF-F348-94CD-F4B363E4CA75}"/>
    <dgm:cxn modelId="{B70FCD65-BE15-E74E-85DB-3CD2C6DE65B7}" srcId="{68E5614E-570E-FB4F-9B9E-2886CF373325}" destId="{60741183-8E66-C841-BD52-CA5019081AD7}" srcOrd="2" destOrd="0" parTransId="{53D8A319-EA32-3842-B242-B4C8905A2E0A}" sibTransId="{78F05282-F489-BC4D-BD0B-C1098429ADCA}"/>
    <dgm:cxn modelId="{85E2DCEA-72F1-334C-86D5-C3EC4F1C937E}" srcId="{68E5614E-570E-FB4F-9B9E-2886CF373325}" destId="{845C75FB-D8F6-E447-AFC3-B1E3B9990529}" srcOrd="3" destOrd="0" parTransId="{FC212E5E-9CF4-7445-852A-D9E8F8428F3E}" sibTransId="{315B8FED-6334-2D4C-BC70-66B19113EB14}"/>
    <dgm:cxn modelId="{E1917B7C-BE33-654C-83A3-61097F5604DB}" type="presOf" srcId="{D1CAF153-8EC0-5A4B-8042-468EE242160C}" destId="{79521AF6-8C81-6049-BFB2-977EDF52410C}" srcOrd="0" destOrd="1" presId="urn:microsoft.com/office/officeart/2005/8/layout/hList6"/>
    <dgm:cxn modelId="{86AC4A97-0648-4741-BE9D-D6FA3993DB59}" type="presOf" srcId="{C4D6A1A4-2F65-8A41-A175-88A0E8739554}" destId="{79521AF6-8C81-6049-BFB2-977EDF52410C}" srcOrd="0" destOrd="3" presId="urn:microsoft.com/office/officeart/2005/8/layout/hList6"/>
    <dgm:cxn modelId="{71B87FC2-E2D5-284A-9B11-98EB2DE96811}" srcId="{156F4994-2A02-FD4A-8135-6451934E3CED}" destId="{50B07452-6196-ED41-9F2B-0EF43BCCCA21}" srcOrd="0" destOrd="0" parTransId="{54ECE99E-F89B-F843-AF7B-FE9A8B8A2DBF}" sibTransId="{9A0BF1DD-C29F-EE4C-A668-E3C23D8709A7}"/>
    <dgm:cxn modelId="{16A84ED6-E90E-B049-B9D8-E171B4712545}" type="presOf" srcId="{8AC5A103-EEA4-CC43-B5CD-C969C35EAD14}" destId="{79521AF6-8C81-6049-BFB2-977EDF52410C}" srcOrd="0" destOrd="6" presId="urn:microsoft.com/office/officeart/2005/8/layout/hList6"/>
    <dgm:cxn modelId="{0E14D5DD-6BE3-AD4A-A4E0-70C51E1B6C91}" srcId="{68E5614E-570E-FB4F-9B9E-2886CF373325}" destId="{36722D64-F4A1-0A40-8AEB-F6912A90EEC6}" srcOrd="0" destOrd="0" parTransId="{E4E36DD9-5D9A-974D-B8B2-3B07E6C6C06F}" sibTransId="{213EC962-ED68-1A4A-8EEC-E4401C477BE2}"/>
    <dgm:cxn modelId="{B0724489-708E-C74C-AA2A-7B733AEA8699}" type="presOf" srcId="{0AB91692-45F2-4847-9E44-82B7CEF46570}" destId="{645DA5FC-284A-344C-BB4C-E03431076C48}" srcOrd="0" destOrd="0" presId="urn:microsoft.com/office/officeart/2005/8/layout/hList6"/>
    <dgm:cxn modelId="{252E58BC-5DDC-B844-8F7B-8A44677243F6}" srcId="{68E5614E-570E-FB4F-9B9E-2886CF373325}" destId="{07BD336C-28CE-0343-BFF6-72B59314BAB3}" srcOrd="1" destOrd="0" parTransId="{4DBC0266-9E14-F847-99A0-867F1FC31896}" sibTransId="{2A099743-0F08-3649-9CB2-F55858D6F6F5}"/>
    <dgm:cxn modelId="{28B2BD25-23F5-E44A-91C4-9CDB61A39D31}" type="presOf" srcId="{156F4994-2A02-FD4A-8135-6451934E3CED}" destId="{71574E6B-4F15-894B-8B52-F35E4A9E4AD3}" srcOrd="0" destOrd="0" presId="urn:microsoft.com/office/officeart/2005/8/layout/hList6"/>
    <dgm:cxn modelId="{CE08A4F2-16F9-B842-9C4B-523A1A63F057}" type="presOf" srcId="{57AD7093-66CD-8746-9C33-C9361C5A486D}" destId="{79521AF6-8C81-6049-BFB2-977EDF52410C}" srcOrd="0" destOrd="2" presId="urn:microsoft.com/office/officeart/2005/8/layout/hList6"/>
    <dgm:cxn modelId="{52E54A85-2B38-884C-9869-1E1A4C24B05F}" srcId="{646F6328-1C12-044E-840F-7BE5E53674B0}" destId="{7957CB81-6820-A248-B2C8-2CA301773098}" srcOrd="8" destOrd="0" parTransId="{8F1E9320-ACA5-C143-BA9D-D796888BA8AE}" sibTransId="{47089740-27FD-8C43-8186-07DF36D30ECF}"/>
    <dgm:cxn modelId="{5840EA89-2320-DF42-84B3-72BAB23278B9}" srcId="{0AB91692-45F2-4847-9E44-82B7CEF46570}" destId="{646F6328-1C12-044E-840F-7BE5E53674B0}" srcOrd="2" destOrd="0" parTransId="{77F0F1D7-C84C-7A44-8997-B7697FBBFB0C}" sibTransId="{43959F41-4925-3042-AC9F-69D442FB39B0}"/>
    <dgm:cxn modelId="{090FCB33-5CCD-A942-8170-9AF76E064E6F}" type="presOf" srcId="{81708D46-7028-284F-96A2-17DB60AE3F6E}" destId="{79521AF6-8C81-6049-BFB2-977EDF52410C}" srcOrd="0" destOrd="7" presId="urn:microsoft.com/office/officeart/2005/8/layout/hList6"/>
    <dgm:cxn modelId="{8CB5CCF8-C31B-1646-8DEB-C92554395DF3}" type="presOf" srcId="{8A06495C-77E5-1C4B-9519-F24CC1D61A5B}" destId="{79521AF6-8C81-6049-BFB2-977EDF52410C}" srcOrd="0" destOrd="10" presId="urn:microsoft.com/office/officeart/2005/8/layout/hList6"/>
    <dgm:cxn modelId="{BF904C95-4B51-A943-AECC-5DA5F4AD8270}" srcId="{0AB91692-45F2-4847-9E44-82B7CEF46570}" destId="{156F4994-2A02-FD4A-8135-6451934E3CED}" srcOrd="0" destOrd="0" parTransId="{B2664187-8382-B24C-9527-A6F96200767C}" sibTransId="{7CBE9ABC-848A-E147-8D45-5862DA3AD395}"/>
    <dgm:cxn modelId="{EBD86548-DF29-A141-B616-76BBA420ABC7}" type="presOf" srcId="{556FA9F6-8443-9747-BC68-7892CADFF6AA}" destId="{CCB54F79-6F1A-8946-8F94-ED22F4A4F0AA}" srcOrd="0" destOrd="5" presId="urn:microsoft.com/office/officeart/2005/8/layout/hList6"/>
    <dgm:cxn modelId="{09DAE524-1F07-CD4D-A4EE-5E7155D52FB3}" srcId="{646F6328-1C12-044E-840F-7BE5E53674B0}" destId="{DBEC74C1-3C0D-6D40-9C5A-57B0901DEE09}" srcOrd="4" destOrd="0" parTransId="{1F2BFE6A-E433-4143-AD40-E405C738EE83}" sibTransId="{FEAC3FE0-531B-EE4E-8C16-9CF13FA54755}"/>
    <dgm:cxn modelId="{1AF31B92-2916-D743-BD3D-AC98751F339C}" srcId="{646F6328-1C12-044E-840F-7BE5E53674B0}" destId="{81708D46-7028-284F-96A2-17DB60AE3F6E}" srcOrd="6" destOrd="0" parTransId="{0A62DEFF-C0E8-C44A-AF4A-58EDC2CE85D4}" sibTransId="{67BBD4A8-A879-304A-A0BF-2011619DEAB8}"/>
    <dgm:cxn modelId="{C1BF6AF4-D5D5-D947-97BE-4EEEB73A072A}" srcId="{646F6328-1C12-044E-840F-7BE5E53674B0}" destId="{C4D6A1A4-2F65-8A41-A175-88A0E8739554}" srcOrd="2" destOrd="0" parTransId="{D61FE5F3-69A8-BF4F-A6E5-5C79F6A5748F}" sibTransId="{FB2CA253-5BD1-2949-B92C-7391D3455903}"/>
    <dgm:cxn modelId="{D4E7B021-E496-7C44-B904-75BD673EC916}" type="presParOf" srcId="{645DA5FC-284A-344C-BB4C-E03431076C48}" destId="{71574E6B-4F15-894B-8B52-F35E4A9E4AD3}" srcOrd="0" destOrd="0" presId="urn:microsoft.com/office/officeart/2005/8/layout/hList6"/>
    <dgm:cxn modelId="{1B2297A4-80D8-A641-B7BC-B747CFB19137}" type="presParOf" srcId="{645DA5FC-284A-344C-BB4C-E03431076C48}" destId="{FB175FDC-6735-B94A-B352-A6893F835D1F}" srcOrd="1" destOrd="0" presId="urn:microsoft.com/office/officeart/2005/8/layout/hList6"/>
    <dgm:cxn modelId="{AE9DCC65-6208-5E42-839C-294966B721CE}" type="presParOf" srcId="{645DA5FC-284A-344C-BB4C-E03431076C48}" destId="{CCB54F79-6F1A-8946-8F94-ED22F4A4F0AA}" srcOrd="2" destOrd="0" presId="urn:microsoft.com/office/officeart/2005/8/layout/hList6"/>
    <dgm:cxn modelId="{3EB483C9-C432-8E4C-A52E-D687CEF6B205}" type="presParOf" srcId="{645DA5FC-284A-344C-BB4C-E03431076C48}" destId="{F3C6CE50-C517-914E-BF88-5324AD830AD2}" srcOrd="3" destOrd="0" presId="urn:microsoft.com/office/officeart/2005/8/layout/hList6"/>
    <dgm:cxn modelId="{8A741F49-926E-B041-8293-2FFBA4E02785}" type="presParOf" srcId="{645DA5FC-284A-344C-BB4C-E03431076C48}" destId="{79521AF6-8C81-6049-BFB2-977EDF52410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7A8017-5A96-C749-BE5C-F16B06BA800A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BCFC316-E062-9245-B15A-EF07A423B97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Organizational-Site Involvement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C81E371-CC85-7244-B5BD-DB6122EC8FDC}" type="parTrans" cxnId="{90BF33BD-0572-BA46-BFFC-E1027DF02E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8B2D428-8941-FC4D-8388-767169552C55}" type="sibTrans" cxnId="{90BF33BD-0572-BA46-BFFC-E1027DF02E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674D093-2B3A-3C4C-9BAE-20FC6E0C96FC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Pentingnya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memahami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urgensi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interaksi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2E3AE8F-0FE1-474D-AD33-241F0A4EA181}" type="parTrans" cxnId="{654D6BB8-2311-AF45-87B0-D212248336E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45C5A2E-BDC5-2449-9BD8-378E9B82DC75}" type="sibTrans" cxnId="{654D6BB8-2311-AF45-87B0-D212248336E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6267A22-6555-7C42-A8C3-93A1D9AE0A5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Audience-Site Involvement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C91D114-BF3E-A04F-A1C1-3D17DCDC0B8A}" type="parTrans" cxnId="{5B53FE02-15A2-194C-B6A0-DF777E92DA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40682D9-C839-0C45-B1C1-D47FB4E0C311}" type="sibTrans" cxnId="{5B53FE02-15A2-194C-B6A0-DF777E92DA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DCF3B9A-CC01-C440-9BA3-BF7BA3C7EDBD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berhubungan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langsung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isu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sosial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bahkan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politik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B528CD6-E923-4045-A840-A3C69666813B}" type="parTrans" cxnId="{FAE9ADC5-1BD1-8E4F-A603-824CE180BEF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A40BAB0-8F42-EC4F-B611-492B1D624DBC}" type="sibTrans" cxnId="{FAE9ADC5-1BD1-8E4F-A603-824CE180BEF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46EF20E-7D02-6C48-8967-59CD1BC4935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lain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pelaksanaan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misalnya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NGO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dimana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relawan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/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bahkan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karyawan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saling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berinteraksi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2ACECEE-04E2-C842-8923-F06C2C102BE2}" type="parTrans" cxnId="{F0D8923F-A63A-484B-8714-95BFF98B5A8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6468ED5-1302-8E40-891A-6DCE18D163C8}" type="sibTrans" cxnId="{F0D8923F-A63A-484B-8714-95BFF98B5A8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CC68612-F5BF-D844-A987-38799A238E7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Contohnya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: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Membuat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sebuah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petisi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mungkin</a:t>
          </a:r>
          <a:endParaRPr lang="en-US" dirty="0" smtClean="0">
            <a:solidFill>
              <a:srgbClr val="000000"/>
            </a:solidFill>
            <a:latin typeface="Times New Roman"/>
            <a:cs typeface="Times New Roman"/>
          </a:endParaRPr>
        </a:p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diminati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target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memberikan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kesempatan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menilai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kualitas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produk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langsung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91E1823-4CC6-8447-84F7-7DC3D2F7ECE0}" type="parTrans" cxnId="{A88C9F22-1662-A84D-8BB5-BD918C9F5B6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D1109B4-CC07-ED4E-8F96-543B310D2A03}" type="sibTrans" cxnId="{A88C9F22-1662-A84D-8BB5-BD918C9F5B6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C982DFE-CDBB-A54D-AA24-CDC67530F43E}" type="pres">
      <dgm:prSet presAssocID="{C27A8017-5A96-C749-BE5C-F16B06BA80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2D08D-D789-D94C-B670-FA922B7D9ADF}" type="pres">
      <dgm:prSet presAssocID="{5BCFC316-E062-9245-B15A-EF07A423B9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1BF22-4C25-8B4D-92AD-A0F5B540FF89}" type="pres">
      <dgm:prSet presAssocID="{5BCFC316-E062-9245-B15A-EF07A423B97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C390F-02E4-AA4D-8636-6920C5F811AD}" type="pres">
      <dgm:prSet presAssocID="{B6267A22-6555-7C42-A8C3-93A1D9AE0A5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CD9D7-D1CE-EE4A-87BA-9A4BED9D27D4}" type="pres">
      <dgm:prSet presAssocID="{B6267A22-6555-7C42-A8C3-93A1D9AE0A5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D8923F-A63A-484B-8714-95BFF98B5A87}" srcId="{5BCFC316-E062-9245-B15A-EF07A423B97B}" destId="{346EF20E-7D02-6C48-8967-59CD1BC4935F}" srcOrd="1" destOrd="0" parTransId="{92ACECEE-04E2-C842-8923-F06C2C102BE2}" sibTransId="{66468ED5-1302-8E40-891A-6DCE18D163C8}"/>
    <dgm:cxn modelId="{0BBB44BB-5BA4-B947-B375-474EEA83AD98}" type="presOf" srcId="{C27A8017-5A96-C749-BE5C-F16B06BA800A}" destId="{2C982DFE-CDBB-A54D-AA24-CDC67530F43E}" srcOrd="0" destOrd="0" presId="urn:microsoft.com/office/officeart/2005/8/layout/vList2"/>
    <dgm:cxn modelId="{AB375039-EEEF-FC40-8493-806383B5D2B3}" type="presOf" srcId="{8674D093-2B3A-3C4C-9BAE-20FC6E0C96FC}" destId="{4B01BF22-4C25-8B4D-92AD-A0F5B540FF89}" srcOrd="0" destOrd="0" presId="urn:microsoft.com/office/officeart/2005/8/layout/vList2"/>
    <dgm:cxn modelId="{A88C9F22-1662-A84D-8BB5-BD918C9F5B60}" srcId="{B6267A22-6555-7C42-A8C3-93A1D9AE0A5A}" destId="{FCC68612-F5BF-D844-A987-38799A238E71}" srcOrd="1" destOrd="0" parTransId="{091E1823-4CC6-8447-84F7-7DC3D2F7ECE0}" sibTransId="{7D1109B4-CC07-ED4E-8F96-543B310D2A03}"/>
    <dgm:cxn modelId="{A81648E7-CFB8-0644-A94E-E396606F7B3A}" type="presOf" srcId="{B6267A22-6555-7C42-A8C3-93A1D9AE0A5A}" destId="{644C390F-02E4-AA4D-8636-6920C5F811AD}" srcOrd="0" destOrd="0" presId="urn:microsoft.com/office/officeart/2005/8/layout/vList2"/>
    <dgm:cxn modelId="{D5DC246A-CB59-4942-99B9-E3016A8DEBB3}" type="presOf" srcId="{EDCF3B9A-CC01-C440-9BA3-BF7BA3C7EDBD}" destId="{155CD9D7-D1CE-EE4A-87BA-9A4BED9D27D4}" srcOrd="0" destOrd="0" presId="urn:microsoft.com/office/officeart/2005/8/layout/vList2"/>
    <dgm:cxn modelId="{5B53FE02-15A2-194C-B6A0-DF777E92DA25}" srcId="{C27A8017-5A96-C749-BE5C-F16B06BA800A}" destId="{B6267A22-6555-7C42-A8C3-93A1D9AE0A5A}" srcOrd="1" destOrd="0" parTransId="{1C91D114-BF3E-A04F-A1C1-3D17DCDC0B8A}" sibTransId="{A40682D9-C839-0C45-B1C1-D47FB4E0C311}"/>
    <dgm:cxn modelId="{90BF33BD-0572-BA46-BFFC-E1027DF02E56}" srcId="{C27A8017-5A96-C749-BE5C-F16B06BA800A}" destId="{5BCFC316-E062-9245-B15A-EF07A423B97B}" srcOrd="0" destOrd="0" parTransId="{BC81E371-CC85-7244-B5BD-DB6122EC8FDC}" sibTransId="{F8B2D428-8941-FC4D-8388-767169552C55}"/>
    <dgm:cxn modelId="{654D6BB8-2311-AF45-87B0-D212248336E6}" srcId="{5BCFC316-E062-9245-B15A-EF07A423B97B}" destId="{8674D093-2B3A-3C4C-9BAE-20FC6E0C96FC}" srcOrd="0" destOrd="0" parTransId="{B2E3AE8F-0FE1-474D-AD33-241F0A4EA181}" sibTransId="{E45C5A2E-BDC5-2449-9BD8-378E9B82DC75}"/>
    <dgm:cxn modelId="{9173DA5E-426C-9448-AA39-7B847A895C3A}" type="presOf" srcId="{FCC68612-F5BF-D844-A987-38799A238E71}" destId="{155CD9D7-D1CE-EE4A-87BA-9A4BED9D27D4}" srcOrd="0" destOrd="1" presId="urn:microsoft.com/office/officeart/2005/8/layout/vList2"/>
    <dgm:cxn modelId="{FAE9ADC5-1BD1-8E4F-A603-824CE180BEFF}" srcId="{B6267A22-6555-7C42-A8C3-93A1D9AE0A5A}" destId="{EDCF3B9A-CC01-C440-9BA3-BF7BA3C7EDBD}" srcOrd="0" destOrd="0" parTransId="{AB528CD6-E923-4045-A840-A3C69666813B}" sibTransId="{8A40BAB0-8F42-EC4F-B611-492B1D624DBC}"/>
    <dgm:cxn modelId="{F1519B72-1412-D749-97CB-B00BCF262F7F}" type="presOf" srcId="{5BCFC316-E062-9245-B15A-EF07A423B97B}" destId="{B8B2D08D-D789-D94C-B670-FA922B7D9ADF}" srcOrd="0" destOrd="0" presId="urn:microsoft.com/office/officeart/2005/8/layout/vList2"/>
    <dgm:cxn modelId="{C2EBA4F9-4C15-0A45-9021-3B4D83BC22F8}" type="presOf" srcId="{346EF20E-7D02-6C48-8967-59CD1BC4935F}" destId="{4B01BF22-4C25-8B4D-92AD-A0F5B540FF89}" srcOrd="0" destOrd="1" presId="urn:microsoft.com/office/officeart/2005/8/layout/vList2"/>
    <dgm:cxn modelId="{A2F619A7-E6F9-BF49-861E-38E68C1CCD53}" type="presParOf" srcId="{2C982DFE-CDBB-A54D-AA24-CDC67530F43E}" destId="{B8B2D08D-D789-D94C-B670-FA922B7D9ADF}" srcOrd="0" destOrd="0" presId="urn:microsoft.com/office/officeart/2005/8/layout/vList2"/>
    <dgm:cxn modelId="{53D8226D-F6C9-F344-A14F-0B3CE2C1FBB1}" type="presParOf" srcId="{2C982DFE-CDBB-A54D-AA24-CDC67530F43E}" destId="{4B01BF22-4C25-8B4D-92AD-A0F5B540FF89}" srcOrd="1" destOrd="0" presId="urn:microsoft.com/office/officeart/2005/8/layout/vList2"/>
    <dgm:cxn modelId="{6C56BE4B-CC05-FD4F-B0D3-A17974D4CD9B}" type="presParOf" srcId="{2C982DFE-CDBB-A54D-AA24-CDC67530F43E}" destId="{644C390F-02E4-AA4D-8636-6920C5F811AD}" srcOrd="2" destOrd="0" presId="urn:microsoft.com/office/officeart/2005/8/layout/vList2"/>
    <dgm:cxn modelId="{9F8EFA63-B302-D546-880F-9CD3544B8A7C}" type="presParOf" srcId="{2C982DFE-CDBB-A54D-AA24-CDC67530F43E}" destId="{155CD9D7-D1CE-EE4A-87BA-9A4BED9D27D4}" srcOrd="3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4DF806-A665-A343-AAE6-284666FBDE79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351F855-1E2C-884F-8FDC-6FF01777F5B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Educational Gathering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C15F073-D939-5D43-A9B1-7B8298301729}" type="parTrans" cxnId="{F913879A-35E2-4C4A-A6AC-35C310D45C1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5ECE678-4259-564E-ACE3-7550DDFC5198}" type="sibTrans" cxnId="{F913879A-35E2-4C4A-A6AC-35C310D45C1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C6939B2-549E-0A4E-82FE-0A9B897FAB7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Seminar,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konferensi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1AAEA57-AC93-CA4F-B652-25EC1149E76D}" type="parTrans" cxnId="{112887BB-036B-4B41-986C-C93079CDB7A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CE6A486-B13F-9A46-9852-71303B8583D0}" type="sibTrans" cxnId="{112887BB-036B-4B41-986C-C93079CDB7A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A6A3EE4-1A82-D441-A6BC-B30D7B125C3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Product Exhibition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1AB9096-6427-9A40-A733-B4523BE4D440}" type="parTrans" cxnId="{3C61D87E-93C4-6245-AA30-C850944C1C8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F7A3EBE-0534-4642-A5E7-E910647B9A72}" type="sibTrans" cxnId="{3C61D87E-93C4-6245-AA30-C850944C1C8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34FA123-5EFA-3442-9BE2-B1B7FAD22A52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Memberikan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kesempatan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perusahaan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menampilkan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produknya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DED533-0A98-B942-AD36-0CB3AD626F11}" type="parTrans" cxnId="{7DEEB0E0-FB9D-1B4A-8D1C-4D8D18FE9DB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C451585-8B21-EA4D-872A-3AF4BE0BC9E5}" type="sibTrans" cxnId="{7DEEB0E0-FB9D-1B4A-8D1C-4D8D18FE9DB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5E1DBA0-9358-4744-B892-F77CA556086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menampilkan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berbeda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menarik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karena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pameran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(exhibitions)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kompetitor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produk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serupa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B1B098-5C18-4D45-83E2-DC0B06130D8E}" type="parTrans" cxnId="{5E7CDC64-EDE1-7F49-B326-F9B5B58BFE6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BD0D52A-BED3-2445-9EAF-018F8BD9118E}" type="sibTrans" cxnId="{5E7CDC64-EDE1-7F49-B326-F9B5B58BFE6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7B2331D-16EB-944E-9C82-A361EDF1DD6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Meeting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03413A6-CFFF-E748-92D4-C43B43F1A72E}" type="parTrans" cxnId="{A9405F16-2A02-7C45-B056-689653A705A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30C750C-3ED1-1642-8911-61DEFE13D855}" type="sibTrans" cxnId="{A9405F16-2A02-7C45-B056-689653A705A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73278C7-97AB-1448-90DE-6F7FC911750A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Bertujuan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membangun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positif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FE367C9-BB50-DF49-B819-82DC05A5433E}" type="parTrans" cxnId="{8504D048-C7BE-2B45-B2E4-F6F29B53CD5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23C076-2E82-C547-96E4-21BFC3E3AB2B}" type="sibTrans" cxnId="{8504D048-C7BE-2B45-B2E4-F6F29B53CD5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38DDCD8-88C8-0241-B420-D59C57338A5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Public Demonstration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BA2C672-9E85-064D-921A-02AE670193E1}" type="parTrans" cxnId="{CBA95B83-B660-2B40-95CB-95CD5CF429A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80433F2-FDEE-9542-B715-406F5803D53C}" type="sibTrans" cxnId="{CBA95B83-B660-2B40-95CB-95CD5CF429A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B566658-0016-8747-99A2-61A69F058FA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advokasi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banyak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sorot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tinggi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162AF88-3225-E24D-B386-D6E3332BF27B}" type="parTrans" cxnId="{22928233-EA9B-A946-B342-7801E35EF97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E94BDF5-A979-B646-8009-6C587109D5E4}" type="sibTrans" cxnId="{22928233-EA9B-A946-B342-7801E35EF97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2127D2D-3D3F-2543-8844-D1338457F41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Speech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8C3D6BE-73AD-0449-800F-694778C41917}" type="parTrans" cxnId="{869BEB27-EF0D-7C45-8B11-D743F02661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DCDEA7C-D9C7-5A4C-9D95-6AD4F3F218FE}" type="sibTrans" cxnId="{869BEB27-EF0D-7C45-8B11-D743F02661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1A3E6D3-704C-AE48-A3A5-B4E250D0E007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Terlibat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ilmiah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menjadi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dosen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tamu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keynote speaker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sebauh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/ seminar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B0EC36C-38CA-654C-B6BA-0D7E40B52F1B}" type="parTrans" cxnId="{E84F9F18-62A0-954A-ABA2-363194DB496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61555D-3CB9-714B-8297-A769CAA3598B}" type="sibTrans" cxnId="{E84F9F18-62A0-954A-ABA2-363194DB496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CEBDBBB-9B35-3C4E-B6BE-9F7E830EBABD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pertemuan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khusus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: annual stockholder meetings, Lobbying exchanges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public affairs meetings.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568E485-0AA1-714D-9B1E-95C97FB54629}" type="parTrans" cxnId="{1F5DE306-869C-DB44-9571-6C29C119F30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052DE1-2644-0A45-8D8A-91906185469C}" type="sibTrans" cxnId="{1F5DE306-869C-DB44-9571-6C29C119F30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4EEB6E0-10F1-1B4D-B4A2-E02E8123AE6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Adanya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speaker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demontrasi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memungkinkan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adanya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pertukaran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tersebut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1C602B6-6561-2243-B6C6-321BC356B288}" type="parTrans" cxnId="{A5E2C3D8-28D3-5945-9E1F-10A44AB9108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DF682D6-DA4D-9144-886A-4695DC1D18F9}" type="sibTrans" cxnId="{A5E2C3D8-28D3-5945-9E1F-10A44AB9108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1B7212-80D0-2545-A546-13EAB3BE0E6D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menyelenggarakan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memungkinkan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berdiskusi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public debate, forum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ilmiah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town meeting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mengundang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pakar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/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ahli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wilayah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membahas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topic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DBCEE09-96D6-B34D-817A-2CBBB6042B70}" type="parTrans" cxnId="{D9066508-0826-974A-8B4A-D8D0151BFD8D}">
      <dgm:prSet/>
      <dgm:spPr/>
      <dgm:t>
        <a:bodyPr/>
        <a:lstStyle/>
        <a:p>
          <a:endParaRPr lang="en-US"/>
        </a:p>
      </dgm:t>
    </dgm:pt>
    <dgm:pt modelId="{0C0649D5-BF45-C446-9F7B-2E89C5CD597B}" type="sibTrans" cxnId="{D9066508-0826-974A-8B4A-D8D0151BFD8D}">
      <dgm:prSet/>
      <dgm:spPr/>
      <dgm:t>
        <a:bodyPr/>
        <a:lstStyle/>
        <a:p>
          <a:endParaRPr lang="en-US"/>
        </a:p>
      </dgm:t>
    </dgm:pt>
    <dgm:pt modelId="{759AE15F-D2F1-A743-A39B-A733D10D8C54}" type="pres">
      <dgm:prSet presAssocID="{AD4DF806-A665-A343-AAE6-284666FBDE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A8314-A39C-414B-BBEE-D9DEB3B47772}" type="pres">
      <dgm:prSet presAssocID="{8351F855-1E2C-884F-8FDC-6FF01777F5B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B768C-25A2-394C-AA34-BD9C02C43403}" type="pres">
      <dgm:prSet presAssocID="{8351F855-1E2C-884F-8FDC-6FF01777F5B4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DDC4-E2D2-E64D-9D78-F535FE7ED1BA}" type="pres">
      <dgm:prSet presAssocID="{4A6A3EE4-1A82-D441-A6BC-B30D7B125C3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29DCF-275A-304B-88FF-B4A122F20675}" type="pres">
      <dgm:prSet presAssocID="{4A6A3EE4-1A82-D441-A6BC-B30D7B125C3F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3570A-E5A2-044C-8AEA-F76FFE09D546}" type="pres">
      <dgm:prSet presAssocID="{D7B2331D-16EB-944E-9C82-A361EDF1DD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9378D-3774-1745-8D8F-92BD5393BEBC}" type="pres">
      <dgm:prSet presAssocID="{D7B2331D-16EB-944E-9C82-A361EDF1DD65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3CAE4-AF28-794D-A5BB-0E4F17EB8106}" type="pres">
      <dgm:prSet presAssocID="{D38DDCD8-88C8-0241-B420-D59C57338A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F20C7-27AE-3C4D-9676-8A6DF21C5AFB}" type="pres">
      <dgm:prSet presAssocID="{D38DDCD8-88C8-0241-B420-D59C57338A5B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BD69B-8BA3-A149-BDE6-34A6C00A3676}" type="pres">
      <dgm:prSet presAssocID="{C2127D2D-3D3F-2543-8844-D1338457F41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5C6DC-9489-3E48-BFDD-379AB8BF1817}" type="pres">
      <dgm:prSet presAssocID="{C2127D2D-3D3F-2543-8844-D1338457F416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176EE7-EC1E-6A4C-ABD9-440AD2B081D6}" type="presOf" srcId="{D7B2331D-16EB-944E-9C82-A361EDF1DD65}" destId="{36C3570A-E5A2-044C-8AEA-F76FFE09D546}" srcOrd="0" destOrd="0" presId="urn:microsoft.com/office/officeart/2005/8/layout/vList2"/>
    <dgm:cxn modelId="{5B2A579E-0A52-3D48-ACB9-2195397F014A}" type="presOf" srcId="{F73278C7-97AB-1448-90DE-6F7FC911750A}" destId="{4EA9378D-3774-1745-8D8F-92BD5393BEBC}" srcOrd="0" destOrd="0" presId="urn:microsoft.com/office/officeart/2005/8/layout/vList2"/>
    <dgm:cxn modelId="{874660D9-45D7-FA4B-B64D-015F2581B145}" type="presOf" srcId="{B34FA123-5EFA-3442-9BE2-B1B7FAD22A52}" destId="{F2929DCF-275A-304B-88FF-B4A122F20675}" srcOrd="0" destOrd="0" presId="urn:microsoft.com/office/officeart/2005/8/layout/vList2"/>
    <dgm:cxn modelId="{D9066508-0826-974A-8B4A-D8D0151BFD8D}" srcId="{C2127D2D-3D3F-2543-8844-D1338457F416}" destId="{641B7212-80D0-2545-A546-13EAB3BE0E6D}" srcOrd="1" destOrd="0" parTransId="{4DBCEE09-96D6-B34D-817A-2CBBB6042B70}" sibTransId="{0C0649D5-BF45-C446-9F7B-2E89C5CD597B}"/>
    <dgm:cxn modelId="{8504D048-C7BE-2B45-B2E4-F6F29B53CD55}" srcId="{D7B2331D-16EB-944E-9C82-A361EDF1DD65}" destId="{F73278C7-97AB-1448-90DE-6F7FC911750A}" srcOrd="0" destOrd="0" parTransId="{DFE367C9-BB50-DF49-B819-82DC05A5433E}" sibTransId="{6023C076-2E82-C547-96E4-21BFC3E3AB2B}"/>
    <dgm:cxn modelId="{F913879A-35E2-4C4A-A6AC-35C310D45C1F}" srcId="{AD4DF806-A665-A343-AAE6-284666FBDE79}" destId="{8351F855-1E2C-884F-8FDC-6FF01777F5B4}" srcOrd="0" destOrd="0" parTransId="{9C15F073-D939-5D43-A9B1-7B8298301729}" sibTransId="{C5ECE678-4259-564E-ACE3-7550DDFC5198}"/>
    <dgm:cxn modelId="{4638CA7C-0730-594C-B99D-F5DF63CC71CF}" type="presOf" srcId="{4CEBDBBB-9B35-3C4E-B6BE-9F7E830EBABD}" destId="{4EA9378D-3774-1745-8D8F-92BD5393BEBC}" srcOrd="0" destOrd="1" presId="urn:microsoft.com/office/officeart/2005/8/layout/vList2"/>
    <dgm:cxn modelId="{5E7CDC64-EDE1-7F49-B326-F9B5B58BFE6A}" srcId="{4A6A3EE4-1A82-D441-A6BC-B30D7B125C3F}" destId="{85E1DBA0-9358-4744-B892-F77CA556086B}" srcOrd="1" destOrd="0" parTransId="{51B1B098-5C18-4D45-83E2-DC0B06130D8E}" sibTransId="{1BD0D52A-BED3-2445-9EAF-018F8BD9118E}"/>
    <dgm:cxn modelId="{15283B04-F455-2840-AD45-61AF95D3C702}" type="presOf" srcId="{5C6939B2-549E-0A4E-82FE-0A9B897FAB7C}" destId="{4A3B768C-25A2-394C-AA34-BD9C02C43403}" srcOrd="0" destOrd="0" presId="urn:microsoft.com/office/officeart/2005/8/layout/vList2"/>
    <dgm:cxn modelId="{22928233-EA9B-A946-B342-7801E35EF977}" srcId="{D38DDCD8-88C8-0241-B420-D59C57338A5B}" destId="{4B566658-0016-8747-99A2-61A69F058FA0}" srcOrd="0" destOrd="0" parTransId="{A162AF88-3225-E24D-B386-D6E3332BF27B}" sibTransId="{FE94BDF5-A979-B646-8009-6C587109D5E4}"/>
    <dgm:cxn modelId="{4CC90A7A-011B-5747-9BFB-2FFC941672E0}" type="presOf" srcId="{4B566658-0016-8747-99A2-61A69F058FA0}" destId="{E24F20C7-27AE-3C4D-9676-8A6DF21C5AFB}" srcOrd="0" destOrd="0" presId="urn:microsoft.com/office/officeart/2005/8/layout/vList2"/>
    <dgm:cxn modelId="{AACBA16A-16B2-8D45-ACA2-FB6DC1257EF7}" type="presOf" srcId="{85E1DBA0-9358-4744-B892-F77CA556086B}" destId="{F2929DCF-275A-304B-88FF-B4A122F20675}" srcOrd="0" destOrd="1" presId="urn:microsoft.com/office/officeart/2005/8/layout/vList2"/>
    <dgm:cxn modelId="{583E7817-D9FC-134B-AACB-210CDFCE9EEA}" type="presOf" srcId="{D38DDCD8-88C8-0241-B420-D59C57338A5B}" destId="{7723CAE4-AF28-794D-A5BB-0E4F17EB8106}" srcOrd="0" destOrd="0" presId="urn:microsoft.com/office/officeart/2005/8/layout/vList2"/>
    <dgm:cxn modelId="{1F5DE306-869C-DB44-9571-6C29C119F30A}" srcId="{D7B2331D-16EB-944E-9C82-A361EDF1DD65}" destId="{4CEBDBBB-9B35-3C4E-B6BE-9F7E830EBABD}" srcOrd="1" destOrd="0" parTransId="{4568E485-0AA1-714D-9B1E-95C97FB54629}" sibTransId="{14052DE1-2644-0A45-8D8A-91906185469C}"/>
    <dgm:cxn modelId="{A5E2C3D8-28D3-5945-9E1F-10A44AB9108B}" srcId="{D38DDCD8-88C8-0241-B420-D59C57338A5B}" destId="{D4EEB6E0-10F1-1B4D-B4A2-E02E8123AE6F}" srcOrd="1" destOrd="0" parTransId="{C1C602B6-6561-2243-B6C6-321BC356B288}" sibTransId="{8DF682D6-DA4D-9144-886A-4695DC1D18F9}"/>
    <dgm:cxn modelId="{DC1B573F-237F-D74B-96E2-195389BAF0E7}" type="presOf" srcId="{8351F855-1E2C-884F-8FDC-6FF01777F5B4}" destId="{C86A8314-A39C-414B-BBEE-D9DEB3B47772}" srcOrd="0" destOrd="0" presId="urn:microsoft.com/office/officeart/2005/8/layout/vList2"/>
    <dgm:cxn modelId="{54EF08EF-A0E8-3D4A-B5CC-C44F922AF5DB}" type="presOf" srcId="{4A6A3EE4-1A82-D441-A6BC-B30D7B125C3F}" destId="{B78FDDC4-E2D2-E64D-9D78-F535FE7ED1BA}" srcOrd="0" destOrd="0" presId="urn:microsoft.com/office/officeart/2005/8/layout/vList2"/>
    <dgm:cxn modelId="{CA989E62-8DDC-C343-A1F2-0533B6866F70}" type="presOf" srcId="{AD4DF806-A665-A343-AAE6-284666FBDE79}" destId="{759AE15F-D2F1-A743-A39B-A733D10D8C54}" srcOrd="0" destOrd="0" presId="urn:microsoft.com/office/officeart/2005/8/layout/vList2"/>
    <dgm:cxn modelId="{F1044A44-BE32-0747-BFF8-9420996346B2}" type="presOf" srcId="{D4EEB6E0-10F1-1B4D-B4A2-E02E8123AE6F}" destId="{E24F20C7-27AE-3C4D-9676-8A6DF21C5AFB}" srcOrd="0" destOrd="1" presId="urn:microsoft.com/office/officeart/2005/8/layout/vList2"/>
    <dgm:cxn modelId="{E84F9F18-62A0-954A-ABA2-363194DB496E}" srcId="{C2127D2D-3D3F-2543-8844-D1338457F416}" destId="{C1A3E6D3-704C-AE48-A3A5-B4E250D0E007}" srcOrd="0" destOrd="0" parTransId="{5B0EC36C-38CA-654C-B6BA-0D7E40B52F1B}" sibTransId="{C461555D-3CB9-714B-8297-A769CAA3598B}"/>
    <dgm:cxn modelId="{869BEB27-EF0D-7C45-8B11-D743F0266105}" srcId="{AD4DF806-A665-A343-AAE6-284666FBDE79}" destId="{C2127D2D-3D3F-2543-8844-D1338457F416}" srcOrd="4" destOrd="0" parTransId="{38C3D6BE-73AD-0449-800F-694778C41917}" sibTransId="{2DCDEA7C-D9C7-5A4C-9D95-6AD4F3F218FE}"/>
    <dgm:cxn modelId="{7DEEB0E0-FB9D-1B4A-8D1C-4D8D18FE9DBF}" srcId="{4A6A3EE4-1A82-D441-A6BC-B30D7B125C3F}" destId="{B34FA123-5EFA-3442-9BE2-B1B7FAD22A52}" srcOrd="0" destOrd="0" parTransId="{D5DED533-0A98-B942-AD36-0CB3AD626F11}" sibTransId="{BC451585-8B21-EA4D-872A-3AF4BE0BC9E5}"/>
    <dgm:cxn modelId="{112887BB-036B-4B41-986C-C93079CDB7AB}" srcId="{8351F855-1E2C-884F-8FDC-6FF01777F5B4}" destId="{5C6939B2-549E-0A4E-82FE-0A9B897FAB7C}" srcOrd="0" destOrd="0" parTransId="{91AAEA57-AC93-CA4F-B652-25EC1149E76D}" sibTransId="{2CE6A486-B13F-9A46-9852-71303B8583D0}"/>
    <dgm:cxn modelId="{B1B1B0F7-6495-1A41-8FCB-C1001C5E4738}" type="presOf" srcId="{C2127D2D-3D3F-2543-8844-D1338457F416}" destId="{6DABD69B-8BA3-A149-BDE6-34A6C00A3676}" srcOrd="0" destOrd="0" presId="urn:microsoft.com/office/officeart/2005/8/layout/vList2"/>
    <dgm:cxn modelId="{3C61D87E-93C4-6245-AA30-C850944C1C85}" srcId="{AD4DF806-A665-A343-AAE6-284666FBDE79}" destId="{4A6A3EE4-1A82-D441-A6BC-B30D7B125C3F}" srcOrd="1" destOrd="0" parTransId="{21AB9096-6427-9A40-A733-B4523BE4D440}" sibTransId="{0F7A3EBE-0534-4642-A5E7-E910647B9A72}"/>
    <dgm:cxn modelId="{A9405F16-2A02-7C45-B056-689653A705A7}" srcId="{AD4DF806-A665-A343-AAE6-284666FBDE79}" destId="{D7B2331D-16EB-944E-9C82-A361EDF1DD65}" srcOrd="2" destOrd="0" parTransId="{003413A6-CFFF-E748-92D4-C43B43F1A72E}" sibTransId="{630C750C-3ED1-1642-8911-61DEFE13D855}"/>
    <dgm:cxn modelId="{2991C503-5751-CB47-B4E2-CF5A613DC336}" type="presOf" srcId="{C1A3E6D3-704C-AE48-A3A5-B4E250D0E007}" destId="{3F05C6DC-9489-3E48-BFDD-379AB8BF1817}" srcOrd="0" destOrd="0" presId="urn:microsoft.com/office/officeart/2005/8/layout/vList2"/>
    <dgm:cxn modelId="{CBA95B83-B660-2B40-95CB-95CD5CF429A9}" srcId="{AD4DF806-A665-A343-AAE6-284666FBDE79}" destId="{D38DDCD8-88C8-0241-B420-D59C57338A5B}" srcOrd="3" destOrd="0" parTransId="{4BA2C672-9E85-064D-921A-02AE670193E1}" sibTransId="{780433F2-FDEE-9542-B715-406F5803D53C}"/>
    <dgm:cxn modelId="{AEBC253E-21F4-FD46-A274-2284A374EED8}" type="presOf" srcId="{641B7212-80D0-2545-A546-13EAB3BE0E6D}" destId="{3F05C6DC-9489-3E48-BFDD-379AB8BF1817}" srcOrd="0" destOrd="1" presId="urn:microsoft.com/office/officeart/2005/8/layout/vList2"/>
    <dgm:cxn modelId="{5A01A3B6-90D0-C74D-8C2A-6D8B8D56A01C}" type="presParOf" srcId="{759AE15F-D2F1-A743-A39B-A733D10D8C54}" destId="{C86A8314-A39C-414B-BBEE-D9DEB3B47772}" srcOrd="0" destOrd="0" presId="urn:microsoft.com/office/officeart/2005/8/layout/vList2"/>
    <dgm:cxn modelId="{669220DD-AED0-9A4B-8F89-D04F23F5195A}" type="presParOf" srcId="{759AE15F-D2F1-A743-A39B-A733D10D8C54}" destId="{4A3B768C-25A2-394C-AA34-BD9C02C43403}" srcOrd="1" destOrd="0" presId="urn:microsoft.com/office/officeart/2005/8/layout/vList2"/>
    <dgm:cxn modelId="{B0577D3B-5F04-1B40-8058-6203CD8200D7}" type="presParOf" srcId="{759AE15F-D2F1-A743-A39B-A733D10D8C54}" destId="{B78FDDC4-E2D2-E64D-9D78-F535FE7ED1BA}" srcOrd="2" destOrd="0" presId="urn:microsoft.com/office/officeart/2005/8/layout/vList2"/>
    <dgm:cxn modelId="{908B4A4C-3851-DF43-8FE3-A8DA1BFFDE50}" type="presParOf" srcId="{759AE15F-D2F1-A743-A39B-A733D10D8C54}" destId="{F2929DCF-275A-304B-88FF-B4A122F20675}" srcOrd="3" destOrd="0" presId="urn:microsoft.com/office/officeart/2005/8/layout/vList2"/>
    <dgm:cxn modelId="{A421C930-6E24-1948-8901-6039C73A0A67}" type="presParOf" srcId="{759AE15F-D2F1-A743-A39B-A733D10D8C54}" destId="{36C3570A-E5A2-044C-8AEA-F76FFE09D546}" srcOrd="4" destOrd="0" presId="urn:microsoft.com/office/officeart/2005/8/layout/vList2"/>
    <dgm:cxn modelId="{4147A116-763A-3143-9AE8-4B18848E9D82}" type="presParOf" srcId="{759AE15F-D2F1-A743-A39B-A733D10D8C54}" destId="{4EA9378D-3774-1745-8D8F-92BD5393BEBC}" srcOrd="5" destOrd="0" presId="urn:microsoft.com/office/officeart/2005/8/layout/vList2"/>
    <dgm:cxn modelId="{BE3F77AD-58E9-BB4C-932F-881E8FCC99C7}" type="presParOf" srcId="{759AE15F-D2F1-A743-A39B-A733D10D8C54}" destId="{7723CAE4-AF28-794D-A5BB-0E4F17EB8106}" srcOrd="6" destOrd="0" presId="urn:microsoft.com/office/officeart/2005/8/layout/vList2"/>
    <dgm:cxn modelId="{407C3B24-16F9-E443-AF0B-FD194F2EEC99}" type="presParOf" srcId="{759AE15F-D2F1-A743-A39B-A733D10D8C54}" destId="{E24F20C7-27AE-3C4D-9676-8A6DF21C5AFB}" srcOrd="7" destOrd="0" presId="urn:microsoft.com/office/officeart/2005/8/layout/vList2"/>
    <dgm:cxn modelId="{AFC20892-C62A-E246-9F49-192EF0A994C8}" type="presParOf" srcId="{759AE15F-D2F1-A743-A39B-A733D10D8C54}" destId="{6DABD69B-8BA3-A149-BDE6-34A6C00A3676}" srcOrd="8" destOrd="0" presId="urn:microsoft.com/office/officeart/2005/8/layout/vList2"/>
    <dgm:cxn modelId="{8FDB10AC-DC50-2442-BA7D-4DE9C6339098}" type="presParOf" srcId="{759AE15F-D2F1-A743-A39B-A733D10D8C54}" destId="{3F05C6DC-9489-3E48-BFDD-379AB8BF1817}" srcOrd="9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0C4EB9-E9C8-B943-A43A-4B4EC3991368}" type="doc">
      <dgm:prSet loTypeId="urn:microsoft.com/office/officeart/2005/8/layout/p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E952025-F90A-444B-B982-A9B3A605CD63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Civic Events</a:t>
          </a:r>
        </a:p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Festival,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Karnaval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Sirkus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Parade</a:t>
          </a:r>
        </a:p>
      </dgm:t>
    </dgm:pt>
    <dgm:pt modelId="{B6062947-9C68-104B-BD9E-7D926F0EE72B}" type="parTrans" cxnId="{FDADE1DF-F16D-A340-88CB-F480DD3A49C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08555C6-CBB6-CB4E-94AE-6F8D1E033158}" type="sibTrans" cxnId="{FDADE1DF-F16D-A340-88CB-F480DD3A49C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2335DFB-B375-4F47-BF86-49A1F1B83A6F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Sporting Events</a:t>
          </a:r>
        </a:p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Tournament, Marathon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1F1457-4457-9940-AD0B-3CAB482C964A}" type="parTrans" cxnId="{FBAF7773-3741-E84B-8DC5-AD494B96CE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FCF3BC1-F817-7042-B393-D75FEA962217}" type="sibTrans" cxnId="{FBAF7773-3741-E84B-8DC5-AD494B96CE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81B1403-F0A2-0445-BB07-68CF6089E11D}" type="pres">
      <dgm:prSet presAssocID="{B20C4EB9-E9C8-B943-A43A-4B4EC39913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0BA711-D3F5-3C4D-8515-523011DC6008}" type="pres">
      <dgm:prSet presAssocID="{6E952025-F90A-444B-B982-A9B3A605CD63}" presName="compNode" presStyleCnt="0"/>
      <dgm:spPr/>
      <dgm:t>
        <a:bodyPr/>
        <a:lstStyle/>
        <a:p>
          <a:endParaRPr lang="en-US"/>
        </a:p>
      </dgm:t>
    </dgm:pt>
    <dgm:pt modelId="{0C49897C-FE91-774C-940D-0C38DE871E8D}" type="pres">
      <dgm:prSet presAssocID="{6E952025-F90A-444B-B982-A9B3A605CD63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AA1DF5-D086-AB4E-BA84-607588881B51}" type="pres">
      <dgm:prSet presAssocID="{6E952025-F90A-444B-B982-A9B3A605CD63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AB25E-2457-AC4D-9A3C-BAC12FF54675}" type="pres">
      <dgm:prSet presAssocID="{C08555C6-CBB6-CB4E-94AE-6F8D1E0331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EDF0D7-00A2-A94F-81FB-930213599668}" type="pres">
      <dgm:prSet presAssocID="{E2335DFB-B375-4F47-BF86-49A1F1B83A6F}" presName="compNode" presStyleCnt="0"/>
      <dgm:spPr/>
      <dgm:t>
        <a:bodyPr/>
        <a:lstStyle/>
        <a:p>
          <a:endParaRPr lang="en-US"/>
        </a:p>
      </dgm:t>
    </dgm:pt>
    <dgm:pt modelId="{B78FE891-6E84-7F4E-9BB7-7CC68D99828F}" type="pres">
      <dgm:prSet presAssocID="{E2335DFB-B375-4F47-BF86-49A1F1B83A6F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6F8A9F-8B30-CC4C-9E3D-70BF39994ECB}" type="pres">
      <dgm:prSet presAssocID="{E2335DFB-B375-4F47-BF86-49A1F1B83A6F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14FE45-DF7D-DC43-B641-A0F4ED2FB7ED}" type="presOf" srcId="{E2335DFB-B375-4F47-BF86-49A1F1B83A6F}" destId="{266F8A9F-8B30-CC4C-9E3D-70BF39994ECB}" srcOrd="0" destOrd="0" presId="urn:microsoft.com/office/officeart/2005/8/layout/pList1"/>
    <dgm:cxn modelId="{DAC30D32-7D0F-534D-A9EC-35F1D3B12641}" type="presOf" srcId="{6E952025-F90A-444B-B982-A9B3A605CD63}" destId="{70AA1DF5-D086-AB4E-BA84-607588881B51}" srcOrd="0" destOrd="0" presId="urn:microsoft.com/office/officeart/2005/8/layout/pList1"/>
    <dgm:cxn modelId="{4CB6CFC9-7CA9-2F43-A44D-905964B33EF6}" type="presOf" srcId="{B20C4EB9-E9C8-B943-A43A-4B4EC3991368}" destId="{281B1403-F0A2-0445-BB07-68CF6089E11D}" srcOrd="0" destOrd="0" presId="urn:microsoft.com/office/officeart/2005/8/layout/pList1"/>
    <dgm:cxn modelId="{FBAF7773-3741-E84B-8DC5-AD494B96CE56}" srcId="{B20C4EB9-E9C8-B943-A43A-4B4EC3991368}" destId="{E2335DFB-B375-4F47-BF86-49A1F1B83A6F}" srcOrd="1" destOrd="0" parTransId="{261F1457-4457-9940-AD0B-3CAB482C964A}" sibTransId="{9FCF3BC1-F817-7042-B393-D75FEA962217}"/>
    <dgm:cxn modelId="{FDADE1DF-F16D-A340-88CB-F480DD3A49CB}" srcId="{B20C4EB9-E9C8-B943-A43A-4B4EC3991368}" destId="{6E952025-F90A-444B-B982-A9B3A605CD63}" srcOrd="0" destOrd="0" parTransId="{B6062947-9C68-104B-BD9E-7D926F0EE72B}" sibTransId="{C08555C6-CBB6-CB4E-94AE-6F8D1E033158}"/>
    <dgm:cxn modelId="{32F19D65-7EE7-7041-B588-C9C7B9FAD421}" type="presOf" srcId="{C08555C6-CBB6-CB4E-94AE-6F8D1E033158}" destId="{BDBAB25E-2457-AC4D-9A3C-BAC12FF54675}" srcOrd="0" destOrd="0" presId="urn:microsoft.com/office/officeart/2005/8/layout/pList1"/>
    <dgm:cxn modelId="{578D02EC-89AA-7B4F-AA39-29E59FF9CD4F}" type="presParOf" srcId="{281B1403-F0A2-0445-BB07-68CF6089E11D}" destId="{6F0BA711-D3F5-3C4D-8515-523011DC6008}" srcOrd="0" destOrd="0" presId="urn:microsoft.com/office/officeart/2005/8/layout/pList1"/>
    <dgm:cxn modelId="{2F5C653D-E5B9-094F-B2E0-5CEB1486085B}" type="presParOf" srcId="{6F0BA711-D3F5-3C4D-8515-523011DC6008}" destId="{0C49897C-FE91-774C-940D-0C38DE871E8D}" srcOrd="0" destOrd="0" presId="urn:microsoft.com/office/officeart/2005/8/layout/pList1"/>
    <dgm:cxn modelId="{7CD33E26-691B-8044-8ABE-0E9E851B8400}" type="presParOf" srcId="{6F0BA711-D3F5-3C4D-8515-523011DC6008}" destId="{70AA1DF5-D086-AB4E-BA84-607588881B51}" srcOrd="1" destOrd="0" presId="urn:microsoft.com/office/officeart/2005/8/layout/pList1"/>
    <dgm:cxn modelId="{8D195DE7-42A1-D64A-B998-F9AD9A83DFFA}" type="presParOf" srcId="{281B1403-F0A2-0445-BB07-68CF6089E11D}" destId="{BDBAB25E-2457-AC4D-9A3C-BAC12FF54675}" srcOrd="1" destOrd="0" presId="urn:microsoft.com/office/officeart/2005/8/layout/pList1"/>
    <dgm:cxn modelId="{920F4439-B9CC-194F-B8C7-3580889ACB4F}" type="presParOf" srcId="{281B1403-F0A2-0445-BB07-68CF6089E11D}" destId="{6CEDF0D7-00A2-A94F-81FB-930213599668}" srcOrd="2" destOrd="0" presId="urn:microsoft.com/office/officeart/2005/8/layout/pList1"/>
    <dgm:cxn modelId="{4F1E16DC-AE9C-7F47-9F66-534A7226297D}" type="presParOf" srcId="{6CEDF0D7-00A2-A94F-81FB-930213599668}" destId="{B78FE891-6E84-7F4E-9BB7-7CC68D99828F}" srcOrd="0" destOrd="0" presId="urn:microsoft.com/office/officeart/2005/8/layout/pList1"/>
    <dgm:cxn modelId="{88D3DCEB-46F3-9342-B575-AFD56DB23381}" type="presParOf" srcId="{6CEDF0D7-00A2-A94F-81FB-930213599668}" destId="{266F8A9F-8B30-CC4C-9E3D-70BF39994ECB}" srcOrd="1" destOrd="0" presId="urn:microsoft.com/office/officeart/2005/8/layout/pList1"/>
  </dgm:cxnLst>
  <dgm:bg>
    <a:solidFill>
      <a:srgbClr val="FFFFFF">
        <a:alpha val="70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0C4EB9-E9C8-B943-A43A-4B4EC3991368}" type="doc">
      <dgm:prSet loTypeId="urn:microsoft.com/office/officeart/2005/8/layout/p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E952025-F90A-444B-B982-A9B3A605CD63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Contest</a:t>
          </a:r>
        </a:p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Kontes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mengambil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khalayak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luas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Cth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: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Kontes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kecantikan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pencarian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bakat</a:t>
          </a:r>
          <a:endParaRPr lang="en-US" dirty="0" smtClean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6062947-9C68-104B-BD9E-7D926F0EE72B}" type="parTrans" cxnId="{FDADE1DF-F16D-A340-88CB-F480DD3A49C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08555C6-CBB6-CB4E-94AE-6F8D1E033158}" type="sibTrans" cxnId="{FDADE1DF-F16D-A340-88CB-F480DD3A49C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2335DFB-B375-4F47-BF86-49A1F1B83A6F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Holiday</a:t>
          </a:r>
          <a:r>
            <a:rPr lang="en-US" b="1" u="sng" baseline="0" dirty="0" smtClean="0">
              <a:solidFill>
                <a:srgbClr val="000000"/>
              </a:solidFill>
              <a:latin typeface="Times New Roman"/>
              <a:cs typeface="Times New Roman"/>
            </a:rPr>
            <a:t> Events</a:t>
          </a:r>
        </a:p>
        <a:p>
          <a:r>
            <a:rPr lang="en-US" baseline="0" dirty="0" smtClean="0">
              <a:solidFill>
                <a:srgbClr val="000000"/>
              </a:solidFill>
              <a:latin typeface="Times New Roman"/>
              <a:cs typeface="Times New Roman"/>
            </a:rPr>
            <a:t>Memorial Day, Independence Day, Labor Day, Thanksgiving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1F1457-4457-9940-AD0B-3CAB482C964A}" type="parTrans" cxnId="{FBAF7773-3741-E84B-8DC5-AD494B96CE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FCF3BC1-F817-7042-B393-D75FEA962217}" type="sibTrans" cxnId="{FBAF7773-3741-E84B-8DC5-AD494B96CE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81B1403-F0A2-0445-BB07-68CF6089E11D}" type="pres">
      <dgm:prSet presAssocID="{B20C4EB9-E9C8-B943-A43A-4B4EC39913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0BA711-D3F5-3C4D-8515-523011DC6008}" type="pres">
      <dgm:prSet presAssocID="{6E952025-F90A-444B-B982-A9B3A605CD63}" presName="compNode" presStyleCnt="0"/>
      <dgm:spPr/>
      <dgm:t>
        <a:bodyPr/>
        <a:lstStyle/>
        <a:p>
          <a:endParaRPr lang="en-US"/>
        </a:p>
      </dgm:t>
    </dgm:pt>
    <dgm:pt modelId="{0C49897C-FE91-774C-940D-0C38DE871E8D}" type="pres">
      <dgm:prSet presAssocID="{6E952025-F90A-444B-B982-A9B3A605CD63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AA1DF5-D086-AB4E-BA84-607588881B51}" type="pres">
      <dgm:prSet presAssocID="{6E952025-F90A-444B-B982-A9B3A605CD63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AB25E-2457-AC4D-9A3C-BAC12FF54675}" type="pres">
      <dgm:prSet presAssocID="{C08555C6-CBB6-CB4E-94AE-6F8D1E0331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EDF0D7-00A2-A94F-81FB-930213599668}" type="pres">
      <dgm:prSet presAssocID="{E2335DFB-B375-4F47-BF86-49A1F1B83A6F}" presName="compNode" presStyleCnt="0"/>
      <dgm:spPr/>
      <dgm:t>
        <a:bodyPr/>
        <a:lstStyle/>
        <a:p>
          <a:endParaRPr lang="en-US"/>
        </a:p>
      </dgm:t>
    </dgm:pt>
    <dgm:pt modelId="{B78FE891-6E84-7F4E-9BB7-7CC68D99828F}" type="pres">
      <dgm:prSet presAssocID="{E2335DFB-B375-4F47-BF86-49A1F1B83A6F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6F8A9F-8B30-CC4C-9E3D-70BF39994ECB}" type="pres">
      <dgm:prSet presAssocID="{E2335DFB-B375-4F47-BF86-49A1F1B83A6F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BFF7A-6D0B-C546-BD49-F58C7AA8E75C}" type="presOf" srcId="{6E952025-F90A-444B-B982-A9B3A605CD63}" destId="{70AA1DF5-D086-AB4E-BA84-607588881B51}" srcOrd="0" destOrd="0" presId="urn:microsoft.com/office/officeart/2005/8/layout/pList1"/>
    <dgm:cxn modelId="{28DFBA71-0170-4A4B-8114-DC7046E71ACF}" type="presOf" srcId="{B20C4EB9-E9C8-B943-A43A-4B4EC3991368}" destId="{281B1403-F0A2-0445-BB07-68CF6089E11D}" srcOrd="0" destOrd="0" presId="urn:microsoft.com/office/officeart/2005/8/layout/pList1"/>
    <dgm:cxn modelId="{FBAF7773-3741-E84B-8DC5-AD494B96CE56}" srcId="{B20C4EB9-E9C8-B943-A43A-4B4EC3991368}" destId="{E2335DFB-B375-4F47-BF86-49A1F1B83A6F}" srcOrd="1" destOrd="0" parTransId="{261F1457-4457-9940-AD0B-3CAB482C964A}" sibTransId="{9FCF3BC1-F817-7042-B393-D75FEA962217}"/>
    <dgm:cxn modelId="{DDE9B9A0-710C-124E-AE26-66AACEA1CC51}" type="presOf" srcId="{E2335DFB-B375-4F47-BF86-49A1F1B83A6F}" destId="{266F8A9F-8B30-CC4C-9E3D-70BF39994ECB}" srcOrd="0" destOrd="0" presId="urn:microsoft.com/office/officeart/2005/8/layout/pList1"/>
    <dgm:cxn modelId="{FDADE1DF-F16D-A340-88CB-F480DD3A49CB}" srcId="{B20C4EB9-E9C8-B943-A43A-4B4EC3991368}" destId="{6E952025-F90A-444B-B982-A9B3A605CD63}" srcOrd="0" destOrd="0" parTransId="{B6062947-9C68-104B-BD9E-7D926F0EE72B}" sibTransId="{C08555C6-CBB6-CB4E-94AE-6F8D1E033158}"/>
    <dgm:cxn modelId="{A62B4AAA-FBFC-604F-9461-CF156AE5E456}" type="presOf" srcId="{C08555C6-CBB6-CB4E-94AE-6F8D1E033158}" destId="{BDBAB25E-2457-AC4D-9A3C-BAC12FF54675}" srcOrd="0" destOrd="0" presId="urn:microsoft.com/office/officeart/2005/8/layout/pList1"/>
    <dgm:cxn modelId="{85711D54-A948-1E43-AE5A-45A57DFB564B}" type="presParOf" srcId="{281B1403-F0A2-0445-BB07-68CF6089E11D}" destId="{6F0BA711-D3F5-3C4D-8515-523011DC6008}" srcOrd="0" destOrd="0" presId="urn:microsoft.com/office/officeart/2005/8/layout/pList1"/>
    <dgm:cxn modelId="{8F0AB9B5-38B2-384D-8F4A-0902A68EC1DE}" type="presParOf" srcId="{6F0BA711-D3F5-3C4D-8515-523011DC6008}" destId="{0C49897C-FE91-774C-940D-0C38DE871E8D}" srcOrd="0" destOrd="0" presId="urn:microsoft.com/office/officeart/2005/8/layout/pList1"/>
    <dgm:cxn modelId="{A2017E57-3C3C-6746-B550-4F68A3A200D7}" type="presParOf" srcId="{6F0BA711-D3F5-3C4D-8515-523011DC6008}" destId="{70AA1DF5-D086-AB4E-BA84-607588881B51}" srcOrd="1" destOrd="0" presId="urn:microsoft.com/office/officeart/2005/8/layout/pList1"/>
    <dgm:cxn modelId="{206DBD34-C0E6-F84A-B72A-D8D2F6224866}" type="presParOf" srcId="{281B1403-F0A2-0445-BB07-68CF6089E11D}" destId="{BDBAB25E-2457-AC4D-9A3C-BAC12FF54675}" srcOrd="1" destOrd="0" presId="urn:microsoft.com/office/officeart/2005/8/layout/pList1"/>
    <dgm:cxn modelId="{2BE39672-D20B-A74F-8626-394E43C76019}" type="presParOf" srcId="{281B1403-F0A2-0445-BB07-68CF6089E11D}" destId="{6CEDF0D7-00A2-A94F-81FB-930213599668}" srcOrd="2" destOrd="0" presId="urn:microsoft.com/office/officeart/2005/8/layout/pList1"/>
    <dgm:cxn modelId="{4A5AF940-56A9-BF40-9AFC-08861FB2345B}" type="presParOf" srcId="{6CEDF0D7-00A2-A94F-81FB-930213599668}" destId="{B78FE891-6E84-7F4E-9BB7-7CC68D99828F}" srcOrd="0" destOrd="0" presId="urn:microsoft.com/office/officeart/2005/8/layout/pList1"/>
    <dgm:cxn modelId="{8D78405F-16A5-814D-B3F5-C74B680BCE38}" type="presParOf" srcId="{6CEDF0D7-00A2-A94F-81FB-930213599668}" destId="{266F8A9F-8B30-CC4C-9E3D-70BF39994ECB}" srcOrd="1" destOrd="0" presId="urn:microsoft.com/office/officeart/2005/8/layout/pList1"/>
  </dgm:cxnLst>
  <dgm:bg>
    <a:solidFill>
      <a:srgbClr val="FFFFFF">
        <a:alpha val="70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0C4EB9-E9C8-B943-A43A-4B4EC3991368}" type="doc">
      <dgm:prSet loTypeId="urn:microsoft.com/office/officeart/2005/8/layout/p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E952025-F90A-444B-B982-A9B3A605CD63}">
      <dgm:prSet phldrT="[Text]"/>
      <dgm:spPr/>
      <dgm:t>
        <a:bodyPr/>
        <a:lstStyle/>
        <a:p>
          <a:r>
            <a:rPr lang="en-US" b="1" u="sng" dirty="0" smtClean="0">
              <a:latin typeface="Times New Roman"/>
              <a:cs typeface="Times New Roman"/>
            </a:rPr>
            <a:t>Historic Commemoration</a:t>
          </a:r>
        </a:p>
        <a:p>
          <a:r>
            <a:rPr lang="en-US" b="0" u="sng" dirty="0" err="1" smtClean="0">
              <a:latin typeface="Times New Roman"/>
              <a:cs typeface="Times New Roman"/>
            </a:rPr>
            <a:t>Acara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dilakukan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dalam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rangka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bagian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dari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sejarah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pendirian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sebuah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organisasi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atau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sebuah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kota</a:t>
          </a:r>
          <a:endParaRPr lang="en-US" b="0" dirty="0" smtClean="0">
            <a:latin typeface="Times New Roman"/>
            <a:cs typeface="Times New Roman"/>
          </a:endParaRPr>
        </a:p>
      </dgm:t>
    </dgm:pt>
    <dgm:pt modelId="{B6062947-9C68-104B-BD9E-7D926F0EE72B}" type="parTrans" cxnId="{FDADE1DF-F16D-A340-88CB-F480DD3A49C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08555C6-CBB6-CB4E-94AE-6F8D1E033158}" type="sibTrans" cxnId="{FDADE1DF-F16D-A340-88CB-F480DD3A49C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2335DFB-B375-4F47-BF86-49A1F1B83A6F}">
      <dgm:prSet phldrT="[Text]"/>
      <dgm:spPr/>
      <dgm:t>
        <a:bodyPr/>
        <a:lstStyle/>
        <a:p>
          <a:r>
            <a:rPr lang="en-US" b="1" u="sng" dirty="0" smtClean="0">
              <a:latin typeface="Times New Roman"/>
              <a:cs typeface="Times New Roman"/>
            </a:rPr>
            <a:t>Social &amp; Fund Raising Events</a:t>
          </a:r>
        </a:p>
        <a:p>
          <a:r>
            <a:rPr lang="en-US" b="0" u="none" dirty="0" err="1" smtClean="0">
              <a:latin typeface="Times New Roman"/>
              <a:cs typeface="Times New Roman"/>
            </a:rPr>
            <a:t>Acara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dibuat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dalam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untuk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mengumpulkan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dana</a:t>
          </a:r>
          <a:r>
            <a:rPr lang="en-US" b="0" u="none" dirty="0" smtClean="0">
              <a:latin typeface="Times New Roman"/>
              <a:cs typeface="Times New Roman"/>
            </a:rPr>
            <a:t> yang </a:t>
          </a:r>
          <a:r>
            <a:rPr lang="en-US" b="0" u="none" dirty="0" err="1" smtClean="0">
              <a:latin typeface="Times New Roman"/>
              <a:cs typeface="Times New Roman"/>
            </a:rPr>
            <a:t>berkaitan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dengan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nilai</a:t>
          </a:r>
          <a:r>
            <a:rPr lang="en-US" b="0" u="none" dirty="0" smtClean="0">
              <a:latin typeface="Times New Roman"/>
              <a:cs typeface="Times New Roman"/>
            </a:rPr>
            <a:t> </a:t>
          </a:r>
          <a:r>
            <a:rPr lang="en-US" b="0" u="none" dirty="0" err="1" smtClean="0">
              <a:latin typeface="Times New Roman"/>
              <a:cs typeface="Times New Roman"/>
            </a:rPr>
            <a:t>sosial</a:t>
          </a:r>
          <a:endParaRPr lang="en-US" b="0" u="none" dirty="0" smtClean="0">
            <a:latin typeface="Times New Roman"/>
            <a:cs typeface="Times New Roman"/>
          </a:endParaRPr>
        </a:p>
      </dgm:t>
    </dgm:pt>
    <dgm:pt modelId="{261F1457-4457-9940-AD0B-3CAB482C964A}" type="parTrans" cxnId="{FBAF7773-3741-E84B-8DC5-AD494B96CE5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FCF3BC1-F817-7042-B393-D75FEA962217}" type="sibTrans" cxnId="{FBAF7773-3741-E84B-8DC5-AD494B96CE5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81B1403-F0A2-0445-BB07-68CF6089E11D}" type="pres">
      <dgm:prSet presAssocID="{B20C4EB9-E9C8-B943-A43A-4B4EC39913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0BA711-D3F5-3C4D-8515-523011DC6008}" type="pres">
      <dgm:prSet presAssocID="{6E952025-F90A-444B-B982-A9B3A605CD63}" presName="compNode" presStyleCnt="0"/>
      <dgm:spPr/>
      <dgm:t>
        <a:bodyPr/>
        <a:lstStyle/>
        <a:p>
          <a:endParaRPr lang="en-US"/>
        </a:p>
      </dgm:t>
    </dgm:pt>
    <dgm:pt modelId="{0C49897C-FE91-774C-940D-0C38DE871E8D}" type="pres">
      <dgm:prSet presAssocID="{6E952025-F90A-444B-B982-A9B3A605CD63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AA1DF5-D086-AB4E-BA84-607588881B51}" type="pres">
      <dgm:prSet presAssocID="{6E952025-F90A-444B-B982-A9B3A605CD63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AB25E-2457-AC4D-9A3C-BAC12FF54675}" type="pres">
      <dgm:prSet presAssocID="{C08555C6-CBB6-CB4E-94AE-6F8D1E0331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EDF0D7-00A2-A94F-81FB-930213599668}" type="pres">
      <dgm:prSet presAssocID="{E2335DFB-B375-4F47-BF86-49A1F1B83A6F}" presName="compNode" presStyleCnt="0"/>
      <dgm:spPr/>
      <dgm:t>
        <a:bodyPr/>
        <a:lstStyle/>
        <a:p>
          <a:endParaRPr lang="en-US"/>
        </a:p>
      </dgm:t>
    </dgm:pt>
    <dgm:pt modelId="{B78FE891-6E84-7F4E-9BB7-7CC68D99828F}" type="pres">
      <dgm:prSet presAssocID="{E2335DFB-B375-4F47-BF86-49A1F1B83A6F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6F8A9F-8B30-CC4C-9E3D-70BF39994ECB}" type="pres">
      <dgm:prSet presAssocID="{E2335DFB-B375-4F47-BF86-49A1F1B83A6F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3F860-EBC2-8E4F-BF1F-6966E6993B41}" type="presOf" srcId="{B20C4EB9-E9C8-B943-A43A-4B4EC3991368}" destId="{281B1403-F0A2-0445-BB07-68CF6089E11D}" srcOrd="0" destOrd="0" presId="urn:microsoft.com/office/officeart/2005/8/layout/pList1"/>
    <dgm:cxn modelId="{D0E50896-B1E2-5D42-BB27-0B508B653A58}" type="presOf" srcId="{6E952025-F90A-444B-B982-A9B3A605CD63}" destId="{70AA1DF5-D086-AB4E-BA84-607588881B51}" srcOrd="0" destOrd="0" presId="urn:microsoft.com/office/officeart/2005/8/layout/pList1"/>
    <dgm:cxn modelId="{89C84700-164E-5247-A251-F634EC79B391}" type="presOf" srcId="{E2335DFB-B375-4F47-BF86-49A1F1B83A6F}" destId="{266F8A9F-8B30-CC4C-9E3D-70BF39994ECB}" srcOrd="0" destOrd="0" presId="urn:microsoft.com/office/officeart/2005/8/layout/pList1"/>
    <dgm:cxn modelId="{7F69485B-6A8E-2B4F-B1D6-E9A90EA9476B}" type="presOf" srcId="{C08555C6-CBB6-CB4E-94AE-6F8D1E033158}" destId="{BDBAB25E-2457-AC4D-9A3C-BAC12FF54675}" srcOrd="0" destOrd="0" presId="urn:microsoft.com/office/officeart/2005/8/layout/pList1"/>
    <dgm:cxn modelId="{FBAF7773-3741-E84B-8DC5-AD494B96CE56}" srcId="{B20C4EB9-E9C8-B943-A43A-4B4EC3991368}" destId="{E2335DFB-B375-4F47-BF86-49A1F1B83A6F}" srcOrd="1" destOrd="0" parTransId="{261F1457-4457-9940-AD0B-3CAB482C964A}" sibTransId="{9FCF3BC1-F817-7042-B393-D75FEA962217}"/>
    <dgm:cxn modelId="{FDADE1DF-F16D-A340-88CB-F480DD3A49CB}" srcId="{B20C4EB9-E9C8-B943-A43A-4B4EC3991368}" destId="{6E952025-F90A-444B-B982-A9B3A605CD63}" srcOrd="0" destOrd="0" parTransId="{B6062947-9C68-104B-BD9E-7D926F0EE72B}" sibTransId="{C08555C6-CBB6-CB4E-94AE-6F8D1E033158}"/>
    <dgm:cxn modelId="{44F55215-06F8-1447-8E64-730246D8A92A}" type="presParOf" srcId="{281B1403-F0A2-0445-BB07-68CF6089E11D}" destId="{6F0BA711-D3F5-3C4D-8515-523011DC6008}" srcOrd="0" destOrd="0" presId="urn:microsoft.com/office/officeart/2005/8/layout/pList1"/>
    <dgm:cxn modelId="{217B42EB-7371-244F-93C8-55C0101A292B}" type="presParOf" srcId="{6F0BA711-D3F5-3C4D-8515-523011DC6008}" destId="{0C49897C-FE91-774C-940D-0C38DE871E8D}" srcOrd="0" destOrd="0" presId="urn:microsoft.com/office/officeart/2005/8/layout/pList1"/>
    <dgm:cxn modelId="{0F1B109D-4CD0-454E-A7A7-6C560775E8A1}" type="presParOf" srcId="{6F0BA711-D3F5-3C4D-8515-523011DC6008}" destId="{70AA1DF5-D086-AB4E-BA84-607588881B51}" srcOrd="1" destOrd="0" presId="urn:microsoft.com/office/officeart/2005/8/layout/pList1"/>
    <dgm:cxn modelId="{040A7D11-80AC-FD43-A9E7-8C814AF29C19}" type="presParOf" srcId="{281B1403-F0A2-0445-BB07-68CF6089E11D}" destId="{BDBAB25E-2457-AC4D-9A3C-BAC12FF54675}" srcOrd="1" destOrd="0" presId="urn:microsoft.com/office/officeart/2005/8/layout/pList1"/>
    <dgm:cxn modelId="{E93D5A94-97F4-A141-8D70-93709A946451}" type="presParOf" srcId="{281B1403-F0A2-0445-BB07-68CF6089E11D}" destId="{6CEDF0D7-00A2-A94F-81FB-930213599668}" srcOrd="2" destOrd="0" presId="urn:microsoft.com/office/officeart/2005/8/layout/pList1"/>
    <dgm:cxn modelId="{1BE5456D-905A-5A49-BDA2-5FDCE4DA6D42}" type="presParOf" srcId="{6CEDF0D7-00A2-A94F-81FB-930213599668}" destId="{B78FE891-6E84-7F4E-9BB7-7CC68D99828F}" srcOrd="0" destOrd="0" presId="urn:microsoft.com/office/officeart/2005/8/layout/pList1"/>
    <dgm:cxn modelId="{B5B4D99D-4A22-9845-9894-EAA0A2E1790A}" type="presParOf" srcId="{6CEDF0D7-00A2-A94F-81FB-930213599668}" destId="{266F8A9F-8B30-CC4C-9E3D-70BF39994ECB}" srcOrd="1" destOrd="0" presId="urn:microsoft.com/office/officeart/2005/8/layout/pList1"/>
  </dgm:cxnLst>
  <dgm:bg>
    <a:solidFill>
      <a:srgbClr val="FFFFFF">
        <a:alpha val="70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0C4EB9-E9C8-B943-A43A-4B4EC3991368}" type="doc">
      <dgm:prSet loTypeId="urn:microsoft.com/office/officeart/2005/8/layout/p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E952025-F90A-444B-B982-A9B3A605CD63}">
      <dgm:prSet phldrT="[Text]"/>
      <dgm:spPr/>
      <dgm:t>
        <a:bodyPr/>
        <a:lstStyle/>
        <a:p>
          <a:r>
            <a:rPr lang="en-US" b="1" u="sng" dirty="0" smtClean="0">
              <a:latin typeface="Times New Roman"/>
              <a:cs typeface="Times New Roman"/>
            </a:rPr>
            <a:t>Progress-Oriented Events</a:t>
          </a:r>
        </a:p>
        <a:p>
          <a:r>
            <a:rPr lang="en-US" b="0" u="sng" dirty="0" err="1" smtClean="0">
              <a:latin typeface="Times New Roman"/>
              <a:cs typeface="Times New Roman"/>
            </a:rPr>
            <a:t>Acara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dilakukan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dalam</a:t>
          </a:r>
          <a:r>
            <a:rPr lang="en-US" b="0" u="sng" dirty="0" smtClean="0">
              <a:latin typeface="Times New Roman"/>
              <a:cs typeface="Times New Roman"/>
            </a:rPr>
            <a:t> progress </a:t>
          </a:r>
          <a:r>
            <a:rPr lang="en-US" b="0" u="sng" dirty="0" err="1" smtClean="0">
              <a:latin typeface="Times New Roman"/>
              <a:cs typeface="Times New Roman"/>
            </a:rPr>
            <a:t>perkembangan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dari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sebuah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organisasi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atau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komunitas</a:t>
          </a:r>
          <a:r>
            <a:rPr lang="en-US" b="0" u="sng" dirty="0" smtClean="0">
              <a:latin typeface="Times New Roman"/>
              <a:cs typeface="Times New Roman"/>
            </a:rPr>
            <a:t>. </a:t>
          </a:r>
          <a:r>
            <a:rPr lang="en-US" b="0" u="sng" dirty="0" err="1" smtClean="0">
              <a:latin typeface="Times New Roman"/>
              <a:cs typeface="Times New Roman"/>
            </a:rPr>
            <a:t>Misal</a:t>
          </a:r>
          <a:r>
            <a:rPr lang="en-US" b="0" u="sng" dirty="0" smtClean="0">
              <a:latin typeface="Times New Roman"/>
              <a:cs typeface="Times New Roman"/>
            </a:rPr>
            <a:t>: </a:t>
          </a:r>
          <a:r>
            <a:rPr lang="en-US" b="0" u="sng" dirty="0" err="1" smtClean="0">
              <a:latin typeface="Times New Roman"/>
              <a:cs typeface="Times New Roman"/>
            </a:rPr>
            <a:t>peletakan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batu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pertama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dari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sebuah</a:t>
          </a:r>
          <a:r>
            <a:rPr lang="en-US" b="0" u="sng" dirty="0" smtClean="0">
              <a:latin typeface="Times New Roman"/>
              <a:cs typeface="Times New Roman"/>
            </a:rPr>
            <a:t> </a:t>
          </a:r>
          <a:r>
            <a:rPr lang="en-US" b="0" u="sng" dirty="0" err="1" smtClean="0">
              <a:latin typeface="Times New Roman"/>
              <a:cs typeface="Times New Roman"/>
            </a:rPr>
            <a:t>gedung</a:t>
          </a:r>
          <a:r>
            <a:rPr lang="en-US" b="0" u="sng" dirty="0" smtClean="0">
              <a:latin typeface="Times New Roman"/>
              <a:cs typeface="Times New Roman"/>
            </a:rPr>
            <a:t>, </a:t>
          </a:r>
          <a:r>
            <a:rPr lang="en-US" b="0" u="sng" dirty="0" err="1" smtClean="0">
              <a:latin typeface="Times New Roman"/>
              <a:cs typeface="Times New Roman"/>
            </a:rPr>
            <a:t>pemotongan</a:t>
          </a:r>
          <a:r>
            <a:rPr lang="en-US" b="0" u="sng" dirty="0" smtClean="0">
              <a:latin typeface="Times New Roman"/>
              <a:cs typeface="Times New Roman"/>
            </a:rPr>
            <a:t> pita, </a:t>
          </a:r>
          <a:r>
            <a:rPr lang="en-US" b="0" u="sng" dirty="0" err="1" smtClean="0">
              <a:latin typeface="Times New Roman"/>
              <a:cs typeface="Times New Roman"/>
            </a:rPr>
            <a:t>dll</a:t>
          </a:r>
          <a:endParaRPr lang="en-US" b="0" dirty="0" smtClean="0">
            <a:latin typeface="Times New Roman"/>
            <a:cs typeface="Times New Roman"/>
          </a:endParaRPr>
        </a:p>
      </dgm:t>
    </dgm:pt>
    <dgm:pt modelId="{B6062947-9C68-104B-BD9E-7D926F0EE72B}" type="parTrans" cxnId="{FDADE1DF-F16D-A340-88CB-F480DD3A49C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08555C6-CBB6-CB4E-94AE-6F8D1E033158}" type="sibTrans" cxnId="{FDADE1DF-F16D-A340-88CB-F480DD3A49C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2335DFB-B375-4F47-BF86-49A1F1B83A6F}">
      <dgm:prSet phldrT="[Text]"/>
      <dgm:spPr/>
      <dgm:t>
        <a:bodyPr/>
        <a:lstStyle/>
        <a:p>
          <a:r>
            <a:rPr lang="en-US" b="1" u="sng" dirty="0" smtClean="0">
              <a:latin typeface="Times New Roman"/>
              <a:cs typeface="Times New Roman"/>
            </a:rPr>
            <a:t>Artistic Events</a:t>
          </a:r>
        </a:p>
        <a:p>
          <a:r>
            <a:rPr lang="en-US" b="0" u="none" dirty="0" smtClean="0">
              <a:latin typeface="Times New Roman"/>
              <a:cs typeface="Times New Roman"/>
            </a:rPr>
            <a:t>Concerts Or Concert Tours, Film Festivals, Arts Shows, Photo Exhibits</a:t>
          </a:r>
        </a:p>
      </dgm:t>
    </dgm:pt>
    <dgm:pt modelId="{261F1457-4457-9940-AD0B-3CAB482C964A}" type="parTrans" cxnId="{FBAF7773-3741-E84B-8DC5-AD494B96CE5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FCF3BC1-F817-7042-B393-D75FEA962217}" type="sibTrans" cxnId="{FBAF7773-3741-E84B-8DC5-AD494B96CE5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81B1403-F0A2-0445-BB07-68CF6089E11D}" type="pres">
      <dgm:prSet presAssocID="{B20C4EB9-E9C8-B943-A43A-4B4EC39913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0BA711-D3F5-3C4D-8515-523011DC6008}" type="pres">
      <dgm:prSet presAssocID="{6E952025-F90A-444B-B982-A9B3A605CD63}" presName="compNode" presStyleCnt="0"/>
      <dgm:spPr/>
      <dgm:t>
        <a:bodyPr/>
        <a:lstStyle/>
        <a:p>
          <a:endParaRPr lang="en-US"/>
        </a:p>
      </dgm:t>
    </dgm:pt>
    <dgm:pt modelId="{0C49897C-FE91-774C-940D-0C38DE871E8D}" type="pres">
      <dgm:prSet presAssocID="{6E952025-F90A-444B-B982-A9B3A605CD63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AA1DF5-D086-AB4E-BA84-607588881B51}" type="pres">
      <dgm:prSet presAssocID="{6E952025-F90A-444B-B982-A9B3A605CD63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AB25E-2457-AC4D-9A3C-BAC12FF54675}" type="pres">
      <dgm:prSet presAssocID="{C08555C6-CBB6-CB4E-94AE-6F8D1E0331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EDF0D7-00A2-A94F-81FB-930213599668}" type="pres">
      <dgm:prSet presAssocID="{E2335DFB-B375-4F47-BF86-49A1F1B83A6F}" presName="compNode" presStyleCnt="0"/>
      <dgm:spPr/>
      <dgm:t>
        <a:bodyPr/>
        <a:lstStyle/>
        <a:p>
          <a:endParaRPr lang="en-US"/>
        </a:p>
      </dgm:t>
    </dgm:pt>
    <dgm:pt modelId="{B78FE891-6E84-7F4E-9BB7-7CC68D99828F}" type="pres">
      <dgm:prSet presAssocID="{E2335DFB-B375-4F47-BF86-49A1F1B83A6F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6F8A9F-8B30-CC4C-9E3D-70BF39994ECB}" type="pres">
      <dgm:prSet presAssocID="{E2335DFB-B375-4F47-BF86-49A1F1B83A6F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D8A68E-696E-2943-B759-3DD4728B40C4}" type="presOf" srcId="{C08555C6-CBB6-CB4E-94AE-6F8D1E033158}" destId="{BDBAB25E-2457-AC4D-9A3C-BAC12FF54675}" srcOrd="0" destOrd="0" presId="urn:microsoft.com/office/officeart/2005/8/layout/pList1"/>
    <dgm:cxn modelId="{98518D2B-C203-D442-AE1F-56993773B358}" type="presOf" srcId="{6E952025-F90A-444B-B982-A9B3A605CD63}" destId="{70AA1DF5-D086-AB4E-BA84-607588881B51}" srcOrd="0" destOrd="0" presId="urn:microsoft.com/office/officeart/2005/8/layout/pList1"/>
    <dgm:cxn modelId="{77807918-2648-6F4F-B87F-84FAFF94895F}" type="presOf" srcId="{E2335DFB-B375-4F47-BF86-49A1F1B83A6F}" destId="{266F8A9F-8B30-CC4C-9E3D-70BF39994ECB}" srcOrd="0" destOrd="0" presId="urn:microsoft.com/office/officeart/2005/8/layout/pList1"/>
    <dgm:cxn modelId="{FBAF7773-3741-E84B-8DC5-AD494B96CE56}" srcId="{B20C4EB9-E9C8-B943-A43A-4B4EC3991368}" destId="{E2335DFB-B375-4F47-BF86-49A1F1B83A6F}" srcOrd="1" destOrd="0" parTransId="{261F1457-4457-9940-AD0B-3CAB482C964A}" sibTransId="{9FCF3BC1-F817-7042-B393-D75FEA962217}"/>
    <dgm:cxn modelId="{FDADE1DF-F16D-A340-88CB-F480DD3A49CB}" srcId="{B20C4EB9-E9C8-B943-A43A-4B4EC3991368}" destId="{6E952025-F90A-444B-B982-A9B3A605CD63}" srcOrd="0" destOrd="0" parTransId="{B6062947-9C68-104B-BD9E-7D926F0EE72B}" sibTransId="{C08555C6-CBB6-CB4E-94AE-6F8D1E033158}"/>
    <dgm:cxn modelId="{7DDB799B-0B21-244F-B063-ED148CCFAE6A}" type="presOf" srcId="{B20C4EB9-E9C8-B943-A43A-4B4EC3991368}" destId="{281B1403-F0A2-0445-BB07-68CF6089E11D}" srcOrd="0" destOrd="0" presId="urn:microsoft.com/office/officeart/2005/8/layout/pList1"/>
    <dgm:cxn modelId="{4F918AA1-0FF5-3248-8A5C-749251A5271B}" type="presParOf" srcId="{281B1403-F0A2-0445-BB07-68CF6089E11D}" destId="{6F0BA711-D3F5-3C4D-8515-523011DC6008}" srcOrd="0" destOrd="0" presId="urn:microsoft.com/office/officeart/2005/8/layout/pList1"/>
    <dgm:cxn modelId="{28292F8F-2266-7546-ADFA-CC3587BE3248}" type="presParOf" srcId="{6F0BA711-D3F5-3C4D-8515-523011DC6008}" destId="{0C49897C-FE91-774C-940D-0C38DE871E8D}" srcOrd="0" destOrd="0" presId="urn:microsoft.com/office/officeart/2005/8/layout/pList1"/>
    <dgm:cxn modelId="{70F3B536-4555-EE44-809F-7E1C5C9439E5}" type="presParOf" srcId="{6F0BA711-D3F5-3C4D-8515-523011DC6008}" destId="{70AA1DF5-D086-AB4E-BA84-607588881B51}" srcOrd="1" destOrd="0" presId="urn:microsoft.com/office/officeart/2005/8/layout/pList1"/>
    <dgm:cxn modelId="{34D2C4F6-32E1-4244-AA01-3949CEBB1E57}" type="presParOf" srcId="{281B1403-F0A2-0445-BB07-68CF6089E11D}" destId="{BDBAB25E-2457-AC4D-9A3C-BAC12FF54675}" srcOrd="1" destOrd="0" presId="urn:microsoft.com/office/officeart/2005/8/layout/pList1"/>
    <dgm:cxn modelId="{4816EC01-B2D1-C645-91FA-F223646EB4DF}" type="presParOf" srcId="{281B1403-F0A2-0445-BB07-68CF6089E11D}" destId="{6CEDF0D7-00A2-A94F-81FB-930213599668}" srcOrd="2" destOrd="0" presId="urn:microsoft.com/office/officeart/2005/8/layout/pList1"/>
    <dgm:cxn modelId="{800FDECF-22CF-9349-91B6-B1588737BA87}" type="presParOf" srcId="{6CEDF0D7-00A2-A94F-81FB-930213599668}" destId="{B78FE891-6E84-7F4E-9BB7-7CC68D99828F}" srcOrd="0" destOrd="0" presId="urn:microsoft.com/office/officeart/2005/8/layout/pList1"/>
    <dgm:cxn modelId="{13E1BD43-FDEC-C041-A913-CAC334B00ACA}" type="presParOf" srcId="{6CEDF0D7-00A2-A94F-81FB-930213599668}" destId="{266F8A9F-8B30-CC4C-9E3D-70BF39994ECB}" srcOrd="1" destOrd="0" presId="urn:microsoft.com/office/officeart/2005/8/layout/pList1"/>
  </dgm:cxnLst>
  <dgm:bg>
    <a:solidFill>
      <a:srgbClr val="FFFFFF">
        <a:alpha val="70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C8D9C3-5F3C-7E4E-86CD-33C0E6E77A9C}">
      <dsp:nvSpPr>
        <dsp:cNvPr id="0" name=""/>
        <dsp:cNvSpPr/>
      </dsp:nvSpPr>
      <dsp:spPr>
        <a:xfrm>
          <a:off x="0" y="73551"/>
          <a:ext cx="8229600" cy="6475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00"/>
              </a:solidFill>
              <a:latin typeface="Times New Roman"/>
              <a:cs typeface="Times New Roman"/>
            </a:rPr>
            <a:t>A. Interpersonal Communication</a:t>
          </a:r>
          <a:endParaRPr lang="en-US" sz="2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73551"/>
        <a:ext cx="8229600" cy="647595"/>
      </dsp:txXfrm>
    </dsp:sp>
    <dsp:sp modelId="{F065D0D7-071D-5147-843E-4AEF3656D450}">
      <dsp:nvSpPr>
        <dsp:cNvPr id="0" name=""/>
        <dsp:cNvSpPr/>
      </dsp:nvSpPr>
      <dsp:spPr>
        <a:xfrm>
          <a:off x="0" y="721146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media-media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terkait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hubungan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interpersonal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721146"/>
        <a:ext cx="8229600" cy="447120"/>
      </dsp:txXfrm>
    </dsp:sp>
    <dsp:sp modelId="{3083E3DA-41AF-C548-98C1-758E82250A75}">
      <dsp:nvSpPr>
        <dsp:cNvPr id="0" name=""/>
        <dsp:cNvSpPr/>
      </dsp:nvSpPr>
      <dsp:spPr>
        <a:xfrm>
          <a:off x="0" y="1168266"/>
          <a:ext cx="8229600" cy="6475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00"/>
              </a:solidFill>
              <a:latin typeface="Times New Roman"/>
              <a:cs typeface="Times New Roman"/>
            </a:rPr>
            <a:t>B. Organizational Media </a:t>
          </a:r>
          <a:endParaRPr lang="en-US" sz="2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168266"/>
        <a:ext cx="8229600" cy="647595"/>
      </dsp:txXfrm>
    </dsp:sp>
    <dsp:sp modelId="{F33A457B-FF22-5742-95F0-2AB3104BDF08}">
      <dsp:nvSpPr>
        <dsp:cNvPr id="0" name=""/>
        <dsp:cNvSpPr/>
      </dsp:nvSpPr>
      <dsp:spPr>
        <a:xfrm>
          <a:off x="0" y="1815861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sendiri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milik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815861"/>
        <a:ext cx="8229600" cy="447120"/>
      </dsp:txXfrm>
    </dsp:sp>
    <dsp:sp modelId="{2C3419BC-2FB5-FA4B-8A2E-F75EE6494264}">
      <dsp:nvSpPr>
        <dsp:cNvPr id="0" name=""/>
        <dsp:cNvSpPr/>
      </dsp:nvSpPr>
      <dsp:spPr>
        <a:xfrm>
          <a:off x="0" y="2262981"/>
          <a:ext cx="8229600" cy="6475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00"/>
              </a:solidFill>
              <a:latin typeface="Times New Roman"/>
              <a:cs typeface="Times New Roman"/>
            </a:rPr>
            <a:t>C. News Media</a:t>
          </a:r>
          <a:endParaRPr lang="en-US" sz="2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262981"/>
        <a:ext cx="8229600" cy="647595"/>
      </dsp:txXfrm>
    </dsp:sp>
    <dsp:sp modelId="{BE7D9166-5A7C-874E-9080-FE5A8B61AFE3}">
      <dsp:nvSpPr>
        <dsp:cNvPr id="0" name=""/>
        <dsp:cNvSpPr/>
      </dsp:nvSpPr>
      <dsp:spPr>
        <a:xfrm>
          <a:off x="0" y="2910576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massa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910576"/>
        <a:ext cx="8229600" cy="447120"/>
      </dsp:txXfrm>
    </dsp:sp>
    <dsp:sp modelId="{71BA1FF2-A63D-8445-B470-5BFF903F2FC2}">
      <dsp:nvSpPr>
        <dsp:cNvPr id="0" name=""/>
        <dsp:cNvSpPr/>
      </dsp:nvSpPr>
      <dsp:spPr>
        <a:xfrm>
          <a:off x="0" y="3357696"/>
          <a:ext cx="8229600" cy="6475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00"/>
              </a:solidFill>
              <a:latin typeface="Times New Roman"/>
              <a:cs typeface="Times New Roman"/>
            </a:rPr>
            <a:t>D. Advertising &amp; Promotional Media</a:t>
          </a:r>
          <a:endParaRPr lang="en-US" sz="2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357696"/>
        <a:ext cx="8229600" cy="647595"/>
      </dsp:txXfrm>
    </dsp:sp>
    <dsp:sp modelId="{47BDEE4D-AA44-A24C-8BF6-BBCE01BB7EC4}">
      <dsp:nvSpPr>
        <dsp:cNvPr id="0" name=""/>
        <dsp:cNvSpPr/>
      </dsp:nvSpPr>
      <dsp:spPr>
        <a:xfrm>
          <a:off x="0" y="4005291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iklan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berbayar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promosi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media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005291"/>
        <a:ext cx="8229600" cy="4471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871FC9-8F1E-B14A-B69B-A120C95E70AC}">
      <dsp:nvSpPr>
        <dsp:cNvPr id="0" name=""/>
        <dsp:cNvSpPr/>
      </dsp:nvSpPr>
      <dsp:spPr>
        <a:xfrm>
          <a:off x="483" y="443295"/>
          <a:ext cx="1884266" cy="113055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General Publications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83" y="443295"/>
        <a:ext cx="1884266" cy="1130559"/>
      </dsp:txXfrm>
    </dsp:sp>
    <dsp:sp modelId="{9A2EE681-217B-D443-856F-3D79EAE5A804}">
      <dsp:nvSpPr>
        <dsp:cNvPr id="0" name=""/>
        <dsp:cNvSpPr/>
      </dsp:nvSpPr>
      <dsp:spPr>
        <a:xfrm>
          <a:off x="2073175" y="443295"/>
          <a:ext cx="1884266" cy="113055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Direct Mail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073175" y="443295"/>
        <a:ext cx="1884266" cy="1130559"/>
      </dsp:txXfrm>
    </dsp:sp>
    <dsp:sp modelId="{4D5BF0AB-A686-1F49-ADDF-6779411C5B21}">
      <dsp:nvSpPr>
        <dsp:cNvPr id="0" name=""/>
        <dsp:cNvSpPr/>
      </dsp:nvSpPr>
      <dsp:spPr>
        <a:xfrm>
          <a:off x="483" y="1762281"/>
          <a:ext cx="1884266" cy="113055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Electronic Media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83" y="1762281"/>
        <a:ext cx="1884266" cy="1130559"/>
      </dsp:txXfrm>
    </dsp:sp>
    <dsp:sp modelId="{8521DAC3-F6BB-FC4C-B69D-23AF6FFE5513}">
      <dsp:nvSpPr>
        <dsp:cNvPr id="0" name=""/>
        <dsp:cNvSpPr/>
      </dsp:nvSpPr>
      <dsp:spPr>
        <a:xfrm>
          <a:off x="2073175" y="1762281"/>
          <a:ext cx="1884266" cy="1130559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Social Media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073175" y="1762281"/>
        <a:ext cx="1884266" cy="113055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F584C4-EF0F-E84F-A9D8-0DBFA7A3C2AD}">
      <dsp:nvSpPr>
        <dsp:cNvPr id="0" name=""/>
        <dsp:cNvSpPr/>
      </dsp:nvSpPr>
      <dsp:spPr>
        <a:xfrm rot="5400000">
          <a:off x="-135763" y="137207"/>
          <a:ext cx="905093" cy="63356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latin typeface="Times New Roman"/>
            <a:cs typeface="Times New Roman"/>
          </a:endParaRPr>
        </a:p>
      </dsp:txBody>
      <dsp:txXfrm rot="5400000">
        <a:off x="-135763" y="137207"/>
        <a:ext cx="905093" cy="633565"/>
      </dsp:txXfrm>
    </dsp:sp>
    <dsp:sp modelId="{ED436069-2B96-784A-9E37-2EC933DCCEBF}">
      <dsp:nvSpPr>
        <dsp:cNvPr id="0" name=""/>
        <dsp:cNvSpPr/>
      </dsp:nvSpPr>
      <dsp:spPr>
        <a:xfrm rot="5400000">
          <a:off x="4137427" y="-3502419"/>
          <a:ext cx="588310" cy="7596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/>
              <a:cs typeface="Times New Roman"/>
            </a:rPr>
            <a:t>Serial Publications (newsletter, bulletins, etc.)</a:t>
          </a:r>
          <a:endParaRPr lang="en-US" sz="1800" kern="1200" dirty="0">
            <a:latin typeface="Times New Roman"/>
            <a:cs typeface="Times New Roman"/>
          </a:endParaRPr>
        </a:p>
      </dsp:txBody>
      <dsp:txXfrm rot="5400000">
        <a:off x="4137427" y="-3502419"/>
        <a:ext cx="588310" cy="7596034"/>
      </dsp:txXfrm>
    </dsp:sp>
    <dsp:sp modelId="{265E7626-9B45-ED40-8419-C06FC88E463D}">
      <dsp:nvSpPr>
        <dsp:cNvPr id="0" name=""/>
        <dsp:cNvSpPr/>
      </dsp:nvSpPr>
      <dsp:spPr>
        <a:xfrm rot="5400000">
          <a:off x="-135763" y="944214"/>
          <a:ext cx="905093" cy="63356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89185"/>
              <a:satOff val="-1423"/>
              <a:lumOff val="137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latin typeface="Times New Roman"/>
            <a:cs typeface="Times New Roman"/>
          </a:endParaRPr>
        </a:p>
      </dsp:txBody>
      <dsp:txXfrm rot="5400000">
        <a:off x="-135763" y="944214"/>
        <a:ext cx="905093" cy="633565"/>
      </dsp:txXfrm>
    </dsp:sp>
    <dsp:sp modelId="{F75EEDD6-F754-244D-95FE-84C144A56F5E}">
      <dsp:nvSpPr>
        <dsp:cNvPr id="0" name=""/>
        <dsp:cNvSpPr/>
      </dsp:nvSpPr>
      <dsp:spPr>
        <a:xfrm rot="5400000">
          <a:off x="4137427" y="-2695411"/>
          <a:ext cx="588310" cy="7596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89185"/>
              <a:satOff val="-1423"/>
              <a:lumOff val="137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/>
              <a:cs typeface="Times New Roman"/>
            </a:rPr>
            <a:t>Stand Alone Publications (brochures, flyer, fact sheet)</a:t>
          </a:r>
          <a:endParaRPr lang="en-US" sz="1800" kern="1200" dirty="0">
            <a:latin typeface="Times New Roman"/>
            <a:cs typeface="Times New Roman"/>
          </a:endParaRPr>
        </a:p>
      </dsp:txBody>
      <dsp:txXfrm rot="5400000">
        <a:off x="4137427" y="-2695411"/>
        <a:ext cx="588310" cy="7596034"/>
      </dsp:txXfrm>
    </dsp:sp>
    <dsp:sp modelId="{2AA14914-A586-1A45-A09C-955663B70F43}">
      <dsp:nvSpPr>
        <dsp:cNvPr id="0" name=""/>
        <dsp:cNvSpPr/>
      </dsp:nvSpPr>
      <dsp:spPr>
        <a:xfrm rot="5400000">
          <a:off x="-135763" y="1751221"/>
          <a:ext cx="905093" cy="63356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latin typeface="Times New Roman"/>
            <a:cs typeface="Times New Roman"/>
          </a:endParaRPr>
        </a:p>
      </dsp:txBody>
      <dsp:txXfrm rot="5400000">
        <a:off x="-135763" y="1751221"/>
        <a:ext cx="905093" cy="633565"/>
      </dsp:txXfrm>
    </dsp:sp>
    <dsp:sp modelId="{89F1ABAE-A1CD-8440-8E4E-D1DFE9B8EF9F}">
      <dsp:nvSpPr>
        <dsp:cNvPr id="0" name=""/>
        <dsp:cNvSpPr/>
      </dsp:nvSpPr>
      <dsp:spPr>
        <a:xfrm rot="5400000">
          <a:off x="4137427" y="-1888404"/>
          <a:ext cx="588310" cy="7596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/>
              <a:cs typeface="Times New Roman"/>
            </a:rPr>
            <a:t>Reprints (</a:t>
          </a:r>
          <a:r>
            <a:rPr lang="en-US" sz="1800" kern="1200" dirty="0" err="1" smtClean="0">
              <a:latin typeface="Times New Roman"/>
              <a:cs typeface="Times New Roman"/>
            </a:rPr>
            <a:t>Pencetakan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ulang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artikel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mengenai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organisasi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seperti</a:t>
          </a:r>
          <a:r>
            <a:rPr lang="en-US" sz="1800" kern="1200" dirty="0" smtClean="0">
              <a:latin typeface="Times New Roman"/>
              <a:cs typeface="Times New Roman"/>
            </a:rPr>
            <a:t> news release)</a:t>
          </a:r>
          <a:endParaRPr lang="en-US" sz="1800" kern="1200" dirty="0">
            <a:latin typeface="Times New Roman"/>
            <a:cs typeface="Times New Roman"/>
          </a:endParaRPr>
        </a:p>
      </dsp:txBody>
      <dsp:txXfrm rot="5400000">
        <a:off x="4137427" y="-1888404"/>
        <a:ext cx="588310" cy="7596034"/>
      </dsp:txXfrm>
    </dsp:sp>
    <dsp:sp modelId="{B09ADF02-318A-684A-8AA1-C611F031C786}">
      <dsp:nvSpPr>
        <dsp:cNvPr id="0" name=""/>
        <dsp:cNvSpPr/>
      </dsp:nvSpPr>
      <dsp:spPr>
        <a:xfrm rot="5400000">
          <a:off x="-135763" y="2558228"/>
          <a:ext cx="905093" cy="63356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latin typeface="Times New Roman"/>
            <a:cs typeface="Times New Roman"/>
          </a:endParaRPr>
        </a:p>
      </dsp:txBody>
      <dsp:txXfrm rot="5400000">
        <a:off x="-135763" y="2558228"/>
        <a:ext cx="905093" cy="633565"/>
      </dsp:txXfrm>
    </dsp:sp>
    <dsp:sp modelId="{A76EEBCD-FCA1-F446-B6C3-C6143090C938}">
      <dsp:nvSpPr>
        <dsp:cNvPr id="0" name=""/>
        <dsp:cNvSpPr/>
      </dsp:nvSpPr>
      <dsp:spPr>
        <a:xfrm rot="5400000">
          <a:off x="4137427" y="-1081397"/>
          <a:ext cx="588310" cy="7596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/>
              <a:cs typeface="Times New Roman"/>
            </a:rPr>
            <a:t>Progress report (annual report)</a:t>
          </a:r>
          <a:endParaRPr lang="en-US" sz="1800" kern="1200" dirty="0">
            <a:latin typeface="Times New Roman"/>
            <a:cs typeface="Times New Roman"/>
          </a:endParaRPr>
        </a:p>
      </dsp:txBody>
      <dsp:txXfrm rot="5400000">
        <a:off x="4137427" y="-1081397"/>
        <a:ext cx="588310" cy="7596034"/>
      </dsp:txXfrm>
    </dsp:sp>
    <dsp:sp modelId="{24B6CB72-E9FA-A948-ABCB-8C0BDF50E3EF}">
      <dsp:nvSpPr>
        <dsp:cNvPr id="0" name=""/>
        <dsp:cNvSpPr/>
      </dsp:nvSpPr>
      <dsp:spPr>
        <a:xfrm rot="5400000">
          <a:off x="-135763" y="3365235"/>
          <a:ext cx="905093" cy="63356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latin typeface="Times New Roman"/>
            <a:cs typeface="Times New Roman"/>
          </a:endParaRPr>
        </a:p>
      </dsp:txBody>
      <dsp:txXfrm rot="5400000">
        <a:off x="-135763" y="3365235"/>
        <a:ext cx="905093" cy="633565"/>
      </dsp:txXfrm>
    </dsp:sp>
    <dsp:sp modelId="{857CC272-16E0-264B-8756-816FC56224D4}">
      <dsp:nvSpPr>
        <dsp:cNvPr id="0" name=""/>
        <dsp:cNvSpPr/>
      </dsp:nvSpPr>
      <dsp:spPr>
        <a:xfrm rot="5400000">
          <a:off x="4137427" y="-274390"/>
          <a:ext cx="588310" cy="7596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/>
              <a:cs typeface="Times New Roman"/>
            </a:rPr>
            <a:t>User kits (modul </a:t>
          </a:r>
          <a:r>
            <a:rPr lang="en-US" sz="1800" kern="1200" dirty="0" err="1" smtClean="0">
              <a:latin typeface="Times New Roman"/>
              <a:cs typeface="Times New Roman"/>
            </a:rPr>
            <a:t>pembelajaran</a:t>
          </a:r>
          <a:r>
            <a:rPr lang="en-US" sz="1800" kern="1200" dirty="0" smtClean="0">
              <a:latin typeface="Times New Roman"/>
              <a:cs typeface="Times New Roman"/>
            </a:rPr>
            <a:t>, </a:t>
          </a:r>
          <a:r>
            <a:rPr lang="en-US" sz="1800" kern="1200" dirty="0" err="1" smtClean="0">
              <a:latin typeface="Times New Roman"/>
              <a:cs typeface="Times New Roman"/>
            </a:rPr>
            <a:t>didalamnya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dapat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terlampir</a:t>
          </a:r>
          <a:r>
            <a:rPr lang="en-US" sz="1800" kern="1200" dirty="0" smtClean="0">
              <a:latin typeface="Times New Roman"/>
              <a:cs typeface="Times New Roman"/>
            </a:rPr>
            <a:t> contoh produk organisasi)</a:t>
          </a:r>
          <a:endParaRPr lang="en-US" sz="1800" kern="1200" dirty="0">
            <a:latin typeface="Times New Roman"/>
            <a:cs typeface="Times New Roman"/>
          </a:endParaRPr>
        </a:p>
      </dsp:txBody>
      <dsp:txXfrm rot="5400000">
        <a:off x="4137427" y="-274390"/>
        <a:ext cx="588310" cy="7596034"/>
      </dsp:txXfrm>
    </dsp:sp>
    <dsp:sp modelId="{F1540838-FF79-884D-B710-600CD524F89D}">
      <dsp:nvSpPr>
        <dsp:cNvPr id="0" name=""/>
        <dsp:cNvSpPr/>
      </dsp:nvSpPr>
      <dsp:spPr>
        <a:xfrm rot="5400000">
          <a:off x="-135763" y="4172242"/>
          <a:ext cx="905093" cy="63356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89185"/>
              <a:satOff val="-1423"/>
              <a:lumOff val="137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latin typeface="Times New Roman"/>
            <a:cs typeface="Times New Roman"/>
          </a:endParaRPr>
        </a:p>
      </dsp:txBody>
      <dsp:txXfrm rot="5400000">
        <a:off x="-135763" y="4172242"/>
        <a:ext cx="905093" cy="633565"/>
      </dsp:txXfrm>
    </dsp:sp>
    <dsp:sp modelId="{926D97B1-0535-9B4B-8DB0-C33B4D24A51F}">
      <dsp:nvSpPr>
        <dsp:cNvPr id="0" name=""/>
        <dsp:cNvSpPr/>
      </dsp:nvSpPr>
      <dsp:spPr>
        <a:xfrm rot="5400000">
          <a:off x="4137427" y="532616"/>
          <a:ext cx="588310" cy="7596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89185"/>
              <a:satOff val="-1423"/>
              <a:lumOff val="137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/>
              <a:cs typeface="Times New Roman"/>
            </a:rPr>
            <a:t>Research report</a:t>
          </a:r>
          <a:endParaRPr lang="en-US" sz="1800" kern="1200" dirty="0">
            <a:latin typeface="Times New Roman"/>
            <a:cs typeface="Times New Roman"/>
          </a:endParaRPr>
        </a:p>
      </dsp:txBody>
      <dsp:txXfrm rot="5400000">
        <a:off x="4137427" y="532616"/>
        <a:ext cx="588310" cy="759603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EBB5AD-19D2-CE4D-BA49-E9C7406B8708}">
      <dsp:nvSpPr>
        <dsp:cNvPr id="0" name=""/>
        <dsp:cNvSpPr/>
      </dsp:nvSpPr>
      <dsp:spPr>
        <a:xfrm>
          <a:off x="0" y="79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rgbClr val="000000"/>
              </a:solidFill>
              <a:latin typeface="Times New Roman"/>
              <a:cs typeface="Times New Roman"/>
            </a:rPr>
            <a:t>Memo</a:t>
          </a:r>
          <a:endParaRPr lang="en-US" sz="4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793"/>
        <a:ext cx="2571749" cy="1543050"/>
      </dsp:txXfrm>
    </dsp:sp>
    <dsp:sp modelId="{A54CEEF1-047F-9E47-A130-D604280E488F}">
      <dsp:nvSpPr>
        <dsp:cNvPr id="0" name=""/>
        <dsp:cNvSpPr/>
      </dsp:nvSpPr>
      <dsp:spPr>
        <a:xfrm>
          <a:off x="2828925" y="79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rgbClr val="000000"/>
              </a:solidFill>
              <a:latin typeface="Times New Roman"/>
              <a:cs typeface="Times New Roman"/>
            </a:rPr>
            <a:t>Letter</a:t>
          </a:r>
          <a:endParaRPr lang="en-US" sz="4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828925" y="793"/>
        <a:ext cx="2571749" cy="1543050"/>
      </dsp:txXfrm>
    </dsp:sp>
    <dsp:sp modelId="{3BA10416-905F-7F41-BC60-1ACCFE66252E}">
      <dsp:nvSpPr>
        <dsp:cNvPr id="0" name=""/>
        <dsp:cNvSpPr/>
      </dsp:nvSpPr>
      <dsp:spPr>
        <a:xfrm>
          <a:off x="5657849" y="79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rgbClr val="000000"/>
              </a:solidFill>
              <a:latin typeface="Times New Roman"/>
              <a:cs typeface="Times New Roman"/>
            </a:rPr>
            <a:t>Poster</a:t>
          </a:r>
          <a:endParaRPr lang="en-US" sz="4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5657849" y="793"/>
        <a:ext cx="2571749" cy="1543050"/>
      </dsp:txXfrm>
    </dsp:sp>
    <dsp:sp modelId="{F3766CAF-F153-9347-B20A-7CCE6C4F4D10}">
      <dsp:nvSpPr>
        <dsp:cNvPr id="0" name=""/>
        <dsp:cNvSpPr/>
      </dsp:nvSpPr>
      <dsp:spPr>
        <a:xfrm>
          <a:off x="0" y="1801019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rgbClr val="000000"/>
              </a:solidFill>
              <a:latin typeface="Times New Roman"/>
              <a:cs typeface="Times New Roman"/>
            </a:rPr>
            <a:t>Postcard</a:t>
          </a:r>
          <a:endParaRPr lang="en-US" sz="4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801019"/>
        <a:ext cx="2571749" cy="1543050"/>
      </dsp:txXfrm>
    </dsp:sp>
    <dsp:sp modelId="{DAB72388-5DE2-5A45-ADB5-0631D7F871CB}">
      <dsp:nvSpPr>
        <dsp:cNvPr id="0" name=""/>
        <dsp:cNvSpPr/>
      </dsp:nvSpPr>
      <dsp:spPr>
        <a:xfrm>
          <a:off x="2828925" y="1801018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rgbClr val="000000"/>
              </a:solidFill>
              <a:latin typeface="Times New Roman"/>
              <a:cs typeface="Times New Roman"/>
            </a:rPr>
            <a:t>Invitation</a:t>
          </a:r>
        </a:p>
      </dsp:txBody>
      <dsp:txXfrm>
        <a:off x="2828925" y="1801018"/>
        <a:ext cx="2571749" cy="1543050"/>
      </dsp:txXfrm>
    </dsp:sp>
    <dsp:sp modelId="{79EF92B1-6833-AD41-9391-8ECB22B6777A}">
      <dsp:nvSpPr>
        <dsp:cNvPr id="0" name=""/>
        <dsp:cNvSpPr/>
      </dsp:nvSpPr>
      <dsp:spPr>
        <a:xfrm>
          <a:off x="5657849" y="1801018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rgbClr val="000000"/>
              </a:solidFill>
              <a:latin typeface="Times New Roman"/>
              <a:cs typeface="Times New Roman"/>
            </a:rPr>
            <a:t>Catalog</a:t>
          </a:r>
        </a:p>
      </dsp:txBody>
      <dsp:txXfrm>
        <a:off x="5657849" y="1801018"/>
        <a:ext cx="2571749" cy="154305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60CF5E-18C3-714C-8D06-BE91192FD9B5}">
      <dsp:nvSpPr>
        <dsp:cNvPr id="0" name=""/>
        <dsp:cNvSpPr/>
      </dsp:nvSpPr>
      <dsp:spPr>
        <a:xfrm>
          <a:off x="0" y="90824"/>
          <a:ext cx="3619500" cy="55165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Audio Media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90824"/>
        <a:ext cx="3619500" cy="551655"/>
      </dsp:txXfrm>
    </dsp:sp>
    <dsp:sp modelId="{9724266F-3DBD-F840-9E23-0C318C89D0A4}">
      <dsp:nvSpPr>
        <dsp:cNvPr id="0" name=""/>
        <dsp:cNvSpPr/>
      </dsp:nvSpPr>
      <dsp:spPr>
        <a:xfrm>
          <a:off x="0" y="642479"/>
          <a:ext cx="3619500" cy="107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1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Telefon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dial-a-message, recorded information, voicemail, demo tape, demo CD, podcast,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voicenotes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42479"/>
        <a:ext cx="3619500" cy="1071225"/>
      </dsp:txXfrm>
    </dsp:sp>
    <dsp:sp modelId="{8C27DE66-5AC6-214B-9AC0-1BC9810C0BFB}">
      <dsp:nvSpPr>
        <dsp:cNvPr id="0" name=""/>
        <dsp:cNvSpPr/>
      </dsp:nvSpPr>
      <dsp:spPr>
        <a:xfrm>
          <a:off x="0" y="1713704"/>
          <a:ext cx="3619500" cy="55165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Video Media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713704"/>
        <a:ext cx="3619500" cy="551655"/>
      </dsp:txXfrm>
    </dsp:sp>
    <dsp:sp modelId="{3F11F87F-7810-8B47-B427-B91B9164954F}">
      <dsp:nvSpPr>
        <dsp:cNvPr id="0" name=""/>
        <dsp:cNvSpPr/>
      </dsp:nvSpPr>
      <dsp:spPr>
        <a:xfrm>
          <a:off x="0" y="2265359"/>
          <a:ext cx="3619500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1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Nonbroadcast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video, videoconference, teleconference, video tape, slide show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265359"/>
        <a:ext cx="3619500" cy="809370"/>
      </dsp:txXfrm>
    </dsp:sp>
    <dsp:sp modelId="{7901DF6A-8D93-F343-A784-B302E6518A03}">
      <dsp:nvSpPr>
        <dsp:cNvPr id="0" name=""/>
        <dsp:cNvSpPr/>
      </dsp:nvSpPr>
      <dsp:spPr>
        <a:xfrm>
          <a:off x="0" y="3074729"/>
          <a:ext cx="3619500" cy="55165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Digital Media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074729"/>
        <a:ext cx="3619500" cy="551655"/>
      </dsp:txXfrm>
    </dsp:sp>
    <dsp:sp modelId="{477D36CB-59FB-F445-8EBF-27C7A9ECF391}">
      <dsp:nvSpPr>
        <dsp:cNvPr id="0" name=""/>
        <dsp:cNvSpPr/>
      </dsp:nvSpPr>
      <dsp:spPr>
        <a:xfrm>
          <a:off x="0" y="3626384"/>
          <a:ext cx="3619500" cy="107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1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Presentation software, email, internet, newsgroup, website, web home page, web-based television, web-based radio, cell phone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626384"/>
        <a:ext cx="3619500" cy="1071225"/>
      </dsp:txXfrm>
    </dsp:sp>
    <dsp:sp modelId="{8E793323-DD23-E54B-89FF-67216D1AFAD5}">
      <dsp:nvSpPr>
        <dsp:cNvPr id="0" name=""/>
        <dsp:cNvSpPr/>
      </dsp:nvSpPr>
      <dsp:spPr>
        <a:xfrm>
          <a:off x="0" y="4697610"/>
          <a:ext cx="3619500" cy="55165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Electronic Publishing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697610"/>
        <a:ext cx="3619500" cy="551655"/>
      </dsp:txXfrm>
    </dsp:sp>
    <dsp:sp modelId="{4A4A6B24-5C2D-1244-8D0B-15CD2180A246}">
      <dsp:nvSpPr>
        <dsp:cNvPr id="0" name=""/>
        <dsp:cNvSpPr/>
      </dsp:nvSpPr>
      <dsp:spPr>
        <a:xfrm>
          <a:off x="0" y="5249265"/>
          <a:ext cx="3619500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1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Mempublikasikan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sesuatu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elektronik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media yang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dimiliki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249265"/>
        <a:ext cx="3619500" cy="80937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F584C4-EF0F-E84F-A9D8-0DBFA7A3C2AD}">
      <dsp:nvSpPr>
        <dsp:cNvPr id="0" name=""/>
        <dsp:cNvSpPr/>
      </dsp:nvSpPr>
      <dsp:spPr>
        <a:xfrm rot="5400000">
          <a:off x="-163309" y="165233"/>
          <a:ext cx="1088729" cy="76211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5400000">
        <a:off x="-163309" y="165233"/>
        <a:ext cx="1088729" cy="762110"/>
      </dsp:txXfrm>
    </dsp:sp>
    <dsp:sp modelId="{ED436069-2B96-784A-9E37-2EC933DCCEBF}">
      <dsp:nvSpPr>
        <dsp:cNvPr id="0" name=""/>
        <dsp:cNvSpPr/>
      </dsp:nvSpPr>
      <dsp:spPr>
        <a:xfrm rot="5400000">
          <a:off x="1892779" y="-1128744"/>
          <a:ext cx="707674" cy="2969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Blog,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Microblog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(Twitter)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5400000">
        <a:off x="1892779" y="-1128744"/>
        <a:ext cx="707674" cy="2969011"/>
      </dsp:txXfrm>
    </dsp:sp>
    <dsp:sp modelId="{265E7626-9B45-ED40-8419-C06FC88E463D}">
      <dsp:nvSpPr>
        <dsp:cNvPr id="0" name=""/>
        <dsp:cNvSpPr/>
      </dsp:nvSpPr>
      <dsp:spPr>
        <a:xfrm rot="5400000">
          <a:off x="-163309" y="1123704"/>
          <a:ext cx="1088729" cy="76211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89185"/>
              <a:satOff val="-1423"/>
              <a:lumOff val="137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5400000">
        <a:off x="-163309" y="1123704"/>
        <a:ext cx="1088729" cy="762110"/>
      </dsp:txXfrm>
    </dsp:sp>
    <dsp:sp modelId="{F75EEDD6-F754-244D-95FE-84C144A56F5E}">
      <dsp:nvSpPr>
        <dsp:cNvPr id="0" name=""/>
        <dsp:cNvSpPr/>
      </dsp:nvSpPr>
      <dsp:spPr>
        <a:xfrm rot="5400000">
          <a:off x="1892779" y="-170273"/>
          <a:ext cx="707674" cy="2969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89185"/>
              <a:satOff val="-1423"/>
              <a:lumOff val="137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Collaboration (Wiki)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5400000">
        <a:off x="1892779" y="-170273"/>
        <a:ext cx="707674" cy="2969011"/>
      </dsp:txXfrm>
    </dsp:sp>
    <dsp:sp modelId="{2AA14914-A586-1A45-A09C-955663B70F43}">
      <dsp:nvSpPr>
        <dsp:cNvPr id="0" name=""/>
        <dsp:cNvSpPr/>
      </dsp:nvSpPr>
      <dsp:spPr>
        <a:xfrm rot="5400000">
          <a:off x="-163309" y="2082176"/>
          <a:ext cx="1088729" cy="76211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5400000">
        <a:off x="-163309" y="2082176"/>
        <a:ext cx="1088729" cy="762110"/>
      </dsp:txXfrm>
    </dsp:sp>
    <dsp:sp modelId="{89F1ABAE-A1CD-8440-8E4E-D1DFE9B8EF9F}">
      <dsp:nvSpPr>
        <dsp:cNvPr id="0" name=""/>
        <dsp:cNvSpPr/>
      </dsp:nvSpPr>
      <dsp:spPr>
        <a:xfrm rot="5400000">
          <a:off x="1892779" y="788198"/>
          <a:ext cx="707674" cy="2969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Social Network (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Facebook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LinkedIn, Google+,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Instagram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5400000">
        <a:off x="1892779" y="788198"/>
        <a:ext cx="707674" cy="2969011"/>
      </dsp:txXfrm>
    </dsp:sp>
    <dsp:sp modelId="{B09ADF02-318A-684A-8AA1-C611F031C786}">
      <dsp:nvSpPr>
        <dsp:cNvPr id="0" name=""/>
        <dsp:cNvSpPr/>
      </dsp:nvSpPr>
      <dsp:spPr>
        <a:xfrm rot="5400000">
          <a:off x="-163309" y="3040647"/>
          <a:ext cx="1088729" cy="76211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5400000">
        <a:off x="-163309" y="3040647"/>
        <a:ext cx="1088729" cy="762110"/>
      </dsp:txXfrm>
    </dsp:sp>
    <dsp:sp modelId="{A76EEBCD-FCA1-F446-B6C3-C6143090C938}">
      <dsp:nvSpPr>
        <dsp:cNvPr id="0" name=""/>
        <dsp:cNvSpPr/>
      </dsp:nvSpPr>
      <dsp:spPr>
        <a:xfrm rot="5400000">
          <a:off x="1892779" y="1746670"/>
          <a:ext cx="707674" cy="2969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News Aggregate (Line Today)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5400000">
        <a:off x="1892779" y="1746670"/>
        <a:ext cx="707674" cy="2969011"/>
      </dsp:txXfrm>
    </dsp:sp>
    <dsp:sp modelId="{24B6CB72-E9FA-A948-ABCB-8C0BDF50E3EF}">
      <dsp:nvSpPr>
        <dsp:cNvPr id="0" name=""/>
        <dsp:cNvSpPr/>
      </dsp:nvSpPr>
      <dsp:spPr>
        <a:xfrm rot="5400000">
          <a:off x="-163309" y="3999119"/>
          <a:ext cx="1088729" cy="76211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5400000">
        <a:off x="-163309" y="3999119"/>
        <a:ext cx="1088729" cy="762110"/>
      </dsp:txXfrm>
    </dsp:sp>
    <dsp:sp modelId="{857CC272-16E0-264B-8756-816FC56224D4}">
      <dsp:nvSpPr>
        <dsp:cNvPr id="0" name=""/>
        <dsp:cNvSpPr/>
      </dsp:nvSpPr>
      <dsp:spPr>
        <a:xfrm rot="5400000">
          <a:off x="1892779" y="2705141"/>
          <a:ext cx="707674" cy="2969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Media Sharing (YouTube,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Flickr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5400000">
        <a:off x="1892779" y="2705141"/>
        <a:ext cx="707674" cy="2969011"/>
      </dsp:txXfrm>
    </dsp:sp>
    <dsp:sp modelId="{F1540838-FF79-884D-B710-600CD524F89D}">
      <dsp:nvSpPr>
        <dsp:cNvPr id="0" name=""/>
        <dsp:cNvSpPr/>
      </dsp:nvSpPr>
      <dsp:spPr>
        <a:xfrm rot="5400000">
          <a:off x="-163309" y="4957591"/>
          <a:ext cx="1088729" cy="76211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89185"/>
              <a:satOff val="-1423"/>
              <a:lumOff val="137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5400000">
        <a:off x="-163309" y="4957591"/>
        <a:ext cx="1088729" cy="762110"/>
      </dsp:txXfrm>
    </dsp:sp>
    <dsp:sp modelId="{926D97B1-0535-9B4B-8DB0-C33B4D24A51F}">
      <dsp:nvSpPr>
        <dsp:cNvPr id="0" name=""/>
        <dsp:cNvSpPr/>
      </dsp:nvSpPr>
      <dsp:spPr>
        <a:xfrm rot="5400000">
          <a:off x="1892779" y="3663613"/>
          <a:ext cx="707674" cy="2969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89185"/>
              <a:satOff val="-1423"/>
              <a:lumOff val="137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Costumer Review (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TripAdvisor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5400000">
        <a:off x="1892779" y="3663613"/>
        <a:ext cx="707674" cy="296901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F584C4-EF0F-E84F-A9D8-0DBFA7A3C2AD}">
      <dsp:nvSpPr>
        <dsp:cNvPr id="0" name=""/>
        <dsp:cNvSpPr/>
      </dsp:nvSpPr>
      <dsp:spPr>
        <a:xfrm rot="5400000">
          <a:off x="-165941" y="166098"/>
          <a:ext cx="1106274" cy="774391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latin typeface="Times New Roman"/>
            <a:cs typeface="Times New Roman"/>
          </a:endParaRPr>
        </a:p>
      </dsp:txBody>
      <dsp:txXfrm rot="5400000">
        <a:off x="-165941" y="166098"/>
        <a:ext cx="1106274" cy="774391"/>
      </dsp:txXfrm>
    </dsp:sp>
    <dsp:sp modelId="{ED436069-2B96-784A-9E37-2EC933DCCEBF}">
      <dsp:nvSpPr>
        <dsp:cNvPr id="0" name=""/>
        <dsp:cNvSpPr/>
      </dsp:nvSpPr>
      <dsp:spPr>
        <a:xfrm rot="5400000">
          <a:off x="4142456" y="-3367907"/>
          <a:ext cx="719078" cy="7455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latin typeface="Times New Roman"/>
              <a:cs typeface="Times New Roman"/>
            </a:rPr>
            <a:t>Mencakup</a:t>
          </a:r>
          <a:r>
            <a:rPr lang="en-US" sz="2200" kern="1200" dirty="0" smtClean="0"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latin typeface="Times New Roman"/>
              <a:cs typeface="Times New Roman"/>
            </a:rPr>
            <a:t>publik</a:t>
          </a:r>
          <a:r>
            <a:rPr lang="en-US" sz="2200" kern="1200" dirty="0" smtClean="0">
              <a:latin typeface="Times New Roman"/>
              <a:cs typeface="Times New Roman"/>
            </a:rPr>
            <a:t> yang </a:t>
          </a:r>
          <a:r>
            <a:rPr lang="en-US" sz="2200" kern="1200" dirty="0" err="1" smtClean="0">
              <a:latin typeface="Times New Roman"/>
              <a:cs typeface="Times New Roman"/>
            </a:rPr>
            <a:t>luas</a:t>
          </a:r>
          <a:endParaRPr lang="en-US" sz="2200" kern="1200" dirty="0">
            <a:latin typeface="Times New Roman"/>
            <a:cs typeface="Times New Roman"/>
          </a:endParaRPr>
        </a:p>
      </dsp:txBody>
      <dsp:txXfrm rot="5400000">
        <a:off x="4142456" y="-3367907"/>
        <a:ext cx="719078" cy="7455208"/>
      </dsp:txXfrm>
    </dsp:sp>
    <dsp:sp modelId="{265E7626-9B45-ED40-8419-C06FC88E463D}">
      <dsp:nvSpPr>
        <dsp:cNvPr id="0" name=""/>
        <dsp:cNvSpPr/>
      </dsp:nvSpPr>
      <dsp:spPr>
        <a:xfrm rot="5400000">
          <a:off x="-165941" y="1068877"/>
          <a:ext cx="1106274" cy="774391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latin typeface="Times New Roman"/>
            <a:cs typeface="Times New Roman"/>
          </a:endParaRPr>
        </a:p>
      </dsp:txBody>
      <dsp:txXfrm rot="5400000">
        <a:off x="-165941" y="1068877"/>
        <a:ext cx="1106274" cy="774391"/>
      </dsp:txXfrm>
    </dsp:sp>
    <dsp:sp modelId="{F75EEDD6-F754-244D-95FE-84C144A56F5E}">
      <dsp:nvSpPr>
        <dsp:cNvPr id="0" name=""/>
        <dsp:cNvSpPr/>
      </dsp:nvSpPr>
      <dsp:spPr>
        <a:xfrm rot="5400000">
          <a:off x="4142456" y="-2465129"/>
          <a:ext cx="719078" cy="7455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latin typeface="Times New Roman"/>
              <a:cs typeface="Times New Roman"/>
            </a:rPr>
            <a:t>Bertujuan</a:t>
          </a:r>
          <a:r>
            <a:rPr lang="en-US" sz="2200" kern="1200" dirty="0" smtClean="0"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latin typeface="Times New Roman"/>
              <a:cs typeface="Times New Roman"/>
            </a:rPr>
            <a:t>untuk</a:t>
          </a:r>
          <a:r>
            <a:rPr lang="en-US" sz="2200" kern="1200" dirty="0" smtClean="0"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latin typeface="Times New Roman"/>
              <a:cs typeface="Times New Roman"/>
            </a:rPr>
            <a:t>meningkatkan</a:t>
          </a:r>
          <a:r>
            <a:rPr lang="en-US" sz="2200" kern="1200" dirty="0" smtClean="0">
              <a:latin typeface="Times New Roman"/>
              <a:cs typeface="Times New Roman"/>
            </a:rPr>
            <a:t> awareness </a:t>
          </a:r>
          <a:r>
            <a:rPr lang="en-US" sz="2200" kern="1200" dirty="0" err="1" smtClean="0">
              <a:latin typeface="Times New Roman"/>
              <a:cs typeface="Times New Roman"/>
            </a:rPr>
            <a:t>publik</a:t>
          </a:r>
          <a:endParaRPr lang="en-US" sz="2200" kern="1200" dirty="0">
            <a:latin typeface="Times New Roman"/>
            <a:cs typeface="Times New Roman"/>
          </a:endParaRPr>
        </a:p>
      </dsp:txBody>
      <dsp:txXfrm rot="5400000">
        <a:off x="4142456" y="-2465129"/>
        <a:ext cx="719078" cy="7455208"/>
      </dsp:txXfrm>
    </dsp:sp>
    <dsp:sp modelId="{2AA14914-A586-1A45-A09C-955663B70F43}">
      <dsp:nvSpPr>
        <dsp:cNvPr id="0" name=""/>
        <dsp:cNvSpPr/>
      </dsp:nvSpPr>
      <dsp:spPr>
        <a:xfrm rot="5400000">
          <a:off x="-165941" y="1971655"/>
          <a:ext cx="1106274" cy="774391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latin typeface="Times New Roman"/>
            <a:cs typeface="Times New Roman"/>
          </a:endParaRPr>
        </a:p>
      </dsp:txBody>
      <dsp:txXfrm rot="5400000">
        <a:off x="-165941" y="1971655"/>
        <a:ext cx="1106274" cy="774391"/>
      </dsp:txXfrm>
    </dsp:sp>
    <dsp:sp modelId="{89F1ABAE-A1CD-8440-8E4E-D1DFE9B8EF9F}">
      <dsp:nvSpPr>
        <dsp:cNvPr id="0" name=""/>
        <dsp:cNvSpPr/>
      </dsp:nvSpPr>
      <dsp:spPr>
        <a:xfrm rot="5400000">
          <a:off x="4142456" y="-1562350"/>
          <a:ext cx="719078" cy="7455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latin typeface="Times New Roman"/>
              <a:cs typeface="Times New Roman"/>
            </a:rPr>
            <a:t>Memiliki</a:t>
          </a:r>
          <a:r>
            <a:rPr lang="en-US" sz="2200" kern="1200" dirty="0" smtClean="0"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latin typeface="Times New Roman"/>
              <a:cs typeface="Times New Roman"/>
            </a:rPr>
            <a:t>nilai</a:t>
          </a:r>
          <a:r>
            <a:rPr lang="en-US" sz="2200" kern="1200" dirty="0" smtClean="0"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latin typeface="Times New Roman"/>
              <a:cs typeface="Times New Roman"/>
            </a:rPr>
            <a:t>kredibilitas</a:t>
          </a:r>
          <a:r>
            <a:rPr lang="en-US" sz="2200" kern="1200" dirty="0" smtClean="0">
              <a:latin typeface="Times New Roman"/>
              <a:cs typeface="Times New Roman"/>
            </a:rPr>
            <a:t> yang </a:t>
          </a:r>
          <a:r>
            <a:rPr lang="en-US" sz="2200" kern="1200" dirty="0" err="1" smtClean="0">
              <a:latin typeface="Times New Roman"/>
              <a:cs typeface="Times New Roman"/>
            </a:rPr>
            <a:t>tinggi</a:t>
          </a:r>
          <a:r>
            <a:rPr lang="en-US" sz="2200" kern="1200" dirty="0" smtClean="0"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latin typeface="Times New Roman"/>
              <a:cs typeface="Times New Roman"/>
            </a:rPr>
            <a:t>dalam</a:t>
          </a:r>
          <a:r>
            <a:rPr lang="en-US" sz="2200" kern="1200" dirty="0" smtClean="0"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latin typeface="Times New Roman"/>
              <a:cs typeface="Times New Roman"/>
            </a:rPr>
            <a:t>memberitakan</a:t>
          </a:r>
          <a:r>
            <a:rPr lang="en-US" sz="2200" kern="1200" dirty="0" smtClean="0"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latin typeface="Times New Roman"/>
              <a:cs typeface="Times New Roman"/>
            </a:rPr>
            <a:t>organisasi</a:t>
          </a:r>
          <a:endParaRPr lang="en-US" sz="2200" kern="1200" dirty="0">
            <a:latin typeface="Times New Roman"/>
            <a:cs typeface="Times New Roman"/>
          </a:endParaRPr>
        </a:p>
      </dsp:txBody>
      <dsp:txXfrm rot="5400000">
        <a:off x="4142456" y="-1562350"/>
        <a:ext cx="719078" cy="745520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58C9DC-E230-2143-BC49-9BB0E2E98D7F}">
      <dsp:nvSpPr>
        <dsp:cNvPr id="0" name=""/>
        <dsp:cNvSpPr/>
      </dsp:nvSpPr>
      <dsp:spPr>
        <a:xfrm rot="16200000">
          <a:off x="-821909" y="821909"/>
          <a:ext cx="5061005" cy="3417187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4859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News Media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Newspaper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Magazine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News Blog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Radio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Television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Direct News Material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Indirect News Material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Opinion Material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Interactive News Opportunity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16200000">
        <a:off x="-821909" y="821909"/>
        <a:ext cx="5061005" cy="3417187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FEB1C6-F472-D248-85D9-46DFF1C85223}">
      <dsp:nvSpPr>
        <dsp:cNvPr id="0" name=""/>
        <dsp:cNvSpPr/>
      </dsp:nvSpPr>
      <dsp:spPr>
        <a:xfrm>
          <a:off x="0" y="58296"/>
          <a:ext cx="8229600" cy="50368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General-Interest Newspapers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8296"/>
        <a:ext cx="8229600" cy="503685"/>
      </dsp:txXfrm>
    </dsp:sp>
    <dsp:sp modelId="{ACD80687-716C-4B42-8137-B6E873219AC5}">
      <dsp:nvSpPr>
        <dsp:cNvPr id="0" name=""/>
        <dsp:cNvSpPr/>
      </dsp:nvSpPr>
      <dsp:spPr>
        <a:xfrm>
          <a:off x="0" y="561981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koran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lokal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umumnya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memua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general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variatif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61981"/>
        <a:ext cx="8229600" cy="347760"/>
      </dsp:txXfrm>
    </dsp:sp>
    <dsp:sp modelId="{06808FF5-1D8F-0B45-B149-135BF39FAECD}">
      <dsp:nvSpPr>
        <dsp:cNvPr id="0" name=""/>
        <dsp:cNvSpPr/>
      </dsp:nvSpPr>
      <dsp:spPr>
        <a:xfrm>
          <a:off x="0" y="909741"/>
          <a:ext cx="8229600" cy="50368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Trade Newspapers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909741"/>
        <a:ext cx="8229600" cy="503685"/>
      </dsp:txXfrm>
    </dsp:sp>
    <dsp:sp modelId="{4B34330D-3229-694B-A979-DDCF5E8BE329}">
      <dsp:nvSpPr>
        <dsp:cNvPr id="0" name=""/>
        <dsp:cNvSpPr/>
      </dsp:nvSpPr>
      <dsp:spPr>
        <a:xfrm>
          <a:off x="0" y="1413426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industri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/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profesi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413426"/>
        <a:ext cx="8229600" cy="347760"/>
      </dsp:txXfrm>
    </dsp:sp>
    <dsp:sp modelId="{A32C4CB9-145A-9745-948E-F82A0BCE4D5A}">
      <dsp:nvSpPr>
        <dsp:cNvPr id="0" name=""/>
        <dsp:cNvSpPr/>
      </dsp:nvSpPr>
      <dsp:spPr>
        <a:xfrm>
          <a:off x="0" y="1761186"/>
          <a:ext cx="8229600" cy="50368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Special-Interest Newspapers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761186"/>
        <a:ext cx="8229600" cy="503685"/>
      </dsp:txXfrm>
    </dsp:sp>
    <dsp:sp modelId="{5ECF5296-B3B3-9245-8355-9495825FC4C4}">
      <dsp:nvSpPr>
        <dsp:cNvPr id="0" name=""/>
        <dsp:cNvSpPr/>
      </dsp:nvSpPr>
      <dsp:spPr>
        <a:xfrm>
          <a:off x="0" y="2264871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koran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olahraga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hiburan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264871"/>
        <a:ext cx="8229600" cy="347760"/>
      </dsp:txXfrm>
    </dsp:sp>
    <dsp:sp modelId="{B70E1E80-DA99-4447-ACA8-31209ECB2A10}">
      <dsp:nvSpPr>
        <dsp:cNvPr id="0" name=""/>
        <dsp:cNvSpPr/>
      </dsp:nvSpPr>
      <dsp:spPr>
        <a:xfrm>
          <a:off x="0" y="2612631"/>
          <a:ext cx="8229600" cy="50368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Special-Audience Newspapers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612631"/>
        <a:ext cx="8229600" cy="503685"/>
      </dsp:txXfrm>
    </dsp:sp>
    <dsp:sp modelId="{68058F51-64C9-A64F-8ADA-E19FEE986444}">
      <dsp:nvSpPr>
        <dsp:cNvPr id="0" name=""/>
        <dsp:cNvSpPr/>
      </dsp:nvSpPr>
      <dsp:spPr>
        <a:xfrm>
          <a:off x="0" y="3116316"/>
          <a:ext cx="822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Sejenis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special interest newspaper,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namun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ditulis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khusus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misal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pembaca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wanita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pria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gay, lesbian,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militer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orang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Amerika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dll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116316"/>
        <a:ext cx="8229600" cy="499904"/>
      </dsp:txXfrm>
    </dsp:sp>
    <dsp:sp modelId="{1C70CBE5-94FC-0841-BC0C-0E8BB73AE20F}">
      <dsp:nvSpPr>
        <dsp:cNvPr id="0" name=""/>
        <dsp:cNvSpPr/>
      </dsp:nvSpPr>
      <dsp:spPr>
        <a:xfrm>
          <a:off x="0" y="3616221"/>
          <a:ext cx="8229600" cy="50368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Organizational Newspapers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616221"/>
        <a:ext cx="8229600" cy="503685"/>
      </dsp:txXfrm>
    </dsp:sp>
    <dsp:sp modelId="{0A0442C3-134F-264D-A2C6-01D6A8CB6252}">
      <dsp:nvSpPr>
        <dsp:cNvPr id="0" name=""/>
        <dsp:cNvSpPr/>
      </dsp:nvSpPr>
      <dsp:spPr>
        <a:xfrm>
          <a:off x="0" y="4119906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Koran yang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dikeluarkan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119906"/>
        <a:ext cx="8229600" cy="34776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C8C757-9FC1-2D44-88FE-009387231F5F}">
      <dsp:nvSpPr>
        <dsp:cNvPr id="0" name=""/>
        <dsp:cNvSpPr/>
      </dsp:nvSpPr>
      <dsp:spPr>
        <a:xfrm>
          <a:off x="195363" y="1632"/>
          <a:ext cx="2361078" cy="1416647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2. MAGAZINE</a:t>
          </a:r>
          <a:endParaRPr lang="en-US" sz="23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Majalah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majalah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elektronik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195363" y="1632"/>
        <a:ext cx="2361078" cy="1416647"/>
      </dsp:txXfrm>
    </dsp:sp>
    <dsp:sp modelId="{2699AC0D-535F-754E-B0E8-A60655FF15EA}">
      <dsp:nvSpPr>
        <dsp:cNvPr id="0" name=""/>
        <dsp:cNvSpPr/>
      </dsp:nvSpPr>
      <dsp:spPr>
        <a:xfrm>
          <a:off x="2792550" y="1632"/>
          <a:ext cx="2361078" cy="1416647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3. NEWS BLOG</a:t>
          </a:r>
          <a:endParaRPr lang="en-US" sz="23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Blogger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792550" y="1632"/>
        <a:ext cx="2361078" cy="1416647"/>
      </dsp:txXfrm>
    </dsp:sp>
    <dsp:sp modelId="{8EDA0769-29CB-5F42-A194-DE090264E410}">
      <dsp:nvSpPr>
        <dsp:cNvPr id="0" name=""/>
        <dsp:cNvSpPr/>
      </dsp:nvSpPr>
      <dsp:spPr>
        <a:xfrm>
          <a:off x="195363" y="1654387"/>
          <a:ext cx="2361078" cy="1416647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4. RADIO</a:t>
          </a:r>
          <a:endParaRPr lang="en-US" sz="23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Teresterial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Online,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Satelit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195363" y="1654387"/>
        <a:ext cx="2361078" cy="1416647"/>
      </dsp:txXfrm>
    </dsp:sp>
    <dsp:sp modelId="{775591EF-E21D-DB40-8A84-B4F653A7F267}">
      <dsp:nvSpPr>
        <dsp:cNvPr id="0" name=""/>
        <dsp:cNvSpPr/>
      </dsp:nvSpPr>
      <dsp:spPr>
        <a:xfrm>
          <a:off x="2792550" y="1654387"/>
          <a:ext cx="2361078" cy="1416647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5. TELEVISION</a:t>
          </a:r>
          <a:endParaRPr lang="en-US" sz="23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Teresterial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Online,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Satelit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792550" y="1654387"/>
        <a:ext cx="2361078" cy="1416647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23D22E-011B-7646-85D8-9B1728FB9F11}">
      <dsp:nvSpPr>
        <dsp:cNvPr id="0" name=""/>
        <dsp:cNvSpPr/>
      </dsp:nvSpPr>
      <dsp:spPr>
        <a:xfrm>
          <a:off x="40" y="78900"/>
          <a:ext cx="3845569" cy="48960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6. DIRECT NEWS MATERIAL</a:t>
          </a:r>
          <a:endParaRPr lang="en-US" sz="17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78900"/>
        <a:ext cx="3845569" cy="489600"/>
      </dsp:txXfrm>
    </dsp:sp>
    <dsp:sp modelId="{8267E713-6B16-A249-8756-7D665EECE7BA}">
      <dsp:nvSpPr>
        <dsp:cNvPr id="0" name=""/>
        <dsp:cNvSpPr/>
      </dsp:nvSpPr>
      <dsp:spPr>
        <a:xfrm>
          <a:off x="40" y="568500"/>
          <a:ext cx="3845569" cy="2379915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News Fact Sheets</a:t>
          </a:r>
          <a:endParaRPr lang="en-US" sz="17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Event Listings</a:t>
          </a:r>
          <a:endParaRPr lang="en-US" sz="17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Interview Notes</a:t>
          </a:r>
          <a:endParaRPr lang="en-US" sz="17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News Releases</a:t>
          </a:r>
          <a:endParaRPr lang="en-US" sz="17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Video News Release</a:t>
          </a:r>
          <a:endParaRPr lang="en-US" sz="17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Social Media Release</a:t>
          </a:r>
          <a:endParaRPr lang="en-US" sz="17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Feature Releases</a:t>
          </a:r>
          <a:endParaRPr lang="en-US" sz="17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Media Kits</a:t>
          </a:r>
          <a:endParaRPr lang="en-US" sz="17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568500"/>
        <a:ext cx="3845569" cy="2379915"/>
      </dsp:txXfrm>
    </dsp:sp>
    <dsp:sp modelId="{29571366-5333-104C-8EE1-276A9F8E6918}">
      <dsp:nvSpPr>
        <dsp:cNvPr id="0" name=""/>
        <dsp:cNvSpPr/>
      </dsp:nvSpPr>
      <dsp:spPr>
        <a:xfrm>
          <a:off x="4383989" y="78900"/>
          <a:ext cx="3845569" cy="48960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7. INDIRECT NEWS MATERIAL</a:t>
          </a:r>
          <a:endParaRPr lang="en-US" sz="17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78900"/>
        <a:ext cx="3845569" cy="489600"/>
      </dsp:txXfrm>
    </dsp:sp>
    <dsp:sp modelId="{3554B565-8D82-FB48-B67A-FDB86CBC1C73}">
      <dsp:nvSpPr>
        <dsp:cNvPr id="0" name=""/>
        <dsp:cNvSpPr/>
      </dsp:nvSpPr>
      <dsp:spPr>
        <a:xfrm>
          <a:off x="4383989" y="568500"/>
          <a:ext cx="3845569" cy="2379915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Media Advisories</a:t>
          </a:r>
          <a:endParaRPr lang="en-US" sz="17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Story Idea Memos</a:t>
          </a:r>
          <a:endParaRPr lang="en-US" sz="17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Query Letters</a:t>
          </a:r>
          <a:endParaRPr lang="en-US" sz="17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568500"/>
        <a:ext cx="3845569" cy="23799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B80878-91B0-DF41-BF33-588CFE311255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latin typeface="Times New Roman"/>
            <a:cs typeface="Times New Roman"/>
          </a:endParaRPr>
        </a:p>
      </dsp:txBody>
      <dsp:txXfrm rot="5400000">
        <a:off x="-149834" y="152032"/>
        <a:ext cx="998894" cy="699225"/>
      </dsp:txXfrm>
    </dsp:sp>
    <dsp:sp modelId="{0499C6F1-5F1D-4042-A43D-6B9D1B39DE11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imes New Roman"/>
              <a:cs typeface="Times New Roman"/>
            </a:rPr>
            <a:t>Ditujukan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untuk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publik</a:t>
          </a:r>
          <a:r>
            <a:rPr lang="en-US" sz="2000" kern="1200" dirty="0" smtClean="0">
              <a:latin typeface="Times New Roman"/>
              <a:cs typeface="Times New Roman"/>
            </a:rPr>
            <a:t> internal / external </a:t>
          </a:r>
          <a:r>
            <a:rPr lang="en-US" sz="2000" kern="1200" dirty="0" err="1" smtClean="0">
              <a:latin typeface="Times New Roman"/>
              <a:cs typeface="Times New Roman"/>
            </a:rPr>
            <a:t>organisasi</a:t>
          </a:r>
          <a:endParaRPr lang="en-US" sz="2000" kern="1200" dirty="0">
            <a:latin typeface="Times New Roman"/>
            <a:cs typeface="Times New Roman"/>
          </a:endParaRPr>
        </a:p>
      </dsp:txBody>
      <dsp:txXfrm rot="5400000">
        <a:off x="4139772" y="-3438347"/>
        <a:ext cx="649281" cy="7530374"/>
      </dsp:txXfrm>
    </dsp:sp>
    <dsp:sp modelId="{7CAC2711-6F8C-5D4C-BF69-BC19E74282BC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latin typeface="Times New Roman"/>
            <a:cs typeface="Times New Roman"/>
          </a:endParaRPr>
        </a:p>
      </dsp:txBody>
      <dsp:txXfrm rot="5400000">
        <a:off x="-149834" y="1032700"/>
        <a:ext cx="998894" cy="699225"/>
      </dsp:txXfrm>
    </dsp:sp>
    <dsp:sp modelId="{47DFE80B-3141-2B46-B451-B5D6A78DF183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imes New Roman"/>
              <a:cs typeface="Times New Roman"/>
            </a:rPr>
            <a:t>Berpotensi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berdampak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besar</a:t>
          </a:r>
          <a:endParaRPr lang="en-US" sz="2000" kern="1200" dirty="0">
            <a:latin typeface="Times New Roman"/>
            <a:cs typeface="Times New Roman"/>
          </a:endParaRPr>
        </a:p>
      </dsp:txBody>
      <dsp:txXfrm rot="5400000">
        <a:off x="4139772" y="-2557679"/>
        <a:ext cx="649281" cy="7530374"/>
      </dsp:txXfrm>
    </dsp:sp>
    <dsp:sp modelId="{BF86C6B1-C6E8-064A-A0BC-CF582DBA80A5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latin typeface="Times New Roman"/>
            <a:cs typeface="Times New Roman"/>
          </a:endParaRPr>
        </a:p>
      </dsp:txBody>
      <dsp:txXfrm rot="5400000">
        <a:off x="-149834" y="1913368"/>
        <a:ext cx="998894" cy="699225"/>
      </dsp:txXfrm>
    </dsp:sp>
    <dsp:sp modelId="{D4A0433D-E4A3-CC42-8B46-BA67A16EFB85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imes New Roman"/>
              <a:cs typeface="Times New Roman"/>
            </a:rPr>
            <a:t>Dapat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membantu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tercapainya</a:t>
          </a:r>
          <a:r>
            <a:rPr lang="en-US" sz="2000" kern="1200" dirty="0" smtClean="0">
              <a:latin typeface="Times New Roman"/>
              <a:cs typeface="Times New Roman"/>
            </a:rPr>
            <a:t> objective (</a:t>
          </a:r>
          <a:r>
            <a:rPr lang="en-US" sz="2000" kern="1200" dirty="0" err="1" smtClean="0">
              <a:latin typeface="Times New Roman"/>
              <a:cs typeface="Times New Roman"/>
            </a:rPr>
            <a:t>tujuan</a:t>
          </a:r>
          <a:r>
            <a:rPr lang="en-US" sz="2000" kern="1200" dirty="0" smtClean="0">
              <a:latin typeface="Times New Roman"/>
              <a:cs typeface="Times New Roman"/>
            </a:rPr>
            <a:t> program </a:t>
          </a:r>
          <a:r>
            <a:rPr lang="en-US" sz="2000" kern="1200" dirty="0" err="1" smtClean="0">
              <a:latin typeface="Times New Roman"/>
              <a:cs typeface="Times New Roman"/>
            </a:rPr>
            <a:t>organisasi</a:t>
          </a:r>
          <a:r>
            <a:rPr lang="en-US" sz="2000" kern="1200" dirty="0" smtClean="0">
              <a:latin typeface="Times New Roman"/>
              <a:cs typeface="Times New Roman"/>
            </a:rPr>
            <a:t>)</a:t>
          </a:r>
          <a:endParaRPr lang="en-US" sz="2000" kern="1200" dirty="0">
            <a:latin typeface="Times New Roman"/>
            <a:cs typeface="Times New Roman"/>
          </a:endParaRPr>
        </a:p>
      </dsp:txBody>
      <dsp:txXfrm rot="5400000">
        <a:off x="4139772" y="-1677012"/>
        <a:ext cx="649281" cy="7530374"/>
      </dsp:txXfrm>
    </dsp:sp>
    <dsp:sp modelId="{81142D03-57B8-DD42-B469-B2546D39FECA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latin typeface="Times New Roman"/>
            <a:cs typeface="Times New Roman"/>
          </a:endParaRPr>
        </a:p>
      </dsp:txBody>
      <dsp:txXfrm rot="5400000">
        <a:off x="-149834" y="2794036"/>
        <a:ext cx="998894" cy="699225"/>
      </dsp:txXfrm>
    </dsp:sp>
    <dsp:sp modelId="{E36731F4-711D-FC4C-8E62-F9FA3BA8854A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14045"/>
              <a:satOff val="-3415"/>
              <a:lumOff val="328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imes New Roman"/>
              <a:cs typeface="Times New Roman"/>
            </a:rPr>
            <a:t>Dapat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memberikan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kesempatan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bagi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organisasi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untuk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berkomunikasi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langsung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dengan</a:t>
          </a:r>
          <a:r>
            <a:rPr lang="en-US" sz="2000" kern="1200" dirty="0" smtClean="0">
              <a:latin typeface="Times New Roman"/>
              <a:cs typeface="Times New Roman"/>
            </a:rPr>
            <a:t> publik.</a:t>
          </a:r>
          <a:endParaRPr lang="en-US" sz="2000" kern="1200" dirty="0">
            <a:latin typeface="Times New Roman"/>
            <a:cs typeface="Times New Roman"/>
          </a:endParaRPr>
        </a:p>
      </dsp:txBody>
      <dsp:txXfrm rot="5400000">
        <a:off x="4139772" y="-796344"/>
        <a:ext cx="649281" cy="7530374"/>
      </dsp:txXfrm>
    </dsp:sp>
    <dsp:sp modelId="{7E815BBE-3206-6449-88F4-D2342FF1323B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latin typeface="Times New Roman"/>
            <a:cs typeface="Times New Roman"/>
          </a:endParaRPr>
        </a:p>
      </dsp:txBody>
      <dsp:txXfrm rot="5400000">
        <a:off x="-149834" y="3674704"/>
        <a:ext cx="998894" cy="699225"/>
      </dsp:txXfrm>
    </dsp:sp>
    <dsp:sp modelId="{B6577627-EF1E-2345-AD90-778E367AA3D8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/>
              <a:cs typeface="Times New Roman"/>
            </a:rPr>
            <a:t>Dapat menggunakan model </a:t>
          </a:r>
          <a:r>
            <a:rPr lang="en-US" sz="2000" kern="1200" dirty="0" err="1" smtClean="0">
              <a:latin typeface="Times New Roman"/>
              <a:cs typeface="Times New Roman"/>
            </a:rPr>
            <a:t>komunikasi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persuasi</a:t>
          </a:r>
          <a:r>
            <a:rPr lang="en-US" sz="2000" kern="1200" dirty="0" smtClean="0"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latin typeface="Times New Roman"/>
              <a:cs typeface="Times New Roman"/>
            </a:rPr>
            <a:t>dan</a:t>
          </a:r>
          <a:r>
            <a:rPr lang="en-US" sz="2000" kern="1200" dirty="0" smtClean="0">
              <a:latin typeface="Times New Roman"/>
              <a:cs typeface="Times New Roman"/>
            </a:rPr>
            <a:t> dialog</a:t>
          </a:r>
          <a:endParaRPr lang="en-US" sz="2000" kern="1200" dirty="0">
            <a:latin typeface="Times New Roman"/>
            <a:cs typeface="Times New Roman"/>
          </a:endParaRPr>
        </a:p>
      </dsp:txBody>
      <dsp:txXfrm rot="5400000">
        <a:off x="4139772" y="84323"/>
        <a:ext cx="649281" cy="7530374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23D22E-011B-7646-85D8-9B1728FB9F11}">
      <dsp:nvSpPr>
        <dsp:cNvPr id="0" name=""/>
        <dsp:cNvSpPr/>
      </dsp:nvSpPr>
      <dsp:spPr>
        <a:xfrm>
          <a:off x="40" y="26220"/>
          <a:ext cx="3845569" cy="876487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8. OPINION MATERIAL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26220"/>
        <a:ext cx="3845569" cy="876487"/>
      </dsp:txXfrm>
    </dsp:sp>
    <dsp:sp modelId="{8267E713-6B16-A249-8756-7D665EECE7BA}">
      <dsp:nvSpPr>
        <dsp:cNvPr id="0" name=""/>
        <dsp:cNvSpPr/>
      </dsp:nvSpPr>
      <dsp:spPr>
        <a:xfrm>
          <a:off x="40" y="902707"/>
          <a:ext cx="3845569" cy="2219332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Position Statements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Letters to the Editor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Guest Editorials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902707"/>
        <a:ext cx="3845569" cy="2219332"/>
      </dsp:txXfrm>
    </dsp:sp>
    <dsp:sp modelId="{29571366-5333-104C-8EE1-276A9F8E6918}">
      <dsp:nvSpPr>
        <dsp:cNvPr id="0" name=""/>
        <dsp:cNvSpPr/>
      </dsp:nvSpPr>
      <dsp:spPr>
        <a:xfrm>
          <a:off x="4383989" y="26220"/>
          <a:ext cx="3845569" cy="876487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9. INTERACTIVE NEWS OPPORTUNITY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26220"/>
        <a:ext cx="3845569" cy="876487"/>
      </dsp:txXfrm>
    </dsp:sp>
    <dsp:sp modelId="{3554B565-8D82-FB48-B67A-FDB86CBC1C73}">
      <dsp:nvSpPr>
        <dsp:cNvPr id="0" name=""/>
        <dsp:cNvSpPr/>
      </dsp:nvSpPr>
      <dsp:spPr>
        <a:xfrm>
          <a:off x="4383989" y="902707"/>
          <a:ext cx="3845569" cy="2219332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News Interviews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News Conferences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Studio Interviews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Satellite Media Tour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solidFill>
                <a:srgbClr val="000000"/>
              </a:solidFill>
              <a:latin typeface="Times New Roman"/>
              <a:cs typeface="Times New Roman"/>
            </a:rPr>
            <a:t>Editorial Conferences</a:t>
          </a:r>
          <a:endParaRPr lang="en-US" sz="2400" b="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902707"/>
        <a:ext cx="3845569" cy="2219332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D7392C-4071-6147-8490-464C171EA7A5}">
      <dsp:nvSpPr>
        <dsp:cNvPr id="0" name=""/>
        <dsp:cNvSpPr/>
      </dsp:nvSpPr>
      <dsp:spPr>
        <a:xfrm>
          <a:off x="40" y="409897"/>
          <a:ext cx="3845569" cy="94615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1. PRINT ADVERTISING MEDIA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409897"/>
        <a:ext cx="3845569" cy="946156"/>
      </dsp:txXfrm>
    </dsp:sp>
    <dsp:sp modelId="{73D293C3-77B5-EC43-A19C-B76BA2EC8082}">
      <dsp:nvSpPr>
        <dsp:cNvPr id="0" name=""/>
        <dsp:cNvSpPr/>
      </dsp:nvSpPr>
      <dsp:spPr>
        <a:xfrm>
          <a:off x="40" y="1356054"/>
          <a:ext cx="3845569" cy="2760011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Magazine Advertising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Newspaper Advertising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Directory Advertising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House Ads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1356054"/>
        <a:ext cx="3845569" cy="2760011"/>
      </dsp:txXfrm>
    </dsp:sp>
    <dsp:sp modelId="{73ABC66D-606E-6D4D-A6A0-B9D4A073A9C5}">
      <dsp:nvSpPr>
        <dsp:cNvPr id="0" name=""/>
        <dsp:cNvSpPr/>
      </dsp:nvSpPr>
      <dsp:spPr>
        <a:xfrm>
          <a:off x="4383989" y="409897"/>
          <a:ext cx="3845569" cy="94615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2. ELECTRONIC MEDIA ADVERTISING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409897"/>
        <a:ext cx="3845569" cy="946156"/>
      </dsp:txXfrm>
    </dsp:sp>
    <dsp:sp modelId="{27FFBD4F-1204-D348-94F7-5C6F2A033A2F}">
      <dsp:nvSpPr>
        <dsp:cNvPr id="0" name=""/>
        <dsp:cNvSpPr/>
      </dsp:nvSpPr>
      <dsp:spPr>
        <a:xfrm>
          <a:off x="4383989" y="1356054"/>
          <a:ext cx="3845569" cy="2760011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Television Commercials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Cable Television Advertising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Radio Commercials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Computer Media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Social Media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1356054"/>
        <a:ext cx="3845569" cy="2760011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79B3B0-BF7C-6E48-9BAA-321EF41133DF}">
      <dsp:nvSpPr>
        <dsp:cNvPr id="0" name=""/>
        <dsp:cNvSpPr/>
      </dsp:nvSpPr>
      <dsp:spPr>
        <a:xfrm>
          <a:off x="40" y="27518"/>
          <a:ext cx="3845569" cy="101222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3. OUT-OF HOME ADVERTISING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27518"/>
        <a:ext cx="3845569" cy="1012226"/>
      </dsp:txXfrm>
    </dsp:sp>
    <dsp:sp modelId="{D37B34D7-361B-A940-A506-DEAFB1109F36}">
      <dsp:nvSpPr>
        <dsp:cNvPr id="0" name=""/>
        <dsp:cNvSpPr/>
      </dsp:nvSpPr>
      <dsp:spPr>
        <a:xfrm>
          <a:off x="40" y="1039744"/>
          <a:ext cx="3845569" cy="3458699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Outdoor Posters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Arena Posters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Signage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Out-of-Home Video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Transit Advertising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Aerial Advertising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Inflatable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0" y="1039744"/>
        <a:ext cx="3845569" cy="3458699"/>
      </dsp:txXfrm>
    </dsp:sp>
    <dsp:sp modelId="{9D126E08-FD4A-5240-96E5-951C16335131}">
      <dsp:nvSpPr>
        <dsp:cNvPr id="0" name=""/>
        <dsp:cNvSpPr/>
      </dsp:nvSpPr>
      <dsp:spPr>
        <a:xfrm>
          <a:off x="4383989" y="27518"/>
          <a:ext cx="3845569" cy="1012226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4. PROMOTIONAL ITEMS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27518"/>
        <a:ext cx="3845569" cy="1012226"/>
      </dsp:txXfrm>
    </dsp:sp>
    <dsp:sp modelId="{C8CEDFBB-87E5-0343-B4BD-0BF15B0A5BF6}">
      <dsp:nvSpPr>
        <dsp:cNvPr id="0" name=""/>
        <dsp:cNvSpPr/>
      </dsp:nvSpPr>
      <dsp:spPr>
        <a:xfrm>
          <a:off x="4383989" y="1039744"/>
          <a:ext cx="3845569" cy="3458699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Promotional Clothing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Costumes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Office Accessories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rgbClr val="000000"/>
              </a:solidFill>
              <a:latin typeface="Times New Roman"/>
              <a:cs typeface="Times New Roman"/>
            </a:rPr>
            <a:t>Uniforms</a:t>
          </a:r>
          <a:endParaRPr lang="en-US" sz="2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83989" y="1039744"/>
        <a:ext cx="3845569" cy="34586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574E6B-4F15-894B-8B52-F35E4A9E4AD3}">
      <dsp:nvSpPr>
        <dsp:cNvPr id="0" name=""/>
        <dsp:cNvSpPr/>
      </dsp:nvSpPr>
      <dsp:spPr>
        <a:xfrm rot="16200000">
          <a:off x="-1245055" y="1246060"/>
          <a:ext cx="5104053" cy="2611933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279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Personal Involvement</a:t>
          </a:r>
          <a:endParaRPr lang="en-US" sz="1900" b="1" u="sng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Organizational-Site Involvement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Audience-Site Involvement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16200000">
        <a:off x="-1245055" y="1246060"/>
        <a:ext cx="5104053" cy="2611933"/>
      </dsp:txXfrm>
    </dsp:sp>
    <dsp:sp modelId="{CCB54F79-6F1A-8946-8F94-ED22F4A4F0AA}">
      <dsp:nvSpPr>
        <dsp:cNvPr id="0" name=""/>
        <dsp:cNvSpPr/>
      </dsp:nvSpPr>
      <dsp:spPr>
        <a:xfrm rot="16200000">
          <a:off x="1562772" y="1246060"/>
          <a:ext cx="5104053" cy="2611933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279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Information Exchange</a:t>
          </a:r>
          <a:endParaRPr lang="en-US" sz="1900" b="1" u="sng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Educational Gathering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Product Exhibition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Meeting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Public Demonstration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Speech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16200000">
        <a:off x="1562772" y="1246060"/>
        <a:ext cx="5104053" cy="2611933"/>
      </dsp:txXfrm>
    </dsp:sp>
    <dsp:sp modelId="{79521AF6-8C81-6049-BFB2-977EDF52410C}">
      <dsp:nvSpPr>
        <dsp:cNvPr id="0" name=""/>
        <dsp:cNvSpPr/>
      </dsp:nvSpPr>
      <dsp:spPr>
        <a:xfrm rot="16200000">
          <a:off x="4370601" y="1246060"/>
          <a:ext cx="5104053" cy="2611933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279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Special Events</a:t>
          </a:r>
          <a:endParaRPr lang="en-US" sz="1900" b="1" u="sng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Civic Events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Sporting Events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Contest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Holiday Events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Progress-Oriented Event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Historic Commemoration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Social Event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Artistic Event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Fundraising Event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Publicity Event</a:t>
          </a:r>
          <a:endParaRPr lang="en-US" sz="1500" b="1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16200000">
        <a:off x="4370601" y="1246060"/>
        <a:ext cx="5104053" cy="261193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B2D08D-D789-D94C-B670-FA922B7D9ADF}">
      <dsp:nvSpPr>
        <dsp:cNvPr id="0" name=""/>
        <dsp:cNvSpPr/>
      </dsp:nvSpPr>
      <dsp:spPr>
        <a:xfrm>
          <a:off x="0" y="6907"/>
          <a:ext cx="8229600" cy="62361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Organizational-Site Involvement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907"/>
        <a:ext cx="8229600" cy="623610"/>
      </dsp:txXfrm>
    </dsp:sp>
    <dsp:sp modelId="{4B01BF22-4C25-8B4D-92AD-A0F5B540FF89}">
      <dsp:nvSpPr>
        <dsp:cNvPr id="0" name=""/>
        <dsp:cNvSpPr/>
      </dsp:nvSpPr>
      <dsp:spPr>
        <a:xfrm>
          <a:off x="0" y="630518"/>
          <a:ext cx="822960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Pentingnya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memahami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urgensi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interaksi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lain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pelaksanaan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misalnya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NGO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dimana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terdapat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relawan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/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bahkan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karyawan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saling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berinteraksi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30518"/>
        <a:ext cx="8229600" cy="1237860"/>
      </dsp:txXfrm>
    </dsp:sp>
    <dsp:sp modelId="{644C390F-02E4-AA4D-8636-6920C5F811AD}">
      <dsp:nvSpPr>
        <dsp:cNvPr id="0" name=""/>
        <dsp:cNvSpPr/>
      </dsp:nvSpPr>
      <dsp:spPr>
        <a:xfrm>
          <a:off x="0" y="1868378"/>
          <a:ext cx="8229600" cy="62361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Audience-Site Involvement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868378"/>
        <a:ext cx="8229600" cy="623610"/>
      </dsp:txXfrm>
    </dsp:sp>
    <dsp:sp modelId="{155CD9D7-D1CE-EE4A-87BA-9A4BED9D27D4}">
      <dsp:nvSpPr>
        <dsp:cNvPr id="0" name=""/>
        <dsp:cNvSpPr/>
      </dsp:nvSpPr>
      <dsp:spPr>
        <a:xfrm>
          <a:off x="0" y="2491988"/>
          <a:ext cx="8229600" cy="15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berhubungan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langsung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isu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baik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sosial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bahkan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politik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Contohnya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: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Membuat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sebuah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petisi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mungkin</a:t>
          </a:r>
          <a:endParaRPr lang="en-US" sz="2000" kern="1200" dirty="0" smtClean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diminati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target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memberikan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kesempatan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menilai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kualitas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produk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langsung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491988"/>
        <a:ext cx="8229600" cy="15876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6A8314-A39C-414B-BBEE-D9DEB3B47772}">
      <dsp:nvSpPr>
        <dsp:cNvPr id="0" name=""/>
        <dsp:cNvSpPr/>
      </dsp:nvSpPr>
      <dsp:spPr>
        <a:xfrm>
          <a:off x="0" y="141140"/>
          <a:ext cx="8686800" cy="43173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Educational Gathering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41140"/>
        <a:ext cx="8686800" cy="431730"/>
      </dsp:txXfrm>
    </dsp:sp>
    <dsp:sp modelId="{4A3B768C-25A2-394C-AA34-BD9C02C43403}">
      <dsp:nvSpPr>
        <dsp:cNvPr id="0" name=""/>
        <dsp:cNvSpPr/>
      </dsp:nvSpPr>
      <dsp:spPr>
        <a:xfrm>
          <a:off x="0" y="572870"/>
          <a:ext cx="86868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Seminar,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konferensi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572870"/>
        <a:ext cx="8686800" cy="298080"/>
      </dsp:txXfrm>
    </dsp:sp>
    <dsp:sp modelId="{B78FDDC4-E2D2-E64D-9D78-F535FE7ED1BA}">
      <dsp:nvSpPr>
        <dsp:cNvPr id="0" name=""/>
        <dsp:cNvSpPr/>
      </dsp:nvSpPr>
      <dsp:spPr>
        <a:xfrm>
          <a:off x="0" y="870950"/>
          <a:ext cx="8686800" cy="43173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Product Exhibition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870950"/>
        <a:ext cx="8686800" cy="431730"/>
      </dsp:txXfrm>
    </dsp:sp>
    <dsp:sp modelId="{F2929DCF-275A-304B-88FF-B4A122F20675}">
      <dsp:nvSpPr>
        <dsp:cNvPr id="0" name=""/>
        <dsp:cNvSpPr/>
      </dsp:nvSpPr>
      <dsp:spPr>
        <a:xfrm>
          <a:off x="0" y="1302680"/>
          <a:ext cx="8686800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Memberikan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kesempatan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perusahaan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menampilkan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produknya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Harus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menampilkan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berbeda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menarik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karena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pameran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(exhibitions)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terdapat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kompetitor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produk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serupa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302680"/>
        <a:ext cx="8686800" cy="670680"/>
      </dsp:txXfrm>
    </dsp:sp>
    <dsp:sp modelId="{36C3570A-E5A2-044C-8AEA-F76FFE09D546}">
      <dsp:nvSpPr>
        <dsp:cNvPr id="0" name=""/>
        <dsp:cNvSpPr/>
      </dsp:nvSpPr>
      <dsp:spPr>
        <a:xfrm>
          <a:off x="0" y="1973361"/>
          <a:ext cx="8686800" cy="43173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Meeting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973361"/>
        <a:ext cx="8686800" cy="431730"/>
      </dsp:txXfrm>
    </dsp:sp>
    <dsp:sp modelId="{4EA9378D-3774-1745-8D8F-92BD5393BEBC}">
      <dsp:nvSpPr>
        <dsp:cNvPr id="0" name=""/>
        <dsp:cNvSpPr/>
      </dsp:nvSpPr>
      <dsp:spPr>
        <a:xfrm>
          <a:off x="0" y="2405091"/>
          <a:ext cx="86868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Bertujuan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membangun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positif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pertemuan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khusus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: annual stockholder meetings, Lobbying exchanges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public affairs meetings.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405091"/>
        <a:ext cx="8686800" cy="484380"/>
      </dsp:txXfrm>
    </dsp:sp>
    <dsp:sp modelId="{7723CAE4-AF28-794D-A5BB-0E4F17EB8106}">
      <dsp:nvSpPr>
        <dsp:cNvPr id="0" name=""/>
        <dsp:cNvSpPr/>
      </dsp:nvSpPr>
      <dsp:spPr>
        <a:xfrm>
          <a:off x="0" y="2889470"/>
          <a:ext cx="8686800" cy="43173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Public Demonstration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889470"/>
        <a:ext cx="8686800" cy="431730"/>
      </dsp:txXfrm>
    </dsp:sp>
    <dsp:sp modelId="{E24F20C7-27AE-3C4D-9676-8A6DF21C5AFB}">
      <dsp:nvSpPr>
        <dsp:cNvPr id="0" name=""/>
        <dsp:cNvSpPr/>
      </dsp:nvSpPr>
      <dsp:spPr>
        <a:xfrm>
          <a:off x="0" y="3321201"/>
          <a:ext cx="86868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advokasi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banyak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sorot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media yang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tinggi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Adanya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speaker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demontrasi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memungkinkan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adanya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pertukaran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tersebut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.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321201"/>
        <a:ext cx="8686800" cy="484380"/>
      </dsp:txXfrm>
    </dsp:sp>
    <dsp:sp modelId="{6DABD69B-8BA3-A149-BDE6-34A6C00A3676}">
      <dsp:nvSpPr>
        <dsp:cNvPr id="0" name=""/>
        <dsp:cNvSpPr/>
      </dsp:nvSpPr>
      <dsp:spPr>
        <a:xfrm>
          <a:off x="0" y="3805581"/>
          <a:ext cx="8686800" cy="43173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Speech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805581"/>
        <a:ext cx="8686800" cy="431730"/>
      </dsp:txXfrm>
    </dsp:sp>
    <dsp:sp modelId="{3F05C6DC-9489-3E48-BFDD-379AB8BF1817}">
      <dsp:nvSpPr>
        <dsp:cNvPr id="0" name=""/>
        <dsp:cNvSpPr/>
      </dsp:nvSpPr>
      <dsp:spPr>
        <a:xfrm>
          <a:off x="0" y="4237311"/>
          <a:ext cx="8686800" cy="1061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Terlibat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orasi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ilmiah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menjadi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dosen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tamu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keynote speaker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sebauh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acara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/ seminar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juga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menyelenggarakan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memungkinkan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berdiskusi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seperti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public debate, forum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ilmiah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town meeting yang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mengundang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pakar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/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ahli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wilayah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membahas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topic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237311"/>
        <a:ext cx="8686800" cy="10619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9897C-FE91-774C-940D-0C38DE871E8D}">
      <dsp:nvSpPr>
        <dsp:cNvPr id="0" name=""/>
        <dsp:cNvSpPr/>
      </dsp:nvSpPr>
      <dsp:spPr>
        <a:xfrm>
          <a:off x="2650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A1DF5-D086-AB4E-BA84-607588881B51}">
      <dsp:nvSpPr>
        <dsp:cNvPr id="0" name=""/>
        <dsp:cNvSpPr/>
      </dsp:nvSpPr>
      <dsp:spPr>
        <a:xfrm>
          <a:off x="2650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Civic Events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Festival, </a:t>
          </a:r>
          <a:r>
            <a:rPr lang="en-US" sz="2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Karnaval</a:t>
          </a: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Sirkus</a:t>
          </a: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Parade</a:t>
          </a:r>
        </a:p>
      </dsp:txBody>
      <dsp:txXfrm>
        <a:off x="2650" y="3115716"/>
        <a:ext cx="3916254" cy="1452930"/>
      </dsp:txXfrm>
    </dsp:sp>
    <dsp:sp modelId="{B78FE891-6E84-7F4E-9BB7-7CC68D99828F}">
      <dsp:nvSpPr>
        <dsp:cNvPr id="0" name=""/>
        <dsp:cNvSpPr/>
      </dsp:nvSpPr>
      <dsp:spPr>
        <a:xfrm>
          <a:off x="4310695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F8A9F-8B30-CC4C-9E3D-70BF39994ECB}">
      <dsp:nvSpPr>
        <dsp:cNvPr id="0" name=""/>
        <dsp:cNvSpPr/>
      </dsp:nvSpPr>
      <dsp:spPr>
        <a:xfrm>
          <a:off x="4310695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Sporting Events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  <a:latin typeface="Times New Roman"/>
              <a:cs typeface="Times New Roman"/>
            </a:rPr>
            <a:t>Tournament, Marathon</a:t>
          </a:r>
          <a:endParaRPr lang="en-US" sz="2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10695" y="3115716"/>
        <a:ext cx="3916254" cy="14529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9897C-FE91-774C-940D-0C38DE871E8D}">
      <dsp:nvSpPr>
        <dsp:cNvPr id="0" name=""/>
        <dsp:cNvSpPr/>
      </dsp:nvSpPr>
      <dsp:spPr>
        <a:xfrm>
          <a:off x="2650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A1DF5-D086-AB4E-BA84-607588881B51}">
      <dsp:nvSpPr>
        <dsp:cNvPr id="0" name=""/>
        <dsp:cNvSpPr/>
      </dsp:nvSpPr>
      <dsp:spPr>
        <a:xfrm>
          <a:off x="2650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Contest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Kontes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mengambil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khalayak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luas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Cth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: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Kontes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kecantikan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pencarian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bakat</a:t>
          </a:r>
          <a:endParaRPr lang="en-US" sz="2000" kern="1200" dirty="0" smtClean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650" y="3115716"/>
        <a:ext cx="3916254" cy="1452930"/>
      </dsp:txXfrm>
    </dsp:sp>
    <dsp:sp modelId="{B78FE891-6E84-7F4E-9BB7-7CC68D99828F}">
      <dsp:nvSpPr>
        <dsp:cNvPr id="0" name=""/>
        <dsp:cNvSpPr/>
      </dsp:nvSpPr>
      <dsp:spPr>
        <a:xfrm>
          <a:off x="4310695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F8A9F-8B30-CC4C-9E3D-70BF39994ECB}">
      <dsp:nvSpPr>
        <dsp:cNvPr id="0" name=""/>
        <dsp:cNvSpPr/>
      </dsp:nvSpPr>
      <dsp:spPr>
        <a:xfrm>
          <a:off x="4310695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Holiday</a:t>
          </a:r>
          <a:r>
            <a:rPr lang="en-US" sz="2000" b="1" u="sng" kern="1200" baseline="0" dirty="0" smtClean="0">
              <a:solidFill>
                <a:srgbClr val="000000"/>
              </a:solidFill>
              <a:latin typeface="Times New Roman"/>
              <a:cs typeface="Times New Roman"/>
            </a:rPr>
            <a:t> Events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rgbClr val="000000"/>
              </a:solidFill>
              <a:latin typeface="Times New Roman"/>
              <a:cs typeface="Times New Roman"/>
            </a:rPr>
            <a:t>Memorial Day, Independence Day, Labor Day, Thanksgiving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310695" y="3115716"/>
        <a:ext cx="3916254" cy="145293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9897C-FE91-774C-940D-0C38DE871E8D}">
      <dsp:nvSpPr>
        <dsp:cNvPr id="0" name=""/>
        <dsp:cNvSpPr/>
      </dsp:nvSpPr>
      <dsp:spPr>
        <a:xfrm>
          <a:off x="2650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A1DF5-D086-AB4E-BA84-607588881B51}">
      <dsp:nvSpPr>
        <dsp:cNvPr id="0" name=""/>
        <dsp:cNvSpPr/>
      </dsp:nvSpPr>
      <dsp:spPr>
        <a:xfrm>
          <a:off x="2650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latin typeface="Times New Roman"/>
              <a:cs typeface="Times New Roman"/>
            </a:rPr>
            <a:t>Historic Commemoration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sng" kern="1200" dirty="0" err="1" smtClean="0">
              <a:latin typeface="Times New Roman"/>
              <a:cs typeface="Times New Roman"/>
            </a:rPr>
            <a:t>Acara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dilakukan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dalam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rangka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bagian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dari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sejarah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pendirian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sebuah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organisasi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atau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sebuah</a:t>
          </a:r>
          <a:r>
            <a:rPr lang="en-US" sz="2000" b="0" u="sng" kern="1200" dirty="0" smtClean="0">
              <a:latin typeface="Times New Roman"/>
              <a:cs typeface="Times New Roman"/>
            </a:rPr>
            <a:t> </a:t>
          </a:r>
          <a:r>
            <a:rPr lang="en-US" sz="2000" b="0" u="sng" kern="1200" dirty="0" err="1" smtClean="0">
              <a:latin typeface="Times New Roman"/>
              <a:cs typeface="Times New Roman"/>
            </a:rPr>
            <a:t>kota</a:t>
          </a:r>
          <a:endParaRPr lang="en-US" sz="2000" b="0" kern="1200" dirty="0" smtClean="0">
            <a:latin typeface="Times New Roman"/>
            <a:cs typeface="Times New Roman"/>
          </a:endParaRPr>
        </a:p>
      </dsp:txBody>
      <dsp:txXfrm>
        <a:off x="2650" y="3115716"/>
        <a:ext cx="3916254" cy="1452930"/>
      </dsp:txXfrm>
    </dsp:sp>
    <dsp:sp modelId="{B78FE891-6E84-7F4E-9BB7-7CC68D99828F}">
      <dsp:nvSpPr>
        <dsp:cNvPr id="0" name=""/>
        <dsp:cNvSpPr/>
      </dsp:nvSpPr>
      <dsp:spPr>
        <a:xfrm>
          <a:off x="4310695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F8A9F-8B30-CC4C-9E3D-70BF39994ECB}">
      <dsp:nvSpPr>
        <dsp:cNvPr id="0" name=""/>
        <dsp:cNvSpPr/>
      </dsp:nvSpPr>
      <dsp:spPr>
        <a:xfrm>
          <a:off x="4310695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latin typeface="Times New Roman"/>
              <a:cs typeface="Times New Roman"/>
            </a:rPr>
            <a:t>Social &amp; Fund Raising Events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err="1" smtClean="0">
              <a:latin typeface="Times New Roman"/>
              <a:cs typeface="Times New Roman"/>
            </a:rPr>
            <a:t>Acara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dibuat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dalam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untuk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mengumpulkan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dana</a:t>
          </a:r>
          <a:r>
            <a:rPr lang="en-US" sz="2000" b="0" u="none" kern="1200" dirty="0" smtClean="0">
              <a:latin typeface="Times New Roman"/>
              <a:cs typeface="Times New Roman"/>
            </a:rPr>
            <a:t> yang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berkaitan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dengan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nilai</a:t>
          </a:r>
          <a:r>
            <a:rPr lang="en-US" sz="2000" b="0" u="none" kern="1200" dirty="0" smtClean="0">
              <a:latin typeface="Times New Roman"/>
              <a:cs typeface="Times New Roman"/>
            </a:rPr>
            <a:t> </a:t>
          </a:r>
          <a:r>
            <a:rPr lang="en-US" sz="2000" b="0" u="none" kern="1200" dirty="0" err="1" smtClean="0">
              <a:latin typeface="Times New Roman"/>
              <a:cs typeface="Times New Roman"/>
            </a:rPr>
            <a:t>sosial</a:t>
          </a:r>
          <a:endParaRPr lang="en-US" sz="2000" b="0" u="none" kern="1200" dirty="0" smtClean="0">
            <a:latin typeface="Times New Roman"/>
            <a:cs typeface="Times New Roman"/>
          </a:endParaRPr>
        </a:p>
      </dsp:txBody>
      <dsp:txXfrm>
        <a:off x="4310695" y="3115716"/>
        <a:ext cx="3916254" cy="145293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9897C-FE91-774C-940D-0C38DE871E8D}">
      <dsp:nvSpPr>
        <dsp:cNvPr id="0" name=""/>
        <dsp:cNvSpPr/>
      </dsp:nvSpPr>
      <dsp:spPr>
        <a:xfrm>
          <a:off x="2650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A1DF5-D086-AB4E-BA84-607588881B51}">
      <dsp:nvSpPr>
        <dsp:cNvPr id="0" name=""/>
        <dsp:cNvSpPr/>
      </dsp:nvSpPr>
      <dsp:spPr>
        <a:xfrm>
          <a:off x="2650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latin typeface="Times New Roman"/>
              <a:cs typeface="Times New Roman"/>
            </a:rPr>
            <a:t>Progress-Oriented Events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u="sng" kern="1200" dirty="0" err="1" smtClean="0">
              <a:latin typeface="Times New Roman"/>
              <a:cs typeface="Times New Roman"/>
            </a:rPr>
            <a:t>Acara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dilakukan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dalam</a:t>
          </a:r>
          <a:r>
            <a:rPr lang="en-US" sz="1700" b="0" u="sng" kern="1200" dirty="0" smtClean="0">
              <a:latin typeface="Times New Roman"/>
              <a:cs typeface="Times New Roman"/>
            </a:rPr>
            <a:t> progress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perkembangan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dari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sebuah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organisasi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atau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komunitas</a:t>
          </a:r>
          <a:r>
            <a:rPr lang="en-US" sz="1700" b="0" u="sng" kern="1200" dirty="0" smtClean="0">
              <a:latin typeface="Times New Roman"/>
              <a:cs typeface="Times New Roman"/>
            </a:rPr>
            <a:t>.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Misal</a:t>
          </a:r>
          <a:r>
            <a:rPr lang="en-US" sz="1700" b="0" u="sng" kern="1200" dirty="0" smtClean="0">
              <a:latin typeface="Times New Roman"/>
              <a:cs typeface="Times New Roman"/>
            </a:rPr>
            <a:t>: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peletakan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batu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pertama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dari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sebuah</a:t>
          </a:r>
          <a:r>
            <a:rPr lang="en-US" sz="1700" b="0" u="sng" kern="1200" dirty="0" smtClean="0">
              <a:latin typeface="Times New Roman"/>
              <a:cs typeface="Times New Roman"/>
            </a:rPr>
            <a:t>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gedung</a:t>
          </a:r>
          <a:r>
            <a:rPr lang="en-US" sz="1700" b="0" u="sng" kern="1200" dirty="0" smtClean="0">
              <a:latin typeface="Times New Roman"/>
              <a:cs typeface="Times New Roman"/>
            </a:rPr>
            <a:t>,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pemotongan</a:t>
          </a:r>
          <a:r>
            <a:rPr lang="en-US" sz="1700" b="0" u="sng" kern="1200" dirty="0" smtClean="0">
              <a:latin typeface="Times New Roman"/>
              <a:cs typeface="Times New Roman"/>
            </a:rPr>
            <a:t> pita, </a:t>
          </a:r>
          <a:r>
            <a:rPr lang="en-US" sz="1700" b="0" u="sng" kern="1200" dirty="0" err="1" smtClean="0">
              <a:latin typeface="Times New Roman"/>
              <a:cs typeface="Times New Roman"/>
            </a:rPr>
            <a:t>dll</a:t>
          </a:r>
          <a:endParaRPr lang="en-US" sz="1700" b="0" kern="1200" dirty="0" smtClean="0">
            <a:latin typeface="Times New Roman"/>
            <a:cs typeface="Times New Roman"/>
          </a:endParaRPr>
        </a:p>
      </dsp:txBody>
      <dsp:txXfrm>
        <a:off x="2650" y="3115716"/>
        <a:ext cx="3916254" cy="1452930"/>
      </dsp:txXfrm>
    </dsp:sp>
    <dsp:sp modelId="{B78FE891-6E84-7F4E-9BB7-7CC68D99828F}">
      <dsp:nvSpPr>
        <dsp:cNvPr id="0" name=""/>
        <dsp:cNvSpPr/>
      </dsp:nvSpPr>
      <dsp:spPr>
        <a:xfrm>
          <a:off x="4310695" y="417416"/>
          <a:ext cx="3916254" cy="26982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F8A9F-8B30-CC4C-9E3D-70BF39994ECB}">
      <dsp:nvSpPr>
        <dsp:cNvPr id="0" name=""/>
        <dsp:cNvSpPr/>
      </dsp:nvSpPr>
      <dsp:spPr>
        <a:xfrm>
          <a:off x="4310695" y="311571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latin typeface="Times New Roman"/>
              <a:cs typeface="Times New Roman"/>
            </a:rPr>
            <a:t>Artistic Events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u="none" kern="1200" dirty="0" smtClean="0">
              <a:latin typeface="Times New Roman"/>
              <a:cs typeface="Times New Roman"/>
            </a:rPr>
            <a:t>Concerts Or Concert Tours, Film Festivals, Arts Shows, Photo Exhibits</a:t>
          </a:r>
        </a:p>
      </dsp:txBody>
      <dsp:txXfrm>
        <a:off x="4310695" y="3115716"/>
        <a:ext cx="3916254" cy="145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510F2-70B8-C149-98A9-0998D29D8101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4F8B-2A6E-4148-98BA-4015B23CDA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11/20/21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11/20/21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11/20/21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5B2A-5586-3C49-9A6F-22633551916E}" type="datetimeFigureOut">
              <a:rPr lang="en-US" smtClean="0"/>
              <a:pPr/>
              <a:t>11/20/21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diagramData" Target="../diagrams/data10.xml"/><Relationship Id="rId5" Type="http://schemas.openxmlformats.org/officeDocument/2006/relationships/diagramLayout" Target="../diagrams/layout10.xml"/><Relationship Id="rId6" Type="http://schemas.openxmlformats.org/officeDocument/2006/relationships/diagramQuickStyle" Target="../diagrams/quickStyle10.xml"/><Relationship Id="rId7" Type="http://schemas.openxmlformats.org/officeDocument/2006/relationships/diagramColors" Target="../diagrams/colors10.xml"/><Relationship Id="rId8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95"/>
            <a:ext cx="7772400" cy="2752330"/>
          </a:xfrm>
        </p:spPr>
        <p:txBody>
          <a:bodyPr>
            <a:normAutofit/>
          </a:bodyPr>
          <a:lstStyle/>
          <a:p>
            <a:r>
              <a:rPr lang="en-US" sz="4900" dirty="0" smtClean="0">
                <a:latin typeface="Impact"/>
                <a:cs typeface="Impact"/>
              </a:rPr>
              <a:t>KOMUNIKASI LINGKUNGAN</a:t>
            </a: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sz="3000" dirty="0" err="1" smtClean="0">
                <a:latin typeface="Impact"/>
                <a:cs typeface="Impact"/>
              </a:rPr>
              <a:t>Pertemuan</a:t>
            </a:r>
            <a:r>
              <a:rPr lang="en-US" sz="3000" dirty="0" smtClean="0">
                <a:latin typeface="Impact"/>
                <a:cs typeface="Impact"/>
              </a:rPr>
              <a:t> 13: </a:t>
            </a:r>
            <a:r>
              <a:rPr lang="en-US" sz="3000" dirty="0" err="1" smtClean="0">
                <a:latin typeface="Impact"/>
                <a:cs typeface="Impact"/>
              </a:rPr>
              <a:t>Perencanaan</a:t>
            </a:r>
            <a:r>
              <a:rPr lang="en-US" sz="3000" dirty="0" smtClean="0">
                <a:latin typeface="Impact"/>
                <a:cs typeface="Impact"/>
              </a:rPr>
              <a:t> </a:t>
            </a:r>
            <a:r>
              <a:rPr lang="en-US" sz="3000" dirty="0" err="1" smtClean="0">
                <a:latin typeface="Impact"/>
                <a:cs typeface="Impact"/>
              </a:rPr>
              <a:t>Kampanye</a:t>
            </a:r>
            <a:r>
              <a:rPr lang="en-US" sz="3000" dirty="0" smtClean="0">
                <a:latin typeface="Impact"/>
                <a:cs typeface="Impact"/>
              </a:rPr>
              <a:t> (</a:t>
            </a:r>
            <a:r>
              <a:rPr lang="en-US" sz="3000" dirty="0" err="1" smtClean="0">
                <a:latin typeface="Impact"/>
                <a:cs typeface="Impact"/>
              </a:rPr>
              <a:t>Pemilihan</a:t>
            </a:r>
            <a:r>
              <a:rPr lang="en-US" sz="3000" smtClean="0">
                <a:latin typeface="Impact"/>
                <a:cs typeface="Impact"/>
              </a:rPr>
              <a:t> Media)</a:t>
            </a:r>
            <a:endParaRPr lang="en-US" sz="3000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2975" y="4763056"/>
            <a:ext cx="4691634" cy="90627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Fasya</a:t>
            </a:r>
            <a:r>
              <a:rPr lang="en-US" dirty="0" smtClean="0"/>
              <a:t> </a:t>
            </a:r>
            <a:r>
              <a:rPr lang="en-US" dirty="0" err="1" smtClean="0"/>
              <a:t>Syifa</a:t>
            </a:r>
            <a:r>
              <a:rPr lang="en-US" dirty="0" smtClean="0"/>
              <a:t> </a:t>
            </a:r>
            <a:r>
              <a:rPr lang="en-US" dirty="0" err="1" smtClean="0"/>
              <a:t>Mutma</a:t>
            </a:r>
            <a:endParaRPr lang="en-US" dirty="0" smtClean="0"/>
          </a:p>
          <a:p>
            <a:r>
              <a:rPr lang="en-US" dirty="0" smtClean="0"/>
              <a:t>2021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SPECIAL EVENTS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60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SPECIAL EVENTS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60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0" y="758109"/>
            <a:ext cx="4324405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latin typeface="Impact"/>
                <a:cs typeface="Impact"/>
              </a:rPr>
              <a:t>B. ORGANIZATIONAL MEDIA TACTICS (OWNED MEDIA : ORGANIZATIONAL AND SOCIAL MEDIA TACTICS)</a:t>
            </a:r>
            <a:endParaRPr lang="en-US" sz="33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20" y="2645689"/>
            <a:ext cx="4158085" cy="4212312"/>
          </a:xfrm>
          <a:solidFill>
            <a:srgbClr val="FFFFFF">
              <a:alpha val="85000"/>
            </a:srgb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Taktik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digunakan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dituju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memiliki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cakupan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sangat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luas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menjangkau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internal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eksternal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sekaligus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menjangkau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sedang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mengenai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isu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berkaitan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sehingga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kemungkinan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kelompok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baru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tqc-nottingham-website-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08" y="606929"/>
            <a:ext cx="4607912" cy="2255402"/>
          </a:xfrm>
          <a:prstGeom prst="rect">
            <a:avLst/>
          </a:prstGeom>
        </p:spPr>
      </p:pic>
      <p:pic>
        <p:nvPicPr>
          <p:cNvPr id="5" name="Picture 4" descr="social-me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08" y="3384494"/>
            <a:ext cx="4607911" cy="299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0" y="1034023"/>
            <a:ext cx="4324405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Impact"/>
                <a:cs typeface="Impact"/>
              </a:rPr>
              <a:t>B. ORGANIZATIONAL MEDIA TACTICS (OWNED MEDIA)</a:t>
            </a:r>
            <a:endParaRPr lang="en-US" sz="3300" dirty="0">
              <a:latin typeface="Impact"/>
              <a:cs typeface="Impact"/>
            </a:endParaRPr>
          </a:p>
        </p:txBody>
      </p:sp>
      <p:pic>
        <p:nvPicPr>
          <p:cNvPr id="4" name="Picture 3" descr="tqc-nottingham-website-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08" y="606929"/>
            <a:ext cx="4607912" cy="2255402"/>
          </a:xfrm>
          <a:prstGeom prst="rect">
            <a:avLst/>
          </a:prstGeom>
        </p:spPr>
      </p:pic>
      <p:pic>
        <p:nvPicPr>
          <p:cNvPr id="5" name="Picture 4" descr="social-me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08" y="3384494"/>
            <a:ext cx="4607911" cy="2995640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90880" y="2680915"/>
          <a:ext cx="3957925" cy="333613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GENERAL PUBLICATION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8728" y="1600200"/>
          <a:ext cx="8229600" cy="494301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81" y="622351"/>
            <a:ext cx="2131962" cy="16302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DIRECT MAIL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261797"/>
          <a:ext cx="8229600" cy="33448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160" y="196534"/>
            <a:ext cx="65024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18" y="274638"/>
            <a:ext cx="4456897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ELECTRONIC MEDIA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73140" y="380464"/>
          <a:ext cx="3619500" cy="614946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sc-electronic-media-blog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160" y="1872335"/>
            <a:ext cx="4607655" cy="346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962" y="902991"/>
            <a:ext cx="3428716" cy="83812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SOCIAL MEDIA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275760" y="559374"/>
          <a:ext cx="3731122" cy="588493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3G.StellarSocialMedia.6.7.201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2042" y="1786465"/>
            <a:ext cx="4765638" cy="304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9833"/>
            <a:ext cx="2836696" cy="160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C. NEWS MEDIA TACTICS (EARNED MEDIA)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24910"/>
          <a:ext cx="8229600" cy="291214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news-media-standards-591e77d01bafbd0433e32e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5496" y="151180"/>
            <a:ext cx="6307304" cy="3527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C. NEWS MEDIA TACTICS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7044" y="1432757"/>
          <a:ext cx="3417187" cy="506100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news-media-standards-591e77d01bafbd0433e32e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234" y="2527029"/>
            <a:ext cx="5082566" cy="284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STRATEGIC COMMUNICATION CATEGORIES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1. NEWSPAPER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60" y="1190868"/>
            <a:ext cx="383980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NEWS MEDIA TACTICS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72666" y="3624698"/>
          <a:ext cx="5348993" cy="307266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edmon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963" y="75590"/>
            <a:ext cx="4846997" cy="3428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3380"/>
            <a:ext cx="40399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NEWS MEDIA TACTICS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639816"/>
          <a:ext cx="8229600" cy="302731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edmon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963" y="75590"/>
            <a:ext cx="4846997" cy="3428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1482"/>
            <a:ext cx="40399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NEWS MEDIA TACTICS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609580"/>
          <a:ext cx="8229600" cy="314826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edmon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963" y="75590"/>
            <a:ext cx="4846997" cy="3428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8902"/>
            <a:ext cx="3598631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Impact"/>
                <a:cs typeface="Impact"/>
              </a:rPr>
              <a:t>D. ADVERTISING AND PROMOTIONAL MEDIA TACTICS (PAID MEDIA)</a:t>
            </a:r>
            <a:endParaRPr lang="en-US" sz="36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92898"/>
            <a:ext cx="8229600" cy="3483686"/>
          </a:xfrm>
          <a:solidFill>
            <a:srgbClr val="FFFFFF">
              <a:alpha val="85000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Periklanan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menggabungkan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kekuatan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kategori</a:t>
            </a:r>
            <a:r>
              <a:rPr lang="en-US" dirty="0" smtClean="0">
                <a:latin typeface="Times New Roman"/>
                <a:cs typeface="Times New Roman"/>
              </a:rPr>
              <a:t> media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media </a:t>
            </a:r>
            <a:r>
              <a:rPr lang="en-US" dirty="0" err="1" smtClean="0">
                <a:latin typeface="Times New Roman"/>
                <a:cs typeface="Times New Roman"/>
              </a:rPr>
              <a:t>berita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Perikalan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dikontrol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juga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menjangkau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khalayak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luas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Iklan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memiliki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kredibilitas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cukup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tinggi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Periklanan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menciptakan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baru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tapi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menjangkau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tertarik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isu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tertentu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Tepat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digunakan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eksternal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the-most-shocking-advertising-stats-of-the-21st-centu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751" y="151179"/>
            <a:ext cx="5545368" cy="2911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ADVERTISING AND PROMOTIONAL MEDIA TACTICS (PAID MEDIA)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ADVERTISING AND PROMOTIONAL MEDIA TACTICS (PAID MEDIA)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610" y="-30236"/>
            <a:ext cx="4592790" cy="8562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OOH ADVERTISING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4" name="Picture 3" descr="outdoor-poster-printing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69766" cy="2913178"/>
          </a:xfrm>
          <a:prstGeom prst="rect">
            <a:avLst/>
          </a:prstGeom>
        </p:spPr>
      </p:pic>
      <p:pic>
        <p:nvPicPr>
          <p:cNvPr id="6" name="Picture 5" descr="ooh 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239" y="3049240"/>
            <a:ext cx="2879247" cy="3838996"/>
          </a:xfrm>
          <a:prstGeom prst="rect">
            <a:avLst/>
          </a:prstGeom>
        </p:spPr>
      </p:pic>
      <p:pic>
        <p:nvPicPr>
          <p:cNvPr id="7" name="Picture 6" descr="583ca982703deb02f94d087a8c9bbf5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1889"/>
            <a:ext cx="4369766" cy="2138396"/>
          </a:xfrm>
          <a:prstGeom prst="rect">
            <a:avLst/>
          </a:prstGeom>
        </p:spPr>
      </p:pic>
      <p:pic>
        <p:nvPicPr>
          <p:cNvPr id="10" name="Picture 9" descr="inflatab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080" y="4885566"/>
            <a:ext cx="2690384" cy="20177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01" y="4282995"/>
            <a:ext cx="1270103" cy="36933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Transit Ads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72128"/>
            <a:ext cx="1632991" cy="36933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Outdoor Poster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3166" y="6488668"/>
            <a:ext cx="2171914" cy="36933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Out-of Home Video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8" name="Picture 17" descr="inflatable nis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905" y="2898060"/>
            <a:ext cx="2675264" cy="2006448"/>
          </a:xfrm>
          <a:prstGeom prst="rect">
            <a:avLst/>
          </a:prstGeom>
        </p:spPr>
      </p:pic>
      <p:pic>
        <p:nvPicPr>
          <p:cNvPr id="9" name="Picture 8" descr="DASH-TWO-Aerial-Advertising-Guid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9766" y="969345"/>
            <a:ext cx="4796403" cy="20798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3657" y="732678"/>
            <a:ext cx="1270103" cy="36933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Aerial Ads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signag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697681"/>
            <a:ext cx="4369766" cy="21848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53945" y="6518904"/>
            <a:ext cx="1101385" cy="36933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Signage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9359" y="4625619"/>
            <a:ext cx="1069761" cy="36933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Inflatable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38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THANK YOU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16" y="2472260"/>
            <a:ext cx="7871683" cy="163989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REFERENCES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Smith, R. D. (2017). Strategic Planning for Public Relations (5th edition). New York: </a:t>
            </a:r>
            <a:r>
              <a:rPr lang="en-US" dirty="0" err="1" smtClean="0">
                <a:latin typeface="Times New Roman"/>
                <a:cs typeface="Times New Roman"/>
              </a:rPr>
              <a:t>Routledge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04"/>
            <a:ext cx="8229600" cy="81387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A. INTERPERSONAL COMMUNICATIONS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2156"/>
            <a:ext cx="8229600" cy="2609782"/>
          </a:xfrm>
          <a:solidFill>
            <a:srgbClr val="FFFFFF">
              <a:alpha val="85000"/>
            </a:srgbClr>
          </a:solidFill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interpersonal </a:t>
            </a:r>
            <a:r>
              <a:rPr lang="en-US" dirty="0" err="1" smtClean="0">
                <a:latin typeface="Times New Roman"/>
                <a:cs typeface="Times New Roman"/>
              </a:rPr>
              <a:t>menawarkan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peluang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tatap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muka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individu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meningkatkan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keterlibatan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interaksi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Meskipun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menjangkau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beberapa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orang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taktik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lebih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berpengaruh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audiens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active_listening_ski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268" y="937331"/>
            <a:ext cx="5681452" cy="3012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The Strategy of Interpersonal Communication Tactics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9634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A. INTERPERSONAL COMMUNICATION 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510405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08" y="693374"/>
            <a:ext cx="3167057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PERSONAL INVOLVEMENT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44484"/>
          <a:ext cx="8229600" cy="408658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69601" y="458916"/>
            <a:ext cx="5462719" cy="1631216"/>
          </a:xfrm>
          <a:prstGeom prst="rect">
            <a:avLst/>
          </a:prstGeom>
          <a:solidFill>
            <a:schemeClr val="bg1">
              <a:alpha val="76000"/>
            </a:schemeClr>
          </a:solidFill>
          <a:ln w="31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err="1" smtClean="0">
                <a:latin typeface="Times New Roman"/>
                <a:cs typeface="Times New Roman"/>
              </a:rPr>
              <a:t>Fokus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pada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keterlibatan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pribadi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dengan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organisasi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2000" dirty="0" err="1" smtClean="0">
                <a:latin typeface="Times New Roman"/>
                <a:cs typeface="Times New Roman"/>
              </a:rPr>
              <a:t>Berakar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pada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komunikasi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dua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arah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000" dirty="0" err="1" smtClean="0">
                <a:latin typeface="Times New Roman"/>
                <a:cs typeface="Times New Roman"/>
              </a:rPr>
              <a:t>Akan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menghasilkan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komunikasi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timbal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balik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antara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audiens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dan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organisasi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000" dirty="0" err="1" smtClean="0">
                <a:latin typeface="Times New Roman"/>
                <a:cs typeface="Times New Roman"/>
              </a:rPr>
              <a:t>Menggunakan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komunikasi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persuasif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dan</a:t>
            </a:r>
            <a:r>
              <a:rPr lang="en-US" sz="2000" dirty="0" smtClean="0">
                <a:latin typeface="Times New Roman"/>
                <a:cs typeface="Times New Roman"/>
              </a:rPr>
              <a:t> dialog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17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INFORMATION EXCHANGE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392" y="1137826"/>
          <a:ext cx="8686800" cy="54403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SPECIAL EVENTS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60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SPECIAL EVENTS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60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1208</Words>
  <Application>Microsoft Macintosh PowerPoint</Application>
  <PresentationFormat>On-screen Show (4:3)</PresentationFormat>
  <Paragraphs>231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KOMUNIKASI LINGKUNGAN  Pertemuan 13: Perencanaan Kampanye (Pemilihan Media)</vt:lpstr>
      <vt:lpstr>STRATEGIC COMMUNICATION CATEGORIES</vt:lpstr>
      <vt:lpstr>A. INTERPERSONAL COMMUNICATIONS</vt:lpstr>
      <vt:lpstr>The Strategy of Interpersonal Communication Tactics</vt:lpstr>
      <vt:lpstr>A. INTERPERSONAL COMMUNICATION </vt:lpstr>
      <vt:lpstr>PERSONAL INVOLVEMENT</vt:lpstr>
      <vt:lpstr>INFORMATION EXCHANGE</vt:lpstr>
      <vt:lpstr>SPECIAL EVENTS</vt:lpstr>
      <vt:lpstr>SPECIAL EVENTS</vt:lpstr>
      <vt:lpstr>SPECIAL EVENTS</vt:lpstr>
      <vt:lpstr>SPECIAL EVENTS</vt:lpstr>
      <vt:lpstr>B. ORGANIZATIONAL MEDIA TACTICS (OWNED MEDIA : ORGANIZATIONAL AND SOCIAL MEDIA TACTICS)</vt:lpstr>
      <vt:lpstr>B. ORGANIZATIONAL MEDIA TACTICS (OWNED MEDIA)</vt:lpstr>
      <vt:lpstr>GENERAL PUBLICATION</vt:lpstr>
      <vt:lpstr>DIRECT MAIL</vt:lpstr>
      <vt:lpstr>ELECTRONIC MEDIA</vt:lpstr>
      <vt:lpstr>SOCIAL MEDIA</vt:lpstr>
      <vt:lpstr>C. NEWS MEDIA TACTICS (EARNED MEDIA)</vt:lpstr>
      <vt:lpstr>C. NEWS MEDIA TACTICS</vt:lpstr>
      <vt:lpstr>1. NEWSPAPER</vt:lpstr>
      <vt:lpstr>NEWS MEDIA TACTICS</vt:lpstr>
      <vt:lpstr>NEWS MEDIA TACTICS</vt:lpstr>
      <vt:lpstr>NEWS MEDIA TACTICS</vt:lpstr>
      <vt:lpstr>D. ADVERTISING AND PROMOTIONAL MEDIA TACTICS (PAID MEDIA)</vt:lpstr>
      <vt:lpstr>ADVERTISING AND PROMOTIONAL MEDIA TACTICS (PAID MEDIA)</vt:lpstr>
      <vt:lpstr>ADVERTISING AND PROMOTIONAL MEDIA TACTICS (PAID MEDIA)</vt:lpstr>
      <vt:lpstr>OOH ADVERTISING</vt:lpstr>
      <vt:lpstr>THANK YOU</vt:lpstr>
    </vt:vector>
  </TitlesOfParts>
  <Company>London School of Public Relation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LINGKUNGAN  Pertemuan 9: Perencanaan Komunikasi Strategis</dc:title>
  <dc:creator>Reny Dyanasari</dc:creator>
  <cp:lastModifiedBy>Reny Dyanasari</cp:lastModifiedBy>
  <cp:revision>7</cp:revision>
  <dcterms:created xsi:type="dcterms:W3CDTF">2021-11-20T14:29:01Z</dcterms:created>
  <dcterms:modified xsi:type="dcterms:W3CDTF">2021-11-20T14:34:32Z</dcterms:modified>
</cp:coreProperties>
</file>