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9" r:id="rId4"/>
    <p:sldId id="266" r:id="rId5"/>
    <p:sldId id="267" r:id="rId6"/>
    <p:sldId id="268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563"/>
  </p:normalViewPr>
  <p:slideViewPr>
    <p:cSldViewPr snapToGrid="0" snapToObjects="1">
      <p:cViewPr varScale="1">
        <p:scale>
          <a:sx n="87" d="100"/>
          <a:sy n="87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971C-4073-D64C-8395-BCE5BF3BF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8B577-AA22-6C4E-A6AC-7AE1EF2E4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KOMUNIKASI LINGKUNGAN PERTEMUAN 11</a:t>
            </a:r>
          </a:p>
        </p:txBody>
      </p:sp>
    </p:spTree>
    <p:extLst>
      <p:ext uri="{BB962C8B-B14F-4D97-AF65-F5344CB8AC3E}">
        <p14:creationId xmlns:p14="http://schemas.microsoft.com/office/powerpoint/2010/main" val="267457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7B4BC-5A54-4324-8B4C-396352D0C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121CA-5D0A-1149-A469-126F92D2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STUDI KASUS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96A96-9C75-934C-A008-12D653FA7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/>
              <a:t>BEACH CLEANING</a:t>
            </a:r>
          </a:p>
        </p:txBody>
      </p:sp>
    </p:spTree>
    <p:extLst>
      <p:ext uri="{BB962C8B-B14F-4D97-AF65-F5344CB8AC3E}">
        <p14:creationId xmlns:p14="http://schemas.microsoft.com/office/powerpoint/2010/main" val="91771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A7C078-A2AA-44E4-8588-8115539B5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CB477-2076-0046-9B5E-49D5C67D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STUDI KASUS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63495-A086-F743-A2A2-7D07A10A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US"/>
              <a:t>PLASTIC WASTE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9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A99CA-68D4-4E7E-B504-8738C2AE5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99B04D-3109-DF41-A4C5-A5BF6938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STUDI KASUS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3FE2A-2DF8-9F4A-BD8F-638683E64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/>
              <a:t>NO PLASTIC  </a:t>
            </a:r>
          </a:p>
        </p:txBody>
      </p:sp>
    </p:spTree>
    <p:extLst>
      <p:ext uri="{BB962C8B-B14F-4D97-AF65-F5344CB8AC3E}">
        <p14:creationId xmlns:p14="http://schemas.microsoft.com/office/powerpoint/2010/main" val="89642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A24FF-2C60-473E-A21A-0ED278917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920" b="11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9317B-794A-694F-BD6F-06CC03DD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STUDI KASUS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D7266-6E3D-F043-B091-01A0BA313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/>
              <a:t>EARTH HOUR DAY</a:t>
            </a:r>
          </a:p>
        </p:txBody>
      </p:sp>
    </p:spTree>
    <p:extLst>
      <p:ext uri="{BB962C8B-B14F-4D97-AF65-F5344CB8AC3E}">
        <p14:creationId xmlns:p14="http://schemas.microsoft.com/office/powerpoint/2010/main" val="14056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CDC54-0047-4C0B-91A1-1A0A07865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E6536B-E725-D448-A41B-0122D0FE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STUDI KASUS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50F1-34A0-DA4C-B400-8A27F53A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US" dirty="0"/>
              <a:t>PUBLIC TRANSPORTATION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7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5D6D-0686-D84B-B20E-928D7FC4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B1FC-E47C-FC40-AB87-661C47F4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world bank publication defined participation as ’a process through which stakeholders influence and share control over development initiatives and the decisions and resources which affect them’ (Bhatnagar, </a:t>
            </a:r>
            <a:r>
              <a:rPr lang="en-US" dirty="0" err="1"/>
              <a:t>dalam</a:t>
            </a:r>
            <a:r>
              <a:rPr lang="en-US" dirty="0"/>
              <a:t> Social Participation in Water Governance and Management)</a:t>
            </a:r>
          </a:p>
        </p:txBody>
      </p:sp>
    </p:spTree>
    <p:extLst>
      <p:ext uri="{BB962C8B-B14F-4D97-AF65-F5344CB8AC3E}">
        <p14:creationId xmlns:p14="http://schemas.microsoft.com/office/powerpoint/2010/main" val="346840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9693-B01F-3242-89AF-CE588C36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A5A3-F10E-474F-A66B-26CA1534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Kerusakan</a:t>
            </a:r>
            <a:r>
              <a:rPr lang="en-ID" dirty="0"/>
              <a:t> pada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pada </a:t>
            </a:r>
            <a:r>
              <a:rPr lang="en-ID" dirty="0" err="1"/>
              <a:t>dasarnya</a:t>
            </a:r>
            <a:r>
              <a:rPr lang="en-ID" dirty="0"/>
              <a:t> juga </a:t>
            </a:r>
            <a:r>
              <a:rPr lang="en-ID" dirty="0" err="1"/>
              <a:t>merusak</a:t>
            </a:r>
            <a:r>
              <a:rPr lang="en-ID" dirty="0"/>
              <a:t> pada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berpartisipasi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kelestarian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2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41EE-3FEA-2A41-BD37-273651CB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partisipasi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9AA3-A7B6-6A48-BEA0-CD72A4E3F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D" dirty="0"/>
          </a:p>
          <a:p>
            <a:r>
              <a:rPr lang="en-ID" dirty="0"/>
              <a:t>Personal engagement</a:t>
            </a:r>
          </a:p>
          <a:p>
            <a:r>
              <a:rPr lang="en-ID" dirty="0"/>
              <a:t>Community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1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BCB0-A6EB-8343-9C75-792EE737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2AB8-01D9-6F4D-AF8C-A96E2FEE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Personal engagement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, dan </a:t>
            </a:r>
            <a:r>
              <a:rPr lang="en-ID" dirty="0" err="1"/>
              <a:t>emosional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. </a:t>
            </a:r>
            <a:r>
              <a:rPr lang="en-ID" dirty="0" err="1"/>
              <a:t>Individu</a:t>
            </a:r>
            <a:r>
              <a:rPr lang="en-ID" dirty="0"/>
              <a:t> yang engaged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 dan </a:t>
            </a:r>
            <a:r>
              <a:rPr lang="en-ID" dirty="0" err="1"/>
              <a:t>emosional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peran</a:t>
            </a:r>
            <a:r>
              <a:rPr lang="en-ID" dirty="0"/>
              <a:t> </a:t>
            </a:r>
            <a:r>
              <a:rPr lang="en-ID" dirty="0" err="1"/>
              <a:t>kerjanya</a:t>
            </a:r>
            <a:r>
              <a:rPr lang="en-ID" dirty="0"/>
              <a:t> (Herbert, 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5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6DF3-C439-A94F-88E7-1BB875DC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EC87F-FFC8-B042-9135-AF039E345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Community engagement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serangkaian</a:t>
            </a:r>
            <a:r>
              <a:rPr lang="en-ID" dirty="0"/>
              <a:t> 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menangani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(</a:t>
            </a:r>
            <a:r>
              <a:rPr lang="en-ID" dirty="0" err="1"/>
              <a:t>Swainston</a:t>
            </a:r>
            <a:r>
              <a:rPr lang="en-ID" dirty="0"/>
              <a:t> &amp; Summerbell,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1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3324-601A-1D49-98C7-B30F9137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2DBD-EF20-834B-B2E0-8D88AEA5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The Institute for Social Participation describes social participation as (the right for) ‘meaningful involvement in decision-making about health, policy and planning, care and treatment, and the well being of self and the community’.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1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439C22-9C71-4B39-AF15-4A9D80FF5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0CF3E-934E-9C4B-8B72-F2AD30F2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STUDI KASUS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0ECD1-3E71-5B48-ACBB-06BADA6B1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1" y="5280847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FOOD WASTE MANAGEMENT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D98B8A-DD4B-4B70-8D87-97383F428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423" b="18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4FFB96-775F-514B-A69D-E1E75558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STUDI KASUS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338D-757F-8B49-8E40-7C60C5B4A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URBAN FARMING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00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222</Words>
  <Application>Microsoft Macintosh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Quotable</vt:lpstr>
      <vt:lpstr>Partisipasi Sosial </vt:lpstr>
      <vt:lpstr>Participation</vt:lpstr>
      <vt:lpstr>Mengapa berpartisipasi? </vt:lpstr>
      <vt:lpstr>Model pengelolaan partisipasi</vt:lpstr>
      <vt:lpstr>Personal engagement</vt:lpstr>
      <vt:lpstr>Community engagement</vt:lpstr>
      <vt:lpstr>Social Participation</vt:lpstr>
      <vt:lpstr>STUDI KASUS 1</vt:lpstr>
      <vt:lpstr>STUDI KASUS 2</vt:lpstr>
      <vt:lpstr>STUDI KASUS 3</vt:lpstr>
      <vt:lpstr>STUDI KASUS 4</vt:lpstr>
      <vt:lpstr>STUDI KASUS 5</vt:lpstr>
      <vt:lpstr>STUDI KASUS 6</vt:lpstr>
      <vt:lpstr>STUDI KASUS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Partisipasi Publik</dc:title>
  <dc:creator>Emma  Aliudin</dc:creator>
  <cp:lastModifiedBy>Emma  Aliudin</cp:lastModifiedBy>
  <cp:revision>10</cp:revision>
  <dcterms:created xsi:type="dcterms:W3CDTF">2020-08-20T13:55:21Z</dcterms:created>
  <dcterms:modified xsi:type="dcterms:W3CDTF">2020-12-01T05:48:13Z</dcterms:modified>
</cp:coreProperties>
</file>