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37"/>
  </p:normalViewPr>
  <p:slideViewPr>
    <p:cSldViewPr snapToGrid="0" snapToObjects="1">
      <p:cViewPr varScale="1">
        <p:scale>
          <a:sx n="84" d="100"/>
          <a:sy n="84" d="100"/>
        </p:scale>
        <p:origin x="18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8D811-4256-47DE-BE84-07793735304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5338E12-77E1-43D9-86E7-90E49E2373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informing</a:t>
          </a:r>
        </a:p>
      </dgm:t>
    </dgm:pt>
    <dgm:pt modelId="{5E388E1F-E6A8-47F1-BDD8-5219721EF61D}" type="parTrans" cxnId="{5644F2EF-9F81-4A4A-A99D-B8CA3896AE8D}">
      <dgm:prSet/>
      <dgm:spPr/>
      <dgm:t>
        <a:bodyPr/>
        <a:lstStyle/>
        <a:p>
          <a:endParaRPr lang="en-US"/>
        </a:p>
      </dgm:t>
    </dgm:pt>
    <dgm:pt modelId="{7D8F7B92-AF51-40B6-82FE-7FE84A8A3E24}" type="sibTrans" cxnId="{5644F2EF-9F81-4A4A-A99D-B8CA3896AE8D}">
      <dgm:prSet/>
      <dgm:spPr/>
      <dgm:t>
        <a:bodyPr/>
        <a:lstStyle/>
        <a:p>
          <a:endParaRPr lang="en-US"/>
        </a:p>
      </dgm:t>
    </dgm:pt>
    <dgm:pt modelId="{F8661663-7A81-4376-86C1-4F1D69CE0C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educating</a:t>
          </a:r>
        </a:p>
      </dgm:t>
    </dgm:pt>
    <dgm:pt modelId="{F0EE0D83-3874-4D35-B486-A928ED57CD02}" type="parTrans" cxnId="{578A7419-CB88-43E8-94DB-D5AE6A521F29}">
      <dgm:prSet/>
      <dgm:spPr/>
      <dgm:t>
        <a:bodyPr/>
        <a:lstStyle/>
        <a:p>
          <a:endParaRPr lang="en-US"/>
        </a:p>
      </dgm:t>
    </dgm:pt>
    <dgm:pt modelId="{D4867D3E-F4C8-4BC6-ACB3-FEC145BC0C26}" type="sibTrans" cxnId="{578A7419-CB88-43E8-94DB-D5AE6A521F29}">
      <dgm:prSet/>
      <dgm:spPr/>
      <dgm:t>
        <a:bodyPr/>
        <a:lstStyle/>
        <a:p>
          <a:endParaRPr lang="en-US"/>
        </a:p>
      </dgm:t>
    </dgm:pt>
    <dgm:pt modelId="{1F2AC145-6F34-443E-8F88-2333D79FFAB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critic</a:t>
          </a:r>
        </a:p>
      </dgm:t>
    </dgm:pt>
    <dgm:pt modelId="{2FF370E4-6882-46CD-99C0-84932A3F8798}" type="parTrans" cxnId="{4D6790A0-F6BF-4EB7-8F63-93EF24BB9952}">
      <dgm:prSet/>
      <dgm:spPr/>
      <dgm:t>
        <a:bodyPr/>
        <a:lstStyle/>
        <a:p>
          <a:endParaRPr lang="en-US"/>
        </a:p>
      </dgm:t>
    </dgm:pt>
    <dgm:pt modelId="{1F049D32-D339-4C27-B080-4D4ADCC17CF9}" type="sibTrans" cxnId="{4D6790A0-F6BF-4EB7-8F63-93EF24BB9952}">
      <dgm:prSet/>
      <dgm:spPr/>
      <dgm:t>
        <a:bodyPr/>
        <a:lstStyle/>
        <a:p>
          <a:endParaRPr lang="en-US"/>
        </a:p>
      </dgm:t>
    </dgm:pt>
    <dgm:pt modelId="{FEB70B41-2AC4-4F7B-AB39-A09094B800FE}" type="pres">
      <dgm:prSet presAssocID="{47C8D811-4256-47DE-BE84-077937353044}" presName="root" presStyleCnt="0">
        <dgm:presLayoutVars>
          <dgm:dir/>
          <dgm:resizeHandles val="exact"/>
        </dgm:presLayoutVars>
      </dgm:prSet>
      <dgm:spPr/>
    </dgm:pt>
    <dgm:pt modelId="{9FC2A399-6DFA-442F-98FF-998A263F6DCD}" type="pres">
      <dgm:prSet presAssocID="{05338E12-77E1-43D9-86E7-90E49E2373C6}" presName="compNode" presStyleCnt="0"/>
      <dgm:spPr/>
    </dgm:pt>
    <dgm:pt modelId="{70E334BF-C019-4174-BE38-049C7807555E}" type="pres">
      <dgm:prSet presAssocID="{05338E12-77E1-43D9-86E7-90E49E2373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247FAB9F-269C-4C21-9740-AB44F9D52212}" type="pres">
      <dgm:prSet presAssocID="{05338E12-77E1-43D9-86E7-90E49E2373C6}" presName="spaceRect" presStyleCnt="0"/>
      <dgm:spPr/>
    </dgm:pt>
    <dgm:pt modelId="{45ECC3CE-2874-426F-8EBD-5A63E929E755}" type="pres">
      <dgm:prSet presAssocID="{05338E12-77E1-43D9-86E7-90E49E2373C6}" presName="textRect" presStyleLbl="revTx" presStyleIdx="0" presStyleCnt="3">
        <dgm:presLayoutVars>
          <dgm:chMax val="1"/>
          <dgm:chPref val="1"/>
        </dgm:presLayoutVars>
      </dgm:prSet>
      <dgm:spPr/>
    </dgm:pt>
    <dgm:pt modelId="{6B602F22-8285-48ED-B45B-8B3BEC7F2C43}" type="pres">
      <dgm:prSet presAssocID="{7D8F7B92-AF51-40B6-82FE-7FE84A8A3E24}" presName="sibTrans" presStyleCnt="0"/>
      <dgm:spPr/>
    </dgm:pt>
    <dgm:pt modelId="{7390B6F7-220D-4CCB-A3D2-E248EFA342C2}" type="pres">
      <dgm:prSet presAssocID="{F8661663-7A81-4376-86C1-4F1D69CE0C59}" presName="compNode" presStyleCnt="0"/>
      <dgm:spPr/>
    </dgm:pt>
    <dgm:pt modelId="{456DBF95-22AF-4D49-A1E8-E64203950B77}" type="pres">
      <dgm:prSet presAssocID="{F8661663-7A81-4376-86C1-4F1D69CE0C5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13149E0E-D4F3-4444-A961-2CA62AEE50A9}" type="pres">
      <dgm:prSet presAssocID="{F8661663-7A81-4376-86C1-4F1D69CE0C59}" presName="spaceRect" presStyleCnt="0"/>
      <dgm:spPr/>
    </dgm:pt>
    <dgm:pt modelId="{4440C111-095B-4A65-AA90-F5781EB1BB2A}" type="pres">
      <dgm:prSet presAssocID="{F8661663-7A81-4376-86C1-4F1D69CE0C59}" presName="textRect" presStyleLbl="revTx" presStyleIdx="1" presStyleCnt="3">
        <dgm:presLayoutVars>
          <dgm:chMax val="1"/>
          <dgm:chPref val="1"/>
        </dgm:presLayoutVars>
      </dgm:prSet>
      <dgm:spPr/>
    </dgm:pt>
    <dgm:pt modelId="{30BD5B04-2F00-4341-AAFD-15ECC20B8F4A}" type="pres">
      <dgm:prSet presAssocID="{D4867D3E-F4C8-4BC6-ACB3-FEC145BC0C26}" presName="sibTrans" presStyleCnt="0"/>
      <dgm:spPr/>
    </dgm:pt>
    <dgm:pt modelId="{D81120C3-B6AF-4554-84AA-6D33797A0187}" type="pres">
      <dgm:prSet presAssocID="{1F2AC145-6F34-443E-8F88-2333D79FFABB}" presName="compNode" presStyleCnt="0"/>
      <dgm:spPr/>
    </dgm:pt>
    <dgm:pt modelId="{33B1CC06-2C67-470D-9F8B-BB0A61AE4B7B}" type="pres">
      <dgm:prSet presAssocID="{1F2AC145-6F34-443E-8F88-2333D79FFAB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ductor"/>
        </a:ext>
      </dgm:extLst>
    </dgm:pt>
    <dgm:pt modelId="{7E2D1B42-D8DD-4DCD-A417-2A74A8297193}" type="pres">
      <dgm:prSet presAssocID="{1F2AC145-6F34-443E-8F88-2333D79FFABB}" presName="spaceRect" presStyleCnt="0"/>
      <dgm:spPr/>
    </dgm:pt>
    <dgm:pt modelId="{90C832EC-EA44-47E2-B09D-3C92E6AECE05}" type="pres">
      <dgm:prSet presAssocID="{1F2AC145-6F34-443E-8F88-2333D79FFAB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F6B4F04-3D14-8346-8DA3-6729035A177E}" type="presOf" srcId="{1F2AC145-6F34-443E-8F88-2333D79FFABB}" destId="{90C832EC-EA44-47E2-B09D-3C92E6AECE05}" srcOrd="0" destOrd="0" presId="urn:microsoft.com/office/officeart/2018/2/layout/IconLabelList"/>
    <dgm:cxn modelId="{92F2D310-375C-7946-B6A8-86AC126340F6}" type="presOf" srcId="{05338E12-77E1-43D9-86E7-90E49E2373C6}" destId="{45ECC3CE-2874-426F-8EBD-5A63E929E755}" srcOrd="0" destOrd="0" presId="urn:microsoft.com/office/officeart/2018/2/layout/IconLabelList"/>
    <dgm:cxn modelId="{578A7419-CB88-43E8-94DB-D5AE6A521F29}" srcId="{47C8D811-4256-47DE-BE84-077937353044}" destId="{F8661663-7A81-4376-86C1-4F1D69CE0C59}" srcOrd="1" destOrd="0" parTransId="{F0EE0D83-3874-4D35-B486-A928ED57CD02}" sibTransId="{D4867D3E-F4C8-4BC6-ACB3-FEC145BC0C26}"/>
    <dgm:cxn modelId="{D4682D9B-EA29-E144-A6A9-8620B808B101}" type="presOf" srcId="{47C8D811-4256-47DE-BE84-077937353044}" destId="{FEB70B41-2AC4-4F7B-AB39-A09094B800FE}" srcOrd="0" destOrd="0" presId="urn:microsoft.com/office/officeart/2018/2/layout/IconLabelList"/>
    <dgm:cxn modelId="{4D6790A0-F6BF-4EB7-8F63-93EF24BB9952}" srcId="{47C8D811-4256-47DE-BE84-077937353044}" destId="{1F2AC145-6F34-443E-8F88-2333D79FFABB}" srcOrd="2" destOrd="0" parTransId="{2FF370E4-6882-46CD-99C0-84932A3F8798}" sibTransId="{1F049D32-D339-4C27-B080-4D4ADCC17CF9}"/>
    <dgm:cxn modelId="{5644F2EF-9F81-4A4A-A99D-B8CA3896AE8D}" srcId="{47C8D811-4256-47DE-BE84-077937353044}" destId="{05338E12-77E1-43D9-86E7-90E49E2373C6}" srcOrd="0" destOrd="0" parTransId="{5E388E1F-E6A8-47F1-BDD8-5219721EF61D}" sibTransId="{7D8F7B92-AF51-40B6-82FE-7FE84A8A3E24}"/>
    <dgm:cxn modelId="{76CE3EF9-F726-B349-9D38-40F708ED3C09}" type="presOf" srcId="{F8661663-7A81-4376-86C1-4F1D69CE0C59}" destId="{4440C111-095B-4A65-AA90-F5781EB1BB2A}" srcOrd="0" destOrd="0" presId="urn:microsoft.com/office/officeart/2018/2/layout/IconLabelList"/>
    <dgm:cxn modelId="{1911D427-6C5B-7C47-B4A2-7C427316F745}" type="presParOf" srcId="{FEB70B41-2AC4-4F7B-AB39-A09094B800FE}" destId="{9FC2A399-6DFA-442F-98FF-998A263F6DCD}" srcOrd="0" destOrd="0" presId="urn:microsoft.com/office/officeart/2018/2/layout/IconLabelList"/>
    <dgm:cxn modelId="{9A2D261D-81EA-6F46-8093-79574FF27F70}" type="presParOf" srcId="{9FC2A399-6DFA-442F-98FF-998A263F6DCD}" destId="{70E334BF-C019-4174-BE38-049C7807555E}" srcOrd="0" destOrd="0" presId="urn:microsoft.com/office/officeart/2018/2/layout/IconLabelList"/>
    <dgm:cxn modelId="{955C493D-6CE8-9940-8D96-D72A936CD8AB}" type="presParOf" srcId="{9FC2A399-6DFA-442F-98FF-998A263F6DCD}" destId="{247FAB9F-269C-4C21-9740-AB44F9D52212}" srcOrd="1" destOrd="0" presId="urn:microsoft.com/office/officeart/2018/2/layout/IconLabelList"/>
    <dgm:cxn modelId="{A4A818CA-E278-5B46-BE3B-8C735BBE5218}" type="presParOf" srcId="{9FC2A399-6DFA-442F-98FF-998A263F6DCD}" destId="{45ECC3CE-2874-426F-8EBD-5A63E929E755}" srcOrd="2" destOrd="0" presId="urn:microsoft.com/office/officeart/2018/2/layout/IconLabelList"/>
    <dgm:cxn modelId="{200BCCA9-9B5B-3E42-92EE-6B34F0DD12A0}" type="presParOf" srcId="{FEB70B41-2AC4-4F7B-AB39-A09094B800FE}" destId="{6B602F22-8285-48ED-B45B-8B3BEC7F2C43}" srcOrd="1" destOrd="0" presId="urn:microsoft.com/office/officeart/2018/2/layout/IconLabelList"/>
    <dgm:cxn modelId="{0306860B-93F9-EA4E-B418-0A155CE0D40E}" type="presParOf" srcId="{FEB70B41-2AC4-4F7B-AB39-A09094B800FE}" destId="{7390B6F7-220D-4CCB-A3D2-E248EFA342C2}" srcOrd="2" destOrd="0" presId="urn:microsoft.com/office/officeart/2018/2/layout/IconLabelList"/>
    <dgm:cxn modelId="{A37AA367-2FC1-E24E-853F-9FFDF4E0F474}" type="presParOf" srcId="{7390B6F7-220D-4CCB-A3D2-E248EFA342C2}" destId="{456DBF95-22AF-4D49-A1E8-E64203950B77}" srcOrd="0" destOrd="0" presId="urn:microsoft.com/office/officeart/2018/2/layout/IconLabelList"/>
    <dgm:cxn modelId="{2F3CC751-7F71-9644-8ED2-88590AEF31D5}" type="presParOf" srcId="{7390B6F7-220D-4CCB-A3D2-E248EFA342C2}" destId="{13149E0E-D4F3-4444-A961-2CA62AEE50A9}" srcOrd="1" destOrd="0" presId="urn:microsoft.com/office/officeart/2018/2/layout/IconLabelList"/>
    <dgm:cxn modelId="{05043075-D0F6-1E4A-A8DD-5AF39CC7F597}" type="presParOf" srcId="{7390B6F7-220D-4CCB-A3D2-E248EFA342C2}" destId="{4440C111-095B-4A65-AA90-F5781EB1BB2A}" srcOrd="2" destOrd="0" presId="urn:microsoft.com/office/officeart/2018/2/layout/IconLabelList"/>
    <dgm:cxn modelId="{E83DDB98-61D4-6240-BDB9-A92F673E20FC}" type="presParOf" srcId="{FEB70B41-2AC4-4F7B-AB39-A09094B800FE}" destId="{30BD5B04-2F00-4341-AAFD-15ECC20B8F4A}" srcOrd="3" destOrd="0" presId="urn:microsoft.com/office/officeart/2018/2/layout/IconLabelList"/>
    <dgm:cxn modelId="{6D21BD22-49B4-824E-8D8C-B4F701F6EC8B}" type="presParOf" srcId="{FEB70B41-2AC4-4F7B-AB39-A09094B800FE}" destId="{D81120C3-B6AF-4554-84AA-6D33797A0187}" srcOrd="4" destOrd="0" presId="urn:microsoft.com/office/officeart/2018/2/layout/IconLabelList"/>
    <dgm:cxn modelId="{ED7C487B-2A9E-4C48-93A7-BFCA15A321CF}" type="presParOf" srcId="{D81120C3-B6AF-4554-84AA-6D33797A0187}" destId="{33B1CC06-2C67-470D-9F8B-BB0A61AE4B7B}" srcOrd="0" destOrd="0" presId="urn:microsoft.com/office/officeart/2018/2/layout/IconLabelList"/>
    <dgm:cxn modelId="{FFE962BE-7D4C-9443-8464-EBBEA4EC62D5}" type="presParOf" srcId="{D81120C3-B6AF-4554-84AA-6D33797A0187}" destId="{7E2D1B42-D8DD-4DCD-A417-2A74A8297193}" srcOrd="1" destOrd="0" presId="urn:microsoft.com/office/officeart/2018/2/layout/IconLabelList"/>
    <dgm:cxn modelId="{606891A2-69CC-6E48-9FB9-2BCF75295A91}" type="presParOf" srcId="{D81120C3-B6AF-4554-84AA-6D33797A0187}" destId="{90C832EC-EA44-47E2-B09D-3C92E6AECE0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4D822A-C168-4FC9-9FAC-B8913DF770D1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3829A0-6F9C-415C-A983-9FC08DE5C39C}">
      <dgm:prSet/>
      <dgm:spPr/>
      <dgm:t>
        <a:bodyPr/>
        <a:lstStyle/>
        <a:p>
          <a:r>
            <a:rPr lang="en-US" dirty="0"/>
            <a:t>People</a:t>
          </a:r>
        </a:p>
      </dgm:t>
    </dgm:pt>
    <dgm:pt modelId="{ED6399D4-2054-4E0B-BBE9-E224C0A79535}" type="parTrans" cxnId="{E6D6C52B-3E39-4A77-8F26-506ADC895297}">
      <dgm:prSet/>
      <dgm:spPr/>
      <dgm:t>
        <a:bodyPr/>
        <a:lstStyle/>
        <a:p>
          <a:endParaRPr lang="en-US"/>
        </a:p>
      </dgm:t>
    </dgm:pt>
    <dgm:pt modelId="{7EE46788-0D10-46BB-A9D3-416502C095E4}" type="sibTrans" cxnId="{E6D6C52B-3E39-4A77-8F26-506ADC895297}">
      <dgm:prSet/>
      <dgm:spPr/>
      <dgm:t>
        <a:bodyPr/>
        <a:lstStyle/>
        <a:p>
          <a:endParaRPr lang="en-US"/>
        </a:p>
      </dgm:t>
    </dgm:pt>
    <dgm:pt modelId="{D32EDB5F-2D1F-481E-9CE9-7D3CCE1E9907}">
      <dgm:prSet/>
      <dgm:spPr/>
      <dgm:t>
        <a:bodyPr/>
        <a:lstStyle/>
        <a:p>
          <a:r>
            <a:rPr lang="en-US" dirty="0"/>
            <a:t>business</a:t>
          </a:r>
        </a:p>
      </dgm:t>
    </dgm:pt>
    <dgm:pt modelId="{5DC6BB7F-8D68-4D62-B474-DC8A966D74F7}" type="parTrans" cxnId="{D16969D9-4DDE-4402-AC75-7775E57CB0FB}">
      <dgm:prSet/>
      <dgm:spPr/>
      <dgm:t>
        <a:bodyPr/>
        <a:lstStyle/>
        <a:p>
          <a:endParaRPr lang="en-US"/>
        </a:p>
      </dgm:t>
    </dgm:pt>
    <dgm:pt modelId="{173EB8CD-0721-4369-8490-0105872CD406}" type="sibTrans" cxnId="{D16969D9-4DDE-4402-AC75-7775E57CB0FB}">
      <dgm:prSet/>
      <dgm:spPr/>
      <dgm:t>
        <a:bodyPr/>
        <a:lstStyle/>
        <a:p>
          <a:endParaRPr lang="en-US"/>
        </a:p>
      </dgm:t>
    </dgm:pt>
    <dgm:pt modelId="{ED9A92C3-F5E7-41A7-90EE-9D05D845F4DF}">
      <dgm:prSet/>
      <dgm:spPr/>
      <dgm:t>
        <a:bodyPr/>
        <a:lstStyle/>
        <a:p>
          <a:r>
            <a:rPr lang="en-US" dirty="0"/>
            <a:t>Ruler</a:t>
          </a:r>
        </a:p>
      </dgm:t>
    </dgm:pt>
    <dgm:pt modelId="{9957F3E8-4B2B-4B1B-B9E8-40B5F086BAA0}" type="parTrans" cxnId="{EBFCD442-4AB2-44EA-8C79-F46DCFFA98A6}">
      <dgm:prSet/>
      <dgm:spPr/>
      <dgm:t>
        <a:bodyPr/>
        <a:lstStyle/>
        <a:p>
          <a:endParaRPr lang="en-US"/>
        </a:p>
      </dgm:t>
    </dgm:pt>
    <dgm:pt modelId="{0F0321FA-DEB3-4359-A924-3B4D730E72AD}" type="sibTrans" cxnId="{EBFCD442-4AB2-44EA-8C79-F46DCFFA98A6}">
      <dgm:prSet/>
      <dgm:spPr/>
      <dgm:t>
        <a:bodyPr/>
        <a:lstStyle/>
        <a:p>
          <a:endParaRPr lang="en-US"/>
        </a:p>
      </dgm:t>
    </dgm:pt>
    <dgm:pt modelId="{70E6E654-2891-524B-8E01-17A2EECF6D80}" type="pres">
      <dgm:prSet presAssocID="{FD4D822A-C168-4FC9-9FAC-B8913DF770D1}" presName="diagram" presStyleCnt="0">
        <dgm:presLayoutVars>
          <dgm:dir/>
          <dgm:resizeHandles val="exact"/>
        </dgm:presLayoutVars>
      </dgm:prSet>
      <dgm:spPr/>
    </dgm:pt>
    <dgm:pt modelId="{F54464B0-D60F-D247-916C-EF55F0EF21F1}" type="pres">
      <dgm:prSet presAssocID="{E23829A0-6F9C-415C-A983-9FC08DE5C39C}" presName="arrow" presStyleLbl="node1" presStyleIdx="0" presStyleCnt="3">
        <dgm:presLayoutVars>
          <dgm:bulletEnabled val="1"/>
        </dgm:presLayoutVars>
      </dgm:prSet>
      <dgm:spPr/>
    </dgm:pt>
    <dgm:pt modelId="{AE4F5913-D295-7B48-9F42-8DD6ADDE1BCF}" type="pres">
      <dgm:prSet presAssocID="{D32EDB5F-2D1F-481E-9CE9-7D3CCE1E9907}" presName="arrow" presStyleLbl="node1" presStyleIdx="1" presStyleCnt="3">
        <dgm:presLayoutVars>
          <dgm:bulletEnabled val="1"/>
        </dgm:presLayoutVars>
      </dgm:prSet>
      <dgm:spPr/>
    </dgm:pt>
    <dgm:pt modelId="{CD007F66-7B65-9040-98CE-9C1D5E3ABE8A}" type="pres">
      <dgm:prSet presAssocID="{ED9A92C3-F5E7-41A7-90EE-9D05D845F4DF}" presName="arrow" presStyleLbl="node1" presStyleIdx="2" presStyleCnt="3">
        <dgm:presLayoutVars>
          <dgm:bulletEnabled val="1"/>
        </dgm:presLayoutVars>
      </dgm:prSet>
      <dgm:spPr/>
    </dgm:pt>
  </dgm:ptLst>
  <dgm:cxnLst>
    <dgm:cxn modelId="{E6D6C52B-3E39-4A77-8F26-506ADC895297}" srcId="{FD4D822A-C168-4FC9-9FAC-B8913DF770D1}" destId="{E23829A0-6F9C-415C-A983-9FC08DE5C39C}" srcOrd="0" destOrd="0" parTransId="{ED6399D4-2054-4E0B-BBE9-E224C0A79535}" sibTransId="{7EE46788-0D10-46BB-A9D3-416502C095E4}"/>
    <dgm:cxn modelId="{EBFCD442-4AB2-44EA-8C79-F46DCFFA98A6}" srcId="{FD4D822A-C168-4FC9-9FAC-B8913DF770D1}" destId="{ED9A92C3-F5E7-41A7-90EE-9D05D845F4DF}" srcOrd="2" destOrd="0" parTransId="{9957F3E8-4B2B-4B1B-B9E8-40B5F086BAA0}" sibTransId="{0F0321FA-DEB3-4359-A924-3B4D730E72AD}"/>
    <dgm:cxn modelId="{460AF96C-99EF-5E4F-9522-351A2A1BC292}" type="presOf" srcId="{E23829A0-6F9C-415C-A983-9FC08DE5C39C}" destId="{F54464B0-D60F-D247-916C-EF55F0EF21F1}" srcOrd="0" destOrd="0" presId="urn:microsoft.com/office/officeart/2005/8/layout/arrow5"/>
    <dgm:cxn modelId="{8AB739C2-5BCF-1C46-AA8D-48B4FB8A9E36}" type="presOf" srcId="{ED9A92C3-F5E7-41A7-90EE-9D05D845F4DF}" destId="{CD007F66-7B65-9040-98CE-9C1D5E3ABE8A}" srcOrd="0" destOrd="0" presId="urn:microsoft.com/office/officeart/2005/8/layout/arrow5"/>
    <dgm:cxn modelId="{19E132CF-2DBA-BA46-828D-368F09A4242A}" type="presOf" srcId="{D32EDB5F-2D1F-481E-9CE9-7D3CCE1E9907}" destId="{AE4F5913-D295-7B48-9F42-8DD6ADDE1BCF}" srcOrd="0" destOrd="0" presId="urn:microsoft.com/office/officeart/2005/8/layout/arrow5"/>
    <dgm:cxn modelId="{D16969D9-4DDE-4402-AC75-7775E57CB0FB}" srcId="{FD4D822A-C168-4FC9-9FAC-B8913DF770D1}" destId="{D32EDB5F-2D1F-481E-9CE9-7D3CCE1E9907}" srcOrd="1" destOrd="0" parTransId="{5DC6BB7F-8D68-4D62-B474-DC8A966D74F7}" sibTransId="{173EB8CD-0721-4369-8490-0105872CD406}"/>
    <dgm:cxn modelId="{93354EE2-BE0D-0E48-B30D-FCB031B8BFF9}" type="presOf" srcId="{FD4D822A-C168-4FC9-9FAC-B8913DF770D1}" destId="{70E6E654-2891-524B-8E01-17A2EECF6D80}" srcOrd="0" destOrd="0" presId="urn:microsoft.com/office/officeart/2005/8/layout/arrow5"/>
    <dgm:cxn modelId="{C5B2B17B-C5E9-FA46-B102-3F009E0F546E}" type="presParOf" srcId="{70E6E654-2891-524B-8E01-17A2EECF6D80}" destId="{F54464B0-D60F-D247-916C-EF55F0EF21F1}" srcOrd="0" destOrd="0" presId="urn:microsoft.com/office/officeart/2005/8/layout/arrow5"/>
    <dgm:cxn modelId="{D348AD51-DEF9-B543-A82A-844D74B3331E}" type="presParOf" srcId="{70E6E654-2891-524B-8E01-17A2EECF6D80}" destId="{AE4F5913-D295-7B48-9F42-8DD6ADDE1BCF}" srcOrd="1" destOrd="0" presId="urn:microsoft.com/office/officeart/2005/8/layout/arrow5"/>
    <dgm:cxn modelId="{4A7E0BEC-396D-944C-90E6-14E91879A200}" type="presParOf" srcId="{70E6E654-2891-524B-8E01-17A2EECF6D80}" destId="{CD007F66-7B65-9040-98CE-9C1D5E3ABE8A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802811-CF43-41DE-AA3F-7B32642EA7E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722EC16-81E1-4681-B139-E5D77430241A}">
      <dgm:prSet/>
      <dgm:spPr/>
      <dgm:t>
        <a:bodyPr/>
        <a:lstStyle/>
        <a:p>
          <a:pPr>
            <a:defRPr cap="all"/>
          </a:pPr>
          <a:r>
            <a:rPr lang="en-US"/>
            <a:t>Medium</a:t>
          </a:r>
        </a:p>
      </dgm:t>
    </dgm:pt>
    <dgm:pt modelId="{61F5FE6D-0CFA-44CD-9C38-D1982468ECFA}" type="parTrans" cxnId="{8EAC2482-16AF-4959-8EA3-4F2AB7C407D6}">
      <dgm:prSet/>
      <dgm:spPr/>
      <dgm:t>
        <a:bodyPr/>
        <a:lstStyle/>
        <a:p>
          <a:endParaRPr lang="en-US"/>
        </a:p>
      </dgm:t>
    </dgm:pt>
    <dgm:pt modelId="{55E66F26-0408-4BDC-97FF-C00EDBB60828}" type="sibTrans" cxnId="{8EAC2482-16AF-4959-8EA3-4F2AB7C407D6}">
      <dgm:prSet/>
      <dgm:spPr/>
      <dgm:t>
        <a:bodyPr/>
        <a:lstStyle/>
        <a:p>
          <a:endParaRPr lang="en-US"/>
        </a:p>
      </dgm:t>
    </dgm:pt>
    <dgm:pt modelId="{A62675EE-84F2-4881-9FBC-B1BB801F50FF}">
      <dgm:prSet/>
      <dgm:spPr/>
      <dgm:t>
        <a:bodyPr/>
        <a:lstStyle/>
        <a:p>
          <a:pPr>
            <a:defRPr cap="all"/>
          </a:pPr>
          <a:r>
            <a:rPr lang="en-US"/>
            <a:t>Key message</a:t>
          </a:r>
        </a:p>
      </dgm:t>
    </dgm:pt>
    <dgm:pt modelId="{298710DF-3A7B-4E02-A8BB-0A493C7A6E25}" type="parTrans" cxnId="{5652596A-5DFC-43D9-94F7-204288451749}">
      <dgm:prSet/>
      <dgm:spPr/>
      <dgm:t>
        <a:bodyPr/>
        <a:lstStyle/>
        <a:p>
          <a:endParaRPr lang="en-US"/>
        </a:p>
      </dgm:t>
    </dgm:pt>
    <dgm:pt modelId="{17845E68-FE39-4CF7-ABA3-CFFCC9778FCB}" type="sibTrans" cxnId="{5652596A-5DFC-43D9-94F7-204288451749}">
      <dgm:prSet/>
      <dgm:spPr/>
      <dgm:t>
        <a:bodyPr/>
        <a:lstStyle/>
        <a:p>
          <a:endParaRPr lang="en-US"/>
        </a:p>
      </dgm:t>
    </dgm:pt>
    <dgm:pt modelId="{C92E3643-0946-4D06-AA20-436D7BF9D586}" type="pres">
      <dgm:prSet presAssocID="{79802811-CF43-41DE-AA3F-7B32642EA7EE}" presName="root" presStyleCnt="0">
        <dgm:presLayoutVars>
          <dgm:dir/>
          <dgm:resizeHandles val="exact"/>
        </dgm:presLayoutVars>
      </dgm:prSet>
      <dgm:spPr/>
    </dgm:pt>
    <dgm:pt modelId="{0D9E3831-6C3C-4AD8-A627-601C6F889853}" type="pres">
      <dgm:prSet presAssocID="{9722EC16-81E1-4681-B139-E5D77430241A}" presName="compNode" presStyleCnt="0"/>
      <dgm:spPr/>
    </dgm:pt>
    <dgm:pt modelId="{1A5896A7-10F7-4104-9CD1-C92C63553B13}" type="pres">
      <dgm:prSet presAssocID="{9722EC16-81E1-4681-B139-E5D77430241A}" presName="iconBgRect" presStyleLbl="bgShp" presStyleIdx="0" presStyleCnt="2"/>
      <dgm:spPr/>
    </dgm:pt>
    <dgm:pt modelId="{C0509B0C-A4F5-4337-8012-EB1CBA2C216E}" type="pres">
      <dgm:prSet presAssocID="{9722EC16-81E1-4681-B139-E5D77430241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0E691042-5A12-4352-B9C5-A83612062921}" type="pres">
      <dgm:prSet presAssocID="{9722EC16-81E1-4681-B139-E5D77430241A}" presName="spaceRect" presStyleCnt="0"/>
      <dgm:spPr/>
    </dgm:pt>
    <dgm:pt modelId="{46692D71-1E4A-4D2B-88E3-24B96F9C9CEB}" type="pres">
      <dgm:prSet presAssocID="{9722EC16-81E1-4681-B139-E5D77430241A}" presName="textRect" presStyleLbl="revTx" presStyleIdx="0" presStyleCnt="2">
        <dgm:presLayoutVars>
          <dgm:chMax val="1"/>
          <dgm:chPref val="1"/>
        </dgm:presLayoutVars>
      </dgm:prSet>
      <dgm:spPr/>
    </dgm:pt>
    <dgm:pt modelId="{5286707C-6440-440C-9154-502C6D1E4212}" type="pres">
      <dgm:prSet presAssocID="{55E66F26-0408-4BDC-97FF-C00EDBB60828}" presName="sibTrans" presStyleCnt="0"/>
      <dgm:spPr/>
    </dgm:pt>
    <dgm:pt modelId="{A59F5DE3-1379-4592-940D-FD8D0578B07E}" type="pres">
      <dgm:prSet presAssocID="{A62675EE-84F2-4881-9FBC-B1BB801F50FF}" presName="compNode" presStyleCnt="0"/>
      <dgm:spPr/>
    </dgm:pt>
    <dgm:pt modelId="{16F81596-1482-40F8-86F4-BF2ABBF33EFB}" type="pres">
      <dgm:prSet presAssocID="{A62675EE-84F2-4881-9FBC-B1BB801F50FF}" presName="iconBgRect" presStyleLbl="bgShp" presStyleIdx="1" presStyleCnt="2"/>
      <dgm:spPr/>
    </dgm:pt>
    <dgm:pt modelId="{FA1728C3-EB7A-4A28-B5FB-F81A9E9E2652}" type="pres">
      <dgm:prSet presAssocID="{A62675EE-84F2-4881-9FBC-B1BB801F50F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B374B1DA-99BA-4102-A9E5-5C020041FFDE}" type="pres">
      <dgm:prSet presAssocID="{A62675EE-84F2-4881-9FBC-B1BB801F50FF}" presName="spaceRect" presStyleCnt="0"/>
      <dgm:spPr/>
    </dgm:pt>
    <dgm:pt modelId="{16567818-25BD-4A7F-B67F-C91FDD4D109A}" type="pres">
      <dgm:prSet presAssocID="{A62675EE-84F2-4881-9FBC-B1BB801F50F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652596A-5DFC-43D9-94F7-204288451749}" srcId="{79802811-CF43-41DE-AA3F-7B32642EA7EE}" destId="{A62675EE-84F2-4881-9FBC-B1BB801F50FF}" srcOrd="1" destOrd="0" parTransId="{298710DF-3A7B-4E02-A8BB-0A493C7A6E25}" sibTransId="{17845E68-FE39-4CF7-ABA3-CFFCC9778FCB}"/>
    <dgm:cxn modelId="{8EAC2482-16AF-4959-8EA3-4F2AB7C407D6}" srcId="{79802811-CF43-41DE-AA3F-7B32642EA7EE}" destId="{9722EC16-81E1-4681-B139-E5D77430241A}" srcOrd="0" destOrd="0" parTransId="{61F5FE6D-0CFA-44CD-9C38-D1982468ECFA}" sibTransId="{55E66F26-0408-4BDC-97FF-C00EDBB60828}"/>
    <dgm:cxn modelId="{956E2586-CDD8-4E0C-9A46-33DDEF9D98DB}" type="presOf" srcId="{9722EC16-81E1-4681-B139-E5D77430241A}" destId="{46692D71-1E4A-4D2B-88E3-24B96F9C9CEB}" srcOrd="0" destOrd="0" presId="urn:microsoft.com/office/officeart/2018/5/layout/IconCircleLabelList"/>
    <dgm:cxn modelId="{F0E6F4BF-47F0-411B-9A4D-E161FF5BFFE4}" type="presOf" srcId="{79802811-CF43-41DE-AA3F-7B32642EA7EE}" destId="{C92E3643-0946-4D06-AA20-436D7BF9D586}" srcOrd="0" destOrd="0" presId="urn:microsoft.com/office/officeart/2018/5/layout/IconCircleLabelList"/>
    <dgm:cxn modelId="{598106DD-2361-441D-8311-CD8BC7275F0E}" type="presOf" srcId="{A62675EE-84F2-4881-9FBC-B1BB801F50FF}" destId="{16567818-25BD-4A7F-B67F-C91FDD4D109A}" srcOrd="0" destOrd="0" presId="urn:microsoft.com/office/officeart/2018/5/layout/IconCircleLabelList"/>
    <dgm:cxn modelId="{DD9C8F77-A115-4C2E-BF05-711CB42DB461}" type="presParOf" srcId="{C92E3643-0946-4D06-AA20-436D7BF9D586}" destId="{0D9E3831-6C3C-4AD8-A627-601C6F889853}" srcOrd="0" destOrd="0" presId="urn:microsoft.com/office/officeart/2018/5/layout/IconCircleLabelList"/>
    <dgm:cxn modelId="{E89F2549-6DF8-4667-9B51-9FAE01E0F757}" type="presParOf" srcId="{0D9E3831-6C3C-4AD8-A627-601C6F889853}" destId="{1A5896A7-10F7-4104-9CD1-C92C63553B13}" srcOrd="0" destOrd="0" presId="urn:microsoft.com/office/officeart/2018/5/layout/IconCircleLabelList"/>
    <dgm:cxn modelId="{4BE16A56-1FCD-48AC-9AAF-1F09B33462D0}" type="presParOf" srcId="{0D9E3831-6C3C-4AD8-A627-601C6F889853}" destId="{C0509B0C-A4F5-4337-8012-EB1CBA2C216E}" srcOrd="1" destOrd="0" presId="urn:microsoft.com/office/officeart/2018/5/layout/IconCircleLabelList"/>
    <dgm:cxn modelId="{1C2DBC94-FCCC-4295-B4BB-7ACE4EF84EC2}" type="presParOf" srcId="{0D9E3831-6C3C-4AD8-A627-601C6F889853}" destId="{0E691042-5A12-4352-B9C5-A83612062921}" srcOrd="2" destOrd="0" presId="urn:microsoft.com/office/officeart/2018/5/layout/IconCircleLabelList"/>
    <dgm:cxn modelId="{8BA2C117-0D1D-4778-A3BB-DB538116A32A}" type="presParOf" srcId="{0D9E3831-6C3C-4AD8-A627-601C6F889853}" destId="{46692D71-1E4A-4D2B-88E3-24B96F9C9CEB}" srcOrd="3" destOrd="0" presId="urn:microsoft.com/office/officeart/2018/5/layout/IconCircleLabelList"/>
    <dgm:cxn modelId="{73C65165-CCEA-4B07-BD9A-5EBC26F34FD7}" type="presParOf" srcId="{C92E3643-0946-4D06-AA20-436D7BF9D586}" destId="{5286707C-6440-440C-9154-502C6D1E4212}" srcOrd="1" destOrd="0" presId="urn:microsoft.com/office/officeart/2018/5/layout/IconCircleLabelList"/>
    <dgm:cxn modelId="{2084E823-91C8-4063-BD20-4A2A5D790751}" type="presParOf" srcId="{C92E3643-0946-4D06-AA20-436D7BF9D586}" destId="{A59F5DE3-1379-4592-940D-FD8D0578B07E}" srcOrd="2" destOrd="0" presId="urn:microsoft.com/office/officeart/2018/5/layout/IconCircleLabelList"/>
    <dgm:cxn modelId="{83336310-2449-4690-A79B-823BF4DD4243}" type="presParOf" srcId="{A59F5DE3-1379-4592-940D-FD8D0578B07E}" destId="{16F81596-1482-40F8-86F4-BF2ABBF33EFB}" srcOrd="0" destOrd="0" presId="urn:microsoft.com/office/officeart/2018/5/layout/IconCircleLabelList"/>
    <dgm:cxn modelId="{AAE56C05-EE59-455C-A03B-5F49E7C1DCCF}" type="presParOf" srcId="{A59F5DE3-1379-4592-940D-FD8D0578B07E}" destId="{FA1728C3-EB7A-4A28-B5FB-F81A9E9E2652}" srcOrd="1" destOrd="0" presId="urn:microsoft.com/office/officeart/2018/5/layout/IconCircleLabelList"/>
    <dgm:cxn modelId="{5AA1838A-EB99-4DCD-ABED-79F231BCF43A}" type="presParOf" srcId="{A59F5DE3-1379-4592-940D-FD8D0578B07E}" destId="{B374B1DA-99BA-4102-A9E5-5C020041FFDE}" srcOrd="2" destOrd="0" presId="urn:microsoft.com/office/officeart/2018/5/layout/IconCircleLabelList"/>
    <dgm:cxn modelId="{0BC60EE1-7C16-4A20-88A4-41B26EBE5972}" type="presParOf" srcId="{A59F5DE3-1379-4592-940D-FD8D0578B07E}" destId="{16567818-25BD-4A7F-B67F-C91FDD4D109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620D9F-2329-4733-A7DA-DC4D26E79D6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3B56C54-74B3-404C-A1C2-63E974BD715D}">
      <dgm:prSet/>
      <dgm:spPr/>
      <dgm:t>
        <a:bodyPr/>
        <a:lstStyle/>
        <a:p>
          <a:pPr>
            <a:defRPr cap="all"/>
          </a:pPr>
          <a:r>
            <a:rPr lang="en-US"/>
            <a:t>impact</a:t>
          </a:r>
        </a:p>
      </dgm:t>
    </dgm:pt>
    <dgm:pt modelId="{29AAD5E9-E03F-4C7B-8DAF-C39A3F4FABD5}" type="parTrans" cxnId="{90D97CDE-B47B-46C8-A1D8-E2CD1AD7778A}">
      <dgm:prSet/>
      <dgm:spPr/>
      <dgm:t>
        <a:bodyPr/>
        <a:lstStyle/>
        <a:p>
          <a:endParaRPr lang="en-US"/>
        </a:p>
      </dgm:t>
    </dgm:pt>
    <dgm:pt modelId="{8AC2E759-7FD7-4B80-A7A1-213A1D1575F9}" type="sibTrans" cxnId="{90D97CDE-B47B-46C8-A1D8-E2CD1AD7778A}">
      <dgm:prSet/>
      <dgm:spPr/>
      <dgm:t>
        <a:bodyPr/>
        <a:lstStyle/>
        <a:p>
          <a:endParaRPr lang="en-US"/>
        </a:p>
      </dgm:t>
    </dgm:pt>
    <dgm:pt modelId="{467FB177-4C27-4C5C-8390-C9D543DE7CB4}">
      <dgm:prSet/>
      <dgm:spPr/>
      <dgm:t>
        <a:bodyPr/>
        <a:lstStyle/>
        <a:p>
          <a:pPr>
            <a:defRPr cap="all"/>
          </a:pPr>
          <a:r>
            <a:rPr lang="en-US"/>
            <a:t>Famous people</a:t>
          </a:r>
        </a:p>
      </dgm:t>
    </dgm:pt>
    <dgm:pt modelId="{4452C5BA-24C2-43FE-8D3F-860341E1C8C6}" type="parTrans" cxnId="{7CD82B76-4044-40DB-B667-0D0F84CAF0A6}">
      <dgm:prSet/>
      <dgm:spPr/>
      <dgm:t>
        <a:bodyPr/>
        <a:lstStyle/>
        <a:p>
          <a:endParaRPr lang="en-US"/>
        </a:p>
      </dgm:t>
    </dgm:pt>
    <dgm:pt modelId="{2654DEF9-0553-4CF5-BE92-5E8A80BF66DE}" type="sibTrans" cxnId="{7CD82B76-4044-40DB-B667-0D0F84CAF0A6}">
      <dgm:prSet/>
      <dgm:spPr/>
      <dgm:t>
        <a:bodyPr/>
        <a:lstStyle/>
        <a:p>
          <a:endParaRPr lang="en-US"/>
        </a:p>
      </dgm:t>
    </dgm:pt>
    <dgm:pt modelId="{DCE48600-73E0-465D-8E47-49CE072E50FA}">
      <dgm:prSet/>
      <dgm:spPr/>
      <dgm:t>
        <a:bodyPr/>
        <a:lstStyle/>
        <a:p>
          <a:pPr>
            <a:defRPr cap="all"/>
          </a:pPr>
          <a:r>
            <a:rPr lang="en-US"/>
            <a:t>benefit</a:t>
          </a:r>
        </a:p>
      </dgm:t>
    </dgm:pt>
    <dgm:pt modelId="{95E94909-3E4E-4E83-8830-382463C402D0}" type="parTrans" cxnId="{03BE2E5F-8154-4BF4-97BB-1E584975B5E1}">
      <dgm:prSet/>
      <dgm:spPr/>
      <dgm:t>
        <a:bodyPr/>
        <a:lstStyle/>
        <a:p>
          <a:endParaRPr lang="en-US"/>
        </a:p>
      </dgm:t>
    </dgm:pt>
    <dgm:pt modelId="{9B084225-01DD-4F02-81D3-6B5C66C19275}" type="sibTrans" cxnId="{03BE2E5F-8154-4BF4-97BB-1E584975B5E1}">
      <dgm:prSet/>
      <dgm:spPr/>
      <dgm:t>
        <a:bodyPr/>
        <a:lstStyle/>
        <a:p>
          <a:endParaRPr lang="en-US"/>
        </a:p>
      </dgm:t>
    </dgm:pt>
    <dgm:pt modelId="{82A15FC2-E02A-4546-AA30-2C4A51D0E4DB}" type="pres">
      <dgm:prSet presAssocID="{2A620D9F-2329-4733-A7DA-DC4D26E79D6E}" presName="root" presStyleCnt="0">
        <dgm:presLayoutVars>
          <dgm:dir/>
          <dgm:resizeHandles val="exact"/>
        </dgm:presLayoutVars>
      </dgm:prSet>
      <dgm:spPr/>
    </dgm:pt>
    <dgm:pt modelId="{70B1E0E9-399C-4E1D-9AFD-C92BE5F1378F}" type="pres">
      <dgm:prSet presAssocID="{53B56C54-74B3-404C-A1C2-63E974BD715D}" presName="compNode" presStyleCnt="0"/>
      <dgm:spPr/>
    </dgm:pt>
    <dgm:pt modelId="{F4B68612-8255-4BE5-A531-CB6B0997ECD3}" type="pres">
      <dgm:prSet presAssocID="{53B56C54-74B3-404C-A1C2-63E974BD715D}" presName="iconBgRect" presStyleLbl="bgShp" presStyleIdx="0" presStyleCnt="3"/>
      <dgm:spPr/>
    </dgm:pt>
    <dgm:pt modelId="{7596BB0D-551C-4595-B004-51B8E269B294}" type="pres">
      <dgm:prSet presAssocID="{53B56C54-74B3-404C-A1C2-63E974BD715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D0FF0441-F53F-4C4B-8FAA-06D47BD505B3}" type="pres">
      <dgm:prSet presAssocID="{53B56C54-74B3-404C-A1C2-63E974BD715D}" presName="spaceRect" presStyleCnt="0"/>
      <dgm:spPr/>
    </dgm:pt>
    <dgm:pt modelId="{1AB16BA7-6F62-46AF-A643-7F8F1A75E4AF}" type="pres">
      <dgm:prSet presAssocID="{53B56C54-74B3-404C-A1C2-63E974BD715D}" presName="textRect" presStyleLbl="revTx" presStyleIdx="0" presStyleCnt="3">
        <dgm:presLayoutVars>
          <dgm:chMax val="1"/>
          <dgm:chPref val="1"/>
        </dgm:presLayoutVars>
      </dgm:prSet>
      <dgm:spPr/>
    </dgm:pt>
    <dgm:pt modelId="{D77033DF-BD26-47D2-9C9D-E8DB2E572B0F}" type="pres">
      <dgm:prSet presAssocID="{8AC2E759-7FD7-4B80-A7A1-213A1D1575F9}" presName="sibTrans" presStyleCnt="0"/>
      <dgm:spPr/>
    </dgm:pt>
    <dgm:pt modelId="{1CAB1C7D-3503-4B51-ABAC-B9ADCE0DF725}" type="pres">
      <dgm:prSet presAssocID="{467FB177-4C27-4C5C-8390-C9D543DE7CB4}" presName="compNode" presStyleCnt="0"/>
      <dgm:spPr/>
    </dgm:pt>
    <dgm:pt modelId="{36D87641-9D54-450B-9858-3DE7F06D4CA8}" type="pres">
      <dgm:prSet presAssocID="{467FB177-4C27-4C5C-8390-C9D543DE7CB4}" presName="iconBgRect" presStyleLbl="bgShp" presStyleIdx="1" presStyleCnt="3"/>
      <dgm:spPr/>
    </dgm:pt>
    <dgm:pt modelId="{6ACF1373-E814-402E-8A54-D974A27B6962}" type="pres">
      <dgm:prSet presAssocID="{467FB177-4C27-4C5C-8390-C9D543DE7C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CE6B2F8-8F46-4E72-A83E-5E5FB094A16C}" type="pres">
      <dgm:prSet presAssocID="{467FB177-4C27-4C5C-8390-C9D543DE7CB4}" presName="spaceRect" presStyleCnt="0"/>
      <dgm:spPr/>
    </dgm:pt>
    <dgm:pt modelId="{A579DD41-3860-40C5-92A8-D883D22D38D5}" type="pres">
      <dgm:prSet presAssocID="{467FB177-4C27-4C5C-8390-C9D543DE7CB4}" presName="textRect" presStyleLbl="revTx" presStyleIdx="1" presStyleCnt="3">
        <dgm:presLayoutVars>
          <dgm:chMax val="1"/>
          <dgm:chPref val="1"/>
        </dgm:presLayoutVars>
      </dgm:prSet>
      <dgm:spPr/>
    </dgm:pt>
    <dgm:pt modelId="{63CF621C-EFAF-43BD-8C87-2BA655D50DBD}" type="pres">
      <dgm:prSet presAssocID="{2654DEF9-0553-4CF5-BE92-5E8A80BF66DE}" presName="sibTrans" presStyleCnt="0"/>
      <dgm:spPr/>
    </dgm:pt>
    <dgm:pt modelId="{8ECBDA58-29A3-4868-82A1-C72BD3B43A9B}" type="pres">
      <dgm:prSet presAssocID="{DCE48600-73E0-465D-8E47-49CE072E50FA}" presName="compNode" presStyleCnt="0"/>
      <dgm:spPr/>
    </dgm:pt>
    <dgm:pt modelId="{6CCD9B60-B33A-458B-A8A8-E791E4137E8E}" type="pres">
      <dgm:prSet presAssocID="{DCE48600-73E0-465D-8E47-49CE072E50FA}" presName="iconBgRect" presStyleLbl="bgShp" presStyleIdx="2" presStyleCnt="3"/>
      <dgm:spPr/>
    </dgm:pt>
    <dgm:pt modelId="{2DD42FC6-C000-4E0B-A156-FC72418DA408}" type="pres">
      <dgm:prSet presAssocID="{DCE48600-73E0-465D-8E47-49CE072E50F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612E7B4E-C859-4DD5-A0EE-A11C9FC0A7DB}" type="pres">
      <dgm:prSet presAssocID="{DCE48600-73E0-465D-8E47-49CE072E50FA}" presName="spaceRect" presStyleCnt="0"/>
      <dgm:spPr/>
    </dgm:pt>
    <dgm:pt modelId="{37B2031E-71A0-4A91-9AA9-E6B96AAFE19F}" type="pres">
      <dgm:prSet presAssocID="{DCE48600-73E0-465D-8E47-49CE072E50F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3BE2E5F-8154-4BF4-97BB-1E584975B5E1}" srcId="{2A620D9F-2329-4733-A7DA-DC4D26E79D6E}" destId="{DCE48600-73E0-465D-8E47-49CE072E50FA}" srcOrd="2" destOrd="0" parTransId="{95E94909-3E4E-4E83-8830-382463C402D0}" sibTransId="{9B084225-01DD-4F02-81D3-6B5C66C19275}"/>
    <dgm:cxn modelId="{B3842566-1569-4F31-AD6C-DD3572EFF371}" type="presOf" srcId="{2A620D9F-2329-4733-A7DA-DC4D26E79D6E}" destId="{82A15FC2-E02A-4546-AA30-2C4A51D0E4DB}" srcOrd="0" destOrd="0" presId="urn:microsoft.com/office/officeart/2018/5/layout/IconCircleLabelList"/>
    <dgm:cxn modelId="{7CD82B76-4044-40DB-B667-0D0F84CAF0A6}" srcId="{2A620D9F-2329-4733-A7DA-DC4D26E79D6E}" destId="{467FB177-4C27-4C5C-8390-C9D543DE7CB4}" srcOrd="1" destOrd="0" parTransId="{4452C5BA-24C2-43FE-8D3F-860341E1C8C6}" sibTransId="{2654DEF9-0553-4CF5-BE92-5E8A80BF66DE}"/>
    <dgm:cxn modelId="{C359F280-845E-42E0-BB2F-77D75FD01D6D}" type="presOf" srcId="{DCE48600-73E0-465D-8E47-49CE072E50FA}" destId="{37B2031E-71A0-4A91-9AA9-E6B96AAFE19F}" srcOrd="0" destOrd="0" presId="urn:microsoft.com/office/officeart/2018/5/layout/IconCircleLabelList"/>
    <dgm:cxn modelId="{F154DAAA-88EE-49D1-87F4-030CD1480D48}" type="presOf" srcId="{467FB177-4C27-4C5C-8390-C9D543DE7CB4}" destId="{A579DD41-3860-40C5-92A8-D883D22D38D5}" srcOrd="0" destOrd="0" presId="urn:microsoft.com/office/officeart/2018/5/layout/IconCircleLabelList"/>
    <dgm:cxn modelId="{90D97CDE-B47B-46C8-A1D8-E2CD1AD7778A}" srcId="{2A620D9F-2329-4733-A7DA-DC4D26E79D6E}" destId="{53B56C54-74B3-404C-A1C2-63E974BD715D}" srcOrd="0" destOrd="0" parTransId="{29AAD5E9-E03F-4C7B-8DAF-C39A3F4FABD5}" sibTransId="{8AC2E759-7FD7-4B80-A7A1-213A1D1575F9}"/>
    <dgm:cxn modelId="{F946FBFF-3DCF-425C-8355-357E9E832624}" type="presOf" srcId="{53B56C54-74B3-404C-A1C2-63E974BD715D}" destId="{1AB16BA7-6F62-46AF-A643-7F8F1A75E4AF}" srcOrd="0" destOrd="0" presId="urn:microsoft.com/office/officeart/2018/5/layout/IconCircleLabelList"/>
    <dgm:cxn modelId="{9144EC11-16E5-41C7-9177-2F7BD5703A50}" type="presParOf" srcId="{82A15FC2-E02A-4546-AA30-2C4A51D0E4DB}" destId="{70B1E0E9-399C-4E1D-9AFD-C92BE5F1378F}" srcOrd="0" destOrd="0" presId="urn:microsoft.com/office/officeart/2018/5/layout/IconCircleLabelList"/>
    <dgm:cxn modelId="{FA274B87-D5C7-4A7D-9A6F-955E2CD0BFC8}" type="presParOf" srcId="{70B1E0E9-399C-4E1D-9AFD-C92BE5F1378F}" destId="{F4B68612-8255-4BE5-A531-CB6B0997ECD3}" srcOrd="0" destOrd="0" presId="urn:microsoft.com/office/officeart/2018/5/layout/IconCircleLabelList"/>
    <dgm:cxn modelId="{44277B06-EED6-4A7F-9F55-6DAC1C1067B2}" type="presParOf" srcId="{70B1E0E9-399C-4E1D-9AFD-C92BE5F1378F}" destId="{7596BB0D-551C-4595-B004-51B8E269B294}" srcOrd="1" destOrd="0" presId="urn:microsoft.com/office/officeart/2018/5/layout/IconCircleLabelList"/>
    <dgm:cxn modelId="{3671939C-5CF5-4DCB-BDDE-D909362FBD5B}" type="presParOf" srcId="{70B1E0E9-399C-4E1D-9AFD-C92BE5F1378F}" destId="{D0FF0441-F53F-4C4B-8FAA-06D47BD505B3}" srcOrd="2" destOrd="0" presId="urn:microsoft.com/office/officeart/2018/5/layout/IconCircleLabelList"/>
    <dgm:cxn modelId="{D9AC05DC-0EBD-44B6-8F61-EF2022C5E263}" type="presParOf" srcId="{70B1E0E9-399C-4E1D-9AFD-C92BE5F1378F}" destId="{1AB16BA7-6F62-46AF-A643-7F8F1A75E4AF}" srcOrd="3" destOrd="0" presId="urn:microsoft.com/office/officeart/2018/5/layout/IconCircleLabelList"/>
    <dgm:cxn modelId="{3595B1D5-94B2-437C-8ECC-8B97DE1C5A33}" type="presParOf" srcId="{82A15FC2-E02A-4546-AA30-2C4A51D0E4DB}" destId="{D77033DF-BD26-47D2-9C9D-E8DB2E572B0F}" srcOrd="1" destOrd="0" presId="urn:microsoft.com/office/officeart/2018/5/layout/IconCircleLabelList"/>
    <dgm:cxn modelId="{C1520499-9845-4529-A5EE-1E8F3938756B}" type="presParOf" srcId="{82A15FC2-E02A-4546-AA30-2C4A51D0E4DB}" destId="{1CAB1C7D-3503-4B51-ABAC-B9ADCE0DF725}" srcOrd="2" destOrd="0" presId="urn:microsoft.com/office/officeart/2018/5/layout/IconCircleLabelList"/>
    <dgm:cxn modelId="{AFA61F4D-634B-481C-B31F-416F566BA490}" type="presParOf" srcId="{1CAB1C7D-3503-4B51-ABAC-B9ADCE0DF725}" destId="{36D87641-9D54-450B-9858-3DE7F06D4CA8}" srcOrd="0" destOrd="0" presId="urn:microsoft.com/office/officeart/2018/5/layout/IconCircleLabelList"/>
    <dgm:cxn modelId="{1D4CD172-5E61-4B35-8F00-0AF417A1E09B}" type="presParOf" srcId="{1CAB1C7D-3503-4B51-ABAC-B9ADCE0DF725}" destId="{6ACF1373-E814-402E-8A54-D974A27B6962}" srcOrd="1" destOrd="0" presId="urn:microsoft.com/office/officeart/2018/5/layout/IconCircleLabelList"/>
    <dgm:cxn modelId="{7462F509-DA83-49B1-89BA-3D4C1B102601}" type="presParOf" srcId="{1CAB1C7D-3503-4B51-ABAC-B9ADCE0DF725}" destId="{2CE6B2F8-8F46-4E72-A83E-5E5FB094A16C}" srcOrd="2" destOrd="0" presId="urn:microsoft.com/office/officeart/2018/5/layout/IconCircleLabelList"/>
    <dgm:cxn modelId="{4CC8D4BB-9175-4184-91CD-E65D7C17829C}" type="presParOf" srcId="{1CAB1C7D-3503-4B51-ABAC-B9ADCE0DF725}" destId="{A579DD41-3860-40C5-92A8-D883D22D38D5}" srcOrd="3" destOrd="0" presId="urn:microsoft.com/office/officeart/2018/5/layout/IconCircleLabelList"/>
    <dgm:cxn modelId="{DEF9F3F2-A583-4F9A-AEFF-7285B52F7748}" type="presParOf" srcId="{82A15FC2-E02A-4546-AA30-2C4A51D0E4DB}" destId="{63CF621C-EFAF-43BD-8C87-2BA655D50DBD}" srcOrd="3" destOrd="0" presId="urn:microsoft.com/office/officeart/2018/5/layout/IconCircleLabelList"/>
    <dgm:cxn modelId="{ED22AFD6-9D0B-40C7-BEFB-4BFC9EC36379}" type="presParOf" srcId="{82A15FC2-E02A-4546-AA30-2C4A51D0E4DB}" destId="{8ECBDA58-29A3-4868-82A1-C72BD3B43A9B}" srcOrd="4" destOrd="0" presId="urn:microsoft.com/office/officeart/2018/5/layout/IconCircleLabelList"/>
    <dgm:cxn modelId="{BA53F627-D770-4450-A4C3-A0650F7F9A5B}" type="presParOf" srcId="{8ECBDA58-29A3-4868-82A1-C72BD3B43A9B}" destId="{6CCD9B60-B33A-458B-A8A8-E791E4137E8E}" srcOrd="0" destOrd="0" presId="urn:microsoft.com/office/officeart/2018/5/layout/IconCircleLabelList"/>
    <dgm:cxn modelId="{6A53123C-3BF3-4DF5-BE94-3CC4B37BF30B}" type="presParOf" srcId="{8ECBDA58-29A3-4868-82A1-C72BD3B43A9B}" destId="{2DD42FC6-C000-4E0B-A156-FC72418DA408}" srcOrd="1" destOrd="0" presId="urn:microsoft.com/office/officeart/2018/5/layout/IconCircleLabelList"/>
    <dgm:cxn modelId="{6B029C51-68ED-4B2A-885E-2164A39E2FB2}" type="presParOf" srcId="{8ECBDA58-29A3-4868-82A1-C72BD3B43A9B}" destId="{612E7B4E-C859-4DD5-A0EE-A11C9FC0A7DB}" srcOrd="2" destOrd="0" presId="urn:microsoft.com/office/officeart/2018/5/layout/IconCircleLabelList"/>
    <dgm:cxn modelId="{AEA9F4A0-E0D3-4FFC-A069-824DF9FF2B72}" type="presParOf" srcId="{8ECBDA58-29A3-4868-82A1-C72BD3B43A9B}" destId="{37B2031E-71A0-4A91-9AA9-E6B96AAFE19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AC7AE7-FD21-47C1-A945-2614188A56C1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326BE8A-4F43-44D5-9B92-54CA9E1AA24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Honest</a:t>
          </a:r>
        </a:p>
      </dgm:t>
    </dgm:pt>
    <dgm:pt modelId="{59CF02E2-F980-45D6-9DF8-5529D9D73422}" type="parTrans" cxnId="{14DC5895-835B-435A-A0B5-05AE93527585}">
      <dgm:prSet/>
      <dgm:spPr/>
      <dgm:t>
        <a:bodyPr/>
        <a:lstStyle/>
        <a:p>
          <a:endParaRPr lang="en-US"/>
        </a:p>
      </dgm:t>
    </dgm:pt>
    <dgm:pt modelId="{12961269-361D-4B15-94CE-C1739CE85783}" type="sibTrans" cxnId="{14DC5895-835B-435A-A0B5-05AE93527585}">
      <dgm:prSet/>
      <dgm:spPr/>
      <dgm:t>
        <a:bodyPr/>
        <a:lstStyle/>
        <a:p>
          <a:endParaRPr lang="en-US"/>
        </a:p>
      </dgm:t>
    </dgm:pt>
    <dgm:pt modelId="{8E07E313-CF02-4FEA-8BC4-24659E7D9D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Who side are you on?</a:t>
          </a:r>
        </a:p>
      </dgm:t>
    </dgm:pt>
    <dgm:pt modelId="{4E6898DC-ECF4-4DBD-A173-BA138A30B4EB}" type="parTrans" cxnId="{9196C95C-5E62-4C2F-B1BC-524678D6D1AB}">
      <dgm:prSet/>
      <dgm:spPr/>
      <dgm:t>
        <a:bodyPr/>
        <a:lstStyle/>
        <a:p>
          <a:endParaRPr lang="en-US"/>
        </a:p>
      </dgm:t>
    </dgm:pt>
    <dgm:pt modelId="{FA15105E-CD53-42D5-B2EA-BD404505BD63}" type="sibTrans" cxnId="{9196C95C-5E62-4C2F-B1BC-524678D6D1AB}">
      <dgm:prSet/>
      <dgm:spPr/>
      <dgm:t>
        <a:bodyPr/>
        <a:lstStyle/>
        <a:p>
          <a:endParaRPr lang="en-US"/>
        </a:p>
      </dgm:t>
    </dgm:pt>
    <dgm:pt modelId="{FD3005B6-8C80-4A8F-B179-8D08810AEB6B}" type="pres">
      <dgm:prSet presAssocID="{D2AC7AE7-FD21-47C1-A945-2614188A56C1}" presName="root" presStyleCnt="0">
        <dgm:presLayoutVars>
          <dgm:dir/>
          <dgm:resizeHandles val="exact"/>
        </dgm:presLayoutVars>
      </dgm:prSet>
      <dgm:spPr/>
    </dgm:pt>
    <dgm:pt modelId="{5DE5B593-0494-477B-AE2C-A89718FB5598}" type="pres">
      <dgm:prSet presAssocID="{A326BE8A-4F43-44D5-9B92-54CA9E1AA246}" presName="compNode" presStyleCnt="0"/>
      <dgm:spPr/>
    </dgm:pt>
    <dgm:pt modelId="{3C164C28-C85F-4AAF-8BF1-52AB4CA7F1D0}" type="pres">
      <dgm:prSet presAssocID="{A326BE8A-4F43-44D5-9B92-54CA9E1AA24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77A3020-440B-424C-80DF-D09C6E3DE989}" type="pres">
      <dgm:prSet presAssocID="{A326BE8A-4F43-44D5-9B92-54CA9E1AA246}" presName="spaceRect" presStyleCnt="0"/>
      <dgm:spPr/>
    </dgm:pt>
    <dgm:pt modelId="{7AF53516-1C32-473B-9F16-58630A187F33}" type="pres">
      <dgm:prSet presAssocID="{A326BE8A-4F43-44D5-9B92-54CA9E1AA246}" presName="textRect" presStyleLbl="revTx" presStyleIdx="0" presStyleCnt="2">
        <dgm:presLayoutVars>
          <dgm:chMax val="1"/>
          <dgm:chPref val="1"/>
        </dgm:presLayoutVars>
      </dgm:prSet>
      <dgm:spPr/>
    </dgm:pt>
    <dgm:pt modelId="{92E72B82-5680-4193-9CFA-B87B9A27EE09}" type="pres">
      <dgm:prSet presAssocID="{12961269-361D-4B15-94CE-C1739CE85783}" presName="sibTrans" presStyleCnt="0"/>
      <dgm:spPr/>
    </dgm:pt>
    <dgm:pt modelId="{FFE4335F-B39D-4959-BAF5-F6DF2F8E32BA}" type="pres">
      <dgm:prSet presAssocID="{8E07E313-CF02-4FEA-8BC4-24659E7D9D1F}" presName="compNode" presStyleCnt="0"/>
      <dgm:spPr/>
    </dgm:pt>
    <dgm:pt modelId="{ADCDC13D-A74C-4155-BD2C-8EF95B92F6DE}" type="pres">
      <dgm:prSet presAssocID="{8E07E313-CF02-4FEA-8BC4-24659E7D9D1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DC386E43-475D-4252-8DB9-9C6CC0B97B76}" type="pres">
      <dgm:prSet presAssocID="{8E07E313-CF02-4FEA-8BC4-24659E7D9D1F}" presName="spaceRect" presStyleCnt="0"/>
      <dgm:spPr/>
    </dgm:pt>
    <dgm:pt modelId="{67D37444-3F6E-4C36-9BE5-3E8079C8F6C7}" type="pres">
      <dgm:prSet presAssocID="{8E07E313-CF02-4FEA-8BC4-24659E7D9D1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196C95C-5E62-4C2F-B1BC-524678D6D1AB}" srcId="{D2AC7AE7-FD21-47C1-A945-2614188A56C1}" destId="{8E07E313-CF02-4FEA-8BC4-24659E7D9D1F}" srcOrd="1" destOrd="0" parTransId="{4E6898DC-ECF4-4DBD-A173-BA138A30B4EB}" sibTransId="{FA15105E-CD53-42D5-B2EA-BD404505BD63}"/>
    <dgm:cxn modelId="{76935063-CDB9-4149-86E2-202C971EE33F}" type="presOf" srcId="{A326BE8A-4F43-44D5-9B92-54CA9E1AA246}" destId="{7AF53516-1C32-473B-9F16-58630A187F33}" srcOrd="0" destOrd="0" presId="urn:microsoft.com/office/officeart/2018/2/layout/IconLabelList"/>
    <dgm:cxn modelId="{14DC5895-835B-435A-A0B5-05AE93527585}" srcId="{D2AC7AE7-FD21-47C1-A945-2614188A56C1}" destId="{A326BE8A-4F43-44D5-9B92-54CA9E1AA246}" srcOrd="0" destOrd="0" parTransId="{59CF02E2-F980-45D6-9DF8-5529D9D73422}" sibTransId="{12961269-361D-4B15-94CE-C1739CE85783}"/>
    <dgm:cxn modelId="{6B459EA7-132D-EE4E-B812-243F311C5262}" type="presOf" srcId="{D2AC7AE7-FD21-47C1-A945-2614188A56C1}" destId="{FD3005B6-8C80-4A8F-B179-8D08810AEB6B}" srcOrd="0" destOrd="0" presId="urn:microsoft.com/office/officeart/2018/2/layout/IconLabelList"/>
    <dgm:cxn modelId="{B95817D8-5CAD-D241-BCB4-0CAD7D79F51B}" type="presOf" srcId="{8E07E313-CF02-4FEA-8BC4-24659E7D9D1F}" destId="{67D37444-3F6E-4C36-9BE5-3E8079C8F6C7}" srcOrd="0" destOrd="0" presId="urn:microsoft.com/office/officeart/2018/2/layout/IconLabelList"/>
    <dgm:cxn modelId="{9BDEFAF1-FD8B-8440-88D0-0BB1E310FFE5}" type="presParOf" srcId="{FD3005B6-8C80-4A8F-B179-8D08810AEB6B}" destId="{5DE5B593-0494-477B-AE2C-A89718FB5598}" srcOrd="0" destOrd="0" presId="urn:microsoft.com/office/officeart/2018/2/layout/IconLabelList"/>
    <dgm:cxn modelId="{B61677C0-C9BC-664D-94F8-2F7735461936}" type="presParOf" srcId="{5DE5B593-0494-477B-AE2C-A89718FB5598}" destId="{3C164C28-C85F-4AAF-8BF1-52AB4CA7F1D0}" srcOrd="0" destOrd="0" presId="urn:microsoft.com/office/officeart/2018/2/layout/IconLabelList"/>
    <dgm:cxn modelId="{59B5ACCA-2F92-5347-B5B3-834CC097FA21}" type="presParOf" srcId="{5DE5B593-0494-477B-AE2C-A89718FB5598}" destId="{177A3020-440B-424C-80DF-D09C6E3DE989}" srcOrd="1" destOrd="0" presId="urn:microsoft.com/office/officeart/2018/2/layout/IconLabelList"/>
    <dgm:cxn modelId="{4B04A6FD-A549-174A-9593-EF08BDE41A14}" type="presParOf" srcId="{5DE5B593-0494-477B-AE2C-A89718FB5598}" destId="{7AF53516-1C32-473B-9F16-58630A187F33}" srcOrd="2" destOrd="0" presId="urn:microsoft.com/office/officeart/2018/2/layout/IconLabelList"/>
    <dgm:cxn modelId="{C18C6F7F-9E43-3443-B969-CBD764E2FD52}" type="presParOf" srcId="{FD3005B6-8C80-4A8F-B179-8D08810AEB6B}" destId="{92E72B82-5680-4193-9CFA-B87B9A27EE09}" srcOrd="1" destOrd="0" presId="urn:microsoft.com/office/officeart/2018/2/layout/IconLabelList"/>
    <dgm:cxn modelId="{B204396C-F5F4-A542-BA29-0C88857A1917}" type="presParOf" srcId="{FD3005B6-8C80-4A8F-B179-8D08810AEB6B}" destId="{FFE4335F-B39D-4959-BAF5-F6DF2F8E32BA}" srcOrd="2" destOrd="0" presId="urn:microsoft.com/office/officeart/2018/2/layout/IconLabelList"/>
    <dgm:cxn modelId="{9EB648D1-0615-BE49-A88D-18BD7236346C}" type="presParOf" srcId="{FFE4335F-B39D-4959-BAF5-F6DF2F8E32BA}" destId="{ADCDC13D-A74C-4155-BD2C-8EF95B92F6DE}" srcOrd="0" destOrd="0" presId="urn:microsoft.com/office/officeart/2018/2/layout/IconLabelList"/>
    <dgm:cxn modelId="{9E566FA4-7CAA-6A4D-8AD9-A0C9C353B1CB}" type="presParOf" srcId="{FFE4335F-B39D-4959-BAF5-F6DF2F8E32BA}" destId="{DC386E43-475D-4252-8DB9-9C6CC0B97B76}" srcOrd="1" destOrd="0" presId="urn:microsoft.com/office/officeart/2018/2/layout/IconLabelList"/>
    <dgm:cxn modelId="{10E025A7-CE2D-494D-97E2-A4B5F6BFFBC8}" type="presParOf" srcId="{FFE4335F-B39D-4959-BAF5-F6DF2F8E32BA}" destId="{67D37444-3F6E-4C36-9BE5-3E8079C8F6C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334BF-C019-4174-BE38-049C7807555E}">
      <dsp:nvSpPr>
        <dsp:cNvPr id="0" name=""/>
        <dsp:cNvSpPr/>
      </dsp:nvSpPr>
      <dsp:spPr>
        <a:xfrm>
          <a:off x="1063980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CC3CE-2874-426F-8EBD-5A63E929E755}">
      <dsp:nvSpPr>
        <dsp:cNvPr id="0" name=""/>
        <dsp:cNvSpPr/>
      </dsp:nvSpPr>
      <dsp:spPr>
        <a:xfrm>
          <a:off x="285097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informing</a:t>
          </a:r>
        </a:p>
      </dsp:txBody>
      <dsp:txXfrm>
        <a:off x="285097" y="2346338"/>
        <a:ext cx="2832300" cy="720000"/>
      </dsp:txXfrm>
    </dsp:sp>
    <dsp:sp modelId="{456DBF95-22AF-4D49-A1E8-E64203950B77}">
      <dsp:nvSpPr>
        <dsp:cNvPr id="0" name=""/>
        <dsp:cNvSpPr/>
      </dsp:nvSpPr>
      <dsp:spPr>
        <a:xfrm>
          <a:off x="4391932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0C111-095B-4A65-AA90-F5781EB1BB2A}">
      <dsp:nvSpPr>
        <dsp:cNvPr id="0" name=""/>
        <dsp:cNvSpPr/>
      </dsp:nvSpPr>
      <dsp:spPr>
        <a:xfrm>
          <a:off x="3613050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educating</a:t>
          </a:r>
        </a:p>
      </dsp:txBody>
      <dsp:txXfrm>
        <a:off x="3613050" y="2346338"/>
        <a:ext cx="2832300" cy="720000"/>
      </dsp:txXfrm>
    </dsp:sp>
    <dsp:sp modelId="{33B1CC06-2C67-470D-9F8B-BB0A61AE4B7B}">
      <dsp:nvSpPr>
        <dsp:cNvPr id="0" name=""/>
        <dsp:cNvSpPr/>
      </dsp:nvSpPr>
      <dsp:spPr>
        <a:xfrm>
          <a:off x="7719885" y="719741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832EC-EA44-47E2-B09D-3C92E6AECE05}">
      <dsp:nvSpPr>
        <dsp:cNvPr id="0" name=""/>
        <dsp:cNvSpPr/>
      </dsp:nvSpPr>
      <dsp:spPr>
        <a:xfrm>
          <a:off x="6941002" y="2346338"/>
          <a:ext cx="28323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critic</a:t>
          </a:r>
        </a:p>
      </dsp:txBody>
      <dsp:txXfrm>
        <a:off x="6941002" y="2346338"/>
        <a:ext cx="28323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464B0-D60F-D247-916C-EF55F0EF21F1}">
      <dsp:nvSpPr>
        <dsp:cNvPr id="0" name=""/>
        <dsp:cNvSpPr/>
      </dsp:nvSpPr>
      <dsp:spPr>
        <a:xfrm>
          <a:off x="2193238" y="514"/>
          <a:ext cx="2523910" cy="252391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People</a:t>
          </a:r>
        </a:p>
      </dsp:txBody>
      <dsp:txXfrm>
        <a:off x="2824216" y="514"/>
        <a:ext cx="1261955" cy="2082226"/>
      </dsp:txXfrm>
    </dsp:sp>
    <dsp:sp modelId="{AE4F5913-D295-7B48-9F42-8DD6ADDE1BCF}">
      <dsp:nvSpPr>
        <dsp:cNvPr id="0" name=""/>
        <dsp:cNvSpPr/>
      </dsp:nvSpPr>
      <dsp:spPr>
        <a:xfrm rot="7200000">
          <a:off x="3651904" y="2526999"/>
          <a:ext cx="2523910" cy="2523910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business</a:t>
          </a:r>
        </a:p>
      </dsp:txBody>
      <dsp:txXfrm rot="-5400000">
        <a:off x="4064001" y="3268397"/>
        <a:ext cx="2082226" cy="1261955"/>
      </dsp:txXfrm>
    </dsp:sp>
    <dsp:sp modelId="{CD007F66-7B65-9040-98CE-9C1D5E3ABE8A}">
      <dsp:nvSpPr>
        <dsp:cNvPr id="0" name=""/>
        <dsp:cNvSpPr/>
      </dsp:nvSpPr>
      <dsp:spPr>
        <a:xfrm rot="14400000">
          <a:off x="734571" y="2526999"/>
          <a:ext cx="2523910" cy="252391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Ruler</a:t>
          </a:r>
        </a:p>
      </dsp:txBody>
      <dsp:txXfrm rot="5400000">
        <a:off x="764158" y="3268397"/>
        <a:ext cx="2082226" cy="12619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896A7-10F7-4104-9CD1-C92C63553B13}">
      <dsp:nvSpPr>
        <dsp:cNvPr id="0" name=""/>
        <dsp:cNvSpPr/>
      </dsp:nvSpPr>
      <dsp:spPr>
        <a:xfrm>
          <a:off x="1816199" y="93039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09B0C-A4F5-4337-8012-EB1CBA2C216E}">
      <dsp:nvSpPr>
        <dsp:cNvPr id="0" name=""/>
        <dsp:cNvSpPr/>
      </dsp:nvSpPr>
      <dsp:spPr>
        <a:xfrm>
          <a:off x="2284199" y="56103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92D71-1E4A-4D2B-88E3-24B96F9C9CEB}">
      <dsp:nvSpPr>
        <dsp:cNvPr id="0" name=""/>
        <dsp:cNvSpPr/>
      </dsp:nvSpPr>
      <dsp:spPr>
        <a:xfrm>
          <a:off x="1114199" y="297304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900" kern="1200"/>
            <a:t>Medium</a:t>
          </a:r>
        </a:p>
      </dsp:txBody>
      <dsp:txXfrm>
        <a:off x="1114199" y="2973040"/>
        <a:ext cx="3600000" cy="720000"/>
      </dsp:txXfrm>
    </dsp:sp>
    <dsp:sp modelId="{16F81596-1482-40F8-86F4-BF2ABBF33EFB}">
      <dsp:nvSpPr>
        <dsp:cNvPr id="0" name=""/>
        <dsp:cNvSpPr/>
      </dsp:nvSpPr>
      <dsp:spPr>
        <a:xfrm>
          <a:off x="6046199" y="93039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728C3-EB7A-4A28-B5FB-F81A9E9E2652}">
      <dsp:nvSpPr>
        <dsp:cNvPr id="0" name=""/>
        <dsp:cNvSpPr/>
      </dsp:nvSpPr>
      <dsp:spPr>
        <a:xfrm>
          <a:off x="6514199" y="56103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67818-25BD-4A7F-B67F-C91FDD4D109A}">
      <dsp:nvSpPr>
        <dsp:cNvPr id="0" name=""/>
        <dsp:cNvSpPr/>
      </dsp:nvSpPr>
      <dsp:spPr>
        <a:xfrm>
          <a:off x="5344199" y="297304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900" kern="1200"/>
            <a:t>Key message</a:t>
          </a:r>
        </a:p>
      </dsp:txBody>
      <dsp:txXfrm>
        <a:off x="5344199" y="2973040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68612-8255-4BE5-A531-CB6B0997ECD3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6BB0D-551C-4595-B004-51B8E269B294}">
      <dsp:nvSpPr>
        <dsp:cNvPr id="0" name=""/>
        <dsp:cNvSpPr/>
      </dsp:nvSpPr>
      <dsp:spPr>
        <a:xfrm>
          <a:off x="1004512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16BA7-6F62-46AF-A643-7F8F1A75E4AF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impact</a:t>
          </a:r>
        </a:p>
      </dsp:txBody>
      <dsp:txXfrm>
        <a:off x="35606" y="2725540"/>
        <a:ext cx="2981250" cy="720000"/>
      </dsp:txXfrm>
    </dsp:sp>
    <dsp:sp modelId="{36D87641-9D54-450B-9858-3DE7F06D4CA8}">
      <dsp:nvSpPr>
        <dsp:cNvPr id="0" name=""/>
        <dsp:cNvSpPr/>
      </dsp:nvSpPr>
      <dsp:spPr>
        <a:xfrm>
          <a:off x="4119918" y="34053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F1373-E814-402E-8A54-D974A27B6962}">
      <dsp:nvSpPr>
        <dsp:cNvPr id="0" name=""/>
        <dsp:cNvSpPr/>
      </dsp:nvSpPr>
      <dsp:spPr>
        <a:xfrm>
          <a:off x="4507481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9DD41-3860-40C5-92A8-D883D22D38D5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Famous people</a:t>
          </a:r>
        </a:p>
      </dsp:txBody>
      <dsp:txXfrm>
        <a:off x="3538574" y="2725540"/>
        <a:ext cx="2981250" cy="720000"/>
      </dsp:txXfrm>
    </dsp:sp>
    <dsp:sp modelId="{6CCD9B60-B33A-458B-A8A8-E791E4137E8E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42FC6-C000-4E0B-A156-FC72418DA408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2031E-71A0-4A91-9AA9-E6B96AAFE19F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benefit</a:t>
          </a:r>
        </a:p>
      </dsp:txBody>
      <dsp:txXfrm>
        <a:off x="7041543" y="2725540"/>
        <a:ext cx="29812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64C28-C85F-4AAF-8BF1-52AB4CA7F1D0}">
      <dsp:nvSpPr>
        <dsp:cNvPr id="0" name=""/>
        <dsp:cNvSpPr/>
      </dsp:nvSpPr>
      <dsp:spPr>
        <a:xfrm>
          <a:off x="1519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53516-1C32-473B-9F16-58630A187F33}">
      <dsp:nvSpPr>
        <dsp:cNvPr id="0" name=""/>
        <dsp:cNvSpPr/>
      </dsp:nvSpPr>
      <dsp:spPr>
        <a:xfrm>
          <a:off x="331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Honest</a:t>
          </a:r>
        </a:p>
      </dsp:txBody>
      <dsp:txXfrm>
        <a:off x="331199" y="2740191"/>
        <a:ext cx="4320000" cy="720000"/>
      </dsp:txXfrm>
    </dsp:sp>
    <dsp:sp modelId="{ADCDC13D-A74C-4155-BD2C-8EF95B92F6DE}">
      <dsp:nvSpPr>
        <dsp:cNvPr id="0" name=""/>
        <dsp:cNvSpPr/>
      </dsp:nvSpPr>
      <dsp:spPr>
        <a:xfrm>
          <a:off x="6595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37444-3F6E-4C36-9BE5-3E8079C8F6C7}">
      <dsp:nvSpPr>
        <dsp:cNvPr id="0" name=""/>
        <dsp:cNvSpPr/>
      </dsp:nvSpPr>
      <dsp:spPr>
        <a:xfrm>
          <a:off x="5407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Who side are you on?</a:t>
          </a:r>
        </a:p>
      </dsp:txBody>
      <dsp:txXfrm>
        <a:off x="5407199" y="2740191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2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3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0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2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8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4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5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83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9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7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66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9" r:id="rId6"/>
    <p:sldLayoutId id="2147483694" r:id="rId7"/>
    <p:sldLayoutId id="2147483695" r:id="rId8"/>
    <p:sldLayoutId id="2147483696" r:id="rId9"/>
    <p:sldLayoutId id="2147483698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38A98B-4B4B-4607-B11F-7DCA0D7C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3E056A1-A01B-4471-A530-624A909380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68" r="10587"/>
          <a:stretch/>
        </p:blipFill>
        <p:spPr>
          <a:xfrm>
            <a:off x="633999" y="640080"/>
            <a:ext cx="6275667" cy="557784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E3B9B0E-204E-4BFD-B58A-E71D9CDC3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43665" y="0"/>
            <a:ext cx="465455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E35D70-3BDE-6F4A-99FE-93FA14680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885" y="640080"/>
            <a:ext cx="3659246" cy="2886145"/>
          </a:xfrm>
        </p:spPr>
        <p:txBody>
          <a:bodyPr>
            <a:normAutofit/>
          </a:bodyPr>
          <a:lstStyle/>
          <a:p>
            <a:r>
              <a:rPr lang="en-US" sz="3700" dirty="0" err="1">
                <a:solidFill>
                  <a:srgbClr val="FFFFFF"/>
                </a:solidFill>
              </a:rPr>
              <a:t>Komunikasi</a:t>
            </a:r>
            <a:r>
              <a:rPr lang="en-US" sz="3700" dirty="0">
                <a:solidFill>
                  <a:srgbClr val="FFFFFF"/>
                </a:solidFill>
              </a:rPr>
              <a:t> LINGKUNGAN </a:t>
            </a:r>
            <a:r>
              <a:rPr lang="en-US" sz="3700" dirty="0" err="1">
                <a:solidFill>
                  <a:srgbClr val="FFFFFF"/>
                </a:solidFill>
              </a:rPr>
              <a:t>dalam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r>
              <a:rPr lang="en-US" sz="3700" dirty="0" err="1">
                <a:solidFill>
                  <a:srgbClr val="FFFFFF"/>
                </a:solidFill>
              </a:rPr>
              <a:t>Perspektif</a:t>
            </a:r>
            <a:r>
              <a:rPr lang="en-US" sz="3700" dirty="0">
                <a:solidFill>
                  <a:srgbClr val="FFFFFF"/>
                </a:solidFill>
              </a:rPr>
              <a:t> 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mass media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CC8F1-CAD0-9247-829C-6A95279A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885" y="3847959"/>
            <a:ext cx="3659246" cy="2369960"/>
          </a:xfrm>
        </p:spPr>
        <p:txBody>
          <a:bodyPr>
            <a:normAutofit/>
          </a:bodyPr>
          <a:lstStyle/>
          <a:p>
            <a:r>
              <a:rPr lang="en-US" sz="1500" dirty="0" err="1">
                <a:solidFill>
                  <a:srgbClr val="FFFFFF"/>
                </a:solidFill>
              </a:rPr>
              <a:t>Pertemuan</a:t>
            </a:r>
            <a:r>
              <a:rPr lang="en-US" sz="1500" dirty="0">
                <a:solidFill>
                  <a:srgbClr val="FFFFFF"/>
                </a:solidFill>
              </a:rPr>
              <a:t> 8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F94007-F0C4-467F-8ED4-3E4844BFD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87092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14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A4694-1C60-8941-B7B6-1B8D36A32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MAKE THE VOICE</a:t>
            </a: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6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A52EF-EE61-7C4B-892A-84F30367F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FUNGSI MEDIA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6FAB7-678D-2C4E-8973-DDE806BEF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546224"/>
            <a:ext cx="5977938" cy="334274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Surveillance the Environment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A1325E-411E-421A-A113-EFCE95435D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55" r="40266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39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015516-90CF-C648-8DC2-2EAD5E0B9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MEDIA DO THAT?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6452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9CFE1-26F7-E14B-9640-67AB119DB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Media role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1364E8-BAB2-4D02-8B07-9DE4A6540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013044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289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03E59AE-44F8-4FB9-BF05-C888FE3E1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0F5AB5-601A-DC45-BE43-CABE24AC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9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en-US"/>
              <a:t>To whom? Who’s the target?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35022" y="1791298"/>
            <a:ext cx="0" cy="27432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B6B14AE-589A-45CC-A30D-41995FC1F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7F0671FB-0D58-42FF-BFC7-8E4D46C5E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539250"/>
              </p:ext>
            </p:extLst>
          </p:nvPr>
        </p:nvGraphicFramePr>
        <p:xfrm>
          <a:off x="4648201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410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7D1A1E-1A9E-1B44-A997-A5087FFF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How effective?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6905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2FEFC-AB11-8E47-89E5-BDDD16C3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Depends on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5A5C04-BB5D-4F39-9A4F-B6D47D017E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91894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1839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EAC33B-7777-014F-91BA-F535AF4D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News value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1EA5DA-8F11-4A6F-BF5B-6233E47CE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45503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1884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42B0FE-7DD5-C742-9191-34420111C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MEDIA ETHICS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FAD5CE-9860-4979-BF08-A084BA21E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1638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090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RightStep">
      <a:dk1>
        <a:srgbClr val="000000"/>
      </a:dk1>
      <a:lt1>
        <a:srgbClr val="FFFFFF"/>
      </a:lt1>
      <a:dk2>
        <a:srgbClr val="412427"/>
      </a:dk2>
      <a:lt2>
        <a:srgbClr val="E2E8E7"/>
      </a:lt2>
      <a:accent1>
        <a:srgbClr val="C6969B"/>
      </a:accent1>
      <a:accent2>
        <a:srgbClr val="BA927F"/>
      </a:accent2>
      <a:accent3>
        <a:srgbClr val="AEA384"/>
      </a:accent3>
      <a:accent4>
        <a:srgbClr val="A0A873"/>
      </a:accent4>
      <a:accent5>
        <a:srgbClr val="93AB81"/>
      </a:accent5>
      <a:accent6>
        <a:srgbClr val="79B078"/>
      </a:accent6>
      <a:hlink>
        <a:srgbClr val="568E88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Macintosh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Univers</vt:lpstr>
      <vt:lpstr>Univers Condensed</vt:lpstr>
      <vt:lpstr>RetrospectVTI</vt:lpstr>
      <vt:lpstr>Komunikasi LINGKUNGAN dalam Perspektif  mass media</vt:lpstr>
      <vt:lpstr>FUNGSI MEDIA</vt:lpstr>
      <vt:lpstr>HOW MEDIA DO THAT?</vt:lpstr>
      <vt:lpstr>Media role</vt:lpstr>
      <vt:lpstr>To whom? Who’s the target?</vt:lpstr>
      <vt:lpstr>How effective?</vt:lpstr>
      <vt:lpstr>Depends on </vt:lpstr>
      <vt:lpstr>News value</vt:lpstr>
      <vt:lpstr>MEDIA ETHICS</vt:lpstr>
      <vt:lpstr>MAKE THE VOICE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dalam Perspektif  mass media</dc:title>
  <dc:creator>Emma  Aliudin</dc:creator>
  <cp:lastModifiedBy>Emma  Aliudin</cp:lastModifiedBy>
  <cp:revision>2</cp:revision>
  <dcterms:created xsi:type="dcterms:W3CDTF">2020-08-20T11:14:29Z</dcterms:created>
  <dcterms:modified xsi:type="dcterms:W3CDTF">2020-08-20T11:18:59Z</dcterms:modified>
</cp:coreProperties>
</file>