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90" r:id="rId6"/>
    <p:sldId id="273" r:id="rId7"/>
    <p:sldId id="274" r:id="rId8"/>
    <p:sldId id="260" r:id="rId9"/>
    <p:sldId id="291" r:id="rId10"/>
    <p:sldId id="292" r:id="rId11"/>
    <p:sldId id="29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p:restoredTop sz="94737"/>
  </p:normalViewPr>
  <p:slideViewPr>
    <p:cSldViewPr snapToGrid="0" snapToObjects="1">
      <p:cViewPr varScale="1">
        <p:scale>
          <a:sx n="82" d="100"/>
          <a:sy n="82" d="100"/>
        </p:scale>
        <p:origin x="144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ata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FD128B-62EC-4D10-8390-88475D229B70}" type="doc">
      <dgm:prSet loTypeId="urn:microsoft.com/office/officeart/2005/8/layout/hierarchy1" loCatId="hierarchy" qsTypeId="urn:microsoft.com/office/officeart/2005/8/quickstyle/simple4" qsCatId="simple" csTypeId="urn:microsoft.com/office/officeart/2005/8/colors/accent3_2" csCatId="accent3"/>
      <dgm:spPr/>
      <dgm:t>
        <a:bodyPr/>
        <a:lstStyle/>
        <a:p>
          <a:endParaRPr lang="en-US"/>
        </a:p>
      </dgm:t>
    </dgm:pt>
    <dgm:pt modelId="{03EE46F0-307F-4917-B311-99FC3C0FA207}">
      <dgm:prSet/>
      <dgm:spPr/>
      <dgm:t>
        <a:bodyPr/>
        <a:lstStyle/>
        <a:p>
          <a:r>
            <a:rPr lang="en-US" dirty="0" err="1"/>
            <a:t>Kontrol</a:t>
          </a:r>
          <a:endParaRPr lang="en-US" dirty="0"/>
        </a:p>
      </dgm:t>
    </dgm:pt>
    <dgm:pt modelId="{48606DCF-55AC-49D6-B7D1-3F3D1C44DD65}" type="parTrans" cxnId="{794C96C8-D389-428A-920F-5CDC37413F2E}">
      <dgm:prSet/>
      <dgm:spPr/>
      <dgm:t>
        <a:bodyPr/>
        <a:lstStyle/>
        <a:p>
          <a:endParaRPr lang="en-US"/>
        </a:p>
      </dgm:t>
    </dgm:pt>
    <dgm:pt modelId="{DBC686E7-37C5-466C-BD38-B90D5DA7DC1D}" type="sibTrans" cxnId="{794C96C8-D389-428A-920F-5CDC37413F2E}">
      <dgm:prSet/>
      <dgm:spPr/>
      <dgm:t>
        <a:bodyPr/>
        <a:lstStyle/>
        <a:p>
          <a:endParaRPr lang="en-US"/>
        </a:p>
      </dgm:t>
    </dgm:pt>
    <dgm:pt modelId="{D9B051C8-D58B-43F7-AB16-84D9BFE94F7F}">
      <dgm:prSet/>
      <dgm:spPr/>
      <dgm:t>
        <a:bodyPr/>
        <a:lstStyle/>
        <a:p>
          <a:r>
            <a:rPr lang="en-US"/>
            <a:t>Motivasi</a:t>
          </a:r>
        </a:p>
      </dgm:t>
    </dgm:pt>
    <dgm:pt modelId="{7BE59F0B-7F22-4EB1-BD57-C5E3486326CA}" type="parTrans" cxnId="{75DB5C86-2CAB-485E-8441-59D3E6EEB357}">
      <dgm:prSet/>
      <dgm:spPr/>
      <dgm:t>
        <a:bodyPr/>
        <a:lstStyle/>
        <a:p>
          <a:endParaRPr lang="en-US"/>
        </a:p>
      </dgm:t>
    </dgm:pt>
    <dgm:pt modelId="{BD5D67D7-4866-4A67-BB9B-030CD7D1D45F}" type="sibTrans" cxnId="{75DB5C86-2CAB-485E-8441-59D3E6EEB357}">
      <dgm:prSet/>
      <dgm:spPr/>
      <dgm:t>
        <a:bodyPr/>
        <a:lstStyle/>
        <a:p>
          <a:endParaRPr lang="en-US"/>
        </a:p>
      </dgm:t>
    </dgm:pt>
    <dgm:pt modelId="{48F070AD-6EE9-4DCF-BA52-01015DE96B0A}">
      <dgm:prSet/>
      <dgm:spPr/>
      <dgm:t>
        <a:bodyPr/>
        <a:lstStyle/>
        <a:p>
          <a:r>
            <a:rPr lang="en-US"/>
            <a:t>Ekspresi emosional</a:t>
          </a:r>
        </a:p>
      </dgm:t>
    </dgm:pt>
    <dgm:pt modelId="{421B3B09-CAD5-4286-BD94-164CD832DA62}" type="parTrans" cxnId="{5A6A1AA8-54A6-45CC-A4B9-CA66DB84BAFC}">
      <dgm:prSet/>
      <dgm:spPr/>
      <dgm:t>
        <a:bodyPr/>
        <a:lstStyle/>
        <a:p>
          <a:endParaRPr lang="en-US"/>
        </a:p>
      </dgm:t>
    </dgm:pt>
    <dgm:pt modelId="{96DAC75A-B798-477D-9E41-0E735A390B67}" type="sibTrans" cxnId="{5A6A1AA8-54A6-45CC-A4B9-CA66DB84BAFC}">
      <dgm:prSet/>
      <dgm:spPr/>
      <dgm:t>
        <a:bodyPr/>
        <a:lstStyle/>
        <a:p>
          <a:endParaRPr lang="en-US"/>
        </a:p>
      </dgm:t>
    </dgm:pt>
    <dgm:pt modelId="{9AA8E86E-DE6B-4A4D-AE4B-542BCDFACDB9}">
      <dgm:prSet/>
      <dgm:spPr/>
      <dgm:t>
        <a:bodyPr/>
        <a:lstStyle/>
        <a:p>
          <a:r>
            <a:rPr lang="en-US"/>
            <a:t>Informasi </a:t>
          </a:r>
        </a:p>
      </dgm:t>
    </dgm:pt>
    <dgm:pt modelId="{07784649-9390-4C23-9E03-D52D86376F66}" type="parTrans" cxnId="{D2FA0C8E-125A-435F-91DB-5BF575C741EE}">
      <dgm:prSet/>
      <dgm:spPr/>
      <dgm:t>
        <a:bodyPr/>
        <a:lstStyle/>
        <a:p>
          <a:endParaRPr lang="en-US"/>
        </a:p>
      </dgm:t>
    </dgm:pt>
    <dgm:pt modelId="{D6D3FD96-6954-4804-BAD0-748CE9C08577}" type="sibTrans" cxnId="{D2FA0C8E-125A-435F-91DB-5BF575C741EE}">
      <dgm:prSet/>
      <dgm:spPr/>
      <dgm:t>
        <a:bodyPr/>
        <a:lstStyle/>
        <a:p>
          <a:endParaRPr lang="en-US"/>
        </a:p>
      </dgm:t>
    </dgm:pt>
    <dgm:pt modelId="{5829E955-E67D-7448-9644-AB3E1485758A}" type="pres">
      <dgm:prSet presAssocID="{35FD128B-62EC-4D10-8390-88475D229B70}" presName="hierChild1" presStyleCnt="0">
        <dgm:presLayoutVars>
          <dgm:chPref val="1"/>
          <dgm:dir/>
          <dgm:animOne val="branch"/>
          <dgm:animLvl val="lvl"/>
          <dgm:resizeHandles/>
        </dgm:presLayoutVars>
      </dgm:prSet>
      <dgm:spPr/>
    </dgm:pt>
    <dgm:pt modelId="{63DB2FC5-F978-2A45-8AC9-8F596FF3611E}" type="pres">
      <dgm:prSet presAssocID="{03EE46F0-307F-4917-B311-99FC3C0FA207}" presName="hierRoot1" presStyleCnt="0"/>
      <dgm:spPr/>
    </dgm:pt>
    <dgm:pt modelId="{EC66D886-5CA0-C145-B965-5C1D733A4FA4}" type="pres">
      <dgm:prSet presAssocID="{03EE46F0-307F-4917-B311-99FC3C0FA207}" presName="composite" presStyleCnt="0"/>
      <dgm:spPr/>
    </dgm:pt>
    <dgm:pt modelId="{EE9BD92D-EFE7-AC40-A2EB-5DA3A86821D3}" type="pres">
      <dgm:prSet presAssocID="{03EE46F0-307F-4917-B311-99FC3C0FA207}" presName="background" presStyleLbl="node0" presStyleIdx="0" presStyleCnt="4"/>
      <dgm:spPr/>
    </dgm:pt>
    <dgm:pt modelId="{061D8204-8701-5B41-935B-A83E30946C3D}" type="pres">
      <dgm:prSet presAssocID="{03EE46F0-307F-4917-B311-99FC3C0FA207}" presName="text" presStyleLbl="fgAcc0" presStyleIdx="0" presStyleCnt="4">
        <dgm:presLayoutVars>
          <dgm:chPref val="3"/>
        </dgm:presLayoutVars>
      </dgm:prSet>
      <dgm:spPr/>
    </dgm:pt>
    <dgm:pt modelId="{77373A5A-5C60-134D-947C-866D601B5822}" type="pres">
      <dgm:prSet presAssocID="{03EE46F0-307F-4917-B311-99FC3C0FA207}" presName="hierChild2" presStyleCnt="0"/>
      <dgm:spPr/>
    </dgm:pt>
    <dgm:pt modelId="{B0A1A15F-215D-4B46-9D9B-BDF8276ABEE1}" type="pres">
      <dgm:prSet presAssocID="{D9B051C8-D58B-43F7-AB16-84D9BFE94F7F}" presName="hierRoot1" presStyleCnt="0"/>
      <dgm:spPr/>
    </dgm:pt>
    <dgm:pt modelId="{B6228615-0956-FC49-A3E1-B047184507F4}" type="pres">
      <dgm:prSet presAssocID="{D9B051C8-D58B-43F7-AB16-84D9BFE94F7F}" presName="composite" presStyleCnt="0"/>
      <dgm:spPr/>
    </dgm:pt>
    <dgm:pt modelId="{F84B445A-FF5D-BB42-9C01-E44338CE4AB3}" type="pres">
      <dgm:prSet presAssocID="{D9B051C8-D58B-43F7-AB16-84D9BFE94F7F}" presName="background" presStyleLbl="node0" presStyleIdx="1" presStyleCnt="4"/>
      <dgm:spPr/>
    </dgm:pt>
    <dgm:pt modelId="{7C9CC1C2-54B9-464B-A0A2-729A64D814F8}" type="pres">
      <dgm:prSet presAssocID="{D9B051C8-D58B-43F7-AB16-84D9BFE94F7F}" presName="text" presStyleLbl="fgAcc0" presStyleIdx="1" presStyleCnt="4">
        <dgm:presLayoutVars>
          <dgm:chPref val="3"/>
        </dgm:presLayoutVars>
      </dgm:prSet>
      <dgm:spPr/>
    </dgm:pt>
    <dgm:pt modelId="{94946EAE-CB3F-7847-9191-0AF4198D191F}" type="pres">
      <dgm:prSet presAssocID="{D9B051C8-D58B-43F7-AB16-84D9BFE94F7F}" presName="hierChild2" presStyleCnt="0"/>
      <dgm:spPr/>
    </dgm:pt>
    <dgm:pt modelId="{C26F031B-0FA8-DF49-8700-77F9EBD41195}" type="pres">
      <dgm:prSet presAssocID="{48F070AD-6EE9-4DCF-BA52-01015DE96B0A}" presName="hierRoot1" presStyleCnt="0"/>
      <dgm:spPr/>
    </dgm:pt>
    <dgm:pt modelId="{A603E3C7-9227-4E4C-B657-C643962E3686}" type="pres">
      <dgm:prSet presAssocID="{48F070AD-6EE9-4DCF-BA52-01015DE96B0A}" presName="composite" presStyleCnt="0"/>
      <dgm:spPr/>
    </dgm:pt>
    <dgm:pt modelId="{B106BD19-C498-5044-96E4-A84F9764A014}" type="pres">
      <dgm:prSet presAssocID="{48F070AD-6EE9-4DCF-BA52-01015DE96B0A}" presName="background" presStyleLbl="node0" presStyleIdx="2" presStyleCnt="4"/>
      <dgm:spPr/>
    </dgm:pt>
    <dgm:pt modelId="{095E2CD9-0AFA-854C-AC6A-58792BBAF266}" type="pres">
      <dgm:prSet presAssocID="{48F070AD-6EE9-4DCF-BA52-01015DE96B0A}" presName="text" presStyleLbl="fgAcc0" presStyleIdx="2" presStyleCnt="4">
        <dgm:presLayoutVars>
          <dgm:chPref val="3"/>
        </dgm:presLayoutVars>
      </dgm:prSet>
      <dgm:spPr/>
    </dgm:pt>
    <dgm:pt modelId="{1F9B693B-495F-964E-BBB3-CD342FB8C60D}" type="pres">
      <dgm:prSet presAssocID="{48F070AD-6EE9-4DCF-BA52-01015DE96B0A}" presName="hierChild2" presStyleCnt="0"/>
      <dgm:spPr/>
    </dgm:pt>
    <dgm:pt modelId="{625EC206-EF93-244E-A92D-58EF1E0169F1}" type="pres">
      <dgm:prSet presAssocID="{9AA8E86E-DE6B-4A4D-AE4B-542BCDFACDB9}" presName="hierRoot1" presStyleCnt="0"/>
      <dgm:spPr/>
    </dgm:pt>
    <dgm:pt modelId="{FF74E82D-F987-6E47-8E95-FE47C0E59112}" type="pres">
      <dgm:prSet presAssocID="{9AA8E86E-DE6B-4A4D-AE4B-542BCDFACDB9}" presName="composite" presStyleCnt="0"/>
      <dgm:spPr/>
    </dgm:pt>
    <dgm:pt modelId="{79F3516C-6302-AB41-A67D-11B737236039}" type="pres">
      <dgm:prSet presAssocID="{9AA8E86E-DE6B-4A4D-AE4B-542BCDFACDB9}" presName="background" presStyleLbl="node0" presStyleIdx="3" presStyleCnt="4"/>
      <dgm:spPr/>
    </dgm:pt>
    <dgm:pt modelId="{93242778-5E57-0343-8CD8-E0260947CC47}" type="pres">
      <dgm:prSet presAssocID="{9AA8E86E-DE6B-4A4D-AE4B-542BCDFACDB9}" presName="text" presStyleLbl="fgAcc0" presStyleIdx="3" presStyleCnt="4">
        <dgm:presLayoutVars>
          <dgm:chPref val="3"/>
        </dgm:presLayoutVars>
      </dgm:prSet>
      <dgm:spPr/>
    </dgm:pt>
    <dgm:pt modelId="{AF7B5E36-712D-944A-8602-926BB92630F8}" type="pres">
      <dgm:prSet presAssocID="{9AA8E86E-DE6B-4A4D-AE4B-542BCDFACDB9}" presName="hierChild2" presStyleCnt="0"/>
      <dgm:spPr/>
    </dgm:pt>
  </dgm:ptLst>
  <dgm:cxnLst>
    <dgm:cxn modelId="{00A22A5C-9312-674E-9796-8F4409B64918}" type="presOf" srcId="{9AA8E86E-DE6B-4A4D-AE4B-542BCDFACDB9}" destId="{93242778-5E57-0343-8CD8-E0260947CC47}" srcOrd="0" destOrd="0" presId="urn:microsoft.com/office/officeart/2005/8/layout/hierarchy1"/>
    <dgm:cxn modelId="{0EA41E6B-4A8D-B645-A022-8E660D54C9A8}" type="presOf" srcId="{D9B051C8-D58B-43F7-AB16-84D9BFE94F7F}" destId="{7C9CC1C2-54B9-464B-A0A2-729A64D814F8}" srcOrd="0" destOrd="0" presId="urn:microsoft.com/office/officeart/2005/8/layout/hierarchy1"/>
    <dgm:cxn modelId="{75DB5C86-2CAB-485E-8441-59D3E6EEB357}" srcId="{35FD128B-62EC-4D10-8390-88475D229B70}" destId="{D9B051C8-D58B-43F7-AB16-84D9BFE94F7F}" srcOrd="1" destOrd="0" parTransId="{7BE59F0B-7F22-4EB1-BD57-C5E3486326CA}" sibTransId="{BD5D67D7-4866-4A67-BB9B-030CD7D1D45F}"/>
    <dgm:cxn modelId="{D2FA0C8E-125A-435F-91DB-5BF575C741EE}" srcId="{35FD128B-62EC-4D10-8390-88475D229B70}" destId="{9AA8E86E-DE6B-4A4D-AE4B-542BCDFACDB9}" srcOrd="3" destOrd="0" parTransId="{07784649-9390-4C23-9E03-D52D86376F66}" sibTransId="{D6D3FD96-6954-4804-BAD0-748CE9C08577}"/>
    <dgm:cxn modelId="{5A6A1AA8-54A6-45CC-A4B9-CA66DB84BAFC}" srcId="{35FD128B-62EC-4D10-8390-88475D229B70}" destId="{48F070AD-6EE9-4DCF-BA52-01015DE96B0A}" srcOrd="2" destOrd="0" parTransId="{421B3B09-CAD5-4286-BD94-164CD832DA62}" sibTransId="{96DAC75A-B798-477D-9E41-0E735A390B67}"/>
    <dgm:cxn modelId="{618D24C3-92FE-7840-A90A-281664D30057}" type="presOf" srcId="{03EE46F0-307F-4917-B311-99FC3C0FA207}" destId="{061D8204-8701-5B41-935B-A83E30946C3D}" srcOrd="0" destOrd="0" presId="urn:microsoft.com/office/officeart/2005/8/layout/hierarchy1"/>
    <dgm:cxn modelId="{F85566C8-B408-2A45-BEFF-DFD2006BD3F4}" type="presOf" srcId="{35FD128B-62EC-4D10-8390-88475D229B70}" destId="{5829E955-E67D-7448-9644-AB3E1485758A}" srcOrd="0" destOrd="0" presId="urn:microsoft.com/office/officeart/2005/8/layout/hierarchy1"/>
    <dgm:cxn modelId="{794C96C8-D389-428A-920F-5CDC37413F2E}" srcId="{35FD128B-62EC-4D10-8390-88475D229B70}" destId="{03EE46F0-307F-4917-B311-99FC3C0FA207}" srcOrd="0" destOrd="0" parTransId="{48606DCF-55AC-49D6-B7D1-3F3D1C44DD65}" sibTransId="{DBC686E7-37C5-466C-BD38-B90D5DA7DC1D}"/>
    <dgm:cxn modelId="{84EEF3F5-01CE-DD40-A212-A92819615812}" type="presOf" srcId="{48F070AD-6EE9-4DCF-BA52-01015DE96B0A}" destId="{095E2CD9-0AFA-854C-AC6A-58792BBAF266}" srcOrd="0" destOrd="0" presId="urn:microsoft.com/office/officeart/2005/8/layout/hierarchy1"/>
    <dgm:cxn modelId="{188672DC-9213-A74E-B3BD-31CF10AE0C7B}" type="presParOf" srcId="{5829E955-E67D-7448-9644-AB3E1485758A}" destId="{63DB2FC5-F978-2A45-8AC9-8F596FF3611E}" srcOrd="0" destOrd="0" presId="urn:microsoft.com/office/officeart/2005/8/layout/hierarchy1"/>
    <dgm:cxn modelId="{DFF228F4-60FD-B941-929B-668ABE9745CB}" type="presParOf" srcId="{63DB2FC5-F978-2A45-8AC9-8F596FF3611E}" destId="{EC66D886-5CA0-C145-B965-5C1D733A4FA4}" srcOrd="0" destOrd="0" presId="urn:microsoft.com/office/officeart/2005/8/layout/hierarchy1"/>
    <dgm:cxn modelId="{1DEA05DE-DE23-3140-9C45-80197B6B5D31}" type="presParOf" srcId="{EC66D886-5CA0-C145-B965-5C1D733A4FA4}" destId="{EE9BD92D-EFE7-AC40-A2EB-5DA3A86821D3}" srcOrd="0" destOrd="0" presId="urn:microsoft.com/office/officeart/2005/8/layout/hierarchy1"/>
    <dgm:cxn modelId="{FFF90B2E-2474-9848-BFC2-575568195390}" type="presParOf" srcId="{EC66D886-5CA0-C145-B965-5C1D733A4FA4}" destId="{061D8204-8701-5B41-935B-A83E30946C3D}" srcOrd="1" destOrd="0" presId="urn:microsoft.com/office/officeart/2005/8/layout/hierarchy1"/>
    <dgm:cxn modelId="{41A048F7-72B0-964A-BEC2-EF7687011991}" type="presParOf" srcId="{63DB2FC5-F978-2A45-8AC9-8F596FF3611E}" destId="{77373A5A-5C60-134D-947C-866D601B5822}" srcOrd="1" destOrd="0" presId="urn:microsoft.com/office/officeart/2005/8/layout/hierarchy1"/>
    <dgm:cxn modelId="{DF3A6437-FC60-944E-B6E1-54160ADF09E1}" type="presParOf" srcId="{5829E955-E67D-7448-9644-AB3E1485758A}" destId="{B0A1A15F-215D-4B46-9D9B-BDF8276ABEE1}" srcOrd="1" destOrd="0" presId="urn:microsoft.com/office/officeart/2005/8/layout/hierarchy1"/>
    <dgm:cxn modelId="{F9D1F818-45A8-E844-81B1-9EEDA827BDAF}" type="presParOf" srcId="{B0A1A15F-215D-4B46-9D9B-BDF8276ABEE1}" destId="{B6228615-0956-FC49-A3E1-B047184507F4}" srcOrd="0" destOrd="0" presId="urn:microsoft.com/office/officeart/2005/8/layout/hierarchy1"/>
    <dgm:cxn modelId="{B99442D3-36B3-0343-84E8-586A258E4858}" type="presParOf" srcId="{B6228615-0956-FC49-A3E1-B047184507F4}" destId="{F84B445A-FF5D-BB42-9C01-E44338CE4AB3}" srcOrd="0" destOrd="0" presId="urn:microsoft.com/office/officeart/2005/8/layout/hierarchy1"/>
    <dgm:cxn modelId="{C7ECA3BF-FD0F-6048-8A4E-F7B23A2853F9}" type="presParOf" srcId="{B6228615-0956-FC49-A3E1-B047184507F4}" destId="{7C9CC1C2-54B9-464B-A0A2-729A64D814F8}" srcOrd="1" destOrd="0" presId="urn:microsoft.com/office/officeart/2005/8/layout/hierarchy1"/>
    <dgm:cxn modelId="{CF1FA0F6-E075-EF48-A72E-A44CECA3288F}" type="presParOf" srcId="{B0A1A15F-215D-4B46-9D9B-BDF8276ABEE1}" destId="{94946EAE-CB3F-7847-9191-0AF4198D191F}" srcOrd="1" destOrd="0" presId="urn:microsoft.com/office/officeart/2005/8/layout/hierarchy1"/>
    <dgm:cxn modelId="{6F6725A0-68DD-964E-81BE-4A197CBD0987}" type="presParOf" srcId="{5829E955-E67D-7448-9644-AB3E1485758A}" destId="{C26F031B-0FA8-DF49-8700-77F9EBD41195}" srcOrd="2" destOrd="0" presId="urn:microsoft.com/office/officeart/2005/8/layout/hierarchy1"/>
    <dgm:cxn modelId="{B8262DB2-ACE1-7544-89A8-0382D3C3AD3F}" type="presParOf" srcId="{C26F031B-0FA8-DF49-8700-77F9EBD41195}" destId="{A603E3C7-9227-4E4C-B657-C643962E3686}" srcOrd="0" destOrd="0" presId="urn:microsoft.com/office/officeart/2005/8/layout/hierarchy1"/>
    <dgm:cxn modelId="{ABF7CD71-65BD-3341-9CB6-717E408F0C71}" type="presParOf" srcId="{A603E3C7-9227-4E4C-B657-C643962E3686}" destId="{B106BD19-C498-5044-96E4-A84F9764A014}" srcOrd="0" destOrd="0" presId="urn:microsoft.com/office/officeart/2005/8/layout/hierarchy1"/>
    <dgm:cxn modelId="{62AC2763-0ABA-9E41-96CB-E5D072BE6478}" type="presParOf" srcId="{A603E3C7-9227-4E4C-B657-C643962E3686}" destId="{095E2CD9-0AFA-854C-AC6A-58792BBAF266}" srcOrd="1" destOrd="0" presId="urn:microsoft.com/office/officeart/2005/8/layout/hierarchy1"/>
    <dgm:cxn modelId="{3664F22E-B7EF-774D-AB07-6DC801B29EF9}" type="presParOf" srcId="{C26F031B-0FA8-DF49-8700-77F9EBD41195}" destId="{1F9B693B-495F-964E-BBB3-CD342FB8C60D}" srcOrd="1" destOrd="0" presId="urn:microsoft.com/office/officeart/2005/8/layout/hierarchy1"/>
    <dgm:cxn modelId="{56B0072F-C3E5-8F47-984A-F10746F359AC}" type="presParOf" srcId="{5829E955-E67D-7448-9644-AB3E1485758A}" destId="{625EC206-EF93-244E-A92D-58EF1E0169F1}" srcOrd="3" destOrd="0" presId="urn:microsoft.com/office/officeart/2005/8/layout/hierarchy1"/>
    <dgm:cxn modelId="{AF162CCF-A887-1D4F-8E31-E609EEB1A2FF}" type="presParOf" srcId="{625EC206-EF93-244E-A92D-58EF1E0169F1}" destId="{FF74E82D-F987-6E47-8E95-FE47C0E59112}" srcOrd="0" destOrd="0" presId="urn:microsoft.com/office/officeart/2005/8/layout/hierarchy1"/>
    <dgm:cxn modelId="{58B64FC7-757F-EF4C-95C3-DA3B48920C85}" type="presParOf" srcId="{FF74E82D-F987-6E47-8E95-FE47C0E59112}" destId="{79F3516C-6302-AB41-A67D-11B737236039}" srcOrd="0" destOrd="0" presId="urn:microsoft.com/office/officeart/2005/8/layout/hierarchy1"/>
    <dgm:cxn modelId="{A1BDD5F3-11B5-594D-BFD2-57EF3B25A3A8}" type="presParOf" srcId="{FF74E82D-F987-6E47-8E95-FE47C0E59112}" destId="{93242778-5E57-0343-8CD8-E0260947CC47}" srcOrd="1" destOrd="0" presId="urn:microsoft.com/office/officeart/2005/8/layout/hierarchy1"/>
    <dgm:cxn modelId="{4ABF5B25-AF64-7D49-B563-76CA8F4AD4D0}" type="presParOf" srcId="{625EC206-EF93-244E-A92D-58EF1E0169F1}" destId="{AF7B5E36-712D-944A-8602-926BB92630F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F24C46-1317-4518-A75F-D8D858CC0D4E}" type="doc">
      <dgm:prSet loTypeId="urn:microsoft.com/office/officeart/2018/5/layout/IconCircleLabelList" loCatId="icon" qsTypeId="urn:microsoft.com/office/officeart/2005/8/quickstyle/simple1" qsCatId="simple" csTypeId="urn:microsoft.com/office/officeart/2018/5/colors/Iconchunking_neutralbg_accent4_2" csCatId="accent4" phldr="1"/>
      <dgm:spPr/>
      <dgm:t>
        <a:bodyPr/>
        <a:lstStyle/>
        <a:p>
          <a:endParaRPr lang="en-US"/>
        </a:p>
      </dgm:t>
    </dgm:pt>
    <dgm:pt modelId="{531437BF-3AD6-421F-B787-C68ED553233F}">
      <dgm:prSet/>
      <dgm:spPr/>
      <dgm:t>
        <a:bodyPr/>
        <a:lstStyle/>
        <a:p>
          <a:pPr>
            <a:lnSpc>
              <a:spcPct val="100000"/>
            </a:lnSpc>
            <a:defRPr cap="all"/>
          </a:pPr>
          <a:r>
            <a:rPr lang="en-US"/>
            <a:t>Gangguan Mekanik (mechanical, channel noise): Gangguan yang disebabkan saluran komunikasi.</a:t>
          </a:r>
        </a:p>
      </dgm:t>
    </dgm:pt>
    <dgm:pt modelId="{A9A19250-597F-4CAB-8408-CE457C520620}" type="parTrans" cxnId="{BE3D1F0A-B05A-4CBC-87AB-624656C7A1D1}">
      <dgm:prSet/>
      <dgm:spPr/>
      <dgm:t>
        <a:bodyPr/>
        <a:lstStyle/>
        <a:p>
          <a:endParaRPr lang="en-US"/>
        </a:p>
      </dgm:t>
    </dgm:pt>
    <dgm:pt modelId="{CCE31F5A-35B8-4CE2-9060-6D7008BBA1BC}" type="sibTrans" cxnId="{BE3D1F0A-B05A-4CBC-87AB-624656C7A1D1}">
      <dgm:prSet/>
      <dgm:spPr/>
      <dgm:t>
        <a:bodyPr/>
        <a:lstStyle/>
        <a:p>
          <a:endParaRPr lang="en-US"/>
        </a:p>
      </dgm:t>
    </dgm:pt>
    <dgm:pt modelId="{6EA67AB6-2562-45C3-9FE6-3F337BD6756F}">
      <dgm:prSet/>
      <dgm:spPr/>
      <dgm:t>
        <a:bodyPr/>
        <a:lstStyle/>
        <a:p>
          <a:pPr>
            <a:lnSpc>
              <a:spcPct val="100000"/>
            </a:lnSpc>
            <a:defRPr cap="all"/>
          </a:pPr>
          <a:r>
            <a:rPr lang="en-US"/>
            <a:t>Gangguan Semantik (semantic noise): Gangguan yang terkait dengan pengertian atau makna terhadap symbol. Terdiri 2 macam yaitu denotatif dan konotatif.</a:t>
          </a:r>
        </a:p>
      </dgm:t>
    </dgm:pt>
    <dgm:pt modelId="{2BBE846B-67BE-4A5C-8A4F-0339108FA1E2}" type="parTrans" cxnId="{F0068363-0331-44EC-AEF4-CC8DD055B569}">
      <dgm:prSet/>
      <dgm:spPr/>
      <dgm:t>
        <a:bodyPr/>
        <a:lstStyle/>
        <a:p>
          <a:endParaRPr lang="en-US"/>
        </a:p>
      </dgm:t>
    </dgm:pt>
    <dgm:pt modelId="{2E4C1488-9EA7-4D7A-8FD6-6B8ECE60A14A}" type="sibTrans" cxnId="{F0068363-0331-44EC-AEF4-CC8DD055B569}">
      <dgm:prSet/>
      <dgm:spPr/>
      <dgm:t>
        <a:bodyPr/>
        <a:lstStyle/>
        <a:p>
          <a:endParaRPr lang="en-US"/>
        </a:p>
      </dgm:t>
    </dgm:pt>
    <dgm:pt modelId="{83D9CC03-9BC8-445A-B589-197BD6C91865}" type="pres">
      <dgm:prSet presAssocID="{44F24C46-1317-4518-A75F-D8D858CC0D4E}" presName="root" presStyleCnt="0">
        <dgm:presLayoutVars>
          <dgm:dir/>
          <dgm:resizeHandles val="exact"/>
        </dgm:presLayoutVars>
      </dgm:prSet>
      <dgm:spPr/>
    </dgm:pt>
    <dgm:pt modelId="{2214A210-A700-4E21-BB0C-BDF4A34B11EB}" type="pres">
      <dgm:prSet presAssocID="{531437BF-3AD6-421F-B787-C68ED553233F}" presName="compNode" presStyleCnt="0"/>
      <dgm:spPr/>
    </dgm:pt>
    <dgm:pt modelId="{3FD81589-1E0C-40C7-A8A0-7B1B554E2BD6}" type="pres">
      <dgm:prSet presAssocID="{531437BF-3AD6-421F-B787-C68ED553233F}" presName="iconBgRect" presStyleLbl="bgShp" presStyleIdx="0" presStyleCnt="2"/>
      <dgm:spPr/>
    </dgm:pt>
    <dgm:pt modelId="{84EBF68C-B38C-4FB0-A85F-4B9B7193D1AA}" type="pres">
      <dgm:prSet presAssocID="{531437BF-3AD6-421F-B787-C68ED553233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ubtitles"/>
        </a:ext>
      </dgm:extLst>
    </dgm:pt>
    <dgm:pt modelId="{7EF13AEF-FA62-4709-BA3A-158393E672E7}" type="pres">
      <dgm:prSet presAssocID="{531437BF-3AD6-421F-B787-C68ED553233F}" presName="spaceRect" presStyleCnt="0"/>
      <dgm:spPr/>
    </dgm:pt>
    <dgm:pt modelId="{8A725D80-85CA-46F0-9291-7B8ADA3E5044}" type="pres">
      <dgm:prSet presAssocID="{531437BF-3AD6-421F-B787-C68ED553233F}" presName="textRect" presStyleLbl="revTx" presStyleIdx="0" presStyleCnt="2">
        <dgm:presLayoutVars>
          <dgm:chMax val="1"/>
          <dgm:chPref val="1"/>
        </dgm:presLayoutVars>
      </dgm:prSet>
      <dgm:spPr/>
    </dgm:pt>
    <dgm:pt modelId="{D5269F5D-DCC4-4986-BFD0-1E857761B16D}" type="pres">
      <dgm:prSet presAssocID="{CCE31F5A-35B8-4CE2-9060-6D7008BBA1BC}" presName="sibTrans" presStyleCnt="0"/>
      <dgm:spPr/>
    </dgm:pt>
    <dgm:pt modelId="{BB3D0B1B-3078-48B6-81C7-380F10C90379}" type="pres">
      <dgm:prSet presAssocID="{6EA67AB6-2562-45C3-9FE6-3F337BD6756F}" presName="compNode" presStyleCnt="0"/>
      <dgm:spPr/>
    </dgm:pt>
    <dgm:pt modelId="{F5BAEFC9-1A74-4CED-BFC2-68CB9A455D31}" type="pres">
      <dgm:prSet presAssocID="{6EA67AB6-2562-45C3-9FE6-3F337BD6756F}" presName="iconBgRect" presStyleLbl="bgShp" presStyleIdx="1" presStyleCnt="2"/>
      <dgm:spPr/>
    </dgm:pt>
    <dgm:pt modelId="{26B8B410-D8AE-49E6-8E13-D85ECC33BD5D}" type="pres">
      <dgm:prSet presAssocID="{6EA67AB6-2562-45C3-9FE6-3F337BD6756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Bubble"/>
        </a:ext>
      </dgm:extLst>
    </dgm:pt>
    <dgm:pt modelId="{7D4C7336-CCA5-46A0-93EE-AF2D5A8BAA7A}" type="pres">
      <dgm:prSet presAssocID="{6EA67AB6-2562-45C3-9FE6-3F337BD6756F}" presName="spaceRect" presStyleCnt="0"/>
      <dgm:spPr/>
    </dgm:pt>
    <dgm:pt modelId="{05B49421-D3AC-4B9D-BBE2-977B64254355}" type="pres">
      <dgm:prSet presAssocID="{6EA67AB6-2562-45C3-9FE6-3F337BD6756F}" presName="textRect" presStyleLbl="revTx" presStyleIdx="1" presStyleCnt="2">
        <dgm:presLayoutVars>
          <dgm:chMax val="1"/>
          <dgm:chPref val="1"/>
        </dgm:presLayoutVars>
      </dgm:prSet>
      <dgm:spPr/>
    </dgm:pt>
  </dgm:ptLst>
  <dgm:cxnLst>
    <dgm:cxn modelId="{BE3D1F0A-B05A-4CBC-87AB-624656C7A1D1}" srcId="{44F24C46-1317-4518-A75F-D8D858CC0D4E}" destId="{531437BF-3AD6-421F-B787-C68ED553233F}" srcOrd="0" destOrd="0" parTransId="{A9A19250-597F-4CAB-8408-CE457C520620}" sibTransId="{CCE31F5A-35B8-4CE2-9060-6D7008BBA1BC}"/>
    <dgm:cxn modelId="{2ED8AC34-DEAD-914E-A181-70F6295FAE9A}" type="presOf" srcId="{531437BF-3AD6-421F-B787-C68ED553233F}" destId="{8A725D80-85CA-46F0-9291-7B8ADA3E5044}" srcOrd="0" destOrd="0" presId="urn:microsoft.com/office/officeart/2018/5/layout/IconCircleLabelList"/>
    <dgm:cxn modelId="{F0068363-0331-44EC-AEF4-CC8DD055B569}" srcId="{44F24C46-1317-4518-A75F-D8D858CC0D4E}" destId="{6EA67AB6-2562-45C3-9FE6-3F337BD6756F}" srcOrd="1" destOrd="0" parTransId="{2BBE846B-67BE-4A5C-8A4F-0339108FA1E2}" sibTransId="{2E4C1488-9EA7-4D7A-8FD6-6B8ECE60A14A}"/>
    <dgm:cxn modelId="{1AD6576E-95E5-5A43-96E3-A0EB5EA9C28A}" type="presOf" srcId="{44F24C46-1317-4518-A75F-D8D858CC0D4E}" destId="{83D9CC03-9BC8-445A-B589-197BD6C91865}" srcOrd="0" destOrd="0" presId="urn:microsoft.com/office/officeart/2018/5/layout/IconCircleLabelList"/>
    <dgm:cxn modelId="{F13B3DE8-9ADC-084D-BC27-486E64F7E9BA}" type="presOf" srcId="{6EA67AB6-2562-45C3-9FE6-3F337BD6756F}" destId="{05B49421-D3AC-4B9D-BBE2-977B64254355}" srcOrd="0" destOrd="0" presId="urn:microsoft.com/office/officeart/2018/5/layout/IconCircleLabelList"/>
    <dgm:cxn modelId="{4705AEA5-9504-394F-ABAE-067E91A3BCD5}" type="presParOf" srcId="{83D9CC03-9BC8-445A-B589-197BD6C91865}" destId="{2214A210-A700-4E21-BB0C-BDF4A34B11EB}" srcOrd="0" destOrd="0" presId="urn:microsoft.com/office/officeart/2018/5/layout/IconCircleLabelList"/>
    <dgm:cxn modelId="{C7B87E64-592E-9B47-9E06-A2B0E4B3645A}" type="presParOf" srcId="{2214A210-A700-4E21-BB0C-BDF4A34B11EB}" destId="{3FD81589-1E0C-40C7-A8A0-7B1B554E2BD6}" srcOrd="0" destOrd="0" presId="urn:microsoft.com/office/officeart/2018/5/layout/IconCircleLabelList"/>
    <dgm:cxn modelId="{0E10282A-A953-9449-8675-13B06BAE2FFD}" type="presParOf" srcId="{2214A210-A700-4E21-BB0C-BDF4A34B11EB}" destId="{84EBF68C-B38C-4FB0-A85F-4B9B7193D1AA}" srcOrd="1" destOrd="0" presId="urn:microsoft.com/office/officeart/2018/5/layout/IconCircleLabelList"/>
    <dgm:cxn modelId="{A5E79BD7-C287-EF4D-9A3E-D1DEE0A4FDF4}" type="presParOf" srcId="{2214A210-A700-4E21-BB0C-BDF4A34B11EB}" destId="{7EF13AEF-FA62-4709-BA3A-158393E672E7}" srcOrd="2" destOrd="0" presId="urn:microsoft.com/office/officeart/2018/5/layout/IconCircleLabelList"/>
    <dgm:cxn modelId="{4DCD1D77-D1D6-C242-AA14-5A5B64F18576}" type="presParOf" srcId="{2214A210-A700-4E21-BB0C-BDF4A34B11EB}" destId="{8A725D80-85CA-46F0-9291-7B8ADA3E5044}" srcOrd="3" destOrd="0" presId="urn:microsoft.com/office/officeart/2018/5/layout/IconCircleLabelList"/>
    <dgm:cxn modelId="{20AD2512-0EF7-F145-9677-1586FC3A479A}" type="presParOf" srcId="{83D9CC03-9BC8-445A-B589-197BD6C91865}" destId="{D5269F5D-DCC4-4986-BFD0-1E857761B16D}" srcOrd="1" destOrd="0" presId="urn:microsoft.com/office/officeart/2018/5/layout/IconCircleLabelList"/>
    <dgm:cxn modelId="{C50E49D7-4F92-0248-8C74-9D5FA4AE507F}" type="presParOf" srcId="{83D9CC03-9BC8-445A-B589-197BD6C91865}" destId="{BB3D0B1B-3078-48B6-81C7-380F10C90379}" srcOrd="2" destOrd="0" presId="urn:microsoft.com/office/officeart/2018/5/layout/IconCircleLabelList"/>
    <dgm:cxn modelId="{6E7503AC-1DF6-A54F-A2A5-928D54F3AB94}" type="presParOf" srcId="{BB3D0B1B-3078-48B6-81C7-380F10C90379}" destId="{F5BAEFC9-1A74-4CED-BFC2-68CB9A455D31}" srcOrd="0" destOrd="0" presId="urn:microsoft.com/office/officeart/2018/5/layout/IconCircleLabelList"/>
    <dgm:cxn modelId="{097DCA49-4491-5447-8B43-6BE0B39A6ECF}" type="presParOf" srcId="{BB3D0B1B-3078-48B6-81C7-380F10C90379}" destId="{26B8B410-D8AE-49E6-8E13-D85ECC33BD5D}" srcOrd="1" destOrd="0" presId="urn:microsoft.com/office/officeart/2018/5/layout/IconCircleLabelList"/>
    <dgm:cxn modelId="{5FB3C8A3-0511-9046-9E47-1A6E6404AF07}" type="presParOf" srcId="{BB3D0B1B-3078-48B6-81C7-380F10C90379}" destId="{7D4C7336-CCA5-46A0-93EE-AF2D5A8BAA7A}" srcOrd="2" destOrd="0" presId="urn:microsoft.com/office/officeart/2018/5/layout/IconCircleLabelList"/>
    <dgm:cxn modelId="{D30801A2-7B1A-F14F-9862-9C963AF3A005}" type="presParOf" srcId="{BB3D0B1B-3078-48B6-81C7-380F10C90379}" destId="{05B49421-D3AC-4B9D-BBE2-977B64254355}"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D08DC8-47A9-4FFB-AA53-D4B4D744554A}"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4A13A70-7C1A-4817-9D06-BBA523A221DA}">
      <dgm:prSet/>
      <dgm:spPr/>
      <dgm:t>
        <a:bodyPr/>
        <a:lstStyle/>
        <a:p>
          <a:pPr>
            <a:lnSpc>
              <a:spcPct val="100000"/>
            </a:lnSpc>
          </a:pPr>
          <a:r>
            <a:rPr lang="en-US"/>
            <a:t>Sender </a:t>
          </a:r>
        </a:p>
        <a:p>
          <a:pPr>
            <a:lnSpc>
              <a:spcPct val="100000"/>
            </a:lnSpc>
          </a:pPr>
          <a:r>
            <a:rPr lang="en-US"/>
            <a:t>(komunikator)</a:t>
          </a:r>
        </a:p>
      </dgm:t>
    </dgm:pt>
    <dgm:pt modelId="{F56676EF-1BCC-45CE-AA68-9D5AC310E1C3}" type="parTrans" cxnId="{1871E772-AEBF-4CAE-8F4D-5E367439E80D}">
      <dgm:prSet/>
      <dgm:spPr/>
      <dgm:t>
        <a:bodyPr/>
        <a:lstStyle/>
        <a:p>
          <a:endParaRPr lang="en-US"/>
        </a:p>
      </dgm:t>
    </dgm:pt>
    <dgm:pt modelId="{87424782-2055-4755-93BC-3A546F6DBECE}" type="sibTrans" cxnId="{1871E772-AEBF-4CAE-8F4D-5E367439E80D}">
      <dgm:prSet/>
      <dgm:spPr/>
      <dgm:t>
        <a:bodyPr/>
        <a:lstStyle/>
        <a:p>
          <a:pPr>
            <a:lnSpc>
              <a:spcPct val="100000"/>
            </a:lnSpc>
          </a:pPr>
          <a:endParaRPr lang="en-US"/>
        </a:p>
      </dgm:t>
    </dgm:pt>
    <dgm:pt modelId="{26F7B3E0-4634-4D0C-81E2-CCFF9D9312B8}">
      <dgm:prSet/>
      <dgm:spPr/>
      <dgm:t>
        <a:bodyPr/>
        <a:lstStyle/>
        <a:p>
          <a:pPr>
            <a:lnSpc>
              <a:spcPct val="100000"/>
            </a:lnSpc>
          </a:pPr>
          <a:r>
            <a:rPr lang="en-US"/>
            <a:t>Message</a:t>
          </a:r>
        </a:p>
        <a:p>
          <a:pPr>
            <a:lnSpc>
              <a:spcPct val="100000"/>
            </a:lnSpc>
          </a:pPr>
          <a:r>
            <a:rPr lang="en-US"/>
            <a:t>(PESAN)</a:t>
          </a:r>
        </a:p>
      </dgm:t>
    </dgm:pt>
    <dgm:pt modelId="{9B81C681-7EC8-405D-A31E-04640A76C4CF}" type="parTrans" cxnId="{E2EE431C-4C83-422C-A649-6F7E22735B4C}">
      <dgm:prSet/>
      <dgm:spPr/>
      <dgm:t>
        <a:bodyPr/>
        <a:lstStyle/>
        <a:p>
          <a:endParaRPr lang="en-US"/>
        </a:p>
      </dgm:t>
    </dgm:pt>
    <dgm:pt modelId="{2136EECC-11B5-46EF-9B06-CD75F9628DB1}" type="sibTrans" cxnId="{E2EE431C-4C83-422C-A649-6F7E22735B4C}">
      <dgm:prSet/>
      <dgm:spPr/>
      <dgm:t>
        <a:bodyPr/>
        <a:lstStyle/>
        <a:p>
          <a:pPr>
            <a:lnSpc>
              <a:spcPct val="100000"/>
            </a:lnSpc>
          </a:pPr>
          <a:endParaRPr lang="en-US"/>
        </a:p>
      </dgm:t>
    </dgm:pt>
    <dgm:pt modelId="{1B3F6136-FD71-45E7-9378-2605B8058AF9}">
      <dgm:prSet/>
      <dgm:spPr/>
      <dgm:t>
        <a:bodyPr/>
        <a:lstStyle/>
        <a:p>
          <a:pPr>
            <a:lnSpc>
              <a:spcPct val="100000"/>
            </a:lnSpc>
          </a:pPr>
          <a:r>
            <a:rPr lang="en-US"/>
            <a:t>Channel</a:t>
          </a:r>
        </a:p>
        <a:p>
          <a:pPr>
            <a:lnSpc>
              <a:spcPct val="100000"/>
            </a:lnSpc>
          </a:pPr>
          <a:r>
            <a:rPr lang="en-US"/>
            <a:t>(MEDIUM)</a:t>
          </a:r>
        </a:p>
      </dgm:t>
    </dgm:pt>
    <dgm:pt modelId="{DC2BC41A-482F-439E-9FB4-3EE20C80F1D9}" type="parTrans" cxnId="{0995C106-AE61-42A5-9B39-B32DEE0CF527}">
      <dgm:prSet/>
      <dgm:spPr/>
      <dgm:t>
        <a:bodyPr/>
        <a:lstStyle/>
        <a:p>
          <a:endParaRPr lang="en-US"/>
        </a:p>
      </dgm:t>
    </dgm:pt>
    <dgm:pt modelId="{20F682C3-062C-4068-85EB-7BF88940B412}" type="sibTrans" cxnId="{0995C106-AE61-42A5-9B39-B32DEE0CF527}">
      <dgm:prSet/>
      <dgm:spPr/>
      <dgm:t>
        <a:bodyPr/>
        <a:lstStyle/>
        <a:p>
          <a:pPr>
            <a:lnSpc>
              <a:spcPct val="100000"/>
            </a:lnSpc>
          </a:pPr>
          <a:endParaRPr lang="en-US"/>
        </a:p>
      </dgm:t>
    </dgm:pt>
    <dgm:pt modelId="{6B433847-973D-4E06-8910-C45D5CE59DFA}">
      <dgm:prSet/>
      <dgm:spPr/>
      <dgm:t>
        <a:bodyPr/>
        <a:lstStyle/>
        <a:p>
          <a:pPr>
            <a:lnSpc>
              <a:spcPct val="100000"/>
            </a:lnSpc>
          </a:pPr>
          <a:r>
            <a:rPr lang="en-US"/>
            <a:t>Receiver</a:t>
          </a:r>
        </a:p>
        <a:p>
          <a:pPr>
            <a:lnSpc>
              <a:spcPct val="100000"/>
            </a:lnSpc>
          </a:pPr>
          <a:r>
            <a:rPr lang="en-US"/>
            <a:t>(AudienS)</a:t>
          </a:r>
        </a:p>
      </dgm:t>
    </dgm:pt>
    <dgm:pt modelId="{4432B5F1-854D-4AAF-B142-72B966C54BB4}" type="parTrans" cxnId="{269D3AFE-7698-47D2-BEAE-312922219F63}">
      <dgm:prSet/>
      <dgm:spPr/>
      <dgm:t>
        <a:bodyPr/>
        <a:lstStyle/>
        <a:p>
          <a:endParaRPr lang="en-US"/>
        </a:p>
      </dgm:t>
    </dgm:pt>
    <dgm:pt modelId="{39A4A88B-8C30-44E3-8DCD-1D92768746C1}" type="sibTrans" cxnId="{269D3AFE-7698-47D2-BEAE-312922219F63}">
      <dgm:prSet/>
      <dgm:spPr/>
      <dgm:t>
        <a:bodyPr/>
        <a:lstStyle/>
        <a:p>
          <a:endParaRPr lang="en-US"/>
        </a:p>
      </dgm:t>
    </dgm:pt>
    <dgm:pt modelId="{4CE709F7-F7BB-45C2-9F38-766296D641B5}" type="pres">
      <dgm:prSet presAssocID="{58D08DC8-47A9-4FFB-AA53-D4B4D744554A}" presName="root" presStyleCnt="0">
        <dgm:presLayoutVars>
          <dgm:dir/>
          <dgm:resizeHandles val="exact"/>
        </dgm:presLayoutVars>
      </dgm:prSet>
      <dgm:spPr/>
    </dgm:pt>
    <dgm:pt modelId="{58A038E5-4E6F-481D-B5F7-A8F7A2017B6D}" type="pres">
      <dgm:prSet presAssocID="{58D08DC8-47A9-4FFB-AA53-D4B4D744554A}" presName="container" presStyleCnt="0">
        <dgm:presLayoutVars>
          <dgm:dir/>
          <dgm:resizeHandles val="exact"/>
        </dgm:presLayoutVars>
      </dgm:prSet>
      <dgm:spPr/>
    </dgm:pt>
    <dgm:pt modelId="{30221D8E-8789-436D-B2CD-EBCF9113F1E8}" type="pres">
      <dgm:prSet presAssocID="{94A13A70-7C1A-4817-9D06-BBA523A221DA}" presName="compNode" presStyleCnt="0"/>
      <dgm:spPr/>
    </dgm:pt>
    <dgm:pt modelId="{A1320994-6CF7-4D19-92C6-49908FEE10F7}" type="pres">
      <dgm:prSet presAssocID="{94A13A70-7C1A-4817-9D06-BBA523A221DA}" presName="iconBgRect" presStyleLbl="bgShp" presStyleIdx="0" presStyleCnt="4"/>
      <dgm:spPr/>
    </dgm:pt>
    <dgm:pt modelId="{0BBABC1E-F232-4EC8-A07A-33103EB711EA}" type="pres">
      <dgm:prSet presAssocID="{94A13A70-7C1A-4817-9D06-BBA523A221D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mail"/>
        </a:ext>
      </dgm:extLst>
    </dgm:pt>
    <dgm:pt modelId="{2BEDDCEE-921B-4BF5-868B-63B240E6B5EB}" type="pres">
      <dgm:prSet presAssocID="{94A13A70-7C1A-4817-9D06-BBA523A221DA}" presName="spaceRect" presStyleCnt="0"/>
      <dgm:spPr/>
    </dgm:pt>
    <dgm:pt modelId="{24256407-D9C3-432B-9B83-92C160DEDBEC}" type="pres">
      <dgm:prSet presAssocID="{94A13A70-7C1A-4817-9D06-BBA523A221DA}" presName="textRect" presStyleLbl="revTx" presStyleIdx="0" presStyleCnt="4">
        <dgm:presLayoutVars>
          <dgm:chMax val="1"/>
          <dgm:chPref val="1"/>
        </dgm:presLayoutVars>
      </dgm:prSet>
      <dgm:spPr/>
    </dgm:pt>
    <dgm:pt modelId="{798EEDF7-0A4E-40BE-8A1C-614AFBA92FA0}" type="pres">
      <dgm:prSet presAssocID="{87424782-2055-4755-93BC-3A546F6DBECE}" presName="sibTrans" presStyleLbl="sibTrans2D1" presStyleIdx="0" presStyleCnt="0"/>
      <dgm:spPr/>
    </dgm:pt>
    <dgm:pt modelId="{BA282D4D-CDC7-4F9B-86CA-5481579CC4EC}" type="pres">
      <dgm:prSet presAssocID="{26F7B3E0-4634-4D0C-81E2-CCFF9D9312B8}" presName="compNode" presStyleCnt="0"/>
      <dgm:spPr/>
    </dgm:pt>
    <dgm:pt modelId="{D845A003-95C6-49C8-ABAA-80C67E906818}" type="pres">
      <dgm:prSet presAssocID="{26F7B3E0-4634-4D0C-81E2-CCFF9D9312B8}" presName="iconBgRect" presStyleLbl="bgShp" presStyleIdx="1" presStyleCnt="4"/>
      <dgm:spPr/>
    </dgm:pt>
    <dgm:pt modelId="{819E2455-436A-48A9-939A-C5F5D483C57A}" type="pres">
      <dgm:prSet presAssocID="{26F7B3E0-4634-4D0C-81E2-CCFF9D9312B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arty Mask"/>
        </a:ext>
      </dgm:extLst>
    </dgm:pt>
    <dgm:pt modelId="{E298036A-ABA9-490A-8FF7-342F05510B37}" type="pres">
      <dgm:prSet presAssocID="{26F7B3E0-4634-4D0C-81E2-CCFF9D9312B8}" presName="spaceRect" presStyleCnt="0"/>
      <dgm:spPr/>
    </dgm:pt>
    <dgm:pt modelId="{0BD61B04-506D-4A1B-8F07-2214B3492611}" type="pres">
      <dgm:prSet presAssocID="{26F7B3E0-4634-4D0C-81E2-CCFF9D9312B8}" presName="textRect" presStyleLbl="revTx" presStyleIdx="1" presStyleCnt="4">
        <dgm:presLayoutVars>
          <dgm:chMax val="1"/>
          <dgm:chPref val="1"/>
        </dgm:presLayoutVars>
      </dgm:prSet>
      <dgm:spPr/>
    </dgm:pt>
    <dgm:pt modelId="{44A58CC6-3677-435D-8D8A-38F2762EDA56}" type="pres">
      <dgm:prSet presAssocID="{2136EECC-11B5-46EF-9B06-CD75F9628DB1}" presName="sibTrans" presStyleLbl="sibTrans2D1" presStyleIdx="0" presStyleCnt="0"/>
      <dgm:spPr/>
    </dgm:pt>
    <dgm:pt modelId="{91AD6700-EC3F-425E-8218-D07F9BACCA87}" type="pres">
      <dgm:prSet presAssocID="{1B3F6136-FD71-45E7-9378-2605B8058AF9}" presName="compNode" presStyleCnt="0"/>
      <dgm:spPr/>
    </dgm:pt>
    <dgm:pt modelId="{C9DDB9A7-6762-46A4-816D-50A13FA0C82C}" type="pres">
      <dgm:prSet presAssocID="{1B3F6136-FD71-45E7-9378-2605B8058AF9}" presName="iconBgRect" presStyleLbl="bgShp" presStyleIdx="2" presStyleCnt="4"/>
      <dgm:spPr/>
    </dgm:pt>
    <dgm:pt modelId="{88EB4C02-04DE-4C11-A53C-652DE1778D5F}" type="pres">
      <dgm:prSet presAssocID="{1B3F6136-FD71-45E7-9378-2605B8058AF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9CE8A35C-EBB6-4AF1-9707-7C96F4136A16}" type="pres">
      <dgm:prSet presAssocID="{1B3F6136-FD71-45E7-9378-2605B8058AF9}" presName="spaceRect" presStyleCnt="0"/>
      <dgm:spPr/>
    </dgm:pt>
    <dgm:pt modelId="{C9F4F895-2171-4DF7-9AD6-0D2D65B7646C}" type="pres">
      <dgm:prSet presAssocID="{1B3F6136-FD71-45E7-9378-2605B8058AF9}" presName="textRect" presStyleLbl="revTx" presStyleIdx="2" presStyleCnt="4">
        <dgm:presLayoutVars>
          <dgm:chMax val="1"/>
          <dgm:chPref val="1"/>
        </dgm:presLayoutVars>
      </dgm:prSet>
      <dgm:spPr/>
    </dgm:pt>
    <dgm:pt modelId="{E745CC38-849D-4D67-979F-B70CA6ECFB1D}" type="pres">
      <dgm:prSet presAssocID="{20F682C3-062C-4068-85EB-7BF88940B412}" presName="sibTrans" presStyleLbl="sibTrans2D1" presStyleIdx="0" presStyleCnt="0"/>
      <dgm:spPr/>
    </dgm:pt>
    <dgm:pt modelId="{7D903226-62A3-465B-BA67-EB4164412244}" type="pres">
      <dgm:prSet presAssocID="{6B433847-973D-4E06-8910-C45D5CE59DFA}" presName="compNode" presStyleCnt="0"/>
      <dgm:spPr/>
    </dgm:pt>
    <dgm:pt modelId="{4EBC3356-4BC4-4EDB-96BC-F41EECB30D7A}" type="pres">
      <dgm:prSet presAssocID="{6B433847-973D-4E06-8910-C45D5CE59DFA}" presName="iconBgRect" presStyleLbl="bgShp" presStyleIdx="3" presStyleCnt="4"/>
      <dgm:spPr/>
    </dgm:pt>
    <dgm:pt modelId="{FEE738AA-A928-47CD-9CEA-0C2BDD6C7B9A}" type="pres">
      <dgm:prSet presAssocID="{6B433847-973D-4E06-8910-C45D5CE59DF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ireworks"/>
        </a:ext>
      </dgm:extLst>
    </dgm:pt>
    <dgm:pt modelId="{528DF815-135E-4815-96F4-500860393331}" type="pres">
      <dgm:prSet presAssocID="{6B433847-973D-4E06-8910-C45D5CE59DFA}" presName="spaceRect" presStyleCnt="0"/>
      <dgm:spPr/>
    </dgm:pt>
    <dgm:pt modelId="{0EE79166-1933-444C-9475-0C334897016A}" type="pres">
      <dgm:prSet presAssocID="{6B433847-973D-4E06-8910-C45D5CE59DFA}" presName="textRect" presStyleLbl="revTx" presStyleIdx="3" presStyleCnt="4">
        <dgm:presLayoutVars>
          <dgm:chMax val="1"/>
          <dgm:chPref val="1"/>
        </dgm:presLayoutVars>
      </dgm:prSet>
      <dgm:spPr/>
    </dgm:pt>
  </dgm:ptLst>
  <dgm:cxnLst>
    <dgm:cxn modelId="{0995C106-AE61-42A5-9B39-B32DEE0CF527}" srcId="{58D08DC8-47A9-4FFB-AA53-D4B4D744554A}" destId="{1B3F6136-FD71-45E7-9378-2605B8058AF9}" srcOrd="2" destOrd="0" parTransId="{DC2BC41A-482F-439E-9FB4-3EE20C80F1D9}" sibTransId="{20F682C3-062C-4068-85EB-7BF88940B412}"/>
    <dgm:cxn modelId="{E2EE431C-4C83-422C-A649-6F7E22735B4C}" srcId="{58D08DC8-47A9-4FFB-AA53-D4B4D744554A}" destId="{26F7B3E0-4634-4D0C-81E2-CCFF9D9312B8}" srcOrd="1" destOrd="0" parTransId="{9B81C681-7EC8-405D-A31E-04640A76C4CF}" sibTransId="{2136EECC-11B5-46EF-9B06-CD75F9628DB1}"/>
    <dgm:cxn modelId="{2A37E41C-75B3-E84E-89CB-3C79941F6C17}" type="presOf" srcId="{58D08DC8-47A9-4FFB-AA53-D4B4D744554A}" destId="{4CE709F7-F7BB-45C2-9F38-766296D641B5}" srcOrd="0" destOrd="0" presId="urn:microsoft.com/office/officeart/2018/2/layout/IconCircleList"/>
    <dgm:cxn modelId="{F2E8BF25-DAC9-644B-996F-453ACEAB757B}" type="presOf" srcId="{87424782-2055-4755-93BC-3A546F6DBECE}" destId="{798EEDF7-0A4E-40BE-8A1C-614AFBA92FA0}" srcOrd="0" destOrd="0" presId="urn:microsoft.com/office/officeart/2018/2/layout/IconCircleList"/>
    <dgm:cxn modelId="{B8C4514F-3C87-9542-BF2E-59E3AD815E3E}" type="presOf" srcId="{2136EECC-11B5-46EF-9B06-CD75F9628DB1}" destId="{44A58CC6-3677-435D-8D8A-38F2762EDA56}" srcOrd="0" destOrd="0" presId="urn:microsoft.com/office/officeart/2018/2/layout/IconCircleList"/>
    <dgm:cxn modelId="{3C956F6C-7E81-B140-8353-DAD01B996395}" type="presOf" srcId="{26F7B3E0-4634-4D0C-81E2-CCFF9D9312B8}" destId="{0BD61B04-506D-4A1B-8F07-2214B3492611}" srcOrd="0" destOrd="0" presId="urn:microsoft.com/office/officeart/2018/2/layout/IconCircleList"/>
    <dgm:cxn modelId="{1871E772-AEBF-4CAE-8F4D-5E367439E80D}" srcId="{58D08DC8-47A9-4FFB-AA53-D4B4D744554A}" destId="{94A13A70-7C1A-4817-9D06-BBA523A221DA}" srcOrd="0" destOrd="0" parTransId="{F56676EF-1BCC-45CE-AA68-9D5AC310E1C3}" sibTransId="{87424782-2055-4755-93BC-3A546F6DBECE}"/>
    <dgm:cxn modelId="{2DC319E8-C586-474D-8389-5C0A44886561}" type="presOf" srcId="{1B3F6136-FD71-45E7-9378-2605B8058AF9}" destId="{C9F4F895-2171-4DF7-9AD6-0D2D65B7646C}" srcOrd="0" destOrd="0" presId="urn:microsoft.com/office/officeart/2018/2/layout/IconCircleList"/>
    <dgm:cxn modelId="{E4BCF6F7-A6B3-4741-AADD-A7E6F19D7962}" type="presOf" srcId="{94A13A70-7C1A-4817-9D06-BBA523A221DA}" destId="{24256407-D9C3-432B-9B83-92C160DEDBEC}" srcOrd="0" destOrd="0" presId="urn:microsoft.com/office/officeart/2018/2/layout/IconCircleList"/>
    <dgm:cxn modelId="{99BD5DFB-4325-5E4C-A799-50492FB8D839}" type="presOf" srcId="{6B433847-973D-4E06-8910-C45D5CE59DFA}" destId="{0EE79166-1933-444C-9475-0C334897016A}" srcOrd="0" destOrd="0" presId="urn:microsoft.com/office/officeart/2018/2/layout/IconCircleList"/>
    <dgm:cxn modelId="{A96600FD-14D6-F742-A744-2C77A635CA69}" type="presOf" srcId="{20F682C3-062C-4068-85EB-7BF88940B412}" destId="{E745CC38-849D-4D67-979F-B70CA6ECFB1D}" srcOrd="0" destOrd="0" presId="urn:microsoft.com/office/officeart/2018/2/layout/IconCircleList"/>
    <dgm:cxn modelId="{269D3AFE-7698-47D2-BEAE-312922219F63}" srcId="{58D08DC8-47A9-4FFB-AA53-D4B4D744554A}" destId="{6B433847-973D-4E06-8910-C45D5CE59DFA}" srcOrd="3" destOrd="0" parTransId="{4432B5F1-854D-4AAF-B142-72B966C54BB4}" sibTransId="{39A4A88B-8C30-44E3-8DCD-1D92768746C1}"/>
    <dgm:cxn modelId="{D312B188-7107-B14D-A035-33E2E91EE34D}" type="presParOf" srcId="{4CE709F7-F7BB-45C2-9F38-766296D641B5}" destId="{58A038E5-4E6F-481D-B5F7-A8F7A2017B6D}" srcOrd="0" destOrd="0" presId="urn:microsoft.com/office/officeart/2018/2/layout/IconCircleList"/>
    <dgm:cxn modelId="{7E0ACA93-CF6E-7247-A048-3CBF1A933D28}" type="presParOf" srcId="{58A038E5-4E6F-481D-B5F7-A8F7A2017B6D}" destId="{30221D8E-8789-436D-B2CD-EBCF9113F1E8}" srcOrd="0" destOrd="0" presId="urn:microsoft.com/office/officeart/2018/2/layout/IconCircleList"/>
    <dgm:cxn modelId="{057FED05-C79D-B048-9F29-470ED6ED81BC}" type="presParOf" srcId="{30221D8E-8789-436D-B2CD-EBCF9113F1E8}" destId="{A1320994-6CF7-4D19-92C6-49908FEE10F7}" srcOrd="0" destOrd="0" presId="urn:microsoft.com/office/officeart/2018/2/layout/IconCircleList"/>
    <dgm:cxn modelId="{A9050E71-3339-4E45-95EC-1732C700183B}" type="presParOf" srcId="{30221D8E-8789-436D-B2CD-EBCF9113F1E8}" destId="{0BBABC1E-F232-4EC8-A07A-33103EB711EA}" srcOrd="1" destOrd="0" presId="urn:microsoft.com/office/officeart/2018/2/layout/IconCircleList"/>
    <dgm:cxn modelId="{CC9208CC-AAF7-9441-87ED-E16257D85314}" type="presParOf" srcId="{30221D8E-8789-436D-B2CD-EBCF9113F1E8}" destId="{2BEDDCEE-921B-4BF5-868B-63B240E6B5EB}" srcOrd="2" destOrd="0" presId="urn:microsoft.com/office/officeart/2018/2/layout/IconCircleList"/>
    <dgm:cxn modelId="{2AFA394B-86FA-2C42-B826-919348254925}" type="presParOf" srcId="{30221D8E-8789-436D-B2CD-EBCF9113F1E8}" destId="{24256407-D9C3-432B-9B83-92C160DEDBEC}" srcOrd="3" destOrd="0" presId="urn:microsoft.com/office/officeart/2018/2/layout/IconCircleList"/>
    <dgm:cxn modelId="{D28CA610-92D3-9C41-BDA0-734080724CF1}" type="presParOf" srcId="{58A038E5-4E6F-481D-B5F7-A8F7A2017B6D}" destId="{798EEDF7-0A4E-40BE-8A1C-614AFBA92FA0}" srcOrd="1" destOrd="0" presId="urn:microsoft.com/office/officeart/2018/2/layout/IconCircleList"/>
    <dgm:cxn modelId="{43659468-9744-7849-97E1-DB7441A220B1}" type="presParOf" srcId="{58A038E5-4E6F-481D-B5F7-A8F7A2017B6D}" destId="{BA282D4D-CDC7-4F9B-86CA-5481579CC4EC}" srcOrd="2" destOrd="0" presId="urn:microsoft.com/office/officeart/2018/2/layout/IconCircleList"/>
    <dgm:cxn modelId="{E92437BC-7F20-6945-A5C1-0D15848F924E}" type="presParOf" srcId="{BA282D4D-CDC7-4F9B-86CA-5481579CC4EC}" destId="{D845A003-95C6-49C8-ABAA-80C67E906818}" srcOrd="0" destOrd="0" presId="urn:microsoft.com/office/officeart/2018/2/layout/IconCircleList"/>
    <dgm:cxn modelId="{233369C9-D3D7-344A-8EC4-C272238695B9}" type="presParOf" srcId="{BA282D4D-CDC7-4F9B-86CA-5481579CC4EC}" destId="{819E2455-436A-48A9-939A-C5F5D483C57A}" srcOrd="1" destOrd="0" presId="urn:microsoft.com/office/officeart/2018/2/layout/IconCircleList"/>
    <dgm:cxn modelId="{B34BE173-9685-0C42-B30C-418E8F15101C}" type="presParOf" srcId="{BA282D4D-CDC7-4F9B-86CA-5481579CC4EC}" destId="{E298036A-ABA9-490A-8FF7-342F05510B37}" srcOrd="2" destOrd="0" presId="urn:microsoft.com/office/officeart/2018/2/layout/IconCircleList"/>
    <dgm:cxn modelId="{6CE1CA65-2E57-7843-93AE-2308701FE9D0}" type="presParOf" srcId="{BA282D4D-CDC7-4F9B-86CA-5481579CC4EC}" destId="{0BD61B04-506D-4A1B-8F07-2214B3492611}" srcOrd="3" destOrd="0" presId="urn:microsoft.com/office/officeart/2018/2/layout/IconCircleList"/>
    <dgm:cxn modelId="{1FF8A2D2-0647-2C4C-85CA-459104F7DA9E}" type="presParOf" srcId="{58A038E5-4E6F-481D-B5F7-A8F7A2017B6D}" destId="{44A58CC6-3677-435D-8D8A-38F2762EDA56}" srcOrd="3" destOrd="0" presId="urn:microsoft.com/office/officeart/2018/2/layout/IconCircleList"/>
    <dgm:cxn modelId="{67EE4893-2CE3-304D-B77A-24B06A2ED7CF}" type="presParOf" srcId="{58A038E5-4E6F-481D-B5F7-A8F7A2017B6D}" destId="{91AD6700-EC3F-425E-8218-D07F9BACCA87}" srcOrd="4" destOrd="0" presId="urn:microsoft.com/office/officeart/2018/2/layout/IconCircleList"/>
    <dgm:cxn modelId="{35AC543A-5E08-5045-89B3-6BDDCF9D88EE}" type="presParOf" srcId="{91AD6700-EC3F-425E-8218-D07F9BACCA87}" destId="{C9DDB9A7-6762-46A4-816D-50A13FA0C82C}" srcOrd="0" destOrd="0" presId="urn:microsoft.com/office/officeart/2018/2/layout/IconCircleList"/>
    <dgm:cxn modelId="{A334C43F-A51C-F944-B3E1-233358DA5987}" type="presParOf" srcId="{91AD6700-EC3F-425E-8218-D07F9BACCA87}" destId="{88EB4C02-04DE-4C11-A53C-652DE1778D5F}" srcOrd="1" destOrd="0" presId="urn:microsoft.com/office/officeart/2018/2/layout/IconCircleList"/>
    <dgm:cxn modelId="{13CAAFD4-C452-6C4A-B843-F85D7688E9F8}" type="presParOf" srcId="{91AD6700-EC3F-425E-8218-D07F9BACCA87}" destId="{9CE8A35C-EBB6-4AF1-9707-7C96F4136A16}" srcOrd="2" destOrd="0" presId="urn:microsoft.com/office/officeart/2018/2/layout/IconCircleList"/>
    <dgm:cxn modelId="{126DDC53-B248-FE43-8638-2DA77119239C}" type="presParOf" srcId="{91AD6700-EC3F-425E-8218-D07F9BACCA87}" destId="{C9F4F895-2171-4DF7-9AD6-0D2D65B7646C}" srcOrd="3" destOrd="0" presId="urn:microsoft.com/office/officeart/2018/2/layout/IconCircleList"/>
    <dgm:cxn modelId="{77BAE5AA-DB14-3B47-B8ED-F6C8E0BB2996}" type="presParOf" srcId="{58A038E5-4E6F-481D-B5F7-A8F7A2017B6D}" destId="{E745CC38-849D-4D67-979F-B70CA6ECFB1D}" srcOrd="5" destOrd="0" presId="urn:microsoft.com/office/officeart/2018/2/layout/IconCircleList"/>
    <dgm:cxn modelId="{CA1AFA83-CE66-BE4A-B1EF-33FA0C13C94E}" type="presParOf" srcId="{58A038E5-4E6F-481D-B5F7-A8F7A2017B6D}" destId="{7D903226-62A3-465B-BA67-EB4164412244}" srcOrd="6" destOrd="0" presId="urn:microsoft.com/office/officeart/2018/2/layout/IconCircleList"/>
    <dgm:cxn modelId="{A4AACA84-E8A1-E043-82CE-9D37EAE15CF3}" type="presParOf" srcId="{7D903226-62A3-465B-BA67-EB4164412244}" destId="{4EBC3356-4BC4-4EDB-96BC-F41EECB30D7A}" srcOrd="0" destOrd="0" presId="urn:microsoft.com/office/officeart/2018/2/layout/IconCircleList"/>
    <dgm:cxn modelId="{324532B1-A441-354D-A6A8-D597DE02274D}" type="presParOf" srcId="{7D903226-62A3-465B-BA67-EB4164412244}" destId="{FEE738AA-A928-47CD-9CEA-0C2BDD6C7B9A}" srcOrd="1" destOrd="0" presId="urn:microsoft.com/office/officeart/2018/2/layout/IconCircleList"/>
    <dgm:cxn modelId="{F917BD0C-8F91-8A41-B9F8-52F56789FE9D}" type="presParOf" srcId="{7D903226-62A3-465B-BA67-EB4164412244}" destId="{528DF815-135E-4815-96F4-500860393331}" srcOrd="2" destOrd="0" presId="urn:microsoft.com/office/officeart/2018/2/layout/IconCircleList"/>
    <dgm:cxn modelId="{07567F96-A7E9-CB41-810A-CC6576B93109}" type="presParOf" srcId="{7D903226-62A3-465B-BA67-EB4164412244}" destId="{0EE79166-1933-444C-9475-0C334897016A}"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9BD92D-EFE7-AC40-A2EB-5DA3A86821D3}">
      <dsp:nvSpPr>
        <dsp:cNvPr id="0" name=""/>
        <dsp:cNvSpPr/>
      </dsp:nvSpPr>
      <dsp:spPr>
        <a:xfrm>
          <a:off x="1929" y="1382555"/>
          <a:ext cx="1377759" cy="874877"/>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61D8204-8701-5B41-935B-A83E30946C3D}">
      <dsp:nvSpPr>
        <dsp:cNvPr id="0" name=""/>
        <dsp:cNvSpPr/>
      </dsp:nvSpPr>
      <dsp:spPr>
        <a:xfrm>
          <a:off x="155014" y="1527985"/>
          <a:ext cx="1377759" cy="874877"/>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err="1"/>
            <a:t>Kontrol</a:t>
          </a:r>
          <a:endParaRPr lang="en-US" sz="2100" kern="1200" dirty="0"/>
        </a:p>
      </dsp:txBody>
      <dsp:txXfrm>
        <a:off x="180638" y="1553609"/>
        <a:ext cx="1326511" cy="823629"/>
      </dsp:txXfrm>
    </dsp:sp>
    <dsp:sp modelId="{F84B445A-FF5D-BB42-9C01-E44338CE4AB3}">
      <dsp:nvSpPr>
        <dsp:cNvPr id="0" name=""/>
        <dsp:cNvSpPr/>
      </dsp:nvSpPr>
      <dsp:spPr>
        <a:xfrm>
          <a:off x="1685858" y="1382555"/>
          <a:ext cx="1377759" cy="874877"/>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C9CC1C2-54B9-464B-A0A2-729A64D814F8}">
      <dsp:nvSpPr>
        <dsp:cNvPr id="0" name=""/>
        <dsp:cNvSpPr/>
      </dsp:nvSpPr>
      <dsp:spPr>
        <a:xfrm>
          <a:off x="1838942" y="1527985"/>
          <a:ext cx="1377759" cy="874877"/>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Motivasi</a:t>
          </a:r>
        </a:p>
      </dsp:txBody>
      <dsp:txXfrm>
        <a:off x="1864566" y="1553609"/>
        <a:ext cx="1326511" cy="823629"/>
      </dsp:txXfrm>
    </dsp:sp>
    <dsp:sp modelId="{B106BD19-C498-5044-96E4-A84F9764A014}">
      <dsp:nvSpPr>
        <dsp:cNvPr id="0" name=""/>
        <dsp:cNvSpPr/>
      </dsp:nvSpPr>
      <dsp:spPr>
        <a:xfrm>
          <a:off x="3369786" y="1382555"/>
          <a:ext cx="1377759" cy="874877"/>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95E2CD9-0AFA-854C-AC6A-58792BBAF266}">
      <dsp:nvSpPr>
        <dsp:cNvPr id="0" name=""/>
        <dsp:cNvSpPr/>
      </dsp:nvSpPr>
      <dsp:spPr>
        <a:xfrm>
          <a:off x="3522871" y="1527985"/>
          <a:ext cx="1377759" cy="874877"/>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Ekspresi emosional</a:t>
          </a:r>
        </a:p>
      </dsp:txBody>
      <dsp:txXfrm>
        <a:off x="3548495" y="1553609"/>
        <a:ext cx="1326511" cy="823629"/>
      </dsp:txXfrm>
    </dsp:sp>
    <dsp:sp modelId="{79F3516C-6302-AB41-A67D-11B737236039}">
      <dsp:nvSpPr>
        <dsp:cNvPr id="0" name=""/>
        <dsp:cNvSpPr/>
      </dsp:nvSpPr>
      <dsp:spPr>
        <a:xfrm>
          <a:off x="5053715" y="1382555"/>
          <a:ext cx="1377759" cy="874877"/>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3242778-5E57-0343-8CD8-E0260947CC47}">
      <dsp:nvSpPr>
        <dsp:cNvPr id="0" name=""/>
        <dsp:cNvSpPr/>
      </dsp:nvSpPr>
      <dsp:spPr>
        <a:xfrm>
          <a:off x="5206799" y="1527985"/>
          <a:ext cx="1377759" cy="874877"/>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Informasi </a:t>
          </a:r>
        </a:p>
      </dsp:txBody>
      <dsp:txXfrm>
        <a:off x="5232423" y="1553609"/>
        <a:ext cx="1326511" cy="8236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D81589-1E0C-40C7-A8A0-7B1B554E2BD6}">
      <dsp:nvSpPr>
        <dsp:cNvPr id="0" name=""/>
        <dsp:cNvSpPr/>
      </dsp:nvSpPr>
      <dsp:spPr>
        <a:xfrm>
          <a:off x="498537" y="292960"/>
          <a:ext cx="1475437" cy="147543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EBF68C-B38C-4FB0-A85F-4B9B7193D1AA}">
      <dsp:nvSpPr>
        <dsp:cNvPr id="0" name=""/>
        <dsp:cNvSpPr/>
      </dsp:nvSpPr>
      <dsp:spPr>
        <a:xfrm>
          <a:off x="812974" y="607397"/>
          <a:ext cx="846562" cy="846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725D80-85CA-46F0-9291-7B8ADA3E5044}">
      <dsp:nvSpPr>
        <dsp:cNvPr id="0" name=""/>
        <dsp:cNvSpPr/>
      </dsp:nvSpPr>
      <dsp:spPr>
        <a:xfrm>
          <a:off x="26880" y="2227960"/>
          <a:ext cx="2418750"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Gangguan Mekanik (mechanical, channel noise): Gangguan yang disebabkan saluran komunikasi.</a:t>
          </a:r>
        </a:p>
      </dsp:txBody>
      <dsp:txXfrm>
        <a:off x="26880" y="2227960"/>
        <a:ext cx="2418750" cy="855000"/>
      </dsp:txXfrm>
    </dsp:sp>
    <dsp:sp modelId="{F5BAEFC9-1A74-4CED-BFC2-68CB9A455D31}">
      <dsp:nvSpPr>
        <dsp:cNvPr id="0" name=""/>
        <dsp:cNvSpPr/>
      </dsp:nvSpPr>
      <dsp:spPr>
        <a:xfrm>
          <a:off x="3340568" y="292960"/>
          <a:ext cx="1475437" cy="147543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B8B410-D8AE-49E6-8E13-D85ECC33BD5D}">
      <dsp:nvSpPr>
        <dsp:cNvPr id="0" name=""/>
        <dsp:cNvSpPr/>
      </dsp:nvSpPr>
      <dsp:spPr>
        <a:xfrm>
          <a:off x="3655005" y="607397"/>
          <a:ext cx="846562" cy="846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B49421-D3AC-4B9D-BBE2-977B64254355}">
      <dsp:nvSpPr>
        <dsp:cNvPr id="0" name=""/>
        <dsp:cNvSpPr/>
      </dsp:nvSpPr>
      <dsp:spPr>
        <a:xfrm>
          <a:off x="2868912" y="2227960"/>
          <a:ext cx="2418750"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Gangguan Semantik (semantic noise): Gangguan yang terkait dengan pengertian atau makna terhadap symbol. Terdiri 2 macam yaitu denotatif dan konotatif.</a:t>
          </a:r>
        </a:p>
      </dsp:txBody>
      <dsp:txXfrm>
        <a:off x="2868912" y="2227960"/>
        <a:ext cx="2418750" cy="855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320994-6CF7-4D19-92C6-49908FEE10F7}">
      <dsp:nvSpPr>
        <dsp:cNvPr id="0" name=""/>
        <dsp:cNvSpPr/>
      </dsp:nvSpPr>
      <dsp:spPr>
        <a:xfrm>
          <a:off x="212335" y="470390"/>
          <a:ext cx="1335915" cy="133591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BABC1E-F232-4EC8-A07A-33103EB711EA}">
      <dsp:nvSpPr>
        <dsp:cNvPr id="0" name=""/>
        <dsp:cNvSpPr/>
      </dsp:nvSpPr>
      <dsp:spPr>
        <a:xfrm>
          <a:off x="492877" y="7509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4256407-D9C3-432B-9B83-92C160DEDBEC}">
      <dsp:nvSpPr>
        <dsp:cNvPr id="0" name=""/>
        <dsp:cNvSpPr/>
      </dsp:nvSpPr>
      <dsp:spPr>
        <a:xfrm>
          <a:off x="1834517" y="4703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Sender </a:t>
          </a:r>
        </a:p>
        <a:p>
          <a:pPr marL="0" lvl="0" indent="0" algn="l" defTabSz="1066800">
            <a:lnSpc>
              <a:spcPct val="100000"/>
            </a:lnSpc>
            <a:spcBef>
              <a:spcPct val="0"/>
            </a:spcBef>
            <a:spcAft>
              <a:spcPct val="35000"/>
            </a:spcAft>
            <a:buNone/>
          </a:pPr>
          <a:r>
            <a:rPr lang="en-US" sz="2400" kern="1200"/>
            <a:t>(komunikator)</a:t>
          </a:r>
        </a:p>
      </dsp:txBody>
      <dsp:txXfrm>
        <a:off x="1834517" y="470390"/>
        <a:ext cx="3148942" cy="1335915"/>
      </dsp:txXfrm>
    </dsp:sp>
    <dsp:sp modelId="{D845A003-95C6-49C8-ABAA-80C67E906818}">
      <dsp:nvSpPr>
        <dsp:cNvPr id="0" name=""/>
        <dsp:cNvSpPr/>
      </dsp:nvSpPr>
      <dsp:spPr>
        <a:xfrm>
          <a:off x="5532139" y="470390"/>
          <a:ext cx="1335915" cy="133591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9E2455-436A-48A9-939A-C5F5D483C57A}">
      <dsp:nvSpPr>
        <dsp:cNvPr id="0" name=""/>
        <dsp:cNvSpPr/>
      </dsp:nvSpPr>
      <dsp:spPr>
        <a:xfrm>
          <a:off x="5812681" y="7509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D61B04-506D-4A1B-8F07-2214B3492611}">
      <dsp:nvSpPr>
        <dsp:cNvPr id="0" name=""/>
        <dsp:cNvSpPr/>
      </dsp:nvSpPr>
      <dsp:spPr>
        <a:xfrm>
          <a:off x="7154322" y="4703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Message</a:t>
          </a:r>
        </a:p>
        <a:p>
          <a:pPr marL="0" lvl="0" indent="0" algn="l" defTabSz="1066800">
            <a:lnSpc>
              <a:spcPct val="100000"/>
            </a:lnSpc>
            <a:spcBef>
              <a:spcPct val="0"/>
            </a:spcBef>
            <a:spcAft>
              <a:spcPct val="35000"/>
            </a:spcAft>
            <a:buNone/>
          </a:pPr>
          <a:r>
            <a:rPr lang="en-US" sz="2400" kern="1200"/>
            <a:t>(PESAN)</a:t>
          </a:r>
        </a:p>
      </dsp:txBody>
      <dsp:txXfrm>
        <a:off x="7154322" y="470390"/>
        <a:ext cx="3148942" cy="1335915"/>
      </dsp:txXfrm>
    </dsp:sp>
    <dsp:sp modelId="{C9DDB9A7-6762-46A4-816D-50A13FA0C82C}">
      <dsp:nvSpPr>
        <dsp:cNvPr id="0" name=""/>
        <dsp:cNvSpPr/>
      </dsp:nvSpPr>
      <dsp:spPr>
        <a:xfrm>
          <a:off x="212335" y="2546238"/>
          <a:ext cx="1335915" cy="133591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EB4C02-04DE-4C11-A53C-652DE1778D5F}">
      <dsp:nvSpPr>
        <dsp:cNvPr id="0" name=""/>
        <dsp:cNvSpPr/>
      </dsp:nvSpPr>
      <dsp:spPr>
        <a:xfrm>
          <a:off x="492877" y="2826780"/>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F4F895-2171-4DF7-9AD6-0D2D65B7646C}">
      <dsp:nvSpPr>
        <dsp:cNvPr id="0" name=""/>
        <dsp:cNvSpPr/>
      </dsp:nvSpPr>
      <dsp:spPr>
        <a:xfrm>
          <a:off x="1834517" y="2546238"/>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Channel</a:t>
          </a:r>
        </a:p>
        <a:p>
          <a:pPr marL="0" lvl="0" indent="0" algn="l" defTabSz="1066800">
            <a:lnSpc>
              <a:spcPct val="100000"/>
            </a:lnSpc>
            <a:spcBef>
              <a:spcPct val="0"/>
            </a:spcBef>
            <a:spcAft>
              <a:spcPct val="35000"/>
            </a:spcAft>
            <a:buNone/>
          </a:pPr>
          <a:r>
            <a:rPr lang="en-US" sz="2400" kern="1200"/>
            <a:t>(MEDIUM)</a:t>
          </a:r>
        </a:p>
      </dsp:txBody>
      <dsp:txXfrm>
        <a:off x="1834517" y="2546238"/>
        <a:ext cx="3148942" cy="1335915"/>
      </dsp:txXfrm>
    </dsp:sp>
    <dsp:sp modelId="{4EBC3356-4BC4-4EDB-96BC-F41EECB30D7A}">
      <dsp:nvSpPr>
        <dsp:cNvPr id="0" name=""/>
        <dsp:cNvSpPr/>
      </dsp:nvSpPr>
      <dsp:spPr>
        <a:xfrm>
          <a:off x="5532139" y="2546238"/>
          <a:ext cx="1335915" cy="133591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E738AA-A928-47CD-9CEA-0C2BDD6C7B9A}">
      <dsp:nvSpPr>
        <dsp:cNvPr id="0" name=""/>
        <dsp:cNvSpPr/>
      </dsp:nvSpPr>
      <dsp:spPr>
        <a:xfrm>
          <a:off x="5812681" y="2826780"/>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EE79166-1933-444C-9475-0C334897016A}">
      <dsp:nvSpPr>
        <dsp:cNvPr id="0" name=""/>
        <dsp:cNvSpPr/>
      </dsp:nvSpPr>
      <dsp:spPr>
        <a:xfrm>
          <a:off x="7154322" y="2546238"/>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Receiver</a:t>
          </a:r>
        </a:p>
        <a:p>
          <a:pPr marL="0" lvl="0" indent="0" algn="l" defTabSz="1066800">
            <a:lnSpc>
              <a:spcPct val="100000"/>
            </a:lnSpc>
            <a:spcBef>
              <a:spcPct val="0"/>
            </a:spcBef>
            <a:spcAft>
              <a:spcPct val="35000"/>
            </a:spcAft>
            <a:buNone/>
          </a:pPr>
          <a:r>
            <a:rPr lang="en-US" sz="2400" kern="1200"/>
            <a:t>(AudienS)</a:t>
          </a:r>
        </a:p>
      </dsp:txBody>
      <dsp:txXfrm>
        <a:off x="7154322" y="2546238"/>
        <a:ext cx="3148942" cy="133591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10434-38B5-8947-87A2-25BC15854C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37C837-0665-0B41-8850-73B9F194B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3F3789-A556-D044-AB3D-A3BC2864EA3B}"/>
              </a:ext>
            </a:extLst>
          </p:cNvPr>
          <p:cNvSpPr>
            <a:spLocks noGrp="1"/>
          </p:cNvSpPr>
          <p:nvPr>
            <p:ph type="dt" sz="half" idx="10"/>
          </p:nvPr>
        </p:nvSpPr>
        <p:spPr/>
        <p:txBody>
          <a:bodyPr/>
          <a:lstStyle/>
          <a:p>
            <a:fld id="{F2934A1F-358C-F34F-92C8-12B64EAC533F}" type="datetimeFigureOut">
              <a:rPr lang="en-US" smtClean="0"/>
              <a:t>10/20/20</a:t>
            </a:fld>
            <a:endParaRPr lang="en-US"/>
          </a:p>
        </p:txBody>
      </p:sp>
      <p:sp>
        <p:nvSpPr>
          <p:cNvPr id="5" name="Footer Placeholder 4">
            <a:extLst>
              <a:ext uri="{FF2B5EF4-FFF2-40B4-BE49-F238E27FC236}">
                <a16:creationId xmlns:a16="http://schemas.microsoft.com/office/drawing/2014/main" id="{07920123-5EC3-9B45-A3B9-DEC3A4734A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2F4BBD-8E7A-2C4F-B93C-B0170E8F71DF}"/>
              </a:ext>
            </a:extLst>
          </p:cNvPr>
          <p:cNvSpPr>
            <a:spLocks noGrp="1"/>
          </p:cNvSpPr>
          <p:nvPr>
            <p:ph type="sldNum" sz="quarter" idx="12"/>
          </p:nvPr>
        </p:nvSpPr>
        <p:spPr/>
        <p:txBody>
          <a:bodyPr/>
          <a:lstStyle/>
          <a:p>
            <a:fld id="{6F9CE023-51A2-A442-93D6-CB8550267172}" type="slidenum">
              <a:rPr lang="en-US" smtClean="0"/>
              <a:t>‹#›</a:t>
            </a:fld>
            <a:endParaRPr lang="en-US"/>
          </a:p>
        </p:txBody>
      </p:sp>
    </p:spTree>
    <p:extLst>
      <p:ext uri="{BB962C8B-B14F-4D97-AF65-F5344CB8AC3E}">
        <p14:creationId xmlns:p14="http://schemas.microsoft.com/office/powerpoint/2010/main" val="1224816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CDBA2-F51A-B54E-B477-479FAB6437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AC77C42-6D27-434A-98F3-12BFC5D882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4CC859-29A6-2949-B309-5DA255B6B1B4}"/>
              </a:ext>
            </a:extLst>
          </p:cNvPr>
          <p:cNvSpPr>
            <a:spLocks noGrp="1"/>
          </p:cNvSpPr>
          <p:nvPr>
            <p:ph type="dt" sz="half" idx="10"/>
          </p:nvPr>
        </p:nvSpPr>
        <p:spPr/>
        <p:txBody>
          <a:bodyPr/>
          <a:lstStyle/>
          <a:p>
            <a:fld id="{F2934A1F-358C-F34F-92C8-12B64EAC533F}" type="datetimeFigureOut">
              <a:rPr lang="en-US" smtClean="0"/>
              <a:t>10/20/20</a:t>
            </a:fld>
            <a:endParaRPr lang="en-US"/>
          </a:p>
        </p:txBody>
      </p:sp>
      <p:sp>
        <p:nvSpPr>
          <p:cNvPr id="5" name="Footer Placeholder 4">
            <a:extLst>
              <a:ext uri="{FF2B5EF4-FFF2-40B4-BE49-F238E27FC236}">
                <a16:creationId xmlns:a16="http://schemas.microsoft.com/office/drawing/2014/main" id="{07F30886-2296-1A40-BA79-9A5DA6F86C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3B2EF5-AB69-684D-8FB1-3AD32361B325}"/>
              </a:ext>
            </a:extLst>
          </p:cNvPr>
          <p:cNvSpPr>
            <a:spLocks noGrp="1"/>
          </p:cNvSpPr>
          <p:nvPr>
            <p:ph type="sldNum" sz="quarter" idx="12"/>
          </p:nvPr>
        </p:nvSpPr>
        <p:spPr/>
        <p:txBody>
          <a:bodyPr/>
          <a:lstStyle/>
          <a:p>
            <a:fld id="{6F9CE023-51A2-A442-93D6-CB8550267172}" type="slidenum">
              <a:rPr lang="en-US" smtClean="0"/>
              <a:t>‹#›</a:t>
            </a:fld>
            <a:endParaRPr lang="en-US"/>
          </a:p>
        </p:txBody>
      </p:sp>
    </p:spTree>
    <p:extLst>
      <p:ext uri="{BB962C8B-B14F-4D97-AF65-F5344CB8AC3E}">
        <p14:creationId xmlns:p14="http://schemas.microsoft.com/office/powerpoint/2010/main" val="1195260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3F6A9F-A9CF-2843-88E6-624EBA92D8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0D49E3-4D17-D647-9E36-7E307642E4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837B91-3657-1745-B61E-1CA879763023}"/>
              </a:ext>
            </a:extLst>
          </p:cNvPr>
          <p:cNvSpPr>
            <a:spLocks noGrp="1"/>
          </p:cNvSpPr>
          <p:nvPr>
            <p:ph type="dt" sz="half" idx="10"/>
          </p:nvPr>
        </p:nvSpPr>
        <p:spPr/>
        <p:txBody>
          <a:bodyPr/>
          <a:lstStyle/>
          <a:p>
            <a:fld id="{F2934A1F-358C-F34F-92C8-12B64EAC533F}" type="datetimeFigureOut">
              <a:rPr lang="en-US" smtClean="0"/>
              <a:t>10/20/20</a:t>
            </a:fld>
            <a:endParaRPr lang="en-US"/>
          </a:p>
        </p:txBody>
      </p:sp>
      <p:sp>
        <p:nvSpPr>
          <p:cNvPr id="5" name="Footer Placeholder 4">
            <a:extLst>
              <a:ext uri="{FF2B5EF4-FFF2-40B4-BE49-F238E27FC236}">
                <a16:creationId xmlns:a16="http://schemas.microsoft.com/office/drawing/2014/main" id="{A708413B-B8D8-2141-8CE9-8B3DDCC38B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E35E45-2888-AC4A-857B-3AB123C2FAA5}"/>
              </a:ext>
            </a:extLst>
          </p:cNvPr>
          <p:cNvSpPr>
            <a:spLocks noGrp="1"/>
          </p:cNvSpPr>
          <p:nvPr>
            <p:ph type="sldNum" sz="quarter" idx="12"/>
          </p:nvPr>
        </p:nvSpPr>
        <p:spPr/>
        <p:txBody>
          <a:bodyPr/>
          <a:lstStyle/>
          <a:p>
            <a:fld id="{6F9CE023-51A2-A442-93D6-CB8550267172}" type="slidenum">
              <a:rPr lang="en-US" smtClean="0"/>
              <a:t>‹#›</a:t>
            </a:fld>
            <a:endParaRPr lang="en-US"/>
          </a:p>
        </p:txBody>
      </p:sp>
    </p:spTree>
    <p:extLst>
      <p:ext uri="{BB962C8B-B14F-4D97-AF65-F5344CB8AC3E}">
        <p14:creationId xmlns:p14="http://schemas.microsoft.com/office/powerpoint/2010/main" val="2785752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7C98C-3209-9C45-AF61-CB607779C8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DB32E8-6C38-FA47-A936-1DE2E9006D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38480B-F558-A442-BD03-4C036BE8F065}"/>
              </a:ext>
            </a:extLst>
          </p:cNvPr>
          <p:cNvSpPr>
            <a:spLocks noGrp="1"/>
          </p:cNvSpPr>
          <p:nvPr>
            <p:ph type="dt" sz="half" idx="10"/>
          </p:nvPr>
        </p:nvSpPr>
        <p:spPr/>
        <p:txBody>
          <a:bodyPr/>
          <a:lstStyle/>
          <a:p>
            <a:fld id="{F2934A1F-358C-F34F-92C8-12B64EAC533F}" type="datetimeFigureOut">
              <a:rPr lang="en-US" smtClean="0"/>
              <a:t>10/20/20</a:t>
            </a:fld>
            <a:endParaRPr lang="en-US"/>
          </a:p>
        </p:txBody>
      </p:sp>
      <p:sp>
        <p:nvSpPr>
          <p:cNvPr id="5" name="Footer Placeholder 4">
            <a:extLst>
              <a:ext uri="{FF2B5EF4-FFF2-40B4-BE49-F238E27FC236}">
                <a16:creationId xmlns:a16="http://schemas.microsoft.com/office/drawing/2014/main" id="{3BCA117E-3C55-6F41-9F06-14817AEC3D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3FE98B-B106-8944-A9B6-F9471B19B679}"/>
              </a:ext>
            </a:extLst>
          </p:cNvPr>
          <p:cNvSpPr>
            <a:spLocks noGrp="1"/>
          </p:cNvSpPr>
          <p:nvPr>
            <p:ph type="sldNum" sz="quarter" idx="12"/>
          </p:nvPr>
        </p:nvSpPr>
        <p:spPr/>
        <p:txBody>
          <a:bodyPr/>
          <a:lstStyle/>
          <a:p>
            <a:fld id="{6F9CE023-51A2-A442-93D6-CB8550267172}" type="slidenum">
              <a:rPr lang="en-US" smtClean="0"/>
              <a:t>‹#›</a:t>
            </a:fld>
            <a:endParaRPr lang="en-US"/>
          </a:p>
        </p:txBody>
      </p:sp>
    </p:spTree>
    <p:extLst>
      <p:ext uri="{BB962C8B-B14F-4D97-AF65-F5344CB8AC3E}">
        <p14:creationId xmlns:p14="http://schemas.microsoft.com/office/powerpoint/2010/main" val="216520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3F479-92E9-F04D-B9F3-BE987AAF1F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244055-E49B-8841-9937-38FE58B811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1559D7-711F-9049-BA5A-C5F612C5A96D}"/>
              </a:ext>
            </a:extLst>
          </p:cNvPr>
          <p:cNvSpPr>
            <a:spLocks noGrp="1"/>
          </p:cNvSpPr>
          <p:nvPr>
            <p:ph type="dt" sz="half" idx="10"/>
          </p:nvPr>
        </p:nvSpPr>
        <p:spPr/>
        <p:txBody>
          <a:bodyPr/>
          <a:lstStyle/>
          <a:p>
            <a:fld id="{F2934A1F-358C-F34F-92C8-12B64EAC533F}" type="datetimeFigureOut">
              <a:rPr lang="en-US" smtClean="0"/>
              <a:t>10/20/20</a:t>
            </a:fld>
            <a:endParaRPr lang="en-US"/>
          </a:p>
        </p:txBody>
      </p:sp>
      <p:sp>
        <p:nvSpPr>
          <p:cNvPr id="5" name="Footer Placeholder 4">
            <a:extLst>
              <a:ext uri="{FF2B5EF4-FFF2-40B4-BE49-F238E27FC236}">
                <a16:creationId xmlns:a16="http://schemas.microsoft.com/office/drawing/2014/main" id="{97750F7C-A249-8146-8819-D445153AF9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04AD3D-CFAC-5E41-9BC2-C1B7221E7551}"/>
              </a:ext>
            </a:extLst>
          </p:cNvPr>
          <p:cNvSpPr>
            <a:spLocks noGrp="1"/>
          </p:cNvSpPr>
          <p:nvPr>
            <p:ph type="sldNum" sz="quarter" idx="12"/>
          </p:nvPr>
        </p:nvSpPr>
        <p:spPr/>
        <p:txBody>
          <a:bodyPr/>
          <a:lstStyle/>
          <a:p>
            <a:fld id="{6F9CE023-51A2-A442-93D6-CB8550267172}" type="slidenum">
              <a:rPr lang="en-US" smtClean="0"/>
              <a:t>‹#›</a:t>
            </a:fld>
            <a:endParaRPr lang="en-US"/>
          </a:p>
        </p:txBody>
      </p:sp>
    </p:spTree>
    <p:extLst>
      <p:ext uri="{BB962C8B-B14F-4D97-AF65-F5344CB8AC3E}">
        <p14:creationId xmlns:p14="http://schemas.microsoft.com/office/powerpoint/2010/main" val="3064242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00662-2E8D-194A-B766-9CF10EE4A3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21D6E1-EDF4-8E46-8879-F47D4B75C7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627A49-6F2F-6C4D-96F1-1156B7BFEF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94F43D-EDAD-C44C-AD17-A18CC7D1A9F6}"/>
              </a:ext>
            </a:extLst>
          </p:cNvPr>
          <p:cNvSpPr>
            <a:spLocks noGrp="1"/>
          </p:cNvSpPr>
          <p:nvPr>
            <p:ph type="dt" sz="half" idx="10"/>
          </p:nvPr>
        </p:nvSpPr>
        <p:spPr/>
        <p:txBody>
          <a:bodyPr/>
          <a:lstStyle/>
          <a:p>
            <a:fld id="{F2934A1F-358C-F34F-92C8-12B64EAC533F}" type="datetimeFigureOut">
              <a:rPr lang="en-US" smtClean="0"/>
              <a:t>10/20/20</a:t>
            </a:fld>
            <a:endParaRPr lang="en-US"/>
          </a:p>
        </p:txBody>
      </p:sp>
      <p:sp>
        <p:nvSpPr>
          <p:cNvPr id="6" name="Footer Placeholder 5">
            <a:extLst>
              <a:ext uri="{FF2B5EF4-FFF2-40B4-BE49-F238E27FC236}">
                <a16:creationId xmlns:a16="http://schemas.microsoft.com/office/drawing/2014/main" id="{1EE90BC7-0824-EB42-AB45-20D10FA924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49E3B8-26A5-FC4A-B36D-252246DA815B}"/>
              </a:ext>
            </a:extLst>
          </p:cNvPr>
          <p:cNvSpPr>
            <a:spLocks noGrp="1"/>
          </p:cNvSpPr>
          <p:nvPr>
            <p:ph type="sldNum" sz="quarter" idx="12"/>
          </p:nvPr>
        </p:nvSpPr>
        <p:spPr/>
        <p:txBody>
          <a:bodyPr/>
          <a:lstStyle/>
          <a:p>
            <a:fld id="{6F9CE023-51A2-A442-93D6-CB8550267172}" type="slidenum">
              <a:rPr lang="en-US" smtClean="0"/>
              <a:t>‹#›</a:t>
            </a:fld>
            <a:endParaRPr lang="en-US"/>
          </a:p>
        </p:txBody>
      </p:sp>
    </p:spTree>
    <p:extLst>
      <p:ext uri="{BB962C8B-B14F-4D97-AF65-F5344CB8AC3E}">
        <p14:creationId xmlns:p14="http://schemas.microsoft.com/office/powerpoint/2010/main" val="3463073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FEBB4-78A8-FB4F-A131-991AFE44AF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5AB736-7375-B543-BE88-7EF71E1681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CD226C-55A4-0F4C-9AF2-DA73C19D20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165C4E-FB7A-EE42-BD5D-E8EE8EE328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B274D6-6B74-7048-8E33-DDC1CC6CCF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802772-6E88-5C4C-AEB7-908BCB856CE1}"/>
              </a:ext>
            </a:extLst>
          </p:cNvPr>
          <p:cNvSpPr>
            <a:spLocks noGrp="1"/>
          </p:cNvSpPr>
          <p:nvPr>
            <p:ph type="dt" sz="half" idx="10"/>
          </p:nvPr>
        </p:nvSpPr>
        <p:spPr/>
        <p:txBody>
          <a:bodyPr/>
          <a:lstStyle/>
          <a:p>
            <a:fld id="{F2934A1F-358C-F34F-92C8-12B64EAC533F}" type="datetimeFigureOut">
              <a:rPr lang="en-US" smtClean="0"/>
              <a:t>10/20/20</a:t>
            </a:fld>
            <a:endParaRPr lang="en-US"/>
          </a:p>
        </p:txBody>
      </p:sp>
      <p:sp>
        <p:nvSpPr>
          <p:cNvPr id="8" name="Footer Placeholder 7">
            <a:extLst>
              <a:ext uri="{FF2B5EF4-FFF2-40B4-BE49-F238E27FC236}">
                <a16:creationId xmlns:a16="http://schemas.microsoft.com/office/drawing/2014/main" id="{993F893E-72D4-F842-93E0-1C8AED15DC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CC1254D-CF23-E74D-9774-C69907180B2B}"/>
              </a:ext>
            </a:extLst>
          </p:cNvPr>
          <p:cNvSpPr>
            <a:spLocks noGrp="1"/>
          </p:cNvSpPr>
          <p:nvPr>
            <p:ph type="sldNum" sz="quarter" idx="12"/>
          </p:nvPr>
        </p:nvSpPr>
        <p:spPr/>
        <p:txBody>
          <a:bodyPr/>
          <a:lstStyle/>
          <a:p>
            <a:fld id="{6F9CE023-51A2-A442-93D6-CB8550267172}" type="slidenum">
              <a:rPr lang="en-US" smtClean="0"/>
              <a:t>‹#›</a:t>
            </a:fld>
            <a:endParaRPr lang="en-US"/>
          </a:p>
        </p:txBody>
      </p:sp>
    </p:spTree>
    <p:extLst>
      <p:ext uri="{BB962C8B-B14F-4D97-AF65-F5344CB8AC3E}">
        <p14:creationId xmlns:p14="http://schemas.microsoft.com/office/powerpoint/2010/main" val="342809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84E6A-913A-FC4D-AA3E-0C82837081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B82276-D7FF-DC45-BBF0-C55A513EE3D5}"/>
              </a:ext>
            </a:extLst>
          </p:cNvPr>
          <p:cNvSpPr>
            <a:spLocks noGrp="1"/>
          </p:cNvSpPr>
          <p:nvPr>
            <p:ph type="dt" sz="half" idx="10"/>
          </p:nvPr>
        </p:nvSpPr>
        <p:spPr/>
        <p:txBody>
          <a:bodyPr/>
          <a:lstStyle/>
          <a:p>
            <a:fld id="{F2934A1F-358C-F34F-92C8-12B64EAC533F}" type="datetimeFigureOut">
              <a:rPr lang="en-US" smtClean="0"/>
              <a:t>10/20/20</a:t>
            </a:fld>
            <a:endParaRPr lang="en-US"/>
          </a:p>
        </p:txBody>
      </p:sp>
      <p:sp>
        <p:nvSpPr>
          <p:cNvPr id="4" name="Footer Placeholder 3">
            <a:extLst>
              <a:ext uri="{FF2B5EF4-FFF2-40B4-BE49-F238E27FC236}">
                <a16:creationId xmlns:a16="http://schemas.microsoft.com/office/drawing/2014/main" id="{4AF5B62F-4CD7-0E42-AC9C-320108A635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45D32B-B835-F747-91A8-54CE8287FF2D}"/>
              </a:ext>
            </a:extLst>
          </p:cNvPr>
          <p:cNvSpPr>
            <a:spLocks noGrp="1"/>
          </p:cNvSpPr>
          <p:nvPr>
            <p:ph type="sldNum" sz="quarter" idx="12"/>
          </p:nvPr>
        </p:nvSpPr>
        <p:spPr/>
        <p:txBody>
          <a:bodyPr/>
          <a:lstStyle/>
          <a:p>
            <a:fld id="{6F9CE023-51A2-A442-93D6-CB8550267172}" type="slidenum">
              <a:rPr lang="en-US" smtClean="0"/>
              <a:t>‹#›</a:t>
            </a:fld>
            <a:endParaRPr lang="en-US"/>
          </a:p>
        </p:txBody>
      </p:sp>
    </p:spTree>
    <p:extLst>
      <p:ext uri="{BB962C8B-B14F-4D97-AF65-F5344CB8AC3E}">
        <p14:creationId xmlns:p14="http://schemas.microsoft.com/office/powerpoint/2010/main" val="3003202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09F6D7-9C64-BE44-BEBF-E92C733D5E29}"/>
              </a:ext>
            </a:extLst>
          </p:cNvPr>
          <p:cNvSpPr>
            <a:spLocks noGrp="1"/>
          </p:cNvSpPr>
          <p:nvPr>
            <p:ph type="dt" sz="half" idx="10"/>
          </p:nvPr>
        </p:nvSpPr>
        <p:spPr/>
        <p:txBody>
          <a:bodyPr/>
          <a:lstStyle/>
          <a:p>
            <a:fld id="{F2934A1F-358C-F34F-92C8-12B64EAC533F}" type="datetimeFigureOut">
              <a:rPr lang="en-US" smtClean="0"/>
              <a:t>10/20/20</a:t>
            </a:fld>
            <a:endParaRPr lang="en-US"/>
          </a:p>
        </p:txBody>
      </p:sp>
      <p:sp>
        <p:nvSpPr>
          <p:cNvPr id="3" name="Footer Placeholder 2">
            <a:extLst>
              <a:ext uri="{FF2B5EF4-FFF2-40B4-BE49-F238E27FC236}">
                <a16:creationId xmlns:a16="http://schemas.microsoft.com/office/drawing/2014/main" id="{BF666B48-2ED1-5342-AF85-F1D181C41BD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C9B9AAA-94BB-2E48-AB44-C11D708B8A07}"/>
              </a:ext>
            </a:extLst>
          </p:cNvPr>
          <p:cNvSpPr>
            <a:spLocks noGrp="1"/>
          </p:cNvSpPr>
          <p:nvPr>
            <p:ph type="sldNum" sz="quarter" idx="12"/>
          </p:nvPr>
        </p:nvSpPr>
        <p:spPr/>
        <p:txBody>
          <a:bodyPr/>
          <a:lstStyle/>
          <a:p>
            <a:fld id="{6F9CE023-51A2-A442-93D6-CB8550267172}" type="slidenum">
              <a:rPr lang="en-US" smtClean="0"/>
              <a:t>‹#›</a:t>
            </a:fld>
            <a:endParaRPr lang="en-US"/>
          </a:p>
        </p:txBody>
      </p:sp>
    </p:spTree>
    <p:extLst>
      <p:ext uri="{BB962C8B-B14F-4D97-AF65-F5344CB8AC3E}">
        <p14:creationId xmlns:p14="http://schemas.microsoft.com/office/powerpoint/2010/main" val="56691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8359B-264E-614B-BFB3-3EA741B780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8FFD2D-D27A-7D49-BF1F-ADD3397125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02240F-27CD-5B4C-A2C3-DCBFBFD1C9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729EFE-FFE6-E246-A863-0ABAA416A65D}"/>
              </a:ext>
            </a:extLst>
          </p:cNvPr>
          <p:cNvSpPr>
            <a:spLocks noGrp="1"/>
          </p:cNvSpPr>
          <p:nvPr>
            <p:ph type="dt" sz="half" idx="10"/>
          </p:nvPr>
        </p:nvSpPr>
        <p:spPr/>
        <p:txBody>
          <a:bodyPr/>
          <a:lstStyle/>
          <a:p>
            <a:fld id="{F2934A1F-358C-F34F-92C8-12B64EAC533F}" type="datetimeFigureOut">
              <a:rPr lang="en-US" smtClean="0"/>
              <a:t>10/20/20</a:t>
            </a:fld>
            <a:endParaRPr lang="en-US"/>
          </a:p>
        </p:txBody>
      </p:sp>
      <p:sp>
        <p:nvSpPr>
          <p:cNvPr id="6" name="Footer Placeholder 5">
            <a:extLst>
              <a:ext uri="{FF2B5EF4-FFF2-40B4-BE49-F238E27FC236}">
                <a16:creationId xmlns:a16="http://schemas.microsoft.com/office/drawing/2014/main" id="{74E94E79-2DFC-DA41-B5D4-7CDB851697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0E372E-B2CC-BE49-B29D-151557BF14EE}"/>
              </a:ext>
            </a:extLst>
          </p:cNvPr>
          <p:cNvSpPr>
            <a:spLocks noGrp="1"/>
          </p:cNvSpPr>
          <p:nvPr>
            <p:ph type="sldNum" sz="quarter" idx="12"/>
          </p:nvPr>
        </p:nvSpPr>
        <p:spPr/>
        <p:txBody>
          <a:bodyPr/>
          <a:lstStyle/>
          <a:p>
            <a:fld id="{6F9CE023-51A2-A442-93D6-CB8550267172}" type="slidenum">
              <a:rPr lang="en-US" smtClean="0"/>
              <a:t>‹#›</a:t>
            </a:fld>
            <a:endParaRPr lang="en-US"/>
          </a:p>
        </p:txBody>
      </p:sp>
    </p:spTree>
    <p:extLst>
      <p:ext uri="{BB962C8B-B14F-4D97-AF65-F5344CB8AC3E}">
        <p14:creationId xmlns:p14="http://schemas.microsoft.com/office/powerpoint/2010/main" val="2748466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8D060-9802-7542-B385-DBB1A97BD4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C42657-11DD-BE45-9CD1-177BCE5B37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536E02-BF5F-F643-96A1-7A22CF78FD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51A273-4962-2E4D-BF7A-F60D8A0AA30A}"/>
              </a:ext>
            </a:extLst>
          </p:cNvPr>
          <p:cNvSpPr>
            <a:spLocks noGrp="1"/>
          </p:cNvSpPr>
          <p:nvPr>
            <p:ph type="dt" sz="half" idx="10"/>
          </p:nvPr>
        </p:nvSpPr>
        <p:spPr/>
        <p:txBody>
          <a:bodyPr/>
          <a:lstStyle/>
          <a:p>
            <a:fld id="{F2934A1F-358C-F34F-92C8-12B64EAC533F}" type="datetimeFigureOut">
              <a:rPr lang="en-US" smtClean="0"/>
              <a:t>10/20/20</a:t>
            </a:fld>
            <a:endParaRPr lang="en-US"/>
          </a:p>
        </p:txBody>
      </p:sp>
      <p:sp>
        <p:nvSpPr>
          <p:cNvPr id="6" name="Footer Placeholder 5">
            <a:extLst>
              <a:ext uri="{FF2B5EF4-FFF2-40B4-BE49-F238E27FC236}">
                <a16:creationId xmlns:a16="http://schemas.microsoft.com/office/drawing/2014/main" id="{9CECD367-18BA-AD44-A034-4B1E037584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14BC0D-5F43-8C4F-A6FC-F60C1EA7A838}"/>
              </a:ext>
            </a:extLst>
          </p:cNvPr>
          <p:cNvSpPr>
            <a:spLocks noGrp="1"/>
          </p:cNvSpPr>
          <p:nvPr>
            <p:ph type="sldNum" sz="quarter" idx="12"/>
          </p:nvPr>
        </p:nvSpPr>
        <p:spPr/>
        <p:txBody>
          <a:bodyPr/>
          <a:lstStyle/>
          <a:p>
            <a:fld id="{6F9CE023-51A2-A442-93D6-CB8550267172}" type="slidenum">
              <a:rPr lang="en-US" smtClean="0"/>
              <a:t>‹#›</a:t>
            </a:fld>
            <a:endParaRPr lang="en-US"/>
          </a:p>
        </p:txBody>
      </p:sp>
    </p:spTree>
    <p:extLst>
      <p:ext uri="{BB962C8B-B14F-4D97-AF65-F5344CB8AC3E}">
        <p14:creationId xmlns:p14="http://schemas.microsoft.com/office/powerpoint/2010/main" val="2191214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F36D08-2426-0A42-81FC-73CA196D91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2FA9E5-2D95-8948-987F-AA58EFC942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71B296-5FF3-684D-856F-EB608B9012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934A1F-358C-F34F-92C8-12B64EAC533F}" type="datetimeFigureOut">
              <a:rPr lang="en-US" smtClean="0"/>
              <a:t>10/20/20</a:t>
            </a:fld>
            <a:endParaRPr lang="en-US"/>
          </a:p>
        </p:txBody>
      </p:sp>
      <p:sp>
        <p:nvSpPr>
          <p:cNvPr id="5" name="Footer Placeholder 4">
            <a:extLst>
              <a:ext uri="{FF2B5EF4-FFF2-40B4-BE49-F238E27FC236}">
                <a16:creationId xmlns:a16="http://schemas.microsoft.com/office/drawing/2014/main" id="{6CDB24ED-FB2D-E04B-856C-ED327F5BCB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192C79B-959B-B249-9A57-B896E7C80F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9CE023-51A2-A442-93D6-CB8550267172}" type="slidenum">
              <a:rPr lang="en-US" smtClean="0"/>
              <a:t>‹#›</a:t>
            </a:fld>
            <a:endParaRPr lang="en-US"/>
          </a:p>
        </p:txBody>
      </p:sp>
    </p:spTree>
    <p:extLst>
      <p:ext uri="{BB962C8B-B14F-4D97-AF65-F5344CB8AC3E}">
        <p14:creationId xmlns:p14="http://schemas.microsoft.com/office/powerpoint/2010/main" val="42093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6F9E488-0718-4E1E-9D12-26779F606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20AEB5B-DFC7-42B4-9FAA-6B95E01D0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5124" y="0"/>
            <a:ext cx="7476877" cy="6858000"/>
          </a:xfrm>
          <a:custGeom>
            <a:avLst/>
            <a:gdLst>
              <a:gd name="connsiteX0" fmla="*/ 637332 w 7476877"/>
              <a:gd name="connsiteY0" fmla="*/ 4332728 h 6858000"/>
              <a:gd name="connsiteX1" fmla="*/ 1576347 w 7476877"/>
              <a:gd name="connsiteY1" fmla="*/ 4332728 h 6858000"/>
              <a:gd name="connsiteX2" fmla="*/ 1720345 w 7476877"/>
              <a:gd name="connsiteY2" fmla="*/ 4419228 h 6858000"/>
              <a:gd name="connsiteX3" fmla="*/ 2190864 w 7476877"/>
              <a:gd name="connsiteY3" fmla="*/ 5245095 h 6858000"/>
              <a:gd name="connsiteX4" fmla="*/ 2190864 w 7476877"/>
              <a:gd name="connsiteY4" fmla="*/ 5413976 h 6858000"/>
              <a:gd name="connsiteX5" fmla="*/ 1720345 w 7476877"/>
              <a:gd name="connsiteY5" fmla="*/ 6239844 h 6858000"/>
              <a:gd name="connsiteX6" fmla="*/ 1576347 w 7476877"/>
              <a:gd name="connsiteY6" fmla="*/ 6326343 h 6858000"/>
              <a:gd name="connsiteX7" fmla="*/ 637332 w 7476877"/>
              <a:gd name="connsiteY7" fmla="*/ 6326343 h 6858000"/>
              <a:gd name="connsiteX8" fmla="*/ 491309 w 7476877"/>
              <a:gd name="connsiteY8" fmla="*/ 6239844 h 6858000"/>
              <a:gd name="connsiteX9" fmla="*/ 22817 w 7476877"/>
              <a:gd name="connsiteY9" fmla="*/ 5413976 h 6858000"/>
              <a:gd name="connsiteX10" fmla="*/ 22817 w 7476877"/>
              <a:gd name="connsiteY10" fmla="*/ 5245095 h 6858000"/>
              <a:gd name="connsiteX11" fmla="*/ 491309 w 7476877"/>
              <a:gd name="connsiteY11" fmla="*/ 4419228 h 6858000"/>
              <a:gd name="connsiteX12" fmla="*/ 637332 w 7476877"/>
              <a:gd name="connsiteY12" fmla="*/ 4332728 h 6858000"/>
              <a:gd name="connsiteX13" fmla="*/ 3853980 w 7476877"/>
              <a:gd name="connsiteY13" fmla="*/ 0 h 6858000"/>
              <a:gd name="connsiteX14" fmla="*/ 5043644 w 7476877"/>
              <a:gd name="connsiteY14" fmla="*/ 0 h 6858000"/>
              <a:gd name="connsiteX15" fmla="*/ 5083740 w 7476877"/>
              <a:gd name="connsiteY15" fmla="*/ 70378 h 6858000"/>
              <a:gd name="connsiteX16" fmla="*/ 5225307 w 7476877"/>
              <a:gd name="connsiteY16" fmla="*/ 318859 h 6858000"/>
              <a:gd name="connsiteX17" fmla="*/ 5225307 w 7476877"/>
              <a:gd name="connsiteY17" fmla="*/ 577503 h 6858000"/>
              <a:gd name="connsiteX18" fmla="*/ 4504695 w 7476877"/>
              <a:gd name="connsiteY18" fmla="*/ 1842337 h 6858000"/>
              <a:gd name="connsiteX19" fmla="*/ 4284162 w 7476877"/>
              <a:gd name="connsiteY19" fmla="*/ 1974811 h 6858000"/>
              <a:gd name="connsiteX20" fmla="*/ 2846045 w 7476877"/>
              <a:gd name="connsiteY20" fmla="*/ 1974811 h 6858000"/>
              <a:gd name="connsiteX21" fmla="*/ 2778342 w 7476877"/>
              <a:gd name="connsiteY21" fmla="*/ 1965645 h 6858000"/>
              <a:gd name="connsiteX22" fmla="*/ 2731777 w 7476877"/>
              <a:gd name="connsiteY22" fmla="*/ 1945746 h 6858000"/>
              <a:gd name="connsiteX23" fmla="*/ 2760233 w 7476877"/>
              <a:gd name="connsiteY23" fmla="*/ 1895581 h 6858000"/>
              <a:gd name="connsiteX24" fmla="*/ 3768459 w 7476877"/>
              <a:gd name="connsiteY24" fmla="*/ 118263 h 6858000"/>
              <a:gd name="connsiteX25" fmla="*/ 3819932 w 7476877"/>
              <a:gd name="connsiteY25" fmla="*/ 39732 h 6858000"/>
              <a:gd name="connsiteX26" fmla="*/ 1880237 w 7476877"/>
              <a:gd name="connsiteY26" fmla="*/ 0 h 6858000"/>
              <a:gd name="connsiteX27" fmla="*/ 2102124 w 7476877"/>
              <a:gd name="connsiteY27" fmla="*/ 0 h 6858000"/>
              <a:gd name="connsiteX28" fmla="*/ 2086946 w 7476877"/>
              <a:gd name="connsiteY28" fmla="*/ 26756 h 6858000"/>
              <a:gd name="connsiteX29" fmla="*/ 1911773 w 7476877"/>
              <a:gd name="connsiteY29" fmla="*/ 335552 h 6858000"/>
              <a:gd name="connsiteX30" fmla="*/ 1911773 w 7476877"/>
              <a:gd name="connsiteY30" fmla="*/ 594199 h 6858000"/>
              <a:gd name="connsiteX31" fmla="*/ 2629280 w 7476877"/>
              <a:gd name="connsiteY31" fmla="*/ 1859030 h 6858000"/>
              <a:gd name="connsiteX32" fmla="*/ 2723627 w 7476877"/>
              <a:gd name="connsiteY32" fmla="*/ 1956020 h 6858000"/>
              <a:gd name="connsiteX33" fmla="*/ 2734544 w 7476877"/>
              <a:gd name="connsiteY33" fmla="*/ 1960685 h 6858000"/>
              <a:gd name="connsiteX34" fmla="*/ 2676021 w 7476877"/>
              <a:gd name="connsiteY34" fmla="*/ 2063851 h 6858000"/>
              <a:gd name="connsiteX35" fmla="*/ 2632495 w 7476877"/>
              <a:gd name="connsiteY35" fmla="*/ 2140578 h 6858000"/>
              <a:gd name="connsiteX36" fmla="*/ 2677641 w 7476877"/>
              <a:gd name="connsiteY36" fmla="*/ 2159871 h 6858000"/>
              <a:gd name="connsiteX37" fmla="*/ 2754009 w 7476877"/>
              <a:gd name="connsiteY37" fmla="*/ 2170210 h 6858000"/>
              <a:gd name="connsiteX38" fmla="*/ 4376198 w 7476877"/>
              <a:gd name="connsiteY38" fmla="*/ 2170210 h 6858000"/>
              <a:gd name="connsiteX39" fmla="*/ 4624956 w 7476877"/>
              <a:gd name="connsiteY39" fmla="*/ 2020780 h 6858000"/>
              <a:gd name="connsiteX40" fmla="*/ 5437803 w 7476877"/>
              <a:gd name="connsiteY40" fmla="*/ 594055 h 6858000"/>
              <a:gd name="connsiteX41" fmla="*/ 5437803 w 7476877"/>
              <a:gd name="connsiteY41" fmla="*/ 302307 h 6858000"/>
              <a:gd name="connsiteX42" fmla="*/ 5294722 w 7476877"/>
              <a:gd name="connsiteY42" fmla="*/ 51168 h 6858000"/>
              <a:gd name="connsiteX43" fmla="*/ 5265570 w 7476877"/>
              <a:gd name="connsiteY43" fmla="*/ 0 h 6858000"/>
              <a:gd name="connsiteX44" fmla="*/ 7476877 w 7476877"/>
              <a:gd name="connsiteY44" fmla="*/ 0 h 6858000"/>
              <a:gd name="connsiteX45" fmla="*/ 7476877 w 7476877"/>
              <a:gd name="connsiteY45" fmla="*/ 6858000 h 6858000"/>
              <a:gd name="connsiteX46" fmla="*/ 3343303 w 7476877"/>
              <a:gd name="connsiteY46" fmla="*/ 6858000 h 6858000"/>
              <a:gd name="connsiteX47" fmla="*/ 3297958 w 7476877"/>
              <a:gd name="connsiteY47" fmla="*/ 6778065 h 6858000"/>
              <a:gd name="connsiteX48" fmla="*/ 1841286 w 7476877"/>
              <a:gd name="connsiteY48" fmla="*/ 4210218 h 6858000"/>
              <a:gd name="connsiteX49" fmla="*/ 1841286 w 7476877"/>
              <a:gd name="connsiteY49" fmla="*/ 3515516 h 6858000"/>
              <a:gd name="connsiteX50" fmla="*/ 2556859 w 7476877"/>
              <a:gd name="connsiteY50" fmla="*/ 2254092 h 6858000"/>
              <a:gd name="connsiteX51" fmla="*/ 2617166 w 7476877"/>
              <a:gd name="connsiteY51" fmla="*/ 2147787 h 6858000"/>
              <a:gd name="connsiteX52" fmla="*/ 2615044 w 7476877"/>
              <a:gd name="connsiteY52" fmla="*/ 2146880 h 6858000"/>
              <a:gd name="connsiteX53" fmla="*/ 2508620 w 7476877"/>
              <a:gd name="connsiteY53" fmla="*/ 2037473 h 6858000"/>
              <a:gd name="connsiteX54" fmla="*/ 1699276 w 7476877"/>
              <a:gd name="connsiteY54" fmla="*/ 610749 h 6858000"/>
              <a:gd name="connsiteX55" fmla="*/ 1699276 w 7476877"/>
              <a:gd name="connsiteY55" fmla="*/ 319000 h 6858000"/>
              <a:gd name="connsiteX56" fmla="*/ 1843322 w 7476877"/>
              <a:gd name="connsiteY56" fmla="*/ 650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476877" h="6858000">
                <a:moveTo>
                  <a:pt x="637332" y="4332728"/>
                </a:moveTo>
                <a:cubicBezTo>
                  <a:pt x="637332" y="4332728"/>
                  <a:pt x="637332" y="4332728"/>
                  <a:pt x="1576347" y="4332728"/>
                </a:cubicBezTo>
                <a:cubicBezTo>
                  <a:pt x="1635163" y="4332728"/>
                  <a:pt x="1691949" y="4365681"/>
                  <a:pt x="1720345" y="4419228"/>
                </a:cubicBezTo>
                <a:cubicBezTo>
                  <a:pt x="1720345" y="4419228"/>
                  <a:pt x="1720345" y="4419228"/>
                  <a:pt x="2190864" y="5245095"/>
                </a:cubicBezTo>
                <a:cubicBezTo>
                  <a:pt x="2221287" y="5296583"/>
                  <a:pt x="2221287" y="5362488"/>
                  <a:pt x="2190864" y="5413976"/>
                </a:cubicBezTo>
                <a:cubicBezTo>
                  <a:pt x="2190864" y="5413976"/>
                  <a:pt x="2190864" y="5413976"/>
                  <a:pt x="1720345" y="6239844"/>
                </a:cubicBezTo>
                <a:cubicBezTo>
                  <a:pt x="1691949" y="6293391"/>
                  <a:pt x="1635163" y="6326343"/>
                  <a:pt x="1576347" y="6326343"/>
                </a:cubicBezTo>
                <a:cubicBezTo>
                  <a:pt x="1576347" y="6326343"/>
                  <a:pt x="1576347" y="6326343"/>
                  <a:pt x="637332" y="6326343"/>
                </a:cubicBezTo>
                <a:cubicBezTo>
                  <a:pt x="576490" y="6326343"/>
                  <a:pt x="521732" y="6293391"/>
                  <a:pt x="491309" y="6239844"/>
                </a:cubicBezTo>
                <a:cubicBezTo>
                  <a:pt x="491309" y="6239844"/>
                  <a:pt x="491309" y="6239844"/>
                  <a:pt x="22817" y="5413976"/>
                </a:cubicBezTo>
                <a:cubicBezTo>
                  <a:pt x="-7605" y="5362488"/>
                  <a:pt x="-7605" y="5296583"/>
                  <a:pt x="22817" y="5245095"/>
                </a:cubicBezTo>
                <a:cubicBezTo>
                  <a:pt x="22817" y="5245095"/>
                  <a:pt x="22817" y="5245095"/>
                  <a:pt x="491309" y="4419228"/>
                </a:cubicBezTo>
                <a:cubicBezTo>
                  <a:pt x="521732" y="4365681"/>
                  <a:pt x="576490" y="4332728"/>
                  <a:pt x="637332" y="4332728"/>
                </a:cubicBezTo>
                <a:close/>
                <a:moveTo>
                  <a:pt x="3853980" y="0"/>
                </a:moveTo>
                <a:lnTo>
                  <a:pt x="5043644" y="0"/>
                </a:lnTo>
                <a:lnTo>
                  <a:pt x="5083740" y="70378"/>
                </a:lnTo>
                <a:cubicBezTo>
                  <a:pt x="5127533" y="147245"/>
                  <a:pt x="5174639" y="229925"/>
                  <a:pt x="5225307" y="318859"/>
                </a:cubicBezTo>
                <a:cubicBezTo>
                  <a:pt x="5271897" y="397715"/>
                  <a:pt x="5271897" y="498649"/>
                  <a:pt x="5225307" y="577503"/>
                </a:cubicBezTo>
                <a:cubicBezTo>
                  <a:pt x="5225307" y="577503"/>
                  <a:pt x="5225307" y="577503"/>
                  <a:pt x="4504695" y="1842337"/>
                </a:cubicBezTo>
                <a:cubicBezTo>
                  <a:pt x="4461209" y="1924345"/>
                  <a:pt x="4374239" y="1974811"/>
                  <a:pt x="4284162" y="1974811"/>
                </a:cubicBezTo>
                <a:cubicBezTo>
                  <a:pt x="4284162" y="1974811"/>
                  <a:pt x="4284162" y="1974811"/>
                  <a:pt x="2846045" y="1974811"/>
                </a:cubicBezTo>
                <a:cubicBezTo>
                  <a:pt x="2822750" y="1974811"/>
                  <a:pt x="2800035" y="1971656"/>
                  <a:pt x="2778342" y="1965645"/>
                </a:cubicBezTo>
                <a:lnTo>
                  <a:pt x="2731777" y="1945746"/>
                </a:lnTo>
                <a:lnTo>
                  <a:pt x="2760233" y="1895581"/>
                </a:lnTo>
                <a:cubicBezTo>
                  <a:pt x="3017539" y="1441999"/>
                  <a:pt x="3346890" y="861413"/>
                  <a:pt x="3768459" y="118263"/>
                </a:cubicBezTo>
                <a:cubicBezTo>
                  <a:pt x="3784101" y="90729"/>
                  <a:pt x="3801308" y="64519"/>
                  <a:pt x="3819932" y="39732"/>
                </a:cubicBezTo>
                <a:close/>
                <a:moveTo>
                  <a:pt x="1880237" y="0"/>
                </a:moveTo>
                <a:lnTo>
                  <a:pt x="2102124" y="0"/>
                </a:lnTo>
                <a:lnTo>
                  <a:pt x="2086946" y="26756"/>
                </a:lnTo>
                <a:cubicBezTo>
                  <a:pt x="1911773" y="335552"/>
                  <a:pt x="1911773" y="335552"/>
                  <a:pt x="1911773" y="335552"/>
                </a:cubicBezTo>
                <a:cubicBezTo>
                  <a:pt x="1865182" y="414408"/>
                  <a:pt x="1865182" y="515344"/>
                  <a:pt x="1911773" y="594199"/>
                </a:cubicBezTo>
                <a:cubicBezTo>
                  <a:pt x="2629280" y="1859030"/>
                  <a:pt x="2629280" y="1859030"/>
                  <a:pt x="2629280" y="1859030"/>
                </a:cubicBezTo>
                <a:cubicBezTo>
                  <a:pt x="2652576" y="1900035"/>
                  <a:pt x="2685189" y="1933154"/>
                  <a:pt x="2723627" y="1956020"/>
                </a:cubicBezTo>
                <a:lnTo>
                  <a:pt x="2734544" y="1960685"/>
                </a:lnTo>
                <a:lnTo>
                  <a:pt x="2676021" y="2063851"/>
                </a:lnTo>
                <a:lnTo>
                  <a:pt x="2632495" y="2140578"/>
                </a:lnTo>
                <a:lnTo>
                  <a:pt x="2677641" y="2159871"/>
                </a:lnTo>
                <a:cubicBezTo>
                  <a:pt x="2702113" y="2166652"/>
                  <a:pt x="2727732" y="2170210"/>
                  <a:pt x="2754009" y="2170210"/>
                </a:cubicBezTo>
                <a:cubicBezTo>
                  <a:pt x="4376198" y="2170210"/>
                  <a:pt x="4376198" y="2170210"/>
                  <a:pt x="4376198" y="2170210"/>
                </a:cubicBezTo>
                <a:cubicBezTo>
                  <a:pt x="4477805" y="2170210"/>
                  <a:pt x="4575904" y="2113286"/>
                  <a:pt x="4624956" y="2020780"/>
                </a:cubicBezTo>
                <a:cubicBezTo>
                  <a:pt x="5437803" y="594055"/>
                  <a:pt x="5437803" y="594055"/>
                  <a:pt x="5437803" y="594055"/>
                </a:cubicBezTo>
                <a:cubicBezTo>
                  <a:pt x="5490358" y="505109"/>
                  <a:pt x="5490358" y="391256"/>
                  <a:pt x="5437803" y="302307"/>
                </a:cubicBezTo>
                <a:cubicBezTo>
                  <a:pt x="5387000" y="213137"/>
                  <a:pt x="5339373" y="129540"/>
                  <a:pt x="5294722" y="51168"/>
                </a:cubicBezTo>
                <a:lnTo>
                  <a:pt x="5265570" y="0"/>
                </a:lnTo>
                <a:lnTo>
                  <a:pt x="7476877" y="0"/>
                </a:lnTo>
                <a:lnTo>
                  <a:pt x="7476877" y="6858000"/>
                </a:lnTo>
                <a:lnTo>
                  <a:pt x="3343303" y="6858000"/>
                </a:lnTo>
                <a:lnTo>
                  <a:pt x="3297958" y="6778065"/>
                </a:lnTo>
                <a:cubicBezTo>
                  <a:pt x="3015657" y="6280421"/>
                  <a:pt x="2563976" y="5484189"/>
                  <a:pt x="1841286" y="4210218"/>
                </a:cubicBezTo>
                <a:cubicBezTo>
                  <a:pt x="1716144" y="3998418"/>
                  <a:pt x="1716144" y="3727316"/>
                  <a:pt x="1841286" y="3515516"/>
                </a:cubicBezTo>
                <a:cubicBezTo>
                  <a:pt x="1841286" y="3515516"/>
                  <a:pt x="1841286" y="3515516"/>
                  <a:pt x="2556859" y="2254092"/>
                </a:cubicBezTo>
                <a:lnTo>
                  <a:pt x="2617166" y="2147787"/>
                </a:lnTo>
                <a:lnTo>
                  <a:pt x="2615044" y="2146880"/>
                </a:lnTo>
                <a:cubicBezTo>
                  <a:pt x="2571686" y="2121084"/>
                  <a:pt x="2534897" y="2083728"/>
                  <a:pt x="2508620" y="2037473"/>
                </a:cubicBezTo>
                <a:cubicBezTo>
                  <a:pt x="2508620" y="2037473"/>
                  <a:pt x="2508620" y="2037473"/>
                  <a:pt x="1699276" y="610749"/>
                </a:cubicBezTo>
                <a:cubicBezTo>
                  <a:pt x="1646720" y="521803"/>
                  <a:pt x="1646720" y="407950"/>
                  <a:pt x="1699276" y="319000"/>
                </a:cubicBezTo>
                <a:cubicBezTo>
                  <a:pt x="1699276" y="319000"/>
                  <a:pt x="1699276" y="319000"/>
                  <a:pt x="1843322" y="65075"/>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1FD505F-F279-7F42-81A5-B0348AE8609A}"/>
              </a:ext>
            </a:extLst>
          </p:cNvPr>
          <p:cNvSpPr>
            <a:spLocks noGrp="1"/>
          </p:cNvSpPr>
          <p:nvPr>
            <p:ph type="ctrTitle"/>
          </p:nvPr>
        </p:nvSpPr>
        <p:spPr>
          <a:xfrm>
            <a:off x="1356919" y="2945524"/>
            <a:ext cx="6457183" cy="2274388"/>
          </a:xfrm>
        </p:spPr>
        <p:txBody>
          <a:bodyPr anchor="t">
            <a:normAutofit/>
          </a:bodyPr>
          <a:lstStyle/>
          <a:p>
            <a:pPr algn="l"/>
            <a:r>
              <a:rPr lang="en-US" sz="7200"/>
              <a:t>Komunikasi Lingkungan</a:t>
            </a:r>
          </a:p>
        </p:txBody>
      </p:sp>
      <p:sp>
        <p:nvSpPr>
          <p:cNvPr id="3" name="Subtitle 2">
            <a:extLst>
              <a:ext uri="{FF2B5EF4-FFF2-40B4-BE49-F238E27FC236}">
                <a16:creationId xmlns:a16="http://schemas.microsoft.com/office/drawing/2014/main" id="{429CBB85-015B-E647-9E06-E2F10BF5447D}"/>
              </a:ext>
            </a:extLst>
          </p:cNvPr>
          <p:cNvSpPr>
            <a:spLocks noGrp="1"/>
          </p:cNvSpPr>
          <p:nvPr>
            <p:ph type="subTitle" idx="1"/>
          </p:nvPr>
        </p:nvSpPr>
        <p:spPr>
          <a:xfrm>
            <a:off x="1331480" y="1234285"/>
            <a:ext cx="5013661" cy="1683292"/>
          </a:xfrm>
        </p:spPr>
        <p:txBody>
          <a:bodyPr anchor="b">
            <a:normAutofit/>
          </a:bodyPr>
          <a:lstStyle/>
          <a:p>
            <a:pPr algn="l"/>
            <a:r>
              <a:rPr lang="en-US" dirty="0" err="1"/>
              <a:t>Pertemuan</a:t>
            </a:r>
            <a:r>
              <a:rPr lang="en-US" dirty="0"/>
              <a:t> 6:</a:t>
            </a:r>
            <a:endParaRPr lang="en-US"/>
          </a:p>
          <a:p>
            <a:pPr algn="l"/>
            <a:r>
              <a:rPr lang="en-US" dirty="0" err="1"/>
              <a:t>Perencanaan</a:t>
            </a:r>
            <a:r>
              <a:rPr lang="en-US" dirty="0"/>
              <a:t> </a:t>
            </a:r>
            <a:r>
              <a:rPr lang="en-US" dirty="0" err="1"/>
              <a:t>Komunikasi</a:t>
            </a:r>
            <a:r>
              <a:rPr lang="en-US" dirty="0"/>
              <a:t> </a:t>
            </a:r>
            <a:r>
              <a:rPr lang="en-US" dirty="0" err="1"/>
              <a:t>Lingkungan</a:t>
            </a:r>
            <a:endParaRPr lang="en-US"/>
          </a:p>
        </p:txBody>
      </p:sp>
      <p:grpSp>
        <p:nvGrpSpPr>
          <p:cNvPr id="12" name="Group 11">
            <a:extLst>
              <a:ext uri="{FF2B5EF4-FFF2-40B4-BE49-F238E27FC236}">
                <a16:creationId xmlns:a16="http://schemas.microsoft.com/office/drawing/2014/main" id="{64B93721-934F-4F1E-A868-0B2BA110D3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1960" y="561256"/>
            <a:ext cx="1128382" cy="847206"/>
            <a:chOff x="7393391" y="1075612"/>
            <a:chExt cx="1128382" cy="847206"/>
          </a:xfrm>
        </p:grpSpPr>
        <p:sp>
          <p:nvSpPr>
            <p:cNvPr id="13" name="Freeform 5">
              <a:extLst>
                <a:ext uri="{FF2B5EF4-FFF2-40B4-BE49-F238E27FC236}">
                  <a16:creationId xmlns:a16="http://schemas.microsoft.com/office/drawing/2014/main" id="{99494AF8-52DE-4016-B1B9-5D16974BAE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393391" y="1327438"/>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C27115E3-8DBD-460F-8EAD-44E1261741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71281" y="1075612"/>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116904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4A2820-5492-F540-B984-77943BE3AD8B}"/>
              </a:ext>
            </a:extLst>
          </p:cNvPr>
          <p:cNvSpPr>
            <a:spLocks noGrp="1"/>
          </p:cNvSpPr>
          <p:nvPr>
            <p:ph type="title"/>
          </p:nvPr>
        </p:nvSpPr>
        <p:spPr>
          <a:xfrm>
            <a:off x="838200" y="557188"/>
            <a:ext cx="10515600" cy="1133499"/>
          </a:xfrm>
        </p:spPr>
        <p:txBody>
          <a:bodyPr>
            <a:normAutofit/>
          </a:bodyPr>
          <a:lstStyle/>
          <a:p>
            <a:pPr algn="ctr"/>
            <a:r>
              <a:rPr lang="en-US" sz="2500"/>
              <a:t>Bagaimana penerapannya dalam komunikasi lingkungan? </a:t>
            </a:r>
            <a:br>
              <a:rPr lang="en-US" sz="2500"/>
            </a:br>
            <a:r>
              <a:rPr lang="en-US" sz="2500"/>
              <a:t>Anda ingat, bahwa proses komunikasi melibatkan unsur-unsur berikut:</a:t>
            </a:r>
          </a:p>
        </p:txBody>
      </p:sp>
      <p:graphicFrame>
        <p:nvGraphicFramePr>
          <p:cNvPr id="5" name="Content Placeholder 2">
            <a:extLst>
              <a:ext uri="{FF2B5EF4-FFF2-40B4-BE49-F238E27FC236}">
                <a16:creationId xmlns:a16="http://schemas.microsoft.com/office/drawing/2014/main" id="{089E2220-489F-471E-9B63-9870896CA441}"/>
              </a:ext>
            </a:extLst>
          </p:cNvPr>
          <p:cNvGraphicFramePr>
            <a:graphicFrameLocks noGrp="1"/>
          </p:cNvGraphicFramePr>
          <p:nvPr>
            <p:ph idx="1"/>
            <p:extLst>
              <p:ext uri="{D42A27DB-BD31-4B8C-83A1-F6EECF244321}">
                <p14:modId xmlns:p14="http://schemas.microsoft.com/office/powerpoint/2010/main" val="28606594"/>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3393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7973FE-CC74-6D4F-84F0-E2EB696A889F}"/>
              </a:ext>
            </a:extLst>
          </p:cNvPr>
          <p:cNvSpPr>
            <a:spLocks noGrp="1"/>
          </p:cNvSpPr>
          <p:nvPr>
            <p:ph type="title"/>
          </p:nvPr>
        </p:nvSpPr>
        <p:spPr>
          <a:xfrm>
            <a:off x="589560" y="856180"/>
            <a:ext cx="4560584" cy="1128068"/>
          </a:xfrm>
        </p:spPr>
        <p:txBody>
          <a:bodyPr anchor="ctr">
            <a:normAutofit/>
          </a:bodyPr>
          <a:lstStyle/>
          <a:p>
            <a:r>
              <a:rPr lang="en-US" sz="3700"/>
              <a:t>Perencanaan yang baik harus SMART</a:t>
            </a:r>
          </a:p>
        </p:txBody>
      </p:sp>
      <p:grpSp>
        <p:nvGrpSpPr>
          <p:cNvPr id="34" name="Group 3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35" name="Rectangle 3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8D89A1F-0CD2-CC4C-BE05-AE13E89BB9D9}"/>
              </a:ext>
            </a:extLst>
          </p:cNvPr>
          <p:cNvSpPr>
            <a:spLocks noGrp="1"/>
          </p:cNvSpPr>
          <p:nvPr>
            <p:ph idx="1"/>
          </p:nvPr>
        </p:nvSpPr>
        <p:spPr>
          <a:xfrm>
            <a:off x="590719" y="2330505"/>
            <a:ext cx="4559425" cy="3979585"/>
          </a:xfrm>
        </p:spPr>
        <p:txBody>
          <a:bodyPr anchor="ctr">
            <a:normAutofit/>
          </a:bodyPr>
          <a:lstStyle/>
          <a:p>
            <a:r>
              <a:rPr lang="en-US" sz="2000"/>
              <a:t>Specific </a:t>
            </a:r>
          </a:p>
          <a:p>
            <a:r>
              <a:rPr lang="en-US" sz="2000"/>
              <a:t>Measureable</a:t>
            </a:r>
          </a:p>
          <a:p>
            <a:r>
              <a:rPr lang="en-US" sz="2000"/>
              <a:t>Action Plan</a:t>
            </a:r>
          </a:p>
          <a:p>
            <a:r>
              <a:rPr lang="en-US" sz="2000"/>
              <a:t>Relevant</a:t>
            </a:r>
          </a:p>
          <a:p>
            <a:r>
              <a:rPr lang="en-US" sz="2000"/>
              <a:t>Time-bound</a:t>
            </a:r>
          </a:p>
        </p:txBody>
      </p:sp>
      <p:sp>
        <p:nvSpPr>
          <p:cNvPr id="40" name="Rectangle 3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ACF72A2-CE07-46D3-A6D2-844FBC6753F6}"/>
              </a:ext>
            </a:extLst>
          </p:cNvPr>
          <p:cNvPicPr>
            <a:picLocks noChangeAspect="1"/>
          </p:cNvPicPr>
          <p:nvPr/>
        </p:nvPicPr>
        <p:blipFill rotWithShape="1">
          <a:blip r:embed="rId2"/>
          <a:srcRect l="4529" r="18102"/>
          <a:stretch/>
        </p:blipFill>
        <p:spPr>
          <a:xfrm>
            <a:off x="5977788" y="799352"/>
            <a:ext cx="5425410" cy="5259296"/>
          </a:xfrm>
          <a:prstGeom prst="rect">
            <a:avLst/>
          </a:prstGeom>
        </p:spPr>
      </p:pic>
    </p:spTree>
    <p:extLst>
      <p:ext uri="{BB962C8B-B14F-4D97-AF65-F5344CB8AC3E}">
        <p14:creationId xmlns:p14="http://schemas.microsoft.com/office/powerpoint/2010/main" val="314159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6709747-C30B-4B88-8F99-D68021CA2C32}"/>
              </a:ext>
            </a:extLst>
          </p:cNvPr>
          <p:cNvPicPr>
            <a:picLocks noChangeAspect="1"/>
          </p:cNvPicPr>
          <p:nvPr/>
        </p:nvPicPr>
        <p:blipFill rotWithShape="1">
          <a:blip r:embed="rId2"/>
          <a:srcRect t="9091" r="31053" b="-1"/>
          <a:stretch/>
        </p:blipFill>
        <p:spPr>
          <a:xfrm>
            <a:off x="3523488" y="10"/>
            <a:ext cx="8668512" cy="6857990"/>
          </a:xfrm>
          <a:prstGeom prst="rect">
            <a:avLst/>
          </a:prstGeom>
        </p:spPr>
      </p:pic>
      <p:sp>
        <p:nvSpPr>
          <p:cNvPr id="16" name="Rectangle 15">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7EC8BC0-7152-4144-8354-09F2B1661CA7}"/>
              </a:ext>
            </a:extLst>
          </p:cNvPr>
          <p:cNvSpPr>
            <a:spLocks noGrp="1"/>
          </p:cNvSpPr>
          <p:nvPr>
            <p:ph type="title"/>
          </p:nvPr>
        </p:nvSpPr>
        <p:spPr>
          <a:xfrm>
            <a:off x="371094" y="1161288"/>
            <a:ext cx="3438144" cy="1124712"/>
          </a:xfrm>
        </p:spPr>
        <p:txBody>
          <a:bodyPr anchor="b">
            <a:normAutofit/>
          </a:bodyPr>
          <a:lstStyle/>
          <a:p>
            <a:r>
              <a:rPr lang="en-US" sz="2800"/>
              <a:t>Tujuan Komunikasi</a:t>
            </a:r>
          </a:p>
        </p:txBody>
      </p:sp>
      <p:sp>
        <p:nvSpPr>
          <p:cNvPr id="18" name="Rectangle 17">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28D5EDC-3C09-7C4D-AF37-9D4F6EFC37A2}"/>
              </a:ext>
            </a:extLst>
          </p:cNvPr>
          <p:cNvSpPr>
            <a:spLocks noGrp="1"/>
          </p:cNvSpPr>
          <p:nvPr>
            <p:ph idx="1"/>
          </p:nvPr>
        </p:nvSpPr>
        <p:spPr>
          <a:xfrm>
            <a:off x="371094" y="2718054"/>
            <a:ext cx="3438906" cy="3207258"/>
          </a:xfrm>
        </p:spPr>
        <p:txBody>
          <a:bodyPr anchor="t">
            <a:normAutofit/>
          </a:bodyPr>
          <a:lstStyle/>
          <a:p>
            <a:endParaRPr lang="en-US" sz="1700"/>
          </a:p>
          <a:p>
            <a:r>
              <a:rPr lang="en-US" sz="1700"/>
              <a:t>Mengubah sikap (to change the attitude)</a:t>
            </a:r>
          </a:p>
          <a:p>
            <a:r>
              <a:rPr lang="en-US" sz="1700"/>
              <a:t>Mengubah opini (to change the opinion)</a:t>
            </a:r>
          </a:p>
          <a:p>
            <a:r>
              <a:rPr lang="en-US" sz="1700"/>
              <a:t>Mengubah perilaku (to change the behavior)</a:t>
            </a:r>
          </a:p>
          <a:p>
            <a:r>
              <a:rPr lang="en-US" sz="1700"/>
              <a:t>Mengubah masyarakat (to change the society)</a:t>
            </a:r>
          </a:p>
        </p:txBody>
      </p:sp>
      <p:sp>
        <p:nvSpPr>
          <p:cNvPr id="4" name="TextBox 3">
            <a:extLst>
              <a:ext uri="{FF2B5EF4-FFF2-40B4-BE49-F238E27FC236}">
                <a16:creationId xmlns:a16="http://schemas.microsoft.com/office/drawing/2014/main" id="{0DE74771-02A9-EA48-903B-86B42F497D4C}"/>
              </a:ext>
            </a:extLst>
          </p:cNvPr>
          <p:cNvSpPr txBox="1"/>
          <p:nvPr/>
        </p:nvSpPr>
        <p:spPr>
          <a:xfrm>
            <a:off x="3523488" y="6357366"/>
            <a:ext cx="2296889" cy="369332"/>
          </a:xfrm>
          <a:prstGeom prst="rect">
            <a:avLst/>
          </a:prstGeom>
          <a:noFill/>
        </p:spPr>
        <p:txBody>
          <a:bodyPr wrap="square" rtlCol="0">
            <a:spAutoFit/>
          </a:bodyPr>
          <a:lstStyle/>
          <a:p>
            <a:pPr>
              <a:spcAft>
                <a:spcPts val="600"/>
              </a:spcAft>
            </a:pPr>
            <a:r>
              <a:rPr lang="en-US" dirty="0"/>
              <a:t>Effendy, 2003:55</a:t>
            </a:r>
          </a:p>
        </p:txBody>
      </p:sp>
    </p:spTree>
    <p:extLst>
      <p:ext uri="{BB962C8B-B14F-4D97-AF65-F5344CB8AC3E}">
        <p14:creationId xmlns:p14="http://schemas.microsoft.com/office/powerpoint/2010/main" val="2584147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8D03B-5D16-1348-BDC2-6C61A2C1BA79}"/>
              </a:ext>
            </a:extLst>
          </p:cNvPr>
          <p:cNvSpPr>
            <a:spLocks noGrp="1"/>
          </p:cNvSpPr>
          <p:nvPr>
            <p:ph type="title"/>
          </p:nvPr>
        </p:nvSpPr>
        <p:spPr>
          <a:xfrm>
            <a:off x="4965430" y="629266"/>
            <a:ext cx="6586491" cy="1676603"/>
          </a:xfrm>
        </p:spPr>
        <p:txBody>
          <a:bodyPr vert="horz" lIns="91440" tIns="45720" rIns="91440" bIns="45720" rtlCol="0" anchor="ctr">
            <a:normAutofit/>
          </a:bodyPr>
          <a:lstStyle/>
          <a:p>
            <a:r>
              <a:rPr lang="en-US" sz="5400"/>
              <a:t>Fungsi Komunikasi</a:t>
            </a:r>
          </a:p>
        </p:txBody>
      </p:sp>
      <p:pic>
        <p:nvPicPr>
          <p:cNvPr id="7" name="Picture 6">
            <a:extLst>
              <a:ext uri="{FF2B5EF4-FFF2-40B4-BE49-F238E27FC236}">
                <a16:creationId xmlns:a16="http://schemas.microsoft.com/office/drawing/2014/main" id="{74D3D006-14B8-436F-8B4A-E2D6A2401D5B}"/>
              </a:ext>
            </a:extLst>
          </p:cNvPr>
          <p:cNvPicPr>
            <a:picLocks noChangeAspect="1"/>
          </p:cNvPicPr>
          <p:nvPr/>
        </p:nvPicPr>
        <p:blipFill rotWithShape="1">
          <a:blip r:embed="rId2"/>
          <a:srcRect l="29548" r="25333" b="-1"/>
          <a:stretch/>
        </p:blipFill>
        <p:spPr>
          <a:xfrm>
            <a:off x="20" y="10"/>
            <a:ext cx="4635571" cy="6857990"/>
          </a:xfrm>
          <a:prstGeom prst="rect">
            <a:avLst/>
          </a:prstGeom>
          <a:effectLst/>
        </p:spPr>
      </p:pic>
      <p:sp>
        <p:nvSpPr>
          <p:cNvPr id="4" name="TextBox 3">
            <a:extLst>
              <a:ext uri="{FF2B5EF4-FFF2-40B4-BE49-F238E27FC236}">
                <a16:creationId xmlns:a16="http://schemas.microsoft.com/office/drawing/2014/main" id="{BD8A53F2-4A15-1D40-BE64-44E919FA786F}"/>
              </a:ext>
            </a:extLst>
          </p:cNvPr>
          <p:cNvSpPr txBox="1"/>
          <p:nvPr/>
        </p:nvSpPr>
        <p:spPr>
          <a:xfrm>
            <a:off x="9095014" y="6356350"/>
            <a:ext cx="3096986" cy="369332"/>
          </a:xfrm>
          <a:prstGeom prst="rect">
            <a:avLst/>
          </a:prstGeom>
          <a:noFill/>
        </p:spPr>
        <p:txBody>
          <a:bodyPr wrap="square" rtlCol="0">
            <a:spAutoFit/>
          </a:bodyPr>
          <a:lstStyle/>
          <a:p>
            <a:pPr>
              <a:spcAft>
                <a:spcPts val="600"/>
              </a:spcAft>
            </a:pPr>
            <a:r>
              <a:rPr lang="en-US" dirty="0"/>
              <a:t>Robbins &amp; Judge, 2011:5</a:t>
            </a:r>
            <a:endParaRPr lang="en-US"/>
          </a:p>
        </p:txBody>
      </p:sp>
      <p:graphicFrame>
        <p:nvGraphicFramePr>
          <p:cNvPr id="5" name="Content Placeholder 2">
            <a:extLst>
              <a:ext uri="{FF2B5EF4-FFF2-40B4-BE49-F238E27FC236}">
                <a16:creationId xmlns:a16="http://schemas.microsoft.com/office/drawing/2014/main" id="{06E4D2B0-572D-4828-8C64-26D95B944A02}"/>
              </a:ext>
            </a:extLst>
          </p:cNvPr>
          <p:cNvGraphicFramePr>
            <a:graphicFrameLocks noGrp="1"/>
          </p:cNvGraphicFramePr>
          <p:nvPr>
            <p:ph idx="1"/>
            <p:extLst>
              <p:ext uri="{D42A27DB-BD31-4B8C-83A1-F6EECF244321}">
                <p14:modId xmlns:p14="http://schemas.microsoft.com/office/powerpoint/2010/main" val="3856011603"/>
              </p:ext>
            </p:extLst>
          </p:nvPr>
        </p:nvGraphicFramePr>
        <p:xfrm>
          <a:off x="4965431" y="2438400"/>
          <a:ext cx="6586489" cy="3785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7351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D8ACD-7918-5F4A-912F-5A14134025C1}"/>
              </a:ext>
            </a:extLst>
          </p:cNvPr>
          <p:cNvSpPr>
            <a:spLocks noGrp="1"/>
          </p:cNvSpPr>
          <p:nvPr>
            <p:ph type="title"/>
          </p:nvPr>
        </p:nvSpPr>
        <p:spPr>
          <a:xfrm>
            <a:off x="6234330" y="803325"/>
            <a:ext cx="5314536" cy="1325563"/>
          </a:xfrm>
        </p:spPr>
        <p:txBody>
          <a:bodyPr vert="horz" lIns="91440" tIns="45720" rIns="91440" bIns="45720" rtlCol="0" anchor="ctr">
            <a:normAutofit/>
          </a:bodyPr>
          <a:lstStyle/>
          <a:p>
            <a:r>
              <a:rPr lang="en-US"/>
              <a:t>Gangguan Komunikasi</a:t>
            </a:r>
          </a:p>
        </p:txBody>
      </p:sp>
      <p:sp>
        <p:nvSpPr>
          <p:cNvPr id="15" name="Freeform: Shape 14">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5CD46A4C-AB01-42F4-90A1-E129364D4724}"/>
              </a:ext>
            </a:extLst>
          </p:cNvPr>
          <p:cNvPicPr>
            <a:picLocks noChangeAspect="1"/>
          </p:cNvPicPr>
          <p:nvPr/>
        </p:nvPicPr>
        <p:blipFill rotWithShape="1">
          <a:blip r:embed="rId2"/>
          <a:srcRect l="14236" r="21531" b="2"/>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4" name="TextBox 3">
            <a:extLst>
              <a:ext uri="{FF2B5EF4-FFF2-40B4-BE49-F238E27FC236}">
                <a16:creationId xmlns:a16="http://schemas.microsoft.com/office/drawing/2014/main" id="{553A5268-1B95-6E46-BD06-EF563F0B6210}"/>
              </a:ext>
            </a:extLst>
          </p:cNvPr>
          <p:cNvSpPr txBox="1"/>
          <p:nvPr/>
        </p:nvSpPr>
        <p:spPr>
          <a:xfrm>
            <a:off x="9241971" y="6356350"/>
            <a:ext cx="2102179" cy="723275"/>
          </a:xfrm>
          <a:prstGeom prst="rect">
            <a:avLst/>
          </a:prstGeom>
          <a:noFill/>
        </p:spPr>
        <p:txBody>
          <a:bodyPr wrap="none" rtlCol="0">
            <a:spAutoFit/>
          </a:bodyPr>
          <a:lstStyle/>
          <a:p>
            <a:pPr>
              <a:spcAft>
                <a:spcPts val="600"/>
              </a:spcAft>
            </a:pPr>
            <a:r>
              <a:rPr lang="en-US" dirty="0"/>
              <a:t>Effendy, 2003: 45-46</a:t>
            </a:r>
            <a:endParaRPr lang="en-US"/>
          </a:p>
          <a:p>
            <a:pPr>
              <a:spcAft>
                <a:spcPts val="600"/>
              </a:spcAft>
            </a:pPr>
            <a:r>
              <a:rPr lang="en-US" dirty="0"/>
              <a:t> </a:t>
            </a:r>
            <a:endParaRPr lang="en-US"/>
          </a:p>
        </p:txBody>
      </p:sp>
      <p:graphicFrame>
        <p:nvGraphicFramePr>
          <p:cNvPr id="5" name="Content Placeholder 2">
            <a:extLst>
              <a:ext uri="{FF2B5EF4-FFF2-40B4-BE49-F238E27FC236}">
                <a16:creationId xmlns:a16="http://schemas.microsoft.com/office/drawing/2014/main" id="{62C60B47-9438-4CC7-BF57-2889EC3D14A0}"/>
              </a:ext>
            </a:extLst>
          </p:cNvPr>
          <p:cNvGraphicFramePr>
            <a:graphicFrameLocks noGrp="1"/>
          </p:cNvGraphicFramePr>
          <p:nvPr>
            <p:ph idx="1"/>
            <p:extLst>
              <p:ext uri="{D42A27DB-BD31-4B8C-83A1-F6EECF244321}">
                <p14:modId xmlns:p14="http://schemas.microsoft.com/office/powerpoint/2010/main" val="405581083"/>
              </p:ext>
            </p:extLst>
          </p:nvPr>
        </p:nvGraphicFramePr>
        <p:xfrm>
          <a:off x="6234329" y="2279018"/>
          <a:ext cx="5314543" cy="3375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549174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D1C04-E38A-784B-A28E-9741E6E660B4}"/>
              </a:ext>
            </a:extLst>
          </p:cNvPr>
          <p:cNvSpPr>
            <a:spLocks noGrp="1"/>
          </p:cNvSpPr>
          <p:nvPr>
            <p:ph type="title"/>
          </p:nvPr>
        </p:nvSpPr>
        <p:spPr>
          <a:xfrm>
            <a:off x="4965430" y="629268"/>
            <a:ext cx="6586491" cy="1286160"/>
          </a:xfrm>
        </p:spPr>
        <p:style>
          <a:lnRef idx="3">
            <a:schemeClr val="lt1"/>
          </a:lnRef>
          <a:fillRef idx="1">
            <a:schemeClr val="accent3"/>
          </a:fillRef>
          <a:effectRef idx="1">
            <a:schemeClr val="accent3"/>
          </a:effectRef>
          <a:fontRef idx="minor">
            <a:schemeClr val="lt1"/>
          </a:fontRef>
        </p:style>
        <p:txBody>
          <a:bodyPr anchor="b">
            <a:normAutofit/>
          </a:bodyPr>
          <a:lstStyle/>
          <a:p>
            <a:r>
              <a:rPr lang="en-US" sz="4100"/>
              <a:t>TUJUAN KOMUNIKASI LINGKUNGAN</a:t>
            </a:r>
          </a:p>
        </p:txBody>
      </p:sp>
      <p:sp>
        <p:nvSpPr>
          <p:cNvPr id="3" name="Content Placeholder 2">
            <a:extLst>
              <a:ext uri="{FF2B5EF4-FFF2-40B4-BE49-F238E27FC236}">
                <a16:creationId xmlns:a16="http://schemas.microsoft.com/office/drawing/2014/main" id="{9885A1C5-744B-EE45-A884-B9C91DB2CF4D}"/>
              </a:ext>
            </a:extLst>
          </p:cNvPr>
          <p:cNvSpPr>
            <a:spLocks noGrp="1"/>
          </p:cNvSpPr>
          <p:nvPr>
            <p:ph idx="1"/>
          </p:nvPr>
        </p:nvSpPr>
        <p:spPr>
          <a:xfrm>
            <a:off x="4965431" y="2438400"/>
            <a:ext cx="6586489" cy="3785419"/>
          </a:xfrm>
        </p:spPr>
        <p:txBody>
          <a:bodyPr>
            <a:normAutofit/>
          </a:bodyPr>
          <a:lstStyle/>
          <a:p>
            <a:pPr marL="0" indent="0">
              <a:buNone/>
            </a:pPr>
            <a:endParaRPr lang="en-US" sz="2000" b="1"/>
          </a:p>
          <a:p>
            <a:pPr marL="0" indent="0">
              <a:buNone/>
            </a:pPr>
            <a:r>
              <a:rPr lang="en-US" sz="2000" b="1">
                <a:latin typeface="Arial Rounded MT Bold" panose="020F0704030504030204" pitchFamily="34" charset="77"/>
              </a:rPr>
              <a:t>“CREATING </a:t>
            </a:r>
            <a:br>
              <a:rPr lang="en-US" sz="2000" b="1">
                <a:latin typeface="Arial Rounded MT Bold" panose="020F0704030504030204" pitchFamily="34" charset="77"/>
              </a:rPr>
            </a:br>
            <a:r>
              <a:rPr lang="en-US" sz="2000" b="1">
                <a:latin typeface="Arial Rounded MT Bold" panose="020F0704030504030204" pitchFamily="34" charset="77"/>
              </a:rPr>
              <a:t>UNDERSTANDING </a:t>
            </a:r>
            <a:br>
              <a:rPr lang="en-US" sz="2000" b="1">
                <a:latin typeface="Arial Rounded MT Bold" panose="020F0704030504030204" pitchFamily="34" charset="77"/>
              </a:rPr>
            </a:br>
            <a:r>
              <a:rPr lang="en-US" sz="2000" b="1">
                <a:latin typeface="Arial Rounded MT Bold" panose="020F0704030504030204" pitchFamily="34" charset="77"/>
              </a:rPr>
              <a:t>ABOUT </a:t>
            </a:r>
            <a:br>
              <a:rPr lang="en-US" sz="2000" b="1">
                <a:latin typeface="Arial Rounded MT Bold" panose="020F0704030504030204" pitchFamily="34" charset="77"/>
              </a:rPr>
            </a:br>
            <a:r>
              <a:rPr lang="en-US" sz="2000" b="1">
                <a:latin typeface="Arial Rounded MT Bold" panose="020F0704030504030204" pitchFamily="34" charset="77"/>
              </a:rPr>
              <a:t>ENVIRONMENT” </a:t>
            </a:r>
            <a:br>
              <a:rPr lang="en-US" sz="2000" b="1">
                <a:latin typeface="Arial Rounded MT Bold" panose="020F0704030504030204" pitchFamily="34" charset="77"/>
              </a:rPr>
            </a:br>
            <a:r>
              <a:rPr lang="en-US" sz="2000" b="1">
                <a:latin typeface="Arial Rounded MT Bold" panose="020F0704030504030204" pitchFamily="34" charset="77"/>
              </a:rPr>
              <a:t>(Corbett, 2006)</a:t>
            </a:r>
            <a:br>
              <a:rPr lang="en-US" sz="2000" b="1">
                <a:latin typeface="Arial Rounded MT Bold" panose="020F0704030504030204" pitchFamily="34" charset="77"/>
              </a:rPr>
            </a:br>
            <a:endParaRPr lang="en-US" sz="2000">
              <a:latin typeface="Arial Rounded MT Bold" panose="020F0704030504030204" pitchFamily="34" charset="77"/>
            </a:endParaRPr>
          </a:p>
        </p:txBody>
      </p:sp>
      <p:pic>
        <p:nvPicPr>
          <p:cNvPr id="5" name="Picture 4">
            <a:extLst>
              <a:ext uri="{FF2B5EF4-FFF2-40B4-BE49-F238E27FC236}">
                <a16:creationId xmlns:a16="http://schemas.microsoft.com/office/drawing/2014/main" id="{189200E6-128F-40BB-B66F-4C0B1B7E8B51}"/>
              </a:ext>
            </a:extLst>
          </p:cNvPr>
          <p:cNvPicPr>
            <a:picLocks noChangeAspect="1"/>
          </p:cNvPicPr>
          <p:nvPr/>
        </p:nvPicPr>
        <p:blipFill rotWithShape="1">
          <a:blip r:embed="rId2"/>
          <a:srcRect l="51344" r="7086"/>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5E83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5923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5065" y="1463040"/>
            <a:ext cx="3796306" cy="2690949"/>
          </a:xfrm>
        </p:spPr>
        <p:txBody>
          <a:bodyPr anchor="t">
            <a:normAutofit/>
          </a:bodyPr>
          <a:lstStyle/>
          <a:p>
            <a:r>
              <a:rPr lang="en-US"/>
              <a:t>FUNGSI SOSIAL </a:t>
            </a:r>
            <a:br>
              <a:rPr lang="en-US"/>
            </a:br>
            <a:r>
              <a:rPr lang="en-US"/>
              <a:t>KOMUNIKASI LINGKUNGAN</a:t>
            </a:r>
          </a:p>
        </p:txBody>
      </p:sp>
      <p:grpSp>
        <p:nvGrpSpPr>
          <p:cNvPr id="19" name="Group 18">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20" name="Rectangle 19">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656218" y="1463039"/>
            <a:ext cx="5542387" cy="4300447"/>
          </a:xfrm>
        </p:spPr>
        <p:txBody>
          <a:bodyPr anchor="t">
            <a:normAutofit/>
          </a:bodyPr>
          <a:lstStyle/>
          <a:p>
            <a:pPr marL="514350" indent="-514350">
              <a:buFont typeface="+mj-ea"/>
              <a:buAutoNum type="circleNumDbPlain"/>
            </a:pPr>
            <a:r>
              <a:rPr lang="en-US" sz="2000" dirty="0"/>
              <a:t>FUNGSI PRAKTIS: </a:t>
            </a:r>
          </a:p>
          <a:p>
            <a:pPr marL="457200" lvl="1" indent="0">
              <a:buNone/>
            </a:pPr>
            <a:r>
              <a:rPr lang="en-US" sz="2000" b="1" i="1" dirty="0"/>
              <a:t>Tool for action</a:t>
            </a:r>
            <a:r>
              <a:rPr lang="en-US" sz="2000" dirty="0"/>
              <a:t>. </a:t>
            </a:r>
            <a:r>
              <a:rPr lang="en-US" sz="2000" dirty="0" err="1"/>
              <a:t>Contoh</a:t>
            </a:r>
            <a:r>
              <a:rPr lang="en-US" sz="2000" dirty="0"/>
              <a:t>: </a:t>
            </a:r>
            <a:r>
              <a:rPr lang="en-US" sz="2000" dirty="0" err="1"/>
              <a:t>Advokasi</a:t>
            </a:r>
            <a:r>
              <a:rPr lang="en-US" sz="2000" dirty="0"/>
              <a:t> </a:t>
            </a:r>
            <a:r>
              <a:rPr lang="en-US" sz="2000" dirty="0" err="1"/>
              <a:t>Kebijakan</a:t>
            </a:r>
            <a:r>
              <a:rPr lang="en-US" sz="2000" dirty="0"/>
              <a:t>, </a:t>
            </a:r>
            <a:r>
              <a:rPr lang="en-US" sz="2000" dirty="0" err="1"/>
              <a:t>meningkatkan</a:t>
            </a:r>
            <a:r>
              <a:rPr lang="en-US" sz="2000" dirty="0"/>
              <a:t> </a:t>
            </a:r>
            <a:r>
              <a:rPr lang="en-US" sz="2000" dirty="0" err="1"/>
              <a:t>kesadaran</a:t>
            </a:r>
            <a:r>
              <a:rPr lang="en-US" sz="2000" dirty="0"/>
              <a:t>, </a:t>
            </a:r>
            <a:r>
              <a:rPr lang="en-US" sz="2000" dirty="0" err="1"/>
              <a:t>mengubah</a:t>
            </a:r>
            <a:r>
              <a:rPr lang="en-US" sz="2000" dirty="0"/>
              <a:t> </a:t>
            </a:r>
            <a:r>
              <a:rPr lang="en-US" sz="2000" dirty="0" err="1"/>
              <a:t>perilaku</a:t>
            </a:r>
            <a:r>
              <a:rPr lang="en-US" sz="2000" dirty="0"/>
              <a:t>, </a:t>
            </a:r>
            <a:r>
              <a:rPr lang="en-US" sz="2000" dirty="0" err="1"/>
              <a:t>memengaruhi</a:t>
            </a:r>
            <a:r>
              <a:rPr lang="en-US" sz="2000" dirty="0"/>
              <a:t> </a:t>
            </a:r>
            <a:r>
              <a:rPr lang="en-US" sz="2000" dirty="0" err="1"/>
              <a:t>opini</a:t>
            </a:r>
            <a:r>
              <a:rPr lang="en-US" sz="2000" dirty="0"/>
              <a:t> </a:t>
            </a:r>
            <a:r>
              <a:rPr lang="en-US" sz="2000" dirty="0" err="1"/>
              <a:t>publik</a:t>
            </a:r>
            <a:r>
              <a:rPr lang="en-US" sz="2000" dirty="0"/>
              <a:t>, </a:t>
            </a:r>
            <a:r>
              <a:rPr lang="en-US" sz="2000" dirty="0" err="1"/>
              <a:t>berkolaborasi</a:t>
            </a:r>
            <a:r>
              <a:rPr lang="en-US" sz="2000" dirty="0"/>
              <a:t> </a:t>
            </a:r>
            <a:r>
              <a:rPr lang="en-US" sz="2000" dirty="0" err="1"/>
              <a:t>untuk</a:t>
            </a:r>
            <a:r>
              <a:rPr lang="en-US" sz="2000" dirty="0"/>
              <a:t> </a:t>
            </a:r>
            <a:r>
              <a:rPr lang="en-US" sz="2000" dirty="0" err="1"/>
              <a:t>mengatasi</a:t>
            </a:r>
            <a:r>
              <a:rPr lang="en-US" sz="2000" dirty="0"/>
              <a:t> </a:t>
            </a:r>
            <a:r>
              <a:rPr lang="en-US" sz="2000" dirty="0" err="1"/>
              <a:t>konflik</a:t>
            </a:r>
            <a:endParaRPr lang="en-US" sz="2000" dirty="0"/>
          </a:p>
          <a:p>
            <a:pPr marL="514350" indent="-514350">
              <a:buFont typeface="+mj-ea"/>
              <a:buAutoNum type="circleNumDbPlain" startAt="2"/>
            </a:pPr>
            <a:r>
              <a:rPr lang="en-US" sz="2000" dirty="0"/>
              <a:t>FUNGSI PEMBENTUKAN NILAI: </a:t>
            </a:r>
            <a:r>
              <a:rPr lang="en-US" sz="2000" dirty="0" err="1"/>
              <a:t>Membantu</a:t>
            </a:r>
            <a:r>
              <a:rPr lang="en-US" sz="2000" dirty="0"/>
              <a:t> </a:t>
            </a:r>
            <a:r>
              <a:rPr lang="en-US" sz="2000" dirty="0" err="1"/>
              <a:t>memahami</a:t>
            </a:r>
            <a:r>
              <a:rPr lang="en-US" sz="2000" dirty="0"/>
              <a:t> </a:t>
            </a:r>
            <a:r>
              <a:rPr lang="en-US" sz="2000" dirty="0" err="1"/>
              <a:t>isu</a:t>
            </a:r>
            <a:r>
              <a:rPr lang="en-US" sz="2000" dirty="0"/>
              <a:t> </a:t>
            </a:r>
            <a:r>
              <a:rPr lang="en-US" sz="2000" dirty="0" err="1"/>
              <a:t>lingkungan</a:t>
            </a:r>
            <a:r>
              <a:rPr lang="en-US" sz="2000" dirty="0"/>
              <a:t>, </a:t>
            </a:r>
            <a:r>
              <a:rPr lang="en-US" sz="2000" dirty="0" err="1"/>
              <a:t>apa</a:t>
            </a:r>
            <a:r>
              <a:rPr lang="en-US" sz="2000" dirty="0"/>
              <a:t> </a:t>
            </a:r>
            <a:r>
              <a:rPr lang="en-US" sz="2000" dirty="0" err="1"/>
              <a:t>hal</a:t>
            </a:r>
            <a:r>
              <a:rPr lang="en-US" sz="2000" dirty="0"/>
              <a:t> </a:t>
            </a:r>
            <a:r>
              <a:rPr lang="en-US" sz="2000" dirty="0" err="1"/>
              <a:t>mendasar</a:t>
            </a:r>
            <a:r>
              <a:rPr lang="en-US" sz="2000" dirty="0"/>
              <a:t> yang </a:t>
            </a:r>
            <a:r>
              <a:rPr lang="en-US" sz="2000" dirty="0" err="1"/>
              <a:t>menyebabkannya</a:t>
            </a:r>
            <a:r>
              <a:rPr lang="en-US" sz="2000" dirty="0"/>
              <a:t>, </a:t>
            </a:r>
            <a:r>
              <a:rPr lang="en-US" sz="2000" dirty="0" err="1"/>
              <a:t>mengenali</a:t>
            </a:r>
            <a:r>
              <a:rPr lang="en-US" sz="2000" dirty="0"/>
              <a:t> </a:t>
            </a:r>
            <a:r>
              <a:rPr lang="en-US" sz="2000" dirty="0" err="1"/>
              <a:t>siapa</a:t>
            </a:r>
            <a:r>
              <a:rPr lang="en-US" sz="2000" dirty="0"/>
              <a:t> </a:t>
            </a:r>
            <a:r>
              <a:rPr lang="en-US" sz="2000" dirty="0" err="1"/>
              <a:t>saja</a:t>
            </a:r>
            <a:r>
              <a:rPr lang="en-US" sz="2000" dirty="0"/>
              <a:t> orang-orang yang </a:t>
            </a:r>
            <a:r>
              <a:rPr lang="en-US" sz="2000" dirty="0" err="1"/>
              <a:t>terlibat</a:t>
            </a:r>
            <a:r>
              <a:rPr lang="en-US" sz="2000" dirty="0"/>
              <a:t> di </a:t>
            </a:r>
            <a:r>
              <a:rPr lang="en-US" sz="2000" dirty="0" err="1"/>
              <a:t>dalamnya</a:t>
            </a:r>
            <a:r>
              <a:rPr lang="en-US" sz="2000" dirty="0"/>
              <a:t>, </a:t>
            </a:r>
            <a:r>
              <a:rPr lang="en-US" sz="2000" dirty="0" err="1"/>
              <a:t>bagaimana</a:t>
            </a:r>
            <a:r>
              <a:rPr lang="en-US" sz="2000" dirty="0"/>
              <a:t> </a:t>
            </a:r>
            <a:r>
              <a:rPr lang="en-US" sz="2000" dirty="0" err="1"/>
              <a:t>pendekatan</a:t>
            </a:r>
            <a:r>
              <a:rPr lang="en-US" sz="2000" dirty="0"/>
              <a:t> yang </a:t>
            </a:r>
            <a:r>
              <a:rPr lang="en-US" sz="2000" dirty="0" err="1"/>
              <a:t>bisa</a:t>
            </a:r>
            <a:r>
              <a:rPr lang="en-US" sz="2000" dirty="0"/>
              <a:t> </a:t>
            </a:r>
            <a:r>
              <a:rPr lang="en-US" sz="2000" dirty="0" err="1"/>
              <a:t>dilakukan</a:t>
            </a:r>
            <a:r>
              <a:rPr lang="en-US" sz="2000" dirty="0"/>
              <a:t> </a:t>
            </a:r>
            <a:r>
              <a:rPr lang="en-US" sz="2000" dirty="0" err="1"/>
              <a:t>untuk</a:t>
            </a:r>
            <a:r>
              <a:rPr lang="en-US" sz="2000" dirty="0"/>
              <a:t> </a:t>
            </a:r>
            <a:r>
              <a:rPr lang="en-US" sz="2000" dirty="0" err="1"/>
              <a:t>mengatasi</a:t>
            </a:r>
            <a:r>
              <a:rPr lang="en-US" sz="2000" dirty="0"/>
              <a:t> </a:t>
            </a:r>
            <a:r>
              <a:rPr lang="en-US" sz="2000" dirty="0" err="1"/>
              <a:t>masalah</a:t>
            </a:r>
            <a:r>
              <a:rPr lang="en-US" sz="2000" dirty="0"/>
              <a:t>, </a:t>
            </a:r>
            <a:r>
              <a:rPr lang="en-US" sz="2000" dirty="0" err="1"/>
              <a:t>apa</a:t>
            </a:r>
            <a:r>
              <a:rPr lang="en-US" sz="2000" dirty="0"/>
              <a:t> yang </a:t>
            </a:r>
            <a:r>
              <a:rPr lang="en-US" sz="2000" dirty="0" err="1"/>
              <a:t>akan</a:t>
            </a:r>
            <a:r>
              <a:rPr lang="en-US" sz="2000" dirty="0"/>
              <a:t> </a:t>
            </a:r>
            <a:r>
              <a:rPr lang="en-US" sz="2000" dirty="0" err="1"/>
              <a:t>terjadi</a:t>
            </a:r>
            <a:r>
              <a:rPr lang="en-US" sz="2000" dirty="0"/>
              <a:t> di masa </a:t>
            </a:r>
            <a:r>
              <a:rPr lang="en-US" sz="2000" dirty="0" err="1"/>
              <a:t>depan</a:t>
            </a:r>
            <a:r>
              <a:rPr lang="en-US" sz="2000" dirty="0"/>
              <a:t>. </a:t>
            </a:r>
          </a:p>
          <a:p>
            <a:pPr marL="457200" lvl="1" indent="0">
              <a:buNone/>
            </a:pPr>
            <a:endParaRPr lang="en-US" sz="2000" dirty="0"/>
          </a:p>
          <a:p>
            <a:pPr lvl="1"/>
            <a:endParaRPr lang="en-US" sz="2000" dirty="0"/>
          </a:p>
          <a:p>
            <a:pPr marL="457200" lvl="1" indent="0">
              <a:buNone/>
            </a:pPr>
            <a:endParaRPr lang="en-US" sz="2000" dirty="0"/>
          </a:p>
        </p:txBody>
      </p:sp>
    </p:spTree>
    <p:extLst>
      <p:ext uri="{BB962C8B-B14F-4D97-AF65-F5344CB8AC3E}">
        <p14:creationId xmlns:p14="http://schemas.microsoft.com/office/powerpoint/2010/main" val="3843583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Advokasi kebijakan</a:t>
            </a:r>
          </a:p>
        </p:txBody>
      </p:sp>
      <p:grpSp>
        <p:nvGrpSpPr>
          <p:cNvPr id="21" name="Group 2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2" name="Rectangle 2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r>
              <a:rPr lang="tr-TR" sz="2200"/>
              <a:t>Advokasi adalah aksi yang strategis dan terpadu, oleh perorangan atau kelompok masyarakat untuk memasukkan suatu masalah ke dalam agenda kebijakan, dan mengontrol para pengambil keputusan untuk mengupayakan solusi bagi masalah tersebut sekaligus membangun basis dukungan bagi penegakkan dan penerapan kebijakan publik yang dibuat untuk mengatasi masalah tersebut (Manual Advokasi Kebijakan Strategis, IDEA, Juli 2003).</a:t>
            </a:r>
          </a:p>
          <a:p>
            <a:r>
              <a:rPr lang="tr-TR" sz="2200"/>
              <a:t>Bentuk dari advokasi lingkungan dapat berupa demonstrasi, unjuk rasa, mengirim surat tuntutan atau petisi, mengirim delegasi (utusan perwakilan), atau mengadakan dengar pendapat masyarakat (public hearing) mengenai permasalahan lingkungan hidup.</a:t>
            </a:r>
            <a:endParaRPr lang="en-US" sz="2200"/>
          </a:p>
        </p:txBody>
      </p:sp>
    </p:spTree>
    <p:extLst>
      <p:ext uri="{BB962C8B-B14F-4D97-AF65-F5344CB8AC3E}">
        <p14:creationId xmlns:p14="http://schemas.microsoft.com/office/powerpoint/2010/main" val="2912872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74B0B678-CD10-4371-96E5-2706F4579F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A9270323-9616-4384-857D-E86B78272E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48" name="Rectangle 47">
              <a:extLst>
                <a:ext uri="{FF2B5EF4-FFF2-40B4-BE49-F238E27FC236}">
                  <a16:creationId xmlns:a16="http://schemas.microsoft.com/office/drawing/2014/main" id="{8A3838D5-9565-4601-BAC3-D1B5BDB803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3349A4B8-3246-4579-922E-FE1155C7F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Rectangle 50">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5F5409-02E8-8B44-BCA9-ACB5098D9150}"/>
              </a:ext>
            </a:extLst>
          </p:cNvPr>
          <p:cNvSpPr>
            <a:spLocks noGrp="1"/>
          </p:cNvSpPr>
          <p:nvPr>
            <p:ph type="title"/>
          </p:nvPr>
        </p:nvSpPr>
        <p:spPr>
          <a:xfrm>
            <a:off x="5867475" y="847827"/>
            <a:ext cx="5408813" cy="1169585"/>
          </a:xfrm>
        </p:spPr>
        <p:txBody>
          <a:bodyPr anchor="b">
            <a:normAutofit/>
          </a:bodyPr>
          <a:lstStyle/>
          <a:p>
            <a:r>
              <a:rPr lang="en-US" sz="2500"/>
              <a:t>Mengapa</a:t>
            </a:r>
            <a:r>
              <a:rPr lang="en-US" sz="2500" dirty="0"/>
              <a:t> </a:t>
            </a:r>
            <a:r>
              <a:rPr lang="en-US" sz="2500"/>
              <a:t>diperlukan</a:t>
            </a:r>
            <a:r>
              <a:rPr lang="en-US" sz="2500" dirty="0"/>
              <a:t> </a:t>
            </a:r>
            <a:r>
              <a:rPr lang="en-US" sz="2500"/>
              <a:t>pemahaman</a:t>
            </a:r>
            <a:r>
              <a:rPr lang="en-US" sz="2500" dirty="0"/>
              <a:t> </a:t>
            </a:r>
            <a:r>
              <a:rPr lang="en-US" sz="2500"/>
              <a:t>akan</a:t>
            </a:r>
            <a:r>
              <a:rPr lang="en-US" sz="2500" dirty="0"/>
              <a:t> </a:t>
            </a:r>
            <a:r>
              <a:rPr lang="en-US" sz="2500"/>
              <a:t>tujuan</a:t>
            </a:r>
            <a:r>
              <a:rPr lang="en-US" sz="2500" dirty="0"/>
              <a:t>, </a:t>
            </a:r>
            <a:r>
              <a:rPr lang="en-US" sz="2500"/>
              <a:t>fungsi</a:t>
            </a:r>
            <a:r>
              <a:rPr lang="en-US" sz="2500" dirty="0"/>
              <a:t> dan </a:t>
            </a:r>
            <a:r>
              <a:rPr lang="en-US" sz="2500"/>
              <a:t>gangguan</a:t>
            </a:r>
            <a:r>
              <a:rPr lang="en-US" sz="2500" dirty="0"/>
              <a:t> </a:t>
            </a:r>
            <a:r>
              <a:rPr lang="en-US" sz="2500"/>
              <a:t>komunikasi</a:t>
            </a:r>
            <a:r>
              <a:rPr lang="en-US" sz="2500" dirty="0"/>
              <a:t>? </a:t>
            </a:r>
          </a:p>
        </p:txBody>
      </p:sp>
      <p:pic>
        <p:nvPicPr>
          <p:cNvPr id="5" name="Graphic 4" descr="Question Mark">
            <a:extLst>
              <a:ext uri="{FF2B5EF4-FFF2-40B4-BE49-F238E27FC236}">
                <a16:creationId xmlns:a16="http://schemas.microsoft.com/office/drawing/2014/main" id="{99448789-E789-B84A-8181-FE75B6F70DC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18374" y="774285"/>
            <a:ext cx="2581173" cy="2581173"/>
          </a:xfrm>
          <a:prstGeom prst="rect">
            <a:avLst/>
          </a:prstGeom>
        </p:spPr>
      </p:pic>
      <p:sp>
        <p:nvSpPr>
          <p:cNvPr id="53" name="Rectangle 52">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57331" y="2188548"/>
            <a:ext cx="5041025"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heckbox Checked">
            <a:extLst>
              <a:ext uri="{FF2B5EF4-FFF2-40B4-BE49-F238E27FC236}">
                <a16:creationId xmlns:a16="http://schemas.microsoft.com/office/drawing/2014/main" id="{19EE263F-61AC-D04A-ADBF-0494B56E28F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18374" y="3575074"/>
            <a:ext cx="2581173" cy="2581173"/>
          </a:xfrm>
          <a:prstGeom prst="rect">
            <a:avLst/>
          </a:prstGeom>
        </p:spPr>
      </p:pic>
      <p:sp>
        <p:nvSpPr>
          <p:cNvPr id="3" name="Content Placeholder 2">
            <a:extLst>
              <a:ext uri="{FF2B5EF4-FFF2-40B4-BE49-F238E27FC236}">
                <a16:creationId xmlns:a16="http://schemas.microsoft.com/office/drawing/2014/main" id="{AE66DE7B-123D-3649-80B7-2A5C394EDAAB}"/>
              </a:ext>
            </a:extLst>
          </p:cNvPr>
          <p:cNvSpPr>
            <a:spLocks noGrp="1"/>
          </p:cNvSpPr>
          <p:nvPr>
            <p:ph idx="1"/>
          </p:nvPr>
        </p:nvSpPr>
        <p:spPr>
          <a:xfrm>
            <a:off x="5868786" y="2508105"/>
            <a:ext cx="5408813" cy="3632493"/>
          </a:xfrm>
        </p:spPr>
        <p:txBody>
          <a:bodyPr anchor="ctr">
            <a:normAutofit/>
          </a:bodyPr>
          <a:lstStyle/>
          <a:p>
            <a:r>
              <a:rPr lang="en-US" sz="2000"/>
              <a:t>PEMAHAMAN TERHADAP TUJUAN, FUNGSI DAN GANGGUAN KOMUNIKASI AKAN MEMBANTU KITA MEMBUAT PERENCANAAN KOMUNIKASI LINGKUNGAN YANG EFEKTIF DAN EFISIEN</a:t>
            </a:r>
          </a:p>
        </p:txBody>
      </p:sp>
    </p:spTree>
    <p:extLst>
      <p:ext uri="{BB962C8B-B14F-4D97-AF65-F5344CB8AC3E}">
        <p14:creationId xmlns:p14="http://schemas.microsoft.com/office/powerpoint/2010/main" val="3494717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4B921A8-26A5-7A47-A0DA-E9097448C17F}"/>
              </a:ext>
            </a:extLst>
          </p:cNvPr>
          <p:cNvSpPr>
            <a:spLocks noGrp="1"/>
          </p:cNvSpPr>
          <p:nvPr>
            <p:ph type="title"/>
          </p:nvPr>
        </p:nvSpPr>
        <p:spPr>
          <a:xfrm>
            <a:off x="2311147" y="365760"/>
            <a:ext cx="7569706" cy="1288238"/>
          </a:xfrm>
        </p:spPr>
        <p:txBody>
          <a:bodyPr anchor="ctr">
            <a:normAutofit/>
          </a:bodyPr>
          <a:lstStyle/>
          <a:p>
            <a:pPr algn="ctr"/>
            <a:r>
              <a:rPr lang="en-US" dirty="0"/>
              <a:t>How?</a:t>
            </a:r>
          </a:p>
        </p:txBody>
      </p:sp>
      <p:sp>
        <p:nvSpPr>
          <p:cNvPr id="3" name="Content Placeholder 2">
            <a:extLst>
              <a:ext uri="{FF2B5EF4-FFF2-40B4-BE49-F238E27FC236}">
                <a16:creationId xmlns:a16="http://schemas.microsoft.com/office/drawing/2014/main" id="{43D7BD74-4FB8-DD48-A037-B445957E829D}"/>
              </a:ext>
            </a:extLst>
          </p:cNvPr>
          <p:cNvSpPr>
            <a:spLocks noGrp="1"/>
          </p:cNvSpPr>
          <p:nvPr>
            <p:ph idx="1"/>
          </p:nvPr>
        </p:nvSpPr>
        <p:spPr>
          <a:xfrm>
            <a:off x="2165569" y="1956816"/>
            <a:ext cx="7860863" cy="4024884"/>
          </a:xfrm>
        </p:spPr>
        <p:txBody>
          <a:bodyPr anchor="t">
            <a:normAutofit/>
          </a:bodyPr>
          <a:lstStyle/>
          <a:p>
            <a:endParaRPr lang="en-US" sz="2400" dirty="0"/>
          </a:p>
          <a:p>
            <a:endParaRPr lang="en-US" sz="2400" dirty="0"/>
          </a:p>
          <a:p>
            <a:r>
              <a:rPr lang="en-US" sz="2400" dirty="0" err="1"/>
              <a:t>Memahami</a:t>
            </a:r>
            <a:r>
              <a:rPr lang="en-US" sz="2400" dirty="0"/>
              <a:t> </a:t>
            </a:r>
            <a:r>
              <a:rPr lang="en-US" sz="2400" dirty="0" err="1"/>
              <a:t>tujuan</a:t>
            </a:r>
            <a:r>
              <a:rPr lang="en-US" sz="2400" dirty="0"/>
              <a:t> </a:t>
            </a:r>
            <a:r>
              <a:rPr lang="en-US" sz="2400" dirty="0" err="1"/>
              <a:t>membantu</a:t>
            </a:r>
            <a:r>
              <a:rPr lang="en-US" sz="2400" dirty="0"/>
              <a:t> </a:t>
            </a:r>
            <a:r>
              <a:rPr lang="en-US" sz="2400" dirty="0" err="1"/>
              <a:t>kita</a:t>
            </a:r>
            <a:r>
              <a:rPr lang="en-US" sz="2400" dirty="0"/>
              <a:t> </a:t>
            </a:r>
            <a:r>
              <a:rPr lang="en-US" sz="2400" dirty="0" err="1"/>
              <a:t>fokus</a:t>
            </a:r>
            <a:r>
              <a:rPr lang="en-US" sz="2400" dirty="0"/>
              <a:t> pada </a:t>
            </a:r>
            <a:r>
              <a:rPr lang="en-US" sz="2400" dirty="0" err="1"/>
              <a:t>hasil</a:t>
            </a:r>
            <a:r>
              <a:rPr lang="en-US" sz="2400" dirty="0"/>
              <a:t> yang </a:t>
            </a:r>
            <a:r>
              <a:rPr lang="en-US" sz="2400" dirty="0" err="1"/>
              <a:t>ingin</a:t>
            </a:r>
            <a:r>
              <a:rPr lang="en-US" sz="2400" dirty="0"/>
              <a:t> </a:t>
            </a:r>
            <a:r>
              <a:rPr lang="en-US" sz="2400" dirty="0" err="1"/>
              <a:t>dicapai</a:t>
            </a:r>
            <a:r>
              <a:rPr lang="en-US" sz="2400" dirty="0"/>
              <a:t>. </a:t>
            </a:r>
          </a:p>
          <a:p>
            <a:r>
              <a:rPr lang="en-US" sz="2400" dirty="0" err="1"/>
              <a:t>Memahami</a:t>
            </a:r>
            <a:r>
              <a:rPr lang="en-US" sz="2400" dirty="0"/>
              <a:t> </a:t>
            </a:r>
            <a:r>
              <a:rPr lang="en-US" sz="2400" dirty="0" err="1"/>
              <a:t>fungsi</a:t>
            </a:r>
            <a:r>
              <a:rPr lang="en-US" sz="2400" dirty="0"/>
              <a:t> </a:t>
            </a:r>
            <a:r>
              <a:rPr lang="en-US" sz="2400" dirty="0" err="1"/>
              <a:t>membantu</a:t>
            </a:r>
            <a:r>
              <a:rPr lang="en-US" sz="2400" dirty="0"/>
              <a:t> </a:t>
            </a:r>
            <a:r>
              <a:rPr lang="en-US" sz="2400" dirty="0" err="1"/>
              <a:t>kita</a:t>
            </a:r>
            <a:r>
              <a:rPr lang="en-US" sz="2400" dirty="0"/>
              <a:t> </a:t>
            </a:r>
            <a:r>
              <a:rPr lang="en-US" sz="2400" dirty="0" err="1"/>
              <a:t>mengukur</a:t>
            </a:r>
            <a:r>
              <a:rPr lang="en-US" sz="2400" dirty="0"/>
              <a:t> </a:t>
            </a:r>
            <a:r>
              <a:rPr lang="en-US" sz="2400" dirty="0" err="1"/>
              <a:t>seberapa</a:t>
            </a:r>
            <a:r>
              <a:rPr lang="en-US" sz="2400" dirty="0"/>
              <a:t> </a:t>
            </a:r>
            <a:r>
              <a:rPr lang="en-US" sz="2400" dirty="0" err="1"/>
              <a:t>besar</a:t>
            </a:r>
            <a:r>
              <a:rPr lang="en-US" sz="2400" dirty="0"/>
              <a:t> </a:t>
            </a:r>
            <a:r>
              <a:rPr lang="en-US" sz="2400" dirty="0" err="1"/>
              <a:t>manfaat</a:t>
            </a:r>
            <a:r>
              <a:rPr lang="en-US" sz="2400" dirty="0"/>
              <a:t>  yang </a:t>
            </a:r>
            <a:r>
              <a:rPr lang="en-US" sz="2400" dirty="0" err="1"/>
              <a:t>akan</a:t>
            </a:r>
            <a:r>
              <a:rPr lang="en-US" sz="2400" dirty="0"/>
              <a:t> </a:t>
            </a:r>
            <a:r>
              <a:rPr lang="en-US" sz="2400" dirty="0" err="1"/>
              <a:t>diperoleh</a:t>
            </a:r>
            <a:endParaRPr lang="en-US" sz="2400" dirty="0"/>
          </a:p>
          <a:p>
            <a:r>
              <a:rPr lang="en-US" sz="2400" dirty="0" err="1"/>
              <a:t>Memahami</a:t>
            </a:r>
            <a:r>
              <a:rPr lang="en-US" sz="2400" dirty="0"/>
              <a:t> </a:t>
            </a:r>
            <a:r>
              <a:rPr lang="en-US" sz="2400" dirty="0" err="1"/>
              <a:t>gangguan</a:t>
            </a:r>
            <a:r>
              <a:rPr lang="en-US" sz="2400" dirty="0"/>
              <a:t> </a:t>
            </a:r>
            <a:r>
              <a:rPr lang="en-US" sz="2400" dirty="0" err="1"/>
              <a:t>membantu</a:t>
            </a:r>
            <a:r>
              <a:rPr lang="en-US" sz="2400" dirty="0"/>
              <a:t> </a:t>
            </a:r>
            <a:r>
              <a:rPr lang="en-US" sz="2400" dirty="0" err="1"/>
              <a:t>kita</a:t>
            </a:r>
            <a:r>
              <a:rPr lang="en-US" sz="2400" dirty="0"/>
              <a:t> </a:t>
            </a:r>
            <a:r>
              <a:rPr lang="en-US" sz="2400" dirty="0" err="1"/>
              <a:t>mengantisipasi</a:t>
            </a:r>
            <a:r>
              <a:rPr lang="en-US" sz="2400" dirty="0"/>
              <a:t> </a:t>
            </a:r>
            <a:r>
              <a:rPr lang="en-US" sz="2400" dirty="0" err="1"/>
              <a:t>potensi</a:t>
            </a:r>
            <a:r>
              <a:rPr lang="en-US" sz="2400" dirty="0"/>
              <a:t> </a:t>
            </a:r>
            <a:r>
              <a:rPr lang="en-US" sz="2400" dirty="0" err="1"/>
              <a:t>masalah</a:t>
            </a:r>
            <a:r>
              <a:rPr lang="en-US" sz="2400" dirty="0"/>
              <a:t> yang </a:t>
            </a:r>
            <a:r>
              <a:rPr lang="en-US" sz="2400" dirty="0" err="1"/>
              <a:t>mungkin</a:t>
            </a:r>
            <a:r>
              <a:rPr lang="en-US" sz="2400" dirty="0"/>
              <a:t> </a:t>
            </a:r>
            <a:r>
              <a:rPr lang="en-US" sz="2400" dirty="0" err="1"/>
              <a:t>muncul</a:t>
            </a:r>
            <a:r>
              <a:rPr lang="en-US" sz="2400" dirty="0"/>
              <a:t> </a:t>
            </a:r>
            <a:r>
              <a:rPr lang="en-US" sz="2400" dirty="0" err="1"/>
              <a:t>dalam</a:t>
            </a:r>
            <a:r>
              <a:rPr lang="en-US" sz="2400" dirty="0"/>
              <a:t> proses </a:t>
            </a:r>
            <a:r>
              <a:rPr lang="en-US" sz="2400" dirty="0" err="1"/>
              <a:t>komunikasi</a:t>
            </a:r>
            <a:r>
              <a:rPr lang="en-US" sz="2400" dirty="0"/>
              <a:t> dan </a:t>
            </a:r>
            <a:r>
              <a:rPr lang="en-US" sz="2400" dirty="0" err="1"/>
              <a:t>mempertimbangkan</a:t>
            </a:r>
            <a:r>
              <a:rPr lang="en-US" sz="2400" dirty="0"/>
              <a:t> </a:t>
            </a:r>
            <a:r>
              <a:rPr lang="en-US" sz="2400" dirty="0" err="1"/>
              <a:t>solusinya</a:t>
            </a:r>
            <a:r>
              <a:rPr lang="en-US" sz="2400" dirty="0"/>
              <a:t>. </a:t>
            </a:r>
          </a:p>
          <a:p>
            <a:endParaRPr lang="en-US" sz="2400" dirty="0"/>
          </a:p>
        </p:txBody>
      </p:sp>
    </p:spTree>
    <p:extLst>
      <p:ext uri="{BB962C8B-B14F-4D97-AF65-F5344CB8AC3E}">
        <p14:creationId xmlns:p14="http://schemas.microsoft.com/office/powerpoint/2010/main" val="288988557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408</Words>
  <Application>Microsoft Macintosh PowerPoint</Application>
  <PresentationFormat>Widescreen</PresentationFormat>
  <Paragraphs>55</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Arial Rounded MT Bold</vt:lpstr>
      <vt:lpstr>Calibri</vt:lpstr>
      <vt:lpstr>Calibri Light</vt:lpstr>
      <vt:lpstr>Office Theme</vt:lpstr>
      <vt:lpstr>Komunikasi Lingkungan</vt:lpstr>
      <vt:lpstr>Tujuan Komunikasi</vt:lpstr>
      <vt:lpstr>Fungsi Komunikasi</vt:lpstr>
      <vt:lpstr>Gangguan Komunikasi</vt:lpstr>
      <vt:lpstr>TUJUAN KOMUNIKASI LINGKUNGAN</vt:lpstr>
      <vt:lpstr>FUNGSI SOSIAL  KOMUNIKASI LINGKUNGAN</vt:lpstr>
      <vt:lpstr>Advokasi kebijakan</vt:lpstr>
      <vt:lpstr>Mengapa diperlukan pemahaman akan tujuan, fungsi dan gangguan komunikasi? </vt:lpstr>
      <vt:lpstr>How?</vt:lpstr>
      <vt:lpstr>Bagaimana penerapannya dalam komunikasi lingkungan?  Anda ingat, bahwa proses komunikasi melibatkan unsur-unsur berikut:</vt:lpstr>
      <vt:lpstr>Perencanaan yang baik harus SMART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Komunikasi Lingkungan</dc:title>
  <dc:creator>Emma  Aliudin</dc:creator>
  <cp:lastModifiedBy>Emma  Aliudin</cp:lastModifiedBy>
  <cp:revision>1</cp:revision>
  <dcterms:created xsi:type="dcterms:W3CDTF">2020-10-19T22:45:36Z</dcterms:created>
  <dcterms:modified xsi:type="dcterms:W3CDTF">2020-10-19T22:48:46Z</dcterms:modified>
</cp:coreProperties>
</file>