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92" r:id="rId8"/>
    <p:sldId id="293" r:id="rId9"/>
    <p:sldId id="294" r:id="rId10"/>
    <p:sldId id="291" r:id="rId11"/>
    <p:sldId id="290" r:id="rId12"/>
    <p:sldId id="295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/>
    <p:restoredTop sz="94727"/>
  </p:normalViewPr>
  <p:slideViewPr>
    <p:cSldViewPr snapToGrid="0" snapToObjects="1">
      <p:cViewPr varScale="1">
        <p:scale>
          <a:sx n="84" d="100"/>
          <a:sy n="84" d="100"/>
        </p:scale>
        <p:origin x="1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9.svg"/><Relationship Id="rId9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9.sv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1ABA4-B013-4F98-A402-6E53FD65023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C9EF64F-5696-41A6-9000-3E7A37BC56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Who (Sender)</a:t>
          </a:r>
        </a:p>
      </dgm:t>
    </dgm:pt>
    <dgm:pt modelId="{416DD445-6ACD-4E4F-8D2B-B699BF0A739A}" type="parTrans" cxnId="{C071A20B-F14E-4209-8397-FB2DF95D6ABD}">
      <dgm:prSet/>
      <dgm:spPr/>
      <dgm:t>
        <a:bodyPr/>
        <a:lstStyle/>
        <a:p>
          <a:endParaRPr lang="en-US"/>
        </a:p>
      </dgm:t>
    </dgm:pt>
    <dgm:pt modelId="{EB127A3B-2E9A-4234-88AE-6C7EBAEF6D65}" type="sibTrans" cxnId="{C071A20B-F14E-4209-8397-FB2DF95D6ABD}">
      <dgm:prSet/>
      <dgm:spPr/>
      <dgm:t>
        <a:bodyPr/>
        <a:lstStyle/>
        <a:p>
          <a:endParaRPr lang="en-US"/>
        </a:p>
      </dgm:t>
    </dgm:pt>
    <dgm:pt modelId="{501D03F9-1CAC-4DF0-9713-DB8A2252338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Says What? (Message)</a:t>
          </a:r>
        </a:p>
      </dgm:t>
    </dgm:pt>
    <dgm:pt modelId="{48F3916C-A825-44CC-9963-7FC2C62474AB}" type="parTrans" cxnId="{2C2F67D4-A575-419B-B256-A47B1C6FA177}">
      <dgm:prSet/>
      <dgm:spPr/>
      <dgm:t>
        <a:bodyPr/>
        <a:lstStyle/>
        <a:p>
          <a:endParaRPr lang="en-US"/>
        </a:p>
      </dgm:t>
    </dgm:pt>
    <dgm:pt modelId="{2F9C6AE6-C5BD-4798-9E9F-E6A1C827AA35}" type="sibTrans" cxnId="{2C2F67D4-A575-419B-B256-A47B1C6FA177}">
      <dgm:prSet/>
      <dgm:spPr/>
      <dgm:t>
        <a:bodyPr/>
        <a:lstStyle/>
        <a:p>
          <a:endParaRPr lang="en-US"/>
        </a:p>
      </dgm:t>
    </dgm:pt>
    <dgm:pt modelId="{1F75EF89-570E-41A9-BCEF-FFAED0F5752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 Which Channel (Medium)</a:t>
          </a:r>
        </a:p>
      </dgm:t>
    </dgm:pt>
    <dgm:pt modelId="{781B726E-2F90-40D8-B3AE-7B84177039F1}" type="parTrans" cxnId="{7D95473E-0C7C-44B3-8D82-D06BF436D7B6}">
      <dgm:prSet/>
      <dgm:spPr/>
      <dgm:t>
        <a:bodyPr/>
        <a:lstStyle/>
        <a:p>
          <a:endParaRPr lang="en-US"/>
        </a:p>
      </dgm:t>
    </dgm:pt>
    <dgm:pt modelId="{926D8FF7-6CA4-4636-9DB8-8E9A18FBE98C}" type="sibTrans" cxnId="{7D95473E-0C7C-44B3-8D82-D06BF436D7B6}">
      <dgm:prSet/>
      <dgm:spPr/>
      <dgm:t>
        <a:bodyPr/>
        <a:lstStyle/>
        <a:p>
          <a:endParaRPr lang="en-US"/>
        </a:p>
      </dgm:t>
    </dgm:pt>
    <dgm:pt modelId="{522EE193-EE07-4A58-95EF-400FD4A23D2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To Whom (Receiver)</a:t>
          </a:r>
        </a:p>
      </dgm:t>
    </dgm:pt>
    <dgm:pt modelId="{C3EAA90D-C9DF-4830-AC79-020D7A2695C9}" type="parTrans" cxnId="{7F54229A-3F08-4662-A855-A4F5F28AD428}">
      <dgm:prSet/>
      <dgm:spPr/>
      <dgm:t>
        <a:bodyPr/>
        <a:lstStyle/>
        <a:p>
          <a:endParaRPr lang="en-US"/>
        </a:p>
      </dgm:t>
    </dgm:pt>
    <dgm:pt modelId="{2114DC27-6B9C-4229-ADE3-266D514161BF}" type="sibTrans" cxnId="{7F54229A-3F08-4662-A855-A4F5F28AD428}">
      <dgm:prSet/>
      <dgm:spPr/>
      <dgm:t>
        <a:bodyPr/>
        <a:lstStyle/>
        <a:p>
          <a:endParaRPr lang="en-US"/>
        </a:p>
      </dgm:t>
    </dgm:pt>
    <dgm:pt modelId="{FC4E0654-3D36-460E-BC0D-DBFEF33ED8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With What Effect? (Response)</a:t>
          </a:r>
        </a:p>
      </dgm:t>
    </dgm:pt>
    <dgm:pt modelId="{94967764-67AA-43D8-97DB-7F6BA75B35BD}" type="parTrans" cxnId="{01D6D0E0-E03F-4235-A867-F5089EE7F3C2}">
      <dgm:prSet/>
      <dgm:spPr/>
      <dgm:t>
        <a:bodyPr/>
        <a:lstStyle/>
        <a:p>
          <a:endParaRPr lang="en-US"/>
        </a:p>
      </dgm:t>
    </dgm:pt>
    <dgm:pt modelId="{3FBA5374-27B4-451E-9F65-6BF64183AA25}" type="sibTrans" cxnId="{01D6D0E0-E03F-4235-A867-F5089EE7F3C2}">
      <dgm:prSet/>
      <dgm:spPr/>
      <dgm:t>
        <a:bodyPr/>
        <a:lstStyle/>
        <a:p>
          <a:endParaRPr lang="en-US"/>
        </a:p>
      </dgm:t>
    </dgm:pt>
    <dgm:pt modelId="{E526BCE8-625B-4B15-9343-0C32E532D762}" type="pres">
      <dgm:prSet presAssocID="{6FB1ABA4-B013-4F98-A402-6E53FD650231}" presName="root" presStyleCnt="0">
        <dgm:presLayoutVars>
          <dgm:dir/>
          <dgm:resizeHandles val="exact"/>
        </dgm:presLayoutVars>
      </dgm:prSet>
      <dgm:spPr/>
    </dgm:pt>
    <dgm:pt modelId="{58BB1150-3F01-40E1-8193-0D31D0E7C5DA}" type="pres">
      <dgm:prSet presAssocID="{4C9EF64F-5696-41A6-9000-3E7A37BC5638}" presName="compNode" presStyleCnt="0"/>
      <dgm:spPr/>
    </dgm:pt>
    <dgm:pt modelId="{FB81A035-55AA-4F7E-ACCB-7020B98F11F3}" type="pres">
      <dgm:prSet presAssocID="{4C9EF64F-5696-41A6-9000-3E7A37BC5638}" presName="iconBgRect" presStyleLbl="bgShp" presStyleIdx="0" presStyleCnt="5"/>
      <dgm:spPr/>
    </dgm:pt>
    <dgm:pt modelId="{4516B3A4-07ED-4EE1-BCCC-6A09803206D0}" type="pres">
      <dgm:prSet presAssocID="{4C9EF64F-5696-41A6-9000-3E7A37BC563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73FE0961-ED70-4AAD-9AF5-9D4473DBCEEC}" type="pres">
      <dgm:prSet presAssocID="{4C9EF64F-5696-41A6-9000-3E7A37BC5638}" presName="spaceRect" presStyleCnt="0"/>
      <dgm:spPr/>
    </dgm:pt>
    <dgm:pt modelId="{5EB9163C-8ED1-4336-BB02-DBBFAAD729D2}" type="pres">
      <dgm:prSet presAssocID="{4C9EF64F-5696-41A6-9000-3E7A37BC5638}" presName="textRect" presStyleLbl="revTx" presStyleIdx="0" presStyleCnt="5">
        <dgm:presLayoutVars>
          <dgm:chMax val="1"/>
          <dgm:chPref val="1"/>
        </dgm:presLayoutVars>
      </dgm:prSet>
      <dgm:spPr/>
    </dgm:pt>
    <dgm:pt modelId="{97A69111-968C-4E6E-867B-96F51ABFE853}" type="pres">
      <dgm:prSet presAssocID="{EB127A3B-2E9A-4234-88AE-6C7EBAEF6D65}" presName="sibTrans" presStyleCnt="0"/>
      <dgm:spPr/>
    </dgm:pt>
    <dgm:pt modelId="{0614FEF5-2071-422F-BE8F-F21F4A3D4102}" type="pres">
      <dgm:prSet presAssocID="{501D03F9-1CAC-4DF0-9713-DB8A22523384}" presName="compNode" presStyleCnt="0"/>
      <dgm:spPr/>
    </dgm:pt>
    <dgm:pt modelId="{1F4D07FD-1D70-4560-A803-ABCA84FDEDEC}" type="pres">
      <dgm:prSet presAssocID="{501D03F9-1CAC-4DF0-9713-DB8A22523384}" presName="iconBgRect" presStyleLbl="bgShp" presStyleIdx="1" presStyleCnt="5"/>
      <dgm:spPr/>
    </dgm:pt>
    <dgm:pt modelId="{B400B8A3-275B-4937-B7AC-2291AAE11457}" type="pres">
      <dgm:prSet presAssocID="{501D03F9-1CAC-4DF0-9713-DB8A2252338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BA24901-2285-450D-8202-138358B176E2}" type="pres">
      <dgm:prSet presAssocID="{501D03F9-1CAC-4DF0-9713-DB8A22523384}" presName="spaceRect" presStyleCnt="0"/>
      <dgm:spPr/>
    </dgm:pt>
    <dgm:pt modelId="{7E332A2A-0A23-4E20-A1E0-E2346CD68F14}" type="pres">
      <dgm:prSet presAssocID="{501D03F9-1CAC-4DF0-9713-DB8A22523384}" presName="textRect" presStyleLbl="revTx" presStyleIdx="1" presStyleCnt="5">
        <dgm:presLayoutVars>
          <dgm:chMax val="1"/>
          <dgm:chPref val="1"/>
        </dgm:presLayoutVars>
      </dgm:prSet>
      <dgm:spPr/>
    </dgm:pt>
    <dgm:pt modelId="{9693D4A3-04CF-46E1-8B92-3A9D79CB5383}" type="pres">
      <dgm:prSet presAssocID="{2F9C6AE6-C5BD-4798-9E9F-E6A1C827AA35}" presName="sibTrans" presStyleCnt="0"/>
      <dgm:spPr/>
    </dgm:pt>
    <dgm:pt modelId="{FBCABAEF-78CC-45C3-943D-50B6AB886269}" type="pres">
      <dgm:prSet presAssocID="{1F75EF89-570E-41A9-BCEF-FFAED0F57523}" presName="compNode" presStyleCnt="0"/>
      <dgm:spPr/>
    </dgm:pt>
    <dgm:pt modelId="{AA5745F1-CE12-49C8-8662-0A800071BFA6}" type="pres">
      <dgm:prSet presAssocID="{1F75EF89-570E-41A9-BCEF-FFAED0F57523}" presName="iconBgRect" presStyleLbl="bgShp" presStyleIdx="2" presStyleCnt="5"/>
      <dgm:spPr/>
    </dgm:pt>
    <dgm:pt modelId="{71B3677E-69D6-48E0-BE67-229C137B9F46}" type="pres">
      <dgm:prSet presAssocID="{1F75EF89-570E-41A9-BCEF-FFAED0F5752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162D8421-3475-43C4-AC01-8A18A24E91D7}" type="pres">
      <dgm:prSet presAssocID="{1F75EF89-570E-41A9-BCEF-FFAED0F57523}" presName="spaceRect" presStyleCnt="0"/>
      <dgm:spPr/>
    </dgm:pt>
    <dgm:pt modelId="{C2A17C9C-32F1-476B-ADF2-03862B884BCD}" type="pres">
      <dgm:prSet presAssocID="{1F75EF89-570E-41A9-BCEF-FFAED0F57523}" presName="textRect" presStyleLbl="revTx" presStyleIdx="2" presStyleCnt="5">
        <dgm:presLayoutVars>
          <dgm:chMax val="1"/>
          <dgm:chPref val="1"/>
        </dgm:presLayoutVars>
      </dgm:prSet>
      <dgm:spPr/>
    </dgm:pt>
    <dgm:pt modelId="{3796C210-D6A7-45A7-9DE4-605D58827EFB}" type="pres">
      <dgm:prSet presAssocID="{926D8FF7-6CA4-4636-9DB8-8E9A18FBE98C}" presName="sibTrans" presStyleCnt="0"/>
      <dgm:spPr/>
    </dgm:pt>
    <dgm:pt modelId="{649C4E56-A92E-49BE-B7D4-5E6D14F95C21}" type="pres">
      <dgm:prSet presAssocID="{522EE193-EE07-4A58-95EF-400FD4A23D29}" presName="compNode" presStyleCnt="0"/>
      <dgm:spPr/>
    </dgm:pt>
    <dgm:pt modelId="{175354D6-E01E-4AB8-95D0-BEB1EDF4D06A}" type="pres">
      <dgm:prSet presAssocID="{522EE193-EE07-4A58-95EF-400FD4A23D29}" presName="iconBgRect" presStyleLbl="bgShp" presStyleIdx="3" presStyleCnt="5"/>
      <dgm:spPr/>
    </dgm:pt>
    <dgm:pt modelId="{7A9D951A-2969-40FF-8143-2F41B34C0E32}" type="pres">
      <dgm:prSet presAssocID="{522EE193-EE07-4A58-95EF-400FD4A23D2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7DF41A94-40F8-49F1-9A7F-2948BA97A3D8}" type="pres">
      <dgm:prSet presAssocID="{522EE193-EE07-4A58-95EF-400FD4A23D29}" presName="spaceRect" presStyleCnt="0"/>
      <dgm:spPr/>
    </dgm:pt>
    <dgm:pt modelId="{58382F05-36CE-4E91-80B1-DB436B16DCC0}" type="pres">
      <dgm:prSet presAssocID="{522EE193-EE07-4A58-95EF-400FD4A23D29}" presName="textRect" presStyleLbl="revTx" presStyleIdx="3" presStyleCnt="5">
        <dgm:presLayoutVars>
          <dgm:chMax val="1"/>
          <dgm:chPref val="1"/>
        </dgm:presLayoutVars>
      </dgm:prSet>
      <dgm:spPr/>
    </dgm:pt>
    <dgm:pt modelId="{E7973978-6B9F-4A52-99D1-48FAC76D7873}" type="pres">
      <dgm:prSet presAssocID="{2114DC27-6B9C-4229-ADE3-266D514161BF}" presName="sibTrans" presStyleCnt="0"/>
      <dgm:spPr/>
    </dgm:pt>
    <dgm:pt modelId="{4CFE1581-7B01-406B-8F67-92DF523574AC}" type="pres">
      <dgm:prSet presAssocID="{FC4E0654-3D36-460E-BC0D-DBFEF33ED8A5}" presName="compNode" presStyleCnt="0"/>
      <dgm:spPr/>
    </dgm:pt>
    <dgm:pt modelId="{1B88553C-BA22-43F1-BE21-87BE326F6BE6}" type="pres">
      <dgm:prSet presAssocID="{FC4E0654-3D36-460E-BC0D-DBFEF33ED8A5}" presName="iconBgRect" presStyleLbl="bgShp" presStyleIdx="4" presStyleCnt="5"/>
      <dgm:spPr/>
    </dgm:pt>
    <dgm:pt modelId="{EE2E660F-4578-4AAE-925D-5908F3FB48E4}" type="pres">
      <dgm:prSet presAssocID="{FC4E0654-3D36-460E-BC0D-DBFEF33ED8A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75B776B1-D418-470B-9AF6-B9909CF2A947}" type="pres">
      <dgm:prSet presAssocID="{FC4E0654-3D36-460E-BC0D-DBFEF33ED8A5}" presName="spaceRect" presStyleCnt="0"/>
      <dgm:spPr/>
    </dgm:pt>
    <dgm:pt modelId="{F400D652-1166-4C0A-83CB-CBAF01F82CA7}" type="pres">
      <dgm:prSet presAssocID="{FC4E0654-3D36-460E-BC0D-DBFEF33ED8A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2B78008-748D-DF4C-A9C6-6BAE73C4A6D7}" type="presOf" srcId="{501D03F9-1CAC-4DF0-9713-DB8A22523384}" destId="{7E332A2A-0A23-4E20-A1E0-E2346CD68F14}" srcOrd="0" destOrd="0" presId="urn:microsoft.com/office/officeart/2018/5/layout/IconCircleLabelList"/>
    <dgm:cxn modelId="{C071A20B-F14E-4209-8397-FB2DF95D6ABD}" srcId="{6FB1ABA4-B013-4F98-A402-6E53FD650231}" destId="{4C9EF64F-5696-41A6-9000-3E7A37BC5638}" srcOrd="0" destOrd="0" parTransId="{416DD445-6ACD-4E4F-8D2B-B699BF0A739A}" sibTransId="{EB127A3B-2E9A-4234-88AE-6C7EBAEF6D65}"/>
    <dgm:cxn modelId="{43F6BF1C-8536-A646-98AF-1AF3683A093E}" type="presOf" srcId="{1F75EF89-570E-41A9-BCEF-FFAED0F57523}" destId="{C2A17C9C-32F1-476B-ADF2-03862B884BCD}" srcOrd="0" destOrd="0" presId="urn:microsoft.com/office/officeart/2018/5/layout/IconCircleLabelList"/>
    <dgm:cxn modelId="{7D95473E-0C7C-44B3-8D82-D06BF436D7B6}" srcId="{6FB1ABA4-B013-4F98-A402-6E53FD650231}" destId="{1F75EF89-570E-41A9-BCEF-FFAED0F57523}" srcOrd="2" destOrd="0" parTransId="{781B726E-2F90-40D8-B3AE-7B84177039F1}" sibTransId="{926D8FF7-6CA4-4636-9DB8-8E9A18FBE98C}"/>
    <dgm:cxn modelId="{7F54229A-3F08-4662-A855-A4F5F28AD428}" srcId="{6FB1ABA4-B013-4F98-A402-6E53FD650231}" destId="{522EE193-EE07-4A58-95EF-400FD4A23D29}" srcOrd="3" destOrd="0" parTransId="{C3EAA90D-C9DF-4830-AC79-020D7A2695C9}" sibTransId="{2114DC27-6B9C-4229-ADE3-266D514161BF}"/>
    <dgm:cxn modelId="{C62E6EA7-39B2-4C4F-AD24-B3A71A9A3E90}" type="presOf" srcId="{6FB1ABA4-B013-4F98-A402-6E53FD650231}" destId="{E526BCE8-625B-4B15-9343-0C32E532D762}" srcOrd="0" destOrd="0" presId="urn:microsoft.com/office/officeart/2018/5/layout/IconCircleLabelList"/>
    <dgm:cxn modelId="{1A70A3C4-D11B-3C4A-A010-82FB9D894724}" type="presOf" srcId="{4C9EF64F-5696-41A6-9000-3E7A37BC5638}" destId="{5EB9163C-8ED1-4336-BB02-DBBFAAD729D2}" srcOrd="0" destOrd="0" presId="urn:microsoft.com/office/officeart/2018/5/layout/IconCircleLabelList"/>
    <dgm:cxn modelId="{2C2F67D4-A575-419B-B256-A47B1C6FA177}" srcId="{6FB1ABA4-B013-4F98-A402-6E53FD650231}" destId="{501D03F9-1CAC-4DF0-9713-DB8A22523384}" srcOrd="1" destOrd="0" parTransId="{48F3916C-A825-44CC-9963-7FC2C62474AB}" sibTransId="{2F9C6AE6-C5BD-4798-9E9F-E6A1C827AA35}"/>
    <dgm:cxn modelId="{E01A00D7-CC55-C44C-B458-5F161957B8E7}" type="presOf" srcId="{522EE193-EE07-4A58-95EF-400FD4A23D29}" destId="{58382F05-36CE-4E91-80B1-DB436B16DCC0}" srcOrd="0" destOrd="0" presId="urn:microsoft.com/office/officeart/2018/5/layout/IconCircleLabelList"/>
    <dgm:cxn modelId="{01D6D0E0-E03F-4235-A867-F5089EE7F3C2}" srcId="{6FB1ABA4-B013-4F98-A402-6E53FD650231}" destId="{FC4E0654-3D36-460E-BC0D-DBFEF33ED8A5}" srcOrd="4" destOrd="0" parTransId="{94967764-67AA-43D8-97DB-7F6BA75B35BD}" sibTransId="{3FBA5374-27B4-451E-9F65-6BF64183AA25}"/>
    <dgm:cxn modelId="{770B45F6-CDCE-BE40-AA4D-8D71DAAEDF13}" type="presOf" srcId="{FC4E0654-3D36-460E-BC0D-DBFEF33ED8A5}" destId="{F400D652-1166-4C0A-83CB-CBAF01F82CA7}" srcOrd="0" destOrd="0" presId="urn:microsoft.com/office/officeart/2018/5/layout/IconCircleLabelList"/>
    <dgm:cxn modelId="{7A1B8120-A1D3-5440-97FC-57FC6FB978C0}" type="presParOf" srcId="{E526BCE8-625B-4B15-9343-0C32E532D762}" destId="{58BB1150-3F01-40E1-8193-0D31D0E7C5DA}" srcOrd="0" destOrd="0" presId="urn:microsoft.com/office/officeart/2018/5/layout/IconCircleLabelList"/>
    <dgm:cxn modelId="{D71BF5F8-344A-204A-9A36-5147742A8B69}" type="presParOf" srcId="{58BB1150-3F01-40E1-8193-0D31D0E7C5DA}" destId="{FB81A035-55AA-4F7E-ACCB-7020B98F11F3}" srcOrd="0" destOrd="0" presId="urn:microsoft.com/office/officeart/2018/5/layout/IconCircleLabelList"/>
    <dgm:cxn modelId="{0C4ABE36-CE7D-A440-9590-B5A6071245EE}" type="presParOf" srcId="{58BB1150-3F01-40E1-8193-0D31D0E7C5DA}" destId="{4516B3A4-07ED-4EE1-BCCC-6A09803206D0}" srcOrd="1" destOrd="0" presId="urn:microsoft.com/office/officeart/2018/5/layout/IconCircleLabelList"/>
    <dgm:cxn modelId="{9480162C-923B-244F-98A8-5334821FC2DE}" type="presParOf" srcId="{58BB1150-3F01-40E1-8193-0D31D0E7C5DA}" destId="{73FE0961-ED70-4AAD-9AF5-9D4473DBCEEC}" srcOrd="2" destOrd="0" presId="urn:microsoft.com/office/officeart/2018/5/layout/IconCircleLabelList"/>
    <dgm:cxn modelId="{19F18668-E4AF-D541-A900-149816081AEC}" type="presParOf" srcId="{58BB1150-3F01-40E1-8193-0D31D0E7C5DA}" destId="{5EB9163C-8ED1-4336-BB02-DBBFAAD729D2}" srcOrd="3" destOrd="0" presId="urn:microsoft.com/office/officeart/2018/5/layout/IconCircleLabelList"/>
    <dgm:cxn modelId="{8D406B62-3551-494E-872F-025B3DA682E9}" type="presParOf" srcId="{E526BCE8-625B-4B15-9343-0C32E532D762}" destId="{97A69111-968C-4E6E-867B-96F51ABFE853}" srcOrd="1" destOrd="0" presId="urn:microsoft.com/office/officeart/2018/5/layout/IconCircleLabelList"/>
    <dgm:cxn modelId="{76F8D1CB-1575-344D-B3F0-94C8C0E45937}" type="presParOf" srcId="{E526BCE8-625B-4B15-9343-0C32E532D762}" destId="{0614FEF5-2071-422F-BE8F-F21F4A3D4102}" srcOrd="2" destOrd="0" presId="urn:microsoft.com/office/officeart/2018/5/layout/IconCircleLabelList"/>
    <dgm:cxn modelId="{FFDB2D23-8CCC-F642-BEF9-0001BB637409}" type="presParOf" srcId="{0614FEF5-2071-422F-BE8F-F21F4A3D4102}" destId="{1F4D07FD-1D70-4560-A803-ABCA84FDEDEC}" srcOrd="0" destOrd="0" presId="urn:microsoft.com/office/officeart/2018/5/layout/IconCircleLabelList"/>
    <dgm:cxn modelId="{9AD2644E-7049-0444-9319-0DB1E39ACA62}" type="presParOf" srcId="{0614FEF5-2071-422F-BE8F-F21F4A3D4102}" destId="{B400B8A3-275B-4937-B7AC-2291AAE11457}" srcOrd="1" destOrd="0" presId="urn:microsoft.com/office/officeart/2018/5/layout/IconCircleLabelList"/>
    <dgm:cxn modelId="{D0F74D0B-E0A5-5E44-86F5-7878AD66782C}" type="presParOf" srcId="{0614FEF5-2071-422F-BE8F-F21F4A3D4102}" destId="{5BA24901-2285-450D-8202-138358B176E2}" srcOrd="2" destOrd="0" presId="urn:microsoft.com/office/officeart/2018/5/layout/IconCircleLabelList"/>
    <dgm:cxn modelId="{C704862A-3AD1-854E-A03A-63ABFC54E3A9}" type="presParOf" srcId="{0614FEF5-2071-422F-BE8F-F21F4A3D4102}" destId="{7E332A2A-0A23-4E20-A1E0-E2346CD68F14}" srcOrd="3" destOrd="0" presId="urn:microsoft.com/office/officeart/2018/5/layout/IconCircleLabelList"/>
    <dgm:cxn modelId="{2D49A979-61F3-D34F-BE3D-104B25D6F0B1}" type="presParOf" srcId="{E526BCE8-625B-4B15-9343-0C32E532D762}" destId="{9693D4A3-04CF-46E1-8B92-3A9D79CB5383}" srcOrd="3" destOrd="0" presId="urn:microsoft.com/office/officeart/2018/5/layout/IconCircleLabelList"/>
    <dgm:cxn modelId="{E32F98B4-BF14-B242-8553-9743BA9C66E1}" type="presParOf" srcId="{E526BCE8-625B-4B15-9343-0C32E532D762}" destId="{FBCABAEF-78CC-45C3-943D-50B6AB886269}" srcOrd="4" destOrd="0" presId="urn:microsoft.com/office/officeart/2018/5/layout/IconCircleLabelList"/>
    <dgm:cxn modelId="{425FBAE2-12AF-C348-AE99-F33E6FAFAAD9}" type="presParOf" srcId="{FBCABAEF-78CC-45C3-943D-50B6AB886269}" destId="{AA5745F1-CE12-49C8-8662-0A800071BFA6}" srcOrd="0" destOrd="0" presId="urn:microsoft.com/office/officeart/2018/5/layout/IconCircleLabelList"/>
    <dgm:cxn modelId="{4D5929D6-119F-5649-BA99-DCEE900BCFDD}" type="presParOf" srcId="{FBCABAEF-78CC-45C3-943D-50B6AB886269}" destId="{71B3677E-69D6-48E0-BE67-229C137B9F46}" srcOrd="1" destOrd="0" presId="urn:microsoft.com/office/officeart/2018/5/layout/IconCircleLabelList"/>
    <dgm:cxn modelId="{B13071E0-471F-2E4C-9C35-C95A7612B8EC}" type="presParOf" srcId="{FBCABAEF-78CC-45C3-943D-50B6AB886269}" destId="{162D8421-3475-43C4-AC01-8A18A24E91D7}" srcOrd="2" destOrd="0" presId="urn:microsoft.com/office/officeart/2018/5/layout/IconCircleLabelList"/>
    <dgm:cxn modelId="{8B36CD6B-75B4-694D-93F7-4DBB63DBA1DD}" type="presParOf" srcId="{FBCABAEF-78CC-45C3-943D-50B6AB886269}" destId="{C2A17C9C-32F1-476B-ADF2-03862B884BCD}" srcOrd="3" destOrd="0" presId="urn:microsoft.com/office/officeart/2018/5/layout/IconCircleLabelList"/>
    <dgm:cxn modelId="{5FEA9A69-0C68-6641-B932-8A943F9C377E}" type="presParOf" srcId="{E526BCE8-625B-4B15-9343-0C32E532D762}" destId="{3796C210-D6A7-45A7-9DE4-605D58827EFB}" srcOrd="5" destOrd="0" presId="urn:microsoft.com/office/officeart/2018/5/layout/IconCircleLabelList"/>
    <dgm:cxn modelId="{95632607-33FA-4A4F-B786-9CA054962366}" type="presParOf" srcId="{E526BCE8-625B-4B15-9343-0C32E532D762}" destId="{649C4E56-A92E-49BE-B7D4-5E6D14F95C21}" srcOrd="6" destOrd="0" presId="urn:microsoft.com/office/officeart/2018/5/layout/IconCircleLabelList"/>
    <dgm:cxn modelId="{F837F77B-F529-494B-ACE8-D421726144E3}" type="presParOf" srcId="{649C4E56-A92E-49BE-B7D4-5E6D14F95C21}" destId="{175354D6-E01E-4AB8-95D0-BEB1EDF4D06A}" srcOrd="0" destOrd="0" presId="urn:microsoft.com/office/officeart/2018/5/layout/IconCircleLabelList"/>
    <dgm:cxn modelId="{8725B5D8-178B-EC43-A98F-CA4E9DC0130A}" type="presParOf" srcId="{649C4E56-A92E-49BE-B7D4-5E6D14F95C21}" destId="{7A9D951A-2969-40FF-8143-2F41B34C0E32}" srcOrd="1" destOrd="0" presId="urn:microsoft.com/office/officeart/2018/5/layout/IconCircleLabelList"/>
    <dgm:cxn modelId="{DCADA3BD-5777-E949-8BED-1241370AAD72}" type="presParOf" srcId="{649C4E56-A92E-49BE-B7D4-5E6D14F95C21}" destId="{7DF41A94-40F8-49F1-9A7F-2948BA97A3D8}" srcOrd="2" destOrd="0" presId="urn:microsoft.com/office/officeart/2018/5/layout/IconCircleLabelList"/>
    <dgm:cxn modelId="{74FA5F3F-F2D6-B34A-8C63-3B7AC09A2DB8}" type="presParOf" srcId="{649C4E56-A92E-49BE-B7D4-5E6D14F95C21}" destId="{58382F05-36CE-4E91-80B1-DB436B16DCC0}" srcOrd="3" destOrd="0" presId="urn:microsoft.com/office/officeart/2018/5/layout/IconCircleLabelList"/>
    <dgm:cxn modelId="{257FDB58-EEA1-2B4F-B78D-005E2461F4CB}" type="presParOf" srcId="{E526BCE8-625B-4B15-9343-0C32E532D762}" destId="{E7973978-6B9F-4A52-99D1-48FAC76D7873}" srcOrd="7" destOrd="0" presId="urn:microsoft.com/office/officeart/2018/5/layout/IconCircleLabelList"/>
    <dgm:cxn modelId="{64CFC917-2268-0F45-97E4-8FDB4B36B6F2}" type="presParOf" srcId="{E526BCE8-625B-4B15-9343-0C32E532D762}" destId="{4CFE1581-7B01-406B-8F67-92DF523574AC}" srcOrd="8" destOrd="0" presId="urn:microsoft.com/office/officeart/2018/5/layout/IconCircleLabelList"/>
    <dgm:cxn modelId="{772855FA-E621-2648-A8FB-1F14385A1B4A}" type="presParOf" srcId="{4CFE1581-7B01-406B-8F67-92DF523574AC}" destId="{1B88553C-BA22-43F1-BE21-87BE326F6BE6}" srcOrd="0" destOrd="0" presId="urn:microsoft.com/office/officeart/2018/5/layout/IconCircleLabelList"/>
    <dgm:cxn modelId="{1DA7DEE5-C596-F240-B070-BE72C6A1F02E}" type="presParOf" srcId="{4CFE1581-7B01-406B-8F67-92DF523574AC}" destId="{EE2E660F-4578-4AAE-925D-5908F3FB48E4}" srcOrd="1" destOrd="0" presId="urn:microsoft.com/office/officeart/2018/5/layout/IconCircleLabelList"/>
    <dgm:cxn modelId="{B1CEC7FD-EC8D-3048-8D1D-BE14F21AB4A1}" type="presParOf" srcId="{4CFE1581-7B01-406B-8F67-92DF523574AC}" destId="{75B776B1-D418-470B-9AF6-B9909CF2A947}" srcOrd="2" destOrd="0" presId="urn:microsoft.com/office/officeart/2018/5/layout/IconCircleLabelList"/>
    <dgm:cxn modelId="{FC2267C5-1E5F-E14D-94EB-6BA898C5D73B}" type="presParOf" srcId="{4CFE1581-7B01-406B-8F67-92DF523574AC}" destId="{F400D652-1166-4C0A-83CB-CBAF01F82CA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EBA1C-8729-4459-A85C-CA90A745A77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D2B5910-0DA1-4EB5-8DDD-C4992FA4350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Source</a:t>
          </a:r>
        </a:p>
      </dgm:t>
    </dgm:pt>
    <dgm:pt modelId="{05DBF88D-ECE6-4B53-91AF-28106D268306}" type="parTrans" cxnId="{9B531BC3-AD2F-4B9D-9EFD-70408261DC5A}">
      <dgm:prSet/>
      <dgm:spPr/>
      <dgm:t>
        <a:bodyPr/>
        <a:lstStyle/>
        <a:p>
          <a:endParaRPr lang="en-US"/>
        </a:p>
      </dgm:t>
    </dgm:pt>
    <dgm:pt modelId="{9034D0DB-0407-40C5-9332-0E3EFEA51350}" type="sibTrans" cxnId="{9B531BC3-AD2F-4B9D-9EFD-70408261DC5A}">
      <dgm:prSet/>
      <dgm:spPr/>
      <dgm:t>
        <a:bodyPr/>
        <a:lstStyle/>
        <a:p>
          <a:endParaRPr lang="en-US"/>
        </a:p>
      </dgm:t>
    </dgm:pt>
    <dgm:pt modelId="{D2415E13-D9D5-4C95-8DD8-0BD522761D1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Message</a:t>
          </a:r>
        </a:p>
      </dgm:t>
    </dgm:pt>
    <dgm:pt modelId="{8027C7C3-CB95-4811-9750-D3C44B86BC42}" type="parTrans" cxnId="{6CA73317-4C75-448C-B154-88262601E225}">
      <dgm:prSet/>
      <dgm:spPr/>
      <dgm:t>
        <a:bodyPr/>
        <a:lstStyle/>
        <a:p>
          <a:endParaRPr lang="en-US"/>
        </a:p>
      </dgm:t>
    </dgm:pt>
    <dgm:pt modelId="{3F17A4BA-6050-4DEA-8901-F6059CCFA6A6}" type="sibTrans" cxnId="{6CA73317-4C75-448C-B154-88262601E225}">
      <dgm:prSet/>
      <dgm:spPr/>
      <dgm:t>
        <a:bodyPr/>
        <a:lstStyle/>
        <a:p>
          <a:endParaRPr lang="en-US"/>
        </a:p>
      </dgm:t>
    </dgm:pt>
    <dgm:pt modelId="{323A98EB-49AB-4DE2-88DF-694E94CE45D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Channel </a:t>
          </a:r>
        </a:p>
      </dgm:t>
    </dgm:pt>
    <dgm:pt modelId="{4FCF7666-0110-4526-B417-F0464CF2D994}" type="parTrans" cxnId="{59EB13A6-B0C0-4716-958F-4EB7017F4AF5}">
      <dgm:prSet/>
      <dgm:spPr/>
      <dgm:t>
        <a:bodyPr/>
        <a:lstStyle/>
        <a:p>
          <a:endParaRPr lang="en-US"/>
        </a:p>
      </dgm:t>
    </dgm:pt>
    <dgm:pt modelId="{A06BEE68-B455-41A9-A11B-D0ECA01C9625}" type="sibTrans" cxnId="{59EB13A6-B0C0-4716-958F-4EB7017F4AF5}">
      <dgm:prSet/>
      <dgm:spPr/>
      <dgm:t>
        <a:bodyPr/>
        <a:lstStyle/>
        <a:p>
          <a:endParaRPr lang="en-US"/>
        </a:p>
      </dgm:t>
    </dgm:pt>
    <dgm:pt modelId="{7E2CBEBF-931C-4E7D-B5EA-9B799FB468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Receiver</a:t>
          </a:r>
        </a:p>
      </dgm:t>
    </dgm:pt>
    <dgm:pt modelId="{30BD9FC4-B813-42A4-B522-7220D3881FB7}" type="parTrans" cxnId="{830D84CC-58CA-46D8-BF4E-4C1B7000DC46}">
      <dgm:prSet/>
      <dgm:spPr/>
      <dgm:t>
        <a:bodyPr/>
        <a:lstStyle/>
        <a:p>
          <a:endParaRPr lang="en-US"/>
        </a:p>
      </dgm:t>
    </dgm:pt>
    <dgm:pt modelId="{EAEE463E-E4E4-4A19-9D5F-0596DC62AE15}" type="sibTrans" cxnId="{830D84CC-58CA-46D8-BF4E-4C1B7000DC46}">
      <dgm:prSet/>
      <dgm:spPr/>
      <dgm:t>
        <a:bodyPr/>
        <a:lstStyle/>
        <a:p>
          <a:endParaRPr lang="en-US"/>
        </a:p>
      </dgm:t>
    </dgm:pt>
    <dgm:pt modelId="{803036DD-0F5C-45DF-977C-BA670149F34A}" type="pres">
      <dgm:prSet presAssocID="{D25EBA1C-8729-4459-A85C-CA90A745A774}" presName="root" presStyleCnt="0">
        <dgm:presLayoutVars>
          <dgm:dir/>
          <dgm:resizeHandles val="exact"/>
        </dgm:presLayoutVars>
      </dgm:prSet>
      <dgm:spPr/>
    </dgm:pt>
    <dgm:pt modelId="{7A93AF4A-1D20-4CB6-9CAB-9C03153F45F7}" type="pres">
      <dgm:prSet presAssocID="{3D2B5910-0DA1-4EB5-8DDD-C4992FA4350F}" presName="compNode" presStyleCnt="0"/>
      <dgm:spPr/>
    </dgm:pt>
    <dgm:pt modelId="{AF3625D4-651F-43FE-B1DF-DE9943889EDA}" type="pres">
      <dgm:prSet presAssocID="{3D2B5910-0DA1-4EB5-8DDD-C4992FA4350F}" presName="iconBgRect" presStyleLbl="bgShp" presStyleIdx="0" presStyleCnt="4"/>
      <dgm:spPr/>
    </dgm:pt>
    <dgm:pt modelId="{29E94F16-4CFD-47DB-9B17-8826E03B41E4}" type="pres">
      <dgm:prSet presAssocID="{3D2B5910-0DA1-4EB5-8DDD-C4992FA4350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84AAC37-681A-46E5-8944-99811F4EF065}" type="pres">
      <dgm:prSet presAssocID="{3D2B5910-0DA1-4EB5-8DDD-C4992FA4350F}" presName="spaceRect" presStyleCnt="0"/>
      <dgm:spPr/>
    </dgm:pt>
    <dgm:pt modelId="{659B03FC-A837-45DE-AFE6-9CBF84209579}" type="pres">
      <dgm:prSet presAssocID="{3D2B5910-0DA1-4EB5-8DDD-C4992FA4350F}" presName="textRect" presStyleLbl="revTx" presStyleIdx="0" presStyleCnt="4">
        <dgm:presLayoutVars>
          <dgm:chMax val="1"/>
          <dgm:chPref val="1"/>
        </dgm:presLayoutVars>
      </dgm:prSet>
      <dgm:spPr/>
    </dgm:pt>
    <dgm:pt modelId="{36BC2505-152F-42A2-AE38-157F2E9974C2}" type="pres">
      <dgm:prSet presAssocID="{9034D0DB-0407-40C5-9332-0E3EFEA51350}" presName="sibTrans" presStyleCnt="0"/>
      <dgm:spPr/>
    </dgm:pt>
    <dgm:pt modelId="{369BA118-2919-41CC-900C-A2CEFB8FEB88}" type="pres">
      <dgm:prSet presAssocID="{D2415E13-D9D5-4C95-8DD8-0BD522761D13}" presName="compNode" presStyleCnt="0"/>
      <dgm:spPr/>
    </dgm:pt>
    <dgm:pt modelId="{9FC74A90-5F48-494E-BE0C-2450511E231A}" type="pres">
      <dgm:prSet presAssocID="{D2415E13-D9D5-4C95-8DD8-0BD522761D13}" presName="iconBgRect" presStyleLbl="bgShp" presStyleIdx="1" presStyleCnt="4"/>
      <dgm:spPr/>
    </dgm:pt>
    <dgm:pt modelId="{A0E15ABF-1D50-46FD-ACBA-1ADCFC5841A9}" type="pres">
      <dgm:prSet presAssocID="{D2415E13-D9D5-4C95-8DD8-0BD522761D1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864C144-8727-4D3D-8F83-E051C54B4176}" type="pres">
      <dgm:prSet presAssocID="{D2415E13-D9D5-4C95-8DD8-0BD522761D13}" presName="spaceRect" presStyleCnt="0"/>
      <dgm:spPr/>
    </dgm:pt>
    <dgm:pt modelId="{5220D3FD-1B17-488D-8853-2E86A1ECA725}" type="pres">
      <dgm:prSet presAssocID="{D2415E13-D9D5-4C95-8DD8-0BD522761D13}" presName="textRect" presStyleLbl="revTx" presStyleIdx="1" presStyleCnt="4">
        <dgm:presLayoutVars>
          <dgm:chMax val="1"/>
          <dgm:chPref val="1"/>
        </dgm:presLayoutVars>
      </dgm:prSet>
      <dgm:spPr/>
    </dgm:pt>
    <dgm:pt modelId="{D523993D-1901-4E7E-836E-77F09C4D4141}" type="pres">
      <dgm:prSet presAssocID="{3F17A4BA-6050-4DEA-8901-F6059CCFA6A6}" presName="sibTrans" presStyleCnt="0"/>
      <dgm:spPr/>
    </dgm:pt>
    <dgm:pt modelId="{36DC29E9-67B5-4DFF-90B5-5B935915497F}" type="pres">
      <dgm:prSet presAssocID="{323A98EB-49AB-4DE2-88DF-694E94CE45D5}" presName="compNode" presStyleCnt="0"/>
      <dgm:spPr/>
    </dgm:pt>
    <dgm:pt modelId="{D08BE3BB-1D49-4717-97E6-A380A1E7E918}" type="pres">
      <dgm:prSet presAssocID="{323A98EB-49AB-4DE2-88DF-694E94CE45D5}" presName="iconBgRect" presStyleLbl="bgShp" presStyleIdx="2" presStyleCnt="4"/>
      <dgm:spPr/>
    </dgm:pt>
    <dgm:pt modelId="{3C3B43CB-AF48-4B69-89E4-F4535AB0529F}" type="pres">
      <dgm:prSet presAssocID="{323A98EB-49AB-4DE2-88DF-694E94CE45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1E363545-41FA-41E2-8EFE-1E4EF6CD05F4}" type="pres">
      <dgm:prSet presAssocID="{323A98EB-49AB-4DE2-88DF-694E94CE45D5}" presName="spaceRect" presStyleCnt="0"/>
      <dgm:spPr/>
    </dgm:pt>
    <dgm:pt modelId="{6B5DCDEE-3E0F-432E-8EC7-8EE3C28EADA6}" type="pres">
      <dgm:prSet presAssocID="{323A98EB-49AB-4DE2-88DF-694E94CE45D5}" presName="textRect" presStyleLbl="revTx" presStyleIdx="2" presStyleCnt="4">
        <dgm:presLayoutVars>
          <dgm:chMax val="1"/>
          <dgm:chPref val="1"/>
        </dgm:presLayoutVars>
      </dgm:prSet>
      <dgm:spPr/>
    </dgm:pt>
    <dgm:pt modelId="{9C7D5FF7-DBAD-4E59-8497-7729B41C524A}" type="pres">
      <dgm:prSet presAssocID="{A06BEE68-B455-41A9-A11B-D0ECA01C9625}" presName="sibTrans" presStyleCnt="0"/>
      <dgm:spPr/>
    </dgm:pt>
    <dgm:pt modelId="{8373086A-9404-4475-B716-C9B6F33B5640}" type="pres">
      <dgm:prSet presAssocID="{7E2CBEBF-931C-4E7D-B5EA-9B799FB468A2}" presName="compNode" presStyleCnt="0"/>
      <dgm:spPr/>
    </dgm:pt>
    <dgm:pt modelId="{DE67FF76-4FAA-408E-B691-E81A44ECDF68}" type="pres">
      <dgm:prSet presAssocID="{7E2CBEBF-931C-4E7D-B5EA-9B799FB468A2}" presName="iconBgRect" presStyleLbl="bgShp" presStyleIdx="3" presStyleCnt="4"/>
      <dgm:spPr/>
    </dgm:pt>
    <dgm:pt modelId="{CF0951C5-9623-4CB6-9EA8-F7AC441FAEB4}" type="pres">
      <dgm:prSet presAssocID="{7E2CBEBF-931C-4E7D-B5EA-9B799FB468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D7D526F9-8C40-48A2-906B-CDC3FDEA0A59}" type="pres">
      <dgm:prSet presAssocID="{7E2CBEBF-931C-4E7D-B5EA-9B799FB468A2}" presName="spaceRect" presStyleCnt="0"/>
      <dgm:spPr/>
    </dgm:pt>
    <dgm:pt modelId="{D186EF17-52A6-4AAC-B44B-6E4089FA5993}" type="pres">
      <dgm:prSet presAssocID="{7E2CBEBF-931C-4E7D-B5EA-9B799FB468A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3229907-5CC6-3F44-8706-49265AC808B1}" type="presOf" srcId="{7E2CBEBF-931C-4E7D-B5EA-9B799FB468A2}" destId="{D186EF17-52A6-4AAC-B44B-6E4089FA5993}" srcOrd="0" destOrd="0" presId="urn:microsoft.com/office/officeart/2018/5/layout/IconCircleLabelList"/>
    <dgm:cxn modelId="{87770616-94CA-7847-80D0-4C37175EE687}" type="presOf" srcId="{D25EBA1C-8729-4459-A85C-CA90A745A774}" destId="{803036DD-0F5C-45DF-977C-BA670149F34A}" srcOrd="0" destOrd="0" presId="urn:microsoft.com/office/officeart/2018/5/layout/IconCircleLabelList"/>
    <dgm:cxn modelId="{6CA73317-4C75-448C-B154-88262601E225}" srcId="{D25EBA1C-8729-4459-A85C-CA90A745A774}" destId="{D2415E13-D9D5-4C95-8DD8-0BD522761D13}" srcOrd="1" destOrd="0" parTransId="{8027C7C3-CB95-4811-9750-D3C44B86BC42}" sibTransId="{3F17A4BA-6050-4DEA-8901-F6059CCFA6A6}"/>
    <dgm:cxn modelId="{E3D54558-2D4F-0746-8D1E-B602F2577D5E}" type="presOf" srcId="{D2415E13-D9D5-4C95-8DD8-0BD522761D13}" destId="{5220D3FD-1B17-488D-8853-2E86A1ECA725}" srcOrd="0" destOrd="0" presId="urn:microsoft.com/office/officeart/2018/5/layout/IconCircleLabelList"/>
    <dgm:cxn modelId="{49862FA0-3106-AD44-8A7A-ACD914EDEEFE}" type="presOf" srcId="{323A98EB-49AB-4DE2-88DF-694E94CE45D5}" destId="{6B5DCDEE-3E0F-432E-8EC7-8EE3C28EADA6}" srcOrd="0" destOrd="0" presId="urn:microsoft.com/office/officeart/2018/5/layout/IconCircleLabelList"/>
    <dgm:cxn modelId="{59EB13A6-B0C0-4716-958F-4EB7017F4AF5}" srcId="{D25EBA1C-8729-4459-A85C-CA90A745A774}" destId="{323A98EB-49AB-4DE2-88DF-694E94CE45D5}" srcOrd="2" destOrd="0" parTransId="{4FCF7666-0110-4526-B417-F0464CF2D994}" sibTransId="{A06BEE68-B455-41A9-A11B-D0ECA01C9625}"/>
    <dgm:cxn modelId="{9B531BC3-AD2F-4B9D-9EFD-70408261DC5A}" srcId="{D25EBA1C-8729-4459-A85C-CA90A745A774}" destId="{3D2B5910-0DA1-4EB5-8DDD-C4992FA4350F}" srcOrd="0" destOrd="0" parTransId="{05DBF88D-ECE6-4B53-91AF-28106D268306}" sibTransId="{9034D0DB-0407-40C5-9332-0E3EFEA51350}"/>
    <dgm:cxn modelId="{585EEECA-C110-6943-A1CF-DF9FBA6CEDDD}" type="presOf" srcId="{3D2B5910-0DA1-4EB5-8DDD-C4992FA4350F}" destId="{659B03FC-A837-45DE-AFE6-9CBF84209579}" srcOrd="0" destOrd="0" presId="urn:microsoft.com/office/officeart/2018/5/layout/IconCircleLabelList"/>
    <dgm:cxn modelId="{830D84CC-58CA-46D8-BF4E-4C1B7000DC46}" srcId="{D25EBA1C-8729-4459-A85C-CA90A745A774}" destId="{7E2CBEBF-931C-4E7D-B5EA-9B799FB468A2}" srcOrd="3" destOrd="0" parTransId="{30BD9FC4-B813-42A4-B522-7220D3881FB7}" sibTransId="{EAEE463E-E4E4-4A19-9D5F-0596DC62AE15}"/>
    <dgm:cxn modelId="{F85DD9FC-E6B9-9B41-A8A6-DDE9DB321B50}" type="presParOf" srcId="{803036DD-0F5C-45DF-977C-BA670149F34A}" destId="{7A93AF4A-1D20-4CB6-9CAB-9C03153F45F7}" srcOrd="0" destOrd="0" presId="urn:microsoft.com/office/officeart/2018/5/layout/IconCircleLabelList"/>
    <dgm:cxn modelId="{4942BF23-A7A8-DF4E-9682-AA091DE1B1A0}" type="presParOf" srcId="{7A93AF4A-1D20-4CB6-9CAB-9C03153F45F7}" destId="{AF3625D4-651F-43FE-B1DF-DE9943889EDA}" srcOrd="0" destOrd="0" presId="urn:microsoft.com/office/officeart/2018/5/layout/IconCircleLabelList"/>
    <dgm:cxn modelId="{9C9D7394-A94D-C146-BF66-B519DD5EB848}" type="presParOf" srcId="{7A93AF4A-1D20-4CB6-9CAB-9C03153F45F7}" destId="{29E94F16-4CFD-47DB-9B17-8826E03B41E4}" srcOrd="1" destOrd="0" presId="urn:microsoft.com/office/officeart/2018/5/layout/IconCircleLabelList"/>
    <dgm:cxn modelId="{EEFA79FA-BD36-AE43-A336-1F785BE13CD4}" type="presParOf" srcId="{7A93AF4A-1D20-4CB6-9CAB-9C03153F45F7}" destId="{084AAC37-681A-46E5-8944-99811F4EF065}" srcOrd="2" destOrd="0" presId="urn:microsoft.com/office/officeart/2018/5/layout/IconCircleLabelList"/>
    <dgm:cxn modelId="{827C009F-007A-FB45-9EF3-A4BFC48ACF19}" type="presParOf" srcId="{7A93AF4A-1D20-4CB6-9CAB-9C03153F45F7}" destId="{659B03FC-A837-45DE-AFE6-9CBF84209579}" srcOrd="3" destOrd="0" presId="urn:microsoft.com/office/officeart/2018/5/layout/IconCircleLabelList"/>
    <dgm:cxn modelId="{B84372D2-CA6D-CE44-B974-ABC96629918C}" type="presParOf" srcId="{803036DD-0F5C-45DF-977C-BA670149F34A}" destId="{36BC2505-152F-42A2-AE38-157F2E9974C2}" srcOrd="1" destOrd="0" presId="urn:microsoft.com/office/officeart/2018/5/layout/IconCircleLabelList"/>
    <dgm:cxn modelId="{E000F6D4-CE94-E543-A051-6B4BAA8C7059}" type="presParOf" srcId="{803036DD-0F5C-45DF-977C-BA670149F34A}" destId="{369BA118-2919-41CC-900C-A2CEFB8FEB88}" srcOrd="2" destOrd="0" presId="urn:microsoft.com/office/officeart/2018/5/layout/IconCircleLabelList"/>
    <dgm:cxn modelId="{2D864810-4BDD-1E42-A184-13C96FC7666E}" type="presParOf" srcId="{369BA118-2919-41CC-900C-A2CEFB8FEB88}" destId="{9FC74A90-5F48-494E-BE0C-2450511E231A}" srcOrd="0" destOrd="0" presId="urn:microsoft.com/office/officeart/2018/5/layout/IconCircleLabelList"/>
    <dgm:cxn modelId="{2D273BA7-B36B-F64E-ADCE-9B310859367B}" type="presParOf" srcId="{369BA118-2919-41CC-900C-A2CEFB8FEB88}" destId="{A0E15ABF-1D50-46FD-ACBA-1ADCFC5841A9}" srcOrd="1" destOrd="0" presId="urn:microsoft.com/office/officeart/2018/5/layout/IconCircleLabelList"/>
    <dgm:cxn modelId="{14C6B50F-BFCD-AB4F-98BB-F33643AE4C9F}" type="presParOf" srcId="{369BA118-2919-41CC-900C-A2CEFB8FEB88}" destId="{7864C144-8727-4D3D-8F83-E051C54B4176}" srcOrd="2" destOrd="0" presId="urn:microsoft.com/office/officeart/2018/5/layout/IconCircleLabelList"/>
    <dgm:cxn modelId="{7B5F8379-41A0-EC49-9614-7658E417BC93}" type="presParOf" srcId="{369BA118-2919-41CC-900C-A2CEFB8FEB88}" destId="{5220D3FD-1B17-488D-8853-2E86A1ECA725}" srcOrd="3" destOrd="0" presId="urn:microsoft.com/office/officeart/2018/5/layout/IconCircleLabelList"/>
    <dgm:cxn modelId="{CC8A2DD6-14EC-BE4B-8321-1F284E1D7810}" type="presParOf" srcId="{803036DD-0F5C-45DF-977C-BA670149F34A}" destId="{D523993D-1901-4E7E-836E-77F09C4D4141}" srcOrd="3" destOrd="0" presId="urn:microsoft.com/office/officeart/2018/5/layout/IconCircleLabelList"/>
    <dgm:cxn modelId="{7498ADC6-EBFB-614F-BBEF-450958C137A8}" type="presParOf" srcId="{803036DD-0F5C-45DF-977C-BA670149F34A}" destId="{36DC29E9-67B5-4DFF-90B5-5B935915497F}" srcOrd="4" destOrd="0" presId="urn:microsoft.com/office/officeart/2018/5/layout/IconCircleLabelList"/>
    <dgm:cxn modelId="{8152C16B-09ED-2048-98A7-C157A5DB04EF}" type="presParOf" srcId="{36DC29E9-67B5-4DFF-90B5-5B935915497F}" destId="{D08BE3BB-1D49-4717-97E6-A380A1E7E918}" srcOrd="0" destOrd="0" presId="urn:microsoft.com/office/officeart/2018/5/layout/IconCircleLabelList"/>
    <dgm:cxn modelId="{158846E2-44EE-E146-A913-61CAE51786E8}" type="presParOf" srcId="{36DC29E9-67B5-4DFF-90B5-5B935915497F}" destId="{3C3B43CB-AF48-4B69-89E4-F4535AB0529F}" srcOrd="1" destOrd="0" presId="urn:microsoft.com/office/officeart/2018/5/layout/IconCircleLabelList"/>
    <dgm:cxn modelId="{4A181DCC-FB11-6147-B817-AADB4CBA07D9}" type="presParOf" srcId="{36DC29E9-67B5-4DFF-90B5-5B935915497F}" destId="{1E363545-41FA-41E2-8EFE-1E4EF6CD05F4}" srcOrd="2" destOrd="0" presId="urn:microsoft.com/office/officeart/2018/5/layout/IconCircleLabelList"/>
    <dgm:cxn modelId="{0EA85AB6-D4F2-7F41-BCC5-DFFACD382FAC}" type="presParOf" srcId="{36DC29E9-67B5-4DFF-90B5-5B935915497F}" destId="{6B5DCDEE-3E0F-432E-8EC7-8EE3C28EADA6}" srcOrd="3" destOrd="0" presId="urn:microsoft.com/office/officeart/2018/5/layout/IconCircleLabelList"/>
    <dgm:cxn modelId="{12DF53DD-65FB-6D4F-AD22-DADBAE49F4A2}" type="presParOf" srcId="{803036DD-0F5C-45DF-977C-BA670149F34A}" destId="{9C7D5FF7-DBAD-4E59-8497-7729B41C524A}" srcOrd="5" destOrd="0" presId="urn:microsoft.com/office/officeart/2018/5/layout/IconCircleLabelList"/>
    <dgm:cxn modelId="{E7714099-D22A-794D-B556-8321DB36D2C1}" type="presParOf" srcId="{803036DD-0F5C-45DF-977C-BA670149F34A}" destId="{8373086A-9404-4475-B716-C9B6F33B5640}" srcOrd="6" destOrd="0" presId="urn:microsoft.com/office/officeart/2018/5/layout/IconCircleLabelList"/>
    <dgm:cxn modelId="{0159F340-B3A2-E244-BBC1-7495AA54D9E5}" type="presParOf" srcId="{8373086A-9404-4475-B716-C9B6F33B5640}" destId="{DE67FF76-4FAA-408E-B691-E81A44ECDF68}" srcOrd="0" destOrd="0" presId="urn:microsoft.com/office/officeart/2018/5/layout/IconCircleLabelList"/>
    <dgm:cxn modelId="{19E87F7D-DE2B-6045-9261-6EA1451023C9}" type="presParOf" srcId="{8373086A-9404-4475-B716-C9B6F33B5640}" destId="{CF0951C5-9623-4CB6-9EA8-F7AC441FAEB4}" srcOrd="1" destOrd="0" presId="urn:microsoft.com/office/officeart/2018/5/layout/IconCircleLabelList"/>
    <dgm:cxn modelId="{99DF99F4-DA1B-B84B-9BBC-07A761D7387F}" type="presParOf" srcId="{8373086A-9404-4475-B716-C9B6F33B5640}" destId="{D7D526F9-8C40-48A2-906B-CDC3FDEA0A59}" srcOrd="2" destOrd="0" presId="urn:microsoft.com/office/officeart/2018/5/layout/IconCircleLabelList"/>
    <dgm:cxn modelId="{0E41FE05-507E-234B-BD91-2E03B374AD1A}" type="presParOf" srcId="{8373086A-9404-4475-B716-C9B6F33B5640}" destId="{D186EF17-52A6-4AAC-B44B-6E4089FA59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93445-BED4-46AB-B757-273C73C208C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C99FC8F-1B31-4361-9F31-2A4CDF4028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Sender (Information Source)</a:t>
          </a:r>
        </a:p>
      </dgm:t>
    </dgm:pt>
    <dgm:pt modelId="{138E56B7-BA6D-4DA3-945D-D3AA0089B775}" type="parTrans" cxnId="{D017B354-1C10-41B3-9C63-500F41208043}">
      <dgm:prSet/>
      <dgm:spPr/>
      <dgm:t>
        <a:bodyPr/>
        <a:lstStyle/>
        <a:p>
          <a:endParaRPr lang="en-US"/>
        </a:p>
      </dgm:t>
    </dgm:pt>
    <dgm:pt modelId="{5BA71F0D-9650-4A3E-9B9E-4636B396035B}" type="sibTrans" cxnId="{D017B354-1C10-41B3-9C63-500F41208043}">
      <dgm:prSet/>
      <dgm:spPr/>
      <dgm:t>
        <a:bodyPr/>
        <a:lstStyle/>
        <a:p>
          <a:endParaRPr lang="en-US"/>
        </a:p>
      </dgm:t>
    </dgm:pt>
    <dgm:pt modelId="{3C1F2217-E432-4F19-AA6D-0B2F1D4A4D0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Encoder (Transmitter)</a:t>
          </a:r>
        </a:p>
      </dgm:t>
    </dgm:pt>
    <dgm:pt modelId="{80AC1EFA-66C3-4351-A49B-A93965916F40}" type="parTrans" cxnId="{3870EF80-B63B-446F-88FF-237E13BF80D5}">
      <dgm:prSet/>
      <dgm:spPr/>
      <dgm:t>
        <a:bodyPr/>
        <a:lstStyle/>
        <a:p>
          <a:endParaRPr lang="en-US"/>
        </a:p>
      </dgm:t>
    </dgm:pt>
    <dgm:pt modelId="{7A0E6445-CE5A-4BE3-9757-DFE3B654918F}" type="sibTrans" cxnId="{3870EF80-B63B-446F-88FF-237E13BF80D5}">
      <dgm:prSet/>
      <dgm:spPr/>
      <dgm:t>
        <a:bodyPr/>
        <a:lstStyle/>
        <a:p>
          <a:endParaRPr lang="en-US"/>
        </a:p>
      </dgm:t>
    </dgm:pt>
    <dgm:pt modelId="{C6FE3BCB-0BB8-4503-8A60-C0C99E1123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Channel </a:t>
          </a:r>
        </a:p>
      </dgm:t>
    </dgm:pt>
    <dgm:pt modelId="{F8708DF9-7FC4-4F0B-9743-23FA877EDA68}" type="parTrans" cxnId="{DBADB0A1-421B-4D83-A807-3216D64E11FB}">
      <dgm:prSet/>
      <dgm:spPr/>
      <dgm:t>
        <a:bodyPr/>
        <a:lstStyle/>
        <a:p>
          <a:endParaRPr lang="en-US"/>
        </a:p>
      </dgm:t>
    </dgm:pt>
    <dgm:pt modelId="{C85C42BF-E645-423C-A222-55BDBFAAB536}" type="sibTrans" cxnId="{DBADB0A1-421B-4D83-A807-3216D64E11FB}">
      <dgm:prSet/>
      <dgm:spPr/>
      <dgm:t>
        <a:bodyPr/>
        <a:lstStyle/>
        <a:p>
          <a:endParaRPr lang="en-US"/>
        </a:p>
      </dgm:t>
    </dgm:pt>
    <dgm:pt modelId="{504BA4E2-34EF-4994-888A-C470E6E839D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Decoder (Reception)</a:t>
          </a:r>
        </a:p>
      </dgm:t>
    </dgm:pt>
    <dgm:pt modelId="{4CD47CB0-0B9E-4FAC-ACB2-A8FCDA60BA0A}" type="parTrans" cxnId="{F9DB7511-C227-4AF1-8D54-C56B913B19C1}">
      <dgm:prSet/>
      <dgm:spPr/>
      <dgm:t>
        <a:bodyPr/>
        <a:lstStyle/>
        <a:p>
          <a:endParaRPr lang="en-US"/>
        </a:p>
      </dgm:t>
    </dgm:pt>
    <dgm:pt modelId="{B8BEDCFF-B81B-45B4-800F-3D11C819BF63}" type="sibTrans" cxnId="{F9DB7511-C227-4AF1-8D54-C56B913B19C1}">
      <dgm:prSet/>
      <dgm:spPr/>
      <dgm:t>
        <a:bodyPr/>
        <a:lstStyle/>
        <a:p>
          <a:endParaRPr lang="en-US"/>
        </a:p>
      </dgm:t>
    </dgm:pt>
    <dgm:pt modelId="{46F65E03-E182-45F4-B27F-6B7AD9BC31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Receiver (Destination)</a:t>
          </a:r>
        </a:p>
      </dgm:t>
    </dgm:pt>
    <dgm:pt modelId="{1FCB605F-C506-4DD7-90E9-F4FEE5645A64}" type="parTrans" cxnId="{DC38896C-E347-4AB8-A9F1-57F40F848CE3}">
      <dgm:prSet/>
      <dgm:spPr/>
      <dgm:t>
        <a:bodyPr/>
        <a:lstStyle/>
        <a:p>
          <a:endParaRPr lang="en-US"/>
        </a:p>
      </dgm:t>
    </dgm:pt>
    <dgm:pt modelId="{2BA9EDB9-1460-49C7-9B19-EC46A34D7741}" type="sibTrans" cxnId="{DC38896C-E347-4AB8-A9F1-57F40F848CE3}">
      <dgm:prSet/>
      <dgm:spPr/>
      <dgm:t>
        <a:bodyPr/>
        <a:lstStyle/>
        <a:p>
          <a:endParaRPr lang="en-US"/>
        </a:p>
      </dgm:t>
    </dgm:pt>
    <dgm:pt modelId="{C5E00628-30D4-43A9-A021-C9122F153175}" type="pres">
      <dgm:prSet presAssocID="{0F193445-BED4-46AB-B757-273C73C208C0}" presName="root" presStyleCnt="0">
        <dgm:presLayoutVars>
          <dgm:dir/>
          <dgm:resizeHandles val="exact"/>
        </dgm:presLayoutVars>
      </dgm:prSet>
      <dgm:spPr/>
    </dgm:pt>
    <dgm:pt modelId="{B12F70BC-6B8E-475E-8FEB-856B7DCC932B}" type="pres">
      <dgm:prSet presAssocID="{1C99FC8F-1B31-4361-9F31-2A4CDF4028FB}" presName="compNode" presStyleCnt="0"/>
      <dgm:spPr/>
    </dgm:pt>
    <dgm:pt modelId="{6C6D7FF1-F522-4C84-ACCB-81212254A032}" type="pres">
      <dgm:prSet presAssocID="{1C99FC8F-1B31-4361-9F31-2A4CDF4028FB}" presName="iconBgRect" presStyleLbl="bgShp" presStyleIdx="0" presStyleCnt="5"/>
      <dgm:spPr/>
    </dgm:pt>
    <dgm:pt modelId="{C2FAD720-A932-46E8-B15A-7969E2D95A2F}" type="pres">
      <dgm:prSet presAssocID="{1C99FC8F-1B31-4361-9F31-2A4CDF4028F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41ED8333-62F2-4CD3-8F71-818718CB4D85}" type="pres">
      <dgm:prSet presAssocID="{1C99FC8F-1B31-4361-9F31-2A4CDF4028FB}" presName="spaceRect" presStyleCnt="0"/>
      <dgm:spPr/>
    </dgm:pt>
    <dgm:pt modelId="{B84F0A17-F864-4998-AAC3-BB47C7CF8E3F}" type="pres">
      <dgm:prSet presAssocID="{1C99FC8F-1B31-4361-9F31-2A4CDF4028FB}" presName="textRect" presStyleLbl="revTx" presStyleIdx="0" presStyleCnt="5">
        <dgm:presLayoutVars>
          <dgm:chMax val="1"/>
          <dgm:chPref val="1"/>
        </dgm:presLayoutVars>
      </dgm:prSet>
      <dgm:spPr/>
    </dgm:pt>
    <dgm:pt modelId="{911F4C5D-BCAF-4B68-A104-24AB74C27352}" type="pres">
      <dgm:prSet presAssocID="{5BA71F0D-9650-4A3E-9B9E-4636B396035B}" presName="sibTrans" presStyleCnt="0"/>
      <dgm:spPr/>
    </dgm:pt>
    <dgm:pt modelId="{EA297B19-07D3-43AE-8C4F-2F66706270C6}" type="pres">
      <dgm:prSet presAssocID="{3C1F2217-E432-4F19-AA6D-0B2F1D4A4D0F}" presName="compNode" presStyleCnt="0"/>
      <dgm:spPr/>
    </dgm:pt>
    <dgm:pt modelId="{15B48554-533C-4652-8D52-BA124F8B46D8}" type="pres">
      <dgm:prSet presAssocID="{3C1F2217-E432-4F19-AA6D-0B2F1D4A4D0F}" presName="iconBgRect" presStyleLbl="bgShp" presStyleIdx="1" presStyleCnt="5"/>
      <dgm:spPr/>
    </dgm:pt>
    <dgm:pt modelId="{B5075DC3-52D4-4217-9718-3BE18F892C4D}" type="pres">
      <dgm:prSet presAssocID="{3C1F2217-E432-4F19-AA6D-0B2F1D4A4D0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C90EB2CB-2C37-44F3-B068-BB545F761D53}" type="pres">
      <dgm:prSet presAssocID="{3C1F2217-E432-4F19-AA6D-0B2F1D4A4D0F}" presName="spaceRect" presStyleCnt="0"/>
      <dgm:spPr/>
    </dgm:pt>
    <dgm:pt modelId="{3B686C67-DF8F-47A4-B26C-92F31A50DF33}" type="pres">
      <dgm:prSet presAssocID="{3C1F2217-E432-4F19-AA6D-0B2F1D4A4D0F}" presName="textRect" presStyleLbl="revTx" presStyleIdx="1" presStyleCnt="5">
        <dgm:presLayoutVars>
          <dgm:chMax val="1"/>
          <dgm:chPref val="1"/>
        </dgm:presLayoutVars>
      </dgm:prSet>
      <dgm:spPr/>
    </dgm:pt>
    <dgm:pt modelId="{D7994B2F-F6F1-45A4-8B00-43C0DA71EE08}" type="pres">
      <dgm:prSet presAssocID="{7A0E6445-CE5A-4BE3-9757-DFE3B654918F}" presName="sibTrans" presStyleCnt="0"/>
      <dgm:spPr/>
    </dgm:pt>
    <dgm:pt modelId="{D761829B-DBC8-4318-8038-1055D8FD95F1}" type="pres">
      <dgm:prSet presAssocID="{C6FE3BCB-0BB8-4503-8A60-C0C99E1123D3}" presName="compNode" presStyleCnt="0"/>
      <dgm:spPr/>
    </dgm:pt>
    <dgm:pt modelId="{D45EB731-D4C8-420E-87E6-6C21B328B883}" type="pres">
      <dgm:prSet presAssocID="{C6FE3BCB-0BB8-4503-8A60-C0C99E1123D3}" presName="iconBgRect" presStyleLbl="bgShp" presStyleIdx="2" presStyleCnt="5"/>
      <dgm:spPr/>
    </dgm:pt>
    <dgm:pt modelId="{CCFEC7F2-4E99-4366-A8FE-E4D373819C3D}" type="pres">
      <dgm:prSet presAssocID="{C6FE3BCB-0BB8-4503-8A60-C0C99E1123D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93853345-301A-41AB-A826-C41674279542}" type="pres">
      <dgm:prSet presAssocID="{C6FE3BCB-0BB8-4503-8A60-C0C99E1123D3}" presName="spaceRect" presStyleCnt="0"/>
      <dgm:spPr/>
    </dgm:pt>
    <dgm:pt modelId="{31D7DD90-50F5-4A45-A7C7-3C328AD6FD8F}" type="pres">
      <dgm:prSet presAssocID="{C6FE3BCB-0BB8-4503-8A60-C0C99E1123D3}" presName="textRect" presStyleLbl="revTx" presStyleIdx="2" presStyleCnt="5">
        <dgm:presLayoutVars>
          <dgm:chMax val="1"/>
          <dgm:chPref val="1"/>
        </dgm:presLayoutVars>
      </dgm:prSet>
      <dgm:spPr/>
    </dgm:pt>
    <dgm:pt modelId="{72FB9F60-5689-4FBD-B184-81AD0E4A8488}" type="pres">
      <dgm:prSet presAssocID="{C85C42BF-E645-423C-A222-55BDBFAAB536}" presName="sibTrans" presStyleCnt="0"/>
      <dgm:spPr/>
    </dgm:pt>
    <dgm:pt modelId="{32DA8EB9-C8C2-4B36-954B-18B698971147}" type="pres">
      <dgm:prSet presAssocID="{504BA4E2-34EF-4994-888A-C470E6E839DC}" presName="compNode" presStyleCnt="0"/>
      <dgm:spPr/>
    </dgm:pt>
    <dgm:pt modelId="{3A5EAFCE-3C66-4EF4-BAFD-5CCC6D33F24A}" type="pres">
      <dgm:prSet presAssocID="{504BA4E2-34EF-4994-888A-C470E6E839DC}" presName="iconBgRect" presStyleLbl="bgShp" presStyleIdx="3" presStyleCnt="5"/>
      <dgm:spPr/>
    </dgm:pt>
    <dgm:pt modelId="{E4FCC41A-DB03-4588-9296-524C43B4F2CB}" type="pres">
      <dgm:prSet presAssocID="{504BA4E2-34EF-4994-888A-C470E6E839D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7DEA6D96-68AD-4366-89B8-CCE4E49E425C}" type="pres">
      <dgm:prSet presAssocID="{504BA4E2-34EF-4994-888A-C470E6E839DC}" presName="spaceRect" presStyleCnt="0"/>
      <dgm:spPr/>
    </dgm:pt>
    <dgm:pt modelId="{7DB23A18-F31B-4004-B2D3-C581C5DA7D04}" type="pres">
      <dgm:prSet presAssocID="{504BA4E2-34EF-4994-888A-C470E6E839DC}" presName="textRect" presStyleLbl="revTx" presStyleIdx="3" presStyleCnt="5">
        <dgm:presLayoutVars>
          <dgm:chMax val="1"/>
          <dgm:chPref val="1"/>
        </dgm:presLayoutVars>
      </dgm:prSet>
      <dgm:spPr/>
    </dgm:pt>
    <dgm:pt modelId="{5B34E945-516E-4285-9988-0CD449912D2A}" type="pres">
      <dgm:prSet presAssocID="{B8BEDCFF-B81B-45B4-800F-3D11C819BF63}" presName="sibTrans" presStyleCnt="0"/>
      <dgm:spPr/>
    </dgm:pt>
    <dgm:pt modelId="{5DDAA971-EA16-4FE1-A76A-0ED81CD55F4E}" type="pres">
      <dgm:prSet presAssocID="{46F65E03-E182-45F4-B27F-6B7AD9BC31F5}" presName="compNode" presStyleCnt="0"/>
      <dgm:spPr/>
    </dgm:pt>
    <dgm:pt modelId="{857115ED-E40A-4020-A9D6-0FE81BE7061D}" type="pres">
      <dgm:prSet presAssocID="{46F65E03-E182-45F4-B27F-6B7AD9BC31F5}" presName="iconBgRect" presStyleLbl="bgShp" presStyleIdx="4" presStyleCnt="5"/>
      <dgm:spPr/>
    </dgm:pt>
    <dgm:pt modelId="{424F2B71-CE8C-4EF8-909F-D2CDE8C22563}" type="pres">
      <dgm:prSet presAssocID="{46F65E03-E182-45F4-B27F-6B7AD9BC31F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4C2240FC-8473-4EB6-AC90-B5FCF572EEB2}" type="pres">
      <dgm:prSet presAssocID="{46F65E03-E182-45F4-B27F-6B7AD9BC31F5}" presName="spaceRect" presStyleCnt="0"/>
      <dgm:spPr/>
    </dgm:pt>
    <dgm:pt modelId="{BA9A66A0-CD10-4802-96CC-EF48E70F6024}" type="pres">
      <dgm:prSet presAssocID="{46F65E03-E182-45F4-B27F-6B7AD9BC31F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5E54608-208B-C54F-84C7-9D73D93A7644}" type="presOf" srcId="{504BA4E2-34EF-4994-888A-C470E6E839DC}" destId="{7DB23A18-F31B-4004-B2D3-C581C5DA7D04}" srcOrd="0" destOrd="0" presId="urn:microsoft.com/office/officeart/2018/5/layout/IconCircleLabelList"/>
    <dgm:cxn modelId="{F9DB7511-C227-4AF1-8D54-C56B913B19C1}" srcId="{0F193445-BED4-46AB-B757-273C73C208C0}" destId="{504BA4E2-34EF-4994-888A-C470E6E839DC}" srcOrd="3" destOrd="0" parTransId="{4CD47CB0-0B9E-4FAC-ACB2-A8FCDA60BA0A}" sibTransId="{B8BEDCFF-B81B-45B4-800F-3D11C819BF63}"/>
    <dgm:cxn modelId="{387CF743-DE59-1646-8ACC-1A3E635ED0CE}" type="presOf" srcId="{1C99FC8F-1B31-4361-9F31-2A4CDF4028FB}" destId="{B84F0A17-F864-4998-AAC3-BB47C7CF8E3F}" srcOrd="0" destOrd="0" presId="urn:microsoft.com/office/officeart/2018/5/layout/IconCircleLabelList"/>
    <dgm:cxn modelId="{F6D6F24C-05DB-AB4D-9A04-B51F5AE31DD1}" type="presOf" srcId="{46F65E03-E182-45F4-B27F-6B7AD9BC31F5}" destId="{BA9A66A0-CD10-4802-96CC-EF48E70F6024}" srcOrd="0" destOrd="0" presId="urn:microsoft.com/office/officeart/2018/5/layout/IconCircleLabelList"/>
    <dgm:cxn modelId="{D017B354-1C10-41B3-9C63-500F41208043}" srcId="{0F193445-BED4-46AB-B757-273C73C208C0}" destId="{1C99FC8F-1B31-4361-9F31-2A4CDF4028FB}" srcOrd="0" destOrd="0" parTransId="{138E56B7-BA6D-4DA3-945D-D3AA0089B775}" sibTransId="{5BA71F0D-9650-4A3E-9B9E-4636B396035B}"/>
    <dgm:cxn modelId="{5ED5E765-C4AA-C74E-B78C-45F7FE4096E5}" type="presOf" srcId="{3C1F2217-E432-4F19-AA6D-0B2F1D4A4D0F}" destId="{3B686C67-DF8F-47A4-B26C-92F31A50DF33}" srcOrd="0" destOrd="0" presId="urn:microsoft.com/office/officeart/2018/5/layout/IconCircleLabelList"/>
    <dgm:cxn modelId="{DC38896C-E347-4AB8-A9F1-57F40F848CE3}" srcId="{0F193445-BED4-46AB-B757-273C73C208C0}" destId="{46F65E03-E182-45F4-B27F-6B7AD9BC31F5}" srcOrd="4" destOrd="0" parTransId="{1FCB605F-C506-4DD7-90E9-F4FEE5645A64}" sibTransId="{2BA9EDB9-1460-49C7-9B19-EC46A34D7741}"/>
    <dgm:cxn modelId="{3870EF80-B63B-446F-88FF-237E13BF80D5}" srcId="{0F193445-BED4-46AB-B757-273C73C208C0}" destId="{3C1F2217-E432-4F19-AA6D-0B2F1D4A4D0F}" srcOrd="1" destOrd="0" parTransId="{80AC1EFA-66C3-4351-A49B-A93965916F40}" sibTransId="{7A0E6445-CE5A-4BE3-9757-DFE3B654918F}"/>
    <dgm:cxn modelId="{DBADB0A1-421B-4D83-A807-3216D64E11FB}" srcId="{0F193445-BED4-46AB-B757-273C73C208C0}" destId="{C6FE3BCB-0BB8-4503-8A60-C0C99E1123D3}" srcOrd="2" destOrd="0" parTransId="{F8708DF9-7FC4-4F0B-9743-23FA877EDA68}" sibTransId="{C85C42BF-E645-423C-A222-55BDBFAAB536}"/>
    <dgm:cxn modelId="{1BB2FDE7-C2D3-A94E-BAF9-8E1F3064630B}" type="presOf" srcId="{C6FE3BCB-0BB8-4503-8A60-C0C99E1123D3}" destId="{31D7DD90-50F5-4A45-A7C7-3C328AD6FD8F}" srcOrd="0" destOrd="0" presId="urn:microsoft.com/office/officeart/2018/5/layout/IconCircleLabelList"/>
    <dgm:cxn modelId="{ED14CEFC-6A2E-9249-9AB1-E8CF70ECF349}" type="presOf" srcId="{0F193445-BED4-46AB-B757-273C73C208C0}" destId="{C5E00628-30D4-43A9-A021-C9122F153175}" srcOrd="0" destOrd="0" presId="urn:microsoft.com/office/officeart/2018/5/layout/IconCircleLabelList"/>
    <dgm:cxn modelId="{56F8E23D-F4E1-FE4B-9C71-F80AF93113A3}" type="presParOf" srcId="{C5E00628-30D4-43A9-A021-C9122F153175}" destId="{B12F70BC-6B8E-475E-8FEB-856B7DCC932B}" srcOrd="0" destOrd="0" presId="urn:microsoft.com/office/officeart/2018/5/layout/IconCircleLabelList"/>
    <dgm:cxn modelId="{855ACC13-9638-644E-A7F7-987B00DB661E}" type="presParOf" srcId="{B12F70BC-6B8E-475E-8FEB-856B7DCC932B}" destId="{6C6D7FF1-F522-4C84-ACCB-81212254A032}" srcOrd="0" destOrd="0" presId="urn:microsoft.com/office/officeart/2018/5/layout/IconCircleLabelList"/>
    <dgm:cxn modelId="{CF408CD5-5D58-D344-9854-5D903B7B52EB}" type="presParOf" srcId="{B12F70BC-6B8E-475E-8FEB-856B7DCC932B}" destId="{C2FAD720-A932-46E8-B15A-7969E2D95A2F}" srcOrd="1" destOrd="0" presId="urn:microsoft.com/office/officeart/2018/5/layout/IconCircleLabelList"/>
    <dgm:cxn modelId="{6C8694DE-F2A9-A84F-9D4B-918C401F2F95}" type="presParOf" srcId="{B12F70BC-6B8E-475E-8FEB-856B7DCC932B}" destId="{41ED8333-62F2-4CD3-8F71-818718CB4D85}" srcOrd="2" destOrd="0" presId="urn:microsoft.com/office/officeart/2018/5/layout/IconCircleLabelList"/>
    <dgm:cxn modelId="{1BC41C24-FF72-7B4F-A020-A5A6FF333215}" type="presParOf" srcId="{B12F70BC-6B8E-475E-8FEB-856B7DCC932B}" destId="{B84F0A17-F864-4998-AAC3-BB47C7CF8E3F}" srcOrd="3" destOrd="0" presId="urn:microsoft.com/office/officeart/2018/5/layout/IconCircleLabelList"/>
    <dgm:cxn modelId="{27FCD89C-230C-5249-AA19-8C4D231C9CE3}" type="presParOf" srcId="{C5E00628-30D4-43A9-A021-C9122F153175}" destId="{911F4C5D-BCAF-4B68-A104-24AB74C27352}" srcOrd="1" destOrd="0" presId="urn:microsoft.com/office/officeart/2018/5/layout/IconCircleLabelList"/>
    <dgm:cxn modelId="{1BD5E3B6-4193-E84E-92CB-D203C58D943A}" type="presParOf" srcId="{C5E00628-30D4-43A9-A021-C9122F153175}" destId="{EA297B19-07D3-43AE-8C4F-2F66706270C6}" srcOrd="2" destOrd="0" presId="urn:microsoft.com/office/officeart/2018/5/layout/IconCircleLabelList"/>
    <dgm:cxn modelId="{3957C831-4B32-5148-8C0A-24BB6A5C5B43}" type="presParOf" srcId="{EA297B19-07D3-43AE-8C4F-2F66706270C6}" destId="{15B48554-533C-4652-8D52-BA124F8B46D8}" srcOrd="0" destOrd="0" presId="urn:microsoft.com/office/officeart/2018/5/layout/IconCircleLabelList"/>
    <dgm:cxn modelId="{A24B8155-395F-4F43-97F6-8A0BB9C4F7A8}" type="presParOf" srcId="{EA297B19-07D3-43AE-8C4F-2F66706270C6}" destId="{B5075DC3-52D4-4217-9718-3BE18F892C4D}" srcOrd="1" destOrd="0" presId="urn:microsoft.com/office/officeart/2018/5/layout/IconCircleLabelList"/>
    <dgm:cxn modelId="{87C27695-7FD0-EF4A-A5FD-D394E6360547}" type="presParOf" srcId="{EA297B19-07D3-43AE-8C4F-2F66706270C6}" destId="{C90EB2CB-2C37-44F3-B068-BB545F761D53}" srcOrd="2" destOrd="0" presId="urn:microsoft.com/office/officeart/2018/5/layout/IconCircleLabelList"/>
    <dgm:cxn modelId="{462E8B88-80BE-5346-9780-6E8B72DAA31F}" type="presParOf" srcId="{EA297B19-07D3-43AE-8C4F-2F66706270C6}" destId="{3B686C67-DF8F-47A4-B26C-92F31A50DF33}" srcOrd="3" destOrd="0" presId="urn:microsoft.com/office/officeart/2018/5/layout/IconCircleLabelList"/>
    <dgm:cxn modelId="{F6A9B6F5-87CF-9B4C-92C1-E1A97DAC966A}" type="presParOf" srcId="{C5E00628-30D4-43A9-A021-C9122F153175}" destId="{D7994B2F-F6F1-45A4-8B00-43C0DA71EE08}" srcOrd="3" destOrd="0" presId="urn:microsoft.com/office/officeart/2018/5/layout/IconCircleLabelList"/>
    <dgm:cxn modelId="{DF4EF810-B97C-764A-9CD6-E6D5F9543C78}" type="presParOf" srcId="{C5E00628-30D4-43A9-A021-C9122F153175}" destId="{D761829B-DBC8-4318-8038-1055D8FD95F1}" srcOrd="4" destOrd="0" presId="urn:microsoft.com/office/officeart/2018/5/layout/IconCircleLabelList"/>
    <dgm:cxn modelId="{6EAE7BBD-3963-3547-BB6D-83E7D35B8057}" type="presParOf" srcId="{D761829B-DBC8-4318-8038-1055D8FD95F1}" destId="{D45EB731-D4C8-420E-87E6-6C21B328B883}" srcOrd="0" destOrd="0" presId="urn:microsoft.com/office/officeart/2018/5/layout/IconCircleLabelList"/>
    <dgm:cxn modelId="{02327775-DA4C-2E4A-89FA-CE15822C803E}" type="presParOf" srcId="{D761829B-DBC8-4318-8038-1055D8FD95F1}" destId="{CCFEC7F2-4E99-4366-A8FE-E4D373819C3D}" srcOrd="1" destOrd="0" presId="urn:microsoft.com/office/officeart/2018/5/layout/IconCircleLabelList"/>
    <dgm:cxn modelId="{26B14EB2-CE08-884E-827A-1D48836476D6}" type="presParOf" srcId="{D761829B-DBC8-4318-8038-1055D8FD95F1}" destId="{93853345-301A-41AB-A826-C41674279542}" srcOrd="2" destOrd="0" presId="urn:microsoft.com/office/officeart/2018/5/layout/IconCircleLabelList"/>
    <dgm:cxn modelId="{9879A9D6-853D-3F43-8CE6-162D5BDDDF78}" type="presParOf" srcId="{D761829B-DBC8-4318-8038-1055D8FD95F1}" destId="{31D7DD90-50F5-4A45-A7C7-3C328AD6FD8F}" srcOrd="3" destOrd="0" presId="urn:microsoft.com/office/officeart/2018/5/layout/IconCircleLabelList"/>
    <dgm:cxn modelId="{44D69EFC-B57C-4843-A4A9-4FF8EA791661}" type="presParOf" srcId="{C5E00628-30D4-43A9-A021-C9122F153175}" destId="{72FB9F60-5689-4FBD-B184-81AD0E4A8488}" srcOrd="5" destOrd="0" presId="urn:microsoft.com/office/officeart/2018/5/layout/IconCircleLabelList"/>
    <dgm:cxn modelId="{7BA36D77-305F-184B-A8C3-8FE7A0BFA416}" type="presParOf" srcId="{C5E00628-30D4-43A9-A021-C9122F153175}" destId="{32DA8EB9-C8C2-4B36-954B-18B698971147}" srcOrd="6" destOrd="0" presId="urn:microsoft.com/office/officeart/2018/5/layout/IconCircleLabelList"/>
    <dgm:cxn modelId="{B30692FA-F476-5040-BAAE-F11569206505}" type="presParOf" srcId="{32DA8EB9-C8C2-4B36-954B-18B698971147}" destId="{3A5EAFCE-3C66-4EF4-BAFD-5CCC6D33F24A}" srcOrd="0" destOrd="0" presId="urn:microsoft.com/office/officeart/2018/5/layout/IconCircleLabelList"/>
    <dgm:cxn modelId="{065AE8E0-8BE0-2249-B7A9-AAE6E226F3F3}" type="presParOf" srcId="{32DA8EB9-C8C2-4B36-954B-18B698971147}" destId="{E4FCC41A-DB03-4588-9296-524C43B4F2CB}" srcOrd="1" destOrd="0" presId="urn:microsoft.com/office/officeart/2018/5/layout/IconCircleLabelList"/>
    <dgm:cxn modelId="{09A67D0E-8653-D74C-9A50-2B9D06F44B29}" type="presParOf" srcId="{32DA8EB9-C8C2-4B36-954B-18B698971147}" destId="{7DEA6D96-68AD-4366-89B8-CCE4E49E425C}" srcOrd="2" destOrd="0" presId="urn:microsoft.com/office/officeart/2018/5/layout/IconCircleLabelList"/>
    <dgm:cxn modelId="{4E9A8D0F-B769-F542-BD6E-59EE1B2ACFC3}" type="presParOf" srcId="{32DA8EB9-C8C2-4B36-954B-18B698971147}" destId="{7DB23A18-F31B-4004-B2D3-C581C5DA7D04}" srcOrd="3" destOrd="0" presId="urn:microsoft.com/office/officeart/2018/5/layout/IconCircleLabelList"/>
    <dgm:cxn modelId="{29BCA1B5-91F1-A14E-8DB1-18EE0DEAAC2F}" type="presParOf" srcId="{C5E00628-30D4-43A9-A021-C9122F153175}" destId="{5B34E945-516E-4285-9988-0CD449912D2A}" srcOrd="7" destOrd="0" presId="urn:microsoft.com/office/officeart/2018/5/layout/IconCircleLabelList"/>
    <dgm:cxn modelId="{F3A9A597-3C8D-C44B-9703-C7EDBFE6972F}" type="presParOf" srcId="{C5E00628-30D4-43A9-A021-C9122F153175}" destId="{5DDAA971-EA16-4FE1-A76A-0ED81CD55F4E}" srcOrd="8" destOrd="0" presId="urn:microsoft.com/office/officeart/2018/5/layout/IconCircleLabelList"/>
    <dgm:cxn modelId="{CB718B0F-E219-0E4D-84AC-59DC44F4E05F}" type="presParOf" srcId="{5DDAA971-EA16-4FE1-A76A-0ED81CD55F4E}" destId="{857115ED-E40A-4020-A9D6-0FE81BE7061D}" srcOrd="0" destOrd="0" presId="urn:microsoft.com/office/officeart/2018/5/layout/IconCircleLabelList"/>
    <dgm:cxn modelId="{3E2CF579-70AF-4D49-8568-DDD972B3F282}" type="presParOf" srcId="{5DDAA971-EA16-4FE1-A76A-0ED81CD55F4E}" destId="{424F2B71-CE8C-4EF8-909F-D2CDE8C22563}" srcOrd="1" destOrd="0" presId="urn:microsoft.com/office/officeart/2018/5/layout/IconCircleLabelList"/>
    <dgm:cxn modelId="{1EE3722B-EC42-7D43-8B2B-87650B297B3A}" type="presParOf" srcId="{5DDAA971-EA16-4FE1-A76A-0ED81CD55F4E}" destId="{4C2240FC-8473-4EB6-AC90-B5FCF572EEB2}" srcOrd="2" destOrd="0" presId="urn:microsoft.com/office/officeart/2018/5/layout/IconCircleLabelList"/>
    <dgm:cxn modelId="{367593CE-4269-0E41-861B-54E4FDA511EE}" type="presParOf" srcId="{5DDAA971-EA16-4FE1-A76A-0ED81CD55F4E}" destId="{BA9A66A0-CD10-4802-96CC-EF48E70F602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1A035-55AA-4F7E-ACCB-7020B98F11F3}">
      <dsp:nvSpPr>
        <dsp:cNvPr id="0" name=""/>
        <dsp:cNvSpPr/>
      </dsp:nvSpPr>
      <dsp:spPr>
        <a:xfrm>
          <a:off x="674745" y="967461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6B3A4-07ED-4EE1-BCCC-6A09803206D0}">
      <dsp:nvSpPr>
        <dsp:cNvPr id="0" name=""/>
        <dsp:cNvSpPr/>
      </dsp:nvSpPr>
      <dsp:spPr>
        <a:xfrm>
          <a:off x="908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9163C-8ED1-4336-BB02-DBBFAAD729D2}">
      <dsp:nvSpPr>
        <dsp:cNvPr id="0" name=""/>
        <dsp:cNvSpPr/>
      </dsp:nvSpPr>
      <dsp:spPr>
        <a:xfrm>
          <a:off x="323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Who (Sender)</a:t>
          </a:r>
        </a:p>
      </dsp:txBody>
      <dsp:txXfrm>
        <a:off x="323745" y="2407461"/>
        <a:ext cx="1800000" cy="720000"/>
      </dsp:txXfrm>
    </dsp:sp>
    <dsp:sp modelId="{1F4D07FD-1D70-4560-A803-ABCA84FDEDEC}">
      <dsp:nvSpPr>
        <dsp:cNvPr id="0" name=""/>
        <dsp:cNvSpPr/>
      </dsp:nvSpPr>
      <dsp:spPr>
        <a:xfrm>
          <a:off x="2789745" y="96746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B8A3-275B-4937-B7AC-2291AAE11457}">
      <dsp:nvSpPr>
        <dsp:cNvPr id="0" name=""/>
        <dsp:cNvSpPr/>
      </dsp:nvSpPr>
      <dsp:spPr>
        <a:xfrm>
          <a:off x="3023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32A2A-0A23-4E20-A1E0-E2346CD68F14}">
      <dsp:nvSpPr>
        <dsp:cNvPr id="0" name=""/>
        <dsp:cNvSpPr/>
      </dsp:nvSpPr>
      <dsp:spPr>
        <a:xfrm>
          <a:off x="2438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Says What? (Message)</a:t>
          </a:r>
        </a:p>
      </dsp:txBody>
      <dsp:txXfrm>
        <a:off x="2438745" y="2407461"/>
        <a:ext cx="1800000" cy="720000"/>
      </dsp:txXfrm>
    </dsp:sp>
    <dsp:sp modelId="{AA5745F1-CE12-49C8-8662-0A800071BFA6}">
      <dsp:nvSpPr>
        <dsp:cNvPr id="0" name=""/>
        <dsp:cNvSpPr/>
      </dsp:nvSpPr>
      <dsp:spPr>
        <a:xfrm>
          <a:off x="4904745" y="967461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3677E-69D6-48E0-BE67-229C137B9F46}">
      <dsp:nvSpPr>
        <dsp:cNvPr id="0" name=""/>
        <dsp:cNvSpPr/>
      </dsp:nvSpPr>
      <dsp:spPr>
        <a:xfrm>
          <a:off x="5138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17C9C-32F1-476B-ADF2-03862B884BCD}">
      <dsp:nvSpPr>
        <dsp:cNvPr id="0" name=""/>
        <dsp:cNvSpPr/>
      </dsp:nvSpPr>
      <dsp:spPr>
        <a:xfrm>
          <a:off x="4553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In Which Channel (Medium)</a:t>
          </a:r>
        </a:p>
      </dsp:txBody>
      <dsp:txXfrm>
        <a:off x="4553745" y="2407461"/>
        <a:ext cx="1800000" cy="720000"/>
      </dsp:txXfrm>
    </dsp:sp>
    <dsp:sp modelId="{175354D6-E01E-4AB8-95D0-BEB1EDF4D06A}">
      <dsp:nvSpPr>
        <dsp:cNvPr id="0" name=""/>
        <dsp:cNvSpPr/>
      </dsp:nvSpPr>
      <dsp:spPr>
        <a:xfrm>
          <a:off x="7019745" y="967461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D951A-2969-40FF-8143-2F41B34C0E32}">
      <dsp:nvSpPr>
        <dsp:cNvPr id="0" name=""/>
        <dsp:cNvSpPr/>
      </dsp:nvSpPr>
      <dsp:spPr>
        <a:xfrm>
          <a:off x="7253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82F05-36CE-4E91-80B1-DB436B16DCC0}">
      <dsp:nvSpPr>
        <dsp:cNvPr id="0" name=""/>
        <dsp:cNvSpPr/>
      </dsp:nvSpPr>
      <dsp:spPr>
        <a:xfrm>
          <a:off x="6668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To Whom (Receiver)</a:t>
          </a:r>
        </a:p>
      </dsp:txBody>
      <dsp:txXfrm>
        <a:off x="6668745" y="2407461"/>
        <a:ext cx="1800000" cy="720000"/>
      </dsp:txXfrm>
    </dsp:sp>
    <dsp:sp modelId="{1B88553C-BA22-43F1-BE21-87BE326F6BE6}">
      <dsp:nvSpPr>
        <dsp:cNvPr id="0" name=""/>
        <dsp:cNvSpPr/>
      </dsp:nvSpPr>
      <dsp:spPr>
        <a:xfrm>
          <a:off x="9134745" y="967461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E660F-4578-4AAE-925D-5908F3FB48E4}">
      <dsp:nvSpPr>
        <dsp:cNvPr id="0" name=""/>
        <dsp:cNvSpPr/>
      </dsp:nvSpPr>
      <dsp:spPr>
        <a:xfrm>
          <a:off x="9368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0D652-1166-4C0A-83CB-CBAF01F82CA7}">
      <dsp:nvSpPr>
        <dsp:cNvPr id="0" name=""/>
        <dsp:cNvSpPr/>
      </dsp:nvSpPr>
      <dsp:spPr>
        <a:xfrm>
          <a:off x="8783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With What Effect? (Response)</a:t>
          </a:r>
        </a:p>
      </dsp:txBody>
      <dsp:txXfrm>
        <a:off x="8783745" y="2407461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625D4-651F-43FE-B1DF-DE9943889EDA}">
      <dsp:nvSpPr>
        <dsp:cNvPr id="0" name=""/>
        <dsp:cNvSpPr/>
      </dsp:nvSpPr>
      <dsp:spPr>
        <a:xfrm>
          <a:off x="973190" y="989816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94F16-4CFD-47DB-9B17-8826E03B41E4}">
      <dsp:nvSpPr>
        <dsp:cNvPr id="0" name=""/>
        <dsp:cNvSpPr/>
      </dsp:nvSpPr>
      <dsp:spPr>
        <a:xfrm>
          <a:off x="1242597" y="1259224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B03FC-A837-45DE-AFE6-9CBF84209579}">
      <dsp:nvSpPr>
        <dsp:cNvPr id="0" name=""/>
        <dsp:cNvSpPr/>
      </dsp:nvSpPr>
      <dsp:spPr>
        <a:xfrm>
          <a:off x="569079" y="26477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Source</a:t>
          </a:r>
        </a:p>
      </dsp:txBody>
      <dsp:txXfrm>
        <a:off x="569079" y="2647707"/>
        <a:ext cx="2072362" cy="720000"/>
      </dsp:txXfrm>
    </dsp:sp>
    <dsp:sp modelId="{9FC74A90-5F48-494E-BE0C-2450511E231A}">
      <dsp:nvSpPr>
        <dsp:cNvPr id="0" name=""/>
        <dsp:cNvSpPr/>
      </dsp:nvSpPr>
      <dsp:spPr>
        <a:xfrm>
          <a:off x="3408216" y="989816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5ABF-1D50-46FD-ACBA-1ADCFC5841A9}">
      <dsp:nvSpPr>
        <dsp:cNvPr id="0" name=""/>
        <dsp:cNvSpPr/>
      </dsp:nvSpPr>
      <dsp:spPr>
        <a:xfrm>
          <a:off x="3677623" y="1259224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0D3FD-1B17-488D-8853-2E86A1ECA725}">
      <dsp:nvSpPr>
        <dsp:cNvPr id="0" name=""/>
        <dsp:cNvSpPr/>
      </dsp:nvSpPr>
      <dsp:spPr>
        <a:xfrm>
          <a:off x="3004105" y="26477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Message</a:t>
          </a:r>
        </a:p>
      </dsp:txBody>
      <dsp:txXfrm>
        <a:off x="3004105" y="2647707"/>
        <a:ext cx="2072362" cy="720000"/>
      </dsp:txXfrm>
    </dsp:sp>
    <dsp:sp modelId="{D08BE3BB-1D49-4717-97E6-A380A1E7E918}">
      <dsp:nvSpPr>
        <dsp:cNvPr id="0" name=""/>
        <dsp:cNvSpPr/>
      </dsp:nvSpPr>
      <dsp:spPr>
        <a:xfrm>
          <a:off x="5843242" y="989816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B43CB-AF48-4B69-89E4-F4535AB0529F}">
      <dsp:nvSpPr>
        <dsp:cNvPr id="0" name=""/>
        <dsp:cNvSpPr/>
      </dsp:nvSpPr>
      <dsp:spPr>
        <a:xfrm>
          <a:off x="6112649" y="1259224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DCDEE-3E0F-432E-8EC7-8EE3C28EADA6}">
      <dsp:nvSpPr>
        <dsp:cNvPr id="0" name=""/>
        <dsp:cNvSpPr/>
      </dsp:nvSpPr>
      <dsp:spPr>
        <a:xfrm>
          <a:off x="5439131" y="26477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Channel </a:t>
          </a:r>
        </a:p>
      </dsp:txBody>
      <dsp:txXfrm>
        <a:off x="5439131" y="2647707"/>
        <a:ext cx="2072362" cy="720000"/>
      </dsp:txXfrm>
    </dsp:sp>
    <dsp:sp modelId="{DE67FF76-4FAA-408E-B691-E81A44ECDF68}">
      <dsp:nvSpPr>
        <dsp:cNvPr id="0" name=""/>
        <dsp:cNvSpPr/>
      </dsp:nvSpPr>
      <dsp:spPr>
        <a:xfrm>
          <a:off x="8278268" y="989816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951C5-9623-4CB6-9EA8-F7AC441FAEB4}">
      <dsp:nvSpPr>
        <dsp:cNvPr id="0" name=""/>
        <dsp:cNvSpPr/>
      </dsp:nvSpPr>
      <dsp:spPr>
        <a:xfrm>
          <a:off x="8547675" y="1259224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6EF17-52A6-4AAC-B44B-6E4089FA5993}">
      <dsp:nvSpPr>
        <dsp:cNvPr id="0" name=""/>
        <dsp:cNvSpPr/>
      </dsp:nvSpPr>
      <dsp:spPr>
        <a:xfrm>
          <a:off x="7874157" y="26477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Receiver</a:t>
          </a:r>
        </a:p>
      </dsp:txBody>
      <dsp:txXfrm>
        <a:off x="7874157" y="2647707"/>
        <a:ext cx="207236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D7FF1-F522-4C84-ACCB-81212254A032}">
      <dsp:nvSpPr>
        <dsp:cNvPr id="0" name=""/>
        <dsp:cNvSpPr/>
      </dsp:nvSpPr>
      <dsp:spPr>
        <a:xfrm>
          <a:off x="674745" y="967461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AD720-A932-46E8-B15A-7969E2D95A2F}">
      <dsp:nvSpPr>
        <dsp:cNvPr id="0" name=""/>
        <dsp:cNvSpPr/>
      </dsp:nvSpPr>
      <dsp:spPr>
        <a:xfrm>
          <a:off x="908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F0A17-F864-4998-AAC3-BB47C7CF8E3F}">
      <dsp:nvSpPr>
        <dsp:cNvPr id="0" name=""/>
        <dsp:cNvSpPr/>
      </dsp:nvSpPr>
      <dsp:spPr>
        <a:xfrm>
          <a:off x="323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Sender (Information Source)</a:t>
          </a:r>
        </a:p>
      </dsp:txBody>
      <dsp:txXfrm>
        <a:off x="323745" y="2407461"/>
        <a:ext cx="1800000" cy="720000"/>
      </dsp:txXfrm>
    </dsp:sp>
    <dsp:sp modelId="{15B48554-533C-4652-8D52-BA124F8B46D8}">
      <dsp:nvSpPr>
        <dsp:cNvPr id="0" name=""/>
        <dsp:cNvSpPr/>
      </dsp:nvSpPr>
      <dsp:spPr>
        <a:xfrm>
          <a:off x="2789745" y="96746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75DC3-52D4-4217-9718-3BE18F892C4D}">
      <dsp:nvSpPr>
        <dsp:cNvPr id="0" name=""/>
        <dsp:cNvSpPr/>
      </dsp:nvSpPr>
      <dsp:spPr>
        <a:xfrm>
          <a:off x="3023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86C67-DF8F-47A4-B26C-92F31A50DF33}">
      <dsp:nvSpPr>
        <dsp:cNvPr id="0" name=""/>
        <dsp:cNvSpPr/>
      </dsp:nvSpPr>
      <dsp:spPr>
        <a:xfrm>
          <a:off x="2438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Encoder (Transmitter)</a:t>
          </a:r>
        </a:p>
      </dsp:txBody>
      <dsp:txXfrm>
        <a:off x="2438745" y="2407461"/>
        <a:ext cx="1800000" cy="720000"/>
      </dsp:txXfrm>
    </dsp:sp>
    <dsp:sp modelId="{D45EB731-D4C8-420E-87E6-6C21B328B883}">
      <dsp:nvSpPr>
        <dsp:cNvPr id="0" name=""/>
        <dsp:cNvSpPr/>
      </dsp:nvSpPr>
      <dsp:spPr>
        <a:xfrm>
          <a:off x="4904745" y="967461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EC7F2-4E99-4366-A8FE-E4D373819C3D}">
      <dsp:nvSpPr>
        <dsp:cNvPr id="0" name=""/>
        <dsp:cNvSpPr/>
      </dsp:nvSpPr>
      <dsp:spPr>
        <a:xfrm>
          <a:off x="5138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7DD90-50F5-4A45-A7C7-3C328AD6FD8F}">
      <dsp:nvSpPr>
        <dsp:cNvPr id="0" name=""/>
        <dsp:cNvSpPr/>
      </dsp:nvSpPr>
      <dsp:spPr>
        <a:xfrm>
          <a:off x="4553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Channel </a:t>
          </a:r>
        </a:p>
      </dsp:txBody>
      <dsp:txXfrm>
        <a:off x="4553745" y="2407461"/>
        <a:ext cx="1800000" cy="720000"/>
      </dsp:txXfrm>
    </dsp:sp>
    <dsp:sp modelId="{3A5EAFCE-3C66-4EF4-BAFD-5CCC6D33F24A}">
      <dsp:nvSpPr>
        <dsp:cNvPr id="0" name=""/>
        <dsp:cNvSpPr/>
      </dsp:nvSpPr>
      <dsp:spPr>
        <a:xfrm>
          <a:off x="7019745" y="967461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CC41A-DB03-4588-9296-524C43B4F2CB}">
      <dsp:nvSpPr>
        <dsp:cNvPr id="0" name=""/>
        <dsp:cNvSpPr/>
      </dsp:nvSpPr>
      <dsp:spPr>
        <a:xfrm>
          <a:off x="7253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23A18-F31B-4004-B2D3-C581C5DA7D04}">
      <dsp:nvSpPr>
        <dsp:cNvPr id="0" name=""/>
        <dsp:cNvSpPr/>
      </dsp:nvSpPr>
      <dsp:spPr>
        <a:xfrm>
          <a:off x="6668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Decoder (Reception)</a:t>
          </a:r>
        </a:p>
      </dsp:txBody>
      <dsp:txXfrm>
        <a:off x="6668745" y="2407461"/>
        <a:ext cx="1800000" cy="720000"/>
      </dsp:txXfrm>
    </dsp:sp>
    <dsp:sp modelId="{857115ED-E40A-4020-A9D6-0FE81BE7061D}">
      <dsp:nvSpPr>
        <dsp:cNvPr id="0" name=""/>
        <dsp:cNvSpPr/>
      </dsp:nvSpPr>
      <dsp:spPr>
        <a:xfrm>
          <a:off x="9134745" y="967461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F2B71-CE8C-4EF8-909F-D2CDE8C22563}">
      <dsp:nvSpPr>
        <dsp:cNvPr id="0" name=""/>
        <dsp:cNvSpPr/>
      </dsp:nvSpPr>
      <dsp:spPr>
        <a:xfrm>
          <a:off x="9368745" y="120146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A66A0-CD10-4802-96CC-EF48E70F6024}">
      <dsp:nvSpPr>
        <dsp:cNvPr id="0" name=""/>
        <dsp:cNvSpPr/>
      </dsp:nvSpPr>
      <dsp:spPr>
        <a:xfrm>
          <a:off x="8783745" y="240746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Receiver (Destination)</a:t>
          </a:r>
        </a:p>
      </dsp:txBody>
      <dsp:txXfrm>
        <a:off x="8783745" y="2407461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E8A0-625A-FD44-B809-F7EA641AE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45B45-1B75-2347-8B97-AE47E8860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62BA9-1148-2D48-9FD9-423A5B7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C883F-FD4E-304F-B2F8-D128F82C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44CE8-3E7F-BA42-868A-CAEF4272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7BC4-5608-6A4A-AA70-9D700757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E5293-80A5-344F-897A-7B80A418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259C5-A94B-864A-BA68-35D48558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CD626-73CF-014B-8D0D-E811BCC4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8E0EC-61B1-834A-9F05-D6D001D9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03126-5FFE-C146-8719-9FC7EE2DB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D5127-3646-6A4D-9F3E-7682BAAA7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4FBBC-ACE6-DF4A-9171-9FBA458E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9BD1B-D6FB-D948-9C85-469ED7D7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D6977-A2D0-DB4A-9B36-1DEAC6A7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217E-943D-C44B-A930-5E1C4087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E4BA7-C570-354F-9B38-FFED7EFB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12789-69F9-6144-BB86-BD80B4BC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12D7F-2A8B-3640-A285-209CD330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56878-0055-4E4D-9FFC-926E8973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3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EA54-41FD-2244-8050-E7AA99CE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DBAF9-FAB7-7346-8883-2212DC38E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310B7-A8DF-2C4B-8133-71704C9A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2FD3-2B25-1540-AB67-EE2A9DD1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4D0C7-E65C-8043-90F8-BAC5F496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7D72-82D3-B140-9D5B-6695173B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D7EF-8C6D-424F-9DF0-18B5412D9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FABA7-D085-1043-B183-837E2F1D7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B0FD1-ADBC-1E44-9107-E0CE6923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10B1C-4E43-1B4F-B85E-52AC9CEE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D3093-3263-E24E-B469-5C3279BC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6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B4CA-BF7A-A743-8E39-A8B039D6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CF1C5-F65F-6A42-82D5-A574DE8EF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19029-6E88-C041-9029-85FCC3865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A25F5-9C35-1E47-872E-343A5FD82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CB79A-AD36-944F-92C6-43EFE9D12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DB35A-16BA-F149-9DB4-69923FE2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40245-95C2-1F40-87A3-3DC4FAFD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DE60B-1C65-0E4B-A5DB-FA59BAF3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CFB5-D38A-7D4F-91FA-685AA551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68E1-16F4-774C-A468-8DCFD444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90F50-909E-174C-B950-0C25ABD4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CA830-7685-B443-9753-62F83736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5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3F001-72E7-8745-BA5B-45DD8E69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4B4F9-6500-944F-8D68-C04F81BA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9005C-AAF1-2248-BF55-135FC253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6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00AB-03EC-EC44-AA0A-50940EAC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4F091-8937-3A47-A5BC-18AD22AC1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39EA2-A13F-B844-BA25-FC34360C8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907EF-027A-684F-AC02-82970041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EF0B7-14B8-0842-BFA8-620EEFC5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0B60F-8A11-B14C-AC54-A484C83E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2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76E3-9E96-A64F-92F4-C4210439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1B273-DED1-024F-B207-7AB9345F7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36475-16AC-2746-B696-B5EACEBDE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FD22B-6632-2444-B276-917F8175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47309-A80A-D14E-84C6-13B857D4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88D3-17E3-A14C-8A21-7B971878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5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20D62-BF05-014C-8953-4ED5A7CF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EA569-D506-AC43-B918-F0CC6E92C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CA1C-0BD8-F94F-BEB9-2AF1F6C08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0861-CC83-F04C-9052-A42D9E59C8D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238F-75ED-E842-9F0B-2A62C2A50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A3998-D19C-9B47-A581-521A1EE11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B3E5-F14F-F645-A182-FC7B485E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9A2D4-434F-BC4A-9DC2-71CEA887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/>
              <a:t>KOMUNIKASI LINGKUNGAN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CDA7-3088-4048-AD1C-6B6FB8728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en-US" dirty="0" err="1"/>
              <a:t>Pertemuan</a:t>
            </a:r>
            <a:r>
              <a:rPr lang="en-US" dirty="0"/>
              <a:t> 4: </a:t>
            </a:r>
          </a:p>
          <a:p>
            <a:r>
              <a:rPr lang="en-US" dirty="0"/>
              <a:t>Model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</a:p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E035E-63AA-154C-8A9F-C930C34E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model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komunikasi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tadi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bisa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digunakan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untuk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merancang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sebuah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komunikasi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lingkungan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atau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menganalisis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aktivitas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komunikasi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lingkungan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yang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telah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dilaksanakan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dirty="0"/>
              <a:t>Mana yang </a:t>
            </a:r>
            <a:r>
              <a:rPr lang="en-US" sz="3400" dirty="0" err="1"/>
              <a:t>lebih</a:t>
            </a:r>
            <a:r>
              <a:rPr lang="en-US" sz="3400" dirty="0"/>
              <a:t> </a:t>
            </a:r>
            <a:r>
              <a:rPr lang="en-US" sz="3400" dirty="0" err="1"/>
              <a:t>tepat</a:t>
            </a:r>
            <a:r>
              <a:rPr lang="en-US" sz="3400" dirty="0"/>
              <a:t> </a:t>
            </a:r>
            <a:r>
              <a:rPr lang="en-US" sz="3400" dirty="0" err="1"/>
              <a:t>digunakan</a:t>
            </a:r>
            <a:r>
              <a:rPr lang="en-US" sz="3400" dirty="0"/>
              <a:t>? </a:t>
            </a:r>
            <a:br>
              <a:rPr lang="en-US" sz="3400" dirty="0"/>
            </a:br>
            <a:r>
              <a:rPr lang="en-US" sz="3400" dirty="0"/>
              <a:t>Kembali pada </a:t>
            </a:r>
            <a:r>
              <a:rPr lang="en-US" sz="3400" dirty="0" err="1"/>
              <a:t>apa</a:t>
            </a:r>
            <a:r>
              <a:rPr lang="en-US" sz="3400" dirty="0"/>
              <a:t> </a:t>
            </a:r>
            <a:r>
              <a:rPr lang="en-US" sz="3400" dirty="0" err="1"/>
              <a:t>tujuan</a:t>
            </a:r>
            <a:r>
              <a:rPr lang="en-US" sz="3400" dirty="0"/>
              <a:t> </a:t>
            </a:r>
            <a:r>
              <a:rPr lang="en-US" sz="3400" dirty="0" err="1"/>
              <a:t>komunikasi</a:t>
            </a:r>
            <a:r>
              <a:rPr lang="en-US" sz="3400" dirty="0"/>
              <a:t> yang </a:t>
            </a:r>
            <a:r>
              <a:rPr lang="en-US" sz="3400" dirty="0" err="1"/>
              <a:t>dikehendaki</a:t>
            </a:r>
            <a:r>
              <a:rPr lang="en-US" sz="3400" dirty="0"/>
              <a:t>. 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42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D1C04-E38A-784B-A28E-9741E6E6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Ingat</a:t>
            </a:r>
            <a:r>
              <a:rPr lang="en-US" dirty="0">
                <a:solidFill>
                  <a:srgbClr val="FFFFFF"/>
                </a:solidFill>
              </a:rPr>
              <a:t> pula </a:t>
            </a:r>
            <a:r>
              <a:rPr lang="en-US" dirty="0" err="1">
                <a:solidFill>
                  <a:srgbClr val="FFFFFF"/>
                </a:solidFill>
              </a:rPr>
              <a:t>bahwa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tujuan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Komunikasi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Lingkungan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adalah</a:t>
            </a:r>
            <a:r>
              <a:rPr lang="en-US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A1C5-744B-EE45-A884-B9C91DB2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latin typeface="Arial Rounded MT Bold" panose="020F0704030504030204" pitchFamily="34" charset="77"/>
              </a:rPr>
              <a:t>“CREATING </a:t>
            </a:r>
            <a:br>
              <a:rPr lang="en-US" b="1" dirty="0">
                <a:latin typeface="Arial Rounded MT Bold" panose="020F0704030504030204" pitchFamily="34" charset="77"/>
              </a:rPr>
            </a:br>
            <a:r>
              <a:rPr lang="en-US" b="1" dirty="0">
                <a:latin typeface="Arial Rounded MT Bold" panose="020F0704030504030204" pitchFamily="34" charset="77"/>
              </a:rPr>
              <a:t>UNDERSTANDING </a:t>
            </a:r>
            <a:br>
              <a:rPr lang="en-US" b="1" dirty="0">
                <a:latin typeface="Arial Rounded MT Bold" panose="020F0704030504030204" pitchFamily="34" charset="77"/>
              </a:rPr>
            </a:br>
            <a:r>
              <a:rPr lang="en-US" b="1" dirty="0">
                <a:latin typeface="Arial Rounded MT Bold" panose="020F0704030504030204" pitchFamily="34" charset="77"/>
              </a:rPr>
              <a:t>ABOUT </a:t>
            </a:r>
            <a:br>
              <a:rPr lang="en-US" b="1" dirty="0">
                <a:latin typeface="Arial Rounded MT Bold" panose="020F0704030504030204" pitchFamily="34" charset="77"/>
              </a:rPr>
            </a:br>
            <a:r>
              <a:rPr lang="en-US" b="1" dirty="0">
                <a:latin typeface="Arial Rounded MT Bold" panose="020F0704030504030204" pitchFamily="34" charset="77"/>
              </a:rPr>
              <a:t>ENVIRONMENT” </a:t>
            </a:r>
            <a:br>
              <a:rPr lang="en-US" b="1" dirty="0">
                <a:latin typeface="Arial Rounded MT Bold" panose="020F0704030504030204" pitchFamily="34" charset="77"/>
              </a:rPr>
            </a:br>
            <a:r>
              <a:rPr lang="en-US" b="1" dirty="0">
                <a:latin typeface="Arial Rounded MT Bold" panose="020F0704030504030204" pitchFamily="34" charset="77"/>
              </a:rPr>
              <a:t>(Corbett, 2006)</a:t>
            </a:r>
            <a:br>
              <a:rPr lang="en-US" b="1" dirty="0">
                <a:latin typeface="Arial Rounded MT Bold" panose="020F0704030504030204" pitchFamily="34" charset="77"/>
              </a:rPr>
            </a:br>
            <a:endParaRPr lang="en-US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909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7720B-6254-4BA6-88AB-B75FE540A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36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72" name="Freeform: Shape 7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DD423-8B5D-3748-9F70-F0EA1E49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Audience </a:t>
            </a:r>
            <a:r>
              <a:rPr lang="en-US" sz="3000" dirty="0" err="1"/>
              <a:t>diharapkan</a:t>
            </a:r>
            <a:r>
              <a:rPr lang="en-US" sz="3000" dirty="0"/>
              <a:t> </a:t>
            </a:r>
            <a:r>
              <a:rPr lang="en-US" sz="3000" dirty="0" err="1"/>
              <a:t>tidak</a:t>
            </a:r>
            <a:r>
              <a:rPr lang="en-US" sz="3000" dirty="0"/>
              <a:t> </a:t>
            </a:r>
            <a:r>
              <a:rPr lang="en-US" sz="3000" dirty="0" err="1"/>
              <a:t>hanya</a:t>
            </a:r>
            <a:r>
              <a:rPr lang="en-US" sz="3000" dirty="0"/>
              <a:t> </a:t>
            </a:r>
            <a:r>
              <a:rPr lang="en-US" sz="3000" dirty="0" err="1"/>
              <a:t>memahami</a:t>
            </a:r>
            <a:r>
              <a:rPr lang="en-US" sz="3000" dirty="0"/>
              <a:t>, </a:t>
            </a:r>
            <a:r>
              <a:rPr lang="en-US" sz="3000" dirty="0" err="1"/>
              <a:t>tetapi</a:t>
            </a:r>
            <a:r>
              <a:rPr lang="en-US" sz="3000" dirty="0"/>
              <a:t> juga </a:t>
            </a:r>
            <a:r>
              <a:rPr lang="en-US" sz="3000" dirty="0" err="1"/>
              <a:t>berpartisipasi</a:t>
            </a:r>
            <a:r>
              <a:rPr lang="en-US" sz="3000" dirty="0"/>
              <a:t> </a:t>
            </a:r>
            <a:r>
              <a:rPr lang="en-US" sz="3000" dirty="0" err="1"/>
              <a:t>aktif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perilaku</a:t>
            </a:r>
            <a:r>
              <a:rPr lang="en-US" sz="3000" dirty="0"/>
              <a:t> yang pro </a:t>
            </a:r>
            <a:r>
              <a:rPr lang="en-US" sz="3000" dirty="0" err="1"/>
              <a:t>lingkungan</a:t>
            </a:r>
            <a:r>
              <a:rPr lang="en-US" sz="3000" dirty="0"/>
              <a:t>. 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Lalu </a:t>
            </a:r>
            <a:r>
              <a:rPr lang="en-US" sz="3000" dirty="0" err="1"/>
              <a:t>bagaimana</a:t>
            </a:r>
            <a:r>
              <a:rPr lang="en-US" sz="3000" dirty="0"/>
              <a:t> </a:t>
            </a:r>
            <a:r>
              <a:rPr lang="en-US" sz="3000" dirty="0" err="1"/>
              <a:t>caranya</a:t>
            </a:r>
            <a:r>
              <a:rPr lang="en-US" sz="3000" dirty="0"/>
              <a:t>?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1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A83A9-301C-F844-81C7-A1304E2D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BFDC-893C-E24A-8CC5-2488473D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Emma </a:t>
            </a:r>
            <a:r>
              <a:rPr lang="en-US" err="1"/>
              <a:t>Aliudin</a:t>
            </a:r>
            <a:endParaRPr lang="en-US"/>
          </a:p>
          <a:p>
            <a:r>
              <a:rPr lang="en-US"/>
              <a:t>Universitas Pembangunan Jaya, 2020</a:t>
            </a:r>
          </a:p>
        </p:txBody>
      </p:sp>
    </p:spTree>
    <p:extLst>
      <p:ext uri="{BB962C8B-B14F-4D97-AF65-F5344CB8AC3E}">
        <p14:creationId xmlns:p14="http://schemas.microsoft.com/office/powerpoint/2010/main" val="267296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remote, sitting, small&#10;&#10;Description automatically generated">
            <a:extLst>
              <a:ext uri="{FF2B5EF4-FFF2-40B4-BE49-F238E27FC236}">
                <a16:creationId xmlns:a16="http://schemas.microsoft.com/office/drawing/2014/main" id="{287A2010-CAEF-4D22-8BF4-622B267B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37" b="-1"/>
          <a:stretch/>
        </p:blipFill>
        <p:spPr>
          <a:xfrm>
            <a:off x="4110127" y="383468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A48AB-2850-544B-9C4E-DE0C6980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Mari </a:t>
            </a:r>
            <a:r>
              <a:rPr lang="en-US" dirty="0" err="1"/>
              <a:t>segarkan</a:t>
            </a:r>
            <a:r>
              <a:rPr lang="en-US" dirty="0"/>
              <a:t> </a:t>
            </a:r>
            <a:r>
              <a:rPr lang="en-US" dirty="0" err="1"/>
              <a:t>ingatan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4 model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pelajari</a:t>
            </a:r>
            <a:r>
              <a:rPr lang="en-US" dirty="0"/>
              <a:t> di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03665-FD62-BF48-BD70-BADB6A093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Masih </a:t>
            </a:r>
            <a:r>
              <a:rPr lang="en-US" sz="2000" dirty="0" err="1"/>
              <a:t>ingat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ction Button: Help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7D214B9-394B-8B48-84B1-E24EB097956E}"/>
              </a:ext>
            </a:extLst>
          </p:cNvPr>
          <p:cNvSpPr/>
          <p:nvPr/>
        </p:nvSpPr>
        <p:spPr>
          <a:xfrm>
            <a:off x="1878002" y="4654433"/>
            <a:ext cx="1539240" cy="914400"/>
          </a:xfrm>
          <a:prstGeom prst="actionButtonHelp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4E09-89DB-6444-981A-4E9F0508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US" dirty="0"/>
              <a:t>Harold </a:t>
            </a:r>
            <a:r>
              <a:rPr lang="en-US" dirty="0" err="1"/>
              <a:t>Lasswell</a:t>
            </a:r>
            <a:r>
              <a:rPr lang="en-US" dirty="0"/>
              <a:t>, 1948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8B8664CE-AAD1-584C-8194-A5A7961CCA8E}"/>
              </a:ext>
            </a:extLst>
          </p:cNvPr>
          <p:cNvSpPr/>
          <p:nvPr/>
        </p:nvSpPr>
        <p:spPr>
          <a:xfrm>
            <a:off x="2394753" y="33518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6A21FD7-263F-7846-9A27-FD861C06CA10}"/>
              </a:ext>
            </a:extLst>
          </p:cNvPr>
          <p:cNvSpPr/>
          <p:nvPr/>
        </p:nvSpPr>
        <p:spPr>
          <a:xfrm>
            <a:off x="4553695" y="33319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F5FD7A4-7587-5C40-B0A5-71E97AD22475}"/>
              </a:ext>
            </a:extLst>
          </p:cNvPr>
          <p:cNvSpPr/>
          <p:nvPr/>
        </p:nvSpPr>
        <p:spPr>
          <a:xfrm>
            <a:off x="6673775" y="33319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DB61288-17E6-0E47-8E8C-4145319C67CC}"/>
              </a:ext>
            </a:extLst>
          </p:cNvPr>
          <p:cNvSpPr/>
          <p:nvPr/>
        </p:nvSpPr>
        <p:spPr>
          <a:xfrm>
            <a:off x="8793855" y="33319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635163-40A9-478C-9A1A-6900189D6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370300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163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5D84A-52C9-9145-BC49-D9F5C3F2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David </a:t>
            </a:r>
            <a:r>
              <a:rPr lang="en-US" dirty="0" err="1"/>
              <a:t>Berlo</a:t>
            </a:r>
            <a:r>
              <a:rPr lang="en-US" dirty="0"/>
              <a:t>, SMCR Model, 1960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0A74D53F-B675-F54D-AF3B-CC84A47802C8}"/>
              </a:ext>
            </a:extLst>
          </p:cNvPr>
          <p:cNvSpPr/>
          <p:nvPr/>
        </p:nvSpPr>
        <p:spPr>
          <a:xfrm>
            <a:off x="3097161" y="4365523"/>
            <a:ext cx="825911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FACACB9D-D50C-3F4B-ABB0-9E1063BC8EE5}"/>
              </a:ext>
            </a:extLst>
          </p:cNvPr>
          <p:cNvSpPr/>
          <p:nvPr/>
        </p:nvSpPr>
        <p:spPr>
          <a:xfrm>
            <a:off x="5678793" y="4365523"/>
            <a:ext cx="825911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>
            <a:extLst>
              <a:ext uri="{FF2B5EF4-FFF2-40B4-BE49-F238E27FC236}">
                <a16:creationId xmlns:a16="http://schemas.microsoft.com/office/drawing/2014/main" id="{8495E24B-A92D-4242-B235-0A1818125C51}"/>
              </a:ext>
            </a:extLst>
          </p:cNvPr>
          <p:cNvSpPr/>
          <p:nvPr/>
        </p:nvSpPr>
        <p:spPr>
          <a:xfrm>
            <a:off x="8103340" y="4365523"/>
            <a:ext cx="825911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1FE9A4-8088-4B56-B054-3AD4E28285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10353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59D094AA-1055-FB47-9BC9-B6516E3AB2A2}"/>
              </a:ext>
            </a:extLst>
          </p:cNvPr>
          <p:cNvSpPr/>
          <p:nvPr/>
        </p:nvSpPr>
        <p:spPr>
          <a:xfrm>
            <a:off x="2890684" y="2610465"/>
            <a:ext cx="1474839" cy="4129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>
            <a:extLst>
              <a:ext uri="{FF2B5EF4-FFF2-40B4-BE49-F238E27FC236}">
                <a16:creationId xmlns:a16="http://schemas.microsoft.com/office/drawing/2014/main" id="{BC9B5D8F-C496-7D4D-8143-5A6570B67A7B}"/>
              </a:ext>
            </a:extLst>
          </p:cNvPr>
          <p:cNvSpPr/>
          <p:nvPr/>
        </p:nvSpPr>
        <p:spPr>
          <a:xfrm>
            <a:off x="7826479" y="2654710"/>
            <a:ext cx="1474839" cy="4129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E94F9-6AC8-EF4E-AEF1-3B0E47820B1D}"/>
              </a:ext>
            </a:extLst>
          </p:cNvPr>
          <p:cNvSpPr txBox="1"/>
          <p:nvPr/>
        </p:nvSpPr>
        <p:spPr>
          <a:xfrm>
            <a:off x="3097161" y="2271252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848BB6-3A33-E645-A6C1-730F5618CE97}"/>
              </a:ext>
            </a:extLst>
          </p:cNvPr>
          <p:cNvSpPr txBox="1"/>
          <p:nvPr/>
        </p:nvSpPr>
        <p:spPr>
          <a:xfrm>
            <a:off x="8018207" y="2271252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decodes</a:t>
            </a:r>
          </a:p>
        </p:txBody>
      </p:sp>
    </p:spTree>
    <p:extLst>
      <p:ext uri="{BB962C8B-B14F-4D97-AF65-F5344CB8AC3E}">
        <p14:creationId xmlns:p14="http://schemas.microsoft.com/office/powerpoint/2010/main" val="134641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BAB99-5702-544F-B8DC-81E243BF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US" dirty="0"/>
              <a:t>Shannon-Weaver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7424BAA3-E3DF-C14A-9666-9F038BDB5ECE}"/>
              </a:ext>
            </a:extLst>
          </p:cNvPr>
          <p:cNvSpPr/>
          <p:nvPr/>
        </p:nvSpPr>
        <p:spPr>
          <a:xfrm>
            <a:off x="2492477" y="34290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0385A3D8-BC7B-4846-B592-8C1DB19805C1}"/>
              </a:ext>
            </a:extLst>
          </p:cNvPr>
          <p:cNvSpPr/>
          <p:nvPr/>
        </p:nvSpPr>
        <p:spPr>
          <a:xfrm>
            <a:off x="4635958" y="34290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F50D550A-08F7-A14D-9FAD-EEA4BC3A38B3}"/>
              </a:ext>
            </a:extLst>
          </p:cNvPr>
          <p:cNvSpPr/>
          <p:nvPr/>
        </p:nvSpPr>
        <p:spPr>
          <a:xfrm>
            <a:off x="6440177" y="34290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B3F03431-51C5-114C-BB97-1D8DEAF7537F}"/>
              </a:ext>
            </a:extLst>
          </p:cNvPr>
          <p:cNvSpPr/>
          <p:nvPr/>
        </p:nvSpPr>
        <p:spPr>
          <a:xfrm>
            <a:off x="8721117" y="342900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57AD1E-572A-4552-8316-2054AFD4A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089278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Up Arrow 8">
            <a:extLst>
              <a:ext uri="{FF2B5EF4-FFF2-40B4-BE49-F238E27FC236}">
                <a16:creationId xmlns:a16="http://schemas.microsoft.com/office/drawing/2014/main" id="{E1C04FAA-E377-BD4D-A0D6-40CF0157B2BE}"/>
              </a:ext>
            </a:extLst>
          </p:cNvPr>
          <p:cNvSpPr/>
          <p:nvPr/>
        </p:nvSpPr>
        <p:spPr>
          <a:xfrm>
            <a:off x="5853684" y="471260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260FE7-35E4-9B46-8590-5607E3356DB7}"/>
              </a:ext>
            </a:extLst>
          </p:cNvPr>
          <p:cNvSpPr txBox="1"/>
          <p:nvPr/>
        </p:nvSpPr>
        <p:spPr>
          <a:xfrm>
            <a:off x="5761125" y="5708882"/>
            <a:ext cx="99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109458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CE78-45E9-3041-AEA1-0A34414F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2C2C2C"/>
                </a:solidFill>
              </a:rPr>
              <a:t>Model </a:t>
            </a:r>
            <a:r>
              <a:rPr lang="en-US" sz="3600" dirty="0" err="1">
                <a:solidFill>
                  <a:srgbClr val="2C2C2C"/>
                </a:solidFill>
              </a:rPr>
              <a:t>Komunikasi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Konvergensi</a:t>
            </a:r>
            <a:r>
              <a:rPr lang="en-US" sz="3600" dirty="0">
                <a:solidFill>
                  <a:srgbClr val="2C2C2C"/>
                </a:solidFill>
              </a:rPr>
              <a:t>, Larry Kincaid, 1981</a:t>
            </a:r>
          </a:p>
        </p:txBody>
      </p:sp>
      <p:sp>
        <p:nvSpPr>
          <p:cNvPr id="1029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4 Kincaid's convergence model of communication (Rogers &amp; Kincaid, 1981) |  Download Scientific Diagram">
            <a:extLst>
              <a:ext uri="{FF2B5EF4-FFF2-40B4-BE49-F238E27FC236}">
                <a16:creationId xmlns:a16="http://schemas.microsoft.com/office/drawing/2014/main" id="{55E0F688-F6F8-BB4F-9084-6B223D336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"/>
          <a:stretch/>
        </p:blipFill>
        <p:spPr bwMode="auto">
          <a:xfrm>
            <a:off x="4062964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6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8CD50-53B3-E54B-9302-BB86F2C3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Komunikasi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Lasswell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Berlo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dan Shannon Weaver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sering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disebut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sebagai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model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komunikasi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linear yang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cenderung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berlangsung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arah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76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F65A9-3F6C-1141-8F0A-20F2A398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Konvergensi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dianggap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sebagai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kritik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terhadap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model 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komunikasi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sebelumnya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yang 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cenderung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linear.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90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BDCF91-0CD8-417E-AB34-FE3FC9526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1" t="6484" r="3927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DB4A7-E2AD-0A42-94F9-3B613CE4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dirty="0"/>
              <a:t>Kincaid </a:t>
            </a:r>
            <a:r>
              <a:rPr lang="en-US" sz="1900"/>
              <a:t>menawarkan</a:t>
            </a:r>
            <a:r>
              <a:rPr lang="en-US" sz="1900" dirty="0"/>
              <a:t> </a:t>
            </a:r>
            <a:r>
              <a:rPr lang="en-US" sz="1900"/>
              <a:t>gagasan</a:t>
            </a:r>
            <a:r>
              <a:rPr lang="en-US" sz="1900" dirty="0"/>
              <a:t> </a:t>
            </a:r>
            <a:r>
              <a:rPr lang="en-US" sz="1900"/>
              <a:t>bahwa</a:t>
            </a:r>
            <a:r>
              <a:rPr lang="en-US" sz="1900" dirty="0"/>
              <a:t> </a:t>
            </a:r>
            <a:r>
              <a:rPr lang="en-US" sz="1900"/>
              <a:t>komunikasi</a:t>
            </a:r>
            <a:r>
              <a:rPr lang="en-US" sz="1900" dirty="0"/>
              <a:t> </a:t>
            </a:r>
            <a:r>
              <a:rPr lang="en-US" sz="1900"/>
              <a:t>harusnya</a:t>
            </a:r>
            <a:r>
              <a:rPr lang="en-US" sz="1900" dirty="0"/>
              <a:t> </a:t>
            </a:r>
            <a:r>
              <a:rPr lang="en-US" sz="1900"/>
              <a:t>tidak</a:t>
            </a:r>
            <a:r>
              <a:rPr lang="en-US" sz="1900" dirty="0"/>
              <a:t> </a:t>
            </a:r>
            <a:r>
              <a:rPr lang="en-US" sz="1900"/>
              <a:t>bersifat</a:t>
            </a:r>
            <a:r>
              <a:rPr lang="en-US" sz="1900" dirty="0"/>
              <a:t> linear. </a:t>
            </a:r>
            <a:br>
              <a:rPr lang="en-US" sz="1900" dirty="0"/>
            </a:br>
            <a:r>
              <a:rPr lang="en-US" sz="1900" dirty="0"/>
              <a:t>Karena </a:t>
            </a:r>
            <a:r>
              <a:rPr lang="en-US" sz="1900"/>
              <a:t>itu</a:t>
            </a:r>
            <a:r>
              <a:rPr lang="en-US" sz="1900" dirty="0"/>
              <a:t> </a:t>
            </a:r>
            <a:r>
              <a:rPr lang="en-US" sz="1900"/>
              <a:t>bisa</a:t>
            </a:r>
            <a:r>
              <a:rPr lang="en-US" sz="1900" dirty="0"/>
              <a:t> </a:t>
            </a:r>
            <a:r>
              <a:rPr lang="en-US" sz="1900"/>
              <a:t>berarti</a:t>
            </a:r>
            <a:r>
              <a:rPr lang="en-US" sz="1900" dirty="0"/>
              <a:t> </a:t>
            </a:r>
            <a:r>
              <a:rPr lang="en-US" sz="1900"/>
              <a:t>menempatkan</a:t>
            </a:r>
            <a:r>
              <a:rPr lang="en-US" sz="1900" dirty="0"/>
              <a:t> </a:t>
            </a:r>
            <a:r>
              <a:rPr lang="en-US" sz="1900"/>
              <a:t>komunikan</a:t>
            </a:r>
            <a:r>
              <a:rPr lang="en-US" sz="1900" dirty="0"/>
              <a:t>/receiver </a:t>
            </a:r>
            <a:r>
              <a:rPr lang="en-US" sz="1900"/>
              <a:t>atau</a:t>
            </a:r>
            <a:r>
              <a:rPr lang="en-US" sz="1900" dirty="0"/>
              <a:t> audience </a:t>
            </a:r>
            <a:r>
              <a:rPr lang="en-US" sz="1900"/>
              <a:t>dalam</a:t>
            </a:r>
            <a:r>
              <a:rPr lang="en-US" sz="1900" dirty="0"/>
              <a:t> </a:t>
            </a:r>
            <a:r>
              <a:rPr lang="en-US" sz="1900"/>
              <a:t>posisi</a:t>
            </a:r>
            <a:r>
              <a:rPr lang="en-US" sz="1900" dirty="0"/>
              <a:t> yang </a:t>
            </a:r>
            <a:r>
              <a:rPr lang="en-US" sz="1900" b="1"/>
              <a:t>tidak</a:t>
            </a:r>
            <a:r>
              <a:rPr lang="en-US" sz="1900" b="1" dirty="0"/>
              <a:t> </a:t>
            </a:r>
            <a:r>
              <a:rPr lang="en-US" sz="1900" b="1"/>
              <a:t>setara</a:t>
            </a:r>
            <a:r>
              <a:rPr lang="en-US" sz="1900" b="1" dirty="0"/>
              <a:t> </a:t>
            </a:r>
            <a:r>
              <a:rPr lang="en-US" sz="1900"/>
              <a:t>dengan</a:t>
            </a:r>
            <a:r>
              <a:rPr lang="en-US" sz="1900" dirty="0"/>
              <a:t> </a:t>
            </a:r>
            <a:r>
              <a:rPr lang="en-US" sz="1900"/>
              <a:t>komunikator</a:t>
            </a:r>
            <a:r>
              <a:rPr lang="en-US" sz="1900" dirty="0"/>
              <a:t>/sender/</a:t>
            </a:r>
            <a:r>
              <a:rPr lang="en-US" sz="1900"/>
              <a:t>pengirim</a:t>
            </a:r>
            <a:r>
              <a:rPr lang="en-US" sz="1900" dirty="0"/>
              <a:t> </a:t>
            </a:r>
            <a:r>
              <a:rPr lang="en-US" sz="1900"/>
              <a:t>pesan</a:t>
            </a:r>
            <a:r>
              <a:rPr lang="en-US" sz="1900" dirty="0"/>
              <a:t>. </a:t>
            </a:r>
            <a:br>
              <a:rPr lang="en-US" sz="1900" dirty="0"/>
            </a:br>
            <a:r>
              <a:rPr lang="en-US" sz="1900"/>
              <a:t>Menurut</a:t>
            </a:r>
            <a:r>
              <a:rPr lang="en-US" sz="1900" dirty="0"/>
              <a:t> Kincaid, proses </a:t>
            </a:r>
            <a:r>
              <a:rPr lang="en-US" sz="1900"/>
              <a:t>komunikasi</a:t>
            </a:r>
            <a:r>
              <a:rPr lang="en-US" sz="1900" dirty="0"/>
              <a:t> </a:t>
            </a:r>
            <a:r>
              <a:rPr lang="en-US" sz="1900"/>
              <a:t>adalah</a:t>
            </a:r>
            <a:r>
              <a:rPr lang="en-US" sz="1900" dirty="0"/>
              <a:t> </a:t>
            </a:r>
            <a:r>
              <a:rPr lang="en-US" sz="1900"/>
              <a:t>berputar</a:t>
            </a:r>
            <a:r>
              <a:rPr lang="en-US" sz="1900" dirty="0"/>
              <a:t> </a:t>
            </a:r>
            <a:r>
              <a:rPr lang="en-US" sz="1900"/>
              <a:t>hingga</a:t>
            </a:r>
            <a:r>
              <a:rPr lang="en-US" sz="1900" dirty="0"/>
              <a:t> </a:t>
            </a:r>
            <a:r>
              <a:rPr lang="en-US" sz="1900"/>
              <a:t>tercapai</a:t>
            </a:r>
            <a:r>
              <a:rPr lang="en-US" sz="1900" dirty="0"/>
              <a:t> </a:t>
            </a:r>
            <a:r>
              <a:rPr lang="en-US" sz="1900"/>
              <a:t>suatu</a:t>
            </a:r>
            <a:r>
              <a:rPr lang="en-US" sz="1900" dirty="0"/>
              <a:t> </a:t>
            </a:r>
            <a:r>
              <a:rPr lang="en-US" sz="1900"/>
              <a:t>titik</a:t>
            </a:r>
            <a:r>
              <a:rPr lang="en-US" sz="1900" dirty="0"/>
              <a:t> </a:t>
            </a:r>
            <a:r>
              <a:rPr lang="en-US" sz="1900"/>
              <a:t>kesepakatan</a:t>
            </a:r>
            <a:r>
              <a:rPr lang="en-US" sz="1900" dirty="0"/>
              <a:t> </a:t>
            </a:r>
            <a:r>
              <a:rPr lang="en-US" sz="1900"/>
              <a:t>atau</a:t>
            </a:r>
            <a:r>
              <a:rPr lang="en-US" sz="1900" dirty="0"/>
              <a:t> ‘mutual understanding’.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46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276</Words>
  <Application>Microsoft Macintosh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KOMUNIKASI LINGKUNGAN</vt:lpstr>
      <vt:lpstr>Mari segarkan ingatan dengan 4 model komunikasi yang kita pelajari di kelas teori Komunikasi</vt:lpstr>
      <vt:lpstr>Harold Lasswell, 1948</vt:lpstr>
      <vt:lpstr>David Berlo, SMCR Model, 1960 </vt:lpstr>
      <vt:lpstr>Shannon-Weaver</vt:lpstr>
      <vt:lpstr>Model Komunikasi Konvergensi, Larry Kincaid, 1981</vt:lpstr>
      <vt:lpstr>Model Komunikasi Lasswell, Berlo dan Shannon Weaver sering disebut sebagai model komunikasi linear yang cenderung berlangsung 1 arah. </vt:lpstr>
      <vt:lpstr>Model Konvergensi dianggap sebagai kritik terhadap model komunikasi sebelumnya yang cenderung linear.</vt:lpstr>
      <vt:lpstr>Kincaid menawarkan gagasan bahwa komunikasi harusnya tidak bersifat linear.  Karena itu bisa berarti menempatkan komunikan/receiver atau audience dalam posisi yang tidak setara dengan komunikator/sender/pengirim pesan.  Menurut Kincaid, proses komunikasi adalah berputar hingga tercapai suatu titik kesepakatan atau ‘mutual understanding’. </vt:lpstr>
      <vt:lpstr>4 model komunikasi tadi bisa digunakan untuk merancang sebuah komunikasi lingkungan atau menganalisis aktivitas komunikasi lingkungan yang telah dilaksanakan.  Mana yang lebih tepat digunakan?  Kembali pada apa tujuan komunikasi yang dikehendaki. </vt:lpstr>
      <vt:lpstr>Ingat pula bahwa tujuan Komunikasi Lingkungan adalah…</vt:lpstr>
      <vt:lpstr>Audience diharapkan tidak hanya memahami, tetapi juga berpartisipasi aktif dalam perilaku yang pro lingkungan.   Lalu bagaimana caranya?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LINGKUNGAN</dc:title>
  <dc:creator>Emma  Aliudin</dc:creator>
  <cp:lastModifiedBy>Emma  Aliudin</cp:lastModifiedBy>
  <cp:revision>2</cp:revision>
  <dcterms:created xsi:type="dcterms:W3CDTF">2020-10-06T01:11:54Z</dcterms:created>
  <dcterms:modified xsi:type="dcterms:W3CDTF">2020-10-06T01:23:29Z</dcterms:modified>
</cp:coreProperties>
</file>