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diagrams/colors5.xml" ContentType="application/vnd.openxmlformats-officedocument.drawingml.diagramColors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diagrams/layout4.xml" ContentType="application/vnd.openxmlformats-officedocument.drawingml.diagramLayout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quickStyle4.xml" ContentType="application/vnd.openxmlformats-officedocument.drawingml.diagramStyl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Default Extension="xml" ContentType="application/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diagrams/colors6.xml" ContentType="application/vnd.openxmlformats-officedocument.drawingml.diagramColors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layout5.xml" ContentType="application/vnd.openxmlformats-officedocument.drawingml.diagramLayout+xml"/>
  <Override PartName="/ppt/slides/slide2.xml" ContentType="application/vnd.openxmlformats-officedocument.presentationml.slide+xml"/>
  <Override PartName="/ppt/diagrams/quickStyle5.xml" ContentType="application/vnd.openxmlformats-officedocument.drawingml.diagramStyle+xml"/>
  <Default Extension="png" ContentType="image/png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diagrams/drawing4.xml" ContentType="application/vnd.ms-office.drawingml.diagramDrawing+xml"/>
  <Override PartName="/ppt/diagrams/data4.xml" ContentType="application/vnd.openxmlformats-officedocument.drawingml.diagramData+xml"/>
  <Override PartName="/ppt/slides/slide7.xml" ContentType="application/vnd.openxmlformats-officedocument.presentationml.slide+xml"/>
  <Override PartName="/ppt/diagrams/colors3.xml" ContentType="application/vnd.openxmlformats-officedocument.drawingml.diagramColors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6.xml" ContentType="application/vnd.openxmlformats-officedocument.drawingml.diagramLayout+xml"/>
  <Override PartName="/ppt/slides/slide3.xml" ContentType="application/vnd.openxmlformats-officedocument.presentationml.slide+xml"/>
  <Override PartName="/ppt/diagrams/quickStyle6.xml" ContentType="application/vnd.openxmlformats-officedocument.drawingml.diagramStyl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diagrams/drawing5.xml" ContentType="application/vnd.ms-office.drawingml.diagramDrawing+xml"/>
  <Default Extension="svg" ContentType="image/svg+xml"/>
  <Override PartName="/ppt/diagrams/data5.xml" ContentType="application/vnd.openxmlformats-officedocument.drawingml.diagramData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diagrams/quickStyle3.xml" ContentType="application/vnd.openxmlformats-officedocument.drawingml.diagramStyle+xml"/>
  <Override PartName="/ppt/slideLayouts/slideLayout4.xml" ContentType="application/vnd.openxmlformats-officedocument.presentationml.slideLayout+xml"/>
  <Override PartName="/ppt/diagrams/layout3.xml" ContentType="application/vnd.openxmlformats-officedocument.drawingml.diagram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diagrams/drawing6.xml" ContentType="application/vnd.ms-office.drawingml.diagramDrawing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autoCompressPictures="0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71" r:id="rId11"/>
    <p:sldId id="273" r:id="rId12"/>
    <p:sldId id="274" r:id="rId13"/>
    <p:sldId id="275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50"/>
    <p:restoredTop sz="94737"/>
  </p:normalViewPr>
  <p:slideViewPr>
    <p:cSldViewPr snapToGrid="0" snapToObjects="1">
      <p:cViewPr varScale="1">
        <p:scale>
          <a:sx n="85" d="100"/>
          <a:sy n="85" d="100"/>
        </p:scale>
        <p:origin x="-96" y="-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svg"/><Relationship Id="rId5" Type="http://schemas.openxmlformats.org/officeDocument/2006/relationships/image" Target="../media/image5.png"/><Relationship Id="rId6" Type="http://schemas.openxmlformats.org/officeDocument/2006/relationships/image" Target="../media/image9.svg"/><Relationship Id="rId1" Type="http://schemas.openxmlformats.org/officeDocument/2006/relationships/image" Target="../media/image3.png"/><Relationship Id="rId2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svg"/><Relationship Id="rId5" Type="http://schemas.openxmlformats.org/officeDocument/2006/relationships/image" Target="../media/image5.png"/><Relationship Id="rId6" Type="http://schemas.openxmlformats.org/officeDocument/2006/relationships/image" Target="../media/image9.svg"/><Relationship Id="rId1" Type="http://schemas.openxmlformats.org/officeDocument/2006/relationships/image" Target="../media/image3.png"/><Relationship Id="rId2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960CC-9933-4E28-90DA-1E84B2FF6EA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54B9F795-7A88-419C-B578-2C0659C6B20E}">
      <dgm:prSet/>
      <dgm:spPr/>
      <dgm:t>
        <a:bodyPr/>
        <a:lstStyle/>
        <a:p>
          <a:r>
            <a:rPr lang="en-US"/>
            <a:t>Green marketing</a:t>
          </a:r>
        </a:p>
      </dgm:t>
    </dgm:pt>
    <dgm:pt modelId="{4D838DE5-88D9-49F5-BF77-8EBADC85EBEF}" type="parTrans" cxnId="{AD398A91-1378-4E4F-BFFF-3A03684AC318}">
      <dgm:prSet/>
      <dgm:spPr/>
      <dgm:t>
        <a:bodyPr/>
        <a:lstStyle/>
        <a:p>
          <a:endParaRPr lang="en-US"/>
        </a:p>
      </dgm:t>
    </dgm:pt>
    <dgm:pt modelId="{A4E26873-F4FA-40B2-85D1-EE34D13DA892}" type="sibTrans" cxnId="{AD398A91-1378-4E4F-BFFF-3A03684AC318}">
      <dgm:prSet/>
      <dgm:spPr/>
      <dgm:t>
        <a:bodyPr/>
        <a:lstStyle/>
        <a:p>
          <a:endParaRPr lang="en-US"/>
        </a:p>
      </dgm:t>
    </dgm:pt>
    <dgm:pt modelId="{1B788983-7DB6-4C46-AC92-548DB7FA56D5}">
      <dgm:prSet/>
      <dgm:spPr/>
      <dgm:t>
        <a:bodyPr/>
        <a:lstStyle/>
        <a:p>
          <a:r>
            <a:rPr lang="en-US"/>
            <a:t>Sustainable marketing </a:t>
          </a:r>
        </a:p>
      </dgm:t>
    </dgm:pt>
    <dgm:pt modelId="{B3F0F828-242F-4070-B758-3913494E626F}" type="parTrans" cxnId="{EDFAACDA-E12E-4616-AF07-86F34972D4A4}">
      <dgm:prSet/>
      <dgm:spPr/>
      <dgm:t>
        <a:bodyPr/>
        <a:lstStyle/>
        <a:p>
          <a:endParaRPr lang="en-US"/>
        </a:p>
      </dgm:t>
    </dgm:pt>
    <dgm:pt modelId="{D352A3D8-156E-42A5-8C6A-75B45340691C}" type="sibTrans" cxnId="{EDFAACDA-E12E-4616-AF07-86F34972D4A4}">
      <dgm:prSet/>
      <dgm:spPr/>
      <dgm:t>
        <a:bodyPr/>
        <a:lstStyle/>
        <a:p>
          <a:endParaRPr lang="en-US"/>
        </a:p>
      </dgm:t>
    </dgm:pt>
    <dgm:pt modelId="{78081D46-5F76-4E1A-A840-F0917CBEE1E4}">
      <dgm:prSet/>
      <dgm:spPr/>
      <dgm:t>
        <a:bodyPr/>
        <a:lstStyle/>
        <a:p>
          <a:r>
            <a:rPr lang="en-US"/>
            <a:t>Environmental marketing</a:t>
          </a:r>
        </a:p>
      </dgm:t>
    </dgm:pt>
    <dgm:pt modelId="{604766C2-F3F1-4CCC-A5DB-1ED76E7CB513}" type="parTrans" cxnId="{DB70918C-C602-4C27-8392-8BA44EF61EB1}">
      <dgm:prSet/>
      <dgm:spPr/>
      <dgm:t>
        <a:bodyPr/>
        <a:lstStyle/>
        <a:p>
          <a:endParaRPr lang="en-US"/>
        </a:p>
      </dgm:t>
    </dgm:pt>
    <dgm:pt modelId="{B08F99CE-C5E2-4317-BFC9-F3B6C36C1A6F}" type="sibTrans" cxnId="{DB70918C-C602-4C27-8392-8BA44EF61EB1}">
      <dgm:prSet/>
      <dgm:spPr/>
      <dgm:t>
        <a:bodyPr/>
        <a:lstStyle/>
        <a:p>
          <a:endParaRPr lang="en-US"/>
        </a:p>
      </dgm:t>
    </dgm:pt>
    <dgm:pt modelId="{4AA8C765-68F3-47B2-9332-3683D7741945}" type="pres">
      <dgm:prSet presAssocID="{D1F960CC-9933-4E28-90DA-1E84B2FF6EA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876C86-E639-4D2D-9FF2-5AEBD52D1F38}" type="pres">
      <dgm:prSet presAssocID="{54B9F795-7A88-419C-B578-2C0659C6B20E}" presName="compNode" presStyleCnt="0"/>
      <dgm:spPr/>
    </dgm:pt>
    <dgm:pt modelId="{5A9B7693-C230-4382-BEBE-4044FEA43F1C}" type="pres">
      <dgm:prSet presAssocID="{54B9F795-7A88-419C-B578-2C0659C6B20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:r="http://schemas.openxmlformats.org/officeDocument/2006/relationships" xmlns:a="http://schemas.openxmlformats.org/drawingml/2006/main" xmlns:dgm="http://schemas.openxmlformats.org/drawingml/2006/diagram" xmlns="" val="0"/>
              </a:ext>
              <a:ext uri="{96DAC541-7B7A-43D3-8B79-37D633B846F1}">
                <asvg:svgBlip xmlns:asvg="http://schemas.microsoft.com/office/drawing/2016/SVG/main" xmlns:r="http://schemas.openxmlformats.org/officeDocument/2006/relationships" xmlns:a="http://schemas.openxmlformats.org/drawingml/2006/main" xmlns:dgm="http://schemas.openxmlformats.org/drawingml/2006/diagram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:a="http://schemas.openxmlformats.org/drawingml/2006/main" xmlns:dgm="http://schemas.openxmlformats.org/drawingml/2006/diagram" xmlns="" id="0" name="" descr="Deciduous tree"/>
        </a:ext>
      </dgm:extLst>
    </dgm:pt>
    <dgm:pt modelId="{387DCA87-E26D-4C7F-84D5-B10C481EA434}" type="pres">
      <dgm:prSet presAssocID="{54B9F795-7A88-419C-B578-2C0659C6B20E}" presName="spaceRect" presStyleCnt="0"/>
      <dgm:spPr/>
    </dgm:pt>
    <dgm:pt modelId="{90CCF8A2-0AD2-40F2-B8EB-63F9CE101BA1}" type="pres">
      <dgm:prSet presAssocID="{54B9F795-7A88-419C-B578-2C0659C6B20E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AE1FB70-D446-4989-8272-089B1D3667B5}" type="pres">
      <dgm:prSet presAssocID="{A4E26873-F4FA-40B2-85D1-EE34D13DA892}" presName="sibTrans" presStyleCnt="0"/>
      <dgm:spPr/>
    </dgm:pt>
    <dgm:pt modelId="{332D725A-AABE-4844-9E91-4BE01F4D9E34}" type="pres">
      <dgm:prSet presAssocID="{1B788983-7DB6-4C46-AC92-548DB7FA56D5}" presName="compNode" presStyleCnt="0"/>
      <dgm:spPr/>
    </dgm:pt>
    <dgm:pt modelId="{430E9FE6-DC90-45D2-A0D1-F1C164392293}" type="pres">
      <dgm:prSet presAssocID="{1B788983-7DB6-4C46-AC92-548DB7FA56D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:r="http://schemas.openxmlformats.org/officeDocument/2006/relationships" xmlns:a="http://schemas.openxmlformats.org/drawingml/2006/main" xmlns:dgm="http://schemas.openxmlformats.org/drawingml/2006/diagram" xmlns="" val="0"/>
              </a:ext>
              <a:ext uri="{96DAC541-7B7A-43D3-8B79-37D633B846F1}">
                <asvg:svgBlip xmlns:asvg="http://schemas.microsoft.com/office/drawing/2016/SVG/main" xmlns:r="http://schemas.openxmlformats.org/officeDocument/2006/relationships" xmlns:a="http://schemas.openxmlformats.org/drawingml/2006/main" xmlns:dgm="http://schemas.openxmlformats.org/drawingml/2006/diagram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:a="http://schemas.openxmlformats.org/drawingml/2006/main" xmlns:dgm="http://schemas.openxmlformats.org/drawingml/2006/diagram" xmlns="" id="0" name="" descr="Plant"/>
        </a:ext>
      </dgm:extLst>
    </dgm:pt>
    <dgm:pt modelId="{D4B287B4-30D3-4EC7-81B1-FC8312392AEB}" type="pres">
      <dgm:prSet presAssocID="{1B788983-7DB6-4C46-AC92-548DB7FA56D5}" presName="spaceRect" presStyleCnt="0"/>
      <dgm:spPr/>
    </dgm:pt>
    <dgm:pt modelId="{CE64851F-93D1-4682-93C4-067E03C8A7EB}" type="pres">
      <dgm:prSet presAssocID="{1B788983-7DB6-4C46-AC92-548DB7FA56D5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712F093-CA22-4468-9A0B-36ECEA67FE25}" type="pres">
      <dgm:prSet presAssocID="{D352A3D8-156E-42A5-8C6A-75B45340691C}" presName="sibTrans" presStyleCnt="0"/>
      <dgm:spPr/>
    </dgm:pt>
    <dgm:pt modelId="{552F28B5-6A40-4A4F-B14A-22D7F16E490C}" type="pres">
      <dgm:prSet presAssocID="{78081D46-5F76-4E1A-A840-F0917CBEE1E4}" presName="compNode" presStyleCnt="0"/>
      <dgm:spPr/>
    </dgm:pt>
    <dgm:pt modelId="{BDE9D294-7715-405F-A802-E7C3832CD5C3}" type="pres">
      <dgm:prSet presAssocID="{78081D46-5F76-4E1A-A840-F0917CBEE1E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:r="http://schemas.openxmlformats.org/officeDocument/2006/relationships" xmlns:a="http://schemas.openxmlformats.org/drawingml/2006/main" xmlns:dgm="http://schemas.openxmlformats.org/drawingml/2006/diagram" xmlns="" val="0"/>
              </a:ext>
              <a:ext uri="{96DAC541-7B7A-43D3-8B79-37D633B846F1}">
                <asvg:svgBlip xmlns:asvg="http://schemas.microsoft.com/office/drawing/2016/SVG/main" xmlns:r="http://schemas.openxmlformats.org/officeDocument/2006/relationships" xmlns:a="http://schemas.openxmlformats.org/drawingml/2006/main" xmlns:dgm="http://schemas.openxmlformats.org/drawingml/2006/diagram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:a="http://schemas.openxmlformats.org/drawingml/2006/main" xmlns:dgm="http://schemas.openxmlformats.org/drawingml/2006/diagram" xmlns="" id="0" name="" descr="Leaf"/>
        </a:ext>
      </dgm:extLst>
    </dgm:pt>
    <dgm:pt modelId="{8CB0EBD8-627A-41AF-B2A2-104773A1483F}" type="pres">
      <dgm:prSet presAssocID="{78081D46-5F76-4E1A-A840-F0917CBEE1E4}" presName="spaceRect" presStyleCnt="0"/>
      <dgm:spPr/>
    </dgm:pt>
    <dgm:pt modelId="{85A79119-4A54-4294-9A7E-D4A1B07D48D0}" type="pres">
      <dgm:prSet presAssocID="{78081D46-5F76-4E1A-A840-F0917CBEE1E4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AD3957-C9BC-46B1-AB7C-C3D371050B19}" type="presOf" srcId="{1B788983-7DB6-4C46-AC92-548DB7FA56D5}" destId="{CE64851F-93D1-4682-93C4-067E03C8A7EB}" srcOrd="0" destOrd="0" presId="urn:microsoft.com/office/officeart/2018/2/layout/IconLabelList"/>
    <dgm:cxn modelId="{D9856F70-6CA4-460C-B2F0-D23112167E23}" type="presOf" srcId="{54B9F795-7A88-419C-B578-2C0659C6B20E}" destId="{90CCF8A2-0AD2-40F2-B8EB-63F9CE101BA1}" srcOrd="0" destOrd="0" presId="urn:microsoft.com/office/officeart/2018/2/layout/IconLabelList"/>
    <dgm:cxn modelId="{881D0B2C-7543-4E09-8611-488A7A118B36}" type="presOf" srcId="{78081D46-5F76-4E1A-A840-F0917CBEE1E4}" destId="{85A79119-4A54-4294-9A7E-D4A1B07D48D0}" srcOrd="0" destOrd="0" presId="urn:microsoft.com/office/officeart/2018/2/layout/IconLabelList"/>
    <dgm:cxn modelId="{2BFA6F25-9378-458F-B598-2EAC3638DAC9}" type="presOf" srcId="{D1F960CC-9933-4E28-90DA-1E84B2FF6EA2}" destId="{4AA8C765-68F3-47B2-9332-3683D7741945}" srcOrd="0" destOrd="0" presId="urn:microsoft.com/office/officeart/2018/2/layout/IconLabelList"/>
    <dgm:cxn modelId="{AD398A91-1378-4E4F-BFFF-3A03684AC318}" srcId="{D1F960CC-9933-4E28-90DA-1E84B2FF6EA2}" destId="{54B9F795-7A88-419C-B578-2C0659C6B20E}" srcOrd="0" destOrd="0" parTransId="{4D838DE5-88D9-49F5-BF77-8EBADC85EBEF}" sibTransId="{A4E26873-F4FA-40B2-85D1-EE34D13DA892}"/>
    <dgm:cxn modelId="{DB70918C-C602-4C27-8392-8BA44EF61EB1}" srcId="{D1F960CC-9933-4E28-90DA-1E84B2FF6EA2}" destId="{78081D46-5F76-4E1A-A840-F0917CBEE1E4}" srcOrd="2" destOrd="0" parTransId="{604766C2-F3F1-4CCC-A5DB-1ED76E7CB513}" sibTransId="{B08F99CE-C5E2-4317-BFC9-F3B6C36C1A6F}"/>
    <dgm:cxn modelId="{EDFAACDA-E12E-4616-AF07-86F34972D4A4}" srcId="{D1F960CC-9933-4E28-90DA-1E84B2FF6EA2}" destId="{1B788983-7DB6-4C46-AC92-548DB7FA56D5}" srcOrd="1" destOrd="0" parTransId="{B3F0F828-242F-4070-B758-3913494E626F}" sibTransId="{D352A3D8-156E-42A5-8C6A-75B45340691C}"/>
    <dgm:cxn modelId="{72CBFC17-D067-491B-B1B9-D5B9A77BFB1D}" type="presParOf" srcId="{4AA8C765-68F3-47B2-9332-3683D7741945}" destId="{E2876C86-E639-4D2D-9FF2-5AEBD52D1F38}" srcOrd="0" destOrd="0" presId="urn:microsoft.com/office/officeart/2018/2/layout/IconLabelList"/>
    <dgm:cxn modelId="{1AB8F791-5C16-4BBE-B297-657C1B54EAD9}" type="presParOf" srcId="{E2876C86-E639-4D2D-9FF2-5AEBD52D1F38}" destId="{5A9B7693-C230-4382-BEBE-4044FEA43F1C}" srcOrd="0" destOrd="0" presId="urn:microsoft.com/office/officeart/2018/2/layout/IconLabelList"/>
    <dgm:cxn modelId="{E9332AB5-5CA6-4D7E-8362-24EA578880B1}" type="presParOf" srcId="{E2876C86-E639-4D2D-9FF2-5AEBD52D1F38}" destId="{387DCA87-E26D-4C7F-84D5-B10C481EA434}" srcOrd="1" destOrd="0" presId="urn:microsoft.com/office/officeart/2018/2/layout/IconLabelList"/>
    <dgm:cxn modelId="{C3D7D2E1-52D6-4B58-B6A0-300F131E1C73}" type="presParOf" srcId="{E2876C86-E639-4D2D-9FF2-5AEBD52D1F38}" destId="{90CCF8A2-0AD2-40F2-B8EB-63F9CE101BA1}" srcOrd="2" destOrd="0" presId="urn:microsoft.com/office/officeart/2018/2/layout/IconLabelList"/>
    <dgm:cxn modelId="{15686A6D-32A0-480D-8C50-126627393ABF}" type="presParOf" srcId="{4AA8C765-68F3-47B2-9332-3683D7741945}" destId="{CAE1FB70-D446-4989-8272-089B1D3667B5}" srcOrd="1" destOrd="0" presId="urn:microsoft.com/office/officeart/2018/2/layout/IconLabelList"/>
    <dgm:cxn modelId="{921CB820-0B39-4C5B-8836-960272903865}" type="presParOf" srcId="{4AA8C765-68F3-47B2-9332-3683D7741945}" destId="{332D725A-AABE-4844-9E91-4BE01F4D9E34}" srcOrd="2" destOrd="0" presId="urn:microsoft.com/office/officeart/2018/2/layout/IconLabelList"/>
    <dgm:cxn modelId="{DCAF1952-FF04-452C-AE79-778CD0AE33E1}" type="presParOf" srcId="{332D725A-AABE-4844-9E91-4BE01F4D9E34}" destId="{430E9FE6-DC90-45D2-A0D1-F1C164392293}" srcOrd="0" destOrd="0" presId="urn:microsoft.com/office/officeart/2018/2/layout/IconLabelList"/>
    <dgm:cxn modelId="{FE3A57DF-E477-4170-AD09-D4775079BE9C}" type="presParOf" srcId="{332D725A-AABE-4844-9E91-4BE01F4D9E34}" destId="{D4B287B4-30D3-4EC7-81B1-FC8312392AEB}" srcOrd="1" destOrd="0" presId="urn:microsoft.com/office/officeart/2018/2/layout/IconLabelList"/>
    <dgm:cxn modelId="{556E3584-0C56-4E5C-AAB3-361207FFC556}" type="presParOf" srcId="{332D725A-AABE-4844-9E91-4BE01F4D9E34}" destId="{CE64851F-93D1-4682-93C4-067E03C8A7EB}" srcOrd="2" destOrd="0" presId="urn:microsoft.com/office/officeart/2018/2/layout/IconLabelList"/>
    <dgm:cxn modelId="{331B9ED2-56F0-4C94-9224-FFCECCF25D58}" type="presParOf" srcId="{4AA8C765-68F3-47B2-9332-3683D7741945}" destId="{3712F093-CA22-4468-9A0B-36ECEA67FE25}" srcOrd="3" destOrd="0" presId="urn:microsoft.com/office/officeart/2018/2/layout/IconLabelList"/>
    <dgm:cxn modelId="{B9E216C8-810F-4177-A7CE-B829EE9AAA7C}" type="presParOf" srcId="{4AA8C765-68F3-47B2-9332-3683D7741945}" destId="{552F28B5-6A40-4A4F-B14A-22D7F16E490C}" srcOrd="4" destOrd="0" presId="urn:microsoft.com/office/officeart/2018/2/layout/IconLabelList"/>
    <dgm:cxn modelId="{58AEB9ED-472E-488C-958D-F4EE7B5E166D}" type="presParOf" srcId="{552F28B5-6A40-4A4F-B14A-22D7F16E490C}" destId="{BDE9D294-7715-405F-A802-E7C3832CD5C3}" srcOrd="0" destOrd="0" presId="urn:microsoft.com/office/officeart/2018/2/layout/IconLabelList"/>
    <dgm:cxn modelId="{131AE206-2111-4B15-B04D-60CFABD169DF}" type="presParOf" srcId="{552F28B5-6A40-4A4F-B14A-22D7F16E490C}" destId="{8CB0EBD8-627A-41AF-B2A2-104773A1483F}" srcOrd="1" destOrd="0" presId="urn:microsoft.com/office/officeart/2018/2/layout/IconLabelList"/>
    <dgm:cxn modelId="{9E1C6998-7631-449E-B59F-A0F72A0F7E11}" type="presParOf" srcId="{552F28B5-6A40-4A4F-B14A-22D7F16E490C}" destId="{85A79119-4A54-4294-9A7E-D4A1B07D48D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E4B55C-1467-4FF7-9C16-502C338A43CE}" type="doc">
      <dgm:prSet loTypeId="urn:microsoft.com/office/officeart/2008/layout/LinedList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8E37D335-46F0-430F-943E-0CD9856FD380}">
      <dgm:prSet/>
      <dgm:spPr/>
      <dgm:t>
        <a:bodyPr/>
        <a:lstStyle/>
        <a:p>
          <a:r>
            <a:rPr lang="en-US"/>
            <a:t>Dimaksudkan untuk menunjukkan komitmen perusahaan  pada pembangunan berkelanjutan dan sebagai bentuk tanggung jawab sosial. </a:t>
          </a:r>
        </a:p>
      </dgm:t>
    </dgm:pt>
    <dgm:pt modelId="{1CE61ED5-96D7-4075-9070-6DE8A876500F}" type="parTrans" cxnId="{24922D81-B491-49FE-B851-E65D4EE6BB20}">
      <dgm:prSet/>
      <dgm:spPr/>
      <dgm:t>
        <a:bodyPr/>
        <a:lstStyle/>
        <a:p>
          <a:endParaRPr lang="en-US"/>
        </a:p>
      </dgm:t>
    </dgm:pt>
    <dgm:pt modelId="{A6931323-F52C-4CAC-8345-7897F5654857}" type="sibTrans" cxnId="{24922D81-B491-49FE-B851-E65D4EE6BB20}">
      <dgm:prSet/>
      <dgm:spPr/>
      <dgm:t>
        <a:bodyPr/>
        <a:lstStyle/>
        <a:p>
          <a:endParaRPr lang="en-US"/>
        </a:p>
      </dgm:t>
    </dgm:pt>
    <dgm:pt modelId="{79D1C196-07A5-437B-84AB-44B3DB4A76DB}">
      <dgm:prSet/>
      <dgm:spPr/>
      <dgm:t>
        <a:bodyPr/>
        <a:lstStyle/>
        <a:p>
          <a:r>
            <a:rPr lang="en-US"/>
            <a:t>Pertanyaannya, secara bisnis apakah menguntungkan? </a:t>
          </a:r>
        </a:p>
      </dgm:t>
    </dgm:pt>
    <dgm:pt modelId="{1E06126F-7E39-499C-8E01-BCDDAE32F296}" type="parTrans" cxnId="{A73485E3-17D5-4F96-8DC4-0F0F0F823C74}">
      <dgm:prSet/>
      <dgm:spPr/>
      <dgm:t>
        <a:bodyPr/>
        <a:lstStyle/>
        <a:p>
          <a:endParaRPr lang="en-US"/>
        </a:p>
      </dgm:t>
    </dgm:pt>
    <dgm:pt modelId="{1FD0A2EB-91C7-44A5-82CE-446D16B55A21}" type="sibTrans" cxnId="{A73485E3-17D5-4F96-8DC4-0F0F0F823C74}">
      <dgm:prSet/>
      <dgm:spPr/>
      <dgm:t>
        <a:bodyPr/>
        <a:lstStyle/>
        <a:p>
          <a:endParaRPr lang="en-US"/>
        </a:p>
      </dgm:t>
    </dgm:pt>
    <dgm:pt modelId="{BDA3BB1F-BED6-4C3F-A0A0-E38D2AB6BFAC}">
      <dgm:prSet/>
      <dgm:spPr/>
      <dgm:t>
        <a:bodyPr/>
        <a:lstStyle/>
        <a:p>
          <a:r>
            <a:rPr lang="en-US"/>
            <a:t>Apakah, misalnya, bisa mengurangi biaya perusahaan, atau bahkan meningkatkan loyalitas konsumen?  </a:t>
          </a:r>
        </a:p>
      </dgm:t>
    </dgm:pt>
    <dgm:pt modelId="{65DE9D95-6451-4CE4-9C35-9BC5D6BB9249}" type="parTrans" cxnId="{C15473EC-0BA3-4433-B95D-1990F2E3B285}">
      <dgm:prSet/>
      <dgm:spPr/>
      <dgm:t>
        <a:bodyPr/>
        <a:lstStyle/>
        <a:p>
          <a:endParaRPr lang="en-US"/>
        </a:p>
      </dgm:t>
    </dgm:pt>
    <dgm:pt modelId="{EA4B2DD6-D007-4A1E-B2E0-CC0C5AD4C031}" type="sibTrans" cxnId="{C15473EC-0BA3-4433-B95D-1990F2E3B285}">
      <dgm:prSet/>
      <dgm:spPr/>
      <dgm:t>
        <a:bodyPr/>
        <a:lstStyle/>
        <a:p>
          <a:endParaRPr lang="en-US"/>
        </a:p>
      </dgm:t>
    </dgm:pt>
    <dgm:pt modelId="{822B8A36-DE2F-C745-813C-6C3AB73CDF32}" type="pres">
      <dgm:prSet presAssocID="{7EE4B55C-1467-4FF7-9C16-502C338A43C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832E308-A194-304F-954F-C5F63005FAAD}" type="pres">
      <dgm:prSet presAssocID="{8E37D335-46F0-430F-943E-0CD9856FD380}" presName="thickLine" presStyleLbl="alignNode1" presStyleIdx="0" presStyleCnt="3"/>
      <dgm:spPr/>
    </dgm:pt>
    <dgm:pt modelId="{95A4C0AB-03D8-C14D-8C9F-785B5BAB3379}" type="pres">
      <dgm:prSet presAssocID="{8E37D335-46F0-430F-943E-0CD9856FD380}" presName="horz1" presStyleCnt="0"/>
      <dgm:spPr/>
    </dgm:pt>
    <dgm:pt modelId="{3B3F21F8-2762-3349-A813-092B6581944F}" type="pres">
      <dgm:prSet presAssocID="{8E37D335-46F0-430F-943E-0CD9856FD380}" presName="tx1" presStyleLbl="revTx" presStyleIdx="0" presStyleCnt="3"/>
      <dgm:spPr/>
      <dgm:t>
        <a:bodyPr/>
        <a:lstStyle/>
        <a:p>
          <a:endParaRPr lang="en-US"/>
        </a:p>
      </dgm:t>
    </dgm:pt>
    <dgm:pt modelId="{4DE66B39-A69E-D943-AACA-FFA627522BD2}" type="pres">
      <dgm:prSet presAssocID="{8E37D335-46F0-430F-943E-0CD9856FD380}" presName="vert1" presStyleCnt="0"/>
      <dgm:spPr/>
    </dgm:pt>
    <dgm:pt modelId="{0FC0B1FD-CEF5-7E4C-92F8-9210C96764CE}" type="pres">
      <dgm:prSet presAssocID="{79D1C196-07A5-437B-84AB-44B3DB4A76DB}" presName="thickLine" presStyleLbl="alignNode1" presStyleIdx="1" presStyleCnt="3"/>
      <dgm:spPr/>
    </dgm:pt>
    <dgm:pt modelId="{C7FB6644-E8CA-8A46-820C-A47FBFA14E61}" type="pres">
      <dgm:prSet presAssocID="{79D1C196-07A5-437B-84AB-44B3DB4A76DB}" presName="horz1" presStyleCnt="0"/>
      <dgm:spPr/>
    </dgm:pt>
    <dgm:pt modelId="{515B2027-EE86-4041-BEEB-E2E80107736D}" type="pres">
      <dgm:prSet presAssocID="{79D1C196-07A5-437B-84AB-44B3DB4A76DB}" presName="tx1" presStyleLbl="revTx" presStyleIdx="1" presStyleCnt="3"/>
      <dgm:spPr/>
      <dgm:t>
        <a:bodyPr/>
        <a:lstStyle/>
        <a:p>
          <a:endParaRPr lang="en-US"/>
        </a:p>
      </dgm:t>
    </dgm:pt>
    <dgm:pt modelId="{5D66730A-890F-4046-A8E1-A589271244D8}" type="pres">
      <dgm:prSet presAssocID="{79D1C196-07A5-437B-84AB-44B3DB4A76DB}" presName="vert1" presStyleCnt="0"/>
      <dgm:spPr/>
    </dgm:pt>
    <dgm:pt modelId="{65449755-DE36-A14C-9948-90C394E19FB1}" type="pres">
      <dgm:prSet presAssocID="{BDA3BB1F-BED6-4C3F-A0A0-E38D2AB6BFAC}" presName="thickLine" presStyleLbl="alignNode1" presStyleIdx="2" presStyleCnt="3"/>
      <dgm:spPr/>
    </dgm:pt>
    <dgm:pt modelId="{558E0DC7-194F-7A40-8E34-C394A6551802}" type="pres">
      <dgm:prSet presAssocID="{BDA3BB1F-BED6-4C3F-A0A0-E38D2AB6BFAC}" presName="horz1" presStyleCnt="0"/>
      <dgm:spPr/>
    </dgm:pt>
    <dgm:pt modelId="{ACC6D9AA-2AF7-D44D-B0CC-590115DDC1B6}" type="pres">
      <dgm:prSet presAssocID="{BDA3BB1F-BED6-4C3F-A0A0-E38D2AB6BFAC}" presName="tx1" presStyleLbl="revTx" presStyleIdx="2" presStyleCnt="3"/>
      <dgm:spPr/>
      <dgm:t>
        <a:bodyPr/>
        <a:lstStyle/>
        <a:p>
          <a:endParaRPr lang="en-US"/>
        </a:p>
      </dgm:t>
    </dgm:pt>
    <dgm:pt modelId="{11741B25-A405-AC4C-8BE0-4DC807F0EF3A}" type="pres">
      <dgm:prSet presAssocID="{BDA3BB1F-BED6-4C3F-A0A0-E38D2AB6BFAC}" presName="vert1" presStyleCnt="0"/>
      <dgm:spPr/>
    </dgm:pt>
  </dgm:ptLst>
  <dgm:cxnLst>
    <dgm:cxn modelId="{07E3D255-3620-064A-B275-B7AD58CA46F7}" type="presOf" srcId="{7EE4B55C-1467-4FF7-9C16-502C338A43CE}" destId="{822B8A36-DE2F-C745-813C-6C3AB73CDF32}" srcOrd="0" destOrd="0" presId="urn:microsoft.com/office/officeart/2008/layout/LinedList"/>
    <dgm:cxn modelId="{0B63D4B8-F916-DF43-874C-0A46B6D13E63}" type="presOf" srcId="{BDA3BB1F-BED6-4C3F-A0A0-E38D2AB6BFAC}" destId="{ACC6D9AA-2AF7-D44D-B0CC-590115DDC1B6}" srcOrd="0" destOrd="0" presId="urn:microsoft.com/office/officeart/2008/layout/LinedList"/>
    <dgm:cxn modelId="{35C93849-B79D-7340-9EB7-C28407404A30}" type="presOf" srcId="{8E37D335-46F0-430F-943E-0CD9856FD380}" destId="{3B3F21F8-2762-3349-A813-092B6581944F}" srcOrd="0" destOrd="0" presId="urn:microsoft.com/office/officeart/2008/layout/LinedList"/>
    <dgm:cxn modelId="{A73485E3-17D5-4F96-8DC4-0F0F0F823C74}" srcId="{7EE4B55C-1467-4FF7-9C16-502C338A43CE}" destId="{79D1C196-07A5-437B-84AB-44B3DB4A76DB}" srcOrd="1" destOrd="0" parTransId="{1E06126F-7E39-499C-8E01-BCDDAE32F296}" sibTransId="{1FD0A2EB-91C7-44A5-82CE-446D16B55A21}"/>
    <dgm:cxn modelId="{C15473EC-0BA3-4433-B95D-1990F2E3B285}" srcId="{7EE4B55C-1467-4FF7-9C16-502C338A43CE}" destId="{BDA3BB1F-BED6-4C3F-A0A0-E38D2AB6BFAC}" srcOrd="2" destOrd="0" parTransId="{65DE9D95-6451-4CE4-9C35-9BC5D6BB9249}" sibTransId="{EA4B2DD6-D007-4A1E-B2E0-CC0C5AD4C031}"/>
    <dgm:cxn modelId="{EB8AB8CE-E6B6-4F42-84BC-D98B3C777BA8}" type="presOf" srcId="{79D1C196-07A5-437B-84AB-44B3DB4A76DB}" destId="{515B2027-EE86-4041-BEEB-E2E80107736D}" srcOrd="0" destOrd="0" presId="urn:microsoft.com/office/officeart/2008/layout/LinedList"/>
    <dgm:cxn modelId="{24922D81-B491-49FE-B851-E65D4EE6BB20}" srcId="{7EE4B55C-1467-4FF7-9C16-502C338A43CE}" destId="{8E37D335-46F0-430F-943E-0CD9856FD380}" srcOrd="0" destOrd="0" parTransId="{1CE61ED5-96D7-4075-9070-6DE8A876500F}" sibTransId="{A6931323-F52C-4CAC-8345-7897F5654857}"/>
    <dgm:cxn modelId="{B2288933-8E89-0245-9646-A72AC678DC90}" type="presParOf" srcId="{822B8A36-DE2F-C745-813C-6C3AB73CDF32}" destId="{0832E308-A194-304F-954F-C5F63005FAAD}" srcOrd="0" destOrd="0" presId="urn:microsoft.com/office/officeart/2008/layout/LinedList"/>
    <dgm:cxn modelId="{AAA58D2C-F4CE-C842-B74C-58CE43F3FE92}" type="presParOf" srcId="{822B8A36-DE2F-C745-813C-6C3AB73CDF32}" destId="{95A4C0AB-03D8-C14D-8C9F-785B5BAB3379}" srcOrd="1" destOrd="0" presId="urn:microsoft.com/office/officeart/2008/layout/LinedList"/>
    <dgm:cxn modelId="{FD820C2D-CAB9-4544-B4CF-A1CB706844AD}" type="presParOf" srcId="{95A4C0AB-03D8-C14D-8C9F-785B5BAB3379}" destId="{3B3F21F8-2762-3349-A813-092B6581944F}" srcOrd="0" destOrd="0" presId="urn:microsoft.com/office/officeart/2008/layout/LinedList"/>
    <dgm:cxn modelId="{E0E7CAFD-4B37-FB47-AEEC-648E21B2ECF5}" type="presParOf" srcId="{95A4C0AB-03D8-C14D-8C9F-785B5BAB3379}" destId="{4DE66B39-A69E-D943-AACA-FFA627522BD2}" srcOrd="1" destOrd="0" presId="urn:microsoft.com/office/officeart/2008/layout/LinedList"/>
    <dgm:cxn modelId="{D8060FB9-8841-6A46-968E-F468D5F111A6}" type="presParOf" srcId="{822B8A36-DE2F-C745-813C-6C3AB73CDF32}" destId="{0FC0B1FD-CEF5-7E4C-92F8-9210C96764CE}" srcOrd="2" destOrd="0" presId="urn:microsoft.com/office/officeart/2008/layout/LinedList"/>
    <dgm:cxn modelId="{07D7617B-579F-DD42-BD1F-7C722E093563}" type="presParOf" srcId="{822B8A36-DE2F-C745-813C-6C3AB73CDF32}" destId="{C7FB6644-E8CA-8A46-820C-A47FBFA14E61}" srcOrd="3" destOrd="0" presId="urn:microsoft.com/office/officeart/2008/layout/LinedList"/>
    <dgm:cxn modelId="{7AE3F6C4-383C-C844-8C33-088761C5E254}" type="presParOf" srcId="{C7FB6644-E8CA-8A46-820C-A47FBFA14E61}" destId="{515B2027-EE86-4041-BEEB-E2E80107736D}" srcOrd="0" destOrd="0" presId="urn:microsoft.com/office/officeart/2008/layout/LinedList"/>
    <dgm:cxn modelId="{07CDF41F-7104-E143-8CEB-D14FD7AE9DFE}" type="presParOf" srcId="{C7FB6644-E8CA-8A46-820C-A47FBFA14E61}" destId="{5D66730A-890F-4046-A8E1-A589271244D8}" srcOrd="1" destOrd="0" presId="urn:microsoft.com/office/officeart/2008/layout/LinedList"/>
    <dgm:cxn modelId="{A9B0ECA6-221E-0343-BF2A-1EB73191DE4D}" type="presParOf" srcId="{822B8A36-DE2F-C745-813C-6C3AB73CDF32}" destId="{65449755-DE36-A14C-9948-90C394E19FB1}" srcOrd="4" destOrd="0" presId="urn:microsoft.com/office/officeart/2008/layout/LinedList"/>
    <dgm:cxn modelId="{D611CF75-D9DD-4C4A-B22B-DCACD44A4854}" type="presParOf" srcId="{822B8A36-DE2F-C745-813C-6C3AB73CDF32}" destId="{558E0DC7-194F-7A40-8E34-C394A6551802}" srcOrd="5" destOrd="0" presId="urn:microsoft.com/office/officeart/2008/layout/LinedList"/>
    <dgm:cxn modelId="{092277AB-1ADE-C44C-B1A1-E3C34C3BD2F4}" type="presParOf" srcId="{558E0DC7-194F-7A40-8E34-C394A6551802}" destId="{ACC6D9AA-2AF7-D44D-B0CC-590115DDC1B6}" srcOrd="0" destOrd="0" presId="urn:microsoft.com/office/officeart/2008/layout/LinedList"/>
    <dgm:cxn modelId="{274AFED8-C85B-2744-B1F8-3C4F53BB63DD}" type="presParOf" srcId="{558E0DC7-194F-7A40-8E34-C394A6551802}" destId="{11741B25-A405-AC4C-8BE0-4DC807F0EF3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EC5F13-DC65-43DD-8E51-08CC1BC4AB90}" type="doc">
      <dgm:prSet loTypeId="urn:microsoft.com/office/officeart/2005/8/layout/matrix3" loCatId="matrix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E3F92F31-BCF4-40FD-9935-684DC7E5B33E}">
      <dgm:prSet/>
      <dgm:spPr/>
      <dgm:t>
        <a:bodyPr/>
        <a:lstStyle/>
        <a:p>
          <a:r>
            <a:rPr lang="en-US"/>
            <a:t>Be genuine</a:t>
          </a:r>
        </a:p>
      </dgm:t>
    </dgm:pt>
    <dgm:pt modelId="{FFBF1C3F-DB56-482E-9AFE-8E707ED835AE}" type="parTrans" cxnId="{81ABF72B-9F84-4BF9-A4AD-C350CC6F7F81}">
      <dgm:prSet/>
      <dgm:spPr/>
      <dgm:t>
        <a:bodyPr/>
        <a:lstStyle/>
        <a:p>
          <a:endParaRPr lang="en-US"/>
        </a:p>
      </dgm:t>
    </dgm:pt>
    <dgm:pt modelId="{545E17E1-5983-4D2A-B8BA-55AEFAC3D21D}" type="sibTrans" cxnId="{81ABF72B-9F84-4BF9-A4AD-C350CC6F7F81}">
      <dgm:prSet/>
      <dgm:spPr/>
      <dgm:t>
        <a:bodyPr/>
        <a:lstStyle/>
        <a:p>
          <a:endParaRPr lang="en-US"/>
        </a:p>
      </dgm:t>
    </dgm:pt>
    <dgm:pt modelId="{ACEA1BC5-BF4C-40A4-8561-DA9D5A87C20F}">
      <dgm:prSet/>
      <dgm:spPr/>
      <dgm:t>
        <a:bodyPr/>
        <a:lstStyle/>
        <a:p>
          <a:r>
            <a:rPr lang="en-US"/>
            <a:t>Educate customers</a:t>
          </a:r>
        </a:p>
      </dgm:t>
    </dgm:pt>
    <dgm:pt modelId="{938A7882-6D24-4B63-A21C-07CCE79E148E}" type="parTrans" cxnId="{A62F16A1-390F-4825-8259-60711F690FAD}">
      <dgm:prSet/>
      <dgm:spPr/>
      <dgm:t>
        <a:bodyPr/>
        <a:lstStyle/>
        <a:p>
          <a:endParaRPr lang="en-US"/>
        </a:p>
      </dgm:t>
    </dgm:pt>
    <dgm:pt modelId="{3984ECFF-45F0-4ECC-A213-1BE09D7CC936}" type="sibTrans" cxnId="{A62F16A1-390F-4825-8259-60711F690FAD}">
      <dgm:prSet/>
      <dgm:spPr/>
      <dgm:t>
        <a:bodyPr/>
        <a:lstStyle/>
        <a:p>
          <a:endParaRPr lang="en-US"/>
        </a:p>
      </dgm:t>
    </dgm:pt>
    <dgm:pt modelId="{60BD0327-776E-4264-A664-B59534E5D266}">
      <dgm:prSet/>
      <dgm:spPr/>
      <dgm:t>
        <a:bodyPr/>
        <a:lstStyle/>
        <a:p>
          <a:r>
            <a:rPr lang="en-US"/>
            <a:t>Memberi konsumen kesempatan untuk terlibat</a:t>
          </a:r>
        </a:p>
      </dgm:t>
    </dgm:pt>
    <dgm:pt modelId="{BA517B2A-EB51-410F-909B-2B67161804B1}" type="parTrans" cxnId="{992CFB0E-5880-4205-BCB0-5AE3757F3C48}">
      <dgm:prSet/>
      <dgm:spPr/>
      <dgm:t>
        <a:bodyPr/>
        <a:lstStyle/>
        <a:p>
          <a:endParaRPr lang="en-US"/>
        </a:p>
      </dgm:t>
    </dgm:pt>
    <dgm:pt modelId="{E367B8C2-835F-4F09-9FB3-9F1A95A91B1E}" type="sibTrans" cxnId="{992CFB0E-5880-4205-BCB0-5AE3757F3C48}">
      <dgm:prSet/>
      <dgm:spPr/>
      <dgm:t>
        <a:bodyPr/>
        <a:lstStyle/>
        <a:p>
          <a:endParaRPr lang="en-US"/>
        </a:p>
      </dgm:t>
    </dgm:pt>
    <dgm:pt modelId="{C35A2584-E5A2-4CE8-BC71-82D4C1B2D306}">
      <dgm:prSet/>
      <dgm:spPr/>
      <dgm:t>
        <a:bodyPr/>
        <a:lstStyle/>
        <a:p>
          <a:r>
            <a:rPr lang="en-US"/>
            <a:t>Best practise: Unilever.com (cek websitenya)</a:t>
          </a:r>
        </a:p>
      </dgm:t>
    </dgm:pt>
    <dgm:pt modelId="{C6EB35DE-9D0A-49D9-8F0A-8CEDFA08FC31}" type="parTrans" cxnId="{1087E773-DFB8-44F7-B0A9-CE5A776BDF41}">
      <dgm:prSet/>
      <dgm:spPr/>
      <dgm:t>
        <a:bodyPr/>
        <a:lstStyle/>
        <a:p>
          <a:endParaRPr lang="en-US"/>
        </a:p>
      </dgm:t>
    </dgm:pt>
    <dgm:pt modelId="{CDD0277C-20CA-4889-914A-8BA05DDEB380}" type="sibTrans" cxnId="{1087E773-DFB8-44F7-B0A9-CE5A776BDF41}">
      <dgm:prSet/>
      <dgm:spPr/>
      <dgm:t>
        <a:bodyPr/>
        <a:lstStyle/>
        <a:p>
          <a:endParaRPr lang="en-US"/>
        </a:p>
      </dgm:t>
    </dgm:pt>
    <dgm:pt modelId="{6B81612E-8150-5648-929F-3909A5FD8C19}" type="pres">
      <dgm:prSet presAssocID="{6BEC5F13-DC65-43DD-8E51-08CC1BC4AB9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30CB41-F7A7-9844-9295-611129EC7E4B}" type="pres">
      <dgm:prSet presAssocID="{6BEC5F13-DC65-43DD-8E51-08CC1BC4AB90}" presName="diamond" presStyleLbl="bgShp" presStyleIdx="0" presStyleCnt="1"/>
      <dgm:spPr/>
    </dgm:pt>
    <dgm:pt modelId="{C6BDBD02-5C47-854D-ADC3-0FBCDCC53E71}" type="pres">
      <dgm:prSet presAssocID="{6BEC5F13-DC65-43DD-8E51-08CC1BC4AB90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A85A0-43A4-894F-90B3-2612A3A05BDF}" type="pres">
      <dgm:prSet presAssocID="{6BEC5F13-DC65-43DD-8E51-08CC1BC4AB90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512FB8-70BD-C145-A1C7-576A7C7CAEE1}" type="pres">
      <dgm:prSet presAssocID="{6BEC5F13-DC65-43DD-8E51-08CC1BC4AB90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D6F94-F645-2140-B537-98AD19C276C0}" type="pres">
      <dgm:prSet presAssocID="{6BEC5F13-DC65-43DD-8E51-08CC1BC4AB90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D50DF2-89E7-E74A-80FF-BBF2ED0A0A83}" type="presOf" srcId="{6BEC5F13-DC65-43DD-8E51-08CC1BC4AB90}" destId="{6B81612E-8150-5648-929F-3909A5FD8C19}" srcOrd="0" destOrd="0" presId="urn:microsoft.com/office/officeart/2005/8/layout/matrix3"/>
    <dgm:cxn modelId="{C94E76A5-72AF-3142-B8A8-24BF31D59C02}" type="presOf" srcId="{ACEA1BC5-BF4C-40A4-8561-DA9D5A87C20F}" destId="{B10A85A0-43A4-894F-90B3-2612A3A05BDF}" srcOrd="0" destOrd="0" presId="urn:microsoft.com/office/officeart/2005/8/layout/matrix3"/>
    <dgm:cxn modelId="{AB197B51-4586-EF46-A2E5-F7C1033C253C}" type="presOf" srcId="{60BD0327-776E-4264-A664-B59534E5D266}" destId="{68512FB8-70BD-C145-A1C7-576A7C7CAEE1}" srcOrd="0" destOrd="0" presId="urn:microsoft.com/office/officeart/2005/8/layout/matrix3"/>
    <dgm:cxn modelId="{F460A04B-91A3-F342-AB8D-E59A416EA97F}" type="presOf" srcId="{C35A2584-E5A2-4CE8-BC71-82D4C1B2D306}" destId="{D97D6F94-F645-2140-B537-98AD19C276C0}" srcOrd="0" destOrd="0" presId="urn:microsoft.com/office/officeart/2005/8/layout/matrix3"/>
    <dgm:cxn modelId="{A62F16A1-390F-4825-8259-60711F690FAD}" srcId="{6BEC5F13-DC65-43DD-8E51-08CC1BC4AB90}" destId="{ACEA1BC5-BF4C-40A4-8561-DA9D5A87C20F}" srcOrd="1" destOrd="0" parTransId="{938A7882-6D24-4B63-A21C-07CCE79E148E}" sibTransId="{3984ECFF-45F0-4ECC-A213-1BE09D7CC936}"/>
    <dgm:cxn modelId="{992CFB0E-5880-4205-BCB0-5AE3757F3C48}" srcId="{6BEC5F13-DC65-43DD-8E51-08CC1BC4AB90}" destId="{60BD0327-776E-4264-A664-B59534E5D266}" srcOrd="2" destOrd="0" parTransId="{BA517B2A-EB51-410F-909B-2B67161804B1}" sibTransId="{E367B8C2-835F-4F09-9FB3-9F1A95A91B1E}"/>
    <dgm:cxn modelId="{81ABF72B-9F84-4BF9-A4AD-C350CC6F7F81}" srcId="{6BEC5F13-DC65-43DD-8E51-08CC1BC4AB90}" destId="{E3F92F31-BCF4-40FD-9935-684DC7E5B33E}" srcOrd="0" destOrd="0" parTransId="{FFBF1C3F-DB56-482E-9AFE-8E707ED835AE}" sibTransId="{545E17E1-5983-4D2A-B8BA-55AEFAC3D21D}"/>
    <dgm:cxn modelId="{21E5C4F3-5D6D-4A48-B577-129162FDFB49}" type="presOf" srcId="{E3F92F31-BCF4-40FD-9935-684DC7E5B33E}" destId="{C6BDBD02-5C47-854D-ADC3-0FBCDCC53E71}" srcOrd="0" destOrd="0" presId="urn:microsoft.com/office/officeart/2005/8/layout/matrix3"/>
    <dgm:cxn modelId="{1087E773-DFB8-44F7-B0A9-CE5A776BDF41}" srcId="{6BEC5F13-DC65-43DD-8E51-08CC1BC4AB90}" destId="{C35A2584-E5A2-4CE8-BC71-82D4C1B2D306}" srcOrd="3" destOrd="0" parTransId="{C6EB35DE-9D0A-49D9-8F0A-8CEDFA08FC31}" sibTransId="{CDD0277C-20CA-4889-914A-8BA05DDEB380}"/>
    <dgm:cxn modelId="{B1519E3B-57AA-A049-BA8E-A617CE6FB27D}" type="presParOf" srcId="{6B81612E-8150-5648-929F-3909A5FD8C19}" destId="{EC30CB41-F7A7-9844-9295-611129EC7E4B}" srcOrd="0" destOrd="0" presId="urn:microsoft.com/office/officeart/2005/8/layout/matrix3"/>
    <dgm:cxn modelId="{B7D3CB1B-3BBC-9545-87D5-035481927CCB}" type="presParOf" srcId="{6B81612E-8150-5648-929F-3909A5FD8C19}" destId="{C6BDBD02-5C47-854D-ADC3-0FBCDCC53E71}" srcOrd="1" destOrd="0" presId="urn:microsoft.com/office/officeart/2005/8/layout/matrix3"/>
    <dgm:cxn modelId="{C037F314-1F18-5E44-AAF5-D4383D060FE9}" type="presParOf" srcId="{6B81612E-8150-5648-929F-3909A5FD8C19}" destId="{B10A85A0-43A4-894F-90B3-2612A3A05BDF}" srcOrd="2" destOrd="0" presId="urn:microsoft.com/office/officeart/2005/8/layout/matrix3"/>
    <dgm:cxn modelId="{6AB0C67E-FFEE-BD48-B67F-40EE33BFCA76}" type="presParOf" srcId="{6B81612E-8150-5648-929F-3909A5FD8C19}" destId="{68512FB8-70BD-C145-A1C7-576A7C7CAEE1}" srcOrd="3" destOrd="0" presId="urn:microsoft.com/office/officeart/2005/8/layout/matrix3"/>
    <dgm:cxn modelId="{2335E849-CBA4-044F-BD20-96E52A3B510C}" type="presParOf" srcId="{6B81612E-8150-5648-929F-3909A5FD8C19}" destId="{D97D6F94-F645-2140-B537-98AD19C276C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C6B46D-B24D-4F0D-BD55-84F325922B5E}" type="doc">
      <dgm:prSet loTypeId="urn:microsoft.com/office/officeart/2005/8/layout/process1" loCatId="process" qsTypeId="urn:microsoft.com/office/officeart/2005/8/quickstyle/simple1" qsCatId="simple" csTypeId="urn:microsoft.com/office/officeart/2005/8/colors/colorful1#2" csCatId="colorful"/>
      <dgm:spPr/>
      <dgm:t>
        <a:bodyPr/>
        <a:lstStyle/>
        <a:p>
          <a:endParaRPr lang="en-US"/>
        </a:p>
      </dgm:t>
    </dgm:pt>
    <dgm:pt modelId="{708473E4-96D5-4E15-B96B-1307B0C34F31}">
      <dgm:prSet/>
      <dgm:spPr/>
      <dgm:t>
        <a:bodyPr/>
        <a:lstStyle/>
        <a:p>
          <a:r>
            <a:rPr lang="en-GB"/>
            <a:t>Marketing public relations is the process of planning, executing and evaluating programs that </a:t>
          </a:r>
          <a:r>
            <a:rPr lang="en-GB" u="sng"/>
            <a:t>encourage purchase and consumer satisfaction</a:t>
          </a:r>
          <a:r>
            <a:rPr lang="en-GB"/>
            <a:t> through credible communication of information and impression that identify companies and their products with </a:t>
          </a:r>
          <a:r>
            <a:rPr lang="en-GB" u="sng"/>
            <a:t>needs</a:t>
          </a:r>
          <a:r>
            <a:rPr lang="en-GB"/>
            <a:t>, </a:t>
          </a:r>
          <a:r>
            <a:rPr lang="en-GB" u="sng"/>
            <a:t>wants</a:t>
          </a:r>
          <a:r>
            <a:rPr lang="en-GB"/>
            <a:t>, </a:t>
          </a:r>
          <a:r>
            <a:rPr lang="en-GB" u="sng"/>
            <a:t>concerns</a:t>
          </a:r>
          <a:r>
            <a:rPr lang="en-GB"/>
            <a:t> and </a:t>
          </a:r>
          <a:r>
            <a:rPr lang="en-GB" u="sng"/>
            <a:t>interests</a:t>
          </a:r>
          <a:r>
            <a:rPr lang="en-GB"/>
            <a:t> of consumers. </a:t>
          </a:r>
          <a:endParaRPr lang="en-US"/>
        </a:p>
      </dgm:t>
    </dgm:pt>
    <dgm:pt modelId="{E28C1E72-CA40-4DD7-A14B-68F5C6C4D8F0}" type="parTrans" cxnId="{7E3EBE2A-E520-45AC-99BD-7E0BA7F01A06}">
      <dgm:prSet/>
      <dgm:spPr/>
      <dgm:t>
        <a:bodyPr/>
        <a:lstStyle/>
        <a:p>
          <a:endParaRPr lang="en-US"/>
        </a:p>
      </dgm:t>
    </dgm:pt>
    <dgm:pt modelId="{28F3B406-5B85-428F-8C1E-9D488CA20FE2}" type="sibTrans" cxnId="{7E3EBE2A-E520-45AC-99BD-7E0BA7F01A06}">
      <dgm:prSet/>
      <dgm:spPr/>
      <dgm:t>
        <a:bodyPr/>
        <a:lstStyle/>
        <a:p>
          <a:endParaRPr lang="en-US"/>
        </a:p>
      </dgm:t>
    </dgm:pt>
    <dgm:pt modelId="{9F9E4B59-E6D7-42E7-A17F-700F7E37EA4E}">
      <dgm:prSet/>
      <dgm:spPr/>
      <dgm:t>
        <a:bodyPr/>
        <a:lstStyle/>
        <a:p>
          <a:r>
            <a:rPr lang="en-US" i="1"/>
            <a:t>The Marketer’s Guide to Public Relations by </a:t>
          </a:r>
          <a:r>
            <a:rPr lang="en-GB"/>
            <a:t>Thomas Harris</a:t>
          </a:r>
          <a:endParaRPr lang="en-US"/>
        </a:p>
      </dgm:t>
    </dgm:pt>
    <dgm:pt modelId="{509B059F-6937-4735-B2F0-B994A675F815}" type="parTrans" cxnId="{062D01B3-B711-4321-912F-9B487E5FC593}">
      <dgm:prSet/>
      <dgm:spPr/>
      <dgm:t>
        <a:bodyPr/>
        <a:lstStyle/>
        <a:p>
          <a:endParaRPr lang="en-US"/>
        </a:p>
      </dgm:t>
    </dgm:pt>
    <dgm:pt modelId="{3C7B03A9-FF27-498D-B1FF-DC3E5D29FBEE}" type="sibTrans" cxnId="{062D01B3-B711-4321-912F-9B487E5FC593}">
      <dgm:prSet/>
      <dgm:spPr/>
      <dgm:t>
        <a:bodyPr/>
        <a:lstStyle/>
        <a:p>
          <a:endParaRPr lang="en-US"/>
        </a:p>
      </dgm:t>
    </dgm:pt>
    <dgm:pt modelId="{BC7ABD70-47CD-0347-901D-1F2404C543CC}" type="pres">
      <dgm:prSet presAssocID="{B8C6B46D-B24D-4F0D-BD55-84F325922B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A21757-20DD-464E-9FA5-88AADCD8E92E}" type="pres">
      <dgm:prSet presAssocID="{708473E4-96D5-4E15-B96B-1307B0C34F3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F16DDD-450E-BC4C-9518-A2932130B012}" type="pres">
      <dgm:prSet presAssocID="{28F3B406-5B85-428F-8C1E-9D488CA20FE2}" presName="sibTrans" presStyleLbl="sibTrans2D1" presStyleIdx="0" presStyleCnt="1"/>
      <dgm:spPr/>
      <dgm:t>
        <a:bodyPr/>
        <a:lstStyle/>
        <a:p>
          <a:endParaRPr lang="en-US"/>
        </a:p>
      </dgm:t>
    </dgm:pt>
    <dgm:pt modelId="{B0825B37-4839-264D-BB35-C9AAFF0EBF8C}" type="pres">
      <dgm:prSet presAssocID="{28F3B406-5B85-428F-8C1E-9D488CA20FE2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84A9AF5E-8C39-1042-B5D6-397AF47E1D35}" type="pres">
      <dgm:prSet presAssocID="{9F9E4B59-E6D7-42E7-A17F-700F7E37EA4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D28FBD-0DC3-A84B-BAFC-0A1F6CCAC76D}" type="presOf" srcId="{28F3B406-5B85-428F-8C1E-9D488CA20FE2}" destId="{B0825B37-4839-264D-BB35-C9AAFF0EBF8C}" srcOrd="1" destOrd="0" presId="urn:microsoft.com/office/officeart/2005/8/layout/process1"/>
    <dgm:cxn modelId="{53481292-A128-4F4F-970D-CAB8C1A8D99F}" type="presOf" srcId="{B8C6B46D-B24D-4F0D-BD55-84F325922B5E}" destId="{BC7ABD70-47CD-0347-901D-1F2404C543CC}" srcOrd="0" destOrd="0" presId="urn:microsoft.com/office/officeart/2005/8/layout/process1"/>
    <dgm:cxn modelId="{9AAFDA9A-FEC9-5C42-B6CC-B842CAC4063A}" type="presOf" srcId="{28F3B406-5B85-428F-8C1E-9D488CA20FE2}" destId="{C4F16DDD-450E-BC4C-9518-A2932130B012}" srcOrd="0" destOrd="0" presId="urn:microsoft.com/office/officeart/2005/8/layout/process1"/>
    <dgm:cxn modelId="{062D01B3-B711-4321-912F-9B487E5FC593}" srcId="{B8C6B46D-B24D-4F0D-BD55-84F325922B5E}" destId="{9F9E4B59-E6D7-42E7-A17F-700F7E37EA4E}" srcOrd="1" destOrd="0" parTransId="{509B059F-6937-4735-B2F0-B994A675F815}" sibTransId="{3C7B03A9-FF27-498D-B1FF-DC3E5D29FBEE}"/>
    <dgm:cxn modelId="{2A251F29-734A-7646-A29F-2292993098C8}" type="presOf" srcId="{9F9E4B59-E6D7-42E7-A17F-700F7E37EA4E}" destId="{84A9AF5E-8C39-1042-B5D6-397AF47E1D35}" srcOrd="0" destOrd="0" presId="urn:microsoft.com/office/officeart/2005/8/layout/process1"/>
    <dgm:cxn modelId="{DAFF5F0E-8BAA-5643-8577-E6B8E006945E}" type="presOf" srcId="{708473E4-96D5-4E15-B96B-1307B0C34F31}" destId="{E7A21757-20DD-464E-9FA5-88AADCD8E92E}" srcOrd="0" destOrd="0" presId="urn:microsoft.com/office/officeart/2005/8/layout/process1"/>
    <dgm:cxn modelId="{7E3EBE2A-E520-45AC-99BD-7E0BA7F01A06}" srcId="{B8C6B46D-B24D-4F0D-BD55-84F325922B5E}" destId="{708473E4-96D5-4E15-B96B-1307B0C34F31}" srcOrd="0" destOrd="0" parTransId="{E28C1E72-CA40-4DD7-A14B-68F5C6C4D8F0}" sibTransId="{28F3B406-5B85-428F-8C1E-9D488CA20FE2}"/>
    <dgm:cxn modelId="{FB0545B9-6F75-C248-8BFD-44AE243F453F}" type="presParOf" srcId="{BC7ABD70-47CD-0347-901D-1F2404C543CC}" destId="{E7A21757-20DD-464E-9FA5-88AADCD8E92E}" srcOrd="0" destOrd="0" presId="urn:microsoft.com/office/officeart/2005/8/layout/process1"/>
    <dgm:cxn modelId="{F54AEB05-0D8D-F347-8561-935893D29F72}" type="presParOf" srcId="{BC7ABD70-47CD-0347-901D-1F2404C543CC}" destId="{C4F16DDD-450E-BC4C-9518-A2932130B012}" srcOrd="1" destOrd="0" presId="urn:microsoft.com/office/officeart/2005/8/layout/process1"/>
    <dgm:cxn modelId="{362D6E99-31BA-E740-BFFC-CF85BBD9FBE1}" type="presParOf" srcId="{C4F16DDD-450E-BC4C-9518-A2932130B012}" destId="{B0825B37-4839-264D-BB35-C9AAFF0EBF8C}" srcOrd="0" destOrd="0" presId="urn:microsoft.com/office/officeart/2005/8/layout/process1"/>
    <dgm:cxn modelId="{55E72860-F973-3945-835A-6D63A02A8C2B}" type="presParOf" srcId="{BC7ABD70-47CD-0347-901D-1F2404C543CC}" destId="{84A9AF5E-8C39-1042-B5D6-397AF47E1D3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EF9373-14AB-4F7B-8F45-35EAED5E8C6E}" type="doc">
      <dgm:prSet loTypeId="urn:microsoft.com/office/officeart/2005/8/layout/cycle3" loCatId="cycle" qsTypeId="urn:microsoft.com/office/officeart/2005/8/quickstyle/simple1" qsCatId="simple" csTypeId="urn:microsoft.com/office/officeart/2005/8/colors/colorful1#3" csCatId="colorful"/>
      <dgm:spPr/>
      <dgm:t>
        <a:bodyPr/>
        <a:lstStyle/>
        <a:p>
          <a:endParaRPr lang="en-US"/>
        </a:p>
      </dgm:t>
    </dgm:pt>
    <dgm:pt modelId="{77B6780B-9ECC-4241-BE4F-9B63DD6B51F8}">
      <dgm:prSet/>
      <dgm:spPr/>
      <dgm:t>
        <a:bodyPr/>
        <a:lstStyle/>
        <a:p>
          <a:r>
            <a:rPr lang="en-GB" dirty="0"/>
            <a:t>Builds organization/product identity</a:t>
          </a:r>
          <a:endParaRPr lang="en-US" dirty="0"/>
        </a:p>
      </dgm:t>
    </dgm:pt>
    <dgm:pt modelId="{ABF40ED4-C333-472F-96A5-108894F2323B}" type="parTrans" cxnId="{D8E0FA76-8465-4927-B8C2-65A6F5F2602C}">
      <dgm:prSet/>
      <dgm:spPr/>
      <dgm:t>
        <a:bodyPr/>
        <a:lstStyle/>
        <a:p>
          <a:endParaRPr lang="en-US"/>
        </a:p>
      </dgm:t>
    </dgm:pt>
    <dgm:pt modelId="{675A6B1C-5075-4E10-A24B-B5E6402E740D}" type="sibTrans" cxnId="{D8E0FA76-8465-4927-B8C2-65A6F5F2602C}">
      <dgm:prSet/>
      <dgm:spPr/>
      <dgm:t>
        <a:bodyPr/>
        <a:lstStyle/>
        <a:p>
          <a:endParaRPr lang="en-US"/>
        </a:p>
      </dgm:t>
    </dgm:pt>
    <dgm:pt modelId="{8A141947-BC84-43DB-A0CA-EB33F5B88691}">
      <dgm:prSet/>
      <dgm:spPr/>
      <dgm:t>
        <a:bodyPr/>
        <a:lstStyle/>
        <a:p>
          <a:r>
            <a:rPr lang="en-GB"/>
            <a:t>Increases visibility</a:t>
          </a:r>
          <a:endParaRPr lang="en-US"/>
        </a:p>
      </dgm:t>
    </dgm:pt>
    <dgm:pt modelId="{D2D34438-70BC-434B-9E7A-17D1E198B923}" type="parTrans" cxnId="{9845A568-3774-4DF4-B245-B3BDCAE66899}">
      <dgm:prSet/>
      <dgm:spPr/>
      <dgm:t>
        <a:bodyPr/>
        <a:lstStyle/>
        <a:p>
          <a:endParaRPr lang="en-US"/>
        </a:p>
      </dgm:t>
    </dgm:pt>
    <dgm:pt modelId="{D3E1801F-A6FA-4F23-B65C-15ADD50AAB52}" type="sibTrans" cxnId="{9845A568-3774-4DF4-B245-B3BDCAE66899}">
      <dgm:prSet/>
      <dgm:spPr/>
      <dgm:t>
        <a:bodyPr/>
        <a:lstStyle/>
        <a:p>
          <a:endParaRPr lang="en-US"/>
        </a:p>
      </dgm:t>
    </dgm:pt>
    <dgm:pt modelId="{6476DFA2-B4FF-4D99-B77E-4D62C2DC5B90}">
      <dgm:prSet/>
      <dgm:spPr/>
      <dgm:t>
        <a:bodyPr/>
        <a:lstStyle/>
        <a:p>
          <a:r>
            <a:rPr lang="en-GB"/>
            <a:t>Establishes as an expert</a:t>
          </a:r>
          <a:endParaRPr lang="en-US"/>
        </a:p>
      </dgm:t>
    </dgm:pt>
    <dgm:pt modelId="{3548B236-B59C-4FF7-8330-97FB96A4623B}" type="parTrans" cxnId="{CFDF5D22-8999-4B34-A8EE-3E80EF400E9C}">
      <dgm:prSet/>
      <dgm:spPr/>
      <dgm:t>
        <a:bodyPr/>
        <a:lstStyle/>
        <a:p>
          <a:endParaRPr lang="en-US"/>
        </a:p>
      </dgm:t>
    </dgm:pt>
    <dgm:pt modelId="{AEB5A075-1A7B-4581-89E3-B13E4219D1B8}" type="sibTrans" cxnId="{CFDF5D22-8999-4B34-A8EE-3E80EF400E9C}">
      <dgm:prSet/>
      <dgm:spPr/>
      <dgm:t>
        <a:bodyPr/>
        <a:lstStyle/>
        <a:p>
          <a:endParaRPr lang="en-US"/>
        </a:p>
      </dgm:t>
    </dgm:pt>
    <dgm:pt modelId="{3215C094-22BC-45FF-B7B3-4200F983C023}">
      <dgm:prSet/>
      <dgm:spPr/>
      <dgm:t>
        <a:bodyPr/>
        <a:lstStyle/>
        <a:p>
          <a:r>
            <a:rPr lang="en-GB"/>
            <a:t>Educates stakeholders on issues </a:t>
          </a:r>
          <a:endParaRPr lang="en-US"/>
        </a:p>
      </dgm:t>
    </dgm:pt>
    <dgm:pt modelId="{DD7CB2D0-6A38-4300-9AF8-337147551AA5}" type="parTrans" cxnId="{B1E9EB36-3E4D-480C-9BCF-567F4FD95329}">
      <dgm:prSet/>
      <dgm:spPr/>
      <dgm:t>
        <a:bodyPr/>
        <a:lstStyle/>
        <a:p>
          <a:endParaRPr lang="en-US"/>
        </a:p>
      </dgm:t>
    </dgm:pt>
    <dgm:pt modelId="{247C1CE3-ED2F-4DBA-9221-F407BAF87598}" type="sibTrans" cxnId="{B1E9EB36-3E4D-480C-9BCF-567F4FD95329}">
      <dgm:prSet/>
      <dgm:spPr/>
      <dgm:t>
        <a:bodyPr/>
        <a:lstStyle/>
        <a:p>
          <a:endParaRPr lang="en-US"/>
        </a:p>
      </dgm:t>
    </dgm:pt>
    <dgm:pt modelId="{1EA113EB-62DA-4454-A54A-60BAF7306107}">
      <dgm:prSet/>
      <dgm:spPr/>
      <dgm:t>
        <a:bodyPr/>
        <a:lstStyle/>
        <a:p>
          <a:r>
            <a:rPr lang="en-GB"/>
            <a:t>Shapes public opinion</a:t>
          </a:r>
          <a:endParaRPr lang="en-US"/>
        </a:p>
      </dgm:t>
    </dgm:pt>
    <dgm:pt modelId="{DF99D675-DA81-4CA8-AD51-76362C6D3192}" type="parTrans" cxnId="{B7E9212A-CADE-4E3A-B7D0-0887C461806F}">
      <dgm:prSet/>
      <dgm:spPr/>
      <dgm:t>
        <a:bodyPr/>
        <a:lstStyle/>
        <a:p>
          <a:endParaRPr lang="en-US"/>
        </a:p>
      </dgm:t>
    </dgm:pt>
    <dgm:pt modelId="{6A6F324E-9E3B-4E73-8E09-0BDE0445087B}" type="sibTrans" cxnId="{B7E9212A-CADE-4E3A-B7D0-0887C461806F}">
      <dgm:prSet/>
      <dgm:spPr/>
      <dgm:t>
        <a:bodyPr/>
        <a:lstStyle/>
        <a:p>
          <a:endParaRPr lang="en-US"/>
        </a:p>
      </dgm:t>
    </dgm:pt>
    <dgm:pt modelId="{2A2F42DE-CDA4-4799-8D4C-EA790331B5B0}">
      <dgm:prSet/>
      <dgm:spPr/>
      <dgm:t>
        <a:bodyPr/>
        <a:lstStyle/>
        <a:p>
          <a:r>
            <a:rPr lang="en-GB"/>
            <a:t>Maintains image</a:t>
          </a:r>
          <a:endParaRPr lang="en-US"/>
        </a:p>
      </dgm:t>
    </dgm:pt>
    <dgm:pt modelId="{06454924-54E4-41C6-B35F-587D38449205}" type="parTrans" cxnId="{95902A65-19F0-421D-B167-F1300EBDE969}">
      <dgm:prSet/>
      <dgm:spPr/>
      <dgm:t>
        <a:bodyPr/>
        <a:lstStyle/>
        <a:p>
          <a:endParaRPr lang="en-US"/>
        </a:p>
      </dgm:t>
    </dgm:pt>
    <dgm:pt modelId="{64E03902-7FD8-4362-A98C-E6A4B77F5660}" type="sibTrans" cxnId="{95902A65-19F0-421D-B167-F1300EBDE969}">
      <dgm:prSet/>
      <dgm:spPr/>
      <dgm:t>
        <a:bodyPr/>
        <a:lstStyle/>
        <a:p>
          <a:endParaRPr lang="en-US"/>
        </a:p>
      </dgm:t>
    </dgm:pt>
    <dgm:pt modelId="{AAF3C0B0-3A9A-4EF7-9DCE-C5A9D5637A88}">
      <dgm:prSet/>
      <dgm:spPr/>
      <dgm:t>
        <a:bodyPr/>
        <a:lstStyle/>
        <a:p>
          <a:r>
            <a:rPr lang="en-GB"/>
            <a:t>Stimulates trial &amp; repeat usage</a:t>
          </a:r>
          <a:endParaRPr lang="en-US"/>
        </a:p>
      </dgm:t>
    </dgm:pt>
    <dgm:pt modelId="{CBCB30FD-044F-4882-9BD1-8B608EBD9959}" type="parTrans" cxnId="{3109BD8A-B7B2-403F-B8F7-4E6FAD58B264}">
      <dgm:prSet/>
      <dgm:spPr/>
      <dgm:t>
        <a:bodyPr/>
        <a:lstStyle/>
        <a:p>
          <a:endParaRPr lang="en-US"/>
        </a:p>
      </dgm:t>
    </dgm:pt>
    <dgm:pt modelId="{C5DD001A-A1C9-4551-9D2A-F5CF0BA9D1BA}" type="sibTrans" cxnId="{3109BD8A-B7B2-403F-B8F7-4E6FAD58B264}">
      <dgm:prSet/>
      <dgm:spPr/>
      <dgm:t>
        <a:bodyPr/>
        <a:lstStyle/>
        <a:p>
          <a:endParaRPr lang="en-US"/>
        </a:p>
      </dgm:t>
    </dgm:pt>
    <dgm:pt modelId="{C38A05AB-0DC3-0B4A-BC67-82CEC85CFF64}" type="pres">
      <dgm:prSet presAssocID="{C4EF9373-14AB-4F7B-8F45-35EAED5E8C6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5D3C37-3D0E-D64C-8836-4791653BF19E}" type="pres">
      <dgm:prSet presAssocID="{C4EF9373-14AB-4F7B-8F45-35EAED5E8C6E}" presName="cycle" presStyleCnt="0"/>
      <dgm:spPr/>
    </dgm:pt>
    <dgm:pt modelId="{91EE603F-F58D-9F45-9F50-1940253AD6AE}" type="pres">
      <dgm:prSet presAssocID="{77B6780B-9ECC-4241-BE4F-9B63DD6B51F8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087C40-8A84-C84D-A93C-AE98EAB5EB77}" type="pres">
      <dgm:prSet presAssocID="{675A6B1C-5075-4E10-A24B-B5E6402E740D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94D78497-2DCD-CC45-9040-EB384D589116}" type="pres">
      <dgm:prSet presAssocID="{8A141947-BC84-43DB-A0CA-EB33F5B88691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E1B84-168B-B544-A42A-795FFCDF4727}" type="pres">
      <dgm:prSet presAssocID="{6476DFA2-B4FF-4D99-B77E-4D62C2DC5B90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ADBBE9-4D31-8547-BE79-B52E6CF8B26A}" type="pres">
      <dgm:prSet presAssocID="{3215C094-22BC-45FF-B7B3-4200F983C023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AD1465-B576-A249-A039-11880E6A2E20}" type="pres">
      <dgm:prSet presAssocID="{1EA113EB-62DA-4454-A54A-60BAF7306107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51E337-F0C8-A74A-8419-192FEF2248A3}" type="pres">
      <dgm:prSet presAssocID="{2A2F42DE-CDA4-4799-8D4C-EA790331B5B0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F110A-229C-6A4B-B1BD-B2B6368AA3B9}" type="pres">
      <dgm:prSet presAssocID="{AAF3C0B0-3A9A-4EF7-9DCE-C5A9D5637A88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E9212A-CADE-4E3A-B7D0-0887C461806F}" srcId="{C4EF9373-14AB-4F7B-8F45-35EAED5E8C6E}" destId="{1EA113EB-62DA-4454-A54A-60BAF7306107}" srcOrd="4" destOrd="0" parTransId="{DF99D675-DA81-4CA8-AD51-76362C6D3192}" sibTransId="{6A6F324E-9E3B-4E73-8E09-0BDE0445087B}"/>
    <dgm:cxn modelId="{95902A65-19F0-421D-B167-F1300EBDE969}" srcId="{C4EF9373-14AB-4F7B-8F45-35EAED5E8C6E}" destId="{2A2F42DE-CDA4-4799-8D4C-EA790331B5B0}" srcOrd="5" destOrd="0" parTransId="{06454924-54E4-41C6-B35F-587D38449205}" sibTransId="{64E03902-7FD8-4362-A98C-E6A4B77F5660}"/>
    <dgm:cxn modelId="{8B5675E9-6965-574D-BC3D-40388CEDA63B}" type="presOf" srcId="{77B6780B-9ECC-4241-BE4F-9B63DD6B51F8}" destId="{91EE603F-F58D-9F45-9F50-1940253AD6AE}" srcOrd="0" destOrd="0" presId="urn:microsoft.com/office/officeart/2005/8/layout/cycle3"/>
    <dgm:cxn modelId="{0EA5CFBE-7233-6C4D-A4E6-4B2317BF72E3}" type="presOf" srcId="{3215C094-22BC-45FF-B7B3-4200F983C023}" destId="{7FADBBE9-4D31-8547-BE79-B52E6CF8B26A}" srcOrd="0" destOrd="0" presId="urn:microsoft.com/office/officeart/2005/8/layout/cycle3"/>
    <dgm:cxn modelId="{52500BBF-7E53-844F-963A-5BAD47553419}" type="presOf" srcId="{8A141947-BC84-43DB-A0CA-EB33F5B88691}" destId="{94D78497-2DCD-CC45-9040-EB384D589116}" srcOrd="0" destOrd="0" presId="urn:microsoft.com/office/officeart/2005/8/layout/cycle3"/>
    <dgm:cxn modelId="{9845A568-3774-4DF4-B245-B3BDCAE66899}" srcId="{C4EF9373-14AB-4F7B-8F45-35EAED5E8C6E}" destId="{8A141947-BC84-43DB-A0CA-EB33F5B88691}" srcOrd="1" destOrd="0" parTransId="{D2D34438-70BC-434B-9E7A-17D1E198B923}" sibTransId="{D3E1801F-A6FA-4F23-B65C-15ADD50AAB52}"/>
    <dgm:cxn modelId="{306754B5-BD8E-2844-9D20-57ACA434DCBE}" type="presOf" srcId="{6476DFA2-B4FF-4D99-B77E-4D62C2DC5B90}" destId="{72AE1B84-168B-B544-A42A-795FFCDF4727}" srcOrd="0" destOrd="0" presId="urn:microsoft.com/office/officeart/2005/8/layout/cycle3"/>
    <dgm:cxn modelId="{24F8CE7C-3056-064E-BDC9-5A7297E5E757}" type="presOf" srcId="{675A6B1C-5075-4E10-A24B-B5E6402E740D}" destId="{74087C40-8A84-C84D-A93C-AE98EAB5EB77}" srcOrd="0" destOrd="0" presId="urn:microsoft.com/office/officeart/2005/8/layout/cycle3"/>
    <dgm:cxn modelId="{2401DECE-00B8-B545-B8CD-07C0BE0B1093}" type="presOf" srcId="{1EA113EB-62DA-4454-A54A-60BAF7306107}" destId="{15AD1465-B576-A249-A039-11880E6A2E20}" srcOrd="0" destOrd="0" presId="urn:microsoft.com/office/officeart/2005/8/layout/cycle3"/>
    <dgm:cxn modelId="{E800A442-1F2A-DE42-9F1B-67004519D2B3}" type="presOf" srcId="{2A2F42DE-CDA4-4799-8D4C-EA790331B5B0}" destId="{1D51E337-F0C8-A74A-8419-192FEF2248A3}" srcOrd="0" destOrd="0" presId="urn:microsoft.com/office/officeart/2005/8/layout/cycle3"/>
    <dgm:cxn modelId="{3109BD8A-B7B2-403F-B8F7-4E6FAD58B264}" srcId="{C4EF9373-14AB-4F7B-8F45-35EAED5E8C6E}" destId="{AAF3C0B0-3A9A-4EF7-9DCE-C5A9D5637A88}" srcOrd="6" destOrd="0" parTransId="{CBCB30FD-044F-4882-9BD1-8B608EBD9959}" sibTransId="{C5DD001A-A1C9-4551-9D2A-F5CF0BA9D1BA}"/>
    <dgm:cxn modelId="{CFDF5D22-8999-4B34-A8EE-3E80EF400E9C}" srcId="{C4EF9373-14AB-4F7B-8F45-35EAED5E8C6E}" destId="{6476DFA2-B4FF-4D99-B77E-4D62C2DC5B90}" srcOrd="2" destOrd="0" parTransId="{3548B236-B59C-4FF7-8330-97FB96A4623B}" sibTransId="{AEB5A075-1A7B-4581-89E3-B13E4219D1B8}"/>
    <dgm:cxn modelId="{D0F9790C-7091-BA4B-8EAC-09FBCEB3E66D}" type="presOf" srcId="{C4EF9373-14AB-4F7B-8F45-35EAED5E8C6E}" destId="{C38A05AB-0DC3-0B4A-BC67-82CEC85CFF64}" srcOrd="0" destOrd="0" presId="urn:microsoft.com/office/officeart/2005/8/layout/cycle3"/>
    <dgm:cxn modelId="{2286C920-BABB-1F4E-8D1F-A9D1D0229F56}" type="presOf" srcId="{AAF3C0B0-3A9A-4EF7-9DCE-C5A9D5637A88}" destId="{701F110A-229C-6A4B-B1BD-B2B6368AA3B9}" srcOrd="0" destOrd="0" presId="urn:microsoft.com/office/officeart/2005/8/layout/cycle3"/>
    <dgm:cxn modelId="{D8E0FA76-8465-4927-B8C2-65A6F5F2602C}" srcId="{C4EF9373-14AB-4F7B-8F45-35EAED5E8C6E}" destId="{77B6780B-9ECC-4241-BE4F-9B63DD6B51F8}" srcOrd="0" destOrd="0" parTransId="{ABF40ED4-C333-472F-96A5-108894F2323B}" sibTransId="{675A6B1C-5075-4E10-A24B-B5E6402E740D}"/>
    <dgm:cxn modelId="{B1E9EB36-3E4D-480C-9BCF-567F4FD95329}" srcId="{C4EF9373-14AB-4F7B-8F45-35EAED5E8C6E}" destId="{3215C094-22BC-45FF-B7B3-4200F983C023}" srcOrd="3" destOrd="0" parTransId="{DD7CB2D0-6A38-4300-9AF8-337147551AA5}" sibTransId="{247C1CE3-ED2F-4DBA-9221-F407BAF87598}"/>
    <dgm:cxn modelId="{0356782D-3F5F-9641-8418-CE51D39F463E}" type="presParOf" srcId="{C38A05AB-0DC3-0B4A-BC67-82CEC85CFF64}" destId="{345D3C37-3D0E-D64C-8836-4791653BF19E}" srcOrd="0" destOrd="0" presId="urn:microsoft.com/office/officeart/2005/8/layout/cycle3"/>
    <dgm:cxn modelId="{2C753406-F331-E649-900C-C352EB3735AA}" type="presParOf" srcId="{345D3C37-3D0E-D64C-8836-4791653BF19E}" destId="{91EE603F-F58D-9F45-9F50-1940253AD6AE}" srcOrd="0" destOrd="0" presId="urn:microsoft.com/office/officeart/2005/8/layout/cycle3"/>
    <dgm:cxn modelId="{4ADA80EA-CA84-C042-8FE6-DF95382B79F7}" type="presParOf" srcId="{345D3C37-3D0E-D64C-8836-4791653BF19E}" destId="{74087C40-8A84-C84D-A93C-AE98EAB5EB77}" srcOrd="1" destOrd="0" presId="urn:microsoft.com/office/officeart/2005/8/layout/cycle3"/>
    <dgm:cxn modelId="{5AC2D16B-8DA0-F84A-9B43-59105550F46B}" type="presParOf" srcId="{345D3C37-3D0E-D64C-8836-4791653BF19E}" destId="{94D78497-2DCD-CC45-9040-EB384D589116}" srcOrd="2" destOrd="0" presId="urn:microsoft.com/office/officeart/2005/8/layout/cycle3"/>
    <dgm:cxn modelId="{E8CC5359-E5E5-7549-941C-CDB9A1A68643}" type="presParOf" srcId="{345D3C37-3D0E-D64C-8836-4791653BF19E}" destId="{72AE1B84-168B-B544-A42A-795FFCDF4727}" srcOrd="3" destOrd="0" presId="urn:microsoft.com/office/officeart/2005/8/layout/cycle3"/>
    <dgm:cxn modelId="{38E4A7A3-AB2B-A146-969D-801A9D4A42F1}" type="presParOf" srcId="{345D3C37-3D0E-D64C-8836-4791653BF19E}" destId="{7FADBBE9-4D31-8547-BE79-B52E6CF8B26A}" srcOrd="4" destOrd="0" presId="urn:microsoft.com/office/officeart/2005/8/layout/cycle3"/>
    <dgm:cxn modelId="{5AF77FC9-94F7-EE40-AA76-BF9150767B84}" type="presParOf" srcId="{345D3C37-3D0E-D64C-8836-4791653BF19E}" destId="{15AD1465-B576-A249-A039-11880E6A2E20}" srcOrd="5" destOrd="0" presId="urn:microsoft.com/office/officeart/2005/8/layout/cycle3"/>
    <dgm:cxn modelId="{90217E48-2240-4C44-8A53-44FCC1EF6DF8}" type="presParOf" srcId="{345D3C37-3D0E-D64C-8836-4791653BF19E}" destId="{1D51E337-F0C8-A74A-8419-192FEF2248A3}" srcOrd="6" destOrd="0" presId="urn:microsoft.com/office/officeart/2005/8/layout/cycle3"/>
    <dgm:cxn modelId="{633EE191-051A-D04B-836B-DA9ADEE5CA8B}" type="presParOf" srcId="{345D3C37-3D0E-D64C-8836-4791653BF19E}" destId="{701F110A-229C-6A4B-B1BD-B2B6368AA3B9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3CA1E1-7DCA-475F-8C10-580429726F5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#4" csCatId="colorful"/>
      <dgm:spPr/>
      <dgm:t>
        <a:bodyPr/>
        <a:lstStyle/>
        <a:p>
          <a:endParaRPr lang="en-US"/>
        </a:p>
      </dgm:t>
    </dgm:pt>
    <dgm:pt modelId="{6942305F-8747-4440-96CA-8D7B9416D319}">
      <dgm:prSet/>
      <dgm:spPr/>
      <dgm:t>
        <a:bodyPr/>
        <a:lstStyle/>
        <a:p>
          <a:r>
            <a:rPr lang="en-GB"/>
            <a:t>Highest cost effectiveness &amp; creditability</a:t>
          </a:r>
          <a:endParaRPr lang="en-US"/>
        </a:p>
      </dgm:t>
    </dgm:pt>
    <dgm:pt modelId="{ED8D84B3-2F53-42CE-BA08-1458ED58DACB}" type="parTrans" cxnId="{D35B2B6C-C867-4CEA-9A8F-39153D378E2D}">
      <dgm:prSet/>
      <dgm:spPr/>
      <dgm:t>
        <a:bodyPr/>
        <a:lstStyle/>
        <a:p>
          <a:endParaRPr lang="en-US"/>
        </a:p>
      </dgm:t>
    </dgm:pt>
    <dgm:pt modelId="{06C116AD-7BC5-4AB2-87FE-304B8217B554}" type="sibTrans" cxnId="{D35B2B6C-C867-4CEA-9A8F-39153D378E2D}">
      <dgm:prSet/>
      <dgm:spPr/>
      <dgm:t>
        <a:bodyPr/>
        <a:lstStyle/>
        <a:p>
          <a:endParaRPr lang="en-US"/>
        </a:p>
      </dgm:t>
    </dgm:pt>
    <dgm:pt modelId="{89BF5376-4406-4D0B-9CDB-C0EA80C4A3FA}">
      <dgm:prSet/>
      <dgm:spPr/>
      <dgm:t>
        <a:bodyPr/>
        <a:lstStyle/>
        <a:p>
          <a:r>
            <a:rPr lang="en-GB"/>
            <a:t>Newsworthy – public attention</a:t>
          </a:r>
          <a:endParaRPr lang="en-US"/>
        </a:p>
      </dgm:t>
    </dgm:pt>
    <dgm:pt modelId="{89C666F0-E4B9-4CE8-83EA-872F33379429}" type="parTrans" cxnId="{DEB4C6C4-7B52-489C-AE16-C83B901B1175}">
      <dgm:prSet/>
      <dgm:spPr/>
      <dgm:t>
        <a:bodyPr/>
        <a:lstStyle/>
        <a:p>
          <a:endParaRPr lang="en-US"/>
        </a:p>
      </dgm:t>
    </dgm:pt>
    <dgm:pt modelId="{6C29C8F3-0B68-4248-BC1B-88C1C4051157}" type="sibTrans" cxnId="{DEB4C6C4-7B52-489C-AE16-C83B901B1175}">
      <dgm:prSet/>
      <dgm:spPr/>
      <dgm:t>
        <a:bodyPr/>
        <a:lstStyle/>
        <a:p>
          <a:endParaRPr lang="en-US"/>
        </a:p>
      </dgm:t>
    </dgm:pt>
    <dgm:pt modelId="{8049F3A6-7FBC-4D40-8D87-0C6768551339}">
      <dgm:prSet/>
      <dgm:spPr/>
      <dgm:t>
        <a:bodyPr/>
        <a:lstStyle/>
        <a:p>
          <a:r>
            <a:rPr lang="en-GB"/>
            <a:t>Share news – share of voice &amp; share of mind</a:t>
          </a:r>
          <a:endParaRPr lang="en-US"/>
        </a:p>
      </dgm:t>
    </dgm:pt>
    <dgm:pt modelId="{CB89368D-5F4C-4E8B-8432-6440370DAB8B}" type="parTrans" cxnId="{28CC4786-98EE-4294-A209-2999792BA342}">
      <dgm:prSet/>
      <dgm:spPr/>
      <dgm:t>
        <a:bodyPr/>
        <a:lstStyle/>
        <a:p>
          <a:endParaRPr lang="en-US"/>
        </a:p>
      </dgm:t>
    </dgm:pt>
    <dgm:pt modelId="{6C8CC0EF-8122-4262-83E6-13ACBEB3283F}" type="sibTrans" cxnId="{28CC4786-98EE-4294-A209-2999792BA342}">
      <dgm:prSet/>
      <dgm:spPr/>
      <dgm:t>
        <a:bodyPr/>
        <a:lstStyle/>
        <a:p>
          <a:endParaRPr lang="en-US"/>
        </a:p>
      </dgm:t>
    </dgm:pt>
    <dgm:pt modelId="{30B8CB0C-4B93-4724-BDBF-5AC6652A8C3E}">
      <dgm:prSet/>
      <dgm:spPr/>
      <dgm:t>
        <a:bodyPr/>
        <a:lstStyle/>
        <a:p>
          <a:r>
            <a:rPr lang="en-GB"/>
            <a:t>Proper packaging – appeal</a:t>
          </a:r>
          <a:endParaRPr lang="en-US"/>
        </a:p>
      </dgm:t>
    </dgm:pt>
    <dgm:pt modelId="{CC41726B-677F-48F0-B029-8355AA380AF2}" type="parTrans" cxnId="{EE859A79-7A6B-4C35-9CA3-461C84C598E8}">
      <dgm:prSet/>
      <dgm:spPr/>
      <dgm:t>
        <a:bodyPr/>
        <a:lstStyle/>
        <a:p>
          <a:endParaRPr lang="en-US"/>
        </a:p>
      </dgm:t>
    </dgm:pt>
    <dgm:pt modelId="{1A7C4D5B-1727-48E1-9823-6ECE1485095F}" type="sibTrans" cxnId="{EE859A79-7A6B-4C35-9CA3-461C84C598E8}">
      <dgm:prSet/>
      <dgm:spPr/>
      <dgm:t>
        <a:bodyPr/>
        <a:lstStyle/>
        <a:p>
          <a:endParaRPr lang="en-US"/>
        </a:p>
      </dgm:t>
    </dgm:pt>
    <dgm:pt modelId="{31F70EF2-FB63-4741-8247-4FCE6E30D80E}">
      <dgm:prSet/>
      <dgm:spPr/>
      <dgm:t>
        <a:bodyPr/>
        <a:lstStyle/>
        <a:p>
          <a:r>
            <a:rPr lang="en-GB"/>
            <a:t>Get to the right people – public </a:t>
          </a:r>
          <a:endParaRPr lang="en-US"/>
        </a:p>
      </dgm:t>
    </dgm:pt>
    <dgm:pt modelId="{D7C9C8F6-C8CF-4865-965E-7664B3BFF268}" type="parTrans" cxnId="{B74DFAB7-6017-4D5E-827C-BCE9F15D724E}">
      <dgm:prSet/>
      <dgm:spPr/>
      <dgm:t>
        <a:bodyPr/>
        <a:lstStyle/>
        <a:p>
          <a:endParaRPr lang="en-US"/>
        </a:p>
      </dgm:t>
    </dgm:pt>
    <dgm:pt modelId="{68929561-EE09-4E4D-8A42-6FBF001F335D}" type="sibTrans" cxnId="{B74DFAB7-6017-4D5E-827C-BCE9F15D724E}">
      <dgm:prSet/>
      <dgm:spPr/>
      <dgm:t>
        <a:bodyPr/>
        <a:lstStyle/>
        <a:p>
          <a:endParaRPr lang="en-US"/>
        </a:p>
      </dgm:t>
    </dgm:pt>
    <dgm:pt modelId="{F35E9B53-835A-4F7C-AF5A-CE735BA75562}">
      <dgm:prSet/>
      <dgm:spPr/>
      <dgm:t>
        <a:bodyPr/>
        <a:lstStyle/>
        <a:p>
          <a:r>
            <a:rPr lang="en-GB"/>
            <a:t>Be available – close to your public</a:t>
          </a:r>
          <a:endParaRPr lang="en-US"/>
        </a:p>
      </dgm:t>
    </dgm:pt>
    <dgm:pt modelId="{91B0C4AE-69F8-4EB1-8D13-8F74BB10CAC5}" type="parTrans" cxnId="{6BD96708-D1E1-4DCF-93DD-B97542D38FCB}">
      <dgm:prSet/>
      <dgm:spPr/>
      <dgm:t>
        <a:bodyPr/>
        <a:lstStyle/>
        <a:p>
          <a:endParaRPr lang="en-US"/>
        </a:p>
      </dgm:t>
    </dgm:pt>
    <dgm:pt modelId="{8C1CA8BF-7405-4F6B-9ED4-659308BB2DBA}" type="sibTrans" cxnId="{6BD96708-D1E1-4DCF-93DD-B97542D38FCB}">
      <dgm:prSet/>
      <dgm:spPr/>
      <dgm:t>
        <a:bodyPr/>
        <a:lstStyle/>
        <a:p>
          <a:endParaRPr lang="en-US"/>
        </a:p>
      </dgm:t>
    </dgm:pt>
    <dgm:pt modelId="{E97D3789-74DD-4D49-A580-F89F8A96F3DA}">
      <dgm:prSet/>
      <dgm:spPr/>
      <dgm:t>
        <a:bodyPr/>
        <a:lstStyle/>
        <a:p>
          <a:r>
            <a:rPr lang="en-GB"/>
            <a:t>Be engaged – two-way communication</a:t>
          </a:r>
          <a:endParaRPr lang="en-US"/>
        </a:p>
      </dgm:t>
    </dgm:pt>
    <dgm:pt modelId="{50C05C30-A421-4AF5-87BA-F006109D9662}" type="parTrans" cxnId="{303F9B7B-A1A0-426C-BF9D-F98333CBF535}">
      <dgm:prSet/>
      <dgm:spPr/>
      <dgm:t>
        <a:bodyPr/>
        <a:lstStyle/>
        <a:p>
          <a:endParaRPr lang="en-US"/>
        </a:p>
      </dgm:t>
    </dgm:pt>
    <dgm:pt modelId="{14FD49A5-6EFE-4F85-8B47-9887D7AC3B48}" type="sibTrans" cxnId="{303F9B7B-A1A0-426C-BF9D-F98333CBF535}">
      <dgm:prSet/>
      <dgm:spPr/>
      <dgm:t>
        <a:bodyPr/>
        <a:lstStyle/>
        <a:p>
          <a:endParaRPr lang="en-US"/>
        </a:p>
      </dgm:t>
    </dgm:pt>
    <dgm:pt modelId="{EAC608B5-DBDB-414B-A29A-53F6E6CF9F48}">
      <dgm:prSet/>
      <dgm:spPr/>
      <dgm:t>
        <a:bodyPr/>
        <a:lstStyle/>
        <a:p>
          <a:r>
            <a:rPr lang="en-GB"/>
            <a:t>Realize its global reach – not a local story</a:t>
          </a:r>
          <a:endParaRPr lang="en-US"/>
        </a:p>
      </dgm:t>
    </dgm:pt>
    <dgm:pt modelId="{252559D5-8197-430B-BCE4-B8D2674A5489}" type="parTrans" cxnId="{B77B8886-2CB7-4F6A-B72A-461BAF408FE4}">
      <dgm:prSet/>
      <dgm:spPr/>
      <dgm:t>
        <a:bodyPr/>
        <a:lstStyle/>
        <a:p>
          <a:endParaRPr lang="en-US"/>
        </a:p>
      </dgm:t>
    </dgm:pt>
    <dgm:pt modelId="{639D03FB-92B4-4DE4-AEC0-5FF8AB8B4D18}" type="sibTrans" cxnId="{B77B8886-2CB7-4F6A-B72A-461BAF408FE4}">
      <dgm:prSet/>
      <dgm:spPr/>
      <dgm:t>
        <a:bodyPr/>
        <a:lstStyle/>
        <a:p>
          <a:endParaRPr lang="en-US"/>
        </a:p>
      </dgm:t>
    </dgm:pt>
    <dgm:pt modelId="{3E7C9290-C4E0-45E0-8862-EC4C3F6CF3EB}">
      <dgm:prSet/>
      <dgm:spPr/>
      <dgm:t>
        <a:bodyPr/>
        <a:lstStyle/>
        <a:p>
          <a:r>
            <a:rPr lang="en-GB"/>
            <a:t>Ethics is key – facts &amp; figures </a:t>
          </a:r>
          <a:endParaRPr lang="en-US"/>
        </a:p>
      </dgm:t>
    </dgm:pt>
    <dgm:pt modelId="{570798A7-9A23-4BB3-9C23-E4B29CE40B2C}" type="parTrans" cxnId="{B963A52B-8DCC-459D-B551-B04C7577FB62}">
      <dgm:prSet/>
      <dgm:spPr/>
      <dgm:t>
        <a:bodyPr/>
        <a:lstStyle/>
        <a:p>
          <a:endParaRPr lang="en-US"/>
        </a:p>
      </dgm:t>
    </dgm:pt>
    <dgm:pt modelId="{ABC1DB54-AAF4-4145-AE58-73B19910B683}" type="sibTrans" cxnId="{B963A52B-8DCC-459D-B551-B04C7577FB62}">
      <dgm:prSet/>
      <dgm:spPr/>
      <dgm:t>
        <a:bodyPr/>
        <a:lstStyle/>
        <a:p>
          <a:endParaRPr lang="en-US"/>
        </a:p>
      </dgm:t>
    </dgm:pt>
    <dgm:pt modelId="{C40B6E69-99E8-484B-91F1-EED748261263}" type="pres">
      <dgm:prSet presAssocID="{743CA1E1-7DCA-475F-8C10-580429726F5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CA0EBB-5B93-C748-86F7-7BADEC2E4127}" type="pres">
      <dgm:prSet presAssocID="{6942305F-8747-4440-96CA-8D7B9416D319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0ACEB2-9E92-AA4D-B168-38342B70A769}" type="pres">
      <dgm:prSet presAssocID="{06C116AD-7BC5-4AB2-87FE-304B8217B554}" presName="sibTrans" presStyleLbl="sibTrans1D1" presStyleIdx="0" presStyleCnt="8"/>
      <dgm:spPr/>
      <dgm:t>
        <a:bodyPr/>
        <a:lstStyle/>
        <a:p>
          <a:endParaRPr lang="en-US"/>
        </a:p>
      </dgm:t>
    </dgm:pt>
    <dgm:pt modelId="{72E22A7D-32B7-2240-8426-24938BA21629}" type="pres">
      <dgm:prSet presAssocID="{06C116AD-7BC5-4AB2-87FE-304B8217B554}" presName="connectorText" presStyleLbl="sibTrans1D1" presStyleIdx="0" presStyleCnt="8"/>
      <dgm:spPr/>
      <dgm:t>
        <a:bodyPr/>
        <a:lstStyle/>
        <a:p>
          <a:endParaRPr lang="en-US"/>
        </a:p>
      </dgm:t>
    </dgm:pt>
    <dgm:pt modelId="{574D1989-D3BC-5B4E-9BD1-50E1FB3B2802}" type="pres">
      <dgm:prSet presAssocID="{89BF5376-4406-4D0B-9CDB-C0EA80C4A3F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84520-2D79-3040-8E87-B513A648BCAA}" type="pres">
      <dgm:prSet presAssocID="{6C29C8F3-0B68-4248-BC1B-88C1C4051157}" presName="sibTrans" presStyleLbl="sibTrans1D1" presStyleIdx="1" presStyleCnt="8"/>
      <dgm:spPr/>
      <dgm:t>
        <a:bodyPr/>
        <a:lstStyle/>
        <a:p>
          <a:endParaRPr lang="en-US"/>
        </a:p>
      </dgm:t>
    </dgm:pt>
    <dgm:pt modelId="{D4C21C23-EA5E-F84B-B5A8-01C160E2B9B9}" type="pres">
      <dgm:prSet presAssocID="{6C29C8F3-0B68-4248-BC1B-88C1C4051157}" presName="connectorText" presStyleLbl="sibTrans1D1" presStyleIdx="1" presStyleCnt="8"/>
      <dgm:spPr/>
      <dgm:t>
        <a:bodyPr/>
        <a:lstStyle/>
        <a:p>
          <a:endParaRPr lang="en-US"/>
        </a:p>
      </dgm:t>
    </dgm:pt>
    <dgm:pt modelId="{E7942404-3588-AC48-B92D-7A3ABBE59C46}" type="pres">
      <dgm:prSet presAssocID="{8049F3A6-7FBC-4D40-8D87-0C676855133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189D0-4A38-FB45-AA49-7D9DDE8B0A3E}" type="pres">
      <dgm:prSet presAssocID="{6C8CC0EF-8122-4262-83E6-13ACBEB3283F}" presName="sibTrans" presStyleLbl="sibTrans1D1" presStyleIdx="2" presStyleCnt="8"/>
      <dgm:spPr/>
      <dgm:t>
        <a:bodyPr/>
        <a:lstStyle/>
        <a:p>
          <a:endParaRPr lang="en-US"/>
        </a:p>
      </dgm:t>
    </dgm:pt>
    <dgm:pt modelId="{26073221-7BAA-E54D-8EA2-EE1228C7BB1B}" type="pres">
      <dgm:prSet presAssocID="{6C8CC0EF-8122-4262-83E6-13ACBEB3283F}" presName="connectorText" presStyleLbl="sibTrans1D1" presStyleIdx="2" presStyleCnt="8"/>
      <dgm:spPr/>
      <dgm:t>
        <a:bodyPr/>
        <a:lstStyle/>
        <a:p>
          <a:endParaRPr lang="en-US"/>
        </a:p>
      </dgm:t>
    </dgm:pt>
    <dgm:pt modelId="{C4348F30-6286-134B-A015-4F0B289FF885}" type="pres">
      <dgm:prSet presAssocID="{30B8CB0C-4B93-4724-BDBF-5AC6652A8C3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6B29E8-244C-0B4D-A10A-B6D1AF8E6A87}" type="pres">
      <dgm:prSet presAssocID="{1A7C4D5B-1727-48E1-9823-6ECE1485095F}" presName="sibTrans" presStyleLbl="sibTrans1D1" presStyleIdx="3" presStyleCnt="8"/>
      <dgm:spPr/>
      <dgm:t>
        <a:bodyPr/>
        <a:lstStyle/>
        <a:p>
          <a:endParaRPr lang="en-US"/>
        </a:p>
      </dgm:t>
    </dgm:pt>
    <dgm:pt modelId="{F7D34E5E-C794-AD44-A570-30CA758326F4}" type="pres">
      <dgm:prSet presAssocID="{1A7C4D5B-1727-48E1-9823-6ECE1485095F}" presName="connectorText" presStyleLbl="sibTrans1D1" presStyleIdx="3" presStyleCnt="8"/>
      <dgm:spPr/>
      <dgm:t>
        <a:bodyPr/>
        <a:lstStyle/>
        <a:p>
          <a:endParaRPr lang="en-US"/>
        </a:p>
      </dgm:t>
    </dgm:pt>
    <dgm:pt modelId="{4AB90DD0-16AD-FC40-8643-ADDA738BB646}" type="pres">
      <dgm:prSet presAssocID="{31F70EF2-FB63-4741-8247-4FCE6E30D80E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CD0EB-FE4B-8C40-8605-F848D33CA207}" type="pres">
      <dgm:prSet presAssocID="{68929561-EE09-4E4D-8A42-6FBF001F335D}" presName="sibTrans" presStyleLbl="sibTrans1D1" presStyleIdx="4" presStyleCnt="8"/>
      <dgm:spPr/>
      <dgm:t>
        <a:bodyPr/>
        <a:lstStyle/>
        <a:p>
          <a:endParaRPr lang="en-US"/>
        </a:p>
      </dgm:t>
    </dgm:pt>
    <dgm:pt modelId="{EAF0687E-4F88-4A4B-94FF-52E5B500EFF6}" type="pres">
      <dgm:prSet presAssocID="{68929561-EE09-4E4D-8A42-6FBF001F335D}" presName="connectorText" presStyleLbl="sibTrans1D1" presStyleIdx="4" presStyleCnt="8"/>
      <dgm:spPr/>
      <dgm:t>
        <a:bodyPr/>
        <a:lstStyle/>
        <a:p>
          <a:endParaRPr lang="en-US"/>
        </a:p>
      </dgm:t>
    </dgm:pt>
    <dgm:pt modelId="{80673B6F-4C82-F944-9EEC-06E3EA64A090}" type="pres">
      <dgm:prSet presAssocID="{F35E9B53-835A-4F7C-AF5A-CE735BA7556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FFACE-CCE1-AA43-A2D5-4E7792653F99}" type="pres">
      <dgm:prSet presAssocID="{8C1CA8BF-7405-4F6B-9ED4-659308BB2DBA}" presName="sibTrans" presStyleLbl="sibTrans1D1" presStyleIdx="5" presStyleCnt="8"/>
      <dgm:spPr/>
      <dgm:t>
        <a:bodyPr/>
        <a:lstStyle/>
        <a:p>
          <a:endParaRPr lang="en-US"/>
        </a:p>
      </dgm:t>
    </dgm:pt>
    <dgm:pt modelId="{A3935928-FD1A-7A41-B17F-E235B17A73DF}" type="pres">
      <dgm:prSet presAssocID="{8C1CA8BF-7405-4F6B-9ED4-659308BB2DBA}" presName="connectorText" presStyleLbl="sibTrans1D1" presStyleIdx="5" presStyleCnt="8"/>
      <dgm:spPr/>
      <dgm:t>
        <a:bodyPr/>
        <a:lstStyle/>
        <a:p>
          <a:endParaRPr lang="en-US"/>
        </a:p>
      </dgm:t>
    </dgm:pt>
    <dgm:pt modelId="{45B8C5D7-7D8E-104F-9A6A-DFC86F01203F}" type="pres">
      <dgm:prSet presAssocID="{E97D3789-74DD-4D49-A580-F89F8A96F3D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982A2-D1E2-5548-A10B-3804E4A85FEE}" type="pres">
      <dgm:prSet presAssocID="{14FD49A5-6EFE-4F85-8B47-9887D7AC3B48}" presName="sibTrans" presStyleLbl="sibTrans1D1" presStyleIdx="6" presStyleCnt="8"/>
      <dgm:spPr/>
      <dgm:t>
        <a:bodyPr/>
        <a:lstStyle/>
        <a:p>
          <a:endParaRPr lang="en-US"/>
        </a:p>
      </dgm:t>
    </dgm:pt>
    <dgm:pt modelId="{D482ECD6-C530-F54F-9AE5-0CC0D4EB638F}" type="pres">
      <dgm:prSet presAssocID="{14FD49A5-6EFE-4F85-8B47-9887D7AC3B48}" presName="connectorText" presStyleLbl="sibTrans1D1" presStyleIdx="6" presStyleCnt="8"/>
      <dgm:spPr/>
      <dgm:t>
        <a:bodyPr/>
        <a:lstStyle/>
        <a:p>
          <a:endParaRPr lang="en-US"/>
        </a:p>
      </dgm:t>
    </dgm:pt>
    <dgm:pt modelId="{A223AA33-EFCB-4042-BC3D-156A9B125B18}" type="pres">
      <dgm:prSet presAssocID="{EAC608B5-DBDB-414B-A29A-53F6E6CF9F4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1BA51-36FA-6941-BAA8-CD5529326ABB}" type="pres">
      <dgm:prSet presAssocID="{639D03FB-92B4-4DE4-AEC0-5FF8AB8B4D18}" presName="sibTrans" presStyleLbl="sibTrans1D1" presStyleIdx="7" presStyleCnt="8"/>
      <dgm:spPr/>
      <dgm:t>
        <a:bodyPr/>
        <a:lstStyle/>
        <a:p>
          <a:endParaRPr lang="en-US"/>
        </a:p>
      </dgm:t>
    </dgm:pt>
    <dgm:pt modelId="{7AE04A98-E2E9-AA40-A400-49DAAFD653F0}" type="pres">
      <dgm:prSet presAssocID="{639D03FB-92B4-4DE4-AEC0-5FF8AB8B4D18}" presName="connectorText" presStyleLbl="sibTrans1D1" presStyleIdx="7" presStyleCnt="8"/>
      <dgm:spPr/>
      <dgm:t>
        <a:bodyPr/>
        <a:lstStyle/>
        <a:p>
          <a:endParaRPr lang="en-US"/>
        </a:p>
      </dgm:t>
    </dgm:pt>
    <dgm:pt modelId="{69E898C2-F572-134B-BAE2-0294761CA9D9}" type="pres">
      <dgm:prSet presAssocID="{3E7C9290-C4E0-45E0-8862-EC4C3F6CF3E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DA831D-F7E2-BE4F-8A5C-DEEF025E20DE}" type="presOf" srcId="{30B8CB0C-4B93-4724-BDBF-5AC6652A8C3E}" destId="{C4348F30-6286-134B-A015-4F0B289FF885}" srcOrd="0" destOrd="0" presId="urn:microsoft.com/office/officeart/2016/7/layout/RepeatingBendingProcessNew"/>
    <dgm:cxn modelId="{86974857-492B-B642-8640-139BD4E34F43}" type="presOf" srcId="{EAC608B5-DBDB-414B-A29A-53F6E6CF9F48}" destId="{A223AA33-EFCB-4042-BC3D-156A9B125B18}" srcOrd="0" destOrd="0" presId="urn:microsoft.com/office/officeart/2016/7/layout/RepeatingBendingProcessNew"/>
    <dgm:cxn modelId="{28CC4786-98EE-4294-A209-2999792BA342}" srcId="{743CA1E1-7DCA-475F-8C10-580429726F56}" destId="{8049F3A6-7FBC-4D40-8D87-0C6768551339}" srcOrd="2" destOrd="0" parTransId="{CB89368D-5F4C-4E8B-8432-6440370DAB8B}" sibTransId="{6C8CC0EF-8122-4262-83E6-13ACBEB3283F}"/>
    <dgm:cxn modelId="{EE859A79-7A6B-4C35-9CA3-461C84C598E8}" srcId="{743CA1E1-7DCA-475F-8C10-580429726F56}" destId="{30B8CB0C-4B93-4724-BDBF-5AC6652A8C3E}" srcOrd="3" destOrd="0" parTransId="{CC41726B-677F-48F0-B029-8355AA380AF2}" sibTransId="{1A7C4D5B-1727-48E1-9823-6ECE1485095F}"/>
    <dgm:cxn modelId="{419D70C0-A358-344D-8082-DBBE2DF53534}" type="presOf" srcId="{8C1CA8BF-7405-4F6B-9ED4-659308BB2DBA}" destId="{A3935928-FD1A-7A41-B17F-E235B17A73DF}" srcOrd="1" destOrd="0" presId="urn:microsoft.com/office/officeart/2016/7/layout/RepeatingBendingProcessNew"/>
    <dgm:cxn modelId="{25533E94-394D-474E-8F14-9E6C994C55B3}" type="presOf" srcId="{639D03FB-92B4-4DE4-AEC0-5FF8AB8B4D18}" destId="{D6D1BA51-36FA-6941-BAA8-CD5529326ABB}" srcOrd="0" destOrd="0" presId="urn:microsoft.com/office/officeart/2016/7/layout/RepeatingBendingProcessNew"/>
    <dgm:cxn modelId="{303F9B7B-A1A0-426C-BF9D-F98333CBF535}" srcId="{743CA1E1-7DCA-475F-8C10-580429726F56}" destId="{E97D3789-74DD-4D49-A580-F89F8A96F3DA}" srcOrd="6" destOrd="0" parTransId="{50C05C30-A421-4AF5-87BA-F006109D9662}" sibTransId="{14FD49A5-6EFE-4F85-8B47-9887D7AC3B48}"/>
    <dgm:cxn modelId="{C3D980B1-E5DA-2A41-8898-C7AD0C25C87F}" type="presOf" srcId="{8049F3A6-7FBC-4D40-8D87-0C6768551339}" destId="{E7942404-3588-AC48-B92D-7A3ABBE59C46}" srcOrd="0" destOrd="0" presId="urn:microsoft.com/office/officeart/2016/7/layout/RepeatingBendingProcessNew"/>
    <dgm:cxn modelId="{B6D4823A-2350-DC4F-BFB1-E2ABF23CE875}" type="presOf" srcId="{3E7C9290-C4E0-45E0-8862-EC4C3F6CF3EB}" destId="{69E898C2-F572-134B-BAE2-0294761CA9D9}" srcOrd="0" destOrd="0" presId="urn:microsoft.com/office/officeart/2016/7/layout/RepeatingBendingProcessNew"/>
    <dgm:cxn modelId="{CDFA3AF5-C21C-8F4F-9EF6-ECC0F4C2FB0A}" type="presOf" srcId="{6C8CC0EF-8122-4262-83E6-13ACBEB3283F}" destId="{26073221-7BAA-E54D-8EA2-EE1228C7BB1B}" srcOrd="1" destOrd="0" presId="urn:microsoft.com/office/officeart/2016/7/layout/RepeatingBendingProcessNew"/>
    <dgm:cxn modelId="{8CEB260C-C133-F748-83F0-7B40DD85E4A2}" type="presOf" srcId="{14FD49A5-6EFE-4F85-8B47-9887D7AC3B48}" destId="{D482ECD6-C530-F54F-9AE5-0CC0D4EB638F}" srcOrd="1" destOrd="0" presId="urn:microsoft.com/office/officeart/2016/7/layout/RepeatingBendingProcessNew"/>
    <dgm:cxn modelId="{98641A55-183D-324E-BAA2-1A9BDE205644}" type="presOf" srcId="{31F70EF2-FB63-4741-8247-4FCE6E30D80E}" destId="{4AB90DD0-16AD-FC40-8643-ADDA738BB646}" srcOrd="0" destOrd="0" presId="urn:microsoft.com/office/officeart/2016/7/layout/RepeatingBendingProcessNew"/>
    <dgm:cxn modelId="{7B68D546-3E61-AE4C-9C4D-64CD02F96CFF}" type="presOf" srcId="{6C8CC0EF-8122-4262-83E6-13ACBEB3283F}" destId="{844189D0-4A38-FB45-AA49-7D9DDE8B0A3E}" srcOrd="0" destOrd="0" presId="urn:microsoft.com/office/officeart/2016/7/layout/RepeatingBendingProcessNew"/>
    <dgm:cxn modelId="{B74DFAB7-6017-4D5E-827C-BCE9F15D724E}" srcId="{743CA1E1-7DCA-475F-8C10-580429726F56}" destId="{31F70EF2-FB63-4741-8247-4FCE6E30D80E}" srcOrd="4" destOrd="0" parTransId="{D7C9C8F6-C8CF-4865-965E-7664B3BFF268}" sibTransId="{68929561-EE09-4E4D-8A42-6FBF001F335D}"/>
    <dgm:cxn modelId="{474B3BA9-459F-9547-8EFC-508F2B5A5223}" type="presOf" srcId="{06C116AD-7BC5-4AB2-87FE-304B8217B554}" destId="{72E22A7D-32B7-2240-8426-24938BA21629}" srcOrd="1" destOrd="0" presId="urn:microsoft.com/office/officeart/2016/7/layout/RepeatingBendingProcessNew"/>
    <dgm:cxn modelId="{F48FBA46-A11D-E84A-8B09-F69CE55E122D}" type="presOf" srcId="{E97D3789-74DD-4D49-A580-F89F8A96F3DA}" destId="{45B8C5D7-7D8E-104F-9A6A-DFC86F01203F}" srcOrd="0" destOrd="0" presId="urn:microsoft.com/office/officeart/2016/7/layout/RepeatingBendingProcessNew"/>
    <dgm:cxn modelId="{DEB4C6C4-7B52-489C-AE16-C83B901B1175}" srcId="{743CA1E1-7DCA-475F-8C10-580429726F56}" destId="{89BF5376-4406-4D0B-9CDB-C0EA80C4A3FA}" srcOrd="1" destOrd="0" parTransId="{89C666F0-E4B9-4CE8-83EA-872F33379429}" sibTransId="{6C29C8F3-0B68-4248-BC1B-88C1C4051157}"/>
    <dgm:cxn modelId="{FCAB0AC2-25F1-FC40-8155-ECC520D84F13}" type="presOf" srcId="{68929561-EE09-4E4D-8A42-6FBF001F335D}" destId="{EAF0687E-4F88-4A4B-94FF-52E5B500EFF6}" srcOrd="1" destOrd="0" presId="urn:microsoft.com/office/officeart/2016/7/layout/RepeatingBendingProcessNew"/>
    <dgm:cxn modelId="{9CDCEBDF-B6FA-6149-BD46-A8FFA4EE02D7}" type="presOf" srcId="{06C116AD-7BC5-4AB2-87FE-304B8217B554}" destId="{A30ACEB2-9E92-AA4D-B168-38342B70A769}" srcOrd="0" destOrd="0" presId="urn:microsoft.com/office/officeart/2016/7/layout/RepeatingBendingProcessNew"/>
    <dgm:cxn modelId="{D35B2B6C-C867-4CEA-9A8F-39153D378E2D}" srcId="{743CA1E1-7DCA-475F-8C10-580429726F56}" destId="{6942305F-8747-4440-96CA-8D7B9416D319}" srcOrd="0" destOrd="0" parTransId="{ED8D84B3-2F53-42CE-BA08-1458ED58DACB}" sibTransId="{06C116AD-7BC5-4AB2-87FE-304B8217B554}"/>
    <dgm:cxn modelId="{6AE79F9F-BD52-F34D-9D05-AE88B6AEA560}" type="presOf" srcId="{639D03FB-92B4-4DE4-AEC0-5FF8AB8B4D18}" destId="{7AE04A98-E2E9-AA40-A400-49DAAFD653F0}" srcOrd="1" destOrd="0" presId="urn:microsoft.com/office/officeart/2016/7/layout/RepeatingBendingProcessNew"/>
    <dgm:cxn modelId="{C36263AD-DFA0-0A47-B99F-B67F434CDEE0}" type="presOf" srcId="{8C1CA8BF-7405-4F6B-9ED4-659308BB2DBA}" destId="{B4BFFACE-CCE1-AA43-A2D5-4E7792653F99}" srcOrd="0" destOrd="0" presId="urn:microsoft.com/office/officeart/2016/7/layout/RepeatingBendingProcessNew"/>
    <dgm:cxn modelId="{B963A52B-8DCC-459D-B551-B04C7577FB62}" srcId="{743CA1E1-7DCA-475F-8C10-580429726F56}" destId="{3E7C9290-C4E0-45E0-8862-EC4C3F6CF3EB}" srcOrd="8" destOrd="0" parTransId="{570798A7-9A23-4BB3-9C23-E4B29CE40B2C}" sibTransId="{ABC1DB54-AAF4-4145-AE58-73B19910B683}"/>
    <dgm:cxn modelId="{2E4A5F8F-CF3C-E64E-8244-199DC5D1EA19}" type="presOf" srcId="{14FD49A5-6EFE-4F85-8B47-9887D7AC3B48}" destId="{B57982A2-D1E2-5548-A10B-3804E4A85FEE}" srcOrd="0" destOrd="0" presId="urn:microsoft.com/office/officeart/2016/7/layout/RepeatingBendingProcessNew"/>
    <dgm:cxn modelId="{3E0BB621-384A-F54B-8C56-C2CDAAF6C62E}" type="presOf" srcId="{F35E9B53-835A-4F7C-AF5A-CE735BA75562}" destId="{80673B6F-4C82-F944-9EEC-06E3EA64A090}" srcOrd="0" destOrd="0" presId="urn:microsoft.com/office/officeart/2016/7/layout/RepeatingBendingProcessNew"/>
    <dgm:cxn modelId="{8A137075-FC16-AD4B-AE21-1A38FE63C062}" type="presOf" srcId="{1A7C4D5B-1727-48E1-9823-6ECE1485095F}" destId="{F7D34E5E-C794-AD44-A570-30CA758326F4}" srcOrd="1" destOrd="0" presId="urn:microsoft.com/office/officeart/2016/7/layout/RepeatingBendingProcessNew"/>
    <dgm:cxn modelId="{6BD96708-D1E1-4DCF-93DD-B97542D38FCB}" srcId="{743CA1E1-7DCA-475F-8C10-580429726F56}" destId="{F35E9B53-835A-4F7C-AF5A-CE735BA75562}" srcOrd="5" destOrd="0" parTransId="{91B0C4AE-69F8-4EB1-8D13-8F74BB10CAC5}" sibTransId="{8C1CA8BF-7405-4F6B-9ED4-659308BB2DBA}"/>
    <dgm:cxn modelId="{E0E4C5C7-BB39-4A46-9FF1-68E9FF028D34}" type="presOf" srcId="{6C29C8F3-0B68-4248-BC1B-88C1C4051157}" destId="{D4C21C23-EA5E-F84B-B5A8-01C160E2B9B9}" srcOrd="1" destOrd="0" presId="urn:microsoft.com/office/officeart/2016/7/layout/RepeatingBendingProcessNew"/>
    <dgm:cxn modelId="{B77B8886-2CB7-4F6A-B72A-461BAF408FE4}" srcId="{743CA1E1-7DCA-475F-8C10-580429726F56}" destId="{EAC608B5-DBDB-414B-A29A-53F6E6CF9F48}" srcOrd="7" destOrd="0" parTransId="{252559D5-8197-430B-BCE4-B8D2674A5489}" sibTransId="{639D03FB-92B4-4DE4-AEC0-5FF8AB8B4D18}"/>
    <dgm:cxn modelId="{DB3FE5F7-A490-834C-A15E-A3BD5384C782}" type="presOf" srcId="{743CA1E1-7DCA-475F-8C10-580429726F56}" destId="{C40B6E69-99E8-484B-91F1-EED748261263}" srcOrd="0" destOrd="0" presId="urn:microsoft.com/office/officeart/2016/7/layout/RepeatingBendingProcessNew"/>
    <dgm:cxn modelId="{42D429D1-9AF0-FD44-9465-5670BBB280BE}" type="presOf" srcId="{89BF5376-4406-4D0B-9CDB-C0EA80C4A3FA}" destId="{574D1989-D3BC-5B4E-9BD1-50E1FB3B2802}" srcOrd="0" destOrd="0" presId="urn:microsoft.com/office/officeart/2016/7/layout/RepeatingBendingProcessNew"/>
    <dgm:cxn modelId="{F34627E9-9FB0-CE4B-BF8F-FE42D9F51A28}" type="presOf" srcId="{6942305F-8747-4440-96CA-8D7B9416D319}" destId="{C7CA0EBB-5B93-C748-86F7-7BADEC2E4127}" srcOrd="0" destOrd="0" presId="urn:microsoft.com/office/officeart/2016/7/layout/RepeatingBendingProcessNew"/>
    <dgm:cxn modelId="{5EC5649E-046F-C94B-99BE-1531DBE34C82}" type="presOf" srcId="{6C29C8F3-0B68-4248-BC1B-88C1C4051157}" destId="{B5684520-2D79-3040-8E87-B513A648BCAA}" srcOrd="0" destOrd="0" presId="urn:microsoft.com/office/officeart/2016/7/layout/RepeatingBendingProcessNew"/>
    <dgm:cxn modelId="{F7213829-B51B-8442-B8FF-720461D9E984}" type="presOf" srcId="{1A7C4D5B-1727-48E1-9823-6ECE1485095F}" destId="{7C6B29E8-244C-0B4D-A10A-B6D1AF8E6A87}" srcOrd="0" destOrd="0" presId="urn:microsoft.com/office/officeart/2016/7/layout/RepeatingBendingProcessNew"/>
    <dgm:cxn modelId="{018445B6-18AD-5E45-A09F-653B3B6E9949}" type="presOf" srcId="{68929561-EE09-4E4D-8A42-6FBF001F335D}" destId="{16ACD0EB-FE4B-8C40-8605-F848D33CA207}" srcOrd="0" destOrd="0" presId="urn:microsoft.com/office/officeart/2016/7/layout/RepeatingBendingProcessNew"/>
    <dgm:cxn modelId="{1CAEA856-E9BE-9F44-AEE6-F62385CF41C1}" type="presParOf" srcId="{C40B6E69-99E8-484B-91F1-EED748261263}" destId="{C7CA0EBB-5B93-C748-86F7-7BADEC2E4127}" srcOrd="0" destOrd="0" presId="urn:microsoft.com/office/officeart/2016/7/layout/RepeatingBendingProcessNew"/>
    <dgm:cxn modelId="{EEB31960-FCDF-B542-8611-E8008F976915}" type="presParOf" srcId="{C40B6E69-99E8-484B-91F1-EED748261263}" destId="{A30ACEB2-9E92-AA4D-B168-38342B70A769}" srcOrd="1" destOrd="0" presId="urn:microsoft.com/office/officeart/2016/7/layout/RepeatingBendingProcessNew"/>
    <dgm:cxn modelId="{B8DF4EF7-2142-DE48-83B4-E99301E72F3D}" type="presParOf" srcId="{A30ACEB2-9E92-AA4D-B168-38342B70A769}" destId="{72E22A7D-32B7-2240-8426-24938BA21629}" srcOrd="0" destOrd="0" presId="urn:microsoft.com/office/officeart/2016/7/layout/RepeatingBendingProcessNew"/>
    <dgm:cxn modelId="{EED4F6A9-AF47-8543-A8C7-C011F0452091}" type="presParOf" srcId="{C40B6E69-99E8-484B-91F1-EED748261263}" destId="{574D1989-D3BC-5B4E-9BD1-50E1FB3B2802}" srcOrd="2" destOrd="0" presId="urn:microsoft.com/office/officeart/2016/7/layout/RepeatingBendingProcessNew"/>
    <dgm:cxn modelId="{A5D61820-5710-9E4E-8CBB-B8EB29EA8B54}" type="presParOf" srcId="{C40B6E69-99E8-484B-91F1-EED748261263}" destId="{B5684520-2D79-3040-8E87-B513A648BCAA}" srcOrd="3" destOrd="0" presId="urn:microsoft.com/office/officeart/2016/7/layout/RepeatingBendingProcessNew"/>
    <dgm:cxn modelId="{FDD3A3F7-505D-824B-8F22-3B36A7B91BAE}" type="presParOf" srcId="{B5684520-2D79-3040-8E87-B513A648BCAA}" destId="{D4C21C23-EA5E-F84B-B5A8-01C160E2B9B9}" srcOrd="0" destOrd="0" presId="urn:microsoft.com/office/officeart/2016/7/layout/RepeatingBendingProcessNew"/>
    <dgm:cxn modelId="{8B41C410-9442-0147-92FE-EF5FF1B8BA4E}" type="presParOf" srcId="{C40B6E69-99E8-484B-91F1-EED748261263}" destId="{E7942404-3588-AC48-B92D-7A3ABBE59C46}" srcOrd="4" destOrd="0" presId="urn:microsoft.com/office/officeart/2016/7/layout/RepeatingBendingProcessNew"/>
    <dgm:cxn modelId="{F925C28A-65DF-C047-8DCF-98795BB74778}" type="presParOf" srcId="{C40B6E69-99E8-484B-91F1-EED748261263}" destId="{844189D0-4A38-FB45-AA49-7D9DDE8B0A3E}" srcOrd="5" destOrd="0" presId="urn:microsoft.com/office/officeart/2016/7/layout/RepeatingBendingProcessNew"/>
    <dgm:cxn modelId="{FF26A400-0966-B84F-9516-9AF30EE94728}" type="presParOf" srcId="{844189D0-4A38-FB45-AA49-7D9DDE8B0A3E}" destId="{26073221-7BAA-E54D-8EA2-EE1228C7BB1B}" srcOrd="0" destOrd="0" presId="urn:microsoft.com/office/officeart/2016/7/layout/RepeatingBendingProcessNew"/>
    <dgm:cxn modelId="{9D83BDE5-487F-C846-BC4C-32A4846C6438}" type="presParOf" srcId="{C40B6E69-99E8-484B-91F1-EED748261263}" destId="{C4348F30-6286-134B-A015-4F0B289FF885}" srcOrd="6" destOrd="0" presId="urn:microsoft.com/office/officeart/2016/7/layout/RepeatingBendingProcessNew"/>
    <dgm:cxn modelId="{FF76298E-E60E-8840-9950-5CC9F2F985DA}" type="presParOf" srcId="{C40B6E69-99E8-484B-91F1-EED748261263}" destId="{7C6B29E8-244C-0B4D-A10A-B6D1AF8E6A87}" srcOrd="7" destOrd="0" presId="urn:microsoft.com/office/officeart/2016/7/layout/RepeatingBendingProcessNew"/>
    <dgm:cxn modelId="{3476C725-6BD8-B449-8DCC-DD1FCA7B6FD0}" type="presParOf" srcId="{7C6B29E8-244C-0B4D-A10A-B6D1AF8E6A87}" destId="{F7D34E5E-C794-AD44-A570-30CA758326F4}" srcOrd="0" destOrd="0" presId="urn:microsoft.com/office/officeart/2016/7/layout/RepeatingBendingProcessNew"/>
    <dgm:cxn modelId="{777B0488-6ED8-E64B-8C30-9A4638F59C44}" type="presParOf" srcId="{C40B6E69-99E8-484B-91F1-EED748261263}" destId="{4AB90DD0-16AD-FC40-8643-ADDA738BB646}" srcOrd="8" destOrd="0" presId="urn:microsoft.com/office/officeart/2016/7/layout/RepeatingBendingProcessNew"/>
    <dgm:cxn modelId="{17A85441-34BD-764C-A450-0CD48B5BB6D3}" type="presParOf" srcId="{C40B6E69-99E8-484B-91F1-EED748261263}" destId="{16ACD0EB-FE4B-8C40-8605-F848D33CA207}" srcOrd="9" destOrd="0" presId="urn:microsoft.com/office/officeart/2016/7/layout/RepeatingBendingProcessNew"/>
    <dgm:cxn modelId="{C772A20E-C7E0-E84F-8245-435BE0CED4D1}" type="presParOf" srcId="{16ACD0EB-FE4B-8C40-8605-F848D33CA207}" destId="{EAF0687E-4F88-4A4B-94FF-52E5B500EFF6}" srcOrd="0" destOrd="0" presId="urn:microsoft.com/office/officeart/2016/7/layout/RepeatingBendingProcessNew"/>
    <dgm:cxn modelId="{0E0C1186-9AF4-8E46-84FC-A5045EC03B73}" type="presParOf" srcId="{C40B6E69-99E8-484B-91F1-EED748261263}" destId="{80673B6F-4C82-F944-9EEC-06E3EA64A090}" srcOrd="10" destOrd="0" presId="urn:microsoft.com/office/officeart/2016/7/layout/RepeatingBendingProcessNew"/>
    <dgm:cxn modelId="{E666DA81-8B6E-9F4B-8502-88DAB00F5538}" type="presParOf" srcId="{C40B6E69-99E8-484B-91F1-EED748261263}" destId="{B4BFFACE-CCE1-AA43-A2D5-4E7792653F99}" srcOrd="11" destOrd="0" presId="urn:microsoft.com/office/officeart/2016/7/layout/RepeatingBendingProcessNew"/>
    <dgm:cxn modelId="{23B5B892-FF7F-5E4F-8EAF-18C1F9C59704}" type="presParOf" srcId="{B4BFFACE-CCE1-AA43-A2D5-4E7792653F99}" destId="{A3935928-FD1A-7A41-B17F-E235B17A73DF}" srcOrd="0" destOrd="0" presId="urn:microsoft.com/office/officeart/2016/7/layout/RepeatingBendingProcessNew"/>
    <dgm:cxn modelId="{BB5748DD-8815-454F-B113-58B92B9CB292}" type="presParOf" srcId="{C40B6E69-99E8-484B-91F1-EED748261263}" destId="{45B8C5D7-7D8E-104F-9A6A-DFC86F01203F}" srcOrd="12" destOrd="0" presId="urn:microsoft.com/office/officeart/2016/7/layout/RepeatingBendingProcessNew"/>
    <dgm:cxn modelId="{9CF0A39D-57B5-C942-9EBC-64C3B3AD4E30}" type="presParOf" srcId="{C40B6E69-99E8-484B-91F1-EED748261263}" destId="{B57982A2-D1E2-5548-A10B-3804E4A85FEE}" srcOrd="13" destOrd="0" presId="urn:microsoft.com/office/officeart/2016/7/layout/RepeatingBendingProcessNew"/>
    <dgm:cxn modelId="{51E29A68-9709-1941-9C49-BEA55921F96B}" type="presParOf" srcId="{B57982A2-D1E2-5548-A10B-3804E4A85FEE}" destId="{D482ECD6-C530-F54F-9AE5-0CC0D4EB638F}" srcOrd="0" destOrd="0" presId="urn:microsoft.com/office/officeart/2016/7/layout/RepeatingBendingProcessNew"/>
    <dgm:cxn modelId="{91257577-CC5E-F74B-963F-239472B33EF2}" type="presParOf" srcId="{C40B6E69-99E8-484B-91F1-EED748261263}" destId="{A223AA33-EFCB-4042-BC3D-156A9B125B18}" srcOrd="14" destOrd="0" presId="urn:microsoft.com/office/officeart/2016/7/layout/RepeatingBendingProcessNew"/>
    <dgm:cxn modelId="{6A6FC5F0-782D-AA4A-BC9F-E60C19E48EF4}" type="presParOf" srcId="{C40B6E69-99E8-484B-91F1-EED748261263}" destId="{D6D1BA51-36FA-6941-BAA8-CD5529326ABB}" srcOrd="15" destOrd="0" presId="urn:microsoft.com/office/officeart/2016/7/layout/RepeatingBendingProcessNew"/>
    <dgm:cxn modelId="{D7F79F80-425C-714C-9D07-7CEAE33DF3B4}" type="presParOf" srcId="{D6D1BA51-36FA-6941-BAA8-CD5529326ABB}" destId="{7AE04A98-E2E9-AA40-A400-49DAAFD653F0}" srcOrd="0" destOrd="0" presId="urn:microsoft.com/office/officeart/2016/7/layout/RepeatingBendingProcessNew"/>
    <dgm:cxn modelId="{A0FDE6CE-E978-9C4A-B50E-56B9DC84CD03}" type="presParOf" srcId="{C40B6E69-99E8-484B-91F1-EED748261263}" destId="{69E898C2-F572-134B-BAE2-0294761CA9D9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9B7693-C230-4382-BEBE-4044FEA43F1C}">
      <dsp:nvSpPr>
        <dsp:cNvPr id="0" name=""/>
        <dsp:cNvSpPr/>
      </dsp:nvSpPr>
      <dsp:spPr>
        <a:xfrm>
          <a:off x="992890" y="450058"/>
          <a:ext cx="1463222" cy="14632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:r="http://schemas.openxmlformats.org/officeDocument/2006/relationships" xmlns:a="http://schemas.openxmlformats.org/drawingml/2006/main" xmlns:dgm="http://schemas.openxmlformats.org/drawingml/2006/diagram" xmlns="" val="0"/>
              </a:ext>
              <a:ext uri="{96DAC541-7B7A-43D3-8B79-37D633B846F1}">
                <asvg:svgBlip xmlns:asvg="http://schemas.microsoft.com/office/drawing/2016/SVG/main" xmlns:r="http://schemas.openxmlformats.org/officeDocument/2006/relationships" xmlns:a="http://schemas.openxmlformats.org/drawingml/2006/main" xmlns:dgm="http://schemas.openxmlformats.org/drawingml/2006/diagram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CF8A2-0AD2-40F2-B8EB-63F9CE101BA1}">
      <dsp:nvSpPr>
        <dsp:cNvPr id="0" name=""/>
        <dsp:cNvSpPr/>
      </dsp:nvSpPr>
      <dsp:spPr>
        <a:xfrm>
          <a:off x="98698" y="2298631"/>
          <a:ext cx="325160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Green marketing</a:t>
          </a:r>
        </a:p>
      </dsp:txBody>
      <dsp:txXfrm>
        <a:off x="98698" y="2298631"/>
        <a:ext cx="3251605" cy="720000"/>
      </dsp:txXfrm>
    </dsp:sp>
    <dsp:sp modelId="{430E9FE6-DC90-45D2-A0D1-F1C164392293}">
      <dsp:nvSpPr>
        <dsp:cNvPr id="0" name=""/>
        <dsp:cNvSpPr/>
      </dsp:nvSpPr>
      <dsp:spPr>
        <a:xfrm>
          <a:off x="4813526" y="450058"/>
          <a:ext cx="1463222" cy="14632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:r="http://schemas.openxmlformats.org/officeDocument/2006/relationships" xmlns:a="http://schemas.openxmlformats.org/drawingml/2006/main" xmlns:dgm="http://schemas.openxmlformats.org/drawingml/2006/diagram" xmlns="" val="0"/>
              </a:ext>
              <a:ext uri="{96DAC541-7B7A-43D3-8B79-37D633B846F1}">
                <asvg:svgBlip xmlns:asvg="http://schemas.microsoft.com/office/drawing/2016/SVG/main" xmlns:r="http://schemas.openxmlformats.org/officeDocument/2006/relationships" xmlns:a="http://schemas.openxmlformats.org/drawingml/2006/main" xmlns:dgm="http://schemas.openxmlformats.org/drawingml/2006/diagram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4851F-93D1-4682-93C4-067E03C8A7EB}">
      <dsp:nvSpPr>
        <dsp:cNvPr id="0" name=""/>
        <dsp:cNvSpPr/>
      </dsp:nvSpPr>
      <dsp:spPr>
        <a:xfrm>
          <a:off x="3919335" y="2298631"/>
          <a:ext cx="325160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Sustainable marketing </a:t>
          </a:r>
        </a:p>
      </dsp:txBody>
      <dsp:txXfrm>
        <a:off x="3919335" y="2298631"/>
        <a:ext cx="3251605" cy="720000"/>
      </dsp:txXfrm>
    </dsp:sp>
    <dsp:sp modelId="{BDE9D294-7715-405F-A802-E7C3832CD5C3}">
      <dsp:nvSpPr>
        <dsp:cNvPr id="0" name=""/>
        <dsp:cNvSpPr/>
      </dsp:nvSpPr>
      <dsp:spPr>
        <a:xfrm>
          <a:off x="8634163" y="450058"/>
          <a:ext cx="1463222" cy="14632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:r="http://schemas.openxmlformats.org/officeDocument/2006/relationships" xmlns:a="http://schemas.openxmlformats.org/drawingml/2006/main" xmlns:dgm="http://schemas.openxmlformats.org/drawingml/2006/diagram" xmlns="" val="0"/>
              </a:ext>
              <a:ext uri="{96DAC541-7B7A-43D3-8B79-37D633B846F1}">
                <asvg:svgBlip xmlns:asvg="http://schemas.microsoft.com/office/drawing/2016/SVG/main" xmlns:r="http://schemas.openxmlformats.org/officeDocument/2006/relationships" xmlns:a="http://schemas.openxmlformats.org/drawingml/2006/main" xmlns:dgm="http://schemas.openxmlformats.org/drawingml/2006/diagram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A79119-4A54-4294-9A7E-D4A1B07D48D0}">
      <dsp:nvSpPr>
        <dsp:cNvPr id="0" name=""/>
        <dsp:cNvSpPr/>
      </dsp:nvSpPr>
      <dsp:spPr>
        <a:xfrm>
          <a:off x="7739971" y="2298631"/>
          <a:ext cx="325160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Environmental marketing</a:t>
          </a:r>
        </a:p>
      </dsp:txBody>
      <dsp:txXfrm>
        <a:off x="7739971" y="2298631"/>
        <a:ext cx="3251605" cy="720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32E308-A194-304F-954F-C5F63005FAAD}">
      <dsp:nvSpPr>
        <dsp:cNvPr id="0" name=""/>
        <dsp:cNvSpPr/>
      </dsp:nvSpPr>
      <dsp:spPr>
        <a:xfrm>
          <a:off x="0" y="2812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F21F8-2762-3349-A813-092B6581944F}">
      <dsp:nvSpPr>
        <dsp:cNvPr id="0" name=""/>
        <dsp:cNvSpPr/>
      </dsp:nvSpPr>
      <dsp:spPr>
        <a:xfrm>
          <a:off x="0" y="2812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Dimaksudkan untuk menunjukkan komitmen perusahaan  pada pembangunan berkelanjutan dan sebagai bentuk tanggung jawab sosial. </a:t>
          </a:r>
        </a:p>
      </dsp:txBody>
      <dsp:txXfrm>
        <a:off x="0" y="2812"/>
        <a:ext cx="6373813" cy="1917941"/>
      </dsp:txXfrm>
    </dsp:sp>
    <dsp:sp modelId="{0FC0B1FD-CEF5-7E4C-92F8-9210C96764CE}">
      <dsp:nvSpPr>
        <dsp:cNvPr id="0" name=""/>
        <dsp:cNvSpPr/>
      </dsp:nvSpPr>
      <dsp:spPr>
        <a:xfrm>
          <a:off x="0" y="1920754"/>
          <a:ext cx="637381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B2027-EE86-4041-BEEB-E2E80107736D}">
      <dsp:nvSpPr>
        <dsp:cNvPr id="0" name=""/>
        <dsp:cNvSpPr/>
      </dsp:nvSpPr>
      <dsp:spPr>
        <a:xfrm>
          <a:off x="0" y="1920754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Pertanyaannya, secara bisnis apakah menguntungkan? </a:t>
          </a:r>
        </a:p>
      </dsp:txBody>
      <dsp:txXfrm>
        <a:off x="0" y="1920754"/>
        <a:ext cx="6373813" cy="1917941"/>
      </dsp:txXfrm>
    </dsp:sp>
    <dsp:sp modelId="{65449755-DE36-A14C-9948-90C394E19FB1}">
      <dsp:nvSpPr>
        <dsp:cNvPr id="0" name=""/>
        <dsp:cNvSpPr/>
      </dsp:nvSpPr>
      <dsp:spPr>
        <a:xfrm>
          <a:off x="0" y="3838695"/>
          <a:ext cx="637381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6D9AA-2AF7-D44D-B0CC-590115DDC1B6}">
      <dsp:nvSpPr>
        <dsp:cNvPr id="0" name=""/>
        <dsp:cNvSpPr/>
      </dsp:nvSpPr>
      <dsp:spPr>
        <a:xfrm>
          <a:off x="0" y="3838695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Apakah, misalnya, bisa mengurangi biaya perusahaan, atau bahkan meningkatkan loyalitas konsumen?  </a:t>
          </a:r>
        </a:p>
      </dsp:txBody>
      <dsp:txXfrm>
        <a:off x="0" y="3838695"/>
        <a:ext cx="6373813" cy="19179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30CB41-F7A7-9844-9295-611129EC7E4B}">
      <dsp:nvSpPr>
        <dsp:cNvPr id="0" name=""/>
        <dsp:cNvSpPr/>
      </dsp:nvSpPr>
      <dsp:spPr>
        <a:xfrm>
          <a:off x="307181" y="0"/>
          <a:ext cx="5759450" cy="5759450"/>
        </a:xfrm>
        <a:prstGeom prst="diamond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DBD02-5C47-854D-ADC3-0FBCDCC53E71}">
      <dsp:nvSpPr>
        <dsp:cNvPr id="0" name=""/>
        <dsp:cNvSpPr/>
      </dsp:nvSpPr>
      <dsp:spPr>
        <a:xfrm>
          <a:off x="854329" y="547147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Be genuine</a:t>
          </a:r>
        </a:p>
      </dsp:txBody>
      <dsp:txXfrm>
        <a:off x="854329" y="547147"/>
        <a:ext cx="2246185" cy="2246185"/>
      </dsp:txXfrm>
    </dsp:sp>
    <dsp:sp modelId="{B10A85A0-43A4-894F-90B3-2612A3A05BDF}">
      <dsp:nvSpPr>
        <dsp:cNvPr id="0" name=""/>
        <dsp:cNvSpPr/>
      </dsp:nvSpPr>
      <dsp:spPr>
        <a:xfrm>
          <a:off x="3273298" y="547147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Educate customers</a:t>
          </a:r>
        </a:p>
      </dsp:txBody>
      <dsp:txXfrm>
        <a:off x="3273298" y="547147"/>
        <a:ext cx="2246185" cy="2246185"/>
      </dsp:txXfrm>
    </dsp:sp>
    <dsp:sp modelId="{68512FB8-70BD-C145-A1C7-576A7C7CAEE1}">
      <dsp:nvSpPr>
        <dsp:cNvPr id="0" name=""/>
        <dsp:cNvSpPr/>
      </dsp:nvSpPr>
      <dsp:spPr>
        <a:xfrm>
          <a:off x="854329" y="2966116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Memberi konsumen kesempatan untuk terlibat</a:t>
          </a:r>
        </a:p>
      </dsp:txBody>
      <dsp:txXfrm>
        <a:off x="854329" y="2966116"/>
        <a:ext cx="2246185" cy="2246185"/>
      </dsp:txXfrm>
    </dsp:sp>
    <dsp:sp modelId="{D97D6F94-F645-2140-B537-98AD19C276C0}">
      <dsp:nvSpPr>
        <dsp:cNvPr id="0" name=""/>
        <dsp:cNvSpPr/>
      </dsp:nvSpPr>
      <dsp:spPr>
        <a:xfrm>
          <a:off x="3273298" y="2966116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/>
            <a:t>Best practise: Unilever.com (cek websitenya)</a:t>
          </a:r>
        </a:p>
      </dsp:txBody>
      <dsp:txXfrm>
        <a:off x="3273298" y="2966116"/>
        <a:ext cx="2246185" cy="22461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A21757-20DD-464E-9FA5-88AADCD8E92E}">
      <dsp:nvSpPr>
        <dsp:cNvPr id="0" name=""/>
        <dsp:cNvSpPr/>
      </dsp:nvSpPr>
      <dsp:spPr>
        <a:xfrm>
          <a:off x="1244" y="1000682"/>
          <a:ext cx="2654718" cy="37580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/>
            <a:t>Marketing public relations is the process of planning, executing and evaluating programs that </a:t>
          </a:r>
          <a:r>
            <a:rPr lang="en-GB" sz="1800" u="sng" kern="1200"/>
            <a:t>encourage purchase and consumer satisfaction</a:t>
          </a:r>
          <a:r>
            <a:rPr lang="en-GB" sz="1800" kern="1200"/>
            <a:t> through credible communication of information and impression that identify companies and their products with </a:t>
          </a:r>
          <a:r>
            <a:rPr lang="en-GB" sz="1800" u="sng" kern="1200"/>
            <a:t>needs</a:t>
          </a:r>
          <a:r>
            <a:rPr lang="en-GB" sz="1800" kern="1200"/>
            <a:t>, </a:t>
          </a:r>
          <a:r>
            <a:rPr lang="en-GB" sz="1800" u="sng" kern="1200"/>
            <a:t>wants</a:t>
          </a:r>
          <a:r>
            <a:rPr lang="en-GB" sz="1800" kern="1200"/>
            <a:t>, </a:t>
          </a:r>
          <a:r>
            <a:rPr lang="en-GB" sz="1800" u="sng" kern="1200"/>
            <a:t>concerns</a:t>
          </a:r>
          <a:r>
            <a:rPr lang="en-GB" sz="1800" kern="1200"/>
            <a:t> and </a:t>
          </a:r>
          <a:r>
            <a:rPr lang="en-GB" sz="1800" u="sng" kern="1200"/>
            <a:t>interests</a:t>
          </a:r>
          <a:r>
            <a:rPr lang="en-GB" sz="1800" kern="1200"/>
            <a:t> of consumers. </a:t>
          </a:r>
          <a:endParaRPr lang="en-US" sz="1800" kern="1200"/>
        </a:p>
      </dsp:txBody>
      <dsp:txXfrm>
        <a:off x="1244" y="1000682"/>
        <a:ext cx="2654718" cy="3758085"/>
      </dsp:txXfrm>
    </dsp:sp>
    <dsp:sp modelId="{C4F16DDD-450E-BC4C-9518-A2932130B012}">
      <dsp:nvSpPr>
        <dsp:cNvPr id="0" name=""/>
        <dsp:cNvSpPr/>
      </dsp:nvSpPr>
      <dsp:spPr>
        <a:xfrm>
          <a:off x="2921435" y="2550539"/>
          <a:ext cx="562800" cy="6583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921435" y="2550539"/>
        <a:ext cx="562800" cy="658370"/>
      </dsp:txXfrm>
    </dsp:sp>
    <dsp:sp modelId="{84A9AF5E-8C39-1042-B5D6-397AF47E1D35}">
      <dsp:nvSpPr>
        <dsp:cNvPr id="0" name=""/>
        <dsp:cNvSpPr/>
      </dsp:nvSpPr>
      <dsp:spPr>
        <a:xfrm>
          <a:off x="3717850" y="1000682"/>
          <a:ext cx="2654718" cy="37580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i="1" kern="1200"/>
            <a:t>The Marketer’s Guide to Public Relations by </a:t>
          </a:r>
          <a:r>
            <a:rPr lang="en-GB" sz="1800" kern="1200"/>
            <a:t>Thomas Harris</a:t>
          </a:r>
          <a:endParaRPr lang="en-US" sz="1800" kern="1200"/>
        </a:p>
      </dsp:txBody>
      <dsp:txXfrm>
        <a:off x="3717850" y="1000682"/>
        <a:ext cx="2654718" cy="37580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087C40-8A84-C84D-A93C-AE98EAB5EB77}">
      <dsp:nvSpPr>
        <dsp:cNvPr id="0" name=""/>
        <dsp:cNvSpPr/>
      </dsp:nvSpPr>
      <dsp:spPr>
        <a:xfrm>
          <a:off x="395752" y="146142"/>
          <a:ext cx="5582309" cy="5582309"/>
        </a:xfrm>
        <a:prstGeom prst="circularArrow">
          <a:avLst>
            <a:gd name="adj1" fmla="val 5544"/>
            <a:gd name="adj2" fmla="val 330680"/>
            <a:gd name="adj3" fmla="val 14524409"/>
            <a:gd name="adj4" fmla="val 1694529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E603F-F58D-9F45-9F50-1940253AD6AE}">
      <dsp:nvSpPr>
        <dsp:cNvPr id="0" name=""/>
        <dsp:cNvSpPr/>
      </dsp:nvSpPr>
      <dsp:spPr>
        <a:xfrm>
          <a:off x="2323267" y="185262"/>
          <a:ext cx="1727278" cy="863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Builds organization/product identity</a:t>
          </a:r>
          <a:endParaRPr lang="en-US" sz="1500" kern="1200" dirty="0"/>
        </a:p>
      </dsp:txBody>
      <dsp:txXfrm>
        <a:off x="2323267" y="185262"/>
        <a:ext cx="1727278" cy="863639"/>
      </dsp:txXfrm>
    </dsp:sp>
    <dsp:sp modelId="{94D78497-2DCD-CC45-9040-EB384D589116}">
      <dsp:nvSpPr>
        <dsp:cNvPr id="0" name=""/>
        <dsp:cNvSpPr/>
      </dsp:nvSpPr>
      <dsp:spPr>
        <a:xfrm>
          <a:off x="4184429" y="1081550"/>
          <a:ext cx="1727278" cy="863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/>
            <a:t>Increases visibility</a:t>
          </a:r>
          <a:endParaRPr lang="en-US" sz="1500" kern="1200"/>
        </a:p>
      </dsp:txBody>
      <dsp:txXfrm>
        <a:off x="4184429" y="1081550"/>
        <a:ext cx="1727278" cy="863639"/>
      </dsp:txXfrm>
    </dsp:sp>
    <dsp:sp modelId="{72AE1B84-168B-B544-A42A-795FFCDF4727}">
      <dsp:nvSpPr>
        <dsp:cNvPr id="0" name=""/>
        <dsp:cNvSpPr/>
      </dsp:nvSpPr>
      <dsp:spPr>
        <a:xfrm>
          <a:off x="4644098" y="3095492"/>
          <a:ext cx="1727278" cy="8636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/>
            <a:t>Establishes as an expert</a:t>
          </a:r>
          <a:endParaRPr lang="en-US" sz="1500" kern="1200"/>
        </a:p>
      </dsp:txBody>
      <dsp:txXfrm>
        <a:off x="4644098" y="3095492"/>
        <a:ext cx="1727278" cy="863639"/>
      </dsp:txXfrm>
    </dsp:sp>
    <dsp:sp modelId="{7FADBBE9-4D31-8547-BE79-B52E6CF8B26A}">
      <dsp:nvSpPr>
        <dsp:cNvPr id="0" name=""/>
        <dsp:cNvSpPr/>
      </dsp:nvSpPr>
      <dsp:spPr>
        <a:xfrm>
          <a:off x="3356134" y="4710548"/>
          <a:ext cx="1727278" cy="863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/>
            <a:t>Educates stakeholders on issues </a:t>
          </a:r>
          <a:endParaRPr lang="en-US" sz="1500" kern="1200"/>
        </a:p>
      </dsp:txBody>
      <dsp:txXfrm>
        <a:off x="3356134" y="4710548"/>
        <a:ext cx="1727278" cy="863639"/>
      </dsp:txXfrm>
    </dsp:sp>
    <dsp:sp modelId="{15AD1465-B576-A249-A039-11880E6A2E20}">
      <dsp:nvSpPr>
        <dsp:cNvPr id="0" name=""/>
        <dsp:cNvSpPr/>
      </dsp:nvSpPr>
      <dsp:spPr>
        <a:xfrm>
          <a:off x="1290400" y="4710548"/>
          <a:ext cx="1727278" cy="86363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/>
            <a:t>Shapes public opinion</a:t>
          </a:r>
          <a:endParaRPr lang="en-US" sz="1500" kern="1200"/>
        </a:p>
      </dsp:txBody>
      <dsp:txXfrm>
        <a:off x="1290400" y="4710548"/>
        <a:ext cx="1727278" cy="863639"/>
      </dsp:txXfrm>
    </dsp:sp>
    <dsp:sp modelId="{1D51E337-F0C8-A74A-8419-192FEF2248A3}">
      <dsp:nvSpPr>
        <dsp:cNvPr id="0" name=""/>
        <dsp:cNvSpPr/>
      </dsp:nvSpPr>
      <dsp:spPr>
        <a:xfrm>
          <a:off x="2436" y="3095492"/>
          <a:ext cx="1727278" cy="863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/>
            <a:t>Maintains image</a:t>
          </a:r>
          <a:endParaRPr lang="en-US" sz="1500" kern="1200"/>
        </a:p>
      </dsp:txBody>
      <dsp:txXfrm>
        <a:off x="2436" y="3095492"/>
        <a:ext cx="1727278" cy="863639"/>
      </dsp:txXfrm>
    </dsp:sp>
    <dsp:sp modelId="{701F110A-229C-6A4B-B1BD-B2B6368AA3B9}">
      <dsp:nvSpPr>
        <dsp:cNvPr id="0" name=""/>
        <dsp:cNvSpPr/>
      </dsp:nvSpPr>
      <dsp:spPr>
        <a:xfrm>
          <a:off x="462105" y="1081550"/>
          <a:ext cx="1727278" cy="863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/>
            <a:t>Stimulates trial &amp; repeat usage</a:t>
          </a:r>
          <a:endParaRPr lang="en-US" sz="1500" kern="1200"/>
        </a:p>
      </dsp:txBody>
      <dsp:txXfrm>
        <a:off x="462105" y="1081550"/>
        <a:ext cx="1727278" cy="86363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0ACEB2-9E92-AA4D-B168-38342B70A769}">
      <dsp:nvSpPr>
        <dsp:cNvPr id="0" name=""/>
        <dsp:cNvSpPr/>
      </dsp:nvSpPr>
      <dsp:spPr>
        <a:xfrm>
          <a:off x="1842404" y="1307370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8050" y="1350975"/>
        <a:ext cx="21152" cy="4230"/>
      </dsp:txXfrm>
    </dsp:sp>
    <dsp:sp modelId="{C7CA0EBB-5B93-C748-86F7-7BADEC2E4127}">
      <dsp:nvSpPr>
        <dsp:cNvPr id="0" name=""/>
        <dsp:cNvSpPr/>
      </dsp:nvSpPr>
      <dsp:spPr>
        <a:xfrm>
          <a:off x="4886" y="801295"/>
          <a:ext cx="1839318" cy="1103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Highest cost effectiveness &amp; creditability</a:t>
          </a:r>
          <a:endParaRPr lang="en-US" sz="1900" kern="1200"/>
        </a:p>
      </dsp:txBody>
      <dsp:txXfrm>
        <a:off x="4886" y="801295"/>
        <a:ext cx="1839318" cy="1103591"/>
      </dsp:txXfrm>
    </dsp:sp>
    <dsp:sp modelId="{B5684520-2D79-3040-8E87-B513A648BCAA}">
      <dsp:nvSpPr>
        <dsp:cNvPr id="0" name=""/>
        <dsp:cNvSpPr/>
      </dsp:nvSpPr>
      <dsp:spPr>
        <a:xfrm>
          <a:off x="4104766" y="1307370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90411" y="1350975"/>
        <a:ext cx="21152" cy="4230"/>
      </dsp:txXfrm>
    </dsp:sp>
    <dsp:sp modelId="{574D1989-D3BC-5B4E-9BD1-50E1FB3B2802}">
      <dsp:nvSpPr>
        <dsp:cNvPr id="0" name=""/>
        <dsp:cNvSpPr/>
      </dsp:nvSpPr>
      <dsp:spPr>
        <a:xfrm>
          <a:off x="2267247" y="801295"/>
          <a:ext cx="1839318" cy="11035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Newsworthy – public attention</a:t>
          </a:r>
          <a:endParaRPr lang="en-US" sz="1900" kern="1200"/>
        </a:p>
      </dsp:txBody>
      <dsp:txXfrm>
        <a:off x="2267247" y="801295"/>
        <a:ext cx="1839318" cy="1103591"/>
      </dsp:txXfrm>
    </dsp:sp>
    <dsp:sp modelId="{844189D0-4A38-FB45-AA49-7D9DDE8B0A3E}">
      <dsp:nvSpPr>
        <dsp:cNvPr id="0" name=""/>
        <dsp:cNvSpPr/>
      </dsp:nvSpPr>
      <dsp:spPr>
        <a:xfrm>
          <a:off x="924545" y="1903086"/>
          <a:ext cx="4524723" cy="392443"/>
        </a:xfrm>
        <a:custGeom>
          <a:avLst/>
          <a:gdLst/>
          <a:ahLst/>
          <a:cxnLst/>
          <a:rect l="0" t="0" r="0" b="0"/>
          <a:pathLst>
            <a:path>
              <a:moveTo>
                <a:pt x="4524723" y="0"/>
              </a:moveTo>
              <a:lnTo>
                <a:pt x="4524723" y="213321"/>
              </a:lnTo>
              <a:lnTo>
                <a:pt x="0" y="213321"/>
              </a:lnTo>
              <a:lnTo>
                <a:pt x="0" y="392443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73295" y="2097192"/>
        <a:ext cx="227222" cy="4230"/>
      </dsp:txXfrm>
    </dsp:sp>
    <dsp:sp modelId="{E7942404-3588-AC48-B92D-7A3ABBE59C46}">
      <dsp:nvSpPr>
        <dsp:cNvPr id="0" name=""/>
        <dsp:cNvSpPr/>
      </dsp:nvSpPr>
      <dsp:spPr>
        <a:xfrm>
          <a:off x="4529609" y="801295"/>
          <a:ext cx="1839318" cy="11035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Share news – share of voice &amp; share of mind</a:t>
          </a:r>
          <a:endParaRPr lang="en-US" sz="1900" kern="1200"/>
        </a:p>
      </dsp:txBody>
      <dsp:txXfrm>
        <a:off x="4529609" y="801295"/>
        <a:ext cx="1839318" cy="1103591"/>
      </dsp:txXfrm>
    </dsp:sp>
    <dsp:sp modelId="{7C6B29E8-244C-0B4D-A10A-B6D1AF8E6A87}">
      <dsp:nvSpPr>
        <dsp:cNvPr id="0" name=""/>
        <dsp:cNvSpPr/>
      </dsp:nvSpPr>
      <dsp:spPr>
        <a:xfrm>
          <a:off x="1842404" y="2834004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8050" y="2877609"/>
        <a:ext cx="21152" cy="4230"/>
      </dsp:txXfrm>
    </dsp:sp>
    <dsp:sp modelId="{C4348F30-6286-134B-A015-4F0B289FF885}">
      <dsp:nvSpPr>
        <dsp:cNvPr id="0" name=""/>
        <dsp:cNvSpPr/>
      </dsp:nvSpPr>
      <dsp:spPr>
        <a:xfrm>
          <a:off x="4886" y="2327929"/>
          <a:ext cx="1839318" cy="1103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Proper packaging – appeal</a:t>
          </a:r>
          <a:endParaRPr lang="en-US" sz="1900" kern="1200"/>
        </a:p>
      </dsp:txBody>
      <dsp:txXfrm>
        <a:off x="4886" y="2327929"/>
        <a:ext cx="1839318" cy="1103591"/>
      </dsp:txXfrm>
    </dsp:sp>
    <dsp:sp modelId="{16ACD0EB-FE4B-8C40-8605-F848D33CA207}">
      <dsp:nvSpPr>
        <dsp:cNvPr id="0" name=""/>
        <dsp:cNvSpPr/>
      </dsp:nvSpPr>
      <dsp:spPr>
        <a:xfrm>
          <a:off x="4104766" y="2834004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90411" y="2877609"/>
        <a:ext cx="21152" cy="4230"/>
      </dsp:txXfrm>
    </dsp:sp>
    <dsp:sp modelId="{4AB90DD0-16AD-FC40-8643-ADDA738BB646}">
      <dsp:nvSpPr>
        <dsp:cNvPr id="0" name=""/>
        <dsp:cNvSpPr/>
      </dsp:nvSpPr>
      <dsp:spPr>
        <a:xfrm>
          <a:off x="2267247" y="2327929"/>
          <a:ext cx="1839318" cy="11035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Get to the right people – public </a:t>
          </a:r>
          <a:endParaRPr lang="en-US" sz="1900" kern="1200"/>
        </a:p>
      </dsp:txBody>
      <dsp:txXfrm>
        <a:off x="2267247" y="2327929"/>
        <a:ext cx="1839318" cy="1103591"/>
      </dsp:txXfrm>
    </dsp:sp>
    <dsp:sp modelId="{B4BFFACE-CCE1-AA43-A2D5-4E7792653F99}">
      <dsp:nvSpPr>
        <dsp:cNvPr id="0" name=""/>
        <dsp:cNvSpPr/>
      </dsp:nvSpPr>
      <dsp:spPr>
        <a:xfrm>
          <a:off x="924545" y="3429720"/>
          <a:ext cx="4524723" cy="392443"/>
        </a:xfrm>
        <a:custGeom>
          <a:avLst/>
          <a:gdLst/>
          <a:ahLst/>
          <a:cxnLst/>
          <a:rect l="0" t="0" r="0" b="0"/>
          <a:pathLst>
            <a:path>
              <a:moveTo>
                <a:pt x="4524723" y="0"/>
              </a:moveTo>
              <a:lnTo>
                <a:pt x="4524723" y="213321"/>
              </a:lnTo>
              <a:lnTo>
                <a:pt x="0" y="213321"/>
              </a:lnTo>
              <a:lnTo>
                <a:pt x="0" y="392443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73295" y="3623826"/>
        <a:ext cx="227222" cy="4230"/>
      </dsp:txXfrm>
    </dsp:sp>
    <dsp:sp modelId="{80673B6F-4C82-F944-9EEC-06E3EA64A090}">
      <dsp:nvSpPr>
        <dsp:cNvPr id="0" name=""/>
        <dsp:cNvSpPr/>
      </dsp:nvSpPr>
      <dsp:spPr>
        <a:xfrm>
          <a:off x="4529609" y="2327929"/>
          <a:ext cx="1839318" cy="1103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Be available – close to your public</a:t>
          </a:r>
          <a:endParaRPr lang="en-US" sz="1900" kern="1200"/>
        </a:p>
      </dsp:txBody>
      <dsp:txXfrm>
        <a:off x="4529609" y="2327929"/>
        <a:ext cx="1839318" cy="1103591"/>
      </dsp:txXfrm>
    </dsp:sp>
    <dsp:sp modelId="{B57982A2-D1E2-5548-A10B-3804E4A85FEE}">
      <dsp:nvSpPr>
        <dsp:cNvPr id="0" name=""/>
        <dsp:cNvSpPr/>
      </dsp:nvSpPr>
      <dsp:spPr>
        <a:xfrm>
          <a:off x="1842404" y="4360639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028050" y="4404244"/>
        <a:ext cx="21152" cy="4230"/>
      </dsp:txXfrm>
    </dsp:sp>
    <dsp:sp modelId="{45B8C5D7-7D8E-104F-9A6A-DFC86F01203F}">
      <dsp:nvSpPr>
        <dsp:cNvPr id="0" name=""/>
        <dsp:cNvSpPr/>
      </dsp:nvSpPr>
      <dsp:spPr>
        <a:xfrm>
          <a:off x="4886" y="3854563"/>
          <a:ext cx="1839318" cy="11035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Be engaged – two-way communication</a:t>
          </a:r>
          <a:endParaRPr lang="en-US" sz="1900" kern="1200"/>
        </a:p>
      </dsp:txBody>
      <dsp:txXfrm>
        <a:off x="4886" y="3854563"/>
        <a:ext cx="1839318" cy="1103591"/>
      </dsp:txXfrm>
    </dsp:sp>
    <dsp:sp modelId="{D6D1BA51-36FA-6941-BAA8-CD5529326ABB}">
      <dsp:nvSpPr>
        <dsp:cNvPr id="0" name=""/>
        <dsp:cNvSpPr/>
      </dsp:nvSpPr>
      <dsp:spPr>
        <a:xfrm>
          <a:off x="4104766" y="4360639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90411" y="4404244"/>
        <a:ext cx="21152" cy="4230"/>
      </dsp:txXfrm>
    </dsp:sp>
    <dsp:sp modelId="{A223AA33-EFCB-4042-BC3D-156A9B125B18}">
      <dsp:nvSpPr>
        <dsp:cNvPr id="0" name=""/>
        <dsp:cNvSpPr/>
      </dsp:nvSpPr>
      <dsp:spPr>
        <a:xfrm>
          <a:off x="2267247" y="3854563"/>
          <a:ext cx="1839318" cy="11035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Realize its global reach – not a local story</a:t>
          </a:r>
          <a:endParaRPr lang="en-US" sz="1900" kern="1200"/>
        </a:p>
      </dsp:txBody>
      <dsp:txXfrm>
        <a:off x="2267247" y="3854563"/>
        <a:ext cx="1839318" cy="1103591"/>
      </dsp:txXfrm>
    </dsp:sp>
    <dsp:sp modelId="{69E898C2-F572-134B-BAE2-0294761CA9D9}">
      <dsp:nvSpPr>
        <dsp:cNvPr id="0" name=""/>
        <dsp:cNvSpPr/>
      </dsp:nvSpPr>
      <dsp:spPr>
        <a:xfrm>
          <a:off x="4529609" y="3854563"/>
          <a:ext cx="1839318" cy="1103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Ethics is key – facts &amp; figures </a:t>
          </a:r>
          <a:endParaRPr lang="en-US" sz="1900" kern="1200"/>
        </a:p>
      </dsp:txBody>
      <dsp:txXfrm>
        <a:off x="4529609" y="3854563"/>
        <a:ext cx="1839318" cy="1103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:a="http://schemas.openxmlformats.org/drawingml/2006/main" xmlns:dgm="http://schemas.openxmlformats.org/drawingml/2006/diagram" xmlns="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pPr/>
              <a:t>Wednesday, September 29,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9883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0705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084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775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2909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215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0584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312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838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713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pPr/>
              <a:t>Wednesday, September 29,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977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pPr/>
              <a:t>Wednesday, September 29,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0964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5" r:id="rId4"/>
    <p:sldLayoutId id="2147483676" r:id="rId5"/>
    <p:sldLayoutId id="2147483672" r:id="rId6"/>
    <p:sldLayoutId id="2147483675" r:id="rId7"/>
    <p:sldLayoutId id="2147483674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DB043B4-68C6-45B9-82AC-A5800EADB8DB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A204DA5-68EA-7841-94E7-5752121F5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>
            <a:normAutofit/>
          </a:bodyPr>
          <a:lstStyle/>
          <a:p>
            <a:r>
              <a:rPr lang="en-US" dirty="0"/>
              <a:t>Green 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5AD52B4-B1F0-1A45-9E51-7A0DB6014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>
                    <a:alpha val="60000"/>
                  </a:schemeClr>
                </a:solidFill>
              </a:rPr>
              <a:t>Komunikasi</a:t>
            </a:r>
            <a:r>
              <a:rPr lang="en-US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alpha val="60000"/>
                  </a:schemeClr>
                </a:solidFill>
              </a:rPr>
              <a:t>lingkungan</a:t>
            </a:r>
            <a:r>
              <a:rPr lang="en-US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alpha val="60000"/>
                  </a:schemeClr>
                </a:solidFill>
              </a:rPr>
              <a:t>pertemuan</a:t>
            </a:r>
            <a:r>
              <a:rPr lang="en-US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alpha val="60000"/>
                  </a:schemeClr>
                </a:solidFill>
              </a:rPr>
              <a:t>05</a:t>
            </a:r>
          </a:p>
          <a:p>
            <a:endParaRPr lang="en-US" dirty="0" smtClean="0">
              <a:solidFill>
                <a:schemeClr val="tx1">
                  <a:alpha val="60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alpha val="60000"/>
                  </a:schemeClr>
                </a:solidFill>
              </a:rPr>
              <a:t>Emma R. </a:t>
            </a:r>
            <a:r>
              <a:rPr lang="en-US" dirty="0" smtClean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alpha val="60000"/>
                  </a:schemeClr>
                </a:solidFill>
              </a:rPr>
              <a:t>Aliudin</a:t>
            </a:r>
            <a:endParaRPr lang="en-US" dirty="0" smtClean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E5177F5-740D-4038-84FA-F7D92805CE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87" r="12914" b="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3840CF4-F848-4FE0-AEA6-C9E806911B9E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10920950" y="549275"/>
            <a:ext cx="667802" cy="631474"/>
            <a:chOff x="10478914" y="1506691"/>
            <a:chExt cx="667802" cy="631474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4B46153-41DB-494F-9B08-EBCCF27283DD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B6D42DA-2D84-4A50-A359-7A5C651B1CCD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4459D96-B947-4C7F-8BCA-915F8B07C0AA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83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 DAY 2019: </a:t>
            </a:r>
            <a:br>
              <a:rPr lang="en-US" dirty="0"/>
            </a:br>
            <a:r>
              <a:rPr lang="en-US" dirty="0"/>
              <a:t>Companies accused of Greenwashing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www.truthinadvertising.org</a:t>
            </a:r>
            <a:r>
              <a:rPr lang="en-US" dirty="0"/>
              <a:t>/six-companies-accused-</a:t>
            </a:r>
            <a:r>
              <a:rPr lang="en-US" dirty="0" err="1"/>
              <a:t>greenwashing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77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BDBC526-6DCD-4FF6-8395-D8C22E46E52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ECB475-568C-47AC-B16D-2E202DEB2DE0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80D8764-525A-441E-B58F-068E82F09714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1196109-6F2B-4738-B2FC-2CCC753AABD4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7E468C2-69B8-470B-85E3-801A3CB1D7E2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B7752B-728D-4CA3-8923-C4F7F77029E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6" name="標題 1"/>
          <p:cNvSpPr>
            <a:spLocks noGrp="1"/>
          </p:cNvSpPr>
          <p:nvPr>
            <p:ph type="title" idx="4294967295"/>
          </p:nvPr>
        </p:nvSpPr>
        <p:spPr>
          <a:xfrm>
            <a:off x="550863" y="1520825"/>
            <a:ext cx="4535487" cy="377983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6400"/>
              <a:t>Definition of MPR 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0205E53-D75C-4F15-A4A3-21DA0826FCE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1132950" y="623661"/>
            <a:ext cx="667800" cy="631474"/>
            <a:chOff x="8069541" y="1262702"/>
            <a:chExt cx="667800" cy="631474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B48C7E5-9699-4FB1-9EEE-581C686293C0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16993F2-7052-4269-8B81-AC271D2D9911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7" name="Oval 8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2D58DC7-20C8-4471-BAA7-B296A2AEC3F6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482384" y="49771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E4AABAC-100B-437F-86D3-981412859411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3261346" y="5733597"/>
            <a:ext cx="1758388" cy="926985"/>
          </a:xfrm>
          <a:custGeom>
            <a:avLst/>
            <a:gdLst>
              <a:gd name="connsiteX0" fmla="*/ 1486881 w 1758388"/>
              <a:gd name="connsiteY0" fmla="*/ 271508 h 926985"/>
              <a:gd name="connsiteX1" fmla="*/ 1758388 w 1758388"/>
              <a:gd name="connsiteY1" fmla="*/ 926985 h 926985"/>
              <a:gd name="connsiteX2" fmla="*/ 1294895 w 1758388"/>
              <a:gd name="connsiteY2" fmla="*/ 926985 h 926985"/>
              <a:gd name="connsiteX3" fmla="*/ 831404 w 1758388"/>
              <a:gd name="connsiteY3" fmla="*/ 463493 h 926985"/>
              <a:gd name="connsiteX4" fmla="*/ 377328 w 1758388"/>
              <a:gd name="connsiteY4" fmla="*/ 833575 h 926985"/>
              <a:gd name="connsiteX5" fmla="*/ 371585 w 1758388"/>
              <a:gd name="connsiteY5" fmla="*/ 890552 h 926985"/>
              <a:gd name="connsiteX6" fmla="*/ 0 w 1758388"/>
              <a:gd name="connsiteY6" fmla="*/ 518968 h 926985"/>
              <a:gd name="connsiteX7" fmla="*/ 16301 w 1758388"/>
              <a:gd name="connsiteY7" fmla="*/ 485129 h 926985"/>
              <a:gd name="connsiteX8" fmla="*/ 831403 w 1758388"/>
              <a:gd name="connsiteY8" fmla="*/ 0 h 926985"/>
              <a:gd name="connsiteX9" fmla="*/ 1486881 w 1758388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388" h="926985">
                <a:moveTo>
                  <a:pt x="1486881" y="271508"/>
                </a:moveTo>
                <a:cubicBezTo>
                  <a:pt x="1654632" y="439259"/>
                  <a:pt x="1758388" y="671005"/>
                  <a:pt x="1758388" y="926985"/>
                </a:cubicBezTo>
                <a:lnTo>
                  <a:pt x="1294895" y="926985"/>
                </a:lnTo>
                <a:cubicBezTo>
                  <a:pt x="1294895" y="671005"/>
                  <a:pt x="1087383" y="463493"/>
                  <a:pt x="831404" y="463493"/>
                </a:cubicBezTo>
                <a:cubicBezTo>
                  <a:pt x="607421" y="463493"/>
                  <a:pt x="420547" y="622370"/>
                  <a:pt x="377328" y="833575"/>
                </a:cubicBezTo>
                <a:lnTo>
                  <a:pt x="371585" y="890552"/>
                </a:lnTo>
                <a:lnTo>
                  <a:pt x="0" y="518968"/>
                </a:lnTo>
                <a:lnTo>
                  <a:pt x="16301" y="485129"/>
                </a:lnTo>
                <a:cubicBezTo>
                  <a:pt x="173276" y="196165"/>
                  <a:pt x="479432" y="0"/>
                  <a:pt x="831403" y="0"/>
                </a:cubicBezTo>
                <a:cubicBezTo>
                  <a:pt x="1087383" y="0"/>
                  <a:pt x="1319129" y="103757"/>
                  <a:pt x="1486881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DFD33E0-4D46-4176-BAE2-6AED15231C5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3353363" y="5725768"/>
            <a:ext cx="1728640" cy="1042921"/>
          </a:xfrm>
          <a:custGeom>
            <a:avLst/>
            <a:gdLst>
              <a:gd name="connsiteX0" fmla="*/ 1391304 w 1728640"/>
              <a:gd name="connsiteY0" fmla="*/ 238153 h 1042921"/>
              <a:gd name="connsiteX1" fmla="*/ 1728640 w 1728640"/>
              <a:gd name="connsiteY1" fmla="*/ 1042921 h 1042921"/>
              <a:gd name="connsiteX2" fmla="*/ 1265147 w 1728640"/>
              <a:gd name="connsiteY2" fmla="*/ 1042921 h 1042921"/>
              <a:gd name="connsiteX3" fmla="*/ 801655 w 1728640"/>
              <a:gd name="connsiteY3" fmla="*/ 521461 h 1042921"/>
              <a:gd name="connsiteX4" fmla="*/ 374587 w 1728640"/>
              <a:gd name="connsiteY4" fmla="*/ 839945 h 1042921"/>
              <a:gd name="connsiteX5" fmla="*/ 362576 w 1728640"/>
              <a:gd name="connsiteY5" fmla="*/ 883477 h 1042921"/>
              <a:gd name="connsiteX6" fmla="*/ 0 w 1728640"/>
              <a:gd name="connsiteY6" fmla="*/ 520901 h 1042921"/>
              <a:gd name="connsiteX7" fmla="*/ 32986 w 1728640"/>
              <a:gd name="connsiteY7" fmla="*/ 459814 h 1042921"/>
              <a:gd name="connsiteX8" fmla="*/ 801656 w 1728640"/>
              <a:gd name="connsiteY8" fmla="*/ 0 h 1042921"/>
              <a:gd name="connsiteX9" fmla="*/ 1391304 w 1728640"/>
              <a:gd name="connsiteY9" fmla="*/ 238153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640" h="1042921">
                <a:moveTo>
                  <a:pt x="1391304" y="238153"/>
                </a:moveTo>
                <a:cubicBezTo>
                  <a:pt x="1597323" y="429440"/>
                  <a:pt x="1728640" y="718927"/>
                  <a:pt x="1728640" y="1042921"/>
                </a:cubicBezTo>
                <a:lnTo>
                  <a:pt x="1265147" y="1042921"/>
                </a:lnTo>
                <a:cubicBezTo>
                  <a:pt x="1265147" y="754926"/>
                  <a:pt x="1057635" y="521461"/>
                  <a:pt x="801655" y="521461"/>
                </a:cubicBezTo>
                <a:cubicBezTo>
                  <a:pt x="609671" y="521461"/>
                  <a:pt x="444949" y="652785"/>
                  <a:pt x="374587" y="839945"/>
                </a:cubicBezTo>
                <a:lnTo>
                  <a:pt x="362576" y="883477"/>
                </a:lnTo>
                <a:lnTo>
                  <a:pt x="0" y="520901"/>
                </a:lnTo>
                <a:lnTo>
                  <a:pt x="32986" y="459814"/>
                </a:lnTo>
                <a:cubicBezTo>
                  <a:pt x="199571" y="182395"/>
                  <a:pt x="481681" y="0"/>
                  <a:pt x="801656" y="0"/>
                </a:cubicBezTo>
                <a:cubicBezTo>
                  <a:pt x="1025638" y="0"/>
                  <a:pt x="1231066" y="89374"/>
                  <a:pt x="1391304" y="23815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2B5D87-7689-4E7F-B03A-7F803B5DF79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2700000">
            <a:off x="4872920" y="5836283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fld id="{FCCE79F0-89FA-ED45-A426-F42B7DDE9637}" type="slidenum">
              <a:rPr kumimoji="0" lang="en-US" altLang="zh-TW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 defTabSz="914400" eaLnBrk="1" hangingPunct="1">
                <a:spcAft>
                  <a:spcPts val="600"/>
                </a:spcAft>
              </a:pPr>
              <a:t>11</a:t>
            </a:fld>
            <a:endParaRPr kumimoji="0" lang="en-US" altLang="zh-TW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9" name="內容版面配置區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3FD060D-8AC9-444A-98EF-660F712A6D8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1127579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1320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BDBC526-6DCD-4FF6-8395-D8C22E46E52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ECB475-568C-47AC-B16D-2E202DEB2DE0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80D8764-525A-441E-B58F-068E82F09714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1196109-6F2B-4738-B2FC-2CCC753AABD4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7E468C2-69B8-470B-85E3-801A3CB1D7E2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B7752B-728D-4CA3-8923-C4F7F77029E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00" name="標題 1"/>
          <p:cNvSpPr>
            <a:spLocks noGrp="1"/>
          </p:cNvSpPr>
          <p:nvPr>
            <p:ph type="title" idx="4294967295"/>
          </p:nvPr>
        </p:nvSpPr>
        <p:spPr>
          <a:xfrm>
            <a:off x="550863" y="1520825"/>
            <a:ext cx="4535487" cy="377983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6400" dirty="0"/>
              <a:t>What does Marketing PR (MPR) 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fld id="{2553E8B6-0334-E349-8B58-584D06EA2837}" type="slidenum">
              <a:rPr kumimoji="0" lang="en-US" altLang="zh-TW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 defTabSz="914400" eaLnBrk="1" hangingPunct="1">
                <a:spcAft>
                  <a:spcPts val="600"/>
                </a:spcAft>
              </a:pPr>
              <a:t>12</a:t>
            </a:fld>
            <a:endParaRPr kumimoji="0" lang="en-US" altLang="zh-TW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703" name="內容版面配置區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5AC2287-7DFF-4DFF-A1B4-4B074F6A848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1934521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492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9" name="Group 7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BDBC526-6DCD-4FF6-8395-D8C22E46E52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30730" name="Freeform: Shape 7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ECB475-568C-47AC-B16D-2E202DEB2DE0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731" name="Oval 7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80D8764-525A-441E-B58F-068E82F09714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732" name="Oval 77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1196109-6F2B-4738-B2FC-2CCC753AABD4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733" name="Freeform: Shape 78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7E468C2-69B8-470B-85E3-801A3CB1D7E2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30734" name="Rectangle 8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B7752B-728D-4CA3-8923-C4F7F77029E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4" name="標題 1"/>
          <p:cNvSpPr>
            <a:spLocks noGrp="1"/>
          </p:cNvSpPr>
          <p:nvPr>
            <p:ph type="title" idx="4294967295"/>
          </p:nvPr>
        </p:nvSpPr>
        <p:spPr>
          <a:xfrm>
            <a:off x="550863" y="1520825"/>
            <a:ext cx="4535487" cy="377983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6400"/>
              <a:t>Basic Rules of MPR</a:t>
            </a:r>
          </a:p>
        </p:txBody>
      </p:sp>
      <p:grpSp>
        <p:nvGrpSpPr>
          <p:cNvPr id="30735" name="Group 8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0205E53-D75C-4F15-A4A3-21DA0826FCE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1132950" y="623661"/>
            <a:ext cx="667800" cy="631474"/>
            <a:chOff x="8069541" y="1262702"/>
            <a:chExt cx="667800" cy="631474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B48C7E5-9699-4FB1-9EEE-581C686293C0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16993F2-7052-4269-8B81-AC271D2D9911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7" name="Oval 8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2D58DC7-20C8-4471-BAA7-B296A2AEC3F6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482384" y="49771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E4AABAC-100B-437F-86D3-981412859411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3261346" y="5733597"/>
            <a:ext cx="1758388" cy="926985"/>
          </a:xfrm>
          <a:custGeom>
            <a:avLst/>
            <a:gdLst>
              <a:gd name="connsiteX0" fmla="*/ 1486881 w 1758388"/>
              <a:gd name="connsiteY0" fmla="*/ 271508 h 926985"/>
              <a:gd name="connsiteX1" fmla="*/ 1758388 w 1758388"/>
              <a:gd name="connsiteY1" fmla="*/ 926985 h 926985"/>
              <a:gd name="connsiteX2" fmla="*/ 1294895 w 1758388"/>
              <a:gd name="connsiteY2" fmla="*/ 926985 h 926985"/>
              <a:gd name="connsiteX3" fmla="*/ 831404 w 1758388"/>
              <a:gd name="connsiteY3" fmla="*/ 463493 h 926985"/>
              <a:gd name="connsiteX4" fmla="*/ 377328 w 1758388"/>
              <a:gd name="connsiteY4" fmla="*/ 833575 h 926985"/>
              <a:gd name="connsiteX5" fmla="*/ 371585 w 1758388"/>
              <a:gd name="connsiteY5" fmla="*/ 890552 h 926985"/>
              <a:gd name="connsiteX6" fmla="*/ 0 w 1758388"/>
              <a:gd name="connsiteY6" fmla="*/ 518968 h 926985"/>
              <a:gd name="connsiteX7" fmla="*/ 16301 w 1758388"/>
              <a:gd name="connsiteY7" fmla="*/ 485129 h 926985"/>
              <a:gd name="connsiteX8" fmla="*/ 831403 w 1758388"/>
              <a:gd name="connsiteY8" fmla="*/ 0 h 926985"/>
              <a:gd name="connsiteX9" fmla="*/ 1486881 w 1758388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388" h="926985">
                <a:moveTo>
                  <a:pt x="1486881" y="271508"/>
                </a:moveTo>
                <a:cubicBezTo>
                  <a:pt x="1654632" y="439259"/>
                  <a:pt x="1758388" y="671005"/>
                  <a:pt x="1758388" y="926985"/>
                </a:cubicBezTo>
                <a:lnTo>
                  <a:pt x="1294895" y="926985"/>
                </a:lnTo>
                <a:cubicBezTo>
                  <a:pt x="1294895" y="671005"/>
                  <a:pt x="1087383" y="463493"/>
                  <a:pt x="831404" y="463493"/>
                </a:cubicBezTo>
                <a:cubicBezTo>
                  <a:pt x="607421" y="463493"/>
                  <a:pt x="420547" y="622370"/>
                  <a:pt x="377328" y="833575"/>
                </a:cubicBezTo>
                <a:lnTo>
                  <a:pt x="371585" y="890552"/>
                </a:lnTo>
                <a:lnTo>
                  <a:pt x="0" y="518968"/>
                </a:lnTo>
                <a:lnTo>
                  <a:pt x="16301" y="485129"/>
                </a:lnTo>
                <a:cubicBezTo>
                  <a:pt x="173276" y="196165"/>
                  <a:pt x="479432" y="0"/>
                  <a:pt x="831403" y="0"/>
                </a:cubicBezTo>
                <a:cubicBezTo>
                  <a:pt x="1087383" y="0"/>
                  <a:pt x="1319129" y="103757"/>
                  <a:pt x="1486881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DFD33E0-4D46-4176-BAE2-6AED15231C5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3353363" y="5725768"/>
            <a:ext cx="1728640" cy="1042921"/>
          </a:xfrm>
          <a:custGeom>
            <a:avLst/>
            <a:gdLst>
              <a:gd name="connsiteX0" fmla="*/ 1391304 w 1728640"/>
              <a:gd name="connsiteY0" fmla="*/ 238153 h 1042921"/>
              <a:gd name="connsiteX1" fmla="*/ 1728640 w 1728640"/>
              <a:gd name="connsiteY1" fmla="*/ 1042921 h 1042921"/>
              <a:gd name="connsiteX2" fmla="*/ 1265147 w 1728640"/>
              <a:gd name="connsiteY2" fmla="*/ 1042921 h 1042921"/>
              <a:gd name="connsiteX3" fmla="*/ 801655 w 1728640"/>
              <a:gd name="connsiteY3" fmla="*/ 521461 h 1042921"/>
              <a:gd name="connsiteX4" fmla="*/ 374587 w 1728640"/>
              <a:gd name="connsiteY4" fmla="*/ 839945 h 1042921"/>
              <a:gd name="connsiteX5" fmla="*/ 362576 w 1728640"/>
              <a:gd name="connsiteY5" fmla="*/ 883477 h 1042921"/>
              <a:gd name="connsiteX6" fmla="*/ 0 w 1728640"/>
              <a:gd name="connsiteY6" fmla="*/ 520901 h 1042921"/>
              <a:gd name="connsiteX7" fmla="*/ 32986 w 1728640"/>
              <a:gd name="connsiteY7" fmla="*/ 459814 h 1042921"/>
              <a:gd name="connsiteX8" fmla="*/ 801656 w 1728640"/>
              <a:gd name="connsiteY8" fmla="*/ 0 h 1042921"/>
              <a:gd name="connsiteX9" fmla="*/ 1391304 w 1728640"/>
              <a:gd name="connsiteY9" fmla="*/ 238153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640" h="1042921">
                <a:moveTo>
                  <a:pt x="1391304" y="238153"/>
                </a:moveTo>
                <a:cubicBezTo>
                  <a:pt x="1597323" y="429440"/>
                  <a:pt x="1728640" y="718927"/>
                  <a:pt x="1728640" y="1042921"/>
                </a:cubicBezTo>
                <a:lnTo>
                  <a:pt x="1265147" y="1042921"/>
                </a:lnTo>
                <a:cubicBezTo>
                  <a:pt x="1265147" y="754926"/>
                  <a:pt x="1057635" y="521461"/>
                  <a:pt x="801655" y="521461"/>
                </a:cubicBezTo>
                <a:cubicBezTo>
                  <a:pt x="609671" y="521461"/>
                  <a:pt x="444949" y="652785"/>
                  <a:pt x="374587" y="839945"/>
                </a:cubicBezTo>
                <a:lnTo>
                  <a:pt x="362576" y="883477"/>
                </a:lnTo>
                <a:lnTo>
                  <a:pt x="0" y="520901"/>
                </a:lnTo>
                <a:lnTo>
                  <a:pt x="32986" y="459814"/>
                </a:lnTo>
                <a:cubicBezTo>
                  <a:pt x="199571" y="182395"/>
                  <a:pt x="481681" y="0"/>
                  <a:pt x="801656" y="0"/>
                </a:cubicBezTo>
                <a:cubicBezTo>
                  <a:pt x="1025638" y="0"/>
                  <a:pt x="1231066" y="89374"/>
                  <a:pt x="1391304" y="23815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2B5D87-7689-4E7F-B03A-7F803B5DF79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2700000">
            <a:off x="4872920" y="5836283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7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r>
              <a:rPr kumimoji="0" lang="en-US" altLang="zh-TW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B.C. Lo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  <a:extLst>
            <a:ext uri="{909E8E84-426E-40dd-AFC4-6F175D3DCCD1}">
              <a14:hiddenFill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fld id="{9B42AE29-43CB-8145-9867-95519B83812A}" type="slidenum">
              <a:rPr kumimoji="0" lang="en-US" altLang="zh-TW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 defTabSz="914400" eaLnBrk="1" hangingPunct="1">
                <a:spcAft>
                  <a:spcPts val="600"/>
                </a:spcAft>
              </a:pPr>
              <a:t>13</a:t>
            </a:fld>
            <a:endParaRPr kumimoji="0" lang="en-US" altLang="zh-TW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0736" name="內容版面配置區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6A939B4-0895-41F7-8D6C-1DE7F4EA5D0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5598726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705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fld id="{9773DF10-0EBE-0F47-A65A-7435554C943D}" type="slidenum">
              <a:rPr kumimoji="0" lang="en-US" altLang="zh-TW"/>
              <a:pPr eaLnBrk="1" hangingPunct="1"/>
              <a:t>14</a:t>
            </a:fld>
            <a:endParaRPr kumimoji="0" lang="en-US" altLang="zh-TW"/>
          </a:p>
        </p:txBody>
      </p:sp>
      <p:sp>
        <p:nvSpPr>
          <p:cNvPr id="27652" name="標題 1"/>
          <p:cNvSpPr>
            <a:spLocks noGrp="1"/>
          </p:cNvSpPr>
          <p:nvPr>
            <p:ph type="ctrTitle" idx="4294967295"/>
          </p:nvPr>
        </p:nvSpPr>
        <p:spPr>
          <a:xfrm>
            <a:off x="1847850" y="2060576"/>
            <a:ext cx="7772400" cy="1470025"/>
          </a:xfrm>
        </p:spPr>
        <p:txBody>
          <a:bodyPr anchor="ctr"/>
          <a:lstStyle/>
          <a:p>
            <a:pPr marL="358775"/>
            <a:r>
              <a:rPr lang="en-US" altLang="zh-TW" dirty="0">
                <a:latin typeface="Arial" charset="0"/>
                <a:ea typeface="新細明體" charset="0"/>
              </a:rPr>
              <a:t/>
            </a:r>
            <a:br>
              <a:rPr lang="en-US" altLang="zh-TW" dirty="0">
                <a:latin typeface="Arial" charset="0"/>
                <a:ea typeface="新細明體" charset="0"/>
              </a:rPr>
            </a:br>
            <a:r>
              <a:rPr lang="en-US" altLang="zh-TW" sz="4400" dirty="0">
                <a:latin typeface="Arial" charset="0"/>
                <a:ea typeface="新細明體" charset="0"/>
              </a:rPr>
              <a:t>REFERENSI </a:t>
            </a:r>
            <a:endParaRPr lang="zh-TW" altLang="en-US" sz="4400" dirty="0">
              <a:latin typeface="Arial" charset="0"/>
              <a:ea typeface="新細明體" charset="0"/>
            </a:endParaRPr>
          </a:p>
        </p:txBody>
      </p:sp>
      <p:sp>
        <p:nvSpPr>
          <p:cNvPr id="27653" name="副標題 2"/>
          <p:cNvSpPr>
            <a:spLocks noGrp="1"/>
          </p:cNvSpPr>
          <p:nvPr>
            <p:ph type="subTitle" idx="4294967295"/>
          </p:nvPr>
        </p:nvSpPr>
        <p:spPr>
          <a:xfrm>
            <a:off x="1847851" y="4868864"/>
            <a:ext cx="7777163" cy="1584325"/>
          </a:xfrm>
        </p:spPr>
        <p:txBody>
          <a:bodyPr/>
          <a:lstStyle/>
          <a:p>
            <a:pPr marL="358775" indent="0">
              <a:lnSpc>
                <a:spcPct val="80000"/>
              </a:lnSpc>
              <a:buNone/>
            </a:pPr>
            <a:r>
              <a:rPr lang="en-US" altLang="zh-TW" sz="1800" i="1">
                <a:solidFill>
                  <a:srgbClr val="7F7F7F"/>
                </a:solidFill>
                <a:latin typeface="Arial" charset="0"/>
                <a:ea typeface="新細明體" charset="0"/>
              </a:rPr>
              <a:t>Marketing PR: A Marketer’s Approach to Public Relations &amp; Social Media </a:t>
            </a:r>
            <a:r>
              <a:rPr lang="en-US" altLang="zh-TW" sz="1800">
                <a:solidFill>
                  <a:srgbClr val="7F7F7F"/>
                </a:solidFill>
                <a:latin typeface="Arial" charset="0"/>
                <a:ea typeface="新細明體" charset="0"/>
              </a:rPr>
              <a:t>by Gaetan T. Giannini, Jr.</a:t>
            </a:r>
          </a:p>
          <a:p>
            <a:pPr marL="358775" indent="0">
              <a:lnSpc>
                <a:spcPct val="80000"/>
              </a:lnSpc>
              <a:buNone/>
            </a:pPr>
            <a:endParaRPr lang="en-US" altLang="zh-TW" sz="1800">
              <a:solidFill>
                <a:srgbClr val="7F7F7F"/>
              </a:solidFill>
              <a:latin typeface="Arial" charset="0"/>
              <a:ea typeface="新細明體" charset="0"/>
            </a:endParaRPr>
          </a:p>
          <a:p>
            <a:pPr marL="358775" indent="0">
              <a:lnSpc>
                <a:spcPct val="80000"/>
              </a:lnSpc>
              <a:buNone/>
            </a:pPr>
            <a:r>
              <a:rPr lang="en-US" altLang="zh-TW" sz="1800" i="1">
                <a:solidFill>
                  <a:srgbClr val="7F7F7F"/>
                </a:solidFill>
                <a:latin typeface="Arial" charset="0"/>
                <a:ea typeface="新細明體" charset="0"/>
              </a:rPr>
              <a:t>The Marketer’s Guide to Public Relations </a:t>
            </a:r>
            <a:r>
              <a:rPr lang="en-US" altLang="zh-TW" sz="1800">
                <a:solidFill>
                  <a:srgbClr val="7F7F7F"/>
                </a:solidFill>
                <a:latin typeface="Arial" charset="0"/>
                <a:ea typeface="新細明體" charset="0"/>
              </a:rPr>
              <a:t>by Thomas Harris</a:t>
            </a:r>
          </a:p>
          <a:p>
            <a:pPr marL="358775" indent="0">
              <a:lnSpc>
                <a:spcPct val="80000"/>
              </a:lnSpc>
              <a:buNone/>
            </a:pPr>
            <a:endParaRPr lang="en-US" altLang="zh-TW" sz="2700">
              <a:solidFill>
                <a:srgbClr val="898989"/>
              </a:solidFill>
              <a:latin typeface="Arial" charset="0"/>
              <a:ea typeface="新細明體" charset="0"/>
            </a:endParaRPr>
          </a:p>
          <a:p>
            <a:pPr marL="358775" indent="0">
              <a:lnSpc>
                <a:spcPct val="80000"/>
              </a:lnSpc>
              <a:buNone/>
            </a:pPr>
            <a:endParaRPr lang="zh-TW" altLang="en-US" sz="2700">
              <a:solidFill>
                <a:srgbClr val="898989"/>
              </a:solidFill>
              <a:latin typeface="Arial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629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5931BE0-4B93-4D6C-878E-ACC59D6B458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549275"/>
            <a:ext cx="5437185" cy="1997855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Green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3" y="2677306"/>
            <a:ext cx="5437187" cy="3415519"/>
          </a:xfrm>
        </p:spPr>
        <p:txBody>
          <a:bodyPr anchor="t">
            <a:normAutofit/>
          </a:bodyPr>
          <a:lstStyle/>
          <a:p>
            <a:r>
              <a:rPr lang="en-US" sz="2000" dirty="0"/>
              <a:t>Refers to the process of selling products and/or services based on their environmental benefits. Such a product or service may be environmentally friendly in itself or produced in an environmentally friendly way</a:t>
            </a:r>
          </a:p>
        </p:txBody>
      </p:sp>
      <p:pic>
        <p:nvPicPr>
          <p:cNvPr id="7" name="Graphic 6" descr="Sustainability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F2FB52B-A446-490B-BC17-E53A1E0B75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  <a:ext uri="{96DAC541-7B7A-43D3-8B79-37D633B846F1}">
                <asvg:svgBlip xmlns:asvg="http://schemas.microsoft.com/office/drawing/2016/SVG/main" xmlns:p="http://schemas.openxmlformats.org/presentationml/2006/main" xmlns:r="http://schemas.openxmlformats.org/officeDocument/2006/relationships" xmlns:a="http://schemas.openxmlformats.org/drawingml/2006/main" xmlns="" r:embed="rId3"/>
              </a:ext>
            </a:extLst>
          </a:blip>
          <a:stretch>
            <a:fillRect/>
          </a:stretch>
        </p:blipFill>
        <p:spPr>
          <a:xfrm>
            <a:off x="6924675" y="1072039"/>
            <a:ext cx="4713922" cy="4713922"/>
          </a:xfrm>
          <a:custGeom>
            <a:avLst/>
            <a:gdLst/>
            <a:ahLst/>
            <a:cxnLst/>
            <a:rect l="l" t="t" r="r" b="b"/>
            <a:pathLst>
              <a:path w="4713922" h="5759450">
                <a:moveTo>
                  <a:pt x="0" y="0"/>
                </a:moveTo>
                <a:lnTo>
                  <a:pt x="4713922" y="0"/>
                </a:lnTo>
                <a:lnTo>
                  <a:pt x="4713922" y="5759450"/>
                </a:lnTo>
                <a:lnTo>
                  <a:pt x="0" y="575945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459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5931BE0-4B93-4D6C-878E-ACC59D6B458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2" y="580363"/>
            <a:ext cx="5437188" cy="1997855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products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D9C5E96-4B08-49CB-9B3B-C1AAEF4786DF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8100000">
            <a:off x="27998" y="3265333"/>
            <a:ext cx="1039173" cy="1262947"/>
          </a:xfrm>
          <a:custGeom>
            <a:avLst/>
            <a:gdLst>
              <a:gd name="connsiteX0" fmla="*/ 42436 w 1039173"/>
              <a:gd name="connsiteY0" fmla="*/ 1098043 h 1262947"/>
              <a:gd name="connsiteX1" fmla="*/ 0 w 1039173"/>
              <a:gd name="connsiteY1" fmla="*/ 992947 h 1262947"/>
              <a:gd name="connsiteX2" fmla="*/ 10971 w 1039173"/>
              <a:gd name="connsiteY2" fmla="*/ 938533 h 1262947"/>
              <a:gd name="connsiteX3" fmla="*/ 15626 w 1039173"/>
              <a:gd name="connsiteY3" fmla="*/ 931034 h 1262947"/>
              <a:gd name="connsiteX4" fmla="*/ 540000 w 1039173"/>
              <a:gd name="connsiteY4" fmla="*/ 0 h 1262947"/>
              <a:gd name="connsiteX5" fmla="*/ 1039173 w 1039173"/>
              <a:gd name="connsiteY5" fmla="*/ 886289 h 1262947"/>
              <a:gd name="connsiteX6" fmla="*/ 676270 w 1039173"/>
              <a:gd name="connsiteY6" fmla="*/ 1249191 h 1262947"/>
              <a:gd name="connsiteX7" fmla="*/ 540000 w 1039173"/>
              <a:gd name="connsiteY7" fmla="*/ 1262947 h 1262947"/>
              <a:gd name="connsiteX8" fmla="*/ 42436 w 1039173"/>
              <a:gd name="connsiteY8" fmla="*/ 1098043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9173" h="1262947">
                <a:moveTo>
                  <a:pt x="42436" y="1098043"/>
                </a:moveTo>
                <a:cubicBezTo>
                  <a:pt x="15110" y="1065741"/>
                  <a:pt x="0" y="1030226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lnTo>
                  <a:pt x="1039173" y="886289"/>
                </a:lnTo>
                <a:lnTo>
                  <a:pt x="676270" y="1249191"/>
                </a:lnTo>
                <a:lnTo>
                  <a:pt x="540000" y="1262947"/>
                </a:lnTo>
                <a:cubicBezTo>
                  <a:pt x="316324" y="1262947"/>
                  <a:pt x="124412" y="1194950"/>
                  <a:pt x="42436" y="1098043"/>
                </a:cubicBez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80000"/>
                  <a:lumOff val="20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732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4BC7717-08D0-4F8E-ABDE-EB0EA3FE9D0C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3500000">
            <a:off x="22547" y="3121852"/>
            <a:ext cx="540000" cy="1037582"/>
          </a:xfrm>
          <a:custGeom>
            <a:avLst/>
            <a:gdLst>
              <a:gd name="connsiteX0" fmla="*/ 375096 w 540000"/>
              <a:gd name="connsiteY0" fmla="*/ 995146 h 1037582"/>
              <a:gd name="connsiteX1" fmla="*/ 270000 w 540000"/>
              <a:gd name="connsiteY1" fmla="*/ 1037582 h 1037582"/>
              <a:gd name="connsiteX2" fmla="*/ 0 w 540000"/>
              <a:gd name="connsiteY2" fmla="*/ 497582 h 1037582"/>
              <a:gd name="connsiteX3" fmla="*/ 164904 w 540000"/>
              <a:gd name="connsiteY3" fmla="*/ 18 h 1037582"/>
              <a:gd name="connsiteX4" fmla="*/ 164933 w 540000"/>
              <a:gd name="connsiteY4" fmla="*/ 0 h 1037582"/>
              <a:gd name="connsiteX5" fmla="*/ 526244 w 540000"/>
              <a:gd name="connsiteY5" fmla="*/ 361311 h 1037582"/>
              <a:gd name="connsiteX6" fmla="*/ 540000 w 540000"/>
              <a:gd name="connsiteY6" fmla="*/ 497582 h 1037582"/>
              <a:gd name="connsiteX7" fmla="*/ 375096 w 540000"/>
              <a:gd name="connsiteY7" fmla="*/ 995146 h 1037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0000" h="1037582">
                <a:moveTo>
                  <a:pt x="375096" y="995146"/>
                </a:moveTo>
                <a:cubicBezTo>
                  <a:pt x="342794" y="1022472"/>
                  <a:pt x="307279" y="1037582"/>
                  <a:pt x="270000" y="1037582"/>
                </a:cubicBezTo>
                <a:cubicBezTo>
                  <a:pt x="120883" y="1037582"/>
                  <a:pt x="0" y="795816"/>
                  <a:pt x="0" y="497582"/>
                </a:cubicBezTo>
                <a:cubicBezTo>
                  <a:pt x="0" y="273907"/>
                  <a:pt x="67997" y="81994"/>
                  <a:pt x="164904" y="18"/>
                </a:cubicBezTo>
                <a:lnTo>
                  <a:pt x="164933" y="0"/>
                </a:lnTo>
                <a:lnTo>
                  <a:pt x="526244" y="361311"/>
                </a:lnTo>
                <a:lnTo>
                  <a:pt x="540000" y="497582"/>
                </a:lnTo>
                <a:cubicBezTo>
                  <a:pt x="540000" y="721257"/>
                  <a:pt x="472003" y="913170"/>
                  <a:pt x="375096" y="9951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3872C46-B8EE-4180-9880-92D40973450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3020151" y="3295640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A0E4EDF-8C5D-4DBA-A24A-4F3531B437A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4832971" y="5291402"/>
            <a:ext cx="1972470" cy="1566598"/>
          </a:xfrm>
          <a:custGeom>
            <a:avLst/>
            <a:gdLst>
              <a:gd name="connsiteX0" fmla="*/ 986235 w 1972470"/>
              <a:gd name="connsiteY0" fmla="*/ 0 h 1566598"/>
              <a:gd name="connsiteX1" fmla="*/ 1972470 w 1972470"/>
              <a:gd name="connsiteY1" fmla="*/ 986235 h 1566598"/>
              <a:gd name="connsiteX2" fmla="*/ 1804037 w 1972470"/>
              <a:gd name="connsiteY2" fmla="*/ 1537649 h 1566598"/>
              <a:gd name="connsiteX3" fmla="*/ 1780151 w 1972470"/>
              <a:gd name="connsiteY3" fmla="*/ 1566598 h 1566598"/>
              <a:gd name="connsiteX4" fmla="*/ 192319 w 1972470"/>
              <a:gd name="connsiteY4" fmla="*/ 1566598 h 1566598"/>
              <a:gd name="connsiteX5" fmla="*/ 168434 w 1972470"/>
              <a:gd name="connsiteY5" fmla="*/ 1537649 h 1566598"/>
              <a:gd name="connsiteX6" fmla="*/ 0 w 1972470"/>
              <a:gd name="connsiteY6" fmla="*/ 986235 h 1566598"/>
              <a:gd name="connsiteX7" fmla="*/ 986235 w 1972470"/>
              <a:gd name="connsiteY7" fmla="*/ 0 h 156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72470" h="1566598">
                <a:moveTo>
                  <a:pt x="986235" y="0"/>
                </a:moveTo>
                <a:cubicBezTo>
                  <a:pt x="1530918" y="0"/>
                  <a:pt x="1972470" y="441552"/>
                  <a:pt x="1972470" y="986235"/>
                </a:cubicBezTo>
                <a:cubicBezTo>
                  <a:pt x="1972470" y="1190491"/>
                  <a:pt x="1910377" y="1380245"/>
                  <a:pt x="1804037" y="1537649"/>
                </a:cubicBezTo>
                <a:lnTo>
                  <a:pt x="1780151" y="1566598"/>
                </a:lnTo>
                <a:lnTo>
                  <a:pt x="192319" y="1566598"/>
                </a:lnTo>
                <a:lnTo>
                  <a:pt x="168434" y="1537649"/>
                </a:lnTo>
                <a:cubicBezTo>
                  <a:pt x="62094" y="1380245"/>
                  <a:pt x="0" y="1190491"/>
                  <a:pt x="0" y="986235"/>
                </a:cubicBezTo>
                <a:cubicBezTo>
                  <a:pt x="0" y="441552"/>
                  <a:pt x="441552" y="0"/>
                  <a:pt x="986235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508000" dist="165100">
              <a:schemeClr val="accent1">
                <a:lumMod val="60000"/>
                <a:lumOff val="40000"/>
                <a:alpha val="6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575" y="1520825"/>
            <a:ext cx="4500562" cy="3779837"/>
          </a:xfrm>
        </p:spPr>
        <p:txBody>
          <a:bodyPr anchor="t">
            <a:normAutofit/>
          </a:bodyPr>
          <a:lstStyle/>
          <a:p>
            <a:r>
              <a:rPr lang="en-US" sz="2000"/>
              <a:t>Diproduksi dengan cara berkelanjutan</a:t>
            </a:r>
          </a:p>
          <a:p>
            <a:r>
              <a:rPr lang="en-US" sz="2000"/>
              <a:t>Tidak memiliki kandungan beracun atau subtansi material yang merusak ozon</a:t>
            </a:r>
          </a:p>
          <a:p>
            <a:r>
              <a:rPr lang="en-US" sz="2000"/>
              <a:t>Produk bisa didaur ulang atau menggunakan material daur ulang</a:t>
            </a:r>
          </a:p>
          <a:p>
            <a:r>
              <a:rPr lang="en-US" sz="2000"/>
              <a:t>Tidak menggunakan kemasan berlebihan</a:t>
            </a:r>
          </a:p>
          <a:p>
            <a:r>
              <a:rPr lang="en-US" sz="2000"/>
              <a:t>Dirancang untuk bisa diperbaiki, tidak langsung buang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221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B7752B-728D-4CA3-8923-C4F7F77029E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en-US" dirty="0" err="1"/>
              <a:t>Istilah-Istilah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8392DC7-0988-443B-A0D0-E726C7DB622B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E603B8B-4C2D-4411-8442-32B16C8AC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4819313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495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B7752B-728D-4CA3-8923-C4F7F77029E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Green marketing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29899A3-416E-4DB5-846D-02352605201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2E9417F-D8EF-4EF3-95B0-D126EC41C1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333492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72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5931BE0-4B93-4D6C-878E-ACC59D6B458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149" y="1520825"/>
            <a:ext cx="8281987" cy="1333057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FACTS!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D438371-A37F-43CB-8166-3E9115593648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274870" y="-114297"/>
            <a:ext cx="1853969" cy="926985"/>
          </a:xfrm>
          <a:custGeom>
            <a:avLst/>
            <a:gdLst>
              <a:gd name="connsiteX0" fmla="*/ 958943 w 1853969"/>
              <a:gd name="connsiteY0" fmla="*/ 1614 h 926985"/>
              <a:gd name="connsiteX1" fmla="*/ 1852355 w 1853969"/>
              <a:gd name="connsiteY1" fmla="*/ 895026 h 926985"/>
              <a:gd name="connsiteX2" fmla="*/ 1853969 w 1853969"/>
              <a:gd name="connsiteY2" fmla="*/ 926985 h 926985"/>
              <a:gd name="connsiteX3" fmla="*/ 1390476 w 1853969"/>
              <a:gd name="connsiteY3" fmla="*/ 926985 h 926985"/>
              <a:gd name="connsiteX4" fmla="*/ 926984 w 1853969"/>
              <a:gd name="connsiteY4" fmla="*/ 463493 h 926985"/>
              <a:gd name="connsiteX5" fmla="*/ 463493 w 1853969"/>
              <a:gd name="connsiteY5" fmla="*/ 926985 h 926985"/>
              <a:gd name="connsiteX6" fmla="*/ 0 w 1853969"/>
              <a:gd name="connsiteY6" fmla="*/ 926985 h 926985"/>
              <a:gd name="connsiteX7" fmla="*/ 926985 w 1853969"/>
              <a:gd name="connsiteY7" fmla="*/ 0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53969" h="926985">
                <a:moveTo>
                  <a:pt x="958943" y="1614"/>
                </a:moveTo>
                <a:lnTo>
                  <a:pt x="1852355" y="895026"/>
                </a:lnTo>
                <a:lnTo>
                  <a:pt x="1853969" y="926985"/>
                </a:lnTo>
                <a:lnTo>
                  <a:pt x="1390476" y="926985"/>
                </a:lnTo>
                <a:cubicBezTo>
                  <a:pt x="1390476" y="671005"/>
                  <a:pt x="1182964" y="463493"/>
                  <a:pt x="926984" y="463493"/>
                </a:cubicBezTo>
                <a:cubicBezTo>
                  <a:pt x="671005" y="463493"/>
                  <a:pt x="463493" y="671005"/>
                  <a:pt x="463493" y="926985"/>
                </a:cubicBezTo>
                <a:lnTo>
                  <a:pt x="0" y="926985"/>
                </a:lnTo>
                <a:cubicBezTo>
                  <a:pt x="0" y="415026"/>
                  <a:pt x="415025" y="0"/>
                  <a:pt x="926985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AE18936-8FC4-4357-B2D0-AEEAFF4D702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2700000">
            <a:off x="1968027" y="-45404"/>
            <a:ext cx="107098" cy="466589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CF94A42-720D-4B81-8D24-E4A974DE0225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2700000">
            <a:off x="987001" y="935623"/>
            <a:ext cx="107098" cy="466589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15EB72A-E1B0-4CE0-BB0D-BEFCDF8EFFB0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315857" y="-131277"/>
            <a:ext cx="1853969" cy="1042921"/>
          </a:xfrm>
          <a:custGeom>
            <a:avLst/>
            <a:gdLst>
              <a:gd name="connsiteX0" fmla="*/ 959154 w 1853969"/>
              <a:gd name="connsiteY0" fmla="*/ 1828 h 1042921"/>
              <a:gd name="connsiteX1" fmla="*/ 1842210 w 1853969"/>
              <a:gd name="connsiteY1" fmla="*/ 884883 h 1042921"/>
              <a:gd name="connsiteX2" fmla="*/ 1849183 w 1853969"/>
              <a:gd name="connsiteY2" fmla="*/ 936288 h 1042921"/>
              <a:gd name="connsiteX3" fmla="*/ 1853969 w 1853969"/>
              <a:gd name="connsiteY3" fmla="*/ 1042921 h 1042921"/>
              <a:gd name="connsiteX4" fmla="*/ 1390476 w 1853969"/>
              <a:gd name="connsiteY4" fmla="*/ 1042921 h 1042921"/>
              <a:gd name="connsiteX5" fmla="*/ 926984 w 1853969"/>
              <a:gd name="connsiteY5" fmla="*/ 521461 h 1042921"/>
              <a:gd name="connsiteX6" fmla="*/ 463493 w 1853969"/>
              <a:gd name="connsiteY6" fmla="*/ 1042921 h 1042921"/>
              <a:gd name="connsiteX7" fmla="*/ 0 w 1853969"/>
              <a:gd name="connsiteY7" fmla="*/ 1042921 h 1042921"/>
              <a:gd name="connsiteX8" fmla="*/ 926985 w 1853969"/>
              <a:gd name="connsiteY8" fmla="*/ 0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3969" h="1042921">
                <a:moveTo>
                  <a:pt x="959154" y="1828"/>
                </a:moveTo>
                <a:lnTo>
                  <a:pt x="1842210" y="884883"/>
                </a:lnTo>
                <a:lnTo>
                  <a:pt x="1849183" y="936288"/>
                </a:lnTo>
                <a:cubicBezTo>
                  <a:pt x="1852348" y="971348"/>
                  <a:pt x="1853969" y="1006922"/>
                  <a:pt x="1853969" y="1042921"/>
                </a:cubicBezTo>
                <a:lnTo>
                  <a:pt x="1390476" y="1042921"/>
                </a:lnTo>
                <a:cubicBezTo>
                  <a:pt x="1390476" y="754927"/>
                  <a:pt x="1182964" y="521461"/>
                  <a:pt x="926984" y="521461"/>
                </a:cubicBezTo>
                <a:cubicBezTo>
                  <a:pt x="671005" y="521461"/>
                  <a:pt x="463493" y="754927"/>
                  <a:pt x="463493" y="1042921"/>
                </a:cubicBezTo>
                <a:lnTo>
                  <a:pt x="0" y="1042921"/>
                </a:lnTo>
                <a:cubicBezTo>
                  <a:pt x="0" y="466932"/>
                  <a:pt x="415025" y="0"/>
                  <a:pt x="926985" y="0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2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8D9FE19-3EE9-41F7-8054-F2C86DBEB361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979908" y="472902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7566" y="3052367"/>
            <a:ext cx="5418772" cy="30404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/>
              <a:t>Nielsen Global Survey 2014 on Corporate Social Responsibility:</a:t>
            </a:r>
          </a:p>
          <a:p>
            <a:r>
              <a:rPr lang="en-US" sz="1600"/>
              <a:t>55% konsumen mau bayar lebih untuk produk dan layanan dari perusahaan yang punya komitmen terhadap positive social and environmental impact’</a:t>
            </a:r>
          </a:p>
          <a:p>
            <a:r>
              <a:rPr lang="en-US" sz="1600"/>
              <a:t>52% responden paling tidak membeli sekali pada perusahaan yang dipandang memiliki tanggung jawab sosial. </a:t>
            </a:r>
          </a:p>
          <a:p>
            <a:r>
              <a:rPr lang="en-US" sz="1600"/>
              <a:t>52% konsumen memeriksa kemasan untuk memastikan apakah produk memiliki ‘sustainable impact’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D7EF0A0-9237-4001-884B-9E0F5ECE4944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8962595" y="3429000"/>
            <a:ext cx="2679292" cy="2525894"/>
            <a:chOff x="9469123" y="4029759"/>
            <a:chExt cx="2679292" cy="2525894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49490B2-2AF9-4660-9B40-248A345D9532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8100000">
              <a:off x="9988415" y="4029759"/>
              <a:ext cx="2160000" cy="252589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508000" dist="203200" dir="7320000">
                <a:schemeClr val="accent1">
                  <a:lumMod val="60000"/>
                  <a:lumOff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364A160-6ADA-4260-92B9-9BD8B6681296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13500000">
              <a:off x="10009123" y="3693413"/>
              <a:ext cx="1080000" cy="216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648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5931BE0-4B93-4D6C-878E-ACC59D6B4587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2" y="580363"/>
            <a:ext cx="5437188" cy="1997855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Green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sekadar</a:t>
            </a:r>
            <a:r>
              <a:rPr lang="en-US" dirty="0"/>
              <a:t> gimmick marketing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959C3E7-D59B-44C4-9BBD-3BC2A41A0CB1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3020151" y="3295640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654876B-FB01-4E58-9C9F-3D510011B13A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4022329" y="4018501"/>
            <a:ext cx="1468514" cy="1521012"/>
            <a:chOff x="8926879" y="88028"/>
            <a:chExt cx="1468514" cy="1521012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EE14B10-2C91-4CF8-ABB6-7E21AA98CC1A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 bwMode="auto">
            <a:xfrm rot="1800000">
              <a:off x="9153221" y="88028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A93B35E-1AB2-4CCC-91AC-122E57A18A55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 bwMode="auto">
            <a:xfrm rot="1800000">
              <a:off x="8926879" y="221946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9951197-11BD-489A-BF2C-E542541ABC13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 bwMode="auto">
            <a:xfrm rot="1800000">
              <a:off x="9455555" y="532490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575" y="1520825"/>
            <a:ext cx="4500562" cy="4572000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900"/>
              <a:t>Green marketing </a:t>
            </a:r>
            <a:r>
              <a:rPr lang="en-US" sz="1900" err="1"/>
              <a:t>bisa</a:t>
            </a:r>
            <a:r>
              <a:rPr lang="en-US" sz="1900"/>
              <a:t> </a:t>
            </a:r>
            <a:r>
              <a:rPr lang="en-US" sz="1900" err="1"/>
              <a:t>menjadi</a:t>
            </a:r>
            <a:r>
              <a:rPr lang="en-US" sz="1900"/>
              <a:t> </a:t>
            </a:r>
            <a:r>
              <a:rPr lang="en-US" sz="1900" err="1"/>
              <a:t>bumerang</a:t>
            </a:r>
            <a:r>
              <a:rPr lang="en-US" sz="1900"/>
              <a:t> </a:t>
            </a:r>
            <a:r>
              <a:rPr lang="en-US" sz="1900" err="1"/>
              <a:t>bagi</a:t>
            </a:r>
            <a:r>
              <a:rPr lang="en-US" sz="1900"/>
              <a:t> </a:t>
            </a:r>
            <a:r>
              <a:rPr lang="en-US" sz="1900" err="1"/>
              <a:t>perusahaan</a:t>
            </a:r>
            <a:r>
              <a:rPr lang="en-US" sz="1900"/>
              <a:t> yang </a:t>
            </a:r>
            <a:r>
              <a:rPr lang="en-US" sz="1900" err="1"/>
              <a:t>tidak</a:t>
            </a:r>
            <a:r>
              <a:rPr lang="en-US" sz="1900"/>
              <a:t> </a:t>
            </a:r>
            <a:r>
              <a:rPr lang="en-US" sz="1900" err="1"/>
              <a:t>secara</a:t>
            </a:r>
            <a:r>
              <a:rPr lang="en-US" sz="1900"/>
              <a:t> </a:t>
            </a:r>
            <a:r>
              <a:rPr lang="en-US" sz="1900" err="1"/>
              <a:t>sungguh-sungguh</a:t>
            </a:r>
            <a:r>
              <a:rPr lang="en-US" sz="1900"/>
              <a:t> </a:t>
            </a:r>
            <a:r>
              <a:rPr lang="en-US" sz="1900" err="1"/>
              <a:t>menjalankannya</a:t>
            </a:r>
            <a:r>
              <a:rPr lang="en-US" sz="1900"/>
              <a:t>. </a:t>
            </a:r>
          </a:p>
          <a:p>
            <a:pPr>
              <a:lnSpc>
                <a:spcPct val="100000"/>
              </a:lnSpc>
            </a:pPr>
            <a:r>
              <a:rPr lang="en-US" sz="1900" err="1"/>
              <a:t>Dalam</a:t>
            </a:r>
            <a:r>
              <a:rPr lang="en-US" sz="1900"/>
              <a:t> </a:t>
            </a:r>
            <a:r>
              <a:rPr lang="en-US" sz="1900" err="1"/>
              <a:t>dunia</a:t>
            </a:r>
            <a:r>
              <a:rPr lang="en-US" sz="1900"/>
              <a:t> marketing </a:t>
            </a:r>
            <a:r>
              <a:rPr lang="en-US" sz="1900" err="1"/>
              <a:t>dikenal</a:t>
            </a:r>
            <a:r>
              <a:rPr lang="en-US" sz="1900"/>
              <a:t> </a:t>
            </a:r>
            <a:r>
              <a:rPr lang="en-US" sz="1900" err="1"/>
              <a:t>istilah</a:t>
            </a:r>
            <a:r>
              <a:rPr lang="en-US" sz="1900"/>
              <a:t> green washing. </a:t>
            </a:r>
          </a:p>
          <a:p>
            <a:pPr>
              <a:lnSpc>
                <a:spcPct val="100000"/>
              </a:lnSpc>
            </a:pPr>
            <a:r>
              <a:rPr lang="en-US" sz="1900" err="1"/>
              <a:t>Contoh</a:t>
            </a:r>
            <a:r>
              <a:rPr lang="en-US" sz="1900"/>
              <a:t> </a:t>
            </a:r>
            <a:r>
              <a:rPr lang="en-US" sz="1900" err="1"/>
              <a:t>kasus</a:t>
            </a:r>
            <a:r>
              <a:rPr lang="en-US" sz="1900"/>
              <a:t>:  </a:t>
            </a:r>
            <a:r>
              <a:rPr lang="en-US" sz="1900" err="1"/>
              <a:t>pada</a:t>
            </a:r>
            <a:r>
              <a:rPr lang="en-US" sz="1900"/>
              <a:t> </a:t>
            </a:r>
            <a:r>
              <a:rPr lang="en-US" sz="1900" err="1"/>
              <a:t>tahun</a:t>
            </a:r>
            <a:r>
              <a:rPr lang="en-US" sz="1900"/>
              <a:t> 2012 </a:t>
            </a:r>
            <a:r>
              <a:rPr lang="en-US" sz="1900" err="1"/>
              <a:t>studi</a:t>
            </a:r>
            <a:r>
              <a:rPr lang="en-US" sz="1900"/>
              <a:t> yang </a:t>
            </a:r>
            <a:r>
              <a:rPr lang="en-US" sz="1900" err="1"/>
              <a:t>dilakukan</a:t>
            </a:r>
            <a:r>
              <a:rPr lang="en-US" sz="1900"/>
              <a:t> CBC Marketplace </a:t>
            </a:r>
            <a:r>
              <a:rPr lang="en-US" sz="1900" err="1"/>
              <a:t>menemukan</a:t>
            </a:r>
            <a:r>
              <a:rPr lang="en-US" sz="1900"/>
              <a:t> </a:t>
            </a:r>
            <a:r>
              <a:rPr lang="en-US" sz="1900" err="1"/>
              <a:t>bahwa</a:t>
            </a:r>
            <a:r>
              <a:rPr lang="en-US" sz="1900"/>
              <a:t> </a:t>
            </a:r>
            <a:r>
              <a:rPr lang="en-US" sz="1900" err="1"/>
              <a:t>sabun</a:t>
            </a:r>
            <a:r>
              <a:rPr lang="en-US" sz="1900"/>
              <a:t> </a:t>
            </a:r>
            <a:r>
              <a:rPr lang="en-US" sz="1900" err="1"/>
              <a:t>bermerek</a:t>
            </a:r>
            <a:r>
              <a:rPr lang="en-US" sz="1900"/>
              <a:t> Dawn Antibacterial </a:t>
            </a:r>
            <a:r>
              <a:rPr lang="en-US" sz="1900" err="1"/>
              <a:t>menampilkan</a:t>
            </a:r>
            <a:r>
              <a:rPr lang="en-US" sz="1900"/>
              <a:t> </a:t>
            </a:r>
            <a:r>
              <a:rPr lang="en-US" sz="1900" err="1"/>
              <a:t>kemasan</a:t>
            </a:r>
            <a:r>
              <a:rPr lang="en-US" sz="1900"/>
              <a:t> yang </a:t>
            </a:r>
            <a:r>
              <a:rPr lang="en-US" sz="1900" err="1"/>
              <a:t>menyebutkan</a:t>
            </a:r>
            <a:r>
              <a:rPr lang="en-US" sz="1900"/>
              <a:t> ‘Dawn helps save wildlife’. </a:t>
            </a:r>
            <a:r>
              <a:rPr lang="en-US" sz="1900" err="1"/>
              <a:t>Ternyata</a:t>
            </a:r>
            <a:r>
              <a:rPr lang="en-US" sz="1900"/>
              <a:t> </a:t>
            </a:r>
            <a:r>
              <a:rPr lang="en-US" sz="1900" err="1"/>
              <a:t>dalam</a:t>
            </a:r>
            <a:r>
              <a:rPr lang="en-US" sz="1900"/>
              <a:t> </a:t>
            </a:r>
            <a:r>
              <a:rPr lang="en-US" sz="1900" err="1"/>
              <a:t>sabunnya</a:t>
            </a:r>
            <a:r>
              <a:rPr lang="en-US" sz="1900"/>
              <a:t> </a:t>
            </a:r>
            <a:r>
              <a:rPr lang="en-US" sz="1900" err="1"/>
              <a:t>terdapat</a:t>
            </a:r>
            <a:r>
              <a:rPr lang="en-US" sz="1900"/>
              <a:t> </a:t>
            </a:r>
            <a:r>
              <a:rPr lang="en-US" sz="1900" err="1"/>
              <a:t>kandungan</a:t>
            </a:r>
            <a:r>
              <a:rPr lang="en-US" sz="1900"/>
              <a:t> </a:t>
            </a:r>
            <a:r>
              <a:rPr lang="en-US" sz="1900" err="1"/>
              <a:t>triclosan</a:t>
            </a:r>
            <a:r>
              <a:rPr lang="en-US" sz="1900"/>
              <a:t> yang </a:t>
            </a:r>
            <a:r>
              <a:rPr lang="en-US" sz="1900" err="1"/>
              <a:t>secara</a:t>
            </a:r>
            <a:r>
              <a:rPr lang="en-US" sz="1900"/>
              <a:t> </a:t>
            </a:r>
            <a:r>
              <a:rPr lang="en-US" sz="1900" err="1"/>
              <a:t>resmi</a:t>
            </a:r>
            <a:r>
              <a:rPr lang="en-US" sz="1900"/>
              <a:t> </a:t>
            </a:r>
            <a:r>
              <a:rPr lang="en-US" sz="1900" err="1"/>
              <a:t>dinyatakan</a:t>
            </a:r>
            <a:r>
              <a:rPr lang="en-US" sz="1900"/>
              <a:t> </a:t>
            </a:r>
            <a:r>
              <a:rPr lang="en-US" sz="1900" err="1"/>
              <a:t>berbahaya</a:t>
            </a:r>
            <a:r>
              <a:rPr lang="en-US" sz="1900"/>
              <a:t> </a:t>
            </a:r>
            <a:r>
              <a:rPr lang="en-US" sz="1900" err="1"/>
              <a:t>bagi</a:t>
            </a:r>
            <a:r>
              <a:rPr lang="en-US" sz="1900"/>
              <a:t> aquatic life.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46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green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Organics</a:t>
            </a:r>
          </a:p>
          <a:p>
            <a:r>
              <a:rPr lang="en-US" dirty="0"/>
              <a:t>Natural ingredients label. </a:t>
            </a:r>
          </a:p>
          <a:p>
            <a:r>
              <a:rPr lang="en-US" dirty="0"/>
              <a:t>hybrid, clean diesel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3665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B7752B-728D-4CA3-8923-C4F7F77029E3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1520825"/>
            <a:ext cx="4535487" cy="3779838"/>
          </a:xfrm>
        </p:spPr>
        <p:txBody>
          <a:bodyPr anchor="ctr">
            <a:normAutofit/>
          </a:bodyPr>
          <a:lstStyle/>
          <a:p>
            <a:r>
              <a:rPr lang="en-US" sz="6400"/>
              <a:t>Keys to Green Marketing Campaigns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0205E53-D75C-4F15-A4A3-21DA0826FCE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GrpSpPr>
        <p:grpSpPr>
          <a:xfrm>
            <a:off x="1132950" y="623661"/>
            <a:ext cx="667800" cy="631474"/>
            <a:chOff x="8069541" y="1262702"/>
            <a:chExt cx="667800" cy="631474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B48C7E5-9699-4FB1-9EEE-581C686293C0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16993F2-7052-4269-8B81-AC271D2D9911}"/>
                </a:ext>
                <a:ext uri="{C183D7F6-B498-43B3-948B-1728B52AA6E4}">
  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2D58DC7-20C8-4471-BAA7-B296A2AEC3F6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>
            <a:off x="482384" y="49771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E4AABAC-100B-437F-86D3-981412859411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3261346" y="5733597"/>
            <a:ext cx="1758388" cy="926985"/>
          </a:xfrm>
          <a:custGeom>
            <a:avLst/>
            <a:gdLst>
              <a:gd name="connsiteX0" fmla="*/ 1486881 w 1758388"/>
              <a:gd name="connsiteY0" fmla="*/ 271508 h 926985"/>
              <a:gd name="connsiteX1" fmla="*/ 1758388 w 1758388"/>
              <a:gd name="connsiteY1" fmla="*/ 926985 h 926985"/>
              <a:gd name="connsiteX2" fmla="*/ 1294895 w 1758388"/>
              <a:gd name="connsiteY2" fmla="*/ 926985 h 926985"/>
              <a:gd name="connsiteX3" fmla="*/ 831404 w 1758388"/>
              <a:gd name="connsiteY3" fmla="*/ 463493 h 926985"/>
              <a:gd name="connsiteX4" fmla="*/ 377328 w 1758388"/>
              <a:gd name="connsiteY4" fmla="*/ 833575 h 926985"/>
              <a:gd name="connsiteX5" fmla="*/ 371585 w 1758388"/>
              <a:gd name="connsiteY5" fmla="*/ 890552 h 926985"/>
              <a:gd name="connsiteX6" fmla="*/ 0 w 1758388"/>
              <a:gd name="connsiteY6" fmla="*/ 518968 h 926985"/>
              <a:gd name="connsiteX7" fmla="*/ 16301 w 1758388"/>
              <a:gd name="connsiteY7" fmla="*/ 485129 h 926985"/>
              <a:gd name="connsiteX8" fmla="*/ 831403 w 1758388"/>
              <a:gd name="connsiteY8" fmla="*/ 0 h 926985"/>
              <a:gd name="connsiteX9" fmla="*/ 1486881 w 1758388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388" h="926985">
                <a:moveTo>
                  <a:pt x="1486881" y="271508"/>
                </a:moveTo>
                <a:cubicBezTo>
                  <a:pt x="1654632" y="439259"/>
                  <a:pt x="1758388" y="671005"/>
                  <a:pt x="1758388" y="926985"/>
                </a:cubicBezTo>
                <a:lnTo>
                  <a:pt x="1294895" y="926985"/>
                </a:lnTo>
                <a:cubicBezTo>
                  <a:pt x="1294895" y="671005"/>
                  <a:pt x="1087383" y="463493"/>
                  <a:pt x="831404" y="463493"/>
                </a:cubicBezTo>
                <a:cubicBezTo>
                  <a:pt x="607421" y="463493"/>
                  <a:pt x="420547" y="622370"/>
                  <a:pt x="377328" y="833575"/>
                </a:cubicBezTo>
                <a:lnTo>
                  <a:pt x="371585" y="890552"/>
                </a:lnTo>
                <a:lnTo>
                  <a:pt x="0" y="518968"/>
                </a:lnTo>
                <a:lnTo>
                  <a:pt x="16301" y="485129"/>
                </a:lnTo>
                <a:cubicBezTo>
                  <a:pt x="173276" y="196165"/>
                  <a:pt x="479432" y="0"/>
                  <a:pt x="831403" y="0"/>
                </a:cubicBezTo>
                <a:cubicBezTo>
                  <a:pt x="1087383" y="0"/>
                  <a:pt x="1319129" y="103757"/>
                  <a:pt x="1486881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1DFD33E0-4D46-4176-BAE2-6AED15231C5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18900000">
            <a:off x="3353363" y="5725768"/>
            <a:ext cx="1728640" cy="1042921"/>
          </a:xfrm>
          <a:custGeom>
            <a:avLst/>
            <a:gdLst>
              <a:gd name="connsiteX0" fmla="*/ 1391304 w 1728640"/>
              <a:gd name="connsiteY0" fmla="*/ 238153 h 1042921"/>
              <a:gd name="connsiteX1" fmla="*/ 1728640 w 1728640"/>
              <a:gd name="connsiteY1" fmla="*/ 1042921 h 1042921"/>
              <a:gd name="connsiteX2" fmla="*/ 1265147 w 1728640"/>
              <a:gd name="connsiteY2" fmla="*/ 1042921 h 1042921"/>
              <a:gd name="connsiteX3" fmla="*/ 801655 w 1728640"/>
              <a:gd name="connsiteY3" fmla="*/ 521461 h 1042921"/>
              <a:gd name="connsiteX4" fmla="*/ 374587 w 1728640"/>
              <a:gd name="connsiteY4" fmla="*/ 839945 h 1042921"/>
              <a:gd name="connsiteX5" fmla="*/ 362576 w 1728640"/>
              <a:gd name="connsiteY5" fmla="*/ 883477 h 1042921"/>
              <a:gd name="connsiteX6" fmla="*/ 0 w 1728640"/>
              <a:gd name="connsiteY6" fmla="*/ 520901 h 1042921"/>
              <a:gd name="connsiteX7" fmla="*/ 32986 w 1728640"/>
              <a:gd name="connsiteY7" fmla="*/ 459814 h 1042921"/>
              <a:gd name="connsiteX8" fmla="*/ 801656 w 1728640"/>
              <a:gd name="connsiteY8" fmla="*/ 0 h 1042921"/>
              <a:gd name="connsiteX9" fmla="*/ 1391304 w 1728640"/>
              <a:gd name="connsiteY9" fmla="*/ 238153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640" h="1042921">
                <a:moveTo>
                  <a:pt x="1391304" y="238153"/>
                </a:moveTo>
                <a:cubicBezTo>
                  <a:pt x="1597323" y="429440"/>
                  <a:pt x="1728640" y="718927"/>
                  <a:pt x="1728640" y="1042921"/>
                </a:cubicBezTo>
                <a:lnTo>
                  <a:pt x="1265147" y="1042921"/>
                </a:lnTo>
                <a:cubicBezTo>
                  <a:pt x="1265147" y="754926"/>
                  <a:pt x="1057635" y="521461"/>
                  <a:pt x="801655" y="521461"/>
                </a:cubicBezTo>
                <a:cubicBezTo>
                  <a:pt x="609671" y="521461"/>
                  <a:pt x="444949" y="652785"/>
                  <a:pt x="374587" y="839945"/>
                </a:cubicBezTo>
                <a:lnTo>
                  <a:pt x="362576" y="883477"/>
                </a:lnTo>
                <a:lnTo>
                  <a:pt x="0" y="520901"/>
                </a:lnTo>
                <a:lnTo>
                  <a:pt x="32986" y="459814"/>
                </a:lnTo>
                <a:cubicBezTo>
                  <a:pt x="199571" y="182395"/>
                  <a:pt x="481681" y="0"/>
                  <a:pt x="801656" y="0"/>
                </a:cubicBezTo>
                <a:cubicBezTo>
                  <a:pt x="1025638" y="0"/>
                  <a:pt x="1231066" y="89374"/>
                  <a:pt x="1391304" y="23815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22B5D87-7689-4E7F-B03A-7F803B5DF799}"/>
              </a:ext>
              <a:ext uri="{C183D7F6-B498-43B3-948B-1728B52AA6E4}">
                <adec:decorative xmlns:adec="http://schemas.microsoft.com/office/drawing/2017/decorative" xmlns:p="http://schemas.openxmlformats.org/presentationml/2006/main" xmlns:r="http://schemas.openxmlformats.org/officeDocument/2006/relationships" xmlns:a="http://schemas.openxmlformats.org/drawingml/2006/main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:p="http://schemas.openxmlformats.org/presentationml/2006/main" xmlns:r="http://schemas.openxmlformats.org/officeDocument/2006/relationships" xmlns:a="http://schemas.openxmlformats.org/drawingml/2006/main" xmlns="" val="1"/>
              </p:ext>
            </p:extLst>
          </p:nvPr>
        </p:nvSpPr>
        <p:spPr>
          <a:xfrm rot="2700000">
            <a:off x="4872920" y="5836283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9C0EC1D-7C3E-49FD-B3DE-CAEC1C31D0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2690485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109993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LeftStep">
      <a:dk1>
        <a:srgbClr val="000000"/>
      </a:dk1>
      <a:lt1>
        <a:srgbClr val="FFFFFF"/>
      </a:lt1>
      <a:dk2>
        <a:srgbClr val="413824"/>
      </a:dk2>
      <a:lt2>
        <a:srgbClr val="E8E6E2"/>
      </a:lt2>
      <a:accent1>
        <a:srgbClr val="94A4C5"/>
      </a:accent1>
      <a:accent2>
        <a:srgbClr val="7FAABA"/>
      </a:accent2>
      <a:accent3>
        <a:srgbClr val="82ACA6"/>
      </a:accent3>
      <a:accent4>
        <a:srgbClr val="77AE8F"/>
      </a:accent4>
      <a:accent5>
        <a:srgbClr val="81AD81"/>
      </a:accent5>
      <a:accent6>
        <a:srgbClr val="8AAB75"/>
      </a:accent6>
      <a:hlink>
        <a:srgbClr val="938159"/>
      </a:hlink>
      <a:folHlink>
        <a:srgbClr val="828282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511</Words>
  <Application>Microsoft Macintosh PowerPoint</Application>
  <PresentationFormat>Custom</PresentationFormat>
  <Paragraphs>70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3DFloatVTI</vt:lpstr>
      <vt:lpstr>Green Marketing</vt:lpstr>
      <vt:lpstr>Green Marketing</vt:lpstr>
      <vt:lpstr>products</vt:lpstr>
      <vt:lpstr>Istilah-Istilah</vt:lpstr>
      <vt:lpstr>Green marketing </vt:lpstr>
      <vt:lpstr>FACTS!</vt:lpstr>
      <vt:lpstr>Green bukan sekadar gimmick marketing</vt:lpstr>
      <vt:lpstr>Contoh green marketing</vt:lpstr>
      <vt:lpstr>Keys to Green Marketing Campaigns</vt:lpstr>
      <vt:lpstr>EARTH DAY 2019:  Companies accused of Greenwashing</vt:lpstr>
      <vt:lpstr>Definition of MPR </vt:lpstr>
      <vt:lpstr>What does Marketing PR (MPR) </vt:lpstr>
      <vt:lpstr>Basic Rules of MPR</vt:lpstr>
      <vt:lpstr> REFERENSI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Marketing</dc:title>
  <dc:creator>Emma  Aliudin</dc:creator>
  <cp:lastModifiedBy>Reny Dyanasari</cp:lastModifiedBy>
  <cp:revision>4</cp:revision>
  <dcterms:created xsi:type="dcterms:W3CDTF">2021-09-29T05:19:56Z</dcterms:created>
  <dcterms:modified xsi:type="dcterms:W3CDTF">2021-09-29T05:27:40Z</dcterms:modified>
</cp:coreProperties>
</file>