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19"/>
  </p:notesMasterIdLst>
  <p:sldIdLst>
    <p:sldId id="256" r:id="rId2"/>
    <p:sldId id="269" r:id="rId3"/>
    <p:sldId id="270" r:id="rId4"/>
    <p:sldId id="271" r:id="rId5"/>
    <p:sldId id="272" r:id="rId6"/>
    <p:sldId id="276" r:id="rId7"/>
    <p:sldId id="268" r:id="rId8"/>
    <p:sldId id="278" r:id="rId9"/>
    <p:sldId id="264" r:id="rId10"/>
    <p:sldId id="265" r:id="rId11"/>
    <p:sldId id="257" r:id="rId12"/>
    <p:sldId id="258" r:id="rId13"/>
    <p:sldId id="259" r:id="rId14"/>
    <p:sldId id="261" r:id="rId15"/>
    <p:sldId id="262" r:id="rId16"/>
    <p:sldId id="263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/>
    <p:restoredTop sz="94542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676E3-7F87-EE48-A4CA-3DCDC83C5743}" type="doc">
      <dgm:prSet loTypeId="urn:microsoft.com/office/officeart/2005/8/layout/cycle6" loCatId="cycle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D3E5BC79-5D83-914C-9F53-61E77E8537B7}">
      <dgm:prSet phldrT="[Text]"/>
      <dgm:spPr/>
      <dgm:t>
        <a:bodyPr/>
        <a:lstStyle/>
        <a:p>
          <a:r>
            <a:rPr lang="en-US" b="1" dirty="0" err="1">
              <a:latin typeface="Times New Roman"/>
              <a:cs typeface="Times New Roman"/>
            </a:rPr>
            <a:t>Integritas</a:t>
          </a:r>
          <a:endParaRPr lang="en-US" b="1" dirty="0">
            <a:latin typeface="Times New Roman"/>
            <a:cs typeface="Times New Roman"/>
          </a:endParaRPr>
        </a:p>
      </dgm:t>
    </dgm:pt>
    <dgm:pt modelId="{54A3C3E7-1191-A242-8E2E-FE9E71A2734F}" type="parTrans" cxnId="{AA2DC37E-4B26-3340-8722-707519637F14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654FFB1-5264-1E4C-852C-C371098FB559}" type="sibTrans" cxnId="{AA2DC37E-4B26-3340-8722-707519637F14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D6FB139-EFFB-A743-99DC-177800F21072}">
      <dgm:prSet phldrT="[Text]"/>
      <dgm:spPr/>
      <dgm:t>
        <a:bodyPr/>
        <a:lstStyle/>
        <a:p>
          <a:r>
            <a:rPr lang="en-US" b="1" dirty="0" err="1">
              <a:latin typeface="Times New Roman"/>
              <a:cs typeface="Times New Roman"/>
            </a:rPr>
            <a:t>Komit</a:t>
          </a:r>
          <a:endParaRPr lang="en-US" b="1" dirty="0">
            <a:latin typeface="Times New Roman"/>
            <a:cs typeface="Times New Roman"/>
          </a:endParaRPr>
        </a:p>
      </dgm:t>
    </dgm:pt>
    <dgm:pt modelId="{4C351AE7-A88A-264A-935B-E7384AFDA730}" type="parTrans" cxnId="{F3F9DDAA-F68D-7043-B7B6-B8C9D95D88B6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13E696F-6DEB-674D-8CD6-BBB086AD6B55}" type="sibTrans" cxnId="{F3F9DDAA-F68D-7043-B7B6-B8C9D95D88B6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5F4AEA0-960D-4448-B941-29C493372353}">
      <dgm:prSet phldrT="[Text]"/>
      <dgm:spPr/>
      <dgm:t>
        <a:bodyPr/>
        <a:lstStyle/>
        <a:p>
          <a:r>
            <a:rPr lang="en-US" b="1" dirty="0" err="1">
              <a:latin typeface="Times New Roman"/>
              <a:cs typeface="Times New Roman"/>
            </a:rPr>
            <a:t>Dorongan</a:t>
          </a:r>
          <a:r>
            <a:rPr lang="en-US" b="1" dirty="0">
              <a:latin typeface="Times New Roman"/>
              <a:cs typeface="Times New Roman"/>
            </a:rPr>
            <a:t> </a:t>
          </a:r>
          <a:r>
            <a:rPr lang="en-US" b="1" dirty="0" err="1">
              <a:latin typeface="Times New Roman"/>
              <a:cs typeface="Times New Roman"/>
            </a:rPr>
            <a:t>Berprestasi</a:t>
          </a:r>
          <a:endParaRPr lang="en-US" b="1" dirty="0">
            <a:latin typeface="Times New Roman"/>
            <a:cs typeface="Times New Roman"/>
          </a:endParaRPr>
        </a:p>
      </dgm:t>
    </dgm:pt>
    <dgm:pt modelId="{BBFE312B-2F07-8749-A13D-D7EA1055CC02}" type="parTrans" cxnId="{42E8FCFA-8FFD-4044-80A0-0DF7DF684412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33E4574-2AFD-CF40-B3DA-D7C6DDAC8819}" type="sibTrans" cxnId="{42E8FCFA-8FFD-4044-80A0-0DF7DF684412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C9D7B49-B2BE-EB41-89C7-2C32A3AE5366}">
      <dgm:prSet phldrT="[Text]"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Intra/</a:t>
          </a:r>
        </a:p>
        <a:p>
          <a:r>
            <a:rPr lang="en-US" b="1" dirty="0">
              <a:latin typeface="Times New Roman"/>
              <a:cs typeface="Times New Roman"/>
            </a:rPr>
            <a:t>Entrepreneurship</a:t>
          </a:r>
        </a:p>
      </dgm:t>
    </dgm:pt>
    <dgm:pt modelId="{A981EEAD-89FF-4846-99F0-0FFF1FD2B7D1}" type="parTrans" cxnId="{F7A28E58-44AA-C440-9512-4AE7CF8DD918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0068E22E-829F-0344-A8CF-6C986CC8D2B9}" type="sibTrans" cxnId="{F7A28E58-44AA-C440-9512-4AE7CF8DD918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D23FA6CB-EFB7-8142-AC9F-A5599339CCB4}">
      <dgm:prSet phldrT="[Text]"/>
      <dgm:spPr/>
      <dgm:t>
        <a:bodyPr/>
        <a:lstStyle/>
        <a:p>
          <a:r>
            <a:rPr lang="en-US" b="1" dirty="0" err="1">
              <a:latin typeface="Times New Roman"/>
              <a:cs typeface="Times New Roman"/>
            </a:rPr>
            <a:t>Adil</a:t>
          </a:r>
          <a:endParaRPr lang="en-US" b="1" dirty="0">
            <a:latin typeface="Times New Roman"/>
            <a:cs typeface="Times New Roman"/>
          </a:endParaRPr>
        </a:p>
      </dgm:t>
    </dgm:pt>
    <dgm:pt modelId="{ED4A35AA-9654-DD40-BA5B-762666C0AC7D}" type="parTrans" cxnId="{7D997F22-8C73-4A43-B8CE-D6E9E7E0EAE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1361B82-CF41-4D4B-9DC6-A8636A66A4C0}" type="sibTrans" cxnId="{7D997F22-8C73-4A43-B8CE-D6E9E7E0EAEA}">
      <dgm:prSet/>
      <dgm:spPr/>
      <dgm:t>
        <a:bodyPr/>
        <a:lstStyle/>
        <a:p>
          <a:endParaRPr lang="en-US" b="1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665110-136F-5442-AB8C-66E25BA216D5}" type="pres">
      <dgm:prSet presAssocID="{C4F676E3-7F87-EE48-A4CA-3DCDC83C5743}" presName="cycle" presStyleCnt="0">
        <dgm:presLayoutVars>
          <dgm:dir/>
          <dgm:resizeHandles val="exact"/>
        </dgm:presLayoutVars>
      </dgm:prSet>
      <dgm:spPr/>
    </dgm:pt>
    <dgm:pt modelId="{49D53DEB-B8ED-D945-98FE-00CA1F4F9AA6}" type="pres">
      <dgm:prSet presAssocID="{D3E5BC79-5D83-914C-9F53-61E77E8537B7}" presName="node" presStyleLbl="node1" presStyleIdx="0" presStyleCnt="5">
        <dgm:presLayoutVars>
          <dgm:bulletEnabled val="1"/>
        </dgm:presLayoutVars>
      </dgm:prSet>
      <dgm:spPr/>
    </dgm:pt>
    <dgm:pt modelId="{7B89BCCA-1392-B748-9A8E-866337EB7A80}" type="pres">
      <dgm:prSet presAssocID="{D3E5BC79-5D83-914C-9F53-61E77E8537B7}" presName="spNode" presStyleCnt="0"/>
      <dgm:spPr/>
    </dgm:pt>
    <dgm:pt modelId="{2ADE7024-D0CF-3847-923E-56B811C56AD3}" type="pres">
      <dgm:prSet presAssocID="{3654FFB1-5264-1E4C-852C-C371098FB559}" presName="sibTrans" presStyleLbl="sibTrans1D1" presStyleIdx="0" presStyleCnt="5"/>
      <dgm:spPr/>
    </dgm:pt>
    <dgm:pt modelId="{FDB621C9-9DB7-BE46-9D9D-8B33C1D2D017}" type="pres">
      <dgm:prSet presAssocID="{D23FA6CB-EFB7-8142-AC9F-A5599339CCB4}" presName="node" presStyleLbl="node1" presStyleIdx="1" presStyleCnt="5">
        <dgm:presLayoutVars>
          <dgm:bulletEnabled val="1"/>
        </dgm:presLayoutVars>
      </dgm:prSet>
      <dgm:spPr/>
    </dgm:pt>
    <dgm:pt modelId="{903B5EB9-AB9F-4543-B4E1-2E795534B327}" type="pres">
      <dgm:prSet presAssocID="{D23FA6CB-EFB7-8142-AC9F-A5599339CCB4}" presName="spNode" presStyleCnt="0"/>
      <dgm:spPr/>
    </dgm:pt>
    <dgm:pt modelId="{CDB28935-23C9-3A40-B2EC-CDF58500A2F6}" type="pres">
      <dgm:prSet presAssocID="{41361B82-CF41-4D4B-9DC6-A8636A66A4C0}" presName="sibTrans" presStyleLbl="sibTrans1D1" presStyleIdx="1" presStyleCnt="5"/>
      <dgm:spPr/>
    </dgm:pt>
    <dgm:pt modelId="{83E1874E-E6CE-AF4C-8724-112DA2EBE0BB}" type="pres">
      <dgm:prSet presAssocID="{3D6FB139-EFFB-A743-99DC-177800F21072}" presName="node" presStyleLbl="node1" presStyleIdx="2" presStyleCnt="5">
        <dgm:presLayoutVars>
          <dgm:bulletEnabled val="1"/>
        </dgm:presLayoutVars>
      </dgm:prSet>
      <dgm:spPr/>
    </dgm:pt>
    <dgm:pt modelId="{0F40283D-81E7-B940-BCC8-9798715E5146}" type="pres">
      <dgm:prSet presAssocID="{3D6FB139-EFFB-A743-99DC-177800F21072}" presName="spNode" presStyleCnt="0"/>
      <dgm:spPr/>
    </dgm:pt>
    <dgm:pt modelId="{BBCB5324-1630-0646-BE23-7EE4927083C3}" type="pres">
      <dgm:prSet presAssocID="{513E696F-6DEB-674D-8CD6-BBB086AD6B55}" presName="sibTrans" presStyleLbl="sibTrans1D1" presStyleIdx="2" presStyleCnt="5"/>
      <dgm:spPr/>
    </dgm:pt>
    <dgm:pt modelId="{9D3EB46F-F36C-B642-A1A9-1056C98071B0}" type="pres">
      <dgm:prSet presAssocID="{45F4AEA0-960D-4448-B941-29C493372353}" presName="node" presStyleLbl="node1" presStyleIdx="3" presStyleCnt="5">
        <dgm:presLayoutVars>
          <dgm:bulletEnabled val="1"/>
        </dgm:presLayoutVars>
      </dgm:prSet>
      <dgm:spPr/>
    </dgm:pt>
    <dgm:pt modelId="{47AB5C61-C941-2F44-BF81-D36DF2795C92}" type="pres">
      <dgm:prSet presAssocID="{45F4AEA0-960D-4448-B941-29C493372353}" presName="spNode" presStyleCnt="0"/>
      <dgm:spPr/>
    </dgm:pt>
    <dgm:pt modelId="{972F3675-0DF8-464E-ADAA-E2F75C6E86E3}" type="pres">
      <dgm:prSet presAssocID="{833E4574-2AFD-CF40-B3DA-D7C6DDAC8819}" presName="sibTrans" presStyleLbl="sibTrans1D1" presStyleIdx="3" presStyleCnt="5"/>
      <dgm:spPr/>
    </dgm:pt>
    <dgm:pt modelId="{5463F939-3D58-784C-A805-CBA7664705CF}" type="pres">
      <dgm:prSet presAssocID="{4C9D7B49-B2BE-EB41-89C7-2C32A3AE5366}" presName="node" presStyleLbl="node1" presStyleIdx="4" presStyleCnt="5">
        <dgm:presLayoutVars>
          <dgm:bulletEnabled val="1"/>
        </dgm:presLayoutVars>
      </dgm:prSet>
      <dgm:spPr/>
    </dgm:pt>
    <dgm:pt modelId="{6B78DE70-F54A-6249-B3C1-32E9DBD9B15A}" type="pres">
      <dgm:prSet presAssocID="{4C9D7B49-B2BE-EB41-89C7-2C32A3AE5366}" presName="spNode" presStyleCnt="0"/>
      <dgm:spPr/>
    </dgm:pt>
    <dgm:pt modelId="{7E533EF1-4B0B-8F4E-A13D-9C5D1F5C9778}" type="pres">
      <dgm:prSet presAssocID="{0068E22E-829F-0344-A8CF-6C986CC8D2B9}" presName="sibTrans" presStyleLbl="sibTrans1D1" presStyleIdx="4" presStyleCnt="5"/>
      <dgm:spPr/>
    </dgm:pt>
  </dgm:ptLst>
  <dgm:cxnLst>
    <dgm:cxn modelId="{79433606-C831-DF46-9CC5-38AFE56F856C}" type="presOf" srcId="{41361B82-CF41-4D4B-9DC6-A8636A66A4C0}" destId="{CDB28935-23C9-3A40-B2EC-CDF58500A2F6}" srcOrd="0" destOrd="0" presId="urn:microsoft.com/office/officeart/2005/8/layout/cycle6"/>
    <dgm:cxn modelId="{7D997F22-8C73-4A43-B8CE-D6E9E7E0EAEA}" srcId="{C4F676E3-7F87-EE48-A4CA-3DCDC83C5743}" destId="{D23FA6CB-EFB7-8142-AC9F-A5599339CCB4}" srcOrd="1" destOrd="0" parTransId="{ED4A35AA-9654-DD40-BA5B-762666C0AC7D}" sibTransId="{41361B82-CF41-4D4B-9DC6-A8636A66A4C0}"/>
    <dgm:cxn modelId="{01C0FC40-D9FA-224E-B30E-FD1080D4B912}" type="presOf" srcId="{4C9D7B49-B2BE-EB41-89C7-2C32A3AE5366}" destId="{5463F939-3D58-784C-A805-CBA7664705CF}" srcOrd="0" destOrd="0" presId="urn:microsoft.com/office/officeart/2005/8/layout/cycle6"/>
    <dgm:cxn modelId="{916EEE69-A261-0245-98CB-E8F810B435BD}" type="presOf" srcId="{C4F676E3-7F87-EE48-A4CA-3DCDC83C5743}" destId="{9E665110-136F-5442-AB8C-66E25BA216D5}" srcOrd="0" destOrd="0" presId="urn:microsoft.com/office/officeart/2005/8/layout/cycle6"/>
    <dgm:cxn modelId="{BCBD986E-DF9A-FB4E-BA4E-0E3E3EB51E92}" type="presOf" srcId="{513E696F-6DEB-674D-8CD6-BBB086AD6B55}" destId="{BBCB5324-1630-0646-BE23-7EE4927083C3}" srcOrd="0" destOrd="0" presId="urn:microsoft.com/office/officeart/2005/8/layout/cycle6"/>
    <dgm:cxn modelId="{A6DC8B73-1DAD-E144-86B5-1B6AE69EA18E}" type="presOf" srcId="{3654FFB1-5264-1E4C-852C-C371098FB559}" destId="{2ADE7024-D0CF-3847-923E-56B811C56AD3}" srcOrd="0" destOrd="0" presId="urn:microsoft.com/office/officeart/2005/8/layout/cycle6"/>
    <dgm:cxn modelId="{F7A28E58-44AA-C440-9512-4AE7CF8DD918}" srcId="{C4F676E3-7F87-EE48-A4CA-3DCDC83C5743}" destId="{4C9D7B49-B2BE-EB41-89C7-2C32A3AE5366}" srcOrd="4" destOrd="0" parTransId="{A981EEAD-89FF-4846-99F0-0FFF1FD2B7D1}" sibTransId="{0068E22E-829F-0344-A8CF-6C986CC8D2B9}"/>
    <dgm:cxn modelId="{5B0BF479-1774-914C-A646-40CB03154B4A}" type="presOf" srcId="{0068E22E-829F-0344-A8CF-6C986CC8D2B9}" destId="{7E533EF1-4B0B-8F4E-A13D-9C5D1F5C9778}" srcOrd="0" destOrd="0" presId="urn:microsoft.com/office/officeart/2005/8/layout/cycle6"/>
    <dgm:cxn modelId="{794DFE7C-DE6C-9246-BCF9-34D4FC565075}" type="presOf" srcId="{3D6FB139-EFFB-A743-99DC-177800F21072}" destId="{83E1874E-E6CE-AF4C-8724-112DA2EBE0BB}" srcOrd="0" destOrd="0" presId="urn:microsoft.com/office/officeart/2005/8/layout/cycle6"/>
    <dgm:cxn modelId="{AA2DC37E-4B26-3340-8722-707519637F14}" srcId="{C4F676E3-7F87-EE48-A4CA-3DCDC83C5743}" destId="{D3E5BC79-5D83-914C-9F53-61E77E8537B7}" srcOrd="0" destOrd="0" parTransId="{54A3C3E7-1191-A242-8E2E-FE9E71A2734F}" sibTransId="{3654FFB1-5264-1E4C-852C-C371098FB559}"/>
    <dgm:cxn modelId="{12414897-0330-6145-9724-BDF399DBB767}" type="presOf" srcId="{45F4AEA0-960D-4448-B941-29C493372353}" destId="{9D3EB46F-F36C-B642-A1A9-1056C98071B0}" srcOrd="0" destOrd="0" presId="urn:microsoft.com/office/officeart/2005/8/layout/cycle6"/>
    <dgm:cxn modelId="{2F0B06A2-BD55-CA48-887E-CF0421037B27}" type="presOf" srcId="{833E4574-2AFD-CF40-B3DA-D7C6DDAC8819}" destId="{972F3675-0DF8-464E-ADAA-E2F75C6E86E3}" srcOrd="0" destOrd="0" presId="urn:microsoft.com/office/officeart/2005/8/layout/cycle6"/>
    <dgm:cxn modelId="{F3F9DDAA-F68D-7043-B7B6-B8C9D95D88B6}" srcId="{C4F676E3-7F87-EE48-A4CA-3DCDC83C5743}" destId="{3D6FB139-EFFB-A743-99DC-177800F21072}" srcOrd="2" destOrd="0" parTransId="{4C351AE7-A88A-264A-935B-E7384AFDA730}" sibTransId="{513E696F-6DEB-674D-8CD6-BBB086AD6B55}"/>
    <dgm:cxn modelId="{F4F758B7-DE0F-5642-BBEB-0F5537EBA79B}" type="presOf" srcId="{D23FA6CB-EFB7-8142-AC9F-A5599339CCB4}" destId="{FDB621C9-9DB7-BE46-9D9D-8B33C1D2D017}" srcOrd="0" destOrd="0" presId="urn:microsoft.com/office/officeart/2005/8/layout/cycle6"/>
    <dgm:cxn modelId="{D7D9FACC-4196-E642-921D-A5464FDD0D5B}" type="presOf" srcId="{D3E5BC79-5D83-914C-9F53-61E77E8537B7}" destId="{49D53DEB-B8ED-D945-98FE-00CA1F4F9AA6}" srcOrd="0" destOrd="0" presId="urn:microsoft.com/office/officeart/2005/8/layout/cycle6"/>
    <dgm:cxn modelId="{42E8FCFA-8FFD-4044-80A0-0DF7DF684412}" srcId="{C4F676E3-7F87-EE48-A4CA-3DCDC83C5743}" destId="{45F4AEA0-960D-4448-B941-29C493372353}" srcOrd="3" destOrd="0" parTransId="{BBFE312B-2F07-8749-A13D-D7EA1055CC02}" sibTransId="{833E4574-2AFD-CF40-B3DA-D7C6DDAC8819}"/>
    <dgm:cxn modelId="{37440328-B732-D946-954E-E8B1D4CD288C}" type="presParOf" srcId="{9E665110-136F-5442-AB8C-66E25BA216D5}" destId="{49D53DEB-B8ED-D945-98FE-00CA1F4F9AA6}" srcOrd="0" destOrd="0" presId="urn:microsoft.com/office/officeart/2005/8/layout/cycle6"/>
    <dgm:cxn modelId="{ED8A3F76-8DB7-0246-9C56-2E5B8C7B6201}" type="presParOf" srcId="{9E665110-136F-5442-AB8C-66E25BA216D5}" destId="{7B89BCCA-1392-B748-9A8E-866337EB7A80}" srcOrd="1" destOrd="0" presId="urn:microsoft.com/office/officeart/2005/8/layout/cycle6"/>
    <dgm:cxn modelId="{228E0519-F5A7-CE4B-9C97-A93E02FC510C}" type="presParOf" srcId="{9E665110-136F-5442-AB8C-66E25BA216D5}" destId="{2ADE7024-D0CF-3847-923E-56B811C56AD3}" srcOrd="2" destOrd="0" presId="urn:microsoft.com/office/officeart/2005/8/layout/cycle6"/>
    <dgm:cxn modelId="{5175E6C7-C201-8E4D-BE7D-71DBAFFB7C0B}" type="presParOf" srcId="{9E665110-136F-5442-AB8C-66E25BA216D5}" destId="{FDB621C9-9DB7-BE46-9D9D-8B33C1D2D017}" srcOrd="3" destOrd="0" presId="urn:microsoft.com/office/officeart/2005/8/layout/cycle6"/>
    <dgm:cxn modelId="{85BA2955-0749-2947-BF9B-9DF9E14EEAA0}" type="presParOf" srcId="{9E665110-136F-5442-AB8C-66E25BA216D5}" destId="{903B5EB9-AB9F-4543-B4E1-2E795534B327}" srcOrd="4" destOrd="0" presId="urn:microsoft.com/office/officeart/2005/8/layout/cycle6"/>
    <dgm:cxn modelId="{8A58E872-173C-594F-A412-A489AEA3D6CE}" type="presParOf" srcId="{9E665110-136F-5442-AB8C-66E25BA216D5}" destId="{CDB28935-23C9-3A40-B2EC-CDF58500A2F6}" srcOrd="5" destOrd="0" presId="urn:microsoft.com/office/officeart/2005/8/layout/cycle6"/>
    <dgm:cxn modelId="{E443091D-4248-854E-8697-9B915587A05C}" type="presParOf" srcId="{9E665110-136F-5442-AB8C-66E25BA216D5}" destId="{83E1874E-E6CE-AF4C-8724-112DA2EBE0BB}" srcOrd="6" destOrd="0" presId="urn:microsoft.com/office/officeart/2005/8/layout/cycle6"/>
    <dgm:cxn modelId="{D6E8A933-E06B-6D4E-8BA6-7486921FD588}" type="presParOf" srcId="{9E665110-136F-5442-AB8C-66E25BA216D5}" destId="{0F40283D-81E7-B940-BCC8-9798715E5146}" srcOrd="7" destOrd="0" presId="urn:microsoft.com/office/officeart/2005/8/layout/cycle6"/>
    <dgm:cxn modelId="{C8C82086-F6BC-E34C-847D-33F3BEA4795F}" type="presParOf" srcId="{9E665110-136F-5442-AB8C-66E25BA216D5}" destId="{BBCB5324-1630-0646-BE23-7EE4927083C3}" srcOrd="8" destOrd="0" presId="urn:microsoft.com/office/officeart/2005/8/layout/cycle6"/>
    <dgm:cxn modelId="{BED3341E-2764-8A4F-A042-69AA8A80617B}" type="presParOf" srcId="{9E665110-136F-5442-AB8C-66E25BA216D5}" destId="{9D3EB46F-F36C-B642-A1A9-1056C98071B0}" srcOrd="9" destOrd="0" presId="urn:microsoft.com/office/officeart/2005/8/layout/cycle6"/>
    <dgm:cxn modelId="{BE55520A-D730-764F-8AEC-DE13CCF36BC8}" type="presParOf" srcId="{9E665110-136F-5442-AB8C-66E25BA216D5}" destId="{47AB5C61-C941-2F44-BF81-D36DF2795C92}" srcOrd="10" destOrd="0" presId="urn:microsoft.com/office/officeart/2005/8/layout/cycle6"/>
    <dgm:cxn modelId="{A10D9315-53F0-1C44-B9F8-5DE4333EEC32}" type="presParOf" srcId="{9E665110-136F-5442-AB8C-66E25BA216D5}" destId="{972F3675-0DF8-464E-ADAA-E2F75C6E86E3}" srcOrd="11" destOrd="0" presId="urn:microsoft.com/office/officeart/2005/8/layout/cycle6"/>
    <dgm:cxn modelId="{F6A231DA-83DB-4D46-A340-0FC707EAB1C8}" type="presParOf" srcId="{9E665110-136F-5442-AB8C-66E25BA216D5}" destId="{5463F939-3D58-784C-A805-CBA7664705CF}" srcOrd="12" destOrd="0" presId="urn:microsoft.com/office/officeart/2005/8/layout/cycle6"/>
    <dgm:cxn modelId="{E32C68FE-D49D-2D4B-BFDC-437D24ABCC1B}" type="presParOf" srcId="{9E665110-136F-5442-AB8C-66E25BA216D5}" destId="{6B78DE70-F54A-6249-B3C1-32E9DBD9B15A}" srcOrd="13" destOrd="0" presId="urn:microsoft.com/office/officeart/2005/8/layout/cycle6"/>
    <dgm:cxn modelId="{3DE68824-B31C-6F44-BDF1-6CFFFA30FE2D}" type="presParOf" srcId="{9E665110-136F-5442-AB8C-66E25BA216D5}" destId="{7E533EF1-4B0B-8F4E-A13D-9C5D1F5C977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403770-5D62-4D43-A82F-A4A9701551B2}" type="doc">
      <dgm:prSet loTypeId="urn:microsoft.com/office/officeart/2005/8/layout/default" loCatId="list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F88AEAE0-9D30-9849-A7FD-8CA21EDE3D29}">
      <dgm:prSet phldrT="[Text]" custT="1"/>
      <dgm:spPr/>
      <dgm:t>
        <a:bodyPr/>
        <a:lstStyle/>
        <a:p>
          <a:r>
            <a:rPr lang="en-US" sz="3200" dirty="0" err="1">
              <a:solidFill>
                <a:srgbClr val="000000"/>
              </a:solidFill>
              <a:latin typeface="Times New Roman"/>
              <a:cs typeface="Times New Roman"/>
            </a:rPr>
            <a:t>Kehadiran</a:t>
          </a:r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 10%</a:t>
          </a:r>
        </a:p>
      </dgm:t>
    </dgm:pt>
    <dgm:pt modelId="{09AD8192-AD4A-4147-8AA8-46A0B1902550}" type="parTrans" cxnId="{147D2771-962A-444A-8D4A-50E90E585523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EB8043CB-8A84-2448-8FF9-28FFC34DD91F}" type="sibTrans" cxnId="{147D2771-962A-444A-8D4A-50E90E585523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A89FD903-7AC0-3C46-9AA4-EFC3D7EBA423}">
      <dgm:prSet phldrT="[Text]" custT="1"/>
      <dgm:spPr/>
      <dgm:t>
        <a:bodyPr/>
        <a:lstStyle/>
        <a:p>
          <a:r>
            <a:rPr lang="en-US" sz="3200" dirty="0" err="1">
              <a:solidFill>
                <a:srgbClr val="000000"/>
              </a:solidFill>
              <a:latin typeface="Times New Roman"/>
              <a:cs typeface="Times New Roman"/>
            </a:rPr>
            <a:t>Aktifitas</a:t>
          </a:r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3200" dirty="0" err="1">
              <a:solidFill>
                <a:srgbClr val="000000"/>
              </a:solidFill>
              <a:latin typeface="Times New Roman"/>
              <a:cs typeface="Times New Roman"/>
            </a:rPr>
            <a:t>kelas</a:t>
          </a:r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3200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 25%</a:t>
          </a:r>
        </a:p>
      </dgm:t>
    </dgm:pt>
    <dgm:pt modelId="{FF543793-C78D-CF45-9D04-81D6057C56D0}" type="parTrans" cxnId="{FF9F1FCF-8455-5748-923E-9F9A8BBB6E1A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0A5AB64-39FD-7D44-AFB4-6A30997B75C2}" type="sibTrans" cxnId="{FF9F1FCF-8455-5748-923E-9F9A8BBB6E1A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D33979B-41A0-A345-BF04-14170656CDDD}">
      <dgm:prSet phldrT="[Text]" custT="1"/>
      <dgm:spPr/>
      <dgm:t>
        <a:bodyPr/>
        <a:lstStyle/>
        <a:p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UTS 30%</a:t>
          </a:r>
        </a:p>
      </dgm:t>
    </dgm:pt>
    <dgm:pt modelId="{537D4C79-3101-0F42-B640-4AF7F1DFE6D6}" type="parTrans" cxnId="{11699510-1516-6E48-9523-7C38870D4AAC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FA6DA70-873D-7C44-B7C6-18CF27CC3FC6}" type="sibTrans" cxnId="{11699510-1516-6E48-9523-7C38870D4AAC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A761D78-3720-5C49-ACD9-89208FC3BA27}">
      <dgm:prSet phldrT="[Text]" custT="1"/>
      <dgm:spPr/>
      <dgm:t>
        <a:bodyPr/>
        <a:lstStyle/>
        <a:p>
          <a:r>
            <a:rPr lang="en-US" sz="3200" dirty="0">
              <a:solidFill>
                <a:srgbClr val="000000"/>
              </a:solidFill>
              <a:latin typeface="Times New Roman"/>
              <a:cs typeface="Times New Roman"/>
            </a:rPr>
            <a:t>UAS 35%</a:t>
          </a:r>
        </a:p>
      </dgm:t>
    </dgm:pt>
    <dgm:pt modelId="{1873D4A9-27FE-FD43-997E-123196ECB977}" type="parTrans" cxnId="{8AB737B4-EA46-C746-AF1E-17B22086A460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48DFE31-1DAA-F24D-BA4F-58D74C542515}" type="sibTrans" cxnId="{8AB737B4-EA46-C746-AF1E-17B22086A460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DB07EF6-A639-6047-9E03-6A77617572C2}" type="pres">
      <dgm:prSet presAssocID="{27403770-5D62-4D43-A82F-A4A9701551B2}" presName="diagram" presStyleCnt="0">
        <dgm:presLayoutVars>
          <dgm:dir/>
          <dgm:resizeHandles val="exact"/>
        </dgm:presLayoutVars>
      </dgm:prSet>
      <dgm:spPr/>
    </dgm:pt>
    <dgm:pt modelId="{03F55D42-849C-F649-8B7D-D333721997A8}" type="pres">
      <dgm:prSet presAssocID="{F88AEAE0-9D30-9849-A7FD-8CA21EDE3D29}" presName="node" presStyleLbl="node1" presStyleIdx="0" presStyleCnt="4">
        <dgm:presLayoutVars>
          <dgm:bulletEnabled val="1"/>
        </dgm:presLayoutVars>
      </dgm:prSet>
      <dgm:spPr/>
    </dgm:pt>
    <dgm:pt modelId="{8065BE57-873D-494C-9D83-8DC6E44EC66F}" type="pres">
      <dgm:prSet presAssocID="{EB8043CB-8A84-2448-8FF9-28FFC34DD91F}" presName="sibTrans" presStyleCnt="0"/>
      <dgm:spPr/>
    </dgm:pt>
    <dgm:pt modelId="{09576289-C86C-7642-A1A5-78727B0D4447}" type="pres">
      <dgm:prSet presAssocID="{A89FD903-7AC0-3C46-9AA4-EFC3D7EBA423}" presName="node" presStyleLbl="node1" presStyleIdx="1" presStyleCnt="4">
        <dgm:presLayoutVars>
          <dgm:bulletEnabled val="1"/>
        </dgm:presLayoutVars>
      </dgm:prSet>
      <dgm:spPr/>
    </dgm:pt>
    <dgm:pt modelId="{A3505076-4C53-2A4E-89FE-2E029D1262BD}" type="pres">
      <dgm:prSet presAssocID="{50A5AB64-39FD-7D44-AFB4-6A30997B75C2}" presName="sibTrans" presStyleCnt="0"/>
      <dgm:spPr/>
    </dgm:pt>
    <dgm:pt modelId="{ACA63B60-5304-4846-B1D2-8278D19624CC}" type="pres">
      <dgm:prSet presAssocID="{5D33979B-41A0-A345-BF04-14170656CDDD}" presName="node" presStyleLbl="node1" presStyleIdx="2" presStyleCnt="4">
        <dgm:presLayoutVars>
          <dgm:bulletEnabled val="1"/>
        </dgm:presLayoutVars>
      </dgm:prSet>
      <dgm:spPr/>
    </dgm:pt>
    <dgm:pt modelId="{3C00A10E-CC51-EC41-A750-4FEE9FF5CA7B}" type="pres">
      <dgm:prSet presAssocID="{5FA6DA70-873D-7C44-B7C6-18CF27CC3FC6}" presName="sibTrans" presStyleCnt="0"/>
      <dgm:spPr/>
    </dgm:pt>
    <dgm:pt modelId="{293273E4-8098-E841-9C4B-F505B8E127AA}" type="pres">
      <dgm:prSet presAssocID="{9A761D78-3720-5C49-ACD9-89208FC3BA27}" presName="node" presStyleLbl="node1" presStyleIdx="3" presStyleCnt="4">
        <dgm:presLayoutVars>
          <dgm:bulletEnabled val="1"/>
        </dgm:presLayoutVars>
      </dgm:prSet>
      <dgm:spPr/>
    </dgm:pt>
  </dgm:ptLst>
  <dgm:cxnLst>
    <dgm:cxn modelId="{1B11E200-6A03-0B48-BF15-0E838F467EB9}" type="presOf" srcId="{27403770-5D62-4D43-A82F-A4A9701551B2}" destId="{6DB07EF6-A639-6047-9E03-6A77617572C2}" srcOrd="0" destOrd="0" presId="urn:microsoft.com/office/officeart/2005/8/layout/default"/>
    <dgm:cxn modelId="{11699510-1516-6E48-9523-7C38870D4AAC}" srcId="{27403770-5D62-4D43-A82F-A4A9701551B2}" destId="{5D33979B-41A0-A345-BF04-14170656CDDD}" srcOrd="2" destOrd="0" parTransId="{537D4C79-3101-0F42-B640-4AF7F1DFE6D6}" sibTransId="{5FA6DA70-873D-7C44-B7C6-18CF27CC3FC6}"/>
    <dgm:cxn modelId="{0FC0B35F-FB46-C64D-BA51-07183526BA0F}" type="presOf" srcId="{9A761D78-3720-5C49-ACD9-89208FC3BA27}" destId="{293273E4-8098-E841-9C4B-F505B8E127AA}" srcOrd="0" destOrd="0" presId="urn:microsoft.com/office/officeart/2005/8/layout/default"/>
    <dgm:cxn modelId="{04E87D42-2789-CB46-8FA6-7B18570B7093}" type="presOf" srcId="{F88AEAE0-9D30-9849-A7FD-8CA21EDE3D29}" destId="{03F55D42-849C-F649-8B7D-D333721997A8}" srcOrd="0" destOrd="0" presId="urn:microsoft.com/office/officeart/2005/8/layout/default"/>
    <dgm:cxn modelId="{147D2771-962A-444A-8D4A-50E90E585523}" srcId="{27403770-5D62-4D43-A82F-A4A9701551B2}" destId="{F88AEAE0-9D30-9849-A7FD-8CA21EDE3D29}" srcOrd="0" destOrd="0" parTransId="{09AD8192-AD4A-4147-8AA8-46A0B1902550}" sibTransId="{EB8043CB-8A84-2448-8FF9-28FFC34DD91F}"/>
    <dgm:cxn modelId="{8AB737B4-EA46-C746-AF1E-17B22086A460}" srcId="{27403770-5D62-4D43-A82F-A4A9701551B2}" destId="{9A761D78-3720-5C49-ACD9-89208FC3BA27}" srcOrd="3" destOrd="0" parTransId="{1873D4A9-27FE-FD43-997E-123196ECB977}" sibTransId="{248DFE31-1DAA-F24D-BA4F-58D74C542515}"/>
    <dgm:cxn modelId="{FF9F1FCF-8455-5748-923E-9F9A8BBB6E1A}" srcId="{27403770-5D62-4D43-A82F-A4A9701551B2}" destId="{A89FD903-7AC0-3C46-9AA4-EFC3D7EBA423}" srcOrd="1" destOrd="0" parTransId="{FF543793-C78D-CF45-9D04-81D6057C56D0}" sibTransId="{50A5AB64-39FD-7D44-AFB4-6A30997B75C2}"/>
    <dgm:cxn modelId="{B75EEBE5-888A-9D45-AE77-955475D2CED8}" type="presOf" srcId="{A89FD903-7AC0-3C46-9AA4-EFC3D7EBA423}" destId="{09576289-C86C-7642-A1A5-78727B0D4447}" srcOrd="0" destOrd="0" presId="urn:microsoft.com/office/officeart/2005/8/layout/default"/>
    <dgm:cxn modelId="{C561B8F4-8CD3-1F4A-B510-6541F2491D8A}" type="presOf" srcId="{5D33979B-41A0-A345-BF04-14170656CDDD}" destId="{ACA63B60-5304-4846-B1D2-8278D19624CC}" srcOrd="0" destOrd="0" presId="urn:microsoft.com/office/officeart/2005/8/layout/default"/>
    <dgm:cxn modelId="{354F43BA-5B23-2E40-ABDA-083765C5F429}" type="presParOf" srcId="{6DB07EF6-A639-6047-9E03-6A77617572C2}" destId="{03F55D42-849C-F649-8B7D-D333721997A8}" srcOrd="0" destOrd="0" presId="urn:microsoft.com/office/officeart/2005/8/layout/default"/>
    <dgm:cxn modelId="{13C08460-0DBD-FD4E-9CC7-6B479158430E}" type="presParOf" srcId="{6DB07EF6-A639-6047-9E03-6A77617572C2}" destId="{8065BE57-873D-494C-9D83-8DC6E44EC66F}" srcOrd="1" destOrd="0" presId="urn:microsoft.com/office/officeart/2005/8/layout/default"/>
    <dgm:cxn modelId="{8B0B6329-EE9A-F742-80B2-6228EC485E92}" type="presParOf" srcId="{6DB07EF6-A639-6047-9E03-6A77617572C2}" destId="{09576289-C86C-7642-A1A5-78727B0D4447}" srcOrd="2" destOrd="0" presId="urn:microsoft.com/office/officeart/2005/8/layout/default"/>
    <dgm:cxn modelId="{C594BA13-0844-9345-AA7D-E523652B51DB}" type="presParOf" srcId="{6DB07EF6-A639-6047-9E03-6A77617572C2}" destId="{A3505076-4C53-2A4E-89FE-2E029D1262BD}" srcOrd="3" destOrd="0" presId="urn:microsoft.com/office/officeart/2005/8/layout/default"/>
    <dgm:cxn modelId="{EA520E53-A31A-1543-A67D-C3A0F649E886}" type="presParOf" srcId="{6DB07EF6-A639-6047-9E03-6A77617572C2}" destId="{ACA63B60-5304-4846-B1D2-8278D19624CC}" srcOrd="4" destOrd="0" presId="urn:microsoft.com/office/officeart/2005/8/layout/default"/>
    <dgm:cxn modelId="{48DBA5E5-C242-6A47-A61A-05DD7F47ECFD}" type="presParOf" srcId="{6DB07EF6-A639-6047-9E03-6A77617572C2}" destId="{3C00A10E-CC51-EC41-A750-4FEE9FF5CA7B}" srcOrd="5" destOrd="0" presId="urn:microsoft.com/office/officeart/2005/8/layout/default"/>
    <dgm:cxn modelId="{DE684887-2F1E-8C4C-8F37-6E97DCC7D495}" type="presParOf" srcId="{6DB07EF6-A639-6047-9E03-6A77617572C2}" destId="{293273E4-8098-E841-9C4B-F505B8E127A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ACC8ED-D522-4341-A706-6BC6DFFA5C82}" type="doc">
      <dgm:prSet loTypeId="urn:microsoft.com/office/officeart/2005/8/layout/default#1" loCatId="list" qsTypeId="urn:microsoft.com/office/officeart/2005/8/quickstyle/simple2" qsCatId="simple" csTypeId="urn:microsoft.com/office/officeart/2005/8/colors/colorful1#3" csCatId="colorful"/>
      <dgm:spPr/>
      <dgm:t>
        <a:bodyPr/>
        <a:lstStyle/>
        <a:p>
          <a:endParaRPr lang="en-US"/>
        </a:p>
      </dgm:t>
    </dgm:pt>
    <dgm:pt modelId="{AF0A89D1-7973-4E69-A13A-DD0270471607}">
      <dgm:prSet/>
      <dgm:spPr/>
      <dgm:t>
        <a:bodyPr/>
        <a:lstStyle/>
        <a:p>
          <a:r>
            <a:rPr lang="en-US"/>
            <a:t>Tulisan tentang alam ( Nature Writing)</a:t>
          </a:r>
        </a:p>
      </dgm:t>
    </dgm:pt>
    <dgm:pt modelId="{D09EA7AB-18E5-4B0E-B280-281B31C5DD6C}" type="parTrans" cxnId="{C5966253-E2D8-4C8F-AD5D-EA912B372A5E}">
      <dgm:prSet/>
      <dgm:spPr/>
      <dgm:t>
        <a:bodyPr/>
        <a:lstStyle/>
        <a:p>
          <a:endParaRPr lang="en-US"/>
        </a:p>
      </dgm:t>
    </dgm:pt>
    <dgm:pt modelId="{99ECB807-0B61-49B2-8EEA-053DFEE5D05C}" type="sibTrans" cxnId="{C5966253-E2D8-4C8F-AD5D-EA912B372A5E}">
      <dgm:prSet/>
      <dgm:spPr/>
      <dgm:t>
        <a:bodyPr/>
        <a:lstStyle/>
        <a:p>
          <a:endParaRPr lang="en-US"/>
        </a:p>
      </dgm:t>
    </dgm:pt>
    <dgm:pt modelId="{7C1DFAD1-8814-4753-92D8-C975541E6ADC}">
      <dgm:prSet/>
      <dgm:spPr/>
      <dgm:t>
        <a:bodyPr/>
        <a:lstStyle/>
        <a:p>
          <a:r>
            <a:rPr lang="en-US"/>
            <a:t>Catatan perjalanan dan kegiatan luar ruang (traveling &amp; outdoor activities)</a:t>
          </a:r>
        </a:p>
      </dgm:t>
    </dgm:pt>
    <dgm:pt modelId="{72A7C61B-AD84-4CC0-AFD9-0D033E17FD04}" type="parTrans" cxnId="{39BD5943-385F-47BC-908D-BD62AFA96941}">
      <dgm:prSet/>
      <dgm:spPr/>
      <dgm:t>
        <a:bodyPr/>
        <a:lstStyle/>
        <a:p>
          <a:endParaRPr lang="en-US"/>
        </a:p>
      </dgm:t>
    </dgm:pt>
    <dgm:pt modelId="{458D2715-2BBB-46C5-9C09-F11C1CED6A3D}" type="sibTrans" cxnId="{39BD5943-385F-47BC-908D-BD62AFA96941}">
      <dgm:prSet/>
      <dgm:spPr/>
      <dgm:t>
        <a:bodyPr/>
        <a:lstStyle/>
        <a:p>
          <a:endParaRPr lang="en-US"/>
        </a:p>
      </dgm:t>
    </dgm:pt>
    <dgm:pt modelId="{60457D3D-2C3B-4134-8D30-419625953DEF}">
      <dgm:prSet/>
      <dgm:spPr/>
      <dgm:t>
        <a:bodyPr/>
        <a:lstStyle/>
        <a:p>
          <a:r>
            <a:rPr lang="en-US"/>
            <a:t>Jurnal ilmiah (Science Writing)</a:t>
          </a:r>
        </a:p>
      </dgm:t>
    </dgm:pt>
    <dgm:pt modelId="{439865D6-1C56-43EB-A3EE-B1917AEB61FA}" type="parTrans" cxnId="{FD958C27-26AC-4A35-819B-93A2353676F7}">
      <dgm:prSet/>
      <dgm:spPr/>
      <dgm:t>
        <a:bodyPr/>
        <a:lstStyle/>
        <a:p>
          <a:endParaRPr lang="en-US"/>
        </a:p>
      </dgm:t>
    </dgm:pt>
    <dgm:pt modelId="{BF0DC767-8996-4FF4-B7A0-C2C748AFB52D}" type="sibTrans" cxnId="{FD958C27-26AC-4A35-819B-93A2353676F7}">
      <dgm:prSet/>
      <dgm:spPr/>
      <dgm:t>
        <a:bodyPr/>
        <a:lstStyle/>
        <a:p>
          <a:endParaRPr lang="en-US"/>
        </a:p>
      </dgm:t>
    </dgm:pt>
    <dgm:pt modelId="{696245F9-B2B0-4B30-B69F-9F8797D0EE0A}">
      <dgm:prSet/>
      <dgm:spPr/>
      <dgm:t>
        <a:bodyPr/>
        <a:lstStyle/>
        <a:p>
          <a:r>
            <a:rPr lang="en-US"/>
            <a:t>Laporan terkait isu lingkungan </a:t>
          </a:r>
        </a:p>
      </dgm:t>
    </dgm:pt>
    <dgm:pt modelId="{C9C872C1-3713-4B35-AF7F-0B64C612BBA6}" type="parTrans" cxnId="{1C144AA5-BDCC-40F8-B07A-FD76F5D7A4EB}">
      <dgm:prSet/>
      <dgm:spPr/>
      <dgm:t>
        <a:bodyPr/>
        <a:lstStyle/>
        <a:p>
          <a:endParaRPr lang="en-US"/>
        </a:p>
      </dgm:t>
    </dgm:pt>
    <dgm:pt modelId="{E73320EF-5836-4E72-813A-28977D4437B7}" type="sibTrans" cxnId="{1C144AA5-BDCC-40F8-B07A-FD76F5D7A4EB}">
      <dgm:prSet/>
      <dgm:spPr/>
      <dgm:t>
        <a:bodyPr/>
        <a:lstStyle/>
        <a:p>
          <a:endParaRPr lang="en-US"/>
        </a:p>
      </dgm:t>
    </dgm:pt>
    <dgm:pt modelId="{D579AE27-6B95-42E4-8AA4-DAC89D46B8C4}">
      <dgm:prSet/>
      <dgm:spPr/>
      <dgm:t>
        <a:bodyPr/>
        <a:lstStyle/>
        <a:p>
          <a:r>
            <a:rPr lang="en-US"/>
            <a:t>Persuasi</a:t>
          </a:r>
        </a:p>
      </dgm:t>
    </dgm:pt>
    <dgm:pt modelId="{22CA7CFA-170C-4DD3-9F46-9781C478F8E7}" type="parTrans" cxnId="{231DFF94-40DD-46E7-B1E5-AFFD6A76319D}">
      <dgm:prSet/>
      <dgm:spPr/>
      <dgm:t>
        <a:bodyPr/>
        <a:lstStyle/>
        <a:p>
          <a:endParaRPr lang="en-US"/>
        </a:p>
      </dgm:t>
    </dgm:pt>
    <dgm:pt modelId="{D8E227ED-AD2D-496B-9C46-F62E37AB5C5E}" type="sibTrans" cxnId="{231DFF94-40DD-46E7-B1E5-AFFD6A76319D}">
      <dgm:prSet/>
      <dgm:spPr/>
      <dgm:t>
        <a:bodyPr/>
        <a:lstStyle/>
        <a:p>
          <a:endParaRPr lang="en-US"/>
        </a:p>
      </dgm:t>
    </dgm:pt>
    <dgm:pt modelId="{C07D1A8C-F449-2845-982D-19A0F266730D}" type="pres">
      <dgm:prSet presAssocID="{E4ACC8ED-D522-4341-A706-6BC6DFFA5C82}" presName="diagram" presStyleCnt="0">
        <dgm:presLayoutVars>
          <dgm:dir/>
          <dgm:resizeHandles val="exact"/>
        </dgm:presLayoutVars>
      </dgm:prSet>
      <dgm:spPr/>
    </dgm:pt>
    <dgm:pt modelId="{AB018896-2BF4-714D-A93C-A93FFFE75657}" type="pres">
      <dgm:prSet presAssocID="{AF0A89D1-7973-4E69-A13A-DD0270471607}" presName="node" presStyleLbl="node1" presStyleIdx="0" presStyleCnt="5">
        <dgm:presLayoutVars>
          <dgm:bulletEnabled val="1"/>
        </dgm:presLayoutVars>
      </dgm:prSet>
      <dgm:spPr/>
    </dgm:pt>
    <dgm:pt modelId="{E20C99D5-890C-AB45-BE3B-573B8D541F24}" type="pres">
      <dgm:prSet presAssocID="{99ECB807-0B61-49B2-8EEA-053DFEE5D05C}" presName="sibTrans" presStyleCnt="0"/>
      <dgm:spPr/>
    </dgm:pt>
    <dgm:pt modelId="{5A841D8C-83BA-804A-8A6E-7A4CAF42DA65}" type="pres">
      <dgm:prSet presAssocID="{7C1DFAD1-8814-4753-92D8-C975541E6ADC}" presName="node" presStyleLbl="node1" presStyleIdx="1" presStyleCnt="5">
        <dgm:presLayoutVars>
          <dgm:bulletEnabled val="1"/>
        </dgm:presLayoutVars>
      </dgm:prSet>
      <dgm:spPr/>
    </dgm:pt>
    <dgm:pt modelId="{2D0AF579-A42B-E143-B260-7B0D4C6CEFBE}" type="pres">
      <dgm:prSet presAssocID="{458D2715-2BBB-46C5-9C09-F11C1CED6A3D}" presName="sibTrans" presStyleCnt="0"/>
      <dgm:spPr/>
    </dgm:pt>
    <dgm:pt modelId="{DCEF3FB6-C5FF-6C4B-AD61-43B012514BD6}" type="pres">
      <dgm:prSet presAssocID="{60457D3D-2C3B-4134-8D30-419625953DEF}" presName="node" presStyleLbl="node1" presStyleIdx="2" presStyleCnt="5">
        <dgm:presLayoutVars>
          <dgm:bulletEnabled val="1"/>
        </dgm:presLayoutVars>
      </dgm:prSet>
      <dgm:spPr/>
    </dgm:pt>
    <dgm:pt modelId="{3112B67E-6EAA-3847-826F-5034C4937F8E}" type="pres">
      <dgm:prSet presAssocID="{BF0DC767-8996-4FF4-B7A0-C2C748AFB52D}" presName="sibTrans" presStyleCnt="0"/>
      <dgm:spPr/>
    </dgm:pt>
    <dgm:pt modelId="{E1BFCED2-923B-064A-BFC9-E4199311C3A3}" type="pres">
      <dgm:prSet presAssocID="{696245F9-B2B0-4B30-B69F-9F8797D0EE0A}" presName="node" presStyleLbl="node1" presStyleIdx="3" presStyleCnt="5">
        <dgm:presLayoutVars>
          <dgm:bulletEnabled val="1"/>
        </dgm:presLayoutVars>
      </dgm:prSet>
      <dgm:spPr/>
    </dgm:pt>
    <dgm:pt modelId="{562F308F-2CBD-6D41-9409-BBD3986960FC}" type="pres">
      <dgm:prSet presAssocID="{E73320EF-5836-4E72-813A-28977D4437B7}" presName="sibTrans" presStyleCnt="0"/>
      <dgm:spPr/>
    </dgm:pt>
    <dgm:pt modelId="{6F1B5A2C-CBA1-5E49-A781-D7901893FBB2}" type="pres">
      <dgm:prSet presAssocID="{D579AE27-6B95-42E4-8AA4-DAC89D46B8C4}" presName="node" presStyleLbl="node1" presStyleIdx="4" presStyleCnt="5">
        <dgm:presLayoutVars>
          <dgm:bulletEnabled val="1"/>
        </dgm:presLayoutVars>
      </dgm:prSet>
      <dgm:spPr/>
    </dgm:pt>
  </dgm:ptLst>
  <dgm:cxnLst>
    <dgm:cxn modelId="{47FD7E26-5395-664F-A91F-4C61D3EA1455}" type="presOf" srcId="{AF0A89D1-7973-4E69-A13A-DD0270471607}" destId="{AB018896-2BF4-714D-A93C-A93FFFE75657}" srcOrd="0" destOrd="0" presId="urn:microsoft.com/office/officeart/2005/8/layout/default#1"/>
    <dgm:cxn modelId="{FD958C27-26AC-4A35-819B-93A2353676F7}" srcId="{E4ACC8ED-D522-4341-A706-6BC6DFFA5C82}" destId="{60457D3D-2C3B-4134-8D30-419625953DEF}" srcOrd="2" destOrd="0" parTransId="{439865D6-1C56-43EB-A3EE-B1917AEB61FA}" sibTransId="{BF0DC767-8996-4FF4-B7A0-C2C748AFB52D}"/>
    <dgm:cxn modelId="{39BD5943-385F-47BC-908D-BD62AFA96941}" srcId="{E4ACC8ED-D522-4341-A706-6BC6DFFA5C82}" destId="{7C1DFAD1-8814-4753-92D8-C975541E6ADC}" srcOrd="1" destOrd="0" parTransId="{72A7C61B-AD84-4CC0-AFD9-0D033E17FD04}" sibTransId="{458D2715-2BBB-46C5-9C09-F11C1CED6A3D}"/>
    <dgm:cxn modelId="{C5966253-E2D8-4C8F-AD5D-EA912B372A5E}" srcId="{E4ACC8ED-D522-4341-A706-6BC6DFFA5C82}" destId="{AF0A89D1-7973-4E69-A13A-DD0270471607}" srcOrd="0" destOrd="0" parTransId="{D09EA7AB-18E5-4B0E-B280-281B31C5DD6C}" sibTransId="{99ECB807-0B61-49B2-8EEA-053DFEE5D05C}"/>
    <dgm:cxn modelId="{231DFF94-40DD-46E7-B1E5-AFFD6A76319D}" srcId="{E4ACC8ED-D522-4341-A706-6BC6DFFA5C82}" destId="{D579AE27-6B95-42E4-8AA4-DAC89D46B8C4}" srcOrd="4" destOrd="0" parTransId="{22CA7CFA-170C-4DD3-9F46-9781C478F8E7}" sibTransId="{D8E227ED-AD2D-496B-9C46-F62E37AB5C5E}"/>
    <dgm:cxn modelId="{1C144AA5-BDCC-40F8-B07A-FD76F5D7A4EB}" srcId="{E4ACC8ED-D522-4341-A706-6BC6DFFA5C82}" destId="{696245F9-B2B0-4B30-B69F-9F8797D0EE0A}" srcOrd="3" destOrd="0" parTransId="{C9C872C1-3713-4B35-AF7F-0B64C612BBA6}" sibTransId="{E73320EF-5836-4E72-813A-28977D4437B7}"/>
    <dgm:cxn modelId="{388CD2AD-1D7C-DD4D-869E-821CFCAFE8C6}" type="presOf" srcId="{7C1DFAD1-8814-4753-92D8-C975541E6ADC}" destId="{5A841D8C-83BA-804A-8A6E-7A4CAF42DA65}" srcOrd="0" destOrd="0" presId="urn:microsoft.com/office/officeart/2005/8/layout/default#1"/>
    <dgm:cxn modelId="{A35681DD-EF59-5B45-89D5-9CC29E5C12E0}" type="presOf" srcId="{E4ACC8ED-D522-4341-A706-6BC6DFFA5C82}" destId="{C07D1A8C-F449-2845-982D-19A0F266730D}" srcOrd="0" destOrd="0" presId="urn:microsoft.com/office/officeart/2005/8/layout/default#1"/>
    <dgm:cxn modelId="{293213DE-5171-4547-8CB1-9A57F3057CED}" type="presOf" srcId="{D579AE27-6B95-42E4-8AA4-DAC89D46B8C4}" destId="{6F1B5A2C-CBA1-5E49-A781-D7901893FBB2}" srcOrd="0" destOrd="0" presId="urn:microsoft.com/office/officeart/2005/8/layout/default#1"/>
    <dgm:cxn modelId="{7FA942E6-436C-E64B-92AD-574BF962271E}" type="presOf" srcId="{60457D3D-2C3B-4134-8D30-419625953DEF}" destId="{DCEF3FB6-C5FF-6C4B-AD61-43B012514BD6}" srcOrd="0" destOrd="0" presId="urn:microsoft.com/office/officeart/2005/8/layout/default#1"/>
    <dgm:cxn modelId="{9CE716FB-8081-DC48-9BAB-84C54D09DDEC}" type="presOf" srcId="{696245F9-B2B0-4B30-B69F-9F8797D0EE0A}" destId="{E1BFCED2-923B-064A-BFC9-E4199311C3A3}" srcOrd="0" destOrd="0" presId="urn:microsoft.com/office/officeart/2005/8/layout/default#1"/>
    <dgm:cxn modelId="{C739F72E-409C-5D4B-8A54-0B0C47FFB11F}" type="presParOf" srcId="{C07D1A8C-F449-2845-982D-19A0F266730D}" destId="{AB018896-2BF4-714D-A93C-A93FFFE75657}" srcOrd="0" destOrd="0" presId="urn:microsoft.com/office/officeart/2005/8/layout/default#1"/>
    <dgm:cxn modelId="{BFBB0C3E-0FC5-AE49-B4E0-2E104C569149}" type="presParOf" srcId="{C07D1A8C-F449-2845-982D-19A0F266730D}" destId="{E20C99D5-890C-AB45-BE3B-573B8D541F24}" srcOrd="1" destOrd="0" presId="urn:microsoft.com/office/officeart/2005/8/layout/default#1"/>
    <dgm:cxn modelId="{2DD112A4-656A-1047-BAE0-CD77678DE1EA}" type="presParOf" srcId="{C07D1A8C-F449-2845-982D-19A0F266730D}" destId="{5A841D8C-83BA-804A-8A6E-7A4CAF42DA65}" srcOrd="2" destOrd="0" presId="urn:microsoft.com/office/officeart/2005/8/layout/default#1"/>
    <dgm:cxn modelId="{3709D777-00FC-2A45-9AE9-6C64FA8C8E00}" type="presParOf" srcId="{C07D1A8C-F449-2845-982D-19A0F266730D}" destId="{2D0AF579-A42B-E143-B260-7B0D4C6CEFBE}" srcOrd="3" destOrd="0" presId="urn:microsoft.com/office/officeart/2005/8/layout/default#1"/>
    <dgm:cxn modelId="{6530623C-4A93-4A45-BCF2-8797A4D02CFF}" type="presParOf" srcId="{C07D1A8C-F449-2845-982D-19A0F266730D}" destId="{DCEF3FB6-C5FF-6C4B-AD61-43B012514BD6}" srcOrd="4" destOrd="0" presId="urn:microsoft.com/office/officeart/2005/8/layout/default#1"/>
    <dgm:cxn modelId="{BE75DFAA-0004-A943-A055-DFED20FBB542}" type="presParOf" srcId="{C07D1A8C-F449-2845-982D-19A0F266730D}" destId="{3112B67E-6EAA-3847-826F-5034C4937F8E}" srcOrd="5" destOrd="0" presId="urn:microsoft.com/office/officeart/2005/8/layout/default#1"/>
    <dgm:cxn modelId="{1BFD0788-6D3B-C64E-AA67-1A0CFF2FBE84}" type="presParOf" srcId="{C07D1A8C-F449-2845-982D-19A0F266730D}" destId="{E1BFCED2-923B-064A-BFC9-E4199311C3A3}" srcOrd="6" destOrd="0" presId="urn:microsoft.com/office/officeart/2005/8/layout/default#1"/>
    <dgm:cxn modelId="{7AC9242C-E72B-3E42-A6D5-967EF5324542}" type="presParOf" srcId="{C07D1A8C-F449-2845-982D-19A0F266730D}" destId="{562F308F-2CBD-6D41-9409-BBD3986960FC}" srcOrd="7" destOrd="0" presId="urn:microsoft.com/office/officeart/2005/8/layout/default#1"/>
    <dgm:cxn modelId="{5D012DAE-24D2-BE4E-8F7C-3E70241B80E6}" type="presParOf" srcId="{C07D1A8C-F449-2845-982D-19A0F266730D}" destId="{6F1B5A2C-CBA1-5E49-A781-D7901893FBB2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53DEB-B8ED-D945-98FE-00CA1F4F9AA6}">
      <dsp:nvSpPr>
        <dsp:cNvPr id="0" name=""/>
        <dsp:cNvSpPr/>
      </dsp:nvSpPr>
      <dsp:spPr>
        <a:xfrm>
          <a:off x="1733060" y="473994"/>
          <a:ext cx="1402614" cy="9116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Times New Roman"/>
              <a:cs typeface="Times New Roman"/>
            </a:rPr>
            <a:t>Integritas</a:t>
          </a:r>
          <a:endParaRPr lang="en-US" sz="1200" b="1" kern="1200" dirty="0">
            <a:latin typeface="Times New Roman"/>
            <a:cs typeface="Times New Roman"/>
          </a:endParaRPr>
        </a:p>
      </dsp:txBody>
      <dsp:txXfrm>
        <a:off x="1777565" y="518499"/>
        <a:ext cx="1313604" cy="822689"/>
      </dsp:txXfrm>
    </dsp:sp>
    <dsp:sp modelId="{2ADE7024-D0CF-3847-923E-56B811C56AD3}">
      <dsp:nvSpPr>
        <dsp:cNvPr id="0" name=""/>
        <dsp:cNvSpPr/>
      </dsp:nvSpPr>
      <dsp:spPr>
        <a:xfrm>
          <a:off x="612551" y="929843"/>
          <a:ext cx="3643632" cy="3643632"/>
        </a:xfrm>
        <a:custGeom>
          <a:avLst/>
          <a:gdLst/>
          <a:ahLst/>
          <a:cxnLst/>
          <a:rect l="0" t="0" r="0" b="0"/>
          <a:pathLst>
            <a:path>
              <a:moveTo>
                <a:pt x="2532763" y="144446"/>
              </a:moveTo>
              <a:arcTo wR="1821816" hR="1821816" stAng="17578169" swAng="196192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621C9-9DB7-BE46-9D9D-8B33C1D2D017}">
      <dsp:nvSpPr>
        <dsp:cNvPr id="0" name=""/>
        <dsp:cNvSpPr/>
      </dsp:nvSpPr>
      <dsp:spPr>
        <a:xfrm>
          <a:off x="3465710" y="1732838"/>
          <a:ext cx="1402614" cy="9116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Times New Roman"/>
              <a:cs typeface="Times New Roman"/>
            </a:rPr>
            <a:t>Adil</a:t>
          </a:r>
          <a:endParaRPr lang="en-US" sz="1200" b="1" kern="1200" dirty="0">
            <a:latin typeface="Times New Roman"/>
            <a:cs typeface="Times New Roman"/>
          </a:endParaRPr>
        </a:p>
      </dsp:txBody>
      <dsp:txXfrm>
        <a:off x="3510215" y="1777343"/>
        <a:ext cx="1313604" cy="822689"/>
      </dsp:txXfrm>
    </dsp:sp>
    <dsp:sp modelId="{CDB28935-23C9-3A40-B2EC-CDF58500A2F6}">
      <dsp:nvSpPr>
        <dsp:cNvPr id="0" name=""/>
        <dsp:cNvSpPr/>
      </dsp:nvSpPr>
      <dsp:spPr>
        <a:xfrm>
          <a:off x="612551" y="929843"/>
          <a:ext cx="3643632" cy="3643632"/>
        </a:xfrm>
        <a:custGeom>
          <a:avLst/>
          <a:gdLst/>
          <a:ahLst/>
          <a:cxnLst/>
          <a:rect l="0" t="0" r="0" b="0"/>
          <a:pathLst>
            <a:path>
              <a:moveTo>
                <a:pt x="3641128" y="1726340"/>
              </a:moveTo>
              <a:arcTo wR="1821816" hR="1821816" stAng="21419756" swAng="219660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1874E-E6CE-AF4C-8724-112DA2EBE0BB}">
      <dsp:nvSpPr>
        <dsp:cNvPr id="0" name=""/>
        <dsp:cNvSpPr/>
      </dsp:nvSpPr>
      <dsp:spPr>
        <a:xfrm>
          <a:off x="2803897" y="3769690"/>
          <a:ext cx="1402614" cy="9116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Times New Roman"/>
              <a:cs typeface="Times New Roman"/>
            </a:rPr>
            <a:t>Komit</a:t>
          </a:r>
          <a:endParaRPr lang="en-US" sz="1200" b="1" kern="1200" dirty="0">
            <a:latin typeface="Times New Roman"/>
            <a:cs typeface="Times New Roman"/>
          </a:endParaRPr>
        </a:p>
      </dsp:txBody>
      <dsp:txXfrm>
        <a:off x="2848402" y="3814195"/>
        <a:ext cx="1313604" cy="822689"/>
      </dsp:txXfrm>
    </dsp:sp>
    <dsp:sp modelId="{BBCB5324-1630-0646-BE23-7EE4927083C3}">
      <dsp:nvSpPr>
        <dsp:cNvPr id="0" name=""/>
        <dsp:cNvSpPr/>
      </dsp:nvSpPr>
      <dsp:spPr>
        <a:xfrm>
          <a:off x="612551" y="929843"/>
          <a:ext cx="3643632" cy="3643632"/>
        </a:xfrm>
        <a:custGeom>
          <a:avLst/>
          <a:gdLst/>
          <a:ahLst/>
          <a:cxnLst/>
          <a:rect l="0" t="0" r="0" b="0"/>
          <a:pathLst>
            <a:path>
              <a:moveTo>
                <a:pt x="2184105" y="3607246"/>
              </a:moveTo>
              <a:arcTo wR="1821816" hR="1821816" stAng="4711776" swAng="137644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EB46F-F36C-B642-A1A9-1056C98071B0}">
      <dsp:nvSpPr>
        <dsp:cNvPr id="0" name=""/>
        <dsp:cNvSpPr/>
      </dsp:nvSpPr>
      <dsp:spPr>
        <a:xfrm>
          <a:off x="662224" y="3769690"/>
          <a:ext cx="1402614" cy="9116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Times New Roman"/>
              <a:cs typeface="Times New Roman"/>
            </a:rPr>
            <a:t>Dorongan</a:t>
          </a:r>
          <a:r>
            <a:rPr lang="en-US" sz="1200" b="1" kern="1200" dirty="0">
              <a:latin typeface="Times New Roman"/>
              <a:cs typeface="Times New Roman"/>
            </a:rPr>
            <a:t> </a:t>
          </a:r>
          <a:r>
            <a:rPr lang="en-US" sz="1200" b="1" kern="1200" dirty="0" err="1">
              <a:latin typeface="Times New Roman"/>
              <a:cs typeface="Times New Roman"/>
            </a:rPr>
            <a:t>Berprestasi</a:t>
          </a:r>
          <a:endParaRPr lang="en-US" sz="1200" b="1" kern="1200" dirty="0">
            <a:latin typeface="Times New Roman"/>
            <a:cs typeface="Times New Roman"/>
          </a:endParaRPr>
        </a:p>
      </dsp:txBody>
      <dsp:txXfrm>
        <a:off x="706729" y="3814195"/>
        <a:ext cx="1313604" cy="822689"/>
      </dsp:txXfrm>
    </dsp:sp>
    <dsp:sp modelId="{972F3675-0DF8-464E-ADAA-E2F75C6E86E3}">
      <dsp:nvSpPr>
        <dsp:cNvPr id="0" name=""/>
        <dsp:cNvSpPr/>
      </dsp:nvSpPr>
      <dsp:spPr>
        <a:xfrm>
          <a:off x="612551" y="929843"/>
          <a:ext cx="3643632" cy="3643632"/>
        </a:xfrm>
        <a:custGeom>
          <a:avLst/>
          <a:gdLst/>
          <a:ahLst/>
          <a:cxnLst/>
          <a:rect l="0" t="0" r="0" b="0"/>
          <a:pathLst>
            <a:path>
              <a:moveTo>
                <a:pt x="304491" y="2830152"/>
              </a:moveTo>
              <a:arcTo wR="1821816" hR="1821816" stAng="8783641" swAng="219660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3F939-3D58-784C-A805-CBA7664705CF}">
      <dsp:nvSpPr>
        <dsp:cNvPr id="0" name=""/>
        <dsp:cNvSpPr/>
      </dsp:nvSpPr>
      <dsp:spPr>
        <a:xfrm>
          <a:off x="410" y="1732838"/>
          <a:ext cx="1402614" cy="91169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2000"/>
                <a:alpha val="60000"/>
                <a:satMod val="109000"/>
                <a:lumMod val="1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Times New Roman"/>
              <a:cs typeface="Times New Roman"/>
            </a:rPr>
            <a:t>Intra/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Times New Roman"/>
              <a:cs typeface="Times New Roman"/>
            </a:rPr>
            <a:t>Entrepreneurship</a:t>
          </a:r>
        </a:p>
      </dsp:txBody>
      <dsp:txXfrm>
        <a:off x="44915" y="1777343"/>
        <a:ext cx="1313604" cy="822689"/>
      </dsp:txXfrm>
    </dsp:sp>
    <dsp:sp modelId="{7E533EF1-4B0B-8F4E-A13D-9C5D1F5C9778}">
      <dsp:nvSpPr>
        <dsp:cNvPr id="0" name=""/>
        <dsp:cNvSpPr/>
      </dsp:nvSpPr>
      <dsp:spPr>
        <a:xfrm>
          <a:off x="612551" y="929843"/>
          <a:ext cx="3643632" cy="3643632"/>
        </a:xfrm>
        <a:custGeom>
          <a:avLst/>
          <a:gdLst/>
          <a:ahLst/>
          <a:cxnLst/>
          <a:rect l="0" t="0" r="0" b="0"/>
          <a:pathLst>
            <a:path>
              <a:moveTo>
                <a:pt x="317385" y="794342"/>
              </a:moveTo>
              <a:arcTo wR="1821816" hR="1821816" stAng="12859904" swAng="196192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55D42-849C-F649-8B7D-D333721997A8}">
      <dsp:nvSpPr>
        <dsp:cNvPr id="0" name=""/>
        <dsp:cNvSpPr/>
      </dsp:nvSpPr>
      <dsp:spPr>
        <a:xfrm>
          <a:off x="385944" y="840"/>
          <a:ext cx="2327772" cy="13966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rgbClr val="000000"/>
              </a:solidFill>
              <a:latin typeface="Times New Roman"/>
              <a:cs typeface="Times New Roman"/>
            </a:rPr>
            <a:t>Kehadiran</a:t>
          </a: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 10%</a:t>
          </a:r>
        </a:p>
      </dsp:txBody>
      <dsp:txXfrm>
        <a:off x="385944" y="840"/>
        <a:ext cx="2327772" cy="1396663"/>
      </dsp:txXfrm>
    </dsp:sp>
    <dsp:sp modelId="{09576289-C86C-7642-A1A5-78727B0D4447}">
      <dsp:nvSpPr>
        <dsp:cNvPr id="0" name=""/>
        <dsp:cNvSpPr/>
      </dsp:nvSpPr>
      <dsp:spPr>
        <a:xfrm>
          <a:off x="385944" y="1630281"/>
          <a:ext cx="2327772" cy="139666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rgbClr val="000000"/>
              </a:solidFill>
              <a:latin typeface="Times New Roman"/>
              <a:cs typeface="Times New Roman"/>
            </a:rPr>
            <a:t>Aktifitas</a:t>
          </a: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3200" kern="1200" dirty="0" err="1">
              <a:solidFill>
                <a:srgbClr val="000000"/>
              </a:solidFill>
              <a:latin typeface="Times New Roman"/>
              <a:cs typeface="Times New Roman"/>
            </a:rPr>
            <a:t>kelas</a:t>
          </a: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3200" kern="1200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 25%</a:t>
          </a:r>
        </a:p>
      </dsp:txBody>
      <dsp:txXfrm>
        <a:off x="385944" y="1630281"/>
        <a:ext cx="2327772" cy="1396663"/>
      </dsp:txXfrm>
    </dsp:sp>
    <dsp:sp modelId="{ACA63B60-5304-4846-B1D2-8278D19624CC}">
      <dsp:nvSpPr>
        <dsp:cNvPr id="0" name=""/>
        <dsp:cNvSpPr/>
      </dsp:nvSpPr>
      <dsp:spPr>
        <a:xfrm>
          <a:off x="385944" y="3259722"/>
          <a:ext cx="2327772" cy="13966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UTS 30%</a:t>
          </a:r>
        </a:p>
      </dsp:txBody>
      <dsp:txXfrm>
        <a:off x="385944" y="3259722"/>
        <a:ext cx="2327772" cy="1396663"/>
      </dsp:txXfrm>
    </dsp:sp>
    <dsp:sp modelId="{293273E4-8098-E841-9C4B-F505B8E127AA}">
      <dsp:nvSpPr>
        <dsp:cNvPr id="0" name=""/>
        <dsp:cNvSpPr/>
      </dsp:nvSpPr>
      <dsp:spPr>
        <a:xfrm>
          <a:off x="385944" y="4889163"/>
          <a:ext cx="2327772" cy="13966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00000"/>
              </a:solidFill>
              <a:latin typeface="Times New Roman"/>
              <a:cs typeface="Times New Roman"/>
            </a:rPr>
            <a:t>UAS 35%</a:t>
          </a:r>
        </a:p>
      </dsp:txBody>
      <dsp:txXfrm>
        <a:off x="385944" y="4889163"/>
        <a:ext cx="2327772" cy="13966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18896-2BF4-714D-A93C-A93FFFE75657}">
      <dsp:nvSpPr>
        <dsp:cNvPr id="0" name=""/>
        <dsp:cNvSpPr/>
      </dsp:nvSpPr>
      <dsp:spPr>
        <a:xfrm>
          <a:off x="0" y="476461"/>
          <a:ext cx="2478880" cy="1487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Tulisan tentang alam ( Nature Writing)</a:t>
          </a:r>
        </a:p>
      </dsp:txBody>
      <dsp:txXfrm>
        <a:off x="0" y="476461"/>
        <a:ext cx="2478880" cy="1487328"/>
      </dsp:txXfrm>
    </dsp:sp>
    <dsp:sp modelId="{5A841D8C-83BA-804A-8A6E-7A4CAF42DA65}">
      <dsp:nvSpPr>
        <dsp:cNvPr id="0" name=""/>
        <dsp:cNvSpPr/>
      </dsp:nvSpPr>
      <dsp:spPr>
        <a:xfrm>
          <a:off x="2726769" y="476461"/>
          <a:ext cx="2478880" cy="14873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Catatan perjalanan dan kegiatan luar ruang (traveling &amp; outdoor activities)</a:t>
          </a:r>
        </a:p>
      </dsp:txBody>
      <dsp:txXfrm>
        <a:off x="2726769" y="476461"/>
        <a:ext cx="2478880" cy="1487328"/>
      </dsp:txXfrm>
    </dsp:sp>
    <dsp:sp modelId="{DCEF3FB6-C5FF-6C4B-AD61-43B012514BD6}">
      <dsp:nvSpPr>
        <dsp:cNvPr id="0" name=""/>
        <dsp:cNvSpPr/>
      </dsp:nvSpPr>
      <dsp:spPr>
        <a:xfrm>
          <a:off x="5453538" y="476461"/>
          <a:ext cx="2478880" cy="14873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Jurnal ilmiah (Science Writing)</a:t>
          </a:r>
        </a:p>
      </dsp:txBody>
      <dsp:txXfrm>
        <a:off x="5453538" y="476461"/>
        <a:ext cx="2478880" cy="1487328"/>
      </dsp:txXfrm>
    </dsp:sp>
    <dsp:sp modelId="{E1BFCED2-923B-064A-BFC9-E4199311C3A3}">
      <dsp:nvSpPr>
        <dsp:cNvPr id="0" name=""/>
        <dsp:cNvSpPr/>
      </dsp:nvSpPr>
      <dsp:spPr>
        <a:xfrm>
          <a:off x="1363384" y="2211678"/>
          <a:ext cx="2478880" cy="14873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Laporan terkait isu lingkungan </a:t>
          </a:r>
        </a:p>
      </dsp:txBody>
      <dsp:txXfrm>
        <a:off x="1363384" y="2211678"/>
        <a:ext cx="2478880" cy="1487328"/>
      </dsp:txXfrm>
    </dsp:sp>
    <dsp:sp modelId="{6F1B5A2C-CBA1-5E49-A781-D7901893FBB2}">
      <dsp:nvSpPr>
        <dsp:cNvPr id="0" name=""/>
        <dsp:cNvSpPr/>
      </dsp:nvSpPr>
      <dsp:spPr>
        <a:xfrm>
          <a:off x="4090153" y="2211678"/>
          <a:ext cx="2478880" cy="148732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Persuasi</a:t>
          </a:r>
        </a:p>
      </dsp:txBody>
      <dsp:txXfrm>
        <a:off x="4090153" y="2211678"/>
        <a:ext cx="2478880" cy="1487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F4556-0F57-FB42-BAAF-FF4E02585391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E540D-7057-9D42-8E39-2437E478D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3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E540D-7057-9D42-8E39-2437E478DD1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6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42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0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7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26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63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8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39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D3ABA-96A8-234F-AF3E-FB9D307FAE04}" type="datetimeFigureOut">
              <a:rPr lang="en-US" smtClean="0"/>
              <a:pPr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F6EBC-5E85-814B-BC31-C9279F0924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1630437" y="2448612"/>
            <a:ext cx="331406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5934" y="691977"/>
            <a:ext cx="5821442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2207" y="2061838"/>
            <a:ext cx="5219585" cy="1662475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Impact"/>
                <a:cs typeface="Impact"/>
              </a:rPr>
              <a:t>KOMUNIKASI LINGKUNGAN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703" y="3783690"/>
            <a:ext cx="4060594" cy="1196717"/>
          </a:xfrm>
        </p:spPr>
        <p:txBody>
          <a:bodyPr>
            <a:normAutofit fontScale="92500" lnSpcReduction="20000"/>
          </a:bodyPr>
          <a:lstStyle/>
          <a:p>
            <a:endParaRPr lang="en-US" sz="1700" b="1" dirty="0"/>
          </a:p>
          <a:p>
            <a:r>
              <a:rPr lang="en-US" sz="1700" b="1" dirty="0"/>
              <a:t>PERTEMUAN 1 : SEJARAH</a:t>
            </a:r>
          </a:p>
          <a:p>
            <a:endParaRPr lang="en-US" sz="1700" b="1" dirty="0"/>
          </a:p>
          <a:p>
            <a:r>
              <a:rPr lang="en-US" sz="1700" b="1" dirty="0"/>
              <a:t>Emma R. </a:t>
            </a:r>
            <a:r>
              <a:rPr lang="en-US" sz="1700" b="1" dirty="0" err="1"/>
              <a:t>Aliudin</a:t>
            </a:r>
            <a:r>
              <a:rPr lang="en-US" sz="17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576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06091" y="-15796"/>
            <a:ext cx="5933937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87312" y="-6726"/>
            <a:ext cx="4448744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75146" y="-3116"/>
            <a:ext cx="5075230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4852" y="0"/>
            <a:ext cx="3929148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196" y="1124998"/>
            <a:ext cx="2592091" cy="458971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4200" b="1">
                <a:latin typeface="Impact"/>
                <a:cs typeface="Impact"/>
              </a:rPr>
              <a:t>A BRIEF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932" y="794042"/>
            <a:ext cx="4070353" cy="524862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Masalah lingkungan  sangat populer di masa kini. Meski begitu, komunikasi lingkungan sesungguhnya diyakini sudah ada sejak lama. Bahkan sama tuanya dengan keberadaan manusia di bumi.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Istilah ‘Komunikasi Lingkungan’ dipakai secara resmi oleh para akademisi dan praktisi sejak tahun 1969.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Schoenfeld, seorang mantan wartawan yang beralih menjadi dosen, menggunakan istilah ‘ENVIRONMENTAL COMMUNICATION’ saat meresmikan Journal of Environmental, Jurnal ini masih terbit hingga kini. 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Arial Rounded MT Bold" panose="020F0704030504030204" pitchFamily="34" charset="77"/>
              </a:rPr>
              <a:t>Pada tahun 1988, Sharon &amp; Kenneth Friedman menerbitkan panduan bagi jurnalis untuk membuat reportase lingkungan yang berjudul REPORTING ON THE ENVIRONMENT: A HANDBOOK FOR JOURNALIST. </a:t>
            </a:r>
          </a:p>
        </p:txBody>
      </p:sp>
    </p:spTree>
    <p:extLst>
      <p:ext uri="{BB962C8B-B14F-4D97-AF65-F5344CB8AC3E}">
        <p14:creationId xmlns:p14="http://schemas.microsoft.com/office/powerpoint/2010/main" val="127515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465" y="798881"/>
            <a:ext cx="6505070" cy="104894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700">
                <a:solidFill>
                  <a:schemeClr val="tx1"/>
                </a:solidFill>
                <a:latin typeface="Impact"/>
                <a:cs typeface="Impact"/>
              </a:rPr>
              <a:t>BENTUK-BENTUK AWAL KOMUNIKASI LINGKUNGAN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B52A576-96B8-4618-91AF-BDF21A0510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224680"/>
              </p:ext>
            </p:extLst>
          </p:nvPr>
        </p:nvGraphicFramePr>
        <p:xfrm>
          <a:off x="605791" y="1990976"/>
          <a:ext cx="7932419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359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NATURE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 Rounded MT Bold" panose="020F0704030504030204" pitchFamily="34" charset="77"/>
            </a:endParaRPr>
          </a:p>
          <a:p>
            <a:r>
              <a:rPr lang="en-US" dirty="0">
                <a:latin typeface="Arial Rounded MT Bold" panose="020F0704030504030204" pitchFamily="34" charset="77"/>
              </a:rPr>
              <a:t>MUIR AND THOREAU (PENULIS AMERIKA) SECARA INTENSIF MENULIS TENTANG AKTIVITAS ALAM. MISAL TENTANG PENEMUAN PULAU BARU, CUACA EKSTRIM, FENOMENA ALAM, DLL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TRADISI INI BERLANJUT HINGGA SEKARANG, EX: BBC PLANET EARTH SERIES, NATIONAL GEOGRAPHIC, DLL. </a:t>
            </a:r>
          </a:p>
        </p:txBody>
      </p:sp>
    </p:spTree>
    <p:extLst>
      <p:ext uri="{BB962C8B-B14F-4D97-AF65-F5344CB8AC3E}">
        <p14:creationId xmlns:p14="http://schemas.microsoft.com/office/powerpoint/2010/main" val="759122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OUTDOOR/TRAVEL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Arial Rounded MT Bold" panose="020F0704030504030204" pitchFamily="34" charset="77"/>
              </a:rPr>
              <a:t>TULISAN TENTANG KISAH PENDAKIAN GUNUNG-GUNUNG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PETUALANGAN DI ALAM BEBAS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TULISAN PERJALANAN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166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Impact"/>
                <a:cs typeface="Impact"/>
              </a:rPr>
              <a:t>SCIENCE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AWAL 1800 BANYAK BERMUNCULAN JURNAL DAN MAJALAH SCIENCE. EX: SCIENTIFIC AMERICAN (1845), NATURE (1869), SCIENCE (1883). 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NATURE, DI AWAL KEMUNCULANNYA,  MENGUSUNG MISI: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 TO PLACE BEFORE THE GENERAL PUBLIC THE GRAND RESULTS OF SCIENTIFIC DISCOVERY, and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TO URGE THE CLAIMS OF SCIENCE TO MORE GENERAL RECOGNITION IN EDUCATION AND IN DAILY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41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dirty="0">
                <a:latin typeface="Impact"/>
                <a:cs typeface="Impact"/>
              </a:rPr>
              <a:t>LAPORAN SKANDAL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AKHIR 1800/AWAL 1900 MULAI MUNCUL SURAT KABAR YANG MENULIS LAPORAN BERBAU SKANDAL ATAU YANG DIKENAL DENGAN ISTILAH  ‘MUCKRACKING’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MUNCUL INVESTIGASI TERKAIT MASALAH PUBLIC HEALTH, SAFETY (PUBLIC AFFAIRS).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TIMES, NEWSWEEK SECARA PERIODIK MENAMPILKAN ‘PUBLIC AFFAIRS REPORTING’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DI MASA KINI BENTUKNYA SEPERTI HASIL PENELITIAN ATAU INVESTIGASI SKANDAL LINGKUNGAN. CONTOHNYA INVESTIGATIVE REPORTING TENTANG ‘LUMPUR LAPINDO’. </a:t>
            </a:r>
          </a:p>
        </p:txBody>
      </p:sp>
    </p:spTree>
    <p:extLst>
      <p:ext uri="{BB962C8B-B14F-4D97-AF65-F5344CB8AC3E}">
        <p14:creationId xmlns:p14="http://schemas.microsoft.com/office/powerpoint/2010/main" val="429895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>
                <a:latin typeface="Impact"/>
                <a:cs typeface="Impact"/>
              </a:rPr>
              <a:t>PERSUASION </a:t>
            </a:r>
            <a:endParaRPr lang="en-US" dirty="0"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77"/>
              </a:rPr>
              <a:t>TOKOH BERPENGARUH DALAM KOMUNIKASI PERSUASIFADALAH ARISTOTELES YANG DISEBUT-SEBUT SEBAGAI  ‘THE FIRST MASTERS OF CIVIC SPEAKING AND CIVIL ARGUMENTATION’.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MUNCUL TREND PERSUASIVE WRITING, TULISAN YANG BIASANYA DITUJUKAN UNTUK MEMPERSUASI PEMBUATAN KEBIJAKAN. DALAM HAL INI KONTEKSNYA MENYANGKUT LINGKUNGAN.  </a:t>
            </a:r>
          </a:p>
        </p:txBody>
      </p:sp>
    </p:spTree>
    <p:extLst>
      <p:ext uri="{BB962C8B-B14F-4D97-AF65-F5344CB8AC3E}">
        <p14:creationId xmlns:p14="http://schemas.microsoft.com/office/powerpoint/2010/main" val="4277220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TERIMA KASIH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KONTRAK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360" y="166302"/>
            <a:ext cx="5031279" cy="6555635"/>
          </a:xfrm>
          <a:solidFill>
            <a:srgbClr val="F2F2F2">
              <a:alpha val="81000"/>
            </a:srgbClr>
          </a:solidFill>
        </p:spPr>
        <p:txBody>
          <a:bodyPr>
            <a:noAutofit/>
          </a:bodyPr>
          <a:lstStyle/>
          <a:p>
            <a:r>
              <a:rPr lang="en-US" sz="1700" dirty="0">
                <a:latin typeface="Times New Roman"/>
                <a:cs typeface="Times New Roman"/>
              </a:rPr>
              <a:t>1 semester : 16 kali </a:t>
            </a:r>
            <a:r>
              <a:rPr lang="en-US" sz="1700" dirty="0" err="1">
                <a:latin typeface="Times New Roman"/>
                <a:cs typeface="Times New Roman"/>
              </a:rPr>
              <a:t>pertemuan</a:t>
            </a:r>
            <a:r>
              <a:rPr lang="en-US" sz="1700" dirty="0">
                <a:latin typeface="Times New Roman"/>
                <a:cs typeface="Times New Roman"/>
              </a:rPr>
              <a:t>, </a:t>
            </a:r>
            <a:r>
              <a:rPr lang="en-US" sz="1700" dirty="0" err="1">
                <a:latin typeface="Times New Roman"/>
                <a:cs typeface="Times New Roman"/>
              </a:rPr>
              <a:t>termasuk</a:t>
            </a:r>
            <a:r>
              <a:rPr lang="en-US" sz="1700" dirty="0">
                <a:latin typeface="Times New Roman"/>
                <a:cs typeface="Times New Roman"/>
              </a:rPr>
              <a:t> UTS &amp; UAS</a:t>
            </a:r>
          </a:p>
          <a:p>
            <a:r>
              <a:rPr lang="en-US" sz="1700" dirty="0" err="1">
                <a:latin typeface="Times New Roman"/>
                <a:cs typeface="Times New Roman"/>
              </a:rPr>
              <a:t>Kelas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kombinasi</a:t>
            </a:r>
            <a:r>
              <a:rPr lang="en-US" sz="1700" dirty="0">
                <a:latin typeface="Times New Roman"/>
                <a:cs typeface="Times New Roman"/>
              </a:rPr>
              <a:t> daring : Zoom &amp; </a:t>
            </a:r>
            <a:r>
              <a:rPr lang="en-US" sz="1700" dirty="0" err="1">
                <a:latin typeface="Times New Roman"/>
                <a:cs typeface="Times New Roman"/>
              </a:rPr>
              <a:t>Collabor</a:t>
            </a:r>
            <a:endParaRPr lang="en-US" sz="1700" dirty="0">
              <a:latin typeface="Times New Roman"/>
              <a:cs typeface="Times New Roman"/>
            </a:endParaRPr>
          </a:p>
          <a:p>
            <a:r>
              <a:rPr lang="en-US" sz="1700" dirty="0" err="1">
                <a:latin typeface="Times New Roman"/>
                <a:cs typeface="Times New Roman"/>
              </a:rPr>
              <a:t>Presensi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Collabor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dibuka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selama</a:t>
            </a:r>
            <a:r>
              <a:rPr lang="en-US" sz="1700" dirty="0">
                <a:latin typeface="Times New Roman"/>
                <a:cs typeface="Times New Roman"/>
              </a:rPr>
              <a:t> jam </a:t>
            </a:r>
            <a:r>
              <a:rPr lang="en-US" sz="1700" dirty="0" err="1">
                <a:latin typeface="Times New Roman"/>
                <a:cs typeface="Times New Roman"/>
              </a:rPr>
              <a:t>kuliah</a:t>
            </a:r>
            <a:endParaRPr lang="en-US" sz="1700" dirty="0">
              <a:latin typeface="Times New Roman"/>
              <a:cs typeface="Times New Roman"/>
            </a:endParaRPr>
          </a:p>
          <a:p>
            <a:r>
              <a:rPr lang="en-US" sz="1700" dirty="0" err="1">
                <a:latin typeface="Times New Roman"/>
                <a:cs typeface="Times New Roman"/>
              </a:rPr>
              <a:t>Wajib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hadir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kelas</a:t>
            </a:r>
            <a:r>
              <a:rPr lang="en-US" sz="1700" dirty="0">
                <a:latin typeface="Times New Roman"/>
                <a:cs typeface="Times New Roman"/>
              </a:rPr>
              <a:t> Zoom 4 kali : </a:t>
            </a:r>
            <a:r>
              <a:rPr lang="en-US" sz="1700" dirty="0" err="1">
                <a:latin typeface="Times New Roman"/>
                <a:cs typeface="Times New Roman"/>
              </a:rPr>
              <a:t>pertemuan</a:t>
            </a:r>
            <a:r>
              <a:rPr lang="en-US" sz="1700" dirty="0">
                <a:latin typeface="Times New Roman"/>
                <a:cs typeface="Times New Roman"/>
              </a:rPr>
              <a:t> 1, 7, 9, 14 + 2 Zoom </a:t>
            </a:r>
            <a:r>
              <a:rPr lang="en-US" sz="1700" dirty="0" err="1">
                <a:latin typeface="Times New Roman"/>
                <a:cs typeface="Times New Roman"/>
              </a:rPr>
              <a:t>tambahan</a:t>
            </a:r>
            <a:r>
              <a:rPr lang="en-US" sz="1700" dirty="0">
                <a:latin typeface="Times New Roman"/>
                <a:cs typeface="Times New Roman"/>
              </a:rPr>
              <a:t> (</a:t>
            </a:r>
            <a:r>
              <a:rPr lang="en-US" sz="1700" dirty="0" err="1">
                <a:latin typeface="Times New Roman"/>
                <a:cs typeface="Times New Roman"/>
              </a:rPr>
              <a:t>bisa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bertambah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lg</a:t>
            </a:r>
            <a:r>
              <a:rPr lang="en-US" sz="1700" dirty="0">
                <a:latin typeface="Times New Roman"/>
                <a:cs typeface="Times New Roman"/>
              </a:rPr>
              <a:t>)</a:t>
            </a:r>
          </a:p>
          <a:p>
            <a:r>
              <a:rPr lang="en-US" sz="1700" dirty="0" err="1">
                <a:latin typeface="Times New Roman"/>
                <a:cs typeface="Times New Roman"/>
              </a:rPr>
              <a:t>Saat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kelas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Collabor</a:t>
            </a:r>
            <a:r>
              <a:rPr lang="en-US" sz="1700" dirty="0">
                <a:latin typeface="Times New Roman"/>
                <a:cs typeface="Times New Roman"/>
              </a:rPr>
              <a:t>, </a:t>
            </a:r>
            <a:r>
              <a:rPr lang="en-US" sz="1700" dirty="0" err="1">
                <a:latin typeface="Times New Roman"/>
                <a:cs typeface="Times New Roman"/>
              </a:rPr>
              <a:t>wajib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aktif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dalam</a:t>
            </a:r>
            <a:r>
              <a:rPr lang="en-US" sz="1700" dirty="0">
                <a:latin typeface="Times New Roman"/>
                <a:cs typeface="Times New Roman"/>
              </a:rPr>
              <a:t> forum </a:t>
            </a:r>
            <a:r>
              <a:rPr lang="en-US" sz="1700" dirty="0" err="1">
                <a:latin typeface="Times New Roman"/>
                <a:cs typeface="Times New Roman"/>
              </a:rPr>
              <a:t>diskusi</a:t>
            </a:r>
            <a:r>
              <a:rPr lang="en-US" sz="1700" dirty="0">
                <a:latin typeface="Times New Roman"/>
                <a:cs typeface="Times New Roman"/>
              </a:rPr>
              <a:t>, </a:t>
            </a:r>
            <a:r>
              <a:rPr lang="en-US" sz="1700" dirty="0" err="1">
                <a:latin typeface="Times New Roman"/>
                <a:cs typeface="Times New Roman"/>
              </a:rPr>
              <a:t>melakukan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presensi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membuka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semua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materi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dan</a:t>
            </a:r>
            <a:r>
              <a:rPr lang="en-US" sz="1700" dirty="0">
                <a:latin typeface="Times New Roman"/>
                <a:cs typeface="Times New Roman"/>
              </a:rPr>
              <a:t> video </a:t>
            </a:r>
            <a:r>
              <a:rPr lang="en-US" sz="1700" dirty="0" err="1">
                <a:latin typeface="Times New Roman"/>
                <a:cs typeface="Times New Roman"/>
              </a:rPr>
              <a:t>terlampir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</a:p>
          <a:p>
            <a:r>
              <a:rPr lang="en-US" sz="1700" dirty="0" err="1">
                <a:latin typeface="Times New Roman"/>
                <a:cs typeface="Times New Roman"/>
              </a:rPr>
              <a:t>Kontribusi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jawaban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Anda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dalam</a:t>
            </a:r>
            <a:r>
              <a:rPr lang="en-US" sz="1700" dirty="0">
                <a:latin typeface="Times New Roman"/>
                <a:cs typeface="Times New Roman"/>
              </a:rPr>
              <a:t> forum </a:t>
            </a:r>
            <a:r>
              <a:rPr lang="en-US" sz="1700" dirty="0" err="1">
                <a:latin typeface="Times New Roman"/>
                <a:cs typeface="Times New Roman"/>
              </a:rPr>
              <a:t>akan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diperhitungkan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sebagai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nilai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tugas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mingguan</a:t>
            </a:r>
            <a:endParaRPr lang="en-US" sz="1700" dirty="0">
              <a:latin typeface="Times New Roman"/>
              <a:cs typeface="Times New Roman"/>
            </a:endParaRPr>
          </a:p>
          <a:p>
            <a:r>
              <a:rPr lang="en-US" sz="1700" dirty="0" err="1">
                <a:latin typeface="Times New Roman"/>
                <a:cs typeface="Times New Roman"/>
              </a:rPr>
              <a:t>Maksimal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ketidakhadiran</a:t>
            </a:r>
            <a:r>
              <a:rPr lang="en-US" sz="1700" dirty="0">
                <a:latin typeface="Times New Roman"/>
                <a:cs typeface="Times New Roman"/>
              </a:rPr>
              <a:t> 4 kali</a:t>
            </a:r>
          </a:p>
          <a:p>
            <a:r>
              <a:rPr lang="en-US" sz="1700" dirty="0" err="1">
                <a:latin typeface="Times New Roman"/>
                <a:cs typeface="Times New Roman"/>
              </a:rPr>
              <a:t>Kumpulkan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tugas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tepat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waktu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sesuai</a:t>
            </a:r>
            <a:r>
              <a:rPr lang="en-US" sz="1700" dirty="0">
                <a:latin typeface="Times New Roman"/>
                <a:cs typeface="Times New Roman"/>
              </a:rPr>
              <a:t> format </a:t>
            </a:r>
            <a:r>
              <a:rPr lang="en-US" sz="1700" dirty="0" err="1">
                <a:latin typeface="Times New Roman"/>
                <a:cs typeface="Times New Roman"/>
              </a:rPr>
              <a:t>dan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konten</a:t>
            </a:r>
            <a:r>
              <a:rPr lang="en-US" sz="1700" dirty="0">
                <a:latin typeface="Times New Roman"/>
                <a:cs typeface="Times New Roman"/>
              </a:rPr>
              <a:t> yang </a:t>
            </a:r>
            <a:r>
              <a:rPr lang="en-US" sz="1700" dirty="0" err="1">
                <a:latin typeface="Times New Roman"/>
                <a:cs typeface="Times New Roman"/>
              </a:rPr>
              <a:t>disepakati</a:t>
            </a:r>
            <a:endParaRPr lang="en-US" sz="1700" dirty="0">
              <a:latin typeface="Times New Roman"/>
              <a:cs typeface="Times New Roman"/>
            </a:endParaRPr>
          </a:p>
          <a:p>
            <a:r>
              <a:rPr lang="en-US" sz="1700" dirty="0" err="1">
                <a:latin typeface="Times New Roman"/>
                <a:cs typeface="Times New Roman"/>
              </a:rPr>
              <a:t>Jaga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etika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ketika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kegiatan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belajar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mengajar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saat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menghubungi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dosen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di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luar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kelas</a:t>
            </a:r>
            <a:r>
              <a:rPr lang="en-US" sz="1700" dirty="0">
                <a:latin typeface="Times New Roman"/>
                <a:cs typeface="Times New Roman"/>
              </a:rPr>
              <a:t>, </a:t>
            </a:r>
            <a:r>
              <a:rPr lang="en-US" sz="1700" dirty="0" err="1">
                <a:latin typeface="Times New Roman"/>
                <a:cs typeface="Times New Roman"/>
              </a:rPr>
              <a:t>mengirim</a:t>
            </a:r>
            <a:r>
              <a:rPr lang="en-US" sz="1700" dirty="0">
                <a:latin typeface="Times New Roman"/>
                <a:cs typeface="Times New Roman"/>
              </a:rPr>
              <a:t> email </a:t>
            </a:r>
            <a:r>
              <a:rPr lang="en-US" sz="1700" dirty="0" err="1">
                <a:latin typeface="Times New Roman"/>
                <a:cs typeface="Times New Roman"/>
              </a:rPr>
              <a:t>dgn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cara</a:t>
            </a:r>
            <a:r>
              <a:rPr lang="en-US" sz="1700" dirty="0">
                <a:latin typeface="Times New Roman"/>
                <a:cs typeface="Times New Roman"/>
              </a:rPr>
              <a:t> yang </a:t>
            </a:r>
            <a:r>
              <a:rPr lang="en-US" sz="1700" dirty="0" err="1">
                <a:latin typeface="Times New Roman"/>
                <a:cs typeface="Times New Roman"/>
              </a:rPr>
              <a:t>baik</a:t>
            </a:r>
            <a:endParaRPr lang="en-US" sz="1700" dirty="0">
              <a:latin typeface="Times New Roman"/>
              <a:cs typeface="Times New Roman"/>
            </a:endParaRPr>
          </a:p>
          <a:p>
            <a:r>
              <a:rPr lang="en-US" sz="1700" dirty="0" err="1">
                <a:latin typeface="Times New Roman"/>
                <a:cs typeface="Times New Roman"/>
              </a:rPr>
              <a:t>Mengajukan</a:t>
            </a:r>
            <a:r>
              <a:rPr lang="en-US" sz="1700" dirty="0">
                <a:latin typeface="Times New Roman"/>
                <a:cs typeface="Times New Roman"/>
              </a:rPr>
              <a:t> </a:t>
            </a:r>
            <a:r>
              <a:rPr lang="en-US" sz="1700" dirty="0" err="1">
                <a:latin typeface="Times New Roman"/>
                <a:cs typeface="Times New Roman"/>
              </a:rPr>
              <a:t>pertanyaan</a:t>
            </a:r>
            <a:r>
              <a:rPr lang="en-US" sz="1700" dirty="0">
                <a:latin typeface="Times New Roman"/>
                <a:cs typeface="Times New Roman"/>
              </a:rPr>
              <a:t> yang </a:t>
            </a:r>
            <a:r>
              <a:rPr lang="en-US" sz="1700" dirty="0" err="1">
                <a:latin typeface="Times New Roman"/>
                <a:cs typeface="Times New Roman"/>
              </a:rPr>
              <a:t>relevan</a:t>
            </a:r>
            <a:endParaRPr lang="en-US" sz="17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KONTRAK 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360" y="544258"/>
            <a:ext cx="4619440" cy="5865867"/>
          </a:xfrm>
          <a:solidFill>
            <a:srgbClr val="F2F2F2">
              <a:alpha val="81000"/>
            </a:srgbClr>
          </a:solidFill>
        </p:spPr>
        <p:txBody>
          <a:bodyPr>
            <a:normAutofit fontScale="92500" lnSpcReduction="10000"/>
          </a:bodyPr>
          <a:lstStyle/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Wajib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hadir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setiap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Zoom (4 kali)</a:t>
            </a:r>
          </a:p>
          <a:p>
            <a:r>
              <a:rPr lang="en-US" dirty="0" err="1">
                <a:latin typeface="Times New Roman"/>
                <a:cs typeface="Times New Roman"/>
              </a:rPr>
              <a:t>Maksimal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keterlambatan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masuk</a:t>
            </a:r>
            <a:r>
              <a:rPr lang="en-US" dirty="0">
                <a:latin typeface="Times New Roman"/>
                <a:cs typeface="Times New Roman"/>
              </a:rPr>
              <a:t> Zoom </a:t>
            </a:r>
            <a:r>
              <a:rPr lang="en-US" dirty="0" err="1">
                <a:latin typeface="Times New Roman"/>
                <a:cs typeface="Times New Roman"/>
              </a:rPr>
              <a:t>adalah</a:t>
            </a:r>
            <a:r>
              <a:rPr lang="en-US" dirty="0">
                <a:latin typeface="Times New Roman"/>
                <a:cs typeface="Times New Roman"/>
              </a:rPr>
              <a:t> 15 </a:t>
            </a:r>
            <a:r>
              <a:rPr lang="en-US" dirty="0" err="1">
                <a:latin typeface="Times New Roman"/>
                <a:cs typeface="Times New Roman"/>
              </a:rPr>
              <a:t>menit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awal</a:t>
            </a:r>
            <a:r>
              <a:rPr lang="en-US" dirty="0">
                <a:latin typeface="Times New Roman"/>
                <a:cs typeface="Times New Roman"/>
              </a:rPr>
              <a:t> jam </a:t>
            </a:r>
            <a:r>
              <a:rPr lang="en-US" dirty="0" err="1">
                <a:latin typeface="Times New Roman"/>
                <a:cs typeface="Times New Roman"/>
              </a:rPr>
              <a:t>kuliah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Saat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Zoom </a:t>
            </a:r>
            <a:r>
              <a:rPr lang="en-US" dirty="0" err="1">
                <a:latin typeface="Times New Roman"/>
                <a:cs typeface="Times New Roman"/>
              </a:rPr>
              <a:t>tetap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mengisi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presensi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Collabor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dibuka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jam </a:t>
            </a:r>
            <a:r>
              <a:rPr lang="en-US" dirty="0" err="1">
                <a:latin typeface="Times New Roman"/>
                <a:cs typeface="Times New Roman"/>
              </a:rPr>
              <a:t>kuliah</a:t>
            </a:r>
            <a:r>
              <a:rPr lang="en-US" dirty="0">
                <a:latin typeface="Times New Roman"/>
                <a:cs typeface="Times New Roman"/>
              </a:rPr>
              <a:t>), capture </a:t>
            </a:r>
            <a:r>
              <a:rPr lang="en-US" dirty="0" err="1">
                <a:latin typeface="Times New Roman"/>
                <a:cs typeface="Times New Roman"/>
              </a:rPr>
              <a:t>presensi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Zoom</a:t>
            </a:r>
          </a:p>
          <a:p>
            <a:r>
              <a:rPr lang="en-US" dirty="0" err="1">
                <a:latin typeface="Times New Roman"/>
                <a:cs typeface="Times New Roman"/>
              </a:rPr>
              <a:t>Wajib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menyalakan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kamera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Zoom </a:t>
            </a:r>
            <a:r>
              <a:rPr lang="en-US" dirty="0" err="1">
                <a:latin typeface="Times New Roman"/>
                <a:cs typeface="Times New Roman"/>
              </a:rPr>
              <a:t>selama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Harap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menggunakan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pakaian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rapih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kondisi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siap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belajar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tidak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sambil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pekerjaan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atau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aktivitas</a:t>
            </a:r>
            <a:r>
              <a:rPr lang="en-US" dirty="0">
                <a:latin typeface="Times New Roman"/>
                <a:cs typeface="Times New Roman"/>
              </a:rPr>
              <a:t> lain)</a:t>
            </a:r>
          </a:p>
          <a:p>
            <a:r>
              <a:rPr lang="en-US" dirty="0" err="1">
                <a:latin typeface="Times New Roman"/>
                <a:cs typeface="Times New Roman"/>
              </a:rPr>
              <a:t>Tidak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Zoom </a:t>
            </a:r>
            <a:r>
              <a:rPr lang="en-US" dirty="0" err="1">
                <a:latin typeface="Times New Roman"/>
                <a:cs typeface="Times New Roman"/>
              </a:rPr>
              <a:t>berlangsung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err="1">
                <a:latin typeface="Times New Roman"/>
                <a:cs typeface="Times New Roman"/>
              </a:rPr>
              <a:t>Aktif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ketika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kelas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bertanya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menanggapi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>
                <a:latin typeface="Times New Roman"/>
                <a:cs typeface="Times New Roman"/>
              </a:rPr>
              <a:t>Izin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</a:t>
            </a:r>
            <a:r>
              <a:rPr lang="en-US" dirty="0">
                <a:latin typeface="Times New Roman"/>
                <a:cs typeface="Times New Roman"/>
              </a:rPr>
              <a:t> toilet </a:t>
            </a:r>
            <a:r>
              <a:rPr lang="en-US" dirty="0" err="1">
                <a:latin typeface="Times New Roman"/>
                <a:cs typeface="Times New Roman"/>
              </a:rPr>
              <a:t>hanya</a:t>
            </a:r>
            <a:r>
              <a:rPr lang="en-US" dirty="0">
                <a:latin typeface="Times New Roman"/>
                <a:cs typeface="Times New Roman"/>
              </a:rPr>
              <a:t> 1 kali (</a:t>
            </a:r>
            <a:r>
              <a:rPr lang="en-US" dirty="0" err="1">
                <a:latin typeface="Times New Roman"/>
                <a:cs typeface="Times New Roman"/>
              </a:rPr>
              <a:t>maks</a:t>
            </a:r>
            <a:r>
              <a:rPr lang="en-US" dirty="0">
                <a:latin typeface="Times New Roman"/>
                <a:cs typeface="Times New Roman"/>
              </a:rPr>
              <a:t> 5 </a:t>
            </a:r>
            <a:r>
              <a:rPr lang="en-US" dirty="0" err="1">
                <a:latin typeface="Times New Roman"/>
                <a:cs typeface="Times New Roman"/>
              </a:rPr>
              <a:t>menit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>
                <a:latin typeface="Times New Roman"/>
                <a:cs typeface="Times New Roman"/>
              </a:rPr>
              <a:t>Fokus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layar</a:t>
            </a:r>
            <a:r>
              <a:rPr lang="en-US" dirty="0">
                <a:latin typeface="Times New Roman"/>
                <a:cs typeface="Times New Roman"/>
              </a:rPr>
              <a:t> Zoom</a:t>
            </a:r>
          </a:p>
          <a:p>
            <a:r>
              <a:rPr lang="en-US" dirty="0" err="1">
                <a:latin typeface="Times New Roman"/>
                <a:cs typeface="Times New Roman"/>
              </a:rPr>
              <a:t>Tidak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menggunakan</a:t>
            </a:r>
            <a:r>
              <a:rPr lang="en-US" dirty="0">
                <a:latin typeface="Times New Roman"/>
                <a:cs typeface="Times New Roman"/>
              </a:rPr>
              <a:t> hp/</a:t>
            </a:r>
            <a:r>
              <a:rPr lang="en-US" dirty="0" err="1">
                <a:latin typeface="Times New Roman"/>
                <a:cs typeface="Times New Roman"/>
              </a:rPr>
              <a:t>alat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komunikasi</a:t>
            </a:r>
            <a:r>
              <a:rPr lang="en-US" dirty="0">
                <a:latin typeface="Times New Roman"/>
                <a:cs typeface="Times New Roman"/>
              </a:rPr>
              <a:t> lain yang </a:t>
            </a:r>
            <a:r>
              <a:rPr lang="en-US" dirty="0" err="1">
                <a:latin typeface="Times New Roman"/>
                <a:cs typeface="Times New Roman"/>
              </a:rPr>
              <a:t>tidak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terkait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keperluan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mata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kuliah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ini</a:t>
            </a: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Impact"/>
                <a:cs typeface="Impact"/>
              </a:rPr>
              <a:t>NILAI PROGRAM STUDI </a:t>
            </a:r>
            <a:br>
              <a:rPr lang="en-US" dirty="0">
                <a:latin typeface="Impact"/>
                <a:cs typeface="Impact"/>
              </a:rPr>
            </a:br>
            <a:r>
              <a:rPr lang="en-US" dirty="0">
                <a:latin typeface="Impact"/>
                <a:cs typeface="Impact"/>
              </a:rPr>
              <a:t>ILMU KOMUNIKASI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10E7A8-8E86-6043-831A-AA73F5991E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82480" y="861738"/>
          <a:ext cx="4868736" cy="521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67360" y="287726"/>
          <a:ext cx="4947784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2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Pertemuan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Materi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Kontrak</a:t>
                      </a:r>
                      <a:r>
                        <a:rPr lang="en-US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RPS,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Sejarah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Konsep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Komunikasi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Lingkungan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Sustainable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Living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Corporate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Social Responsibility (CSR)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Green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Marketing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Komunikasi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Risiko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Review &amp; </a:t>
                      </a:r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Kuis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/>
                          <a:cs typeface="Times New Roman"/>
                        </a:rPr>
                        <a:t>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Pendekatan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Budaya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Komunikasi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Lingkungan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Mengenali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Isu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Lingkungan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Perencanaan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Kampanye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Perencanaan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Kampanye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Analisis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Stakeholders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Perencanaan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Kampanye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Pemilihan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Media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/>
                          <a:cs typeface="Times New Roman"/>
                        </a:rPr>
                        <a:t>Riset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Komunikasi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Lingkungan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/>
                          <a:cs typeface="Times New Roman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/>
                          <a:cs typeface="Times New Roman"/>
                        </a:rPr>
                        <a:t>Review</a:t>
                      </a:r>
                      <a:r>
                        <a:rPr lang="en-US" baseline="0" dirty="0">
                          <a:latin typeface="Times New Roman"/>
                          <a:cs typeface="Times New Roman"/>
                        </a:rPr>
                        <a:t> &amp; </a:t>
                      </a:r>
                      <a:r>
                        <a:rPr lang="en-US" baseline="0" dirty="0" err="1">
                          <a:latin typeface="Times New Roman"/>
                          <a:cs typeface="Times New Roman"/>
                        </a:rPr>
                        <a:t>Kuis</a:t>
                      </a:r>
                      <a:endParaRPr lang="en-US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Times New Roman"/>
                          <a:cs typeface="Times New Roman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/>
                          <a:cs typeface="Times New Roman"/>
                        </a:rPr>
                        <a:t>UAS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RENCANA PEMBELAJARAN SEMESTERR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KOMPOSISI PENILAIAN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4475608" y="274638"/>
          <a:ext cx="3099661" cy="6286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8E8958-A0BD-4366-8F61-3A496C51C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45862C-E73D-4EFB-9DD5-8A5E3473E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D2676ED1-2492-46B6-88D6-C9ED257B7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8A42DCC-C6BA-4B68-9FC4-FEE65399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F81ED05C-778D-41F3-9C0E-6DE1D668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E063861-F6FC-4CC1-A77E-5993E5E25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E1DA2FC-6137-4EC4-B9F4-72264C39D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FE9E3A7-993F-401D-8B16-53BFC6FA2F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3757125-5D70-4D7A-B223-2FFC51F5B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03C4207E-9457-436F-B9A0-C3CAEBF81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64EE9697-E49F-4E62-8318-9E2DBC6E7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0800120F-70F4-4696-BAFB-BBC0BC576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8D1E1ADB-5BAA-49F4-BE24-044E941043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9D410413-BDE6-4A4E-930A-0ACBBF8CD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EBF657D-5B37-4F84-8833-C569EAB90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A2DBF00E-BE35-44EC-A95B-8B2EE9233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BA2C8141-5135-467E-B940-D3836B16E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44991C1A-45E7-45C6-8816-BFEDFFCCB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B88BEC13-903F-4318-B5AB-DC23ED2ED5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41E259CE-D2C5-4FBC-9FAE-5AB0BBD0E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495CB679-05D8-44D1-8218-C5255295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FCC6878-2DB4-4497-B668-E75220A2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36254A6B-DCFA-42AD-906C-C43E2CAE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1429180E-866D-447C-A170-484000E48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3761" y="1047102"/>
            <a:ext cx="4452664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22">
            <a:extLst>
              <a:ext uri="{FF2B5EF4-FFF2-40B4-BE49-F238E27FC236}">
                <a16:creationId xmlns:a16="http://schemas.microsoft.com/office/drawing/2014/main" id="{FEE51AA4-287D-4CB8-8CD4-D6986106F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01598" y="5546507"/>
            <a:ext cx="236991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177ACA7-E71A-4888-9EBD-074801D88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3761" y="1634393"/>
            <a:ext cx="4451847" cy="39173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483" y="1718735"/>
            <a:ext cx="4325675" cy="10723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3100" b="1">
                <a:latin typeface="Arial Rounded MT Bold" panose="020F0704030504030204" pitchFamily="34" charset="77"/>
                <a:cs typeface="Impact"/>
              </a:rPr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26" y="2789239"/>
            <a:ext cx="4326332" cy="26836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1400">
                <a:solidFill>
                  <a:srgbClr val="FFFFFE"/>
                </a:solidFill>
                <a:latin typeface="Arial Rounded MT Bold" panose="020F0704030504030204" pitchFamily="34" charset="77"/>
              </a:rPr>
              <a:t>Jurin, Richard R.,Roush, Danny, Danter, Jeff (2010) Environmental Communication, London, Springer.</a:t>
            </a:r>
          </a:p>
          <a:p>
            <a:endParaRPr lang="en-US" sz="1400">
              <a:solidFill>
                <a:srgbClr val="FFFFFE"/>
              </a:solidFill>
              <a:latin typeface="Arial Rounded MT Bold" panose="020F0704030504030204" pitchFamily="34" charset="77"/>
            </a:endParaRPr>
          </a:p>
          <a:p>
            <a:pPr marL="0" indent="0">
              <a:buNone/>
            </a:pPr>
            <a:endParaRPr lang="en-US" sz="1400">
              <a:solidFill>
                <a:srgbClr val="FFFFFE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2DF6337-9683-4A06-B3D5-CB22C7F4F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2396" y="-6706"/>
            <a:ext cx="3481604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Screen Shot 2021-09-01 at 9.43.54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759" y="236464"/>
            <a:ext cx="3907241" cy="642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FONDASI KOMUNIKASI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Communication, as considered here,  is a human activity</a:t>
            </a:r>
          </a:p>
          <a:p>
            <a:r>
              <a:rPr lang="en-US" dirty="0"/>
              <a:t>You cannot not communicate</a:t>
            </a:r>
          </a:p>
          <a:p>
            <a:r>
              <a:rPr lang="en-US" dirty="0"/>
              <a:t>Understanding is the goal of communication</a:t>
            </a:r>
          </a:p>
          <a:p>
            <a:r>
              <a:rPr lang="en-US" dirty="0"/>
              <a:t>Most responsibility in this process rests with the communicators, not the recipient</a:t>
            </a:r>
          </a:p>
          <a:p>
            <a:r>
              <a:rPr lang="en-US" dirty="0"/>
              <a:t>Human society depends daily on nature for survival</a:t>
            </a:r>
          </a:p>
          <a:p>
            <a:r>
              <a:rPr lang="en-US" dirty="0"/>
              <a:t>Earth has it own messages to share with 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1186483"/>
            <a:ext cx="6636259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313" y="1186483"/>
            <a:ext cx="2866947" cy="4477933"/>
            <a:chOff x="807084" y="1186483"/>
            <a:chExt cx="3822597" cy="447793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61" y="2075504"/>
            <a:ext cx="2740927" cy="20427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28600" tIns="228600" rIns="228600" bIns="0" rtlCol="0" anchor="b">
            <a:normAutofit/>
          </a:bodyPr>
          <a:lstStyle/>
          <a:p>
            <a:pPr defTabSz="914400">
              <a:lnSpc>
                <a:spcPct val="80000"/>
              </a:lnSpc>
            </a:pPr>
            <a:r>
              <a:rPr lang="en-US" sz="4600" spc="-150">
                <a:latin typeface="+mj-lt"/>
                <a:ea typeface="+mj-ea"/>
                <a:cs typeface="+mj-cs"/>
              </a:rPr>
              <a:t>KAPAN MULAI ADA?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80112" y="-6706"/>
            <a:ext cx="5063887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Flinstone famil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946" y="1042823"/>
            <a:ext cx="4590239" cy="4781498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4704549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819</Words>
  <Application>Microsoft Office PowerPoint</Application>
  <PresentationFormat>On-screen Show (4:3)</PresentationFormat>
  <Paragraphs>123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Atlas</vt:lpstr>
      <vt:lpstr>KOMUNIKASI LINGKUNGAN </vt:lpstr>
      <vt:lpstr>KONTRAK KULIAH</vt:lpstr>
      <vt:lpstr>KONTRAK KULIAH</vt:lpstr>
      <vt:lpstr>NILAI PROGRAM STUDI  ILMU KOMUNIKASI</vt:lpstr>
      <vt:lpstr>RENCANA PEMBELAJARAN SEMESTERR</vt:lpstr>
      <vt:lpstr>KOMPOSISI PENILAIAN</vt:lpstr>
      <vt:lpstr>REFERENSI</vt:lpstr>
      <vt:lpstr>FONDASI KOMUNIKASI LINGKUNGAN</vt:lpstr>
      <vt:lpstr>KAPAN MULAI ADA?</vt:lpstr>
      <vt:lpstr>A BRIEF HISTORY</vt:lpstr>
      <vt:lpstr>BENTUK-BENTUK AWAL KOMUNIKASI LINGKUNGAN</vt:lpstr>
      <vt:lpstr>NATURE WRITING</vt:lpstr>
      <vt:lpstr>OUTDOOR/TRAVEL WRITING</vt:lpstr>
      <vt:lpstr>SCIENCE WRITING</vt:lpstr>
      <vt:lpstr>LAPORAN SKANDAL LINGKUNGAN</vt:lpstr>
      <vt:lpstr>PERSUASION 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</dc:title>
  <dc:creator>Emma  Aliudin</dc:creator>
  <cp:lastModifiedBy>Reny Dyanasari</cp:lastModifiedBy>
  <cp:revision>9</cp:revision>
  <dcterms:created xsi:type="dcterms:W3CDTF">2021-12-27T07:55:09Z</dcterms:created>
  <dcterms:modified xsi:type="dcterms:W3CDTF">2021-12-29T01:46:32Z</dcterms:modified>
</cp:coreProperties>
</file>