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4FA2133-3514-4745-8183-9A6BBE3A3A4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Review, QUIZ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  <a:p>
            <a:r>
              <a:rPr lang="en-US" dirty="0" err="1"/>
              <a:t>Pertemuan</a:t>
            </a:r>
            <a:r>
              <a:rPr lang="en-US" dirty="0"/>
              <a:t> 15</a:t>
            </a:r>
          </a:p>
        </p:txBody>
      </p:sp>
    </p:spTree>
    <p:extLst>
      <p:ext uri="{BB962C8B-B14F-4D97-AF65-F5344CB8AC3E}">
        <p14:creationId xmlns:p14="http://schemas.microsoft.com/office/powerpoint/2010/main" val="366208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individual</a:t>
            </a:r>
          </a:p>
        </p:txBody>
      </p:sp>
    </p:spTree>
    <p:extLst>
      <p:ext uri="{BB962C8B-B14F-4D97-AF65-F5344CB8AC3E}">
        <p14:creationId xmlns:p14="http://schemas.microsoft.com/office/powerpoint/2010/main" val="1635613672"/>
      </p:ext>
    </p:extLst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4</TotalTime>
  <Words>13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Blue-green cave design template</vt:lpstr>
      <vt:lpstr>Review, QUIZ 2</vt:lpstr>
      <vt:lpstr>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Materi</dc:title>
  <dc:creator>Bias</dc:creator>
  <cp:lastModifiedBy>Naurissa Biasini</cp:lastModifiedBy>
  <cp:revision>6</cp:revision>
  <dcterms:created xsi:type="dcterms:W3CDTF">2019-10-08T09:00:15Z</dcterms:created>
  <dcterms:modified xsi:type="dcterms:W3CDTF">2020-12-19T12:46:55Z</dcterms:modified>
</cp:coreProperties>
</file>