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A674A60-EBF3-43C4-B1E9-6AE3F6211BF3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A79CD64-C9A3-420C-95F0-32F18AF2CDE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Intercultural Conflict and Conflict Management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Conflict: an intercultural perspective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culture’s way of perceiving and dealing with conflict reflects its value system</a:t>
            </a:r>
          </a:p>
          <a:p>
            <a:endParaRPr lang="en-US" dirty="0" smtClean="0"/>
          </a:p>
          <a:p>
            <a:r>
              <a:rPr lang="en-US" dirty="0" smtClean="0"/>
              <a:t>Collectivistic culture have an aversion to open, direct conflict, which is seen as a threat to organizational accord and stability and to the relationships among group members</a:t>
            </a:r>
          </a:p>
          <a:p>
            <a:endParaRPr lang="en-US" dirty="0" smtClean="0"/>
          </a:p>
          <a:p>
            <a:r>
              <a:rPr lang="en-US" dirty="0" smtClean="0"/>
              <a:t>USA prefer head-on confrontation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3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Cultural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contentious issues</a:t>
            </a:r>
          </a:p>
          <a:p>
            <a:endParaRPr lang="en-US" dirty="0"/>
          </a:p>
          <a:p>
            <a:r>
              <a:rPr lang="en-US" dirty="0" smtClean="0"/>
              <a:t>Keep an open mind</a:t>
            </a:r>
          </a:p>
          <a:p>
            <a:endParaRPr lang="en-US" dirty="0"/>
          </a:p>
          <a:p>
            <a:r>
              <a:rPr lang="en-US" dirty="0" smtClean="0"/>
              <a:t>Do not rush</a:t>
            </a:r>
          </a:p>
          <a:p>
            <a:endParaRPr lang="en-US" dirty="0"/>
          </a:p>
          <a:p>
            <a:r>
              <a:rPr lang="en-US" dirty="0" smtClean="0"/>
              <a:t>Keep the conflict centered on ideas, not people</a:t>
            </a:r>
          </a:p>
          <a:p>
            <a:endParaRPr lang="en-US" dirty="0"/>
          </a:p>
          <a:p>
            <a:r>
              <a:rPr lang="en-US" dirty="0" smtClean="0"/>
              <a:t>Develop techniques for avoiding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7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9300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is rule governed</a:t>
            </a:r>
          </a:p>
          <a:p>
            <a:r>
              <a:rPr lang="en-US" dirty="0" smtClean="0"/>
              <a:t>Context helps specify communication rules</a:t>
            </a:r>
          </a:p>
          <a:p>
            <a:r>
              <a:rPr lang="en-US" dirty="0" smtClean="0"/>
              <a:t>Communication rules are culturally diverse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Formality and Informality</a:t>
            </a:r>
          </a:p>
          <a:p>
            <a:r>
              <a:rPr lang="en-US" dirty="0" smtClean="0"/>
              <a:t>Assertiveness and Interpersonal harmony</a:t>
            </a:r>
          </a:p>
          <a:p>
            <a:r>
              <a:rPr lang="en-US" dirty="0" smtClean="0"/>
              <a:t>Status relationships</a:t>
            </a:r>
          </a:p>
          <a:p>
            <a:pPr lvl="1"/>
            <a:r>
              <a:rPr lang="en-US" dirty="0" smtClean="0"/>
              <a:t>Egalitarian</a:t>
            </a:r>
          </a:p>
          <a:p>
            <a:pPr lvl="1"/>
            <a:r>
              <a:rPr lang="en-US" dirty="0" smtClean="0"/>
              <a:t>Hierarchical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7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in the Multicultural Business Context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8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Protocol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Contacts</a:t>
            </a:r>
          </a:p>
          <a:p>
            <a:r>
              <a:rPr lang="en-US" dirty="0" smtClean="0"/>
              <a:t>Greeting Behavior</a:t>
            </a:r>
          </a:p>
          <a:p>
            <a:r>
              <a:rPr lang="en-US" dirty="0" smtClean="0"/>
              <a:t>Personal Appearance</a:t>
            </a:r>
          </a:p>
          <a:p>
            <a:r>
              <a:rPr lang="en-US" dirty="0" smtClean="0"/>
              <a:t>Gift Giving</a:t>
            </a:r>
          </a:p>
          <a:p>
            <a:r>
              <a:rPr lang="en-US" dirty="0" smtClean="0"/>
              <a:t>Conversational Taboos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655" y="1676400"/>
            <a:ext cx="337563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3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1154097"/>
          </a:xfrm>
        </p:spPr>
        <p:txBody>
          <a:bodyPr/>
          <a:lstStyle/>
          <a:p>
            <a:r>
              <a:rPr lang="en-US" dirty="0" smtClean="0"/>
              <a:t>Intercultural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25119"/>
            <a:ext cx="7315200" cy="756082"/>
          </a:xfrm>
        </p:spPr>
        <p:txBody>
          <a:bodyPr/>
          <a:lstStyle/>
          <a:p>
            <a:r>
              <a:rPr lang="en-US" dirty="0" smtClean="0"/>
              <a:t>Read the case on your book!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1600200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Leadership Styles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2895600"/>
            <a:ext cx="7315200" cy="75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are the leadership styles difference among countries?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3352800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Decision-Making </a:t>
            </a:r>
            <a:r>
              <a:rPr lang="en-US" dirty="0"/>
              <a:t>Styles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4400" y="4648200"/>
            <a:ext cx="7315200" cy="75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are the decision-making styles difference among countries?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5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Intercultural Business Negotiations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1. </a:t>
            </a:r>
            <a:r>
              <a:rPr lang="en-US" i="1" dirty="0"/>
              <a:t>Be prepared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Develop sensitivity to the use of time. </a:t>
            </a:r>
            <a:endParaRPr lang="en-US" i="1" dirty="0" smtClean="0"/>
          </a:p>
          <a:p>
            <a:pPr marL="45720" indent="0">
              <a:buNone/>
            </a:pPr>
            <a:endParaRPr lang="en-US" i="1" dirty="0"/>
          </a:p>
          <a:p>
            <a:pPr marL="4572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i="1" dirty="0"/>
              <a:t>Listen carefully</a:t>
            </a:r>
            <a:r>
              <a:rPr lang="en-US" dirty="0"/>
              <a:t>. 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i="1" dirty="0"/>
              <a:t>Learn to tolerate ambiguity</a:t>
            </a:r>
            <a:r>
              <a:rPr lang="en-US" dirty="0"/>
              <a:t>. 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5. </a:t>
            </a:r>
            <a:r>
              <a:rPr lang="en-US" i="1" dirty="0" smtClean="0"/>
              <a:t>Try to locate areas of 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7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Intercultural Conflict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Avoidance</a:t>
            </a:r>
          </a:p>
          <a:p>
            <a:endParaRPr lang="en-US" dirty="0"/>
          </a:p>
          <a:p>
            <a:r>
              <a:rPr lang="en-US" dirty="0" smtClean="0"/>
              <a:t>Accommodation</a:t>
            </a:r>
          </a:p>
          <a:p>
            <a:endParaRPr lang="en-US" dirty="0"/>
          </a:p>
          <a:p>
            <a:r>
              <a:rPr lang="en-US" dirty="0" smtClean="0"/>
              <a:t>Competition</a:t>
            </a:r>
          </a:p>
          <a:p>
            <a:endParaRPr lang="en-US" dirty="0"/>
          </a:p>
          <a:p>
            <a:r>
              <a:rPr lang="en-US" dirty="0" smtClean="0"/>
              <a:t>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39</TotalTime>
  <Words>222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Perspective</vt:lpstr>
      <vt:lpstr>Intercultural Conflict and Conflict Management Strategies</vt:lpstr>
      <vt:lpstr>Culture and Context</vt:lpstr>
      <vt:lpstr>Assessing The Context</vt:lpstr>
      <vt:lpstr>Communication in the Multicultural Business Context</vt:lpstr>
      <vt:lpstr>Business Protocol</vt:lpstr>
      <vt:lpstr>Intercultural Management</vt:lpstr>
      <vt:lpstr>Intercultural Business Negotiations</vt:lpstr>
      <vt:lpstr>Questions?</vt:lpstr>
      <vt:lpstr>Intercultural Conflict Management</vt:lpstr>
      <vt:lpstr>Conflict: an intercultural perspective</vt:lpstr>
      <vt:lpstr>Managing Cultural conflict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Conflict and Conflict Management Strategies</dc:title>
  <dc:creator>pc</dc:creator>
  <cp:lastModifiedBy>pc</cp:lastModifiedBy>
  <cp:revision>5</cp:revision>
  <dcterms:created xsi:type="dcterms:W3CDTF">2018-10-21T12:19:21Z</dcterms:created>
  <dcterms:modified xsi:type="dcterms:W3CDTF">2018-10-21T12:58:59Z</dcterms:modified>
</cp:coreProperties>
</file>