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1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0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4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94FA2133-3514-4745-8183-9A6BBE3A3A4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Makalah</a:t>
            </a:r>
            <a:r>
              <a:rPr lang="en-US" dirty="0"/>
              <a:t> dan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  <a:p>
            <a:r>
              <a:rPr lang="en-US" dirty="0" err="1"/>
              <a:t>Pertemuan</a:t>
            </a:r>
            <a:r>
              <a:rPr lang="en-US" dirty="0"/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3662087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534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3561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534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5347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534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5347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5347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534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Presenter:</a:t>
            </a:r>
          </a:p>
          <a:p>
            <a:r>
              <a:rPr lang="en-US" dirty="0" err="1"/>
              <a:t>Penanya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5347974"/>
      </p:ext>
    </p:extLst>
  </p:cSld>
  <p:clrMapOvr>
    <a:masterClrMapping/>
  </p:clrMapOvr>
</p:sld>
</file>

<file path=ppt/theme/theme1.xml><?xml version="1.0" encoding="utf-8"?>
<a:theme xmlns:a="http://schemas.openxmlformats.org/drawingml/2006/main" name="Blue-green cave design template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6</TotalTime>
  <Words>73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Black</vt:lpstr>
      <vt:lpstr>Blue-green cave design template</vt:lpstr>
      <vt:lpstr>Pengumpulan Makalah dan Presentasi Kelompok</vt:lpstr>
      <vt:lpstr>Presentasi Kelompok 1</vt:lpstr>
      <vt:lpstr>Presentasi Kelompok 2</vt:lpstr>
      <vt:lpstr>Presentasi Kelompok 3</vt:lpstr>
      <vt:lpstr>Presentasi Kelompok 4</vt:lpstr>
      <vt:lpstr>Presentasi Kelompok 5</vt:lpstr>
      <vt:lpstr>Presentasi Kelompok 6</vt:lpstr>
      <vt:lpstr>Presentasi Kelompok 7</vt:lpstr>
      <vt:lpstr>Presentasi Kelompok 8</vt:lpstr>
      <vt:lpstr>Presentasi Kelompok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</dc:title>
  <dc:creator>Bias</dc:creator>
  <cp:lastModifiedBy>Naurissa Biasini</cp:lastModifiedBy>
  <cp:revision>5</cp:revision>
  <dcterms:created xsi:type="dcterms:W3CDTF">2019-10-08T09:00:15Z</dcterms:created>
  <dcterms:modified xsi:type="dcterms:W3CDTF">2020-11-29T12:59:44Z</dcterms:modified>
</cp:coreProperties>
</file>