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780"/>
  </p:normalViewPr>
  <p:slideViewPr>
    <p:cSldViewPr snapToGrid="0" snapToObjects="1">
      <p:cViewPr varScale="1">
        <p:scale>
          <a:sx n="119" d="100"/>
          <a:sy n="119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ASISTENSI KARYA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Media Audio Visual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/>
              <a:t>#14</a:t>
            </a:r>
            <a:endParaRPr lang="en-US" dirty="0"/>
          </a:p>
        </p:txBody>
      </p:sp>
      <p:pic>
        <p:nvPicPr>
          <p:cNvPr id="4" name="Picture 3" descr="Logo UPJ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52" y="769052"/>
            <a:ext cx="2018148" cy="767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5973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4410</TotalTime>
  <Words>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Corbel</vt:lpstr>
      <vt:lpstr>Wingdings 2</vt:lpstr>
      <vt:lpstr>Frame</vt:lpstr>
      <vt:lpstr>ASISTENSI KARYA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 Media Audio Visual</dc:title>
  <dc:creator>Microsoft Office User</dc:creator>
  <cp:lastModifiedBy>Yosaphat Danis</cp:lastModifiedBy>
  <cp:revision>49</cp:revision>
  <dcterms:created xsi:type="dcterms:W3CDTF">2019-10-17T18:45:46Z</dcterms:created>
  <dcterms:modified xsi:type="dcterms:W3CDTF">2020-01-16T11:08:30Z</dcterms:modified>
</cp:coreProperties>
</file>