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40" r:id="rId1"/>
  </p:sldMasterIdLst>
  <p:sldIdLst>
    <p:sldId id="256" r:id="rId2"/>
    <p:sldId id="279" r:id="rId3"/>
    <p:sldId id="278" r:id="rId4"/>
    <p:sldId id="277" r:id="rId5"/>
    <p:sldId id="28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4"/>
    <p:restoredTop sz="94764"/>
  </p:normalViewPr>
  <p:slideViewPr>
    <p:cSldViewPr snapToGrid="0" snapToObjects="1">
      <p:cViewPr varScale="1">
        <p:scale>
          <a:sx n="82" d="100"/>
          <a:sy n="82" d="100"/>
        </p:scale>
        <p:origin x="200" y="3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12/4/19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12/4/19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12/4/19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12/4/19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12/4/19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12/4/19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12/4/19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12/4/19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12/4/19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malangfilmfestival.com/penerimaan-karya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err="1" smtClean="0"/>
              <a:t>Dasar</a:t>
            </a:r>
            <a:r>
              <a:rPr lang="en-US" sz="5400" dirty="0" smtClean="0"/>
              <a:t> Editing </a:t>
            </a:r>
            <a:r>
              <a:rPr lang="en-US" sz="5400" dirty="0" smtClean="0"/>
              <a:t>(Premiere)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Media Audio Visual </a:t>
            </a:r>
            <a:r>
              <a:rPr lang="en-US" dirty="0" err="1" smtClean="0"/>
              <a:t>Pertemuan</a:t>
            </a:r>
            <a:r>
              <a:rPr lang="en-US" dirty="0" smtClean="0"/>
              <a:t> #14</a:t>
            </a:r>
            <a:endParaRPr lang="en-US" dirty="0"/>
          </a:p>
        </p:txBody>
      </p:sp>
      <p:pic>
        <p:nvPicPr>
          <p:cNvPr id="4" name="Picture 3" descr="Logo UPJ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9052" y="769052"/>
            <a:ext cx="2018148" cy="7672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7259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Inti </a:t>
            </a:r>
            <a:r>
              <a:rPr lang="en-US" dirty="0" err="1" smtClean="0"/>
              <a:t>perjalanan</a:t>
            </a:r>
            <a:r>
              <a:rPr lang="en-US" dirty="0" smtClean="0"/>
              <a:t> editing </a:t>
            </a:r>
            <a:r>
              <a:rPr lang="en-US" dirty="0" err="1" smtClean="0"/>
              <a:t>menggunakan</a:t>
            </a:r>
            <a:r>
              <a:rPr lang="en-US" dirty="0" smtClean="0"/>
              <a:t> adobe premiere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Create project</a:t>
            </a:r>
          </a:p>
          <a:p>
            <a:r>
              <a:rPr lang="en-US" dirty="0" smtClean="0"/>
              <a:t>Import media</a:t>
            </a:r>
          </a:p>
          <a:p>
            <a:r>
              <a:rPr lang="en-US" dirty="0" smtClean="0"/>
              <a:t>Create sequence</a:t>
            </a:r>
          </a:p>
          <a:p>
            <a:r>
              <a:rPr lang="en-US" dirty="0" smtClean="0"/>
              <a:t>Editing </a:t>
            </a:r>
          </a:p>
          <a:p>
            <a:r>
              <a:rPr lang="en-US" dirty="0" smtClean="0"/>
              <a:t>Render</a:t>
            </a:r>
          </a:p>
          <a:p>
            <a:r>
              <a:rPr lang="en-US" dirty="0" smtClean="0"/>
              <a:t>Export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err="1" smtClean="0"/>
              <a:t>Biar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jelas</a:t>
            </a:r>
            <a:r>
              <a:rPr lang="en-US" dirty="0" smtClean="0"/>
              <a:t>, </a:t>
            </a:r>
            <a:r>
              <a:rPr lang="en-US" dirty="0" err="1" smtClean="0"/>
              <a:t>mari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bahas</a:t>
            </a:r>
            <a:r>
              <a:rPr lang="en-US" dirty="0" smtClean="0"/>
              <a:t> </a:t>
            </a:r>
            <a:r>
              <a:rPr lang="en-US" dirty="0" err="1" smtClean="0"/>
              <a:t>istilah-istilahnya</a:t>
            </a:r>
            <a:r>
              <a:rPr lang="en-US" dirty="0" smtClean="0"/>
              <a:t> </a:t>
            </a:r>
            <a:r>
              <a:rPr lang="en-US" dirty="0" err="1" smtClean="0"/>
              <a:t>sambil</a:t>
            </a:r>
            <a:r>
              <a:rPr lang="en-US" dirty="0" smtClean="0"/>
              <a:t> </a:t>
            </a:r>
            <a:r>
              <a:rPr lang="en-US" dirty="0" err="1" smtClean="0"/>
              <a:t>buka</a:t>
            </a:r>
            <a:r>
              <a:rPr lang="en-US" smtClean="0"/>
              <a:t> premiere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775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Istilah</a:t>
            </a:r>
            <a:r>
              <a:rPr lang="en-US" dirty="0" smtClean="0"/>
              <a:t> di editing (premiere)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en-US" sz="2400" dirty="0" smtClean="0"/>
              <a:t>Project </a:t>
            </a:r>
          </a:p>
          <a:p>
            <a:r>
              <a:rPr lang="en-US" sz="2400" dirty="0" smtClean="0"/>
              <a:t>Import  </a:t>
            </a:r>
          </a:p>
          <a:p>
            <a:r>
              <a:rPr lang="en-US" sz="2400" dirty="0" smtClean="0"/>
              <a:t>Media Base </a:t>
            </a:r>
          </a:p>
          <a:p>
            <a:r>
              <a:rPr lang="en-US" sz="2400" dirty="0" smtClean="0"/>
              <a:t>Preview </a:t>
            </a:r>
          </a:p>
          <a:p>
            <a:r>
              <a:rPr lang="en-US" sz="2400" dirty="0"/>
              <a:t>Timeline </a:t>
            </a:r>
          </a:p>
          <a:p>
            <a:r>
              <a:rPr lang="en-US" sz="2400" dirty="0"/>
              <a:t>Sequence</a:t>
            </a:r>
          </a:p>
          <a:p>
            <a:r>
              <a:rPr lang="en-US" sz="2400" dirty="0" smtClean="0"/>
              <a:t>Program </a:t>
            </a:r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Title</a:t>
            </a:r>
          </a:p>
          <a:p>
            <a:r>
              <a:rPr lang="en-US" sz="2400" dirty="0" smtClean="0"/>
              <a:t>Cut to / fade / dissolve</a:t>
            </a:r>
          </a:p>
          <a:p>
            <a:r>
              <a:rPr lang="en-US" sz="2400" dirty="0" smtClean="0"/>
              <a:t>Match cut</a:t>
            </a:r>
          </a:p>
          <a:p>
            <a:r>
              <a:rPr lang="en-US" sz="2400" dirty="0"/>
              <a:t>Marker in/ out</a:t>
            </a:r>
          </a:p>
          <a:p>
            <a:r>
              <a:rPr lang="en-US" sz="2400" dirty="0" smtClean="0"/>
              <a:t>Render </a:t>
            </a:r>
          </a:p>
          <a:p>
            <a:r>
              <a:rPr lang="en-US" sz="2400" dirty="0" smtClean="0"/>
              <a:t>Export </a:t>
            </a:r>
          </a:p>
        </p:txBody>
      </p:sp>
    </p:spTree>
    <p:extLst>
      <p:ext uri="{BB962C8B-B14F-4D97-AF65-F5344CB8AC3E}">
        <p14:creationId xmlns:p14="http://schemas.microsoft.com/office/powerpoint/2010/main" val="858064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 smtClean="0"/>
              <a:t>Mengingatkan</a:t>
            </a:r>
            <a:r>
              <a:rPr lang="en-US" sz="2400" dirty="0" smtClean="0"/>
              <a:t> </a:t>
            </a:r>
            <a:r>
              <a:rPr lang="en-US" sz="2400" dirty="0" err="1" smtClean="0"/>
              <a:t>kembali</a:t>
            </a:r>
            <a:r>
              <a:rPr lang="en-US" sz="2400" dirty="0" smtClean="0"/>
              <a:t>, </a:t>
            </a:r>
            <a:r>
              <a:rPr lang="en-US" sz="2400" dirty="0" err="1" smtClean="0"/>
              <a:t>wajib</a:t>
            </a:r>
            <a:r>
              <a:rPr lang="en-US" sz="2400" dirty="0" smtClean="0"/>
              <a:t> </a:t>
            </a:r>
            <a:r>
              <a:rPr lang="en-US" sz="2400" dirty="0" err="1" smtClean="0"/>
              <a:t>mendaftarkan</a:t>
            </a:r>
            <a:r>
              <a:rPr lang="en-US" sz="2400" dirty="0" smtClean="0"/>
              <a:t> </a:t>
            </a:r>
            <a:r>
              <a:rPr lang="en-US" sz="2400" dirty="0" err="1" smtClean="0"/>
              <a:t>karya</a:t>
            </a:r>
            <a:r>
              <a:rPr lang="en-US" sz="2400" dirty="0" smtClean="0"/>
              <a:t> UTS 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http</a:t>
            </a:r>
            <a:r>
              <a:rPr lang="en-US" sz="2400" dirty="0"/>
              <a:t>://</a:t>
            </a:r>
            <a:r>
              <a:rPr lang="en-US" sz="2400" dirty="0" err="1"/>
              <a:t>malangfilmfestival.com</a:t>
            </a:r>
            <a:r>
              <a:rPr lang="en-US" sz="2400" dirty="0"/>
              <a:t>/</a:t>
            </a:r>
            <a:r>
              <a:rPr lang="en-US" sz="2400" dirty="0" err="1"/>
              <a:t>penerimaan-karya</a:t>
            </a:r>
            <a:r>
              <a:rPr lang="en-US" sz="2400" dirty="0" smtClean="0"/>
              <a:t>/</a:t>
            </a:r>
            <a:endParaRPr lang="en-US" sz="2400" dirty="0" smtClean="0">
              <a:hlinkClick r:id="rId2"/>
            </a:endParaRPr>
          </a:p>
        </p:txBody>
      </p:sp>
    </p:spTree>
    <p:extLst>
      <p:ext uri="{BB962C8B-B14F-4D97-AF65-F5344CB8AC3E}">
        <p14:creationId xmlns:p14="http://schemas.microsoft.com/office/powerpoint/2010/main" val="1149326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Kisi-</a:t>
            </a:r>
            <a:r>
              <a:rPr lang="en-US" dirty="0" err="1" smtClean="0"/>
              <a:t>kisi</a:t>
            </a:r>
            <a:r>
              <a:rPr lang="en-US" dirty="0" smtClean="0"/>
              <a:t> </a:t>
            </a:r>
            <a:r>
              <a:rPr lang="en-US" dirty="0" err="1" smtClean="0"/>
              <a:t>presentasi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Sinopsis</a:t>
            </a:r>
            <a:r>
              <a:rPr lang="en-US" dirty="0" smtClean="0"/>
              <a:t> film </a:t>
            </a:r>
            <a:r>
              <a:rPr lang="en-US" dirty="0" err="1" smtClean="0"/>
              <a:t>pendek</a:t>
            </a:r>
            <a:endParaRPr lang="en-US" dirty="0"/>
          </a:p>
          <a:p>
            <a:pPr lvl="1"/>
            <a:r>
              <a:rPr lang="en-US" dirty="0" err="1" smtClean="0"/>
              <a:t>Sinopsis</a:t>
            </a:r>
            <a:r>
              <a:rPr lang="en-US" dirty="0" smtClean="0"/>
              <a:t> UTS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sinopsis</a:t>
            </a:r>
            <a:r>
              <a:rPr lang="en-US" dirty="0" smtClean="0"/>
              <a:t> </a:t>
            </a:r>
            <a:r>
              <a:rPr lang="en-US" dirty="0" err="1" smtClean="0"/>
              <a:t>tambahan</a:t>
            </a:r>
            <a:r>
              <a:rPr lang="en-US" dirty="0" smtClean="0"/>
              <a:t> </a:t>
            </a:r>
            <a:r>
              <a:rPr lang="en-US" i="1" dirty="0" smtClean="0"/>
              <a:t>sub plot / plot twist.</a:t>
            </a:r>
          </a:p>
          <a:p>
            <a:r>
              <a:rPr lang="en-US" dirty="0"/>
              <a:t>Brand </a:t>
            </a:r>
            <a:r>
              <a:rPr lang="en-US" dirty="0" smtClean="0"/>
              <a:t>profile</a:t>
            </a:r>
          </a:p>
          <a:p>
            <a:pPr lvl="1"/>
            <a:r>
              <a:rPr lang="en-US" dirty="0" err="1" smtClean="0"/>
              <a:t>Deskripsi</a:t>
            </a:r>
            <a:r>
              <a:rPr lang="en-US" dirty="0" smtClean="0"/>
              <a:t> </a:t>
            </a:r>
            <a:r>
              <a:rPr lang="en-US" dirty="0" err="1" smtClean="0"/>
              <a:t>singkat</a:t>
            </a:r>
            <a:r>
              <a:rPr lang="en-US" dirty="0" smtClean="0"/>
              <a:t> brand yang </a:t>
            </a:r>
            <a:r>
              <a:rPr lang="en-US" dirty="0" err="1" smtClean="0"/>
              <a:t>akan</a:t>
            </a:r>
            <a:r>
              <a:rPr lang="en-US" dirty="0" smtClean="0"/>
              <a:t> di </a:t>
            </a:r>
            <a:r>
              <a:rPr lang="en-US" dirty="0" err="1" smtClean="0"/>
              <a:t>ekspose</a:t>
            </a:r>
            <a:r>
              <a:rPr lang="en-US" dirty="0" smtClean="0"/>
              <a:t> </a:t>
            </a:r>
            <a:r>
              <a:rPr lang="en-US" dirty="0" err="1" smtClean="0"/>
              <a:t>beserta</a:t>
            </a:r>
            <a:r>
              <a:rPr lang="en-US" dirty="0" smtClean="0"/>
              <a:t> </a:t>
            </a:r>
            <a:r>
              <a:rPr lang="en-US" dirty="0" err="1" smtClean="0"/>
              <a:t>alasan</a:t>
            </a:r>
            <a:r>
              <a:rPr lang="en-US" dirty="0" smtClean="0"/>
              <a:t> </a:t>
            </a:r>
            <a:r>
              <a:rPr lang="en-US" dirty="0" err="1" smtClean="0"/>
              <a:t>kenapa</a:t>
            </a:r>
            <a:r>
              <a:rPr lang="en-US" dirty="0" smtClean="0"/>
              <a:t> </a:t>
            </a:r>
            <a:r>
              <a:rPr lang="en-US" dirty="0" err="1" smtClean="0"/>
              <a:t>tepat</a:t>
            </a:r>
            <a:r>
              <a:rPr lang="en-US" dirty="0" smtClean="0"/>
              <a:t> </a:t>
            </a:r>
            <a:r>
              <a:rPr lang="en-US" dirty="0" err="1" smtClean="0"/>
              <a:t>naro</a:t>
            </a:r>
            <a:r>
              <a:rPr lang="en-US" dirty="0" smtClean="0"/>
              <a:t> </a:t>
            </a:r>
            <a:r>
              <a:rPr lang="en-US" i="1" dirty="0" smtClean="0"/>
              <a:t>soft built in</a:t>
            </a:r>
            <a:r>
              <a:rPr lang="en-US" dirty="0" smtClean="0"/>
              <a:t> di film </a:t>
            </a:r>
            <a:r>
              <a:rPr lang="en-US" dirty="0" err="1" smtClean="0"/>
              <a:t>pendek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i="1" dirty="0" smtClean="0"/>
              <a:t>Script</a:t>
            </a:r>
            <a:endParaRPr lang="en-US" dirty="0" smtClean="0"/>
          </a:p>
          <a:p>
            <a:pPr lvl="1"/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yang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i="1" dirty="0" smtClean="0"/>
              <a:t>brand</a:t>
            </a:r>
            <a:r>
              <a:rPr lang="en-US" dirty="0" smtClean="0"/>
              <a:t>-</a:t>
            </a:r>
            <a:r>
              <a:rPr lang="en-US" dirty="0" err="1" smtClean="0"/>
              <a:t>nya</a:t>
            </a:r>
            <a:r>
              <a:rPr lang="en-US" dirty="0" smtClean="0"/>
              <a:t>.</a:t>
            </a:r>
          </a:p>
          <a:p>
            <a:r>
              <a:rPr lang="en-US" dirty="0" smtClean="0"/>
              <a:t>Video </a:t>
            </a:r>
          </a:p>
          <a:p>
            <a:pPr lvl="1"/>
            <a:r>
              <a:rPr lang="en-US" dirty="0" err="1" smtClean="0"/>
              <a:t>Cuplikan</a:t>
            </a:r>
            <a:r>
              <a:rPr lang="en-US" dirty="0" smtClean="0"/>
              <a:t> </a:t>
            </a:r>
            <a:r>
              <a:rPr lang="en-US" i="1" dirty="0" smtClean="0"/>
              <a:t>brand </a:t>
            </a:r>
            <a:r>
              <a:rPr lang="en-US" i="1" dirty="0" err="1" smtClean="0"/>
              <a:t>exposure</a:t>
            </a:r>
            <a:r>
              <a:rPr lang="en-US" dirty="0" err="1" smtClean="0"/>
              <a:t>nya</a:t>
            </a:r>
            <a:r>
              <a:rPr lang="en-US" i="1" dirty="0" smtClean="0"/>
              <a:t> </a:t>
            </a:r>
            <a:r>
              <a:rPr lang="en-US" dirty="0" err="1" smtClean="0"/>
              <a:t>aja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5640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4409</TotalTime>
  <Words>128</Words>
  <Application>Microsoft Macintosh PowerPoint</Application>
  <PresentationFormat>Widescreen</PresentationFormat>
  <Paragraphs>41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Corbel</vt:lpstr>
      <vt:lpstr>Wingdings 2</vt:lpstr>
      <vt:lpstr>Frame</vt:lpstr>
      <vt:lpstr>Dasar Editing (Premiere)</vt:lpstr>
      <vt:lpstr>PowerPoint Presentation</vt:lpstr>
      <vt:lpstr>Istilah di editing (premiere)</vt:lpstr>
      <vt:lpstr>PowerPoint Presentation</vt:lpstr>
      <vt:lpstr>Kisi-kisi presentasi</vt:lpstr>
    </vt:vector>
  </TitlesOfParts>
  <Company/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Tren Media Audio Visual</dc:title>
  <dc:creator>Microsoft Office User</dc:creator>
  <cp:lastModifiedBy>Microsoft Office User</cp:lastModifiedBy>
  <cp:revision>48</cp:revision>
  <dcterms:created xsi:type="dcterms:W3CDTF">2019-10-17T18:45:46Z</dcterms:created>
  <dcterms:modified xsi:type="dcterms:W3CDTF">2019-12-04T01:02:53Z</dcterms:modified>
</cp:coreProperties>
</file>