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6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64"/>
  </p:normalViewPr>
  <p:slideViewPr>
    <p:cSldViewPr snapToGrid="0" snapToObjects="1">
      <p:cViewPr varScale="1">
        <p:scale>
          <a:sx n="82" d="100"/>
          <a:sy n="82" d="100"/>
        </p:scale>
        <p:origin x="20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Dasar</a:t>
            </a:r>
            <a:r>
              <a:rPr lang="en-US" sz="5400" dirty="0" smtClean="0"/>
              <a:t> </a:t>
            </a:r>
            <a:r>
              <a:rPr lang="en-US" sz="5400" dirty="0" err="1" smtClean="0"/>
              <a:t>Sinematografi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Media Audio Visual </a:t>
            </a:r>
            <a:r>
              <a:rPr lang="en-US" dirty="0" err="1" smtClean="0"/>
              <a:t>Pertemuan</a:t>
            </a:r>
            <a:r>
              <a:rPr lang="en-US" dirty="0" smtClean="0"/>
              <a:t> #13</a:t>
            </a:r>
            <a:endParaRPr lang="en-US" dirty="0"/>
          </a:p>
        </p:txBody>
      </p:sp>
      <p:pic>
        <p:nvPicPr>
          <p:cNvPr id="4" name="Picture 3" descr="Logo UPJ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52" y="769052"/>
            <a:ext cx="2018148" cy="767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2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Transisi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Idealnya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pergantian</a:t>
            </a:r>
            <a:r>
              <a:rPr lang="en-US" dirty="0" smtClean="0"/>
              <a:t> </a:t>
            </a:r>
            <a:r>
              <a:rPr lang="en-US" dirty="0" err="1" smtClean="0"/>
              <a:t>babak</a:t>
            </a:r>
            <a:r>
              <a:rPr lang="en-US" dirty="0" smtClean="0"/>
              <a:t> / sequence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transisi</a:t>
            </a:r>
            <a:r>
              <a:rPr lang="en-US" dirty="0" smtClean="0"/>
              <a:t> editing:</a:t>
            </a:r>
          </a:p>
          <a:p>
            <a:r>
              <a:rPr lang="en-US" dirty="0" smtClean="0"/>
              <a:t>Cut to</a:t>
            </a:r>
          </a:p>
          <a:p>
            <a:pPr lvl="1"/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endParaRPr lang="en-US" dirty="0" smtClean="0"/>
          </a:p>
          <a:p>
            <a:r>
              <a:rPr lang="en-US" dirty="0" smtClean="0"/>
              <a:t>Dissolve</a:t>
            </a:r>
          </a:p>
          <a:p>
            <a:pPr lvl="1"/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bertumpuk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silang</a:t>
            </a:r>
            <a:endParaRPr lang="en-US" dirty="0" smtClean="0"/>
          </a:p>
          <a:p>
            <a:r>
              <a:rPr lang="en-US" dirty="0" smtClean="0"/>
              <a:t>Fade</a:t>
            </a:r>
          </a:p>
          <a:p>
            <a:pPr lvl="1"/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hitam</a:t>
            </a:r>
            <a:r>
              <a:rPr lang="en-US" dirty="0" smtClean="0"/>
              <a:t>, </a:t>
            </a:r>
            <a:r>
              <a:rPr lang="en-US" dirty="0" err="1" smtClean="0"/>
              <a:t>menandakan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r>
              <a:rPr lang="en-US" dirty="0" smtClean="0"/>
              <a:t>Match cut / on beat</a:t>
            </a:r>
          </a:p>
          <a:p>
            <a:pPr lvl="1"/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tensi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0" lvl="0" indent="0">
              <a:buClr>
                <a:srgbClr val="40BAD2"/>
              </a:buClr>
              <a:buNone/>
            </a:pPr>
            <a:endParaRPr lang="en-US" dirty="0" smtClean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marL="0" lvl="0" indent="0">
              <a:buClr>
                <a:srgbClr val="40BAD2"/>
              </a:buClr>
              <a:buNone/>
            </a:pP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Selain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istilah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transisi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editing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diatas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,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ada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juga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penggunaan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istilah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transisi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gambar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.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Yaitu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gambar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penghantar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sebelum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memasuki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scene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baru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.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Bisa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berupa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establish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tempat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atau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detail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objek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</a:t>
            </a:r>
            <a:r>
              <a:rPr lang="en-US" dirty="0" err="1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sekitar</a:t>
            </a:r>
            <a:r>
              <a:rPr lang="en-US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 scene.</a:t>
            </a:r>
            <a:endParaRPr lang="en-US" dirty="0">
              <a:solidFill>
                <a:srgbClr val="000000">
                  <a:lumMod val="65000"/>
                  <a:lumOff val="35000"/>
                </a:srgbClr>
              </a:solidFill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005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malangfilmfestival.com</a:t>
            </a:r>
            <a:r>
              <a:rPr lang="en-US" dirty="0"/>
              <a:t>/</a:t>
            </a:r>
            <a:r>
              <a:rPr lang="en-US" dirty="0" err="1"/>
              <a:t>penerimaan-karya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14932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Sinematografi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Sinematografi</a:t>
            </a:r>
            <a:endParaRPr lang="en-US" dirty="0" smtClean="0"/>
          </a:p>
          <a:p>
            <a:r>
              <a:rPr lang="en-US" dirty="0" err="1" smtClean="0"/>
              <a:t>Komposisi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Frame </a:t>
            </a:r>
          </a:p>
          <a:p>
            <a:pPr lvl="1"/>
            <a:r>
              <a:rPr lang="en-US" dirty="0" smtClean="0"/>
              <a:t>Shot</a:t>
            </a:r>
          </a:p>
          <a:p>
            <a:pPr lvl="1"/>
            <a:r>
              <a:rPr lang="en-US" dirty="0" smtClean="0"/>
              <a:t>Angle </a:t>
            </a:r>
          </a:p>
          <a:p>
            <a:pPr lvl="1"/>
            <a:r>
              <a:rPr lang="en-US" dirty="0" smtClean="0"/>
              <a:t>Movement</a:t>
            </a:r>
          </a:p>
          <a:p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endParaRPr lang="en-US" dirty="0" smtClean="0"/>
          </a:p>
          <a:p>
            <a:r>
              <a:rPr lang="en-US" dirty="0" err="1" smtClean="0"/>
              <a:t>Transisi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459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Sinematografi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/>
              <a:t>terapan</a:t>
            </a:r>
            <a:r>
              <a:rPr lang="en-US" dirty="0"/>
              <a:t> yang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menangkap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menggabung-gabungkan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memililki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ide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cerita</a:t>
            </a:r>
            <a:endParaRPr lang="en-US" dirty="0" smtClean="0"/>
          </a:p>
          <a:p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/>
              <a:t>interpretasi</a:t>
            </a:r>
            <a:r>
              <a:rPr lang="en-US" dirty="0"/>
              <a:t> visual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skenario</a:t>
            </a:r>
            <a:r>
              <a:rPr lang="en-US" dirty="0" smtClean="0"/>
              <a:t>,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kamera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lensa</a:t>
            </a:r>
            <a:r>
              <a:rPr lang="en-US" dirty="0" smtClean="0"/>
              <a:t>,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filter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,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lampu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sutradara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skenario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sinematografi</a:t>
            </a:r>
            <a:r>
              <a:rPr lang="en-US" dirty="0"/>
              <a:t>,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pembingkaian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. </a:t>
            </a:r>
            <a:r>
              <a:rPr lang="en-US" dirty="0" err="1"/>
              <a:t>Pencahayaan</a:t>
            </a:r>
            <a:r>
              <a:rPr lang="en-US" dirty="0"/>
              <a:t>,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/>
              <a:t>K</a:t>
            </a:r>
            <a:r>
              <a:rPr lang="en-US" dirty="0" err="1" smtClean="0"/>
              <a:t>omposisi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kesan</a:t>
            </a:r>
            <a:r>
              <a:rPr lang="en-US" dirty="0"/>
              <a:t> </a:t>
            </a:r>
            <a:r>
              <a:rPr lang="en-US" dirty="0" err="1"/>
              <a:t>mendalam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.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melahirkan</a:t>
            </a:r>
            <a:r>
              <a:rPr lang="en-US" dirty="0"/>
              <a:t> 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gambar-gambar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 smtClean="0"/>
              <a:t>disajikan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Rule of third</a:t>
            </a:r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komposisi</a:t>
            </a:r>
            <a:r>
              <a:rPr lang="en-US" dirty="0"/>
              <a:t> yang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i="1" dirty="0"/>
              <a:t>frame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3×3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9 </a:t>
            </a:r>
            <a:r>
              <a:rPr lang="en-US" dirty="0" err="1" smtClean="0"/>
              <a:t>kotak</a:t>
            </a:r>
            <a:r>
              <a:rPr lang="en-US" dirty="0" smtClean="0"/>
              <a:t>. </a:t>
            </a:r>
            <a:r>
              <a:rPr lang="en-US" dirty="0" err="1" smtClean="0"/>
              <a:t>Idealnya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memakan</a:t>
            </a:r>
            <a:r>
              <a:rPr lang="en-US" dirty="0" smtClean="0"/>
              <a:t> </a:t>
            </a:r>
            <a:r>
              <a:rPr lang="en-US" dirty="0" err="1" smtClean="0"/>
              <a:t>sepertiga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frame.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3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room</a:t>
            </a:r>
          </a:p>
          <a:p>
            <a:pPr lvl="1"/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teratas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(</a:t>
            </a:r>
            <a:r>
              <a:rPr lang="en-US" dirty="0" err="1" smtClean="0"/>
              <a:t>kepala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Biasanya</a:t>
            </a:r>
            <a:r>
              <a:rPr lang="en-US" dirty="0" smtClean="0"/>
              <a:t> minimal 1/5 </a:t>
            </a:r>
            <a:r>
              <a:rPr lang="en-US" dirty="0" err="1" smtClean="0"/>
              <a:t>objek</a:t>
            </a:r>
            <a:endParaRPr lang="en-US" dirty="0" smtClean="0"/>
          </a:p>
          <a:p>
            <a:r>
              <a:rPr lang="en-US" dirty="0" smtClean="0"/>
              <a:t>Looking room</a:t>
            </a:r>
          </a:p>
          <a:p>
            <a:pPr lvl="1"/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pandangan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endParaRPr lang="en-US" dirty="0" smtClean="0"/>
          </a:p>
          <a:p>
            <a:pPr lvl="1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hitungan</a:t>
            </a:r>
            <a:r>
              <a:rPr lang="en-US" dirty="0" smtClean="0"/>
              <a:t>,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condong</a:t>
            </a:r>
            <a:endParaRPr lang="en-US" dirty="0" smtClean="0"/>
          </a:p>
          <a:p>
            <a:r>
              <a:rPr lang="en-US" dirty="0" smtClean="0"/>
              <a:t>Nose room</a:t>
            </a:r>
          </a:p>
          <a:p>
            <a:pPr lvl="1"/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/>
              <a:t> </a:t>
            </a:r>
            <a:r>
              <a:rPr lang="en-US" dirty="0" smtClean="0"/>
              <a:t>mana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menghadap</a:t>
            </a:r>
            <a:endParaRPr lang="en-US" dirty="0" smtClean="0"/>
          </a:p>
          <a:p>
            <a:pPr lvl="1"/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hitungan</a:t>
            </a:r>
            <a:r>
              <a:rPr lang="en-US" dirty="0" smtClean="0"/>
              <a:t>,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condong</a:t>
            </a:r>
            <a:endParaRPr lang="en-US" dirty="0" smtClean="0"/>
          </a:p>
          <a:p>
            <a:r>
              <a:rPr lang="en-US" dirty="0" smtClean="0"/>
              <a:t>Lead room</a:t>
            </a:r>
          </a:p>
          <a:p>
            <a:pPr lvl="1"/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(</a:t>
            </a:r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tendang</a:t>
            </a:r>
            <a:r>
              <a:rPr lang="en-US" dirty="0" smtClean="0"/>
              <a:t> bola)</a:t>
            </a:r>
          </a:p>
          <a:p>
            <a:pPr lvl="1"/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1:1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25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shot, back shot, long shot, aerial shot</a:t>
            </a:r>
          </a:p>
          <a:p>
            <a:pPr lvl="1"/>
            <a:r>
              <a:rPr lang="en-US" dirty="0" err="1"/>
              <a:t>Jenis</a:t>
            </a:r>
            <a:r>
              <a:rPr lang="en-US" dirty="0"/>
              <a:t> shot </a:t>
            </a:r>
            <a:r>
              <a:rPr lang="en-US" dirty="0" err="1"/>
              <a:t>penunjang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didiskusikan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DOP</a:t>
            </a:r>
          </a:p>
          <a:p>
            <a:r>
              <a:rPr lang="en-US" dirty="0"/>
              <a:t>One shot, two shot, three shot</a:t>
            </a:r>
          </a:p>
          <a:p>
            <a:pPr lvl="1"/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,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orang</a:t>
            </a:r>
          </a:p>
          <a:p>
            <a:r>
              <a:rPr lang="en-US" dirty="0"/>
              <a:t>Medium, close, wide</a:t>
            </a:r>
          </a:p>
          <a:p>
            <a:pPr lvl="1"/>
            <a:r>
              <a:rPr lang="en-US" dirty="0" err="1"/>
              <a:t>Komposisi</a:t>
            </a:r>
            <a:r>
              <a:rPr lang="en-US" dirty="0"/>
              <a:t> frame,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lebar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padat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5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angle</a:t>
            </a:r>
          </a:p>
          <a:p>
            <a:pPr lvl="1"/>
            <a:r>
              <a:rPr lang="en-US" dirty="0" err="1" smtClean="0"/>
              <a:t>Mengesankan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kasar</a:t>
            </a:r>
            <a:r>
              <a:rPr lang="en-US" dirty="0" smtClean="0"/>
              <a:t>: raja</a:t>
            </a:r>
          </a:p>
          <a:p>
            <a:r>
              <a:rPr lang="en-US" dirty="0" smtClean="0"/>
              <a:t>Hi angle</a:t>
            </a:r>
          </a:p>
          <a:p>
            <a:pPr lvl="1"/>
            <a:r>
              <a:rPr lang="en-US" dirty="0" err="1" smtClean="0"/>
              <a:t>Mengesankan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kasar</a:t>
            </a:r>
            <a:r>
              <a:rPr lang="en-US" dirty="0" smtClean="0"/>
              <a:t>: </a:t>
            </a:r>
            <a:r>
              <a:rPr lang="en-US" dirty="0" err="1" smtClean="0"/>
              <a:t>pengemis</a:t>
            </a:r>
            <a:endParaRPr lang="en-US" dirty="0" smtClean="0"/>
          </a:p>
          <a:p>
            <a:r>
              <a:rPr lang="en-US" dirty="0" smtClean="0"/>
              <a:t>Objective angle</a:t>
            </a:r>
          </a:p>
          <a:p>
            <a:pPr lvl="1"/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i="1" dirty="0"/>
              <a:t>point of view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visual yang </a:t>
            </a:r>
            <a:r>
              <a:rPr lang="en-US" dirty="0" err="1"/>
              <a:t>sutradara</a:t>
            </a:r>
            <a:r>
              <a:rPr lang="en-US" dirty="0"/>
              <a:t>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filmnya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Subjective angle</a:t>
            </a:r>
          </a:p>
          <a:p>
            <a:pPr lvl="1"/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i="1" dirty="0"/>
              <a:t>personal view point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shot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Zoom in / out</a:t>
            </a:r>
          </a:p>
          <a:p>
            <a:pPr lvl="1"/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lensa</a:t>
            </a:r>
            <a:r>
              <a:rPr lang="en-US" dirty="0" smtClean="0"/>
              <a:t> </a:t>
            </a:r>
            <a:r>
              <a:rPr lang="en-US" dirty="0" err="1" smtClean="0"/>
              <a:t>seolah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mundur</a:t>
            </a:r>
            <a:endParaRPr lang="en-US" dirty="0" smtClean="0"/>
          </a:p>
          <a:p>
            <a:r>
              <a:rPr lang="en-US" dirty="0" err="1" smtClean="0"/>
              <a:t>Pann</a:t>
            </a:r>
            <a:r>
              <a:rPr lang="en-US" dirty="0" smtClean="0"/>
              <a:t> right / left</a:t>
            </a:r>
          </a:p>
          <a:p>
            <a:pPr lvl="1"/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kamera</a:t>
            </a:r>
            <a:r>
              <a:rPr lang="en-US" dirty="0" smtClean="0"/>
              <a:t> </a:t>
            </a:r>
            <a:r>
              <a:rPr lang="en-US" dirty="0" err="1" smtClean="0"/>
              <a:t>seolah</a:t>
            </a:r>
            <a:r>
              <a:rPr lang="en-US" dirty="0" smtClean="0"/>
              <a:t> </a:t>
            </a:r>
            <a:r>
              <a:rPr lang="en-US" dirty="0" err="1" smtClean="0"/>
              <a:t>menoleh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endParaRPr lang="en-US" dirty="0" smtClean="0"/>
          </a:p>
          <a:p>
            <a:r>
              <a:rPr lang="en-US" dirty="0" smtClean="0"/>
              <a:t>Track right / left</a:t>
            </a:r>
          </a:p>
          <a:p>
            <a:pPr lvl="1"/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kamera</a:t>
            </a:r>
            <a:r>
              <a:rPr lang="en-US" dirty="0" smtClean="0"/>
              <a:t> </a:t>
            </a:r>
            <a:r>
              <a:rPr lang="en-US" dirty="0" err="1" smtClean="0"/>
              <a:t>seolah</a:t>
            </a:r>
            <a:r>
              <a:rPr lang="en-US" dirty="0" smtClean="0"/>
              <a:t> </a:t>
            </a:r>
            <a:r>
              <a:rPr lang="en-US" dirty="0" err="1" smtClean="0"/>
              <a:t>bergeser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endParaRPr lang="en-US" dirty="0" smtClean="0"/>
          </a:p>
          <a:p>
            <a:r>
              <a:rPr lang="en-US" dirty="0" smtClean="0"/>
              <a:t>Track in / out</a:t>
            </a:r>
          </a:p>
          <a:p>
            <a:pPr lvl="1"/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seolah</a:t>
            </a:r>
            <a:r>
              <a:rPr lang="en-US" dirty="0"/>
              <a:t> </a:t>
            </a:r>
            <a:r>
              <a:rPr lang="en-US" dirty="0" err="1"/>
              <a:t>bergeser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/ </a:t>
            </a:r>
            <a:r>
              <a:rPr lang="en-US" dirty="0" err="1" smtClean="0"/>
              <a:t>belakang</a:t>
            </a:r>
            <a:endParaRPr lang="en-US" dirty="0" smtClean="0"/>
          </a:p>
          <a:p>
            <a:r>
              <a:rPr lang="en-US" dirty="0" smtClean="0"/>
              <a:t>Tilt up / down</a:t>
            </a:r>
          </a:p>
          <a:p>
            <a:pPr lvl="1"/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seolah</a:t>
            </a:r>
            <a:r>
              <a:rPr lang="en-US" dirty="0"/>
              <a:t> </a:t>
            </a:r>
            <a:r>
              <a:rPr lang="en-US" dirty="0" err="1" smtClean="0"/>
              <a:t>menoleh</a:t>
            </a:r>
            <a:r>
              <a:rPr lang="en-US" dirty="0" smtClean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/ </a:t>
            </a:r>
            <a:r>
              <a:rPr lang="en-US" dirty="0" err="1" smtClean="0"/>
              <a:t>bawah</a:t>
            </a:r>
            <a:endParaRPr lang="en-US" dirty="0" smtClean="0"/>
          </a:p>
          <a:p>
            <a:r>
              <a:rPr lang="en-US" dirty="0" smtClean="0"/>
              <a:t>Crane up / down</a:t>
            </a:r>
          </a:p>
          <a:p>
            <a:pPr lvl="1"/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kamera</a:t>
            </a:r>
            <a:r>
              <a:rPr lang="en-US" dirty="0" smtClean="0"/>
              <a:t> </a:t>
            </a:r>
            <a:r>
              <a:rPr lang="en-US" dirty="0" err="1" smtClean="0"/>
              <a:t>seolah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turun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39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usunan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pakem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is-IS" dirty="0" smtClean="0"/>
              <a:t>…</a:t>
            </a:r>
            <a:endParaRPr lang="en-US" dirty="0" smtClean="0"/>
          </a:p>
          <a:p>
            <a:r>
              <a:rPr lang="en-US" dirty="0" err="1" smtClean="0"/>
              <a:t>Aksi</a:t>
            </a:r>
            <a:r>
              <a:rPr lang="en-US" dirty="0" smtClean="0"/>
              <a:t> – </a:t>
            </a:r>
            <a:r>
              <a:rPr lang="en-US" dirty="0" err="1" smtClean="0"/>
              <a:t>reaksi</a:t>
            </a:r>
            <a:endParaRPr lang="en-US" dirty="0" smtClean="0"/>
          </a:p>
          <a:p>
            <a:pPr lvl="1"/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sautan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aksi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scene</a:t>
            </a:r>
          </a:p>
          <a:p>
            <a:r>
              <a:rPr lang="en-US" dirty="0" smtClean="0"/>
              <a:t>Wide – close – wide – medium – wide </a:t>
            </a:r>
          </a:p>
          <a:p>
            <a:pPr lvl="1"/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adegan</a:t>
            </a:r>
            <a:r>
              <a:rPr lang="en-US" dirty="0" smtClean="0"/>
              <a:t> yang </a:t>
            </a:r>
            <a:r>
              <a:rPr lang="en-US" dirty="0" err="1" smtClean="0"/>
              <a:t>mengutamakan</a:t>
            </a:r>
            <a:r>
              <a:rPr lang="en-US" dirty="0" smtClean="0"/>
              <a:t> wide</a:t>
            </a:r>
          </a:p>
          <a:p>
            <a:r>
              <a:rPr lang="en-US" dirty="0" smtClean="0"/>
              <a:t>Close – close – medium – close – close – wide</a:t>
            </a:r>
          </a:p>
          <a:p>
            <a:pPr lvl="1"/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yang </a:t>
            </a:r>
            <a:r>
              <a:rPr lang="en-US" dirty="0" err="1" smtClean="0"/>
              <a:t>mengutamakan</a:t>
            </a:r>
            <a:r>
              <a:rPr lang="en-US" dirty="0" smtClean="0"/>
              <a:t> close</a:t>
            </a:r>
          </a:p>
          <a:p>
            <a:pPr marL="0" indent="0">
              <a:buNone/>
            </a:pP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,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selera</a:t>
            </a:r>
            <a:r>
              <a:rPr lang="en-US" dirty="0" smtClean="0"/>
              <a:t>, </a:t>
            </a:r>
            <a:r>
              <a:rPr lang="en-US" dirty="0" err="1" smtClean="0"/>
              <a:t>enak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pesannya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2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4355</TotalTime>
  <Words>533</Words>
  <Application>Microsoft Macintosh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Dasar Sinematografi </vt:lpstr>
      <vt:lpstr>Sinematografi</vt:lpstr>
      <vt:lpstr>Sinematografi </vt:lpstr>
      <vt:lpstr>Komposisi</vt:lpstr>
      <vt:lpstr>Komposisi Frame</vt:lpstr>
      <vt:lpstr>Komposisi shot</vt:lpstr>
      <vt:lpstr>Komposisi Angle</vt:lpstr>
      <vt:lpstr>Komposisi pergerakan</vt:lpstr>
      <vt:lpstr>Susunan gambar</vt:lpstr>
      <vt:lpstr>Transisi 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 Media Audio Visual</dc:title>
  <dc:creator>Microsoft Office User</dc:creator>
  <cp:lastModifiedBy>Microsoft Office User</cp:lastModifiedBy>
  <cp:revision>39</cp:revision>
  <dcterms:created xsi:type="dcterms:W3CDTF">2019-10-17T18:45:46Z</dcterms:created>
  <dcterms:modified xsi:type="dcterms:W3CDTF">2019-11-27T02:16:29Z</dcterms:modified>
</cp:coreProperties>
</file>