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  <p:sldId id="257" r:id="rId3"/>
    <p:sldId id="264" r:id="rId4"/>
    <p:sldId id="276" r:id="rId5"/>
    <p:sldId id="260" r:id="rId6"/>
    <p:sldId id="265" r:id="rId7"/>
    <p:sldId id="266" r:id="rId8"/>
    <p:sldId id="270" r:id="rId9"/>
    <p:sldId id="272" r:id="rId10"/>
    <p:sldId id="274" r:id="rId11"/>
    <p:sldId id="273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764"/>
  </p:normalViewPr>
  <p:slideViewPr>
    <p:cSldViewPr snapToGrid="0" snapToObjects="1">
      <p:cViewPr varScale="1">
        <p:scale>
          <a:sx n="78" d="100"/>
          <a:sy n="78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Naskah</a:t>
            </a:r>
            <a:r>
              <a:rPr lang="en-US" sz="4800" dirty="0" smtClean="0"/>
              <a:t> Media Audio Visual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Media Audio Visual </a:t>
            </a:r>
            <a:r>
              <a:rPr lang="en-US" dirty="0" err="1" smtClean="0"/>
              <a:t>Pertemuan</a:t>
            </a:r>
            <a:r>
              <a:rPr lang="en-US" dirty="0" smtClean="0"/>
              <a:t> #12</a:t>
            </a:r>
            <a:endParaRPr lang="en-US" dirty="0"/>
          </a:p>
        </p:txBody>
      </p:sp>
      <p:pic>
        <p:nvPicPr>
          <p:cNvPr id="4" name="Picture 3" descr="Logo UPJ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52" y="769052"/>
            <a:ext cx="2018148" cy="767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Script non-drama (</a:t>
            </a:r>
            <a:r>
              <a:rPr lang="en-US" dirty="0" err="1" smtClean="0"/>
              <a:t>talkshow</a:t>
            </a:r>
            <a:r>
              <a:rPr lang="en-US" dirty="0" smtClean="0"/>
              <a:t>)/ pointers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199" y="863600"/>
            <a:ext cx="5844278" cy="5121275"/>
          </a:xfrm>
        </p:spPr>
      </p:pic>
    </p:spTree>
    <p:extLst>
      <p:ext uri="{BB962C8B-B14F-4D97-AF65-F5344CB8AC3E}">
        <p14:creationId xmlns:p14="http://schemas.microsoft.com/office/powerpoint/2010/main" val="82024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Skrip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VO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361" y="863600"/>
            <a:ext cx="5853953" cy="5121275"/>
          </a:xfrm>
        </p:spPr>
      </p:pic>
    </p:spTree>
    <p:extLst>
      <p:ext uri="{BB962C8B-B14F-4D97-AF65-F5344CB8AC3E}">
        <p14:creationId xmlns:p14="http://schemas.microsoft.com/office/powerpoint/2010/main" val="10635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Skrip</a:t>
            </a:r>
            <a:r>
              <a:rPr lang="en-US" dirty="0" smtClean="0"/>
              <a:t> paling </a:t>
            </a:r>
            <a:r>
              <a:rPr lang="en-US" dirty="0" err="1" smtClean="0"/>
              <a:t>umum</a:t>
            </a:r>
            <a:r>
              <a:rPr lang="en-US" dirty="0" smtClean="0"/>
              <a:t> Media Audio Visual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438" y="863600"/>
            <a:ext cx="5833800" cy="5121275"/>
          </a:xfrm>
        </p:spPr>
      </p:pic>
    </p:spTree>
    <p:extLst>
      <p:ext uri="{BB962C8B-B14F-4D97-AF65-F5344CB8AC3E}">
        <p14:creationId xmlns:p14="http://schemas.microsoft.com/office/powerpoint/2010/main" val="90449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Tahap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Media Audio Visual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 Production</a:t>
            </a:r>
          </a:p>
          <a:p>
            <a:pPr lvl="1"/>
            <a:r>
              <a:rPr lang="en-US" dirty="0" err="1" smtClean="0"/>
              <a:t>Identifikasi</a:t>
            </a:r>
            <a:r>
              <a:rPr lang="en-US" dirty="0" smtClean="0"/>
              <a:t> Video</a:t>
            </a:r>
          </a:p>
          <a:p>
            <a:pPr lvl="1"/>
            <a:r>
              <a:rPr lang="en-US" dirty="0" err="1"/>
              <a:t>Sinopsis</a:t>
            </a:r>
            <a:endParaRPr lang="en-US" dirty="0"/>
          </a:p>
          <a:p>
            <a:pPr lvl="1"/>
            <a:r>
              <a:rPr lang="en-US" dirty="0" smtClean="0"/>
              <a:t>Budgeting </a:t>
            </a:r>
          </a:p>
          <a:p>
            <a:pPr lvl="1"/>
            <a:r>
              <a:rPr lang="en-US" dirty="0"/>
              <a:t>Script</a:t>
            </a:r>
          </a:p>
          <a:p>
            <a:pPr lvl="1"/>
            <a:r>
              <a:rPr lang="en-US" dirty="0"/>
              <a:t>Breakdown</a:t>
            </a:r>
          </a:p>
          <a:p>
            <a:pPr lvl="1"/>
            <a:r>
              <a:rPr lang="en-US" dirty="0" smtClean="0"/>
              <a:t>Casting</a:t>
            </a:r>
          </a:p>
          <a:p>
            <a:pPr lvl="1"/>
            <a:r>
              <a:rPr lang="en-US" dirty="0" smtClean="0"/>
              <a:t>Reading</a:t>
            </a:r>
            <a:endParaRPr lang="en-US" dirty="0" smtClean="0"/>
          </a:p>
          <a:p>
            <a:pPr lvl="1"/>
            <a:r>
              <a:rPr lang="en-US" dirty="0" smtClean="0"/>
              <a:t>Survey / Recce</a:t>
            </a:r>
          </a:p>
          <a:p>
            <a:r>
              <a:rPr lang="en-US" dirty="0" smtClean="0"/>
              <a:t>Production</a:t>
            </a:r>
          </a:p>
          <a:p>
            <a:pPr lvl="1">
              <a:buClr>
                <a:srgbClr val="40BAD2"/>
              </a:buClr>
            </a:pP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Shooting</a:t>
            </a:r>
          </a:p>
          <a:p>
            <a:pPr lvl="1">
              <a:buClr>
                <a:srgbClr val="40BAD2"/>
              </a:buClr>
            </a:pP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Take VO</a:t>
            </a:r>
          </a:p>
          <a:p>
            <a:pPr lvl="1">
              <a:buClr>
                <a:srgbClr val="40BAD2"/>
              </a:buClr>
            </a:pP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Photo Session</a:t>
            </a:r>
            <a:endParaRPr lang="en-US" dirty="0" smtClean="0"/>
          </a:p>
          <a:p>
            <a:r>
              <a:rPr lang="en-US" dirty="0" smtClean="0"/>
              <a:t>Post Production</a:t>
            </a:r>
          </a:p>
          <a:p>
            <a:pPr lvl="1">
              <a:buClr>
                <a:srgbClr val="40BAD2"/>
              </a:buClr>
            </a:pP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Editing</a:t>
            </a:r>
          </a:p>
          <a:p>
            <a:pPr lvl="1">
              <a:buClr>
                <a:srgbClr val="40BAD2"/>
              </a:buClr>
            </a:pP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Mixing / Mastering</a:t>
            </a:r>
          </a:p>
          <a:p>
            <a:pPr lvl="1">
              <a:buClr>
                <a:srgbClr val="40BAD2"/>
              </a:buClr>
            </a:pP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Export / Burn</a:t>
            </a:r>
            <a:endParaRPr lang="en-US" dirty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459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Identifikasi</a:t>
            </a:r>
            <a:r>
              <a:rPr lang="en-US" dirty="0" smtClean="0"/>
              <a:t> Video</a:t>
            </a:r>
          </a:p>
          <a:p>
            <a:pPr lvl="1"/>
            <a:r>
              <a:rPr lang="en-US" dirty="0" err="1" smtClean="0"/>
              <a:t>Penentuan</a:t>
            </a:r>
            <a:r>
              <a:rPr lang="en-US" dirty="0" smtClean="0"/>
              <a:t> program/ film/ </a:t>
            </a:r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, </a:t>
            </a:r>
            <a:r>
              <a:rPr lang="en-US" dirty="0" err="1" smtClean="0"/>
              <a:t>Judul</a:t>
            </a:r>
            <a:r>
              <a:rPr lang="en-US" dirty="0" smtClean="0"/>
              <a:t>, </a:t>
            </a:r>
            <a:r>
              <a:rPr lang="en-US" dirty="0" err="1" smtClean="0"/>
              <a:t>Tujuan</a:t>
            </a:r>
            <a:r>
              <a:rPr lang="en-US" dirty="0" smtClean="0"/>
              <a:t>,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r>
              <a:rPr lang="en-US" dirty="0" smtClean="0"/>
              <a:t>, </a:t>
            </a:r>
            <a:r>
              <a:rPr lang="en-US" dirty="0" err="1" smtClean="0"/>
              <a:t>moodnya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, </a:t>
            </a:r>
            <a:r>
              <a:rPr lang="en-US" dirty="0" err="1" smtClean="0"/>
              <a:t>goalsnya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, </a:t>
            </a:r>
            <a:r>
              <a:rPr lang="en-US" dirty="0" err="1" smtClean="0"/>
              <a:t>referensi</a:t>
            </a:r>
            <a:r>
              <a:rPr lang="en-US" dirty="0" smtClean="0"/>
              <a:t> (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Sinopsis</a:t>
            </a:r>
            <a:endParaRPr lang="en-US" dirty="0" smtClean="0"/>
          </a:p>
          <a:p>
            <a:pPr lvl="1"/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video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Budgeting</a:t>
            </a:r>
          </a:p>
          <a:p>
            <a:pPr lvl="1"/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. </a:t>
            </a:r>
            <a:r>
              <a:rPr lang="en-US" dirty="0" err="1" smtClean="0"/>
              <a:t>Bentuknya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proposal </a:t>
            </a:r>
            <a:r>
              <a:rPr lang="en-US" dirty="0" err="1" smtClean="0"/>
              <a:t>pengajuan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budget limit.</a:t>
            </a:r>
          </a:p>
          <a:p>
            <a:r>
              <a:rPr lang="en-US" dirty="0" smtClean="0"/>
              <a:t>Script</a:t>
            </a:r>
          </a:p>
          <a:p>
            <a:pPr lvl="1"/>
            <a:r>
              <a:rPr lang="en-US" dirty="0"/>
              <a:t>Ide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yang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 smtClean="0"/>
              <a:t>. </a:t>
            </a:r>
            <a:r>
              <a:rPr lang="en-US" dirty="0" err="1" smtClean="0"/>
              <a:t>Memperjelas</a:t>
            </a:r>
            <a:r>
              <a:rPr lang="en-US" dirty="0" smtClean="0"/>
              <a:t> dialog, monolog,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adegan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739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Breakdown</a:t>
            </a:r>
          </a:p>
          <a:p>
            <a:pPr lvl="1"/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r>
              <a:rPr lang="en-US" dirty="0" smtClean="0"/>
              <a:t>.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Properti</a:t>
            </a:r>
            <a:r>
              <a:rPr lang="en-US" dirty="0" smtClean="0"/>
              <a:t>, Wardrobe, </a:t>
            </a:r>
            <a:r>
              <a:rPr lang="en-US" dirty="0" err="1" smtClean="0"/>
              <a:t>Lokasi</a:t>
            </a:r>
            <a:r>
              <a:rPr lang="en-US" dirty="0" smtClean="0"/>
              <a:t>, </a:t>
            </a:r>
            <a:r>
              <a:rPr lang="en-US" dirty="0" err="1" smtClean="0"/>
              <a:t>Urutan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figuran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Casting</a:t>
            </a:r>
          </a:p>
          <a:p>
            <a:pPr lvl="1"/>
            <a:r>
              <a:rPr lang="en-US" dirty="0" smtClean="0"/>
              <a:t>Proses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penyaringan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video yang </a:t>
            </a:r>
            <a:r>
              <a:rPr lang="en-US" dirty="0" err="1" smtClean="0"/>
              <a:t>akan</a:t>
            </a:r>
            <a:r>
              <a:rPr lang="en-US" dirty="0" smtClean="0"/>
              <a:t> di </a:t>
            </a:r>
            <a:r>
              <a:rPr lang="en-US" dirty="0" err="1" smtClean="0"/>
              <a:t>produksi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Proses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sytradara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Survey / Recce</a:t>
            </a:r>
            <a:endParaRPr lang="en-US" dirty="0"/>
          </a:p>
          <a:p>
            <a:pPr lvl="1"/>
            <a:r>
              <a:rPr lang="en-US" dirty="0" smtClean="0"/>
              <a:t>Proses </a:t>
            </a:r>
            <a:r>
              <a:rPr lang="en-US" dirty="0" err="1" smtClean="0"/>
              <a:t>mengunjungi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err="1" smtClean="0"/>
              <a:t>adegan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12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Shooting</a:t>
            </a:r>
          </a:p>
          <a:p>
            <a:pPr lvl="1"/>
            <a:r>
              <a:rPr lang="en-US" dirty="0" smtClean="0"/>
              <a:t>Proses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endParaRPr lang="en-US" dirty="0" smtClean="0"/>
          </a:p>
          <a:p>
            <a:r>
              <a:rPr lang="en-US" dirty="0" smtClean="0"/>
              <a:t>Take VO</a:t>
            </a:r>
          </a:p>
          <a:p>
            <a:pPr lvl="1"/>
            <a:r>
              <a:rPr lang="en-US" dirty="0" smtClean="0"/>
              <a:t>Proses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endParaRPr lang="en-US" dirty="0" smtClean="0"/>
          </a:p>
          <a:p>
            <a:r>
              <a:rPr lang="en-US" dirty="0" smtClean="0"/>
              <a:t>Photo Session</a:t>
            </a:r>
          </a:p>
          <a:p>
            <a:pPr lvl="1"/>
            <a:r>
              <a:rPr lang="en-US" dirty="0" err="1" smtClean="0"/>
              <a:t>Sesi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023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Editing</a:t>
            </a:r>
          </a:p>
          <a:p>
            <a:pPr lvl="1"/>
            <a:r>
              <a:rPr lang="en-US" dirty="0" smtClean="0"/>
              <a:t>Proses </a:t>
            </a:r>
            <a:r>
              <a:rPr lang="en-US" dirty="0" err="1" smtClean="0"/>
              <a:t>sunting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shooting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.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off line (rough cut) </a:t>
            </a:r>
            <a:r>
              <a:rPr lang="en-US" dirty="0" err="1" smtClean="0"/>
              <a:t>sampai</a:t>
            </a:r>
            <a:r>
              <a:rPr lang="en-US" dirty="0" smtClean="0"/>
              <a:t> on line. </a:t>
            </a:r>
            <a:r>
              <a:rPr lang="en-US" dirty="0" err="1" smtClean="0"/>
              <a:t>Didalamnya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juga proses </a:t>
            </a:r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, Coloring, Grading,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Mixing Mastering</a:t>
            </a:r>
          </a:p>
          <a:p>
            <a:pPr lvl="1"/>
            <a:r>
              <a:rPr lang="en-US" dirty="0" smtClean="0"/>
              <a:t>Proses </a:t>
            </a:r>
            <a:r>
              <a:rPr lang="en-US" dirty="0" err="1" smtClean="0"/>
              <a:t>penyempurnaan</a:t>
            </a:r>
            <a:r>
              <a:rPr lang="en-US" dirty="0" smtClean="0"/>
              <a:t> audio. Mixing </a:t>
            </a:r>
            <a:r>
              <a:rPr lang="en-US" dirty="0" err="1" smtClean="0"/>
              <a:t>sederhananya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proses </a:t>
            </a:r>
            <a:r>
              <a:rPr lang="en-US" dirty="0" err="1" smtClean="0"/>
              <a:t>penyetaraan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audio, mastering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level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mixing.</a:t>
            </a:r>
            <a:endParaRPr lang="en-US" dirty="0"/>
          </a:p>
          <a:p>
            <a:r>
              <a:rPr lang="en-US" dirty="0" smtClean="0"/>
              <a:t>Export /Burn</a:t>
            </a:r>
          </a:p>
          <a:p>
            <a:pPr lvl="1"/>
            <a:r>
              <a:rPr lang="en-US" dirty="0" smtClean="0"/>
              <a:t>Proses final </a:t>
            </a:r>
            <a:r>
              <a:rPr lang="en-US" dirty="0" err="1" smtClean="0"/>
              <a:t>dari</a:t>
            </a:r>
            <a:r>
              <a:rPr lang="en-US" dirty="0" smtClean="0"/>
              <a:t> post pro. </a:t>
            </a:r>
            <a:r>
              <a:rPr lang="en-US" dirty="0" err="1" smtClean="0"/>
              <a:t>Konversi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format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. </a:t>
            </a:r>
            <a:r>
              <a:rPr lang="en-US" dirty="0" err="1" smtClean="0"/>
              <a:t>Apakah</a:t>
            </a:r>
            <a:r>
              <a:rPr lang="en-US" dirty="0" smtClean="0"/>
              <a:t> soft copy, DVD, Pita,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123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Naskah</a:t>
            </a:r>
            <a:r>
              <a:rPr lang="en-US" dirty="0" smtClean="0"/>
              <a:t> Media Audio Visual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perjalannannya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Basic </a:t>
            </a:r>
            <a:r>
              <a:rPr lang="en-US" dirty="0" smtClean="0"/>
              <a:t>Idea / Concept </a:t>
            </a:r>
            <a:r>
              <a:rPr lang="en-US" dirty="0"/>
              <a:t>– </a:t>
            </a:r>
            <a:r>
              <a:rPr lang="en-US" dirty="0" err="1"/>
              <a:t>Sinopsis</a:t>
            </a:r>
            <a:r>
              <a:rPr lang="en-US" dirty="0"/>
              <a:t> </a:t>
            </a:r>
            <a:r>
              <a:rPr lang="en-US" dirty="0" smtClean="0"/>
              <a:t>–</a:t>
            </a:r>
          </a:p>
          <a:p>
            <a:pPr marL="0" indent="0">
              <a:buNone/>
            </a:pPr>
            <a:r>
              <a:rPr lang="en-US" dirty="0" smtClean="0"/>
              <a:t>Script </a:t>
            </a:r>
            <a:r>
              <a:rPr lang="en-US" dirty="0"/>
              <a:t>– Story Board – Breakdown </a:t>
            </a:r>
            <a:r>
              <a:rPr lang="en-US" dirty="0" smtClean="0"/>
              <a:t>shot – Breakdown </a:t>
            </a:r>
            <a:r>
              <a:rPr lang="en-US" dirty="0" err="1" smtClean="0"/>
              <a:t>Loc</a:t>
            </a:r>
            <a:r>
              <a:rPr lang="en-US" dirty="0" smtClean="0"/>
              <a:t> –</a:t>
            </a:r>
          </a:p>
          <a:p>
            <a:pPr marL="0" indent="0">
              <a:buNone/>
            </a:pPr>
            <a:r>
              <a:rPr lang="en-US" dirty="0" smtClean="0"/>
              <a:t>Breakdown Props / Wardrobe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Naskah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/>
              <a:t>bermacam-macam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,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Naskah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, </a:t>
            </a:r>
            <a:r>
              <a:rPr lang="en-US" dirty="0" err="1"/>
              <a:t>lokasi</a:t>
            </a:r>
            <a:r>
              <a:rPr lang="en-US" dirty="0"/>
              <a:t>, interior/exterior, </a:t>
            </a:r>
            <a:r>
              <a:rPr lang="en-US" dirty="0" err="1"/>
              <a:t>waktu</a:t>
            </a:r>
            <a:r>
              <a:rPr lang="en-US" dirty="0"/>
              <a:t> (</a:t>
            </a:r>
            <a:r>
              <a:rPr lang="en-US" dirty="0" err="1"/>
              <a:t>pagi</a:t>
            </a:r>
            <a:r>
              <a:rPr lang="en-US" dirty="0"/>
              <a:t>/</a:t>
            </a:r>
            <a:r>
              <a:rPr lang="en-US" dirty="0" err="1"/>
              <a:t>siang</a:t>
            </a:r>
            <a:r>
              <a:rPr lang="en-US" dirty="0"/>
              <a:t>/sore/</a:t>
            </a:r>
            <a:r>
              <a:rPr lang="en-US" dirty="0" err="1"/>
              <a:t>malam</a:t>
            </a:r>
            <a:r>
              <a:rPr lang="en-US" dirty="0"/>
              <a:t>), scene/sequence (</a:t>
            </a:r>
            <a:r>
              <a:rPr lang="en-US" dirty="0" err="1"/>
              <a:t>adegan</a:t>
            </a:r>
            <a:r>
              <a:rPr lang="en-US" dirty="0"/>
              <a:t>/</a:t>
            </a:r>
            <a:r>
              <a:rPr lang="en-US" dirty="0" err="1"/>
              <a:t>babak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Naskah</a:t>
            </a:r>
            <a:r>
              <a:rPr lang="en-US" dirty="0" smtClean="0"/>
              <a:t> Drama, </a:t>
            </a:r>
            <a:r>
              <a:rPr lang="en-US" dirty="0" err="1" smtClean="0"/>
              <a:t>Naskah</a:t>
            </a:r>
            <a:r>
              <a:rPr lang="en-US" dirty="0" smtClean="0"/>
              <a:t> non-Drama</a:t>
            </a:r>
            <a:r>
              <a:rPr lang="en-US" dirty="0"/>
              <a:t>, </a:t>
            </a:r>
            <a:r>
              <a:rPr lang="en-US" dirty="0" err="1"/>
              <a:t>Naskah</a:t>
            </a:r>
            <a:r>
              <a:rPr lang="en-US" dirty="0"/>
              <a:t> Scripted, </a:t>
            </a:r>
            <a:r>
              <a:rPr lang="en-US" dirty="0" err="1"/>
              <a:t>Naskah</a:t>
            </a:r>
            <a:r>
              <a:rPr lang="en-US" dirty="0"/>
              <a:t> </a:t>
            </a:r>
            <a:r>
              <a:rPr lang="en-US" dirty="0" smtClean="0"/>
              <a:t>Pointers, </a:t>
            </a:r>
            <a:r>
              <a:rPr lang="en-US" dirty="0" err="1" smtClean="0"/>
              <a:t>Dll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0539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Naskah</a:t>
            </a:r>
            <a:r>
              <a:rPr lang="en-US" dirty="0" smtClean="0"/>
              <a:t> Media Audio Visual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Naskah</a:t>
            </a:r>
            <a:r>
              <a:rPr lang="en-US" dirty="0"/>
              <a:t> :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kemudahan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 smtClean="0"/>
              <a:t>produksi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Menjadi</a:t>
            </a:r>
            <a:r>
              <a:rPr lang="en-US" dirty="0"/>
              <a:t> medium </a:t>
            </a:r>
            <a:r>
              <a:rPr lang="en-US" dirty="0" err="1"/>
              <a:t>berfikir</a:t>
            </a:r>
            <a:r>
              <a:rPr lang="en-US" dirty="0"/>
              <a:t> </a:t>
            </a:r>
            <a:r>
              <a:rPr lang="en-US" dirty="0" err="1"/>
              <a:t>kreatif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kerabat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direkam</a:t>
            </a:r>
            <a:r>
              <a:rPr lang="en-US" dirty="0"/>
              <a:t>;</a:t>
            </a:r>
            <a:endParaRPr lang="en-US" dirty="0" smtClean="0"/>
          </a:p>
          <a:p>
            <a:r>
              <a:rPr lang="en-US" dirty="0" smtClean="0"/>
              <a:t>6.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 proses </a:t>
            </a:r>
            <a:r>
              <a:rPr lang="en-US" dirty="0" err="1" smtClean="0"/>
              <a:t>sunting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04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Script Drama / Scripted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495" y="863600"/>
            <a:ext cx="5467686" cy="5121275"/>
          </a:xfrm>
        </p:spPr>
      </p:pic>
    </p:spTree>
    <p:extLst>
      <p:ext uri="{BB962C8B-B14F-4D97-AF65-F5344CB8AC3E}">
        <p14:creationId xmlns:p14="http://schemas.microsoft.com/office/powerpoint/2010/main" val="10869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8755</TotalTime>
  <Words>466</Words>
  <Application>Microsoft Macintosh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Corbel</vt:lpstr>
      <vt:lpstr>Wingdings 2</vt:lpstr>
      <vt:lpstr>Frame</vt:lpstr>
      <vt:lpstr>Naskah Media Audio Visual</vt:lpstr>
      <vt:lpstr>Tahap Produksi Media Audio Visual</vt:lpstr>
      <vt:lpstr>Pre Production</vt:lpstr>
      <vt:lpstr>Pre Production</vt:lpstr>
      <vt:lpstr>Production</vt:lpstr>
      <vt:lpstr>Post Production</vt:lpstr>
      <vt:lpstr>Naskah Media Audio Visual</vt:lpstr>
      <vt:lpstr>Naskah Media Audio Visual</vt:lpstr>
      <vt:lpstr>Contoh Script Drama / Scripted</vt:lpstr>
      <vt:lpstr>Contoh Script non-drama (talkshow)/ pointers</vt:lpstr>
      <vt:lpstr>Contoh Skrip menggunakan VO</vt:lpstr>
      <vt:lpstr>Contoh Skrip paling umum Media Audio Visual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 Media Audio Visual</dc:title>
  <dc:creator>Microsoft Office User</dc:creator>
  <cp:lastModifiedBy>Microsoft Office User</cp:lastModifiedBy>
  <cp:revision>43</cp:revision>
  <dcterms:created xsi:type="dcterms:W3CDTF">2019-10-17T18:45:46Z</dcterms:created>
  <dcterms:modified xsi:type="dcterms:W3CDTF">2019-11-22T00:43:20Z</dcterms:modified>
</cp:coreProperties>
</file>