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7" r:id="rId3"/>
    <p:sldId id="27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29"/>
    <p:restoredTop sz="94712"/>
  </p:normalViewPr>
  <p:slideViewPr>
    <p:cSldViewPr snapToGrid="0" snapToObjects="1">
      <p:cViewPr varScale="1">
        <p:scale>
          <a:sx n="97" d="100"/>
          <a:sy n="97" d="100"/>
        </p:scale>
        <p:origin x="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ndica.geovanni@upj.ac.i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Media Audio Visual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#11</a:t>
            </a:r>
            <a:endParaRPr lang="en-US" dirty="0"/>
          </a:p>
        </p:txBody>
      </p:sp>
      <p:pic>
        <p:nvPicPr>
          <p:cNvPr id="4" name="Picture 3" descr="Logo UPJ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52" y="769052"/>
            <a:ext cx="2018148" cy="767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jelaskan</a:t>
            </a:r>
            <a:r>
              <a:rPr lang="en-US" dirty="0" smtClean="0"/>
              <a:t> minimal 2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 (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lensa</a:t>
            </a:r>
            <a:r>
              <a:rPr lang="en-US" dirty="0" smtClean="0"/>
              <a:t>) yang </a:t>
            </a:r>
            <a:r>
              <a:rPr lang="en-US" dirty="0" err="1" smtClean="0"/>
              <a:t>biasa</a:t>
            </a:r>
            <a:r>
              <a:rPr lang="en-US" dirty="0" smtClean="0"/>
              <a:t> di </a:t>
            </a:r>
            <a:r>
              <a:rPr lang="en-US" dirty="0" err="1" smtClean="0"/>
              <a:t>gunakan</a:t>
            </a:r>
            <a:r>
              <a:rPr lang="en-US" dirty="0" smtClean="0"/>
              <a:t> di </a:t>
            </a:r>
            <a:r>
              <a:rPr lang="en-US" dirty="0" err="1" smtClean="0"/>
              <a:t>produksi</a:t>
            </a:r>
            <a:r>
              <a:rPr lang="en-US" dirty="0" smtClean="0"/>
              <a:t> media audio visual.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Sebutkan</a:t>
            </a:r>
            <a:r>
              <a:rPr lang="en-US" dirty="0" smtClean="0"/>
              <a:t> minimal 2 </a:t>
            </a:r>
            <a:r>
              <a:rPr lang="en-US" dirty="0" err="1" smtClean="0"/>
              <a:t>jenis</a:t>
            </a:r>
            <a:r>
              <a:rPr lang="en-US" dirty="0" smtClean="0"/>
              <a:t> shot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di </a:t>
            </a:r>
            <a:r>
              <a:rPr lang="en-US" dirty="0" err="1" smtClean="0"/>
              <a:t>produksi</a:t>
            </a:r>
            <a:r>
              <a:rPr lang="en-US" dirty="0" smtClean="0"/>
              <a:t> media audio visual.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Ceritakan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tren</a:t>
            </a:r>
            <a:r>
              <a:rPr lang="en-US" dirty="0" smtClean="0"/>
              <a:t> media audio visual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Email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andica.geovanni@upj.ac.id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Subject: </a:t>
            </a:r>
            <a:r>
              <a:rPr lang="en-US" dirty="0" err="1" smtClean="0"/>
              <a:t>Tugas</a:t>
            </a:r>
            <a:r>
              <a:rPr lang="en-US" dirty="0" smtClean="0"/>
              <a:t> MAV (</a:t>
            </a:r>
            <a:r>
              <a:rPr lang="en-US" dirty="0" err="1" smtClean="0"/>
              <a:t>spasi</a:t>
            </a:r>
            <a:r>
              <a:rPr lang="en-US" dirty="0" smtClean="0"/>
              <a:t>) NAMA (</a:t>
            </a:r>
            <a:r>
              <a:rPr lang="en-US" dirty="0" err="1" smtClean="0"/>
              <a:t>spasi</a:t>
            </a:r>
            <a:r>
              <a:rPr lang="en-US" dirty="0" smtClean="0"/>
              <a:t>) HARI KELAS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Tugas</a:t>
            </a:r>
            <a:r>
              <a:rPr lang="en-US" dirty="0" smtClean="0"/>
              <a:t> MAV </a:t>
            </a:r>
            <a:r>
              <a:rPr lang="en-US" dirty="0" err="1" smtClean="0"/>
              <a:t>Andica</a:t>
            </a:r>
            <a:r>
              <a:rPr lang="en-US" dirty="0" smtClean="0"/>
              <a:t> Giovanni </a:t>
            </a:r>
            <a:r>
              <a:rPr lang="en-US" dirty="0" err="1" smtClean="0"/>
              <a:t>Rabu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sisipan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video yang </a:t>
            </a:r>
            <a:r>
              <a:rPr lang="en-US" dirty="0" err="1" smtClean="0"/>
              <a:t>sudah</a:t>
            </a:r>
            <a:r>
              <a:rPr lang="en-US" dirty="0" smtClean="0"/>
              <a:t> di </a:t>
            </a:r>
            <a:r>
              <a:rPr lang="en-US" dirty="0" err="1" smtClean="0"/>
              <a:t>buat</a:t>
            </a:r>
            <a:endParaRPr lang="en-US" dirty="0" smtClean="0"/>
          </a:p>
          <a:p>
            <a:r>
              <a:rPr lang="en-US" dirty="0" err="1" smtClean="0"/>
              <a:t>Bentuknya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sub plot </a:t>
            </a:r>
            <a:r>
              <a:rPr lang="en-US" dirty="0" err="1" smtClean="0"/>
              <a:t>atau</a:t>
            </a:r>
            <a:r>
              <a:rPr lang="en-US" dirty="0" smtClean="0"/>
              <a:t> plot twist</a:t>
            </a:r>
          </a:p>
          <a:p>
            <a:r>
              <a:rPr lang="en-US" dirty="0" err="1" smtClean="0"/>
              <a:t>Presentasi</a:t>
            </a:r>
            <a:r>
              <a:rPr lang="en-US" dirty="0" smtClean="0"/>
              <a:t> video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9 – 13 </a:t>
            </a:r>
            <a:r>
              <a:rPr lang="en-US" dirty="0" err="1" smtClean="0"/>
              <a:t>Desember</a:t>
            </a:r>
            <a:endParaRPr lang="en-US" dirty="0" smtClean="0"/>
          </a:p>
          <a:p>
            <a:r>
              <a:rPr lang="en-US" dirty="0" err="1" smtClean="0"/>
              <a:t>Ketika</a:t>
            </a:r>
            <a:r>
              <a:rPr lang="en-US" dirty="0" smtClean="0"/>
              <a:t> UAS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video final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81755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3784</TotalTime>
  <Words>113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Media Audio Visual</vt:lpstr>
      <vt:lpstr>Pop quiz</vt:lpstr>
      <vt:lpstr>Final Project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Media Audio Visual</dc:title>
  <dc:creator>Microsoft Office User</dc:creator>
  <cp:lastModifiedBy>Microsoft Office User</cp:lastModifiedBy>
  <cp:revision>31</cp:revision>
  <dcterms:created xsi:type="dcterms:W3CDTF">2019-10-17T18:45:46Z</dcterms:created>
  <dcterms:modified xsi:type="dcterms:W3CDTF">2019-11-06T01:26:06Z</dcterms:modified>
</cp:coreProperties>
</file>