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43"/>
  </p:normalViewPr>
  <p:slideViewPr>
    <p:cSldViewPr>
      <p:cViewPr varScale="1">
        <p:scale>
          <a:sx n="120" d="100"/>
          <a:sy n="120" d="100"/>
        </p:scale>
        <p:origin x="13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1786A0-FA58-4A2E-ADC0-2D42220A4D97}" type="datetimeFigureOut">
              <a:rPr lang="en-US" smtClean="0"/>
              <a:t>1/16/20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0C866A-233A-44C6-96F0-C11B3CCAEF7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7432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Dialog, </a:t>
            </a:r>
            <a:r>
              <a:rPr lang="en-GB" dirty="0" err="1">
                <a:solidFill>
                  <a:schemeClr val="tx2"/>
                </a:solidFill>
              </a:rPr>
              <a:t>Musik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dan</a:t>
            </a:r>
            <a:r>
              <a:rPr lang="en-GB" dirty="0">
                <a:solidFill>
                  <a:schemeClr val="tx2"/>
                </a:solidFill>
              </a:rPr>
              <a:t> Sound Effect</a:t>
            </a:r>
            <a:br>
              <a:rPr lang="en-GB" dirty="0">
                <a:solidFill>
                  <a:schemeClr val="tx2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7620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Dialog </a:t>
            </a:r>
            <a:r>
              <a:rPr lang="id-ID" sz="2400" dirty="0"/>
              <a:t>tidak harus bersaing dengan musik atau kebisingan latar belakang.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Efek suara biasanya kurang penting dan </a:t>
            </a:r>
            <a:r>
              <a:rPr lang="en-US" sz="2400" dirty="0" err="1"/>
              <a:t>memberikan</a:t>
            </a:r>
            <a:r>
              <a:rPr lang="id-ID" sz="2400" dirty="0"/>
              <a:t> rasa keseluruhan lingkungan yang realistis. Namun, jika mereka telah kehilangan keheningan akan mengganggu.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Musik juga tunduk kepada dialog, terlihat selama jeda dalam dialog dan transisi.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Dialog tidak selalu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terpenting</a:t>
            </a:r>
            <a:r>
              <a:rPr lang="id-ID" sz="2400" dirty="0"/>
              <a:t>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Efek suara adalah pusat untuk urutan tindakan. Bayangkan sebuah mengejar mobil tanpa ban memekik ...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Musik dapat mendominasi adegan tari, transisi, atau saat-saat yang sangat emosional dengan tanpa dialog.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096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Dalam menciptakan sound track, pembuat film harus memilih suara yang akan memenuhi fungsi tertentu.</a:t>
            </a:r>
            <a:br>
              <a:rPr lang="id-ID" sz="2400" dirty="0"/>
            </a:br>
            <a:r>
              <a:rPr lang="id-ID" sz="2400" dirty="0"/>
              <a:t>Biasanya, pembuat film akan memberikan </a:t>
            </a:r>
            <a:r>
              <a:rPr lang="en-US" sz="2400" dirty="0" err="1"/>
              <a:t>suasana</a:t>
            </a:r>
            <a:r>
              <a:rPr lang="id-ID" sz="2400" dirty="0"/>
              <a:t>, suara lebih jernih sederhana dibandingkan dengan kehidupan sehari-hari.</a:t>
            </a:r>
            <a:br>
              <a:rPr lang="id-ID" sz="2400" dirty="0"/>
            </a:br>
            <a:r>
              <a:rPr lang="id-ID" sz="2400" dirty="0"/>
              <a:t>Ini membantu penonton untuk fokus hanya pada suara yang tidak penting dan tidak perlu kebisingan latar belakang.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err="1"/>
              <a:t>Pemilihan</a:t>
            </a:r>
            <a:r>
              <a:rPr lang="en-US" sz="2400" dirty="0"/>
              <a:t> m</a:t>
            </a:r>
            <a:r>
              <a:rPr lang="id-ID" sz="2400" dirty="0"/>
              <a:t>ikrofon </a:t>
            </a:r>
            <a:r>
              <a:rPr lang="en-US" sz="2400" dirty="0"/>
              <a:t>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id-ID" sz="2400" dirty="0"/>
              <a:t>benar, seperti lensa kamera, tidak secara otomatis menyaring apa yang mengganggu.</a:t>
            </a:r>
            <a:r>
              <a:rPr lang="en-US" sz="2400" dirty="0"/>
              <a:t> </a:t>
            </a:r>
            <a:r>
              <a:rPr lang="id-ID" sz="2400" dirty="0"/>
              <a:t>Directional dan mikrofon terlindung menyerap kebisingan motor.</a:t>
            </a:r>
            <a:r>
              <a:rPr lang="en-US" sz="2400" dirty="0"/>
              <a:t> </a:t>
            </a:r>
            <a:r>
              <a:rPr lang="id-ID" sz="2400" dirty="0"/>
              <a:t>Foley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id-ID" sz="2400" dirty="0"/>
              <a:t>menciptakan suara diegetic tertentu.</a:t>
            </a:r>
            <a:r>
              <a:rPr lang="en-US" sz="2400" dirty="0"/>
              <a:t> </a:t>
            </a:r>
            <a:r>
              <a:rPr lang="id-ID" sz="2400" dirty="0"/>
              <a:t>Mengedit dari </a:t>
            </a:r>
            <a:r>
              <a:rPr lang="en-US" sz="2400" dirty="0" err="1"/>
              <a:t>kumpulan</a:t>
            </a:r>
            <a:r>
              <a:rPr lang="id-ID" sz="2400" dirty="0"/>
              <a:t> suara </a:t>
            </a:r>
            <a:r>
              <a:rPr lang="en-US" sz="2400" dirty="0" err="1"/>
              <a:t>atau</a:t>
            </a:r>
            <a:r>
              <a:rPr lang="en-US" sz="2400" dirty="0"/>
              <a:t> audio. </a:t>
            </a:r>
            <a:r>
              <a:rPr lang="id-ID" sz="2400" dirty="0"/>
              <a:t>Semua ini memungkinkan pembuat film untuk memilih persis apa sound track membutuhkan.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Dengan memilih suara-suara tertentu,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panduan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id-ID" sz="2400" dirty="0"/>
              <a:t>pembuat film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id-ID" sz="2400" dirty="0"/>
              <a:t>persepsi kita tentang gambar dan tindakan.</a:t>
            </a:r>
            <a:br>
              <a:rPr lang="id-ID" sz="2400" dirty="0"/>
            </a:br>
            <a:r>
              <a:rPr lang="id-ID" sz="2400" dirty="0"/>
              <a:t>Jika Anda perhatikan bagaimana pembuat film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id-ID" sz="2400" dirty="0"/>
              <a:t>seleksi suara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</a:t>
            </a:r>
            <a:r>
              <a:rPr lang="id-ID" sz="2400" dirty="0"/>
              <a:t>bentuk persepsi pemirsa, Anda juga akan melihat bahwa mereka menggunakan suara realistis.</a:t>
            </a:r>
            <a:br>
              <a:rPr lang="id-ID" sz="2400" dirty="0"/>
            </a:br>
            <a:r>
              <a:rPr lang="id-ID" sz="2400" dirty="0"/>
              <a:t>Hal ini untuk mengalihkan perhatian pemirsa dengan apa yang naratif atau visual</a:t>
            </a:r>
            <a:r>
              <a:rPr lang="en-US" sz="2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S</a:t>
            </a:r>
            <a:r>
              <a:rPr lang="id-ID" sz="2400" dirty="0"/>
              <a:t>uara film biasanya diproses untuk menghasilkan kualitas </a:t>
            </a:r>
            <a:r>
              <a:rPr lang="en-US" sz="2400" dirty="0" err="1"/>
              <a:t>suara</a:t>
            </a:r>
            <a:r>
              <a:rPr lang="en-US" sz="2400" dirty="0"/>
              <a:t> </a:t>
            </a:r>
            <a:r>
              <a:rPr lang="id-ID" sz="2400" dirty="0"/>
              <a:t>yang diinginkan.</a:t>
            </a:r>
            <a:r>
              <a:rPr lang="en-US" sz="2400" dirty="0"/>
              <a:t> </a:t>
            </a:r>
            <a:r>
              <a:rPr lang="id-ID" sz="2400" dirty="0"/>
              <a:t>Sebuah rekaman suara </a:t>
            </a:r>
            <a:r>
              <a:rPr lang="en-US" sz="2400" dirty="0"/>
              <a:t>yang </a:t>
            </a:r>
            <a:r>
              <a:rPr lang="en-US" sz="2400" dirty="0" err="1"/>
              <a:t>kering</a:t>
            </a:r>
            <a:r>
              <a:rPr lang="en-US" sz="2400" dirty="0"/>
              <a:t> </a:t>
            </a:r>
            <a:r>
              <a:rPr lang="id-ID" sz="2400" dirty="0"/>
              <a:t>akan </a:t>
            </a:r>
            <a:r>
              <a:rPr lang="en-US" sz="2400" dirty="0" err="1"/>
              <a:t>di</a:t>
            </a:r>
            <a:r>
              <a:rPr lang="id-ID" sz="2400" dirty="0"/>
              <a:t>rubah secara elektronik untuk menghasilkan efek yang diinginkan.</a:t>
            </a:r>
            <a:br>
              <a:rPr lang="id-ID" sz="2400" dirty="0"/>
            </a:br>
            <a:r>
              <a:rPr lang="id-ID" sz="2400" dirty="0"/>
              <a:t>Misalnya, suara seseorang di telepon akan secara digital disaring untuk membuatnya lebih nyaring dan teredam.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0"/>
            <a:ext cx="6858000" cy="862584"/>
          </a:xfrm>
        </p:spPr>
        <p:txBody>
          <a:bodyPr/>
          <a:lstStyle/>
          <a:p>
            <a:pPr algn="ctr"/>
            <a:r>
              <a:rPr lang="en-US" dirty="0"/>
              <a:t>Mixing </a:t>
            </a:r>
            <a:r>
              <a:rPr lang="en-US" dirty="0" err="1"/>
              <a:t>Suara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9144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panduan</a:t>
            </a:r>
            <a:r>
              <a:rPr lang="id-ID" sz="2400" dirty="0"/>
              <a:t> perhatian pemirsa, tergantung pada </a:t>
            </a:r>
            <a:r>
              <a:rPr lang="en-US" sz="2400" dirty="0"/>
              <a:t>p</a:t>
            </a:r>
            <a:r>
              <a:rPr lang="id-ID" sz="2400" dirty="0"/>
              <a:t>emilih</a:t>
            </a:r>
            <a:r>
              <a:rPr lang="en-US" sz="2400" dirty="0"/>
              <a:t>an</a:t>
            </a:r>
            <a:r>
              <a:rPr lang="id-ID" sz="2400" dirty="0"/>
              <a:t> dan pengerjaan ulang suara.</a:t>
            </a:r>
            <a:r>
              <a:rPr lang="en-US" sz="2400" dirty="0"/>
              <a:t> </a:t>
            </a:r>
            <a:r>
              <a:rPr lang="id-ID" sz="2400" dirty="0"/>
              <a:t>Hal ini juga tergantung pada pencampuran, atau menggabungkan </a:t>
            </a:r>
            <a:r>
              <a:rPr lang="en-US" sz="2400" dirty="0" err="1"/>
              <a:t>suara</a:t>
            </a:r>
            <a:r>
              <a:rPr lang="id-ID" sz="2400" dirty="0"/>
              <a:t>.</a:t>
            </a:r>
            <a:br>
              <a:rPr lang="id-ID" sz="2400" dirty="0"/>
            </a:br>
            <a:r>
              <a:rPr lang="id-ID" sz="2400" dirty="0"/>
              <a:t>Jalur suara tidak satu set unit suara </a:t>
            </a:r>
            <a:r>
              <a:rPr lang="en-US" sz="2400" dirty="0" err="1"/>
              <a:t>baku</a:t>
            </a:r>
            <a:r>
              <a:rPr lang="id-ID" sz="2400" dirty="0"/>
              <a:t> tetapi aliran terus menerus </a:t>
            </a:r>
            <a:r>
              <a:rPr lang="en-US" sz="2400" dirty="0"/>
              <a:t>yang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id-ID" sz="2400" dirty="0"/>
              <a:t>informasi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pendengar</a:t>
            </a:r>
            <a:r>
              <a:rPr lang="en-US" sz="2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id-ID" sz="2400" dirty="0"/>
              <a:t>Menggabungkan suara biasanya dilakukan setelah </a:t>
            </a:r>
            <a:r>
              <a:rPr lang="en-US" sz="2400" dirty="0"/>
              <a:t>shooting</a:t>
            </a:r>
            <a:r>
              <a:rPr lang="id-ID" sz="2400" dirty="0"/>
              <a:t>, dalam proses pencampuran disebut Audio Post.</a:t>
            </a:r>
            <a:r>
              <a:rPr lang="en-US" sz="2400" dirty="0"/>
              <a:t> </a:t>
            </a:r>
            <a:r>
              <a:rPr lang="id-ID" sz="2400" dirty="0"/>
              <a:t>Mixer justru dapat mengontrol volume, durasi, dan kualitas nada suara masing-masing.</a:t>
            </a:r>
            <a:endParaRPr lang="en-US" sz="2400" dirty="0"/>
          </a:p>
        </p:txBody>
      </p:sp>
      <p:pic>
        <p:nvPicPr>
          <p:cNvPr id="4" name="Picture 5" descr="moviestudiope8_51M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724400"/>
            <a:ext cx="7848600" cy="1866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err="1"/>
              <a:t>Jalur</a:t>
            </a:r>
            <a:r>
              <a:rPr lang="en-US" sz="2400" dirty="0"/>
              <a:t> audio </a:t>
            </a:r>
            <a:r>
              <a:rPr lang="id-ID" sz="2400" dirty="0"/>
              <a:t>yang terpisah lebih mungkin tercampur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lapisan</a:t>
            </a:r>
            <a:r>
              <a:rPr lang="en-US" sz="2400" dirty="0"/>
              <a:t>/track</a:t>
            </a:r>
            <a:r>
              <a:rPr lang="id-ID" sz="2400" dirty="0"/>
              <a:t> setiap saat.</a:t>
            </a:r>
            <a:r>
              <a:rPr lang="en-US" sz="2400" dirty="0"/>
              <a:t> </a:t>
            </a:r>
            <a:r>
              <a:rPr lang="id-ID" sz="2400" dirty="0"/>
              <a:t>Campuran bisa sangat padat, seperti di bandara yang sibuk atau sangat jarang dengan suara sesekali muncul dengan latar belakang yang tenang.</a:t>
            </a:r>
            <a:r>
              <a:rPr lang="en-US" sz="2400" dirty="0"/>
              <a:t> </a:t>
            </a:r>
            <a:r>
              <a:rPr lang="id-ID" sz="2400" dirty="0"/>
              <a:t>Pilihan ini mencerminkan suasana hati film pembuat film yang bertujuan untuk mencapai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diinginkan</a:t>
            </a:r>
            <a:r>
              <a:rPr lang="id-ID" sz="2400" dirty="0"/>
              <a:t>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Pemilihan dan kombinasi </a:t>
            </a:r>
            <a:r>
              <a:rPr lang="en-US" sz="2400" dirty="0" err="1"/>
              <a:t>materi</a:t>
            </a:r>
            <a:r>
              <a:rPr lang="id-ID" sz="2400" dirty="0"/>
              <a:t> suara juga dapat membuat pola dan motif yang dijalankan melalui film secara keseluruhan.</a:t>
            </a:r>
            <a:r>
              <a:rPr lang="en-US" sz="2400" dirty="0"/>
              <a:t> </a:t>
            </a:r>
            <a:r>
              <a:rPr lang="id-ID" sz="2400" dirty="0"/>
              <a:t>Hal ini paling mudah dilihat dengan memeriksa bagaimana pembuat film menggunakan skor musik.</a:t>
            </a:r>
            <a:r>
              <a:rPr lang="en-US" sz="2400" dirty="0"/>
              <a:t> </a:t>
            </a:r>
            <a:r>
              <a:rPr lang="id-ID" sz="2400" dirty="0"/>
              <a:t>Mereka dapat memilih musik yang sudah ada sebelumnya untuk menemani gambar atau menulis musik baru untuk film ini.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01518"/>
            <a:ext cx="7101840" cy="841482"/>
          </a:xfrm>
        </p:spPr>
        <p:txBody>
          <a:bodyPr/>
          <a:lstStyle/>
          <a:p>
            <a:pPr algn="ctr"/>
            <a:r>
              <a:rPr lang="id-ID"/>
              <a:t>Formasi dalam </a:t>
            </a:r>
            <a:r>
              <a:rPr lang="id-ID" dirty="0"/>
              <a:t>Suara Film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7800" y="16764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Irama, melodi, harmoni dan instrumentasi musik sangat mempengaruhi reaksi emosi pemirsa.</a:t>
            </a:r>
            <a:r>
              <a:rPr lang="en-US" sz="2400" dirty="0"/>
              <a:t> </a:t>
            </a:r>
            <a:r>
              <a:rPr lang="id-ID" sz="2400" dirty="0"/>
              <a:t>Juga, melodi, frase musik atau efek suara dapat dikaitkan dengan karakter tertentu, pengaturan, situasi atau ide membuat motif suara.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Dengan penataan kembali dan motif suara bervariasi, pembuat film dapat membandingkan adegan, menelusuri pola pembangunan, dan menyarankan makna implisit.</a:t>
            </a:r>
            <a:br>
              <a:rPr lang="id-ID" sz="2400" dirty="0"/>
            </a:br>
            <a:r>
              <a:rPr lang="id-ID" sz="2400" dirty="0"/>
              <a:t>Skor musik dapat membuat, mengembangkan, dan motif asosiasi yang masuk ke dalam bentuk keseluruhan film.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 </a:t>
            </a:r>
            <a:r>
              <a:rPr lang="en-GB" dirty="0" err="1"/>
              <a:t>Tipe</a:t>
            </a:r>
            <a:r>
              <a:rPr lang="en-GB" dirty="0"/>
              <a:t> Sound: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DIEGETIC (DIEGESIS) mengacu pada suara yang KEDUA penonton dan karakter yang bisa mendengar. Ini akan menjadi efek suara atau musik yang dimainkan dalam adegan.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NON-DIEGETIC mengacu pada suara yang HANYA </a:t>
            </a:r>
            <a:r>
              <a:rPr lang="en-US" sz="2400" dirty="0" err="1"/>
              <a:t>di</a:t>
            </a:r>
            <a:r>
              <a:rPr lang="id-ID" sz="2400" dirty="0"/>
              <a:t>dengar penonton. Biasanya, ini akan menjadi Soundtrack musik </a:t>
            </a:r>
            <a:r>
              <a:rPr lang="en-US" sz="2400" dirty="0"/>
              <a:t>,sound </a:t>
            </a:r>
            <a:r>
              <a:rPr lang="id-ID" sz="2400" dirty="0"/>
              <a:t>efek, untuk membangun ketegangan audiens, tetapi bukan bagian dari adegan itu sendiri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0"/>
            <a:ext cx="7406640" cy="1472184"/>
          </a:xfrm>
        </p:spPr>
        <p:txBody>
          <a:bodyPr/>
          <a:lstStyle/>
          <a:p>
            <a:r>
              <a:rPr lang="en-US" dirty="0"/>
              <a:t>The Powers of Sound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Suara adalah teknik film yang kuat karena berbagai alasan.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Untuk memulai, suara melibatkan rasa yang berbeda yang dapat menyebabkan "sinkronisasi indra" - membuat irama tunggal atau kualitas ekspresif menyatukan gambar dan suara</a:t>
            </a:r>
            <a:r>
              <a:rPr lang="en-US" sz="2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S</a:t>
            </a:r>
            <a:r>
              <a:rPr lang="id-ID" sz="2400" dirty="0"/>
              <a:t>uara film bisa mengarahkan perhatian kita sangat khusus dalam gambar</a:t>
            </a:r>
            <a:r>
              <a:rPr lang="en-US" sz="2400" dirty="0"/>
              <a:t>. </a:t>
            </a:r>
            <a:r>
              <a:rPr lang="id-ID" sz="2400" dirty="0"/>
              <a:t>Sebagai contoh, perhatian kita pada latar depan tidak latar belakang.</a:t>
            </a:r>
            <a:r>
              <a:rPr lang="en-US" sz="2400" dirty="0"/>
              <a:t> </a:t>
            </a:r>
            <a:r>
              <a:rPr lang="id-ID" sz="2400" dirty="0"/>
              <a:t>Soundtrack ini dapat memperjelas peristiwa gambar, bertentangan dengan mereka, atau membuat mereka ambigu.</a:t>
            </a:r>
            <a:br>
              <a:rPr lang="id-ID" sz="2400" dirty="0"/>
            </a:br>
            <a:r>
              <a:rPr lang="id-ID" sz="2400" dirty="0"/>
              <a:t>Dalam semua kasus, sound track bisa masuk ke dalam suatu hubungan aktif dengan jalur gambar.</a:t>
            </a:r>
            <a:br>
              <a:rPr lang="id-ID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740664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I</a:t>
            </a:r>
            <a:r>
              <a:rPr lang="id-ID" sz="2400" dirty="0"/>
              <a:t>syarat suara kita untuk membentuk ekspektasi.</a:t>
            </a:r>
            <a:br>
              <a:rPr lang="id-ID" sz="2400" dirty="0"/>
            </a:br>
            <a:r>
              <a:rPr lang="id-ID" sz="2400" dirty="0"/>
              <a:t>Misalnya, pintu berderit akan membuat kita mengharapkan seseorang atau sesuatu telah memasuki ruangan.</a:t>
            </a:r>
            <a:br>
              <a:rPr lang="id-ID" sz="2400" dirty="0"/>
            </a:br>
            <a:r>
              <a:rPr lang="id-ID" sz="2400" dirty="0"/>
              <a:t>Penggunaan suara kreatif bisa menipu atau mengarahkan harapan pemirsa.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Selain itu, suara memberikan nilai baru untuk diam.</a:t>
            </a:r>
            <a:br>
              <a:rPr lang="id-ID" sz="2400" dirty="0"/>
            </a:br>
            <a:r>
              <a:rPr lang="id-ID" sz="2400" dirty="0"/>
              <a:t>Sebagai contoh, sebuah bagian yang tenang dalam sebuah film dapat menciptakan ketegangan hampir tak tertahankan, memaksa pengunjung untuk berkonsentrasi pada layar dan menunggu di antisipasi apa pun suara akan muncul.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295400"/>
            <a:ext cx="7406640" cy="1752600"/>
          </a:xfrm>
        </p:spPr>
        <p:txBody>
          <a:bodyPr>
            <a:noAutofit/>
          </a:bodyPr>
          <a:lstStyle/>
          <a:p>
            <a:r>
              <a:rPr lang="en-US" sz="2400" dirty="0"/>
              <a:t>S</a:t>
            </a:r>
            <a:r>
              <a:rPr lang="id-ID" sz="2400" dirty="0"/>
              <a:t>uara </a:t>
            </a:r>
            <a:r>
              <a:rPr lang="en-US" sz="2400" dirty="0"/>
              <a:t>m</a:t>
            </a:r>
            <a:r>
              <a:rPr lang="id-ID" sz="2400" dirty="0"/>
              <a:t>emungkinan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id-ID" sz="2400" dirty="0"/>
              <a:t>kreatif </a:t>
            </a:r>
            <a:r>
              <a:rPr lang="en-US" sz="2400" dirty="0" err="1"/>
              <a:t>sebesar-besarnya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id-ID" sz="2400" dirty="0"/>
              <a:t>editing.</a:t>
            </a:r>
            <a:br>
              <a:rPr lang="id-ID" sz="2400" dirty="0"/>
            </a:br>
            <a:br>
              <a:rPr lang="id-ID" sz="2400" dirty="0"/>
            </a:br>
            <a:r>
              <a:rPr lang="id-ID" sz="2400" dirty="0"/>
              <a:t>Pembuat film bisa </a:t>
            </a:r>
            <a:r>
              <a:rPr lang="en-US" sz="2400" dirty="0" err="1"/>
              <a:t>melakukan</a:t>
            </a:r>
            <a:r>
              <a:rPr lang="en-US" sz="2400" dirty="0"/>
              <a:t> pen</a:t>
            </a:r>
            <a:r>
              <a:rPr lang="id-ID" sz="2400" dirty="0"/>
              <a:t>campuran </a:t>
            </a:r>
            <a:r>
              <a:rPr lang="en-US" sz="2400" dirty="0" err="1"/>
              <a:t>suara</a:t>
            </a:r>
            <a:r>
              <a:rPr lang="en-US" sz="2400" dirty="0"/>
              <a:t> </a:t>
            </a:r>
            <a:r>
              <a:rPr lang="id-ID" sz="2400" dirty="0"/>
              <a:t>apapun </a:t>
            </a:r>
            <a:r>
              <a:rPr lang="en-US" sz="2400" dirty="0"/>
              <a:t>(</a:t>
            </a:r>
            <a:r>
              <a:rPr lang="id-ID" sz="2400" dirty="0"/>
              <a:t>fenomena sonic</a:t>
            </a:r>
            <a:r>
              <a:rPr lang="en-US" sz="2400" dirty="0"/>
              <a:t>)</a:t>
            </a:r>
            <a:r>
              <a:rPr lang="id-ID" sz="2400" dirty="0"/>
              <a:t> menjadi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kesatuan</a:t>
            </a:r>
            <a:r>
              <a:rPr lang="en-US" sz="2400" dirty="0"/>
              <a:t>.</a:t>
            </a:r>
            <a:br>
              <a:rPr lang="id-ID" sz="2400" dirty="0"/>
            </a:br>
            <a:br>
              <a:rPr lang="id-ID" sz="2400" dirty="0"/>
            </a:br>
            <a:r>
              <a:rPr lang="en-US" sz="2400" dirty="0" err="1"/>
              <a:t>Potensi</a:t>
            </a:r>
            <a:r>
              <a:rPr lang="en-US" sz="2400" dirty="0"/>
              <a:t> t</a:t>
            </a:r>
            <a:r>
              <a:rPr lang="id-ID" sz="2400" dirty="0"/>
              <a:t>ak terhingga</a:t>
            </a:r>
            <a:r>
              <a:rPr lang="en-US" sz="2400" dirty="0"/>
              <a:t>,</a:t>
            </a:r>
            <a:r>
              <a:rPr lang="id-ID" sz="2400" dirty="0"/>
              <a:t> kemungkinan visual bergabung dengan akustik untuk menciptakan hubungan bermakna.</a:t>
            </a:r>
            <a:br>
              <a:rPr lang="id-ID" sz="2400" dirty="0"/>
            </a:br>
            <a:br>
              <a:rPr lang="id-ID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Dasar-dasar Sound Film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09800"/>
            <a:ext cx="7406640" cy="1752600"/>
          </a:xfrm>
        </p:spPr>
        <p:txBody>
          <a:bodyPr>
            <a:no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p</a:t>
            </a:r>
            <a:r>
              <a:rPr lang="id-ID" sz="2400" dirty="0"/>
              <a:t>ersepsi </a:t>
            </a:r>
            <a:r>
              <a:rPr lang="en-US" sz="2400" dirty="0"/>
              <a:t>sound p</a:t>
            </a:r>
            <a:r>
              <a:rPr lang="id-ID" sz="2400" dirty="0"/>
              <a:t>roperties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t</a:t>
            </a:r>
            <a:r>
              <a:rPr lang="id-ID" sz="2400" dirty="0"/>
              <a:t>iga aspek suara </a:t>
            </a:r>
            <a:r>
              <a:rPr lang="en-US" sz="2400" dirty="0"/>
              <a:t>yang </a:t>
            </a:r>
            <a:r>
              <a:rPr lang="id-ID" sz="2400" dirty="0"/>
              <a:t>kita rasakan adalah: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Kekerasan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Nada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Warna</a:t>
            </a:r>
            <a:r>
              <a:rPr lang="en-US" sz="2400" dirty="0"/>
              <a:t> </a:t>
            </a:r>
            <a:r>
              <a:rPr lang="id-ID" sz="2400" dirty="0"/>
              <a:t>nada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Sebagai komponen fundamental dari suara film, kenyaringan, pitch</a:t>
            </a:r>
            <a:r>
              <a:rPr lang="en-US" sz="2400" dirty="0"/>
              <a:t>/nada</a:t>
            </a:r>
            <a:r>
              <a:rPr lang="id-ID" sz="2400" dirty="0"/>
              <a:t> dan timbre</a:t>
            </a:r>
            <a:r>
              <a:rPr lang="en-US" sz="2400" dirty="0"/>
              <a:t>/</a:t>
            </a:r>
            <a:r>
              <a:rPr lang="en-US" sz="2400" dirty="0" err="1"/>
              <a:t>warna</a:t>
            </a:r>
            <a:r>
              <a:rPr lang="en-US" sz="2400" dirty="0"/>
              <a:t> nada</a:t>
            </a:r>
            <a:r>
              <a:rPr lang="id-ID" sz="2400" dirty="0"/>
              <a:t> berinteraksi untuk menentukan tekstur sonic </a:t>
            </a:r>
            <a:endParaRPr lang="en-US" sz="2400" dirty="0"/>
          </a:p>
          <a:p>
            <a:r>
              <a:rPr lang="id-ID" sz="2400" dirty="0"/>
              <a:t>keseluruhan film.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Pada tingkat yang paling dasar, ketiga faktor akustik memungkinkan kita untuk membedakan berbagai suara dalam film.</a:t>
            </a:r>
            <a:br>
              <a:rPr lang="id-ID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id-ID" sz="3200" dirty="0"/>
              <a:t>Seleksi, Perubahan dan Kombinasi</a:t>
            </a:r>
            <a:r>
              <a:rPr lang="en-US" sz="3200" dirty="0"/>
              <a:t> </a:t>
            </a:r>
            <a:r>
              <a:rPr lang="en-US" sz="3200" dirty="0" err="1"/>
              <a:t>suara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d-ID" sz="2400" dirty="0"/>
              <a:t>Sound di bioskop dikategorikan menjadi tiga jenis:</a:t>
            </a:r>
            <a:br>
              <a:rPr lang="id-ID" sz="2400" dirty="0"/>
            </a:br>
            <a:r>
              <a:rPr lang="id-ID" sz="2400" dirty="0"/>
              <a:t>Dialog</a:t>
            </a:r>
            <a:br>
              <a:rPr lang="id-ID" sz="2400" dirty="0"/>
            </a:br>
            <a:r>
              <a:rPr lang="id-ID" sz="2400" dirty="0"/>
              <a:t>Musik</a:t>
            </a:r>
            <a:br>
              <a:rPr lang="id-ID" sz="2400" dirty="0"/>
            </a:br>
            <a:r>
              <a:rPr lang="id-ID" sz="2400" dirty="0"/>
              <a:t>Efek suara</a:t>
            </a:r>
            <a:br>
              <a:rPr lang="id-ID" sz="2400" dirty="0"/>
            </a:br>
            <a:br>
              <a:rPr lang="id-ID" sz="2400" dirty="0"/>
            </a:br>
            <a:br>
              <a:rPr lang="id-ID" sz="2400" dirty="0"/>
            </a:br>
            <a:r>
              <a:rPr lang="id-ID" sz="2400" dirty="0"/>
              <a:t>Kadang-kadang, suara mungkin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silang kategori dan ambigu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Memilih dan Memanipulasi Suara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924800" cy="1752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id-ID" sz="2400" dirty="0"/>
              <a:t>Pembentukan sound track mirip dengan dan tuntutan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id-ID" sz="2400" dirty="0"/>
              <a:t>banyak pilihan dan kontrol sebagai editing dari trek gambar.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Kadang-kadang sound track dipahami sebelum lagu</a:t>
            </a:r>
            <a:r>
              <a:rPr lang="en-US" sz="2400" dirty="0"/>
              <a:t> </a:t>
            </a:r>
            <a:r>
              <a:rPr lang="id-ID" sz="2400" dirty="0"/>
              <a:t>gambar.</a:t>
            </a:r>
            <a:br>
              <a:rPr lang="id-ID" sz="2400" dirty="0"/>
            </a:br>
            <a:r>
              <a:rPr lang="id-ID" sz="2400" dirty="0"/>
              <a:t>Sebagai contoh animasi, studio-dibuat dan film eksperimental.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id-ID" sz="2400" dirty="0"/>
              <a:t>Suara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id-ID" sz="2400" dirty="0"/>
              <a:t>panduan perhatian pemirsa.</a:t>
            </a:r>
            <a:r>
              <a:rPr lang="en-US" sz="2400" dirty="0"/>
              <a:t> I</a:t>
            </a:r>
            <a:r>
              <a:rPr lang="id-ID" sz="2400" dirty="0"/>
              <a:t>ni berarti memperjelas dan menyederhanakan sound track sehingga materi penting menonjol.</a:t>
            </a:r>
            <a:r>
              <a:rPr lang="en-US" sz="2400" dirty="0"/>
              <a:t> </a:t>
            </a:r>
            <a:r>
              <a:rPr lang="id-ID" sz="2400" dirty="0"/>
              <a:t>Dialog, </a:t>
            </a:r>
            <a:r>
              <a:rPr lang="en-US" sz="2400" dirty="0" err="1"/>
              <a:t>penyampaian</a:t>
            </a:r>
            <a:r>
              <a:rPr lang="id-ID" sz="2400" dirty="0"/>
              <a:t> informasi cerita, biasanya direkam dan direproduksi untuk keje</a:t>
            </a:r>
            <a:r>
              <a:rPr lang="en-US" sz="2400" dirty="0" err="1"/>
              <a:t>rnihan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 yang</a:t>
            </a:r>
            <a:r>
              <a:rPr lang="id-ID" sz="2400" dirty="0"/>
              <a:t> maksimum.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1039</Words>
  <Application>Microsoft Macintosh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Verdana</vt:lpstr>
      <vt:lpstr>Wingdings 2</vt:lpstr>
      <vt:lpstr>Solstice</vt:lpstr>
      <vt:lpstr>Dialog, Musik dan Sound Effect </vt:lpstr>
      <vt:lpstr>2 Tipe Sound:</vt:lpstr>
      <vt:lpstr>The Powers of Sound</vt:lpstr>
      <vt:lpstr>PowerPoint Presentation</vt:lpstr>
      <vt:lpstr>PowerPoint Presentation</vt:lpstr>
      <vt:lpstr>Dasar-dasar Sound Film</vt:lpstr>
      <vt:lpstr>PowerPoint Presentation</vt:lpstr>
      <vt:lpstr>Seleksi, Perubahan dan Kombinasi suara</vt:lpstr>
      <vt:lpstr>Memilih dan Memanipulasi Suara</vt:lpstr>
      <vt:lpstr>PowerPoint Presentation</vt:lpstr>
      <vt:lpstr>PowerPoint Presentation</vt:lpstr>
      <vt:lpstr>PowerPoint Presentation</vt:lpstr>
      <vt:lpstr>Mixing Suara</vt:lpstr>
      <vt:lpstr>PowerPoint Presentation</vt:lpstr>
      <vt:lpstr>Formasi dalam Suara Film</vt:lpstr>
    </vt:vector>
  </TitlesOfParts>
  <Company>linggau production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Dialog, Musik dan Sound Effect </dc:title>
  <dc:creator>danis murtiharso</dc:creator>
  <cp:lastModifiedBy>Yosaphat Danis</cp:lastModifiedBy>
  <cp:revision>14</cp:revision>
  <dcterms:created xsi:type="dcterms:W3CDTF">2011-03-21T02:17:14Z</dcterms:created>
  <dcterms:modified xsi:type="dcterms:W3CDTF">2020-01-16T08:33:27Z</dcterms:modified>
</cp:coreProperties>
</file>