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 MT" panose="020B0502020104020203" pitchFamily="34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43"/>
  </p:normalViewPr>
  <p:slideViewPr>
    <p:cSldViewPr>
      <p:cViewPr varScale="1">
        <p:scale>
          <a:sx n="120" d="100"/>
          <a:sy n="120" d="100"/>
        </p:scale>
        <p:origin x="1272" y="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629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2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6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680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874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1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6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70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83768" y="2204864"/>
            <a:ext cx="6477633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000000"/>
                </a:solidFill>
                <a:latin typeface="Arial"/>
                <a:cs typeface="Arial"/>
              </a:rPr>
              <a:t>TATA SUARA</a:t>
            </a:r>
            <a:endParaRPr sz="6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1860" y="501846"/>
            <a:ext cx="6645321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44" dirty="0">
                <a:solidFill>
                  <a:srgbClr val="000000"/>
                </a:solidFill>
                <a:latin typeface="Calibri"/>
                <a:cs typeface="Calibri"/>
              </a:rPr>
              <a:t>Syarat</a:t>
            </a:r>
            <a:r>
              <a:rPr sz="44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4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44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baik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8599108" cy="110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Pembawa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pemain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baik dan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844" y="2127798"/>
            <a:ext cx="1821979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terlatih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2713014"/>
            <a:ext cx="9252379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Peralatan</a:t>
            </a:r>
            <a:r>
              <a:rPr sz="3200" spc="37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perekaman</a:t>
            </a:r>
            <a:r>
              <a:rPr sz="3200" spc="37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37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memenuhi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200403"/>
            <a:ext cx="8334015" cy="227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204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persyaratan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</a:t>
            </a:r>
          </a:p>
          <a:p>
            <a:pPr marL="0" marR="0">
              <a:lnSpc>
                <a:spcPts val="3911"/>
              </a:lnSpc>
              <a:spcBef>
                <a:spcPts val="698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Pengoperasian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peralatan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profesional</a:t>
            </a:r>
          </a:p>
          <a:p>
            <a:pPr marL="0" marR="0">
              <a:lnSpc>
                <a:spcPts val="3914"/>
              </a:lnSpc>
              <a:spcBef>
                <a:spcPts val="693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Ketelitian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sutradara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956977"/>
            <a:ext cx="9255282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Studio</a:t>
            </a:r>
            <a:r>
              <a:rPr sz="3200" spc="8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  <a:r>
              <a:rPr sz="3200" spc="8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akustik</a:t>
            </a:r>
            <a:r>
              <a:rPr sz="3200" spc="8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8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sound</a:t>
            </a:r>
            <a:r>
              <a:rPr sz="3200" spc="8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1844" y="5444606"/>
            <a:ext cx="2168378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baik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7641" y="565056"/>
            <a:ext cx="9056037" cy="545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56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6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diperhatikan</a:t>
            </a:r>
            <a:r>
              <a:rPr sz="3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sz="3600" spc="-10" dirty="0">
                <a:solidFill>
                  <a:srgbClr val="000000"/>
                </a:solidFill>
                <a:latin typeface="Calibri"/>
                <a:cs typeface="Calibri"/>
              </a:rPr>
              <a:t> perekaman</a:t>
            </a:r>
            <a:r>
              <a:rPr sz="3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spc="-14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90678"/>
            <a:ext cx="9254769" cy="110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3200" spc="9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harus</a:t>
            </a:r>
            <a:r>
              <a:rPr sz="3200" spc="9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jernih</a:t>
            </a:r>
            <a:r>
              <a:rPr sz="3200" spc="9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dari</a:t>
            </a:r>
            <a:r>
              <a:rPr sz="3200" spc="9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gangguan</a:t>
            </a:r>
            <a:r>
              <a:rPr sz="3200" spc="9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noise,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844" y="2030262"/>
            <a:ext cx="5131236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kertas,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humming,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2566709"/>
            <a:ext cx="9255655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Kata-kata</a:t>
            </a:r>
            <a:r>
              <a:rPr sz="3200" spc="9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diucapkan</a:t>
            </a:r>
            <a:r>
              <a:rPr sz="3200" spc="9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sz="3200" spc="9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jelas</a:t>
            </a:r>
            <a:r>
              <a:rPr sz="3200" spc="9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9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844" y="3005332"/>
            <a:ext cx="2792987" cy="110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terlalu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cepat.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3542324"/>
            <a:ext cx="9253956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  <a:r>
              <a:rPr sz="3200" spc="36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nilai</a:t>
            </a:r>
            <a:r>
              <a:rPr sz="3200" spc="36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keindahan,</a:t>
            </a:r>
            <a:r>
              <a:rPr sz="3200" spc="36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termasuk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1844" y="3981236"/>
            <a:ext cx="5527323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didalamnya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ketelitian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teknisi.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" y="4517393"/>
            <a:ext cx="9253119" cy="198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Pembawa</a:t>
            </a:r>
            <a:r>
              <a:rPr sz="3200" spc="16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suara,</a:t>
            </a:r>
            <a:r>
              <a:rPr sz="3200" spc="16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sound</a:t>
            </a:r>
            <a:r>
              <a:rPr sz="3200" spc="16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3200" spc="16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dipilih</a:t>
            </a:r>
            <a:r>
              <a:rPr sz="3200" spc="1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</a:p>
          <a:p>
            <a:pPr marL="343204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dimasukan</a:t>
            </a:r>
            <a:r>
              <a:rPr sz="3200" spc="1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sesuai</a:t>
            </a:r>
            <a:r>
              <a:rPr sz="3200" spc="1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kondisi</a:t>
            </a:r>
            <a:r>
              <a:rPr sz="3200" spc="1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13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waktu</a:t>
            </a:r>
            <a:r>
              <a:rPr sz="3200" spc="1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432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tepat.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533935"/>
            <a:ext cx="7208596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latin typeface="Calibri"/>
                <a:cs typeface="Calibri"/>
              </a:rPr>
              <a:t>2. TEKNIK PEREKAMAN </a:t>
            </a:r>
            <a:r>
              <a:rPr sz="4000" spc="-21" dirty="0">
                <a:latin typeface="Calibri"/>
                <a:cs typeface="Calibri"/>
              </a:rPr>
              <a:t>SUARA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3831" cy="2082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Sutradara</a:t>
            </a:r>
            <a:r>
              <a:rPr sz="3200" spc="3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harus</a:t>
            </a:r>
            <a:r>
              <a:rPr sz="3200" spc="39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memperhatikan</a:t>
            </a:r>
            <a:r>
              <a:rPr sz="3200" spc="39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3200" spc="7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7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dari</a:t>
            </a:r>
            <a:r>
              <a:rPr sz="32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monitor</a:t>
            </a:r>
            <a:r>
              <a:rPr sz="3200" spc="7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7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bukan</a:t>
            </a:r>
            <a:r>
              <a:rPr sz="3200" spc="7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dari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mendengar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maupun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melihat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dari jendela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kaca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4542" y="533451"/>
            <a:ext cx="8593387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Studio audio dan </a:t>
            </a:r>
            <a:r>
              <a:rPr sz="4000" spc="-21" dirty="0">
                <a:solidFill>
                  <a:srgbClr val="000000"/>
                </a:solidFill>
                <a:latin typeface="Calibri"/>
                <a:cs typeface="Calibri"/>
              </a:rPr>
              <a:t>peralatan</a:t>
            </a:r>
            <a:r>
              <a:rPr sz="4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1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90678"/>
            <a:ext cx="9253119" cy="110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Studio</a:t>
            </a:r>
            <a:r>
              <a:rPr sz="3200" spc="28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rekam</a:t>
            </a:r>
            <a:r>
              <a:rPr sz="3200" spc="29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8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sound</a:t>
            </a:r>
            <a:r>
              <a:rPr sz="3200" spc="28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  <a:r>
              <a:rPr sz="3200" spc="28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844" y="2030262"/>
            <a:ext cx="5584198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akustik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baik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2566709"/>
            <a:ext cx="9254580" cy="339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sz="3200" spc="26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room,</a:t>
            </a:r>
            <a:r>
              <a:rPr sz="3200" spc="25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tempat</a:t>
            </a:r>
            <a:r>
              <a:rPr sz="3200" spc="25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peralatan</a:t>
            </a:r>
            <a:r>
              <a:rPr sz="3200" spc="26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rekam</a:t>
            </a:r>
          </a:p>
          <a:p>
            <a:pPr marL="343204" marR="0">
              <a:lnSpc>
                <a:spcPts val="345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dipasang</a:t>
            </a:r>
            <a:r>
              <a:rPr sz="3200" spc="26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26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sutradara</a:t>
            </a:r>
            <a:r>
              <a:rPr sz="3200" spc="26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beserta</a:t>
            </a:r>
            <a:r>
              <a:rPr sz="3200" spc="2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teknisi</a:t>
            </a:r>
          </a:p>
          <a:p>
            <a:pPr marL="343204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menjalankan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tugasnya</a:t>
            </a:r>
          </a:p>
          <a:p>
            <a:pPr marL="0" marR="0">
              <a:lnSpc>
                <a:spcPts val="3911"/>
              </a:lnSpc>
              <a:spcBef>
                <a:spcPts val="312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Tiga</a:t>
            </a:r>
            <a:r>
              <a:rPr sz="3200" spc="4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microphone</a:t>
            </a:r>
            <a:r>
              <a:rPr sz="3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3200" spc="4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lebih.</a:t>
            </a:r>
            <a:r>
              <a:rPr sz="3200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Dua</a:t>
            </a:r>
            <a:r>
              <a:rPr sz="3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microphone</a:t>
            </a:r>
          </a:p>
          <a:p>
            <a:pPr marL="34320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3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pemain</a:t>
            </a:r>
            <a:r>
              <a:rPr sz="3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lainnya</a:t>
            </a:r>
            <a:r>
              <a:rPr sz="3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menggunakan</a:t>
            </a:r>
            <a:r>
              <a:rPr sz="3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statif</a:t>
            </a:r>
          </a:p>
          <a:p>
            <a:pPr marL="343204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pendek</a:t>
            </a:r>
            <a:r>
              <a:rPr sz="3200" spc="7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membuat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sound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191" y="497305"/>
            <a:ext cx="9612406" cy="4637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2800" spc="1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mixer</a:t>
            </a:r>
            <a:r>
              <a:rPr sz="2800" spc="10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2800" spc="1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digunakan</a:t>
            </a:r>
            <a:r>
              <a:rPr sz="2800" spc="11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2800" spc="10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mengatur</a:t>
            </a:r>
            <a:r>
              <a:rPr sz="2800" spc="10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kuat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lemah</a:t>
            </a:r>
            <a:r>
              <a:rPr sz="2800" spc="9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2800" spc="9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2800" spc="9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akan</a:t>
            </a:r>
            <a:r>
              <a:rPr sz="2800" spc="9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direkam</a:t>
            </a:r>
            <a:r>
              <a:rPr sz="2800" spc="9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(microphone,</a:t>
            </a:r>
            <a:r>
              <a:rPr sz="2800" spc="9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tape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recorder,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dll)</a:t>
            </a:r>
          </a:p>
          <a:p>
            <a:pPr marL="0" marR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Tape</a:t>
            </a:r>
            <a:r>
              <a:rPr sz="28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giver.</a:t>
            </a:r>
            <a:r>
              <a:rPr sz="28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Dipergunakan</a:t>
            </a:r>
            <a:r>
              <a:rPr sz="28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28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memutar</a:t>
            </a:r>
            <a:r>
              <a:rPr sz="28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musik</a:t>
            </a:r>
            <a:r>
              <a:rPr sz="28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sound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28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28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28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kering.</a:t>
            </a:r>
            <a:r>
              <a:rPr sz="28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Terdiri</a:t>
            </a:r>
            <a:r>
              <a:rPr sz="28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atas</a:t>
            </a:r>
            <a:r>
              <a:rPr sz="28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tape</a:t>
            </a:r>
            <a:r>
              <a:rPr sz="28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reel</a:t>
            </a:r>
            <a:r>
              <a:rPr sz="28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kaset.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Intercom.</a:t>
            </a:r>
            <a:r>
              <a:rPr sz="28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menyambungkan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pembicaraan</a:t>
            </a:r>
            <a:r>
              <a:rPr sz="28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</a:p>
          <a:p>
            <a:pPr marL="34290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room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studio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rekam,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sebaliknya.</a:t>
            </a:r>
          </a:p>
          <a:p>
            <a:pPr marL="0" marR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2800" spc="8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2800" spc="8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sz="2800" spc="8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2800" spc="8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</a:t>
            </a:r>
            <a:r>
              <a:rPr sz="2800" spc="8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sz="2800" spc="7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091" y="4594162"/>
            <a:ext cx="1323498" cy="9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3191" y="5106897"/>
            <a:ext cx="4529612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Sumber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listrik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stabil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85617" y="501846"/>
            <a:ext cx="440904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Studio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3061" cy="36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43" dirty="0">
                <a:solidFill>
                  <a:srgbClr val="000000"/>
                </a:solidFill>
                <a:latin typeface="Calibri"/>
                <a:cs typeface="Calibri"/>
              </a:rPr>
              <a:t>Terdapat</a:t>
            </a:r>
            <a:r>
              <a:rPr sz="3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teknisi</a:t>
            </a:r>
            <a:r>
              <a:rPr sz="3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studio</a:t>
            </a:r>
            <a:r>
              <a:rPr sz="3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berperan</a:t>
            </a:r>
            <a:r>
              <a:rPr sz="3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penting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sz="3200" spc="11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proses</a:t>
            </a:r>
            <a:r>
              <a:rPr sz="3200" spc="1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pasca</a:t>
            </a:r>
            <a:r>
              <a:rPr sz="3200" spc="1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produksi,</a:t>
            </a:r>
            <a:r>
              <a:rPr sz="3200" spc="1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3200" spc="11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sebagai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seniman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musik.</a:t>
            </a:r>
          </a:p>
          <a:p>
            <a:pPr marL="0" marR="0">
              <a:lnSpc>
                <a:spcPts val="3914"/>
              </a:lnSpc>
              <a:spcBef>
                <a:spcPts val="693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Teknisi</a:t>
            </a:r>
            <a:r>
              <a:rPr sz="3200" spc="17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studio</a:t>
            </a:r>
            <a:r>
              <a:rPr sz="3200" spc="17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harus</a:t>
            </a:r>
            <a:r>
              <a:rPr sz="3200" spc="17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memiliki</a:t>
            </a:r>
            <a:r>
              <a:rPr sz="3200" spc="17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penguasaan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tentang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macam-macam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musik,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karakter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musik,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susunan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musik,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penggunaan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4761905"/>
            <a:ext cx="9253109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sz="3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sz="3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radio,</a:t>
            </a:r>
            <a:r>
              <a:rPr sz="3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teknisi</a:t>
            </a:r>
            <a:r>
              <a:rPr sz="3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juga</a:t>
            </a:r>
            <a:r>
              <a:rPr sz="3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sz="3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perlu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844" y="5249534"/>
            <a:ext cx="7329434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bekal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pengetahuan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501362"/>
            <a:ext cx="294377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latin typeface="Calibri"/>
                <a:cs typeface="Calibri"/>
              </a:rPr>
              <a:t>1. </a:t>
            </a:r>
            <a:r>
              <a:rPr sz="4400" spc="-21" dirty="0">
                <a:latin typeface="Calibri"/>
                <a:cs typeface="Calibri"/>
              </a:rPr>
              <a:t>SUARA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3237" cy="257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sz="3200" spc="7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getaran-getaran</a:t>
            </a:r>
            <a:r>
              <a:rPr sz="3200" spc="7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dihasilkan</a:t>
            </a:r>
            <a:r>
              <a:rPr sz="3200" spc="7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sumber</a:t>
            </a:r>
            <a:r>
              <a:rPr sz="3200" spc="25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bunyi</a:t>
            </a:r>
            <a:r>
              <a:rPr sz="3200" spc="25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3200" spc="25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bunyi-bunyian</a:t>
            </a:r>
            <a:r>
              <a:rPr sz="3200" spc="25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dihantarkan</a:t>
            </a:r>
            <a:r>
              <a:rPr sz="3200" spc="3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sz="3200" spc="34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zat</a:t>
            </a:r>
            <a:r>
              <a:rPr sz="3200" spc="34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perantara</a:t>
            </a:r>
            <a:r>
              <a:rPr sz="3200" spc="3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disampaikan</a:t>
            </a:r>
            <a:r>
              <a:rPr sz="3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1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3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alat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pendengar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kita.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688628"/>
            <a:ext cx="8122761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Zat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perantara: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udara,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68" dirty="0">
                <a:solidFill>
                  <a:srgbClr val="000000"/>
                </a:solidFill>
                <a:latin typeface="Calibri"/>
                <a:cs typeface="Calibri"/>
              </a:rPr>
              <a:t>air,</a:t>
            </a:r>
            <a:r>
              <a:rPr sz="3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logam,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kayu,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4273844"/>
            <a:ext cx="9252544" cy="2082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3200" spc="6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3200" spc="6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(ambang</a:t>
            </a:r>
            <a:r>
              <a:rPr sz="3200" spc="6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batas)</a:t>
            </a:r>
            <a:r>
              <a:rPr sz="3200" spc="7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6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43204" marR="0">
              <a:lnSpc>
                <a:spcPts val="384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didengar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telinga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manusia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antara</a:t>
            </a:r>
            <a:r>
              <a:rPr sz="3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Hz-20 KHz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1844" y="1639446"/>
            <a:ext cx="8379010" cy="36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Ultra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Sonic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dibawah</a:t>
            </a:r>
            <a:r>
              <a:rPr sz="3200" spc="7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ambang</a:t>
            </a:r>
          </a:p>
          <a:p>
            <a:pPr marL="0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batas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dari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20 Hz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hanya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dengar</a:t>
            </a: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oleh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binatang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kelelawar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tikus)</a:t>
            </a:r>
          </a:p>
          <a:p>
            <a:pPr marL="0" marR="0">
              <a:lnSpc>
                <a:spcPts val="3914"/>
              </a:lnSpc>
              <a:spcBef>
                <a:spcPts val="69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Super sonic adalah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melebihi</a:t>
            </a:r>
          </a:p>
          <a:p>
            <a:pPr marL="0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ambang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batas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pendengaran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telinga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manusia</a:t>
            </a:r>
          </a:p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diatas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20 KHz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(suara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27784" y="476672"/>
            <a:ext cx="4417773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Merekam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5312" cy="461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sz="3200" spc="17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suatu</a:t>
            </a:r>
            <a:r>
              <a:rPr sz="3200" spc="17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usaha</a:t>
            </a:r>
            <a:r>
              <a:rPr sz="3200" spc="17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3200" spc="17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kegiatan</a:t>
            </a:r>
            <a:r>
              <a:rPr sz="3200" spc="17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menangkap</a:t>
            </a:r>
            <a:r>
              <a:rPr sz="3200" spc="9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infomormasi</a:t>
            </a:r>
            <a:r>
              <a:rPr sz="3200" spc="9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9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berupa</a:t>
            </a:r>
            <a:r>
              <a:rPr sz="3200" spc="8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14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menyimpan</a:t>
            </a:r>
            <a:r>
              <a:rPr sz="3200" spc="14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informasi</a:t>
            </a:r>
            <a:r>
              <a:rPr sz="3200" spc="14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itu</a:t>
            </a:r>
            <a:r>
              <a:rPr sz="3200" spc="14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  <a:r>
              <a:rPr sz="3200" spc="14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suatu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sarana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penyimpanan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cara</a:t>
            </a:r>
            <a:r>
              <a:rPr sz="3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sebaik-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baiknya</a:t>
            </a:r>
          </a:p>
          <a:p>
            <a:pPr marL="0" marR="0">
              <a:lnSpc>
                <a:spcPts val="3911"/>
              </a:lnSpc>
              <a:spcBef>
                <a:spcPts val="696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Tujuan:</a:t>
            </a:r>
            <a:r>
              <a:rPr sz="3200" spc="6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informasi</a:t>
            </a:r>
            <a:r>
              <a:rPr sz="3200" spc="60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tersebut</a:t>
            </a:r>
            <a:r>
              <a:rPr sz="3200" spc="60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diperdengarkan</a:t>
            </a:r>
            <a:r>
              <a:rPr sz="3200" spc="5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kembali</a:t>
            </a:r>
            <a:r>
              <a:rPr sz="3200" spc="5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sz="3200" spc="5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suatu</a:t>
            </a:r>
            <a:r>
              <a:rPr sz="3200" spc="5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maksud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tertentu.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85617" y="501846"/>
            <a:ext cx="440904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3618" cy="2082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Gelombang</a:t>
            </a:r>
            <a:r>
              <a:rPr sz="3200" spc="4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sz="3200" spc="4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hanya</a:t>
            </a:r>
            <a:r>
              <a:rPr sz="3200" spc="4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ditangkap</a:t>
            </a:r>
            <a:r>
              <a:rPr sz="3200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selaput</a:t>
            </a:r>
            <a:r>
              <a:rPr sz="3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pendengaran</a:t>
            </a:r>
            <a:r>
              <a:rPr sz="3200" spc="3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kita,</a:t>
            </a:r>
            <a:r>
              <a:rPr sz="3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tapi</a:t>
            </a:r>
            <a:r>
              <a:rPr sz="3200" spc="3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juga</a:t>
            </a:r>
            <a:r>
              <a:rPr sz="3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ditangkap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oleh microphone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200403"/>
            <a:ext cx="9252115" cy="110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sz="3200" spc="20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seperti</a:t>
            </a:r>
            <a:r>
              <a:rPr sz="3200" spc="20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telinga</a:t>
            </a:r>
            <a:r>
              <a:rPr sz="3200" spc="20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kita</a:t>
            </a:r>
            <a:r>
              <a:rPr sz="3200" spc="20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0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memiliki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844" y="3688628"/>
            <a:ext cx="1823370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selaput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8654" y="3688628"/>
            <a:ext cx="2908193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pendengaran,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97142" y="3688628"/>
            <a:ext cx="2614933" cy="110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microphone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1844" y="4176308"/>
            <a:ext cx="8858460" cy="159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menangkap</a:t>
            </a:r>
            <a:r>
              <a:rPr sz="3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3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melalui</a:t>
            </a:r>
            <a:r>
              <a:rPr sz="3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lapisan</a:t>
            </a:r>
            <a:r>
              <a:rPr sz="3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tipis</a:t>
            </a:r>
          </a:p>
          <a:p>
            <a:pPr marL="0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disebut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trike="sngStrike" dirty="0">
                <a:solidFill>
                  <a:srgbClr val="000000"/>
                </a:solidFill>
                <a:latin typeface="Calibri"/>
                <a:cs typeface="Calibri"/>
              </a:rPr>
              <a:t>membran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50082" y="501846"/>
            <a:ext cx="3092091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Membran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7870" cy="36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Mengubah</a:t>
            </a:r>
            <a:r>
              <a:rPr sz="3200" spc="15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3200" spc="16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3200" spc="16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16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tertangkap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sz="3200" spc="1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getaran-getaran</a:t>
            </a:r>
            <a:r>
              <a:rPr sz="3200" spc="1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listrik</a:t>
            </a:r>
            <a:r>
              <a:rPr sz="3200" spc="1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1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masih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lemah</a:t>
            </a:r>
          </a:p>
          <a:p>
            <a:pPr marL="0" marR="0">
              <a:lnSpc>
                <a:spcPts val="3914"/>
              </a:lnSpc>
              <a:spcBef>
                <a:spcPts val="693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3200" spc="8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ini</a:t>
            </a:r>
            <a:r>
              <a:rPr sz="3200" spc="8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disalurkan</a:t>
            </a:r>
            <a:r>
              <a:rPr sz="3200" spc="8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1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3200" spc="9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pre-amplifier</a:t>
            </a:r>
            <a:r>
              <a:rPr sz="3200" spc="7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terdapat</a:t>
            </a:r>
            <a:r>
              <a:rPr sz="3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sz="3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tape</a:t>
            </a:r>
            <a:r>
              <a:rPr sz="3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recorder</a:t>
            </a:r>
            <a:r>
              <a:rPr sz="3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320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sz="3200" spc="3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mixer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melalui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kabel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microphone untuk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diperkuat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1640015"/>
            <a:ext cx="9253951" cy="404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2800" spc="5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28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telah</a:t>
            </a:r>
            <a:r>
              <a:rPr sz="2800" spc="5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diperkuat</a:t>
            </a:r>
            <a:r>
              <a:rPr sz="28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28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dioleh</a:t>
            </a:r>
            <a:r>
              <a:rPr sz="2800" spc="5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kemudian</a:t>
            </a:r>
          </a:p>
          <a:p>
            <a:pPr marL="34320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diubah</a:t>
            </a:r>
            <a:r>
              <a:rPr sz="2800" spc="1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sz="2800" spc="1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2800" spc="1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magnetis</a:t>
            </a:r>
            <a:r>
              <a:rPr sz="2800" spc="1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28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terdapat</a:t>
            </a:r>
          </a:p>
          <a:p>
            <a:pPr marL="34320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perekam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pada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tape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recorder</a:t>
            </a:r>
          </a:p>
          <a:p>
            <a:pPr marL="0" marR="0">
              <a:lnSpc>
                <a:spcPts val="3416"/>
              </a:lnSpc>
              <a:spcBef>
                <a:spcPts val="6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  <a:r>
              <a:rPr sz="2800" spc="24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saat</a:t>
            </a:r>
            <a:r>
              <a:rPr sz="2800" spc="24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playback,</a:t>
            </a:r>
            <a:r>
              <a:rPr sz="2800" spc="24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2800" spc="2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magnetis</a:t>
            </a:r>
            <a:r>
              <a:rPr sz="2800" spc="2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4320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terkandung</a:t>
            </a:r>
            <a:r>
              <a:rPr sz="2800" spc="8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akan</a:t>
            </a:r>
            <a:r>
              <a:rPr sz="2800" spc="9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diubah</a:t>
            </a:r>
            <a:r>
              <a:rPr sz="2800" spc="8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kembali</a:t>
            </a:r>
            <a:r>
              <a:rPr sz="2800" spc="8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sz="2800" spc="8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</a:p>
          <a:p>
            <a:pPr marL="34320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listrik</a:t>
            </a:r>
            <a:r>
              <a:rPr sz="2800" spc="1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sz="2800" spc="1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head.</a:t>
            </a:r>
            <a:r>
              <a:rPr sz="2800" spc="1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Kemudian</a:t>
            </a:r>
            <a:r>
              <a:rPr sz="2800" spc="1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diperkuat</a:t>
            </a:r>
            <a:r>
              <a:rPr sz="2800" spc="1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lagi</a:t>
            </a:r>
            <a:r>
              <a:rPr sz="2800" spc="1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</a:p>
          <a:p>
            <a:pPr marL="34320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amplifier;</a:t>
            </a:r>
            <a:r>
              <a:rPr sz="2800" spc="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sz="2800" spc="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sz="2800" spc="5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loadspeaker,</a:t>
            </a:r>
            <a:r>
              <a:rPr sz="2800" spc="5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getaran</a:t>
            </a:r>
            <a:r>
              <a:rPr sz="2800" spc="5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ini</a:t>
            </a:r>
            <a:r>
              <a:rPr sz="2800" spc="5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diubah</a:t>
            </a:r>
          </a:p>
          <a:p>
            <a:pPr marL="34320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gelombang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0817" y="501846"/>
            <a:ext cx="6579072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  <a:r>
              <a:rPr sz="4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1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baik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9254814" cy="36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sz="3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3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sz="3200" spc="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mampu</a:t>
            </a:r>
            <a:r>
              <a:rPr sz="3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menyampaikan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pesan</a:t>
            </a:r>
            <a:r>
              <a:rPr sz="3200" spc="10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kepada</a:t>
            </a:r>
            <a:r>
              <a:rPr sz="3200" spc="1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pendengarnya</a:t>
            </a:r>
            <a:r>
              <a:rPr sz="3200" spc="11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sesuai</a:t>
            </a:r>
            <a:r>
              <a:rPr sz="3200" spc="10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</a:p>
          <a:p>
            <a:pPr marL="34320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imajinasi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dari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pembuatnya.</a:t>
            </a:r>
          </a:p>
          <a:p>
            <a:pPr marL="0" marR="0">
              <a:lnSpc>
                <a:spcPts val="3914"/>
              </a:lnSpc>
              <a:spcBef>
                <a:spcPts val="693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Harus</a:t>
            </a:r>
            <a:r>
              <a:rPr sz="3200" spc="4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memenuhi</a:t>
            </a:r>
            <a:r>
              <a:rPr sz="3200" spc="4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unsur-unsur</a:t>
            </a:r>
            <a:r>
              <a:rPr sz="3200" spc="4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keindahan</a:t>
            </a:r>
            <a:r>
              <a:rPr sz="3200" spc="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dan</a:t>
            </a:r>
          </a:p>
          <a:p>
            <a:pPr marL="34320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persyaratan</a:t>
            </a:r>
            <a:r>
              <a:rPr sz="3200" spc="2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teknis.</a:t>
            </a:r>
            <a:r>
              <a:rPr sz="3200" spc="2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Baik</a:t>
            </a:r>
            <a:r>
              <a:rPr sz="3200" spc="2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3200" spc="2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musik,</a:t>
            </a:r>
          </a:p>
          <a:p>
            <a:pPr marL="34320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sandiwara,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dokumenter,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2286" y="501846"/>
            <a:ext cx="804909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Macam-macam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rekaman</a:t>
            </a:r>
            <a:r>
              <a:rPr sz="4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suara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446"/>
            <a:ext cx="2961747" cy="4033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Wawancara</a:t>
            </a:r>
          </a:p>
          <a:p>
            <a:pPr marL="0" marR="0">
              <a:lnSpc>
                <a:spcPts val="3911"/>
              </a:lnSpc>
              <a:spcBef>
                <a:spcPts val="699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Musik</a:t>
            </a:r>
          </a:p>
          <a:p>
            <a:pPr marL="0" marR="0">
              <a:lnSpc>
                <a:spcPts val="3911"/>
              </a:lnSpc>
              <a:spcBef>
                <a:spcPts val="696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Sandiwara</a:t>
            </a:r>
          </a:p>
          <a:p>
            <a:pPr marL="0" marR="0">
              <a:lnSpc>
                <a:spcPts val="3911"/>
              </a:lnSpc>
              <a:spcBef>
                <a:spcPts val="698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Pidato</a:t>
            </a:r>
          </a:p>
          <a:p>
            <a:pPr marL="0" marR="0">
              <a:lnSpc>
                <a:spcPts val="3911"/>
              </a:lnSpc>
              <a:spcBef>
                <a:spcPts val="746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Ilustrasi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film</a:t>
            </a:r>
          </a:p>
          <a:p>
            <a:pPr marL="0" marR="0">
              <a:lnSpc>
                <a:spcPts val="3914"/>
              </a:lnSpc>
              <a:spcBef>
                <a:spcPts val="693"/>
              </a:spcBef>
              <a:spcAft>
                <a:spcPts val="0"/>
              </a:spcAft>
            </a:pPr>
            <a:r>
              <a:rPr sz="3200" spc="16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{99193B90-460E-BC42-9E31-D719DB2D4F56}tf10001119</Template>
  <TotalTime>23</TotalTime>
  <Words>608</Words>
  <Application>Microsoft Macintosh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Gill Sans MT</vt:lpstr>
      <vt:lpstr>Calibri</vt:lpstr>
      <vt:lpstr>Arial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Yosaphat Danis</cp:lastModifiedBy>
  <cp:revision>5</cp:revision>
  <dcterms:modified xsi:type="dcterms:W3CDTF">2020-08-18T01:47:11Z</dcterms:modified>
</cp:coreProperties>
</file>