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4643"/>
  </p:normalViewPr>
  <p:slideViewPr>
    <p:cSldViewPr>
      <p:cViewPr varScale="1">
        <p:scale>
          <a:sx n="120" d="100"/>
          <a:sy n="120" d="100"/>
        </p:scale>
        <p:origin x="1272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32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8101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04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63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8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41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7581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63314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77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19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8/18/20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234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7049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15932" y="2590800"/>
            <a:ext cx="31121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60" dirty="0">
                <a:solidFill>
                  <a:srgbClr val="FF6600"/>
                </a:solidFill>
                <a:latin typeface="Calibri"/>
                <a:cs typeface="Calibri"/>
              </a:rPr>
              <a:t>TATA</a:t>
            </a:r>
            <a:r>
              <a:rPr sz="4400" b="1" spc="-100" dirty="0">
                <a:solidFill>
                  <a:srgbClr val="FF6600"/>
                </a:solidFill>
                <a:latin typeface="Calibri"/>
                <a:cs typeface="Calibri"/>
              </a:rPr>
              <a:t> </a:t>
            </a:r>
            <a:r>
              <a:rPr sz="4400" b="1" spc="-125" dirty="0">
                <a:solidFill>
                  <a:srgbClr val="FF6600"/>
                </a:solidFill>
                <a:latin typeface="Calibri"/>
                <a:cs typeface="Calibri"/>
              </a:rPr>
              <a:t>CAHAYA</a:t>
            </a:r>
            <a:endParaRPr sz="4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35735" y="675876"/>
            <a:ext cx="2745237" cy="410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8970" y="461899"/>
            <a:ext cx="27660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30" dirty="0">
                <a:latin typeface="Calibri"/>
                <a:cs typeface="Calibri"/>
              </a:rPr>
              <a:t>BACK</a:t>
            </a:r>
            <a:r>
              <a:rPr sz="4400" b="1" spc="-70" dirty="0">
                <a:latin typeface="Calibri"/>
                <a:cs typeface="Calibri"/>
              </a:rPr>
              <a:t> </a:t>
            </a:r>
            <a:r>
              <a:rPr sz="4400" b="1" dirty="0">
                <a:latin typeface="Calibri"/>
                <a:cs typeface="Calibri"/>
              </a:rPr>
              <a:t>LIGHT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07261"/>
            <a:ext cx="7889240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6235" algn="l"/>
                <a:tab pos="7275830" algn="l"/>
              </a:tabLst>
            </a:pPr>
            <a:r>
              <a:rPr sz="3200" dirty="0">
                <a:latin typeface="Calibri"/>
                <a:cs typeface="Calibri"/>
              </a:rPr>
              <a:t>Adalah </a:t>
            </a:r>
            <a:r>
              <a:rPr sz="3200" spc="-15" dirty="0">
                <a:latin typeface="Calibri"/>
                <a:cs typeface="Calibri"/>
              </a:rPr>
              <a:t>penyinaran </a:t>
            </a:r>
            <a:r>
              <a:rPr sz="3200" spc="-5" dirty="0">
                <a:latin typeface="Calibri"/>
                <a:cs typeface="Calibri"/>
              </a:rPr>
              <a:t>dari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belakang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subyek	</a:t>
            </a:r>
            <a:r>
              <a:rPr sz="3200" dirty="0">
                <a:latin typeface="Calibri"/>
                <a:cs typeface="Calibri"/>
              </a:rPr>
              <a:t>(  </a:t>
            </a:r>
            <a:r>
              <a:rPr sz="3200" spc="-10" dirty="0">
                <a:latin typeface="Calibri"/>
                <a:cs typeface="Calibri"/>
              </a:rPr>
              <a:t>berlawanan </a:t>
            </a:r>
            <a:r>
              <a:rPr sz="3200" spc="-15" dirty="0">
                <a:latin typeface="Calibri"/>
                <a:cs typeface="Calibri"/>
              </a:rPr>
              <a:t>arah camera </a:t>
            </a:r>
            <a:r>
              <a:rPr sz="3200" dirty="0">
                <a:latin typeface="Calibri"/>
                <a:cs typeface="Calibri"/>
              </a:rPr>
              <a:t>) </a:t>
            </a:r>
            <a:r>
              <a:rPr sz="3200" spc="-10" dirty="0">
                <a:latin typeface="Calibri"/>
                <a:cs typeface="Calibri"/>
              </a:rPr>
              <a:t>diatur hingga</a:t>
            </a:r>
            <a:r>
              <a:rPr sz="3200" spc="6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jatuh</a:t>
            </a:r>
            <a:endParaRPr sz="32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latin typeface="Calibri"/>
                <a:cs typeface="Calibri"/>
              </a:rPr>
              <a:t>/ </a:t>
            </a:r>
            <a:r>
              <a:rPr sz="3200" spc="-5" dirty="0">
                <a:latin typeface="Calibri"/>
                <a:cs typeface="Calibri"/>
              </a:rPr>
              <a:t>mengenai </a:t>
            </a:r>
            <a:r>
              <a:rPr sz="3200" spc="-20" dirty="0">
                <a:latin typeface="Calibri"/>
                <a:cs typeface="Calibri"/>
              </a:rPr>
              <a:t>kepala </a:t>
            </a:r>
            <a:r>
              <a:rPr sz="3200" spc="-5" dirty="0">
                <a:latin typeface="Calibri"/>
                <a:cs typeface="Calibri"/>
              </a:rPr>
              <a:t>dan bahu dari</a:t>
            </a:r>
            <a:r>
              <a:rPr sz="3200" spc="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subyek.</a:t>
            </a:r>
            <a:endParaRPr sz="3200">
              <a:latin typeface="Calibri"/>
              <a:cs typeface="Calibri"/>
            </a:endParaRPr>
          </a:p>
          <a:p>
            <a:pPr marL="355600" marR="205104" indent="-343535">
              <a:lnSpc>
                <a:spcPct val="100000"/>
              </a:lnSpc>
              <a:spcBef>
                <a:spcPts val="765"/>
              </a:spcBef>
              <a:buFont typeface="Wingdings"/>
              <a:buChar char=""/>
              <a:tabLst>
                <a:tab pos="356235" algn="l"/>
              </a:tabLst>
            </a:pPr>
            <a:r>
              <a:rPr sz="3200" spc="-20" dirty="0">
                <a:latin typeface="Calibri"/>
                <a:cs typeface="Calibri"/>
              </a:rPr>
              <a:t>Penyinaran </a:t>
            </a:r>
            <a:r>
              <a:rPr sz="3200" dirty="0">
                <a:latin typeface="Calibri"/>
                <a:cs typeface="Calibri"/>
              </a:rPr>
              <a:t>ini </a:t>
            </a:r>
            <a:r>
              <a:rPr sz="3200" spc="-5" dirty="0">
                <a:latin typeface="Calibri"/>
                <a:cs typeface="Calibri"/>
              </a:rPr>
              <a:t>membentuk </a:t>
            </a:r>
            <a:r>
              <a:rPr sz="3200" spc="-10" dirty="0">
                <a:latin typeface="Calibri"/>
                <a:cs typeface="Calibri"/>
              </a:rPr>
              <a:t>garis tepi </a:t>
            </a:r>
            <a:r>
              <a:rPr sz="3200" dirty="0">
                <a:latin typeface="Calibri"/>
                <a:cs typeface="Calibri"/>
              </a:rPr>
              <a:t>/ </a:t>
            </a:r>
            <a:r>
              <a:rPr sz="3200" spc="-5" dirty="0">
                <a:latin typeface="Calibri"/>
                <a:cs typeface="Calibri"/>
              </a:rPr>
              <a:t>RIM  dari </a:t>
            </a:r>
            <a:r>
              <a:rPr sz="3200" spc="-10" dirty="0">
                <a:latin typeface="Calibri"/>
                <a:cs typeface="Calibri"/>
              </a:rPr>
              <a:t>bentuk subyek sehingga </a:t>
            </a:r>
            <a:r>
              <a:rPr sz="3200" dirty="0">
                <a:latin typeface="Calibri"/>
                <a:cs typeface="Calibri"/>
              </a:rPr>
              <a:t>memberi </a:t>
            </a:r>
            <a:r>
              <a:rPr sz="3200" spc="-25" dirty="0">
                <a:latin typeface="Calibri"/>
                <a:cs typeface="Calibri"/>
              </a:rPr>
              <a:t>kesan  </a:t>
            </a:r>
            <a:r>
              <a:rPr sz="3200" spc="-5" dirty="0">
                <a:latin typeface="Calibri"/>
                <a:cs typeface="Calibri"/>
              </a:rPr>
              <a:t>memisah </a:t>
            </a:r>
            <a:r>
              <a:rPr sz="3200" spc="-10" dirty="0">
                <a:latin typeface="Calibri"/>
                <a:cs typeface="Calibri"/>
              </a:rPr>
              <a:t>subyek </a:t>
            </a:r>
            <a:r>
              <a:rPr sz="3200" spc="-15" dirty="0">
                <a:latin typeface="Calibri"/>
                <a:cs typeface="Calibri"/>
              </a:rPr>
              <a:t>dengan latar </a:t>
            </a:r>
            <a:r>
              <a:rPr sz="3200" spc="-10" dirty="0">
                <a:latin typeface="Calibri"/>
                <a:cs typeface="Calibri"/>
              </a:rPr>
              <a:t>belakang </a:t>
            </a:r>
            <a:r>
              <a:rPr sz="3200" dirty="0">
                <a:latin typeface="Calibri"/>
                <a:cs typeface="Calibri"/>
              </a:rPr>
              <a:t>(  </a:t>
            </a:r>
            <a:r>
              <a:rPr sz="3200" spc="-25" dirty="0">
                <a:latin typeface="Calibri"/>
                <a:cs typeface="Calibri"/>
              </a:rPr>
              <a:t>dekorasi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35619" y="706356"/>
            <a:ext cx="2744405" cy="4009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8970" y="491997"/>
            <a:ext cx="27654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30" dirty="0">
                <a:latin typeface="Calibri"/>
                <a:cs typeface="Calibri"/>
              </a:rPr>
              <a:t>BACK</a:t>
            </a:r>
            <a:r>
              <a:rPr sz="4400" b="1" spc="-70" dirty="0">
                <a:latin typeface="Calibri"/>
                <a:cs typeface="Calibri"/>
              </a:rPr>
              <a:t> </a:t>
            </a:r>
            <a:r>
              <a:rPr sz="4400" b="1" dirty="0">
                <a:latin typeface="Calibri"/>
                <a:cs typeface="Calibri"/>
              </a:rPr>
              <a:t>LIGHT</a:t>
            </a:r>
            <a:endParaRPr sz="4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1515199"/>
            <a:ext cx="9144000" cy="4657090"/>
            <a:chOff x="0" y="1515199"/>
            <a:chExt cx="9144000" cy="4657090"/>
          </a:xfrm>
        </p:grpSpPr>
        <p:sp>
          <p:nvSpPr>
            <p:cNvPr id="5" name="object 5"/>
            <p:cNvSpPr/>
            <p:nvPr/>
          </p:nvSpPr>
          <p:spPr>
            <a:xfrm>
              <a:off x="0" y="1515199"/>
              <a:ext cx="9144000" cy="4657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24200" y="1752599"/>
              <a:ext cx="4495800" cy="3429000"/>
            </a:xfrm>
            <a:custGeom>
              <a:avLst/>
              <a:gdLst/>
              <a:ahLst/>
              <a:cxnLst/>
              <a:rect l="l" t="t" r="r" b="b"/>
              <a:pathLst>
                <a:path w="4495800" h="3429000">
                  <a:moveTo>
                    <a:pt x="152400" y="2362200"/>
                  </a:moveTo>
                  <a:lnTo>
                    <a:pt x="0" y="2362200"/>
                  </a:lnTo>
                  <a:lnTo>
                    <a:pt x="0" y="2514600"/>
                  </a:lnTo>
                  <a:lnTo>
                    <a:pt x="152400" y="2514600"/>
                  </a:lnTo>
                  <a:lnTo>
                    <a:pt x="152400" y="2362200"/>
                  </a:lnTo>
                  <a:close/>
                </a:path>
                <a:path w="4495800" h="3429000">
                  <a:moveTo>
                    <a:pt x="838200" y="0"/>
                  </a:moveTo>
                  <a:lnTo>
                    <a:pt x="381000" y="0"/>
                  </a:lnTo>
                  <a:lnTo>
                    <a:pt x="381000" y="228600"/>
                  </a:lnTo>
                  <a:lnTo>
                    <a:pt x="838200" y="228600"/>
                  </a:lnTo>
                  <a:lnTo>
                    <a:pt x="838200" y="0"/>
                  </a:lnTo>
                  <a:close/>
                </a:path>
                <a:path w="4495800" h="3429000">
                  <a:moveTo>
                    <a:pt x="1828800" y="2438400"/>
                  </a:moveTo>
                  <a:lnTo>
                    <a:pt x="1600200" y="2438400"/>
                  </a:lnTo>
                  <a:lnTo>
                    <a:pt x="1600200" y="2895600"/>
                  </a:lnTo>
                  <a:lnTo>
                    <a:pt x="1828800" y="2895600"/>
                  </a:lnTo>
                  <a:lnTo>
                    <a:pt x="1828800" y="2438400"/>
                  </a:lnTo>
                  <a:close/>
                </a:path>
                <a:path w="4495800" h="3429000">
                  <a:moveTo>
                    <a:pt x="3581400" y="1447800"/>
                  </a:moveTo>
                  <a:lnTo>
                    <a:pt x="3200400" y="1447800"/>
                  </a:lnTo>
                  <a:lnTo>
                    <a:pt x="3200400" y="1676400"/>
                  </a:lnTo>
                  <a:lnTo>
                    <a:pt x="3581400" y="1676400"/>
                  </a:lnTo>
                  <a:lnTo>
                    <a:pt x="3581400" y="1447800"/>
                  </a:lnTo>
                  <a:close/>
                </a:path>
                <a:path w="4495800" h="3429000">
                  <a:moveTo>
                    <a:pt x="4495800" y="3124200"/>
                  </a:moveTo>
                  <a:lnTo>
                    <a:pt x="4492701" y="3062795"/>
                  </a:lnTo>
                  <a:lnTo>
                    <a:pt x="4483824" y="3005594"/>
                  </a:lnTo>
                  <a:lnTo>
                    <a:pt x="4469777" y="2953816"/>
                  </a:lnTo>
                  <a:lnTo>
                    <a:pt x="4451172" y="2908706"/>
                  </a:lnTo>
                  <a:lnTo>
                    <a:pt x="4428617" y="2871482"/>
                  </a:lnTo>
                  <a:lnTo>
                    <a:pt x="4402734" y="2843365"/>
                  </a:lnTo>
                  <a:lnTo>
                    <a:pt x="4343400" y="2819400"/>
                  </a:lnTo>
                  <a:lnTo>
                    <a:pt x="4312666" y="2825597"/>
                  </a:lnTo>
                  <a:lnTo>
                    <a:pt x="4258170" y="2871482"/>
                  </a:lnTo>
                  <a:lnTo>
                    <a:pt x="4235615" y="2908706"/>
                  </a:lnTo>
                  <a:lnTo>
                    <a:pt x="4217009" y="2953816"/>
                  </a:lnTo>
                  <a:lnTo>
                    <a:pt x="4202963" y="3005594"/>
                  </a:lnTo>
                  <a:lnTo>
                    <a:pt x="4194086" y="3062795"/>
                  </a:lnTo>
                  <a:lnTo>
                    <a:pt x="4191000" y="3124200"/>
                  </a:lnTo>
                  <a:lnTo>
                    <a:pt x="4194086" y="3185617"/>
                  </a:lnTo>
                  <a:lnTo>
                    <a:pt x="4202963" y="3242818"/>
                  </a:lnTo>
                  <a:lnTo>
                    <a:pt x="4217009" y="3294596"/>
                  </a:lnTo>
                  <a:lnTo>
                    <a:pt x="4235615" y="3339706"/>
                  </a:lnTo>
                  <a:lnTo>
                    <a:pt x="4258170" y="3376930"/>
                  </a:lnTo>
                  <a:lnTo>
                    <a:pt x="4284053" y="3405047"/>
                  </a:lnTo>
                  <a:lnTo>
                    <a:pt x="4343400" y="3429000"/>
                  </a:lnTo>
                  <a:lnTo>
                    <a:pt x="4374121" y="3422815"/>
                  </a:lnTo>
                  <a:lnTo>
                    <a:pt x="4428617" y="3376930"/>
                  </a:lnTo>
                  <a:lnTo>
                    <a:pt x="4451172" y="3339706"/>
                  </a:lnTo>
                  <a:lnTo>
                    <a:pt x="4469777" y="3294596"/>
                  </a:lnTo>
                  <a:lnTo>
                    <a:pt x="4483824" y="3242818"/>
                  </a:lnTo>
                  <a:lnTo>
                    <a:pt x="4492701" y="3185617"/>
                  </a:lnTo>
                  <a:lnTo>
                    <a:pt x="4495800" y="31242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258311" y="2343911"/>
            <a:ext cx="3009900" cy="3009900"/>
            <a:chOff x="3258311" y="2343911"/>
            <a:chExt cx="3009900" cy="3009900"/>
          </a:xfrm>
        </p:grpSpPr>
        <p:sp>
          <p:nvSpPr>
            <p:cNvPr id="3" name="object 3"/>
            <p:cNvSpPr/>
            <p:nvPr/>
          </p:nvSpPr>
          <p:spPr>
            <a:xfrm>
              <a:off x="3277361" y="2362961"/>
              <a:ext cx="2971800" cy="2971800"/>
            </a:xfrm>
            <a:custGeom>
              <a:avLst/>
              <a:gdLst/>
              <a:ahLst/>
              <a:cxnLst/>
              <a:rect l="l" t="t" r="r" b="b"/>
              <a:pathLst>
                <a:path w="2971800" h="2971800">
                  <a:moveTo>
                    <a:pt x="1485900" y="0"/>
                  </a:moveTo>
                  <a:lnTo>
                    <a:pt x="1437808" y="763"/>
                  </a:lnTo>
                  <a:lnTo>
                    <a:pt x="1390098" y="3038"/>
                  </a:lnTo>
                  <a:lnTo>
                    <a:pt x="1342792" y="6801"/>
                  </a:lnTo>
                  <a:lnTo>
                    <a:pt x="1295914" y="12030"/>
                  </a:lnTo>
                  <a:lnTo>
                    <a:pt x="1249488" y="18701"/>
                  </a:lnTo>
                  <a:lnTo>
                    <a:pt x="1203535" y="26791"/>
                  </a:lnTo>
                  <a:lnTo>
                    <a:pt x="1158078" y="36278"/>
                  </a:lnTo>
                  <a:lnTo>
                    <a:pt x="1113142" y="47137"/>
                  </a:lnTo>
                  <a:lnTo>
                    <a:pt x="1068749" y="59347"/>
                  </a:lnTo>
                  <a:lnTo>
                    <a:pt x="1024923" y="72884"/>
                  </a:lnTo>
                  <a:lnTo>
                    <a:pt x="981685" y="87725"/>
                  </a:lnTo>
                  <a:lnTo>
                    <a:pt x="939059" y="103846"/>
                  </a:lnTo>
                  <a:lnTo>
                    <a:pt x="897069" y="121226"/>
                  </a:lnTo>
                  <a:lnTo>
                    <a:pt x="855737" y="139840"/>
                  </a:lnTo>
                  <a:lnTo>
                    <a:pt x="815087" y="159666"/>
                  </a:lnTo>
                  <a:lnTo>
                    <a:pt x="775141" y="180681"/>
                  </a:lnTo>
                  <a:lnTo>
                    <a:pt x="735922" y="202861"/>
                  </a:lnTo>
                  <a:lnTo>
                    <a:pt x="697454" y="226184"/>
                  </a:lnTo>
                  <a:lnTo>
                    <a:pt x="659760" y="250626"/>
                  </a:lnTo>
                  <a:lnTo>
                    <a:pt x="622862" y="276165"/>
                  </a:lnTo>
                  <a:lnTo>
                    <a:pt x="586784" y="302777"/>
                  </a:lnTo>
                  <a:lnTo>
                    <a:pt x="551549" y="330440"/>
                  </a:lnTo>
                  <a:lnTo>
                    <a:pt x="517180" y="359129"/>
                  </a:lnTo>
                  <a:lnTo>
                    <a:pt x="483700" y="388823"/>
                  </a:lnTo>
                  <a:lnTo>
                    <a:pt x="451132" y="419498"/>
                  </a:lnTo>
                  <a:lnTo>
                    <a:pt x="419498" y="451132"/>
                  </a:lnTo>
                  <a:lnTo>
                    <a:pt x="388823" y="483700"/>
                  </a:lnTo>
                  <a:lnTo>
                    <a:pt x="359129" y="517180"/>
                  </a:lnTo>
                  <a:lnTo>
                    <a:pt x="330440" y="551549"/>
                  </a:lnTo>
                  <a:lnTo>
                    <a:pt x="302777" y="586784"/>
                  </a:lnTo>
                  <a:lnTo>
                    <a:pt x="276165" y="622862"/>
                  </a:lnTo>
                  <a:lnTo>
                    <a:pt x="250626" y="659760"/>
                  </a:lnTo>
                  <a:lnTo>
                    <a:pt x="226184" y="697454"/>
                  </a:lnTo>
                  <a:lnTo>
                    <a:pt x="202861" y="735922"/>
                  </a:lnTo>
                  <a:lnTo>
                    <a:pt x="180681" y="775141"/>
                  </a:lnTo>
                  <a:lnTo>
                    <a:pt x="159666" y="815087"/>
                  </a:lnTo>
                  <a:lnTo>
                    <a:pt x="139840" y="855737"/>
                  </a:lnTo>
                  <a:lnTo>
                    <a:pt x="121226" y="897069"/>
                  </a:lnTo>
                  <a:lnTo>
                    <a:pt x="103846" y="939059"/>
                  </a:lnTo>
                  <a:lnTo>
                    <a:pt x="87725" y="981685"/>
                  </a:lnTo>
                  <a:lnTo>
                    <a:pt x="72884" y="1024923"/>
                  </a:lnTo>
                  <a:lnTo>
                    <a:pt x="59347" y="1068749"/>
                  </a:lnTo>
                  <a:lnTo>
                    <a:pt x="47137" y="1113142"/>
                  </a:lnTo>
                  <a:lnTo>
                    <a:pt x="36278" y="1158078"/>
                  </a:lnTo>
                  <a:lnTo>
                    <a:pt x="26791" y="1203535"/>
                  </a:lnTo>
                  <a:lnTo>
                    <a:pt x="18701" y="1249488"/>
                  </a:lnTo>
                  <a:lnTo>
                    <a:pt x="12030" y="1295914"/>
                  </a:lnTo>
                  <a:lnTo>
                    <a:pt x="6801" y="1342792"/>
                  </a:lnTo>
                  <a:lnTo>
                    <a:pt x="3038" y="1390098"/>
                  </a:lnTo>
                  <a:lnTo>
                    <a:pt x="763" y="1437808"/>
                  </a:lnTo>
                  <a:lnTo>
                    <a:pt x="0" y="1485900"/>
                  </a:lnTo>
                  <a:lnTo>
                    <a:pt x="763" y="1533991"/>
                  </a:lnTo>
                  <a:lnTo>
                    <a:pt x="3038" y="1581701"/>
                  </a:lnTo>
                  <a:lnTo>
                    <a:pt x="6801" y="1629007"/>
                  </a:lnTo>
                  <a:lnTo>
                    <a:pt x="12030" y="1675885"/>
                  </a:lnTo>
                  <a:lnTo>
                    <a:pt x="18701" y="1722311"/>
                  </a:lnTo>
                  <a:lnTo>
                    <a:pt x="26791" y="1768264"/>
                  </a:lnTo>
                  <a:lnTo>
                    <a:pt x="36278" y="1813721"/>
                  </a:lnTo>
                  <a:lnTo>
                    <a:pt x="47137" y="1858657"/>
                  </a:lnTo>
                  <a:lnTo>
                    <a:pt x="59347" y="1903050"/>
                  </a:lnTo>
                  <a:lnTo>
                    <a:pt x="72884" y="1946876"/>
                  </a:lnTo>
                  <a:lnTo>
                    <a:pt x="87725" y="1990114"/>
                  </a:lnTo>
                  <a:lnTo>
                    <a:pt x="103846" y="2032740"/>
                  </a:lnTo>
                  <a:lnTo>
                    <a:pt x="121226" y="2074730"/>
                  </a:lnTo>
                  <a:lnTo>
                    <a:pt x="139840" y="2116062"/>
                  </a:lnTo>
                  <a:lnTo>
                    <a:pt x="159666" y="2156712"/>
                  </a:lnTo>
                  <a:lnTo>
                    <a:pt x="180681" y="2196658"/>
                  </a:lnTo>
                  <a:lnTo>
                    <a:pt x="202861" y="2235877"/>
                  </a:lnTo>
                  <a:lnTo>
                    <a:pt x="226184" y="2274345"/>
                  </a:lnTo>
                  <a:lnTo>
                    <a:pt x="250626" y="2312039"/>
                  </a:lnTo>
                  <a:lnTo>
                    <a:pt x="276165" y="2348937"/>
                  </a:lnTo>
                  <a:lnTo>
                    <a:pt x="302777" y="2385015"/>
                  </a:lnTo>
                  <a:lnTo>
                    <a:pt x="330440" y="2420250"/>
                  </a:lnTo>
                  <a:lnTo>
                    <a:pt x="359129" y="2454619"/>
                  </a:lnTo>
                  <a:lnTo>
                    <a:pt x="388823" y="2488099"/>
                  </a:lnTo>
                  <a:lnTo>
                    <a:pt x="419498" y="2520667"/>
                  </a:lnTo>
                  <a:lnTo>
                    <a:pt x="451132" y="2552301"/>
                  </a:lnTo>
                  <a:lnTo>
                    <a:pt x="483700" y="2582976"/>
                  </a:lnTo>
                  <a:lnTo>
                    <a:pt x="517180" y="2612670"/>
                  </a:lnTo>
                  <a:lnTo>
                    <a:pt x="551549" y="2641359"/>
                  </a:lnTo>
                  <a:lnTo>
                    <a:pt x="586784" y="2669022"/>
                  </a:lnTo>
                  <a:lnTo>
                    <a:pt x="622862" y="2695634"/>
                  </a:lnTo>
                  <a:lnTo>
                    <a:pt x="659760" y="2721173"/>
                  </a:lnTo>
                  <a:lnTo>
                    <a:pt x="697454" y="2745615"/>
                  </a:lnTo>
                  <a:lnTo>
                    <a:pt x="735922" y="2768938"/>
                  </a:lnTo>
                  <a:lnTo>
                    <a:pt x="775141" y="2791118"/>
                  </a:lnTo>
                  <a:lnTo>
                    <a:pt x="815087" y="2812133"/>
                  </a:lnTo>
                  <a:lnTo>
                    <a:pt x="855737" y="2831959"/>
                  </a:lnTo>
                  <a:lnTo>
                    <a:pt x="897069" y="2850573"/>
                  </a:lnTo>
                  <a:lnTo>
                    <a:pt x="939059" y="2867953"/>
                  </a:lnTo>
                  <a:lnTo>
                    <a:pt x="981685" y="2884074"/>
                  </a:lnTo>
                  <a:lnTo>
                    <a:pt x="1024923" y="2898915"/>
                  </a:lnTo>
                  <a:lnTo>
                    <a:pt x="1068749" y="2912452"/>
                  </a:lnTo>
                  <a:lnTo>
                    <a:pt x="1113142" y="2924662"/>
                  </a:lnTo>
                  <a:lnTo>
                    <a:pt x="1158078" y="2935521"/>
                  </a:lnTo>
                  <a:lnTo>
                    <a:pt x="1203535" y="2945008"/>
                  </a:lnTo>
                  <a:lnTo>
                    <a:pt x="1249488" y="2953098"/>
                  </a:lnTo>
                  <a:lnTo>
                    <a:pt x="1295914" y="2959769"/>
                  </a:lnTo>
                  <a:lnTo>
                    <a:pt x="1342792" y="2964998"/>
                  </a:lnTo>
                  <a:lnTo>
                    <a:pt x="1390098" y="2968761"/>
                  </a:lnTo>
                  <a:lnTo>
                    <a:pt x="1437808" y="2971036"/>
                  </a:lnTo>
                  <a:lnTo>
                    <a:pt x="1485900" y="2971800"/>
                  </a:lnTo>
                  <a:lnTo>
                    <a:pt x="1533991" y="2971036"/>
                  </a:lnTo>
                  <a:lnTo>
                    <a:pt x="1581701" y="2968761"/>
                  </a:lnTo>
                  <a:lnTo>
                    <a:pt x="1629007" y="2964998"/>
                  </a:lnTo>
                  <a:lnTo>
                    <a:pt x="1675885" y="2959769"/>
                  </a:lnTo>
                  <a:lnTo>
                    <a:pt x="1722311" y="2953098"/>
                  </a:lnTo>
                  <a:lnTo>
                    <a:pt x="1768264" y="2945008"/>
                  </a:lnTo>
                  <a:lnTo>
                    <a:pt x="1813721" y="2935521"/>
                  </a:lnTo>
                  <a:lnTo>
                    <a:pt x="1858657" y="2924662"/>
                  </a:lnTo>
                  <a:lnTo>
                    <a:pt x="1903050" y="2912452"/>
                  </a:lnTo>
                  <a:lnTo>
                    <a:pt x="1946876" y="2898915"/>
                  </a:lnTo>
                  <a:lnTo>
                    <a:pt x="1990114" y="2884074"/>
                  </a:lnTo>
                  <a:lnTo>
                    <a:pt x="2032740" y="2867953"/>
                  </a:lnTo>
                  <a:lnTo>
                    <a:pt x="2074730" y="2850573"/>
                  </a:lnTo>
                  <a:lnTo>
                    <a:pt x="2116062" y="2831959"/>
                  </a:lnTo>
                  <a:lnTo>
                    <a:pt x="2156712" y="2812133"/>
                  </a:lnTo>
                  <a:lnTo>
                    <a:pt x="2196658" y="2791118"/>
                  </a:lnTo>
                  <a:lnTo>
                    <a:pt x="2235877" y="2768938"/>
                  </a:lnTo>
                  <a:lnTo>
                    <a:pt x="2274345" y="2745615"/>
                  </a:lnTo>
                  <a:lnTo>
                    <a:pt x="2312039" y="2721173"/>
                  </a:lnTo>
                  <a:lnTo>
                    <a:pt x="2348937" y="2695634"/>
                  </a:lnTo>
                  <a:lnTo>
                    <a:pt x="2385015" y="2669022"/>
                  </a:lnTo>
                  <a:lnTo>
                    <a:pt x="2420250" y="2641359"/>
                  </a:lnTo>
                  <a:lnTo>
                    <a:pt x="2454619" y="2612670"/>
                  </a:lnTo>
                  <a:lnTo>
                    <a:pt x="2488099" y="2582976"/>
                  </a:lnTo>
                  <a:lnTo>
                    <a:pt x="2520667" y="2552301"/>
                  </a:lnTo>
                  <a:lnTo>
                    <a:pt x="2552301" y="2520667"/>
                  </a:lnTo>
                  <a:lnTo>
                    <a:pt x="2582976" y="2488099"/>
                  </a:lnTo>
                  <a:lnTo>
                    <a:pt x="2612670" y="2454619"/>
                  </a:lnTo>
                  <a:lnTo>
                    <a:pt x="2641359" y="2420250"/>
                  </a:lnTo>
                  <a:lnTo>
                    <a:pt x="2669022" y="2385015"/>
                  </a:lnTo>
                  <a:lnTo>
                    <a:pt x="2695634" y="2348937"/>
                  </a:lnTo>
                  <a:lnTo>
                    <a:pt x="2721173" y="2312039"/>
                  </a:lnTo>
                  <a:lnTo>
                    <a:pt x="2745615" y="2274345"/>
                  </a:lnTo>
                  <a:lnTo>
                    <a:pt x="2768938" y="2235877"/>
                  </a:lnTo>
                  <a:lnTo>
                    <a:pt x="2791118" y="2196658"/>
                  </a:lnTo>
                  <a:lnTo>
                    <a:pt x="2812133" y="2156712"/>
                  </a:lnTo>
                  <a:lnTo>
                    <a:pt x="2831959" y="2116062"/>
                  </a:lnTo>
                  <a:lnTo>
                    <a:pt x="2850573" y="2074730"/>
                  </a:lnTo>
                  <a:lnTo>
                    <a:pt x="2867953" y="2032740"/>
                  </a:lnTo>
                  <a:lnTo>
                    <a:pt x="2884074" y="1990114"/>
                  </a:lnTo>
                  <a:lnTo>
                    <a:pt x="2898915" y="1946876"/>
                  </a:lnTo>
                  <a:lnTo>
                    <a:pt x="2912452" y="1903050"/>
                  </a:lnTo>
                  <a:lnTo>
                    <a:pt x="2924662" y="1858657"/>
                  </a:lnTo>
                  <a:lnTo>
                    <a:pt x="2935521" y="1813721"/>
                  </a:lnTo>
                  <a:lnTo>
                    <a:pt x="2945008" y="1768264"/>
                  </a:lnTo>
                  <a:lnTo>
                    <a:pt x="2953098" y="1722311"/>
                  </a:lnTo>
                  <a:lnTo>
                    <a:pt x="2959769" y="1675885"/>
                  </a:lnTo>
                  <a:lnTo>
                    <a:pt x="2964998" y="1629007"/>
                  </a:lnTo>
                  <a:lnTo>
                    <a:pt x="2968761" y="1581701"/>
                  </a:lnTo>
                  <a:lnTo>
                    <a:pt x="2971036" y="1533991"/>
                  </a:lnTo>
                  <a:lnTo>
                    <a:pt x="2971800" y="1485900"/>
                  </a:lnTo>
                  <a:lnTo>
                    <a:pt x="2971036" y="1437808"/>
                  </a:lnTo>
                  <a:lnTo>
                    <a:pt x="2968761" y="1390098"/>
                  </a:lnTo>
                  <a:lnTo>
                    <a:pt x="2964998" y="1342792"/>
                  </a:lnTo>
                  <a:lnTo>
                    <a:pt x="2959769" y="1295914"/>
                  </a:lnTo>
                  <a:lnTo>
                    <a:pt x="2953098" y="1249488"/>
                  </a:lnTo>
                  <a:lnTo>
                    <a:pt x="2945008" y="1203535"/>
                  </a:lnTo>
                  <a:lnTo>
                    <a:pt x="2935521" y="1158078"/>
                  </a:lnTo>
                  <a:lnTo>
                    <a:pt x="2924662" y="1113142"/>
                  </a:lnTo>
                  <a:lnTo>
                    <a:pt x="2912452" y="1068749"/>
                  </a:lnTo>
                  <a:lnTo>
                    <a:pt x="2898915" y="1024923"/>
                  </a:lnTo>
                  <a:lnTo>
                    <a:pt x="2884074" y="981685"/>
                  </a:lnTo>
                  <a:lnTo>
                    <a:pt x="2867953" y="939059"/>
                  </a:lnTo>
                  <a:lnTo>
                    <a:pt x="2850573" y="897069"/>
                  </a:lnTo>
                  <a:lnTo>
                    <a:pt x="2831959" y="855737"/>
                  </a:lnTo>
                  <a:lnTo>
                    <a:pt x="2812133" y="815087"/>
                  </a:lnTo>
                  <a:lnTo>
                    <a:pt x="2791118" y="775141"/>
                  </a:lnTo>
                  <a:lnTo>
                    <a:pt x="2768938" y="735922"/>
                  </a:lnTo>
                  <a:lnTo>
                    <a:pt x="2745615" y="697454"/>
                  </a:lnTo>
                  <a:lnTo>
                    <a:pt x="2721173" y="659760"/>
                  </a:lnTo>
                  <a:lnTo>
                    <a:pt x="2695634" y="622862"/>
                  </a:lnTo>
                  <a:lnTo>
                    <a:pt x="2669022" y="586784"/>
                  </a:lnTo>
                  <a:lnTo>
                    <a:pt x="2641359" y="551549"/>
                  </a:lnTo>
                  <a:lnTo>
                    <a:pt x="2612670" y="517180"/>
                  </a:lnTo>
                  <a:lnTo>
                    <a:pt x="2582976" y="483700"/>
                  </a:lnTo>
                  <a:lnTo>
                    <a:pt x="2552301" y="451132"/>
                  </a:lnTo>
                  <a:lnTo>
                    <a:pt x="2520667" y="419498"/>
                  </a:lnTo>
                  <a:lnTo>
                    <a:pt x="2488099" y="388823"/>
                  </a:lnTo>
                  <a:lnTo>
                    <a:pt x="2454619" y="359129"/>
                  </a:lnTo>
                  <a:lnTo>
                    <a:pt x="2420250" y="330440"/>
                  </a:lnTo>
                  <a:lnTo>
                    <a:pt x="2385015" y="302777"/>
                  </a:lnTo>
                  <a:lnTo>
                    <a:pt x="2348937" y="276165"/>
                  </a:lnTo>
                  <a:lnTo>
                    <a:pt x="2312039" y="250626"/>
                  </a:lnTo>
                  <a:lnTo>
                    <a:pt x="2274345" y="226184"/>
                  </a:lnTo>
                  <a:lnTo>
                    <a:pt x="2235877" y="202861"/>
                  </a:lnTo>
                  <a:lnTo>
                    <a:pt x="2196658" y="180681"/>
                  </a:lnTo>
                  <a:lnTo>
                    <a:pt x="2156712" y="159666"/>
                  </a:lnTo>
                  <a:lnTo>
                    <a:pt x="2116062" y="139840"/>
                  </a:lnTo>
                  <a:lnTo>
                    <a:pt x="2074730" y="121226"/>
                  </a:lnTo>
                  <a:lnTo>
                    <a:pt x="2032740" y="103846"/>
                  </a:lnTo>
                  <a:lnTo>
                    <a:pt x="1990114" y="87725"/>
                  </a:lnTo>
                  <a:lnTo>
                    <a:pt x="1946876" y="72884"/>
                  </a:lnTo>
                  <a:lnTo>
                    <a:pt x="1903050" y="59347"/>
                  </a:lnTo>
                  <a:lnTo>
                    <a:pt x="1858657" y="47137"/>
                  </a:lnTo>
                  <a:lnTo>
                    <a:pt x="1813721" y="36278"/>
                  </a:lnTo>
                  <a:lnTo>
                    <a:pt x="1768264" y="26791"/>
                  </a:lnTo>
                  <a:lnTo>
                    <a:pt x="1722311" y="18701"/>
                  </a:lnTo>
                  <a:lnTo>
                    <a:pt x="1675885" y="12030"/>
                  </a:lnTo>
                  <a:lnTo>
                    <a:pt x="1629007" y="6801"/>
                  </a:lnTo>
                  <a:lnTo>
                    <a:pt x="1581701" y="3038"/>
                  </a:lnTo>
                  <a:lnTo>
                    <a:pt x="1533991" y="763"/>
                  </a:lnTo>
                  <a:lnTo>
                    <a:pt x="14859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277361" y="2362961"/>
              <a:ext cx="2971800" cy="2971800"/>
            </a:xfrm>
            <a:custGeom>
              <a:avLst/>
              <a:gdLst/>
              <a:ahLst/>
              <a:cxnLst/>
              <a:rect l="l" t="t" r="r" b="b"/>
              <a:pathLst>
                <a:path w="2971800" h="2971800">
                  <a:moveTo>
                    <a:pt x="0" y="1485900"/>
                  </a:moveTo>
                  <a:lnTo>
                    <a:pt x="763" y="1437808"/>
                  </a:lnTo>
                  <a:lnTo>
                    <a:pt x="3038" y="1390098"/>
                  </a:lnTo>
                  <a:lnTo>
                    <a:pt x="6801" y="1342792"/>
                  </a:lnTo>
                  <a:lnTo>
                    <a:pt x="12030" y="1295914"/>
                  </a:lnTo>
                  <a:lnTo>
                    <a:pt x="18701" y="1249488"/>
                  </a:lnTo>
                  <a:lnTo>
                    <a:pt x="26791" y="1203535"/>
                  </a:lnTo>
                  <a:lnTo>
                    <a:pt x="36278" y="1158078"/>
                  </a:lnTo>
                  <a:lnTo>
                    <a:pt x="47137" y="1113142"/>
                  </a:lnTo>
                  <a:lnTo>
                    <a:pt x="59347" y="1068749"/>
                  </a:lnTo>
                  <a:lnTo>
                    <a:pt x="72884" y="1024923"/>
                  </a:lnTo>
                  <a:lnTo>
                    <a:pt x="87725" y="981685"/>
                  </a:lnTo>
                  <a:lnTo>
                    <a:pt x="103846" y="939059"/>
                  </a:lnTo>
                  <a:lnTo>
                    <a:pt x="121226" y="897069"/>
                  </a:lnTo>
                  <a:lnTo>
                    <a:pt x="139840" y="855737"/>
                  </a:lnTo>
                  <a:lnTo>
                    <a:pt x="159666" y="815087"/>
                  </a:lnTo>
                  <a:lnTo>
                    <a:pt x="180681" y="775141"/>
                  </a:lnTo>
                  <a:lnTo>
                    <a:pt x="202861" y="735922"/>
                  </a:lnTo>
                  <a:lnTo>
                    <a:pt x="226184" y="697454"/>
                  </a:lnTo>
                  <a:lnTo>
                    <a:pt x="250626" y="659760"/>
                  </a:lnTo>
                  <a:lnTo>
                    <a:pt x="276165" y="622862"/>
                  </a:lnTo>
                  <a:lnTo>
                    <a:pt x="302777" y="586784"/>
                  </a:lnTo>
                  <a:lnTo>
                    <a:pt x="330440" y="551549"/>
                  </a:lnTo>
                  <a:lnTo>
                    <a:pt x="359129" y="517180"/>
                  </a:lnTo>
                  <a:lnTo>
                    <a:pt x="388823" y="483700"/>
                  </a:lnTo>
                  <a:lnTo>
                    <a:pt x="419498" y="451132"/>
                  </a:lnTo>
                  <a:lnTo>
                    <a:pt x="451132" y="419498"/>
                  </a:lnTo>
                  <a:lnTo>
                    <a:pt x="483700" y="388823"/>
                  </a:lnTo>
                  <a:lnTo>
                    <a:pt x="517180" y="359129"/>
                  </a:lnTo>
                  <a:lnTo>
                    <a:pt x="551549" y="330440"/>
                  </a:lnTo>
                  <a:lnTo>
                    <a:pt x="586784" y="302777"/>
                  </a:lnTo>
                  <a:lnTo>
                    <a:pt x="622862" y="276165"/>
                  </a:lnTo>
                  <a:lnTo>
                    <a:pt x="659760" y="250626"/>
                  </a:lnTo>
                  <a:lnTo>
                    <a:pt x="697454" y="226184"/>
                  </a:lnTo>
                  <a:lnTo>
                    <a:pt x="735922" y="202861"/>
                  </a:lnTo>
                  <a:lnTo>
                    <a:pt x="775141" y="180681"/>
                  </a:lnTo>
                  <a:lnTo>
                    <a:pt x="815087" y="159666"/>
                  </a:lnTo>
                  <a:lnTo>
                    <a:pt x="855737" y="139840"/>
                  </a:lnTo>
                  <a:lnTo>
                    <a:pt x="897069" y="121226"/>
                  </a:lnTo>
                  <a:lnTo>
                    <a:pt x="939059" y="103846"/>
                  </a:lnTo>
                  <a:lnTo>
                    <a:pt x="981685" y="87725"/>
                  </a:lnTo>
                  <a:lnTo>
                    <a:pt x="1024923" y="72884"/>
                  </a:lnTo>
                  <a:lnTo>
                    <a:pt x="1068749" y="59347"/>
                  </a:lnTo>
                  <a:lnTo>
                    <a:pt x="1113142" y="47137"/>
                  </a:lnTo>
                  <a:lnTo>
                    <a:pt x="1158078" y="36278"/>
                  </a:lnTo>
                  <a:lnTo>
                    <a:pt x="1203535" y="26791"/>
                  </a:lnTo>
                  <a:lnTo>
                    <a:pt x="1249488" y="18701"/>
                  </a:lnTo>
                  <a:lnTo>
                    <a:pt x="1295914" y="12030"/>
                  </a:lnTo>
                  <a:lnTo>
                    <a:pt x="1342792" y="6801"/>
                  </a:lnTo>
                  <a:lnTo>
                    <a:pt x="1390098" y="3038"/>
                  </a:lnTo>
                  <a:lnTo>
                    <a:pt x="1437808" y="763"/>
                  </a:lnTo>
                  <a:lnTo>
                    <a:pt x="1485900" y="0"/>
                  </a:lnTo>
                  <a:lnTo>
                    <a:pt x="1533991" y="763"/>
                  </a:lnTo>
                  <a:lnTo>
                    <a:pt x="1581701" y="3038"/>
                  </a:lnTo>
                  <a:lnTo>
                    <a:pt x="1629007" y="6801"/>
                  </a:lnTo>
                  <a:lnTo>
                    <a:pt x="1675885" y="12030"/>
                  </a:lnTo>
                  <a:lnTo>
                    <a:pt x="1722311" y="18701"/>
                  </a:lnTo>
                  <a:lnTo>
                    <a:pt x="1768264" y="26791"/>
                  </a:lnTo>
                  <a:lnTo>
                    <a:pt x="1813721" y="36278"/>
                  </a:lnTo>
                  <a:lnTo>
                    <a:pt x="1858657" y="47137"/>
                  </a:lnTo>
                  <a:lnTo>
                    <a:pt x="1903050" y="59347"/>
                  </a:lnTo>
                  <a:lnTo>
                    <a:pt x="1946876" y="72884"/>
                  </a:lnTo>
                  <a:lnTo>
                    <a:pt x="1990114" y="87725"/>
                  </a:lnTo>
                  <a:lnTo>
                    <a:pt x="2032740" y="103846"/>
                  </a:lnTo>
                  <a:lnTo>
                    <a:pt x="2074730" y="121226"/>
                  </a:lnTo>
                  <a:lnTo>
                    <a:pt x="2116062" y="139840"/>
                  </a:lnTo>
                  <a:lnTo>
                    <a:pt x="2156712" y="159666"/>
                  </a:lnTo>
                  <a:lnTo>
                    <a:pt x="2196658" y="180681"/>
                  </a:lnTo>
                  <a:lnTo>
                    <a:pt x="2235877" y="202861"/>
                  </a:lnTo>
                  <a:lnTo>
                    <a:pt x="2274345" y="226184"/>
                  </a:lnTo>
                  <a:lnTo>
                    <a:pt x="2312039" y="250626"/>
                  </a:lnTo>
                  <a:lnTo>
                    <a:pt x="2348937" y="276165"/>
                  </a:lnTo>
                  <a:lnTo>
                    <a:pt x="2385015" y="302777"/>
                  </a:lnTo>
                  <a:lnTo>
                    <a:pt x="2420250" y="330440"/>
                  </a:lnTo>
                  <a:lnTo>
                    <a:pt x="2454619" y="359129"/>
                  </a:lnTo>
                  <a:lnTo>
                    <a:pt x="2488099" y="388823"/>
                  </a:lnTo>
                  <a:lnTo>
                    <a:pt x="2520667" y="419498"/>
                  </a:lnTo>
                  <a:lnTo>
                    <a:pt x="2552301" y="451132"/>
                  </a:lnTo>
                  <a:lnTo>
                    <a:pt x="2582976" y="483700"/>
                  </a:lnTo>
                  <a:lnTo>
                    <a:pt x="2612670" y="517180"/>
                  </a:lnTo>
                  <a:lnTo>
                    <a:pt x="2641359" y="551549"/>
                  </a:lnTo>
                  <a:lnTo>
                    <a:pt x="2669022" y="586784"/>
                  </a:lnTo>
                  <a:lnTo>
                    <a:pt x="2695634" y="622862"/>
                  </a:lnTo>
                  <a:lnTo>
                    <a:pt x="2721173" y="659760"/>
                  </a:lnTo>
                  <a:lnTo>
                    <a:pt x="2745615" y="697454"/>
                  </a:lnTo>
                  <a:lnTo>
                    <a:pt x="2768938" y="735922"/>
                  </a:lnTo>
                  <a:lnTo>
                    <a:pt x="2791118" y="775141"/>
                  </a:lnTo>
                  <a:lnTo>
                    <a:pt x="2812133" y="815087"/>
                  </a:lnTo>
                  <a:lnTo>
                    <a:pt x="2831959" y="855737"/>
                  </a:lnTo>
                  <a:lnTo>
                    <a:pt x="2850573" y="897069"/>
                  </a:lnTo>
                  <a:lnTo>
                    <a:pt x="2867953" y="939059"/>
                  </a:lnTo>
                  <a:lnTo>
                    <a:pt x="2884074" y="981685"/>
                  </a:lnTo>
                  <a:lnTo>
                    <a:pt x="2898915" y="1024923"/>
                  </a:lnTo>
                  <a:lnTo>
                    <a:pt x="2912452" y="1068749"/>
                  </a:lnTo>
                  <a:lnTo>
                    <a:pt x="2924662" y="1113142"/>
                  </a:lnTo>
                  <a:lnTo>
                    <a:pt x="2935521" y="1158078"/>
                  </a:lnTo>
                  <a:lnTo>
                    <a:pt x="2945008" y="1203535"/>
                  </a:lnTo>
                  <a:lnTo>
                    <a:pt x="2953098" y="1249488"/>
                  </a:lnTo>
                  <a:lnTo>
                    <a:pt x="2959769" y="1295914"/>
                  </a:lnTo>
                  <a:lnTo>
                    <a:pt x="2964998" y="1342792"/>
                  </a:lnTo>
                  <a:lnTo>
                    <a:pt x="2968761" y="1390098"/>
                  </a:lnTo>
                  <a:lnTo>
                    <a:pt x="2971036" y="1437808"/>
                  </a:lnTo>
                  <a:lnTo>
                    <a:pt x="2971800" y="1485900"/>
                  </a:lnTo>
                  <a:lnTo>
                    <a:pt x="2971036" y="1533991"/>
                  </a:lnTo>
                  <a:lnTo>
                    <a:pt x="2968761" y="1581701"/>
                  </a:lnTo>
                  <a:lnTo>
                    <a:pt x="2964998" y="1629007"/>
                  </a:lnTo>
                  <a:lnTo>
                    <a:pt x="2959769" y="1675885"/>
                  </a:lnTo>
                  <a:lnTo>
                    <a:pt x="2953098" y="1722311"/>
                  </a:lnTo>
                  <a:lnTo>
                    <a:pt x="2945008" y="1768264"/>
                  </a:lnTo>
                  <a:lnTo>
                    <a:pt x="2935521" y="1813721"/>
                  </a:lnTo>
                  <a:lnTo>
                    <a:pt x="2924662" y="1858657"/>
                  </a:lnTo>
                  <a:lnTo>
                    <a:pt x="2912452" y="1903050"/>
                  </a:lnTo>
                  <a:lnTo>
                    <a:pt x="2898915" y="1946876"/>
                  </a:lnTo>
                  <a:lnTo>
                    <a:pt x="2884074" y="1990114"/>
                  </a:lnTo>
                  <a:lnTo>
                    <a:pt x="2867953" y="2032740"/>
                  </a:lnTo>
                  <a:lnTo>
                    <a:pt x="2850573" y="2074730"/>
                  </a:lnTo>
                  <a:lnTo>
                    <a:pt x="2831959" y="2116062"/>
                  </a:lnTo>
                  <a:lnTo>
                    <a:pt x="2812133" y="2156712"/>
                  </a:lnTo>
                  <a:lnTo>
                    <a:pt x="2791118" y="2196658"/>
                  </a:lnTo>
                  <a:lnTo>
                    <a:pt x="2768938" y="2235877"/>
                  </a:lnTo>
                  <a:lnTo>
                    <a:pt x="2745615" y="2274345"/>
                  </a:lnTo>
                  <a:lnTo>
                    <a:pt x="2721173" y="2312039"/>
                  </a:lnTo>
                  <a:lnTo>
                    <a:pt x="2695634" y="2348937"/>
                  </a:lnTo>
                  <a:lnTo>
                    <a:pt x="2669022" y="2385015"/>
                  </a:lnTo>
                  <a:lnTo>
                    <a:pt x="2641359" y="2420250"/>
                  </a:lnTo>
                  <a:lnTo>
                    <a:pt x="2612670" y="2454619"/>
                  </a:lnTo>
                  <a:lnTo>
                    <a:pt x="2582976" y="2488099"/>
                  </a:lnTo>
                  <a:lnTo>
                    <a:pt x="2552301" y="2520667"/>
                  </a:lnTo>
                  <a:lnTo>
                    <a:pt x="2520667" y="2552301"/>
                  </a:lnTo>
                  <a:lnTo>
                    <a:pt x="2488099" y="2582976"/>
                  </a:lnTo>
                  <a:lnTo>
                    <a:pt x="2454619" y="2612670"/>
                  </a:lnTo>
                  <a:lnTo>
                    <a:pt x="2420250" y="2641359"/>
                  </a:lnTo>
                  <a:lnTo>
                    <a:pt x="2385015" y="2669022"/>
                  </a:lnTo>
                  <a:lnTo>
                    <a:pt x="2348937" y="2695634"/>
                  </a:lnTo>
                  <a:lnTo>
                    <a:pt x="2312039" y="2721173"/>
                  </a:lnTo>
                  <a:lnTo>
                    <a:pt x="2274345" y="2745615"/>
                  </a:lnTo>
                  <a:lnTo>
                    <a:pt x="2235877" y="2768938"/>
                  </a:lnTo>
                  <a:lnTo>
                    <a:pt x="2196658" y="2791118"/>
                  </a:lnTo>
                  <a:lnTo>
                    <a:pt x="2156712" y="2812133"/>
                  </a:lnTo>
                  <a:lnTo>
                    <a:pt x="2116062" y="2831959"/>
                  </a:lnTo>
                  <a:lnTo>
                    <a:pt x="2074730" y="2850573"/>
                  </a:lnTo>
                  <a:lnTo>
                    <a:pt x="2032740" y="2867953"/>
                  </a:lnTo>
                  <a:lnTo>
                    <a:pt x="1990114" y="2884074"/>
                  </a:lnTo>
                  <a:lnTo>
                    <a:pt x="1946876" y="2898915"/>
                  </a:lnTo>
                  <a:lnTo>
                    <a:pt x="1903050" y="2912452"/>
                  </a:lnTo>
                  <a:lnTo>
                    <a:pt x="1858657" y="2924662"/>
                  </a:lnTo>
                  <a:lnTo>
                    <a:pt x="1813721" y="2935521"/>
                  </a:lnTo>
                  <a:lnTo>
                    <a:pt x="1768264" y="2945008"/>
                  </a:lnTo>
                  <a:lnTo>
                    <a:pt x="1722311" y="2953098"/>
                  </a:lnTo>
                  <a:lnTo>
                    <a:pt x="1675885" y="2959769"/>
                  </a:lnTo>
                  <a:lnTo>
                    <a:pt x="1629007" y="2964998"/>
                  </a:lnTo>
                  <a:lnTo>
                    <a:pt x="1581701" y="2968761"/>
                  </a:lnTo>
                  <a:lnTo>
                    <a:pt x="1533991" y="2971036"/>
                  </a:lnTo>
                  <a:lnTo>
                    <a:pt x="1485900" y="2971800"/>
                  </a:lnTo>
                  <a:lnTo>
                    <a:pt x="1437808" y="2971036"/>
                  </a:lnTo>
                  <a:lnTo>
                    <a:pt x="1390098" y="2968761"/>
                  </a:lnTo>
                  <a:lnTo>
                    <a:pt x="1342792" y="2964998"/>
                  </a:lnTo>
                  <a:lnTo>
                    <a:pt x="1295914" y="2959769"/>
                  </a:lnTo>
                  <a:lnTo>
                    <a:pt x="1249488" y="2953098"/>
                  </a:lnTo>
                  <a:lnTo>
                    <a:pt x="1203535" y="2945008"/>
                  </a:lnTo>
                  <a:lnTo>
                    <a:pt x="1158078" y="2935521"/>
                  </a:lnTo>
                  <a:lnTo>
                    <a:pt x="1113142" y="2924662"/>
                  </a:lnTo>
                  <a:lnTo>
                    <a:pt x="1068749" y="2912452"/>
                  </a:lnTo>
                  <a:lnTo>
                    <a:pt x="1024923" y="2898915"/>
                  </a:lnTo>
                  <a:lnTo>
                    <a:pt x="981685" y="2884074"/>
                  </a:lnTo>
                  <a:lnTo>
                    <a:pt x="939059" y="2867953"/>
                  </a:lnTo>
                  <a:lnTo>
                    <a:pt x="897069" y="2850573"/>
                  </a:lnTo>
                  <a:lnTo>
                    <a:pt x="855737" y="2831959"/>
                  </a:lnTo>
                  <a:lnTo>
                    <a:pt x="815087" y="2812133"/>
                  </a:lnTo>
                  <a:lnTo>
                    <a:pt x="775141" y="2791118"/>
                  </a:lnTo>
                  <a:lnTo>
                    <a:pt x="735922" y="2768938"/>
                  </a:lnTo>
                  <a:lnTo>
                    <a:pt x="697454" y="2745615"/>
                  </a:lnTo>
                  <a:lnTo>
                    <a:pt x="659760" y="2721173"/>
                  </a:lnTo>
                  <a:lnTo>
                    <a:pt x="622862" y="2695634"/>
                  </a:lnTo>
                  <a:lnTo>
                    <a:pt x="586784" y="2669022"/>
                  </a:lnTo>
                  <a:lnTo>
                    <a:pt x="551549" y="2641359"/>
                  </a:lnTo>
                  <a:lnTo>
                    <a:pt x="517180" y="2612670"/>
                  </a:lnTo>
                  <a:lnTo>
                    <a:pt x="483700" y="2582976"/>
                  </a:lnTo>
                  <a:lnTo>
                    <a:pt x="451132" y="2552301"/>
                  </a:lnTo>
                  <a:lnTo>
                    <a:pt x="419498" y="2520667"/>
                  </a:lnTo>
                  <a:lnTo>
                    <a:pt x="388823" y="2488099"/>
                  </a:lnTo>
                  <a:lnTo>
                    <a:pt x="359129" y="2454619"/>
                  </a:lnTo>
                  <a:lnTo>
                    <a:pt x="330440" y="2420250"/>
                  </a:lnTo>
                  <a:lnTo>
                    <a:pt x="302777" y="2385015"/>
                  </a:lnTo>
                  <a:lnTo>
                    <a:pt x="276165" y="2348937"/>
                  </a:lnTo>
                  <a:lnTo>
                    <a:pt x="250626" y="2312039"/>
                  </a:lnTo>
                  <a:lnTo>
                    <a:pt x="226184" y="2274345"/>
                  </a:lnTo>
                  <a:lnTo>
                    <a:pt x="202861" y="2235877"/>
                  </a:lnTo>
                  <a:lnTo>
                    <a:pt x="180681" y="2196658"/>
                  </a:lnTo>
                  <a:lnTo>
                    <a:pt x="159666" y="2156712"/>
                  </a:lnTo>
                  <a:lnTo>
                    <a:pt x="139840" y="2116062"/>
                  </a:lnTo>
                  <a:lnTo>
                    <a:pt x="121226" y="2074730"/>
                  </a:lnTo>
                  <a:lnTo>
                    <a:pt x="103846" y="2032740"/>
                  </a:lnTo>
                  <a:lnTo>
                    <a:pt x="87725" y="1990114"/>
                  </a:lnTo>
                  <a:lnTo>
                    <a:pt x="72884" y="1946876"/>
                  </a:lnTo>
                  <a:lnTo>
                    <a:pt x="59347" y="1903050"/>
                  </a:lnTo>
                  <a:lnTo>
                    <a:pt x="47137" y="1858657"/>
                  </a:lnTo>
                  <a:lnTo>
                    <a:pt x="36278" y="1813721"/>
                  </a:lnTo>
                  <a:lnTo>
                    <a:pt x="26791" y="1768264"/>
                  </a:lnTo>
                  <a:lnTo>
                    <a:pt x="18701" y="1722311"/>
                  </a:lnTo>
                  <a:lnTo>
                    <a:pt x="12030" y="1675885"/>
                  </a:lnTo>
                  <a:lnTo>
                    <a:pt x="6801" y="1629007"/>
                  </a:lnTo>
                  <a:lnTo>
                    <a:pt x="3038" y="1581701"/>
                  </a:lnTo>
                  <a:lnTo>
                    <a:pt x="763" y="1533991"/>
                  </a:lnTo>
                  <a:lnTo>
                    <a:pt x="0" y="148590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19600" y="3733800"/>
              <a:ext cx="685800" cy="152400"/>
            </a:xfrm>
            <a:custGeom>
              <a:avLst/>
              <a:gdLst/>
              <a:ahLst/>
              <a:cxnLst/>
              <a:rect l="l" t="t" r="r" b="b"/>
              <a:pathLst>
                <a:path w="685800" h="152400">
                  <a:moveTo>
                    <a:pt x="342900" y="0"/>
                  </a:moveTo>
                  <a:lnTo>
                    <a:pt x="273799" y="1550"/>
                  </a:lnTo>
                  <a:lnTo>
                    <a:pt x="209436" y="5994"/>
                  </a:lnTo>
                  <a:lnTo>
                    <a:pt x="151190" y="13026"/>
                  </a:lnTo>
                  <a:lnTo>
                    <a:pt x="100441" y="22336"/>
                  </a:lnTo>
                  <a:lnTo>
                    <a:pt x="58567" y="33616"/>
                  </a:lnTo>
                  <a:lnTo>
                    <a:pt x="6967" y="60856"/>
                  </a:lnTo>
                  <a:lnTo>
                    <a:pt x="0" y="76200"/>
                  </a:lnTo>
                  <a:lnTo>
                    <a:pt x="6967" y="91543"/>
                  </a:lnTo>
                  <a:lnTo>
                    <a:pt x="58567" y="118783"/>
                  </a:lnTo>
                  <a:lnTo>
                    <a:pt x="100441" y="130063"/>
                  </a:lnTo>
                  <a:lnTo>
                    <a:pt x="151190" y="139373"/>
                  </a:lnTo>
                  <a:lnTo>
                    <a:pt x="209436" y="146405"/>
                  </a:lnTo>
                  <a:lnTo>
                    <a:pt x="273799" y="150849"/>
                  </a:lnTo>
                  <a:lnTo>
                    <a:pt x="342900" y="152400"/>
                  </a:lnTo>
                  <a:lnTo>
                    <a:pt x="412000" y="150849"/>
                  </a:lnTo>
                  <a:lnTo>
                    <a:pt x="476363" y="146405"/>
                  </a:lnTo>
                  <a:lnTo>
                    <a:pt x="534609" y="139373"/>
                  </a:lnTo>
                  <a:lnTo>
                    <a:pt x="585358" y="130063"/>
                  </a:lnTo>
                  <a:lnTo>
                    <a:pt x="627232" y="118783"/>
                  </a:lnTo>
                  <a:lnTo>
                    <a:pt x="678832" y="91543"/>
                  </a:lnTo>
                  <a:lnTo>
                    <a:pt x="685800" y="76200"/>
                  </a:lnTo>
                  <a:lnTo>
                    <a:pt x="678832" y="60856"/>
                  </a:lnTo>
                  <a:lnTo>
                    <a:pt x="627232" y="33616"/>
                  </a:lnTo>
                  <a:lnTo>
                    <a:pt x="585358" y="22336"/>
                  </a:lnTo>
                  <a:lnTo>
                    <a:pt x="534609" y="13026"/>
                  </a:lnTo>
                  <a:lnTo>
                    <a:pt x="476363" y="5994"/>
                  </a:lnTo>
                  <a:lnTo>
                    <a:pt x="412000" y="155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419600" y="3733800"/>
              <a:ext cx="685800" cy="152400"/>
            </a:xfrm>
            <a:custGeom>
              <a:avLst/>
              <a:gdLst/>
              <a:ahLst/>
              <a:cxnLst/>
              <a:rect l="l" t="t" r="r" b="b"/>
              <a:pathLst>
                <a:path w="685800" h="152400">
                  <a:moveTo>
                    <a:pt x="0" y="76200"/>
                  </a:moveTo>
                  <a:lnTo>
                    <a:pt x="26949" y="46559"/>
                  </a:lnTo>
                  <a:lnTo>
                    <a:pt x="100441" y="22336"/>
                  </a:lnTo>
                  <a:lnTo>
                    <a:pt x="151190" y="13026"/>
                  </a:lnTo>
                  <a:lnTo>
                    <a:pt x="209436" y="5994"/>
                  </a:lnTo>
                  <a:lnTo>
                    <a:pt x="273799" y="1550"/>
                  </a:lnTo>
                  <a:lnTo>
                    <a:pt x="342900" y="0"/>
                  </a:lnTo>
                  <a:lnTo>
                    <a:pt x="412000" y="1550"/>
                  </a:lnTo>
                  <a:lnTo>
                    <a:pt x="476363" y="5994"/>
                  </a:lnTo>
                  <a:lnTo>
                    <a:pt x="534609" y="13026"/>
                  </a:lnTo>
                  <a:lnTo>
                    <a:pt x="585358" y="22336"/>
                  </a:lnTo>
                  <a:lnTo>
                    <a:pt x="627232" y="33616"/>
                  </a:lnTo>
                  <a:lnTo>
                    <a:pt x="678832" y="60856"/>
                  </a:lnTo>
                  <a:lnTo>
                    <a:pt x="685800" y="76200"/>
                  </a:lnTo>
                  <a:lnTo>
                    <a:pt x="678832" y="91543"/>
                  </a:lnTo>
                  <a:lnTo>
                    <a:pt x="627232" y="118783"/>
                  </a:lnTo>
                  <a:lnTo>
                    <a:pt x="585358" y="130063"/>
                  </a:lnTo>
                  <a:lnTo>
                    <a:pt x="534609" y="139373"/>
                  </a:lnTo>
                  <a:lnTo>
                    <a:pt x="476363" y="146405"/>
                  </a:lnTo>
                  <a:lnTo>
                    <a:pt x="412000" y="150849"/>
                  </a:lnTo>
                  <a:lnTo>
                    <a:pt x="342900" y="152400"/>
                  </a:lnTo>
                  <a:lnTo>
                    <a:pt x="273799" y="150849"/>
                  </a:lnTo>
                  <a:lnTo>
                    <a:pt x="209436" y="146405"/>
                  </a:lnTo>
                  <a:lnTo>
                    <a:pt x="151190" y="139373"/>
                  </a:lnTo>
                  <a:lnTo>
                    <a:pt x="100441" y="130063"/>
                  </a:lnTo>
                  <a:lnTo>
                    <a:pt x="58567" y="118783"/>
                  </a:lnTo>
                  <a:lnTo>
                    <a:pt x="6967" y="91543"/>
                  </a:lnTo>
                  <a:lnTo>
                    <a:pt x="0" y="76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643627" y="3805427"/>
              <a:ext cx="237744" cy="2377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651628" y="2451861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12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23609" y="3755516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27828" y="4975097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6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32175" y="3755516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9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65575" y="2612262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11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84575" y="3145662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10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13628" y="2612262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94628" y="3145662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84575" y="4441316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8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17975" y="4822012"/>
            <a:ext cx="128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7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13628" y="4822012"/>
            <a:ext cx="128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94628" y="4365116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4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221864" y="1595627"/>
            <a:ext cx="4337050" cy="4773295"/>
            <a:chOff x="2221864" y="1595627"/>
            <a:chExt cx="4337050" cy="4773295"/>
          </a:xfrm>
        </p:grpSpPr>
        <p:sp>
          <p:nvSpPr>
            <p:cNvPr id="21" name="object 21"/>
            <p:cNvSpPr/>
            <p:nvPr/>
          </p:nvSpPr>
          <p:spPr>
            <a:xfrm>
              <a:off x="2804794" y="5378195"/>
              <a:ext cx="415290" cy="435609"/>
            </a:xfrm>
            <a:custGeom>
              <a:avLst/>
              <a:gdLst/>
              <a:ahLst/>
              <a:cxnLst/>
              <a:rect l="l" t="t" r="r" b="b"/>
              <a:pathLst>
                <a:path w="415289" h="435610">
                  <a:moveTo>
                    <a:pt x="233553" y="0"/>
                  </a:moveTo>
                  <a:lnTo>
                    <a:pt x="0" y="288772"/>
                  </a:lnTo>
                  <a:lnTo>
                    <a:pt x="181356" y="435533"/>
                  </a:lnTo>
                  <a:lnTo>
                    <a:pt x="415036" y="146684"/>
                  </a:lnTo>
                  <a:lnTo>
                    <a:pt x="233553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804794" y="5378195"/>
              <a:ext cx="415290" cy="435609"/>
            </a:xfrm>
            <a:custGeom>
              <a:avLst/>
              <a:gdLst/>
              <a:ahLst/>
              <a:cxnLst/>
              <a:rect l="l" t="t" r="r" b="b"/>
              <a:pathLst>
                <a:path w="415289" h="435610">
                  <a:moveTo>
                    <a:pt x="233553" y="0"/>
                  </a:moveTo>
                  <a:lnTo>
                    <a:pt x="415036" y="146684"/>
                  </a:lnTo>
                  <a:lnTo>
                    <a:pt x="181356" y="435533"/>
                  </a:lnTo>
                  <a:lnTo>
                    <a:pt x="0" y="288772"/>
                  </a:lnTo>
                  <a:lnTo>
                    <a:pt x="233553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874766" y="5518404"/>
              <a:ext cx="388620" cy="400050"/>
            </a:xfrm>
            <a:custGeom>
              <a:avLst/>
              <a:gdLst/>
              <a:ahLst/>
              <a:cxnLst/>
              <a:rect l="l" t="t" r="r" b="b"/>
              <a:pathLst>
                <a:path w="388620" h="400050">
                  <a:moveTo>
                    <a:pt x="198628" y="0"/>
                  </a:moveTo>
                  <a:lnTo>
                    <a:pt x="0" y="153123"/>
                  </a:lnTo>
                  <a:lnTo>
                    <a:pt x="189864" y="399554"/>
                  </a:lnTo>
                  <a:lnTo>
                    <a:pt x="388493" y="246418"/>
                  </a:lnTo>
                  <a:lnTo>
                    <a:pt x="198628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874766" y="5518404"/>
              <a:ext cx="388620" cy="400050"/>
            </a:xfrm>
            <a:custGeom>
              <a:avLst/>
              <a:gdLst/>
              <a:ahLst/>
              <a:cxnLst/>
              <a:rect l="l" t="t" r="r" b="b"/>
              <a:pathLst>
                <a:path w="388620" h="400050">
                  <a:moveTo>
                    <a:pt x="0" y="153123"/>
                  </a:moveTo>
                  <a:lnTo>
                    <a:pt x="198628" y="0"/>
                  </a:lnTo>
                  <a:lnTo>
                    <a:pt x="388493" y="246418"/>
                  </a:lnTo>
                  <a:lnTo>
                    <a:pt x="189864" y="399554"/>
                  </a:lnTo>
                  <a:lnTo>
                    <a:pt x="0" y="15312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124200" y="3657600"/>
              <a:ext cx="2895600" cy="1981200"/>
            </a:xfrm>
            <a:custGeom>
              <a:avLst/>
              <a:gdLst/>
              <a:ahLst/>
              <a:cxnLst/>
              <a:rect l="l" t="t" r="r" b="b"/>
              <a:pathLst>
                <a:path w="2895600" h="1981200">
                  <a:moveTo>
                    <a:pt x="0" y="1676400"/>
                  </a:moveTo>
                  <a:lnTo>
                    <a:pt x="1371600" y="0"/>
                  </a:lnTo>
                </a:path>
                <a:path w="2895600" h="1981200">
                  <a:moveTo>
                    <a:pt x="152400" y="1828800"/>
                  </a:moveTo>
                  <a:lnTo>
                    <a:pt x="1981200" y="152400"/>
                  </a:lnTo>
                </a:path>
                <a:path w="2895600" h="1981200">
                  <a:moveTo>
                    <a:pt x="1295400" y="152400"/>
                  </a:moveTo>
                  <a:lnTo>
                    <a:pt x="2743200" y="1981200"/>
                  </a:lnTo>
                </a:path>
                <a:path w="2895600" h="1981200">
                  <a:moveTo>
                    <a:pt x="1981200" y="152400"/>
                  </a:moveTo>
                  <a:lnTo>
                    <a:pt x="2895600" y="1828800"/>
                  </a:lnTo>
                </a:path>
              </a:pathLst>
            </a:custGeom>
            <a:ln w="914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724400" y="16001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724400" y="16001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0" y="304800"/>
                  </a:moveTo>
                  <a:lnTo>
                    <a:pt x="228600" y="3048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419600" y="1905000"/>
              <a:ext cx="685800" cy="1905000"/>
            </a:xfrm>
            <a:custGeom>
              <a:avLst/>
              <a:gdLst/>
              <a:ahLst/>
              <a:cxnLst/>
              <a:rect l="l" t="t" r="r" b="b"/>
              <a:pathLst>
                <a:path w="685800" h="1905000">
                  <a:moveTo>
                    <a:pt x="304800" y="0"/>
                  </a:moveTo>
                  <a:lnTo>
                    <a:pt x="0" y="1905000"/>
                  </a:lnTo>
                </a:path>
                <a:path w="685800" h="1905000">
                  <a:moveTo>
                    <a:pt x="533400" y="0"/>
                  </a:moveTo>
                  <a:lnTo>
                    <a:pt x="685800" y="1905000"/>
                  </a:lnTo>
                </a:path>
              </a:pathLst>
            </a:custGeom>
            <a:ln w="914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048761" y="5258562"/>
              <a:ext cx="2971800" cy="393700"/>
            </a:xfrm>
            <a:custGeom>
              <a:avLst/>
              <a:gdLst/>
              <a:ahLst/>
              <a:cxnLst/>
              <a:rect l="l" t="t" r="r" b="b"/>
              <a:pathLst>
                <a:path w="2971800" h="393700">
                  <a:moveTo>
                    <a:pt x="178307" y="254507"/>
                  </a:moveTo>
                  <a:lnTo>
                    <a:pt x="304800" y="152400"/>
                  </a:lnTo>
                </a:path>
                <a:path w="2971800" h="393700">
                  <a:moveTo>
                    <a:pt x="0" y="152400"/>
                  </a:moveTo>
                  <a:lnTo>
                    <a:pt x="76200" y="0"/>
                  </a:lnTo>
                </a:path>
                <a:path w="2971800" h="393700">
                  <a:moveTo>
                    <a:pt x="2831591" y="393191"/>
                  </a:moveTo>
                  <a:lnTo>
                    <a:pt x="2705100" y="292607"/>
                  </a:lnTo>
                </a:path>
                <a:path w="2971800" h="393700">
                  <a:moveTo>
                    <a:pt x="2971800" y="304800"/>
                  </a:moveTo>
                  <a:lnTo>
                    <a:pt x="2895600" y="15240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712207" y="1917191"/>
              <a:ext cx="38100" cy="140335"/>
            </a:xfrm>
            <a:custGeom>
              <a:avLst/>
              <a:gdLst/>
              <a:ahLst/>
              <a:cxnLst/>
              <a:rect l="l" t="t" r="r" b="b"/>
              <a:pathLst>
                <a:path w="38100" h="140335">
                  <a:moveTo>
                    <a:pt x="38100" y="0"/>
                  </a:moveTo>
                  <a:lnTo>
                    <a:pt x="0" y="140208"/>
                  </a:lnTo>
                </a:path>
              </a:pathLst>
            </a:custGeom>
            <a:ln w="579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953761" y="1905761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0"/>
                  </a:moveTo>
                  <a:lnTo>
                    <a:pt x="0" y="15240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314700" y="2362200"/>
              <a:ext cx="2895600" cy="2971800"/>
            </a:xfrm>
            <a:custGeom>
              <a:avLst/>
              <a:gdLst/>
              <a:ahLst/>
              <a:cxnLst/>
              <a:rect l="l" t="t" r="r" b="b"/>
              <a:pathLst>
                <a:path w="2895600" h="2971800">
                  <a:moveTo>
                    <a:pt x="1485900" y="76200"/>
                  </a:moveTo>
                  <a:lnTo>
                    <a:pt x="1485900" y="0"/>
                  </a:lnTo>
                </a:path>
                <a:path w="2895600" h="2971800">
                  <a:moveTo>
                    <a:pt x="0" y="1485900"/>
                  </a:moveTo>
                  <a:lnTo>
                    <a:pt x="0" y="1562100"/>
                  </a:lnTo>
                </a:path>
                <a:path w="2895600" h="2971800">
                  <a:moveTo>
                    <a:pt x="2895600" y="1485900"/>
                  </a:moveTo>
                  <a:lnTo>
                    <a:pt x="2895600" y="1562100"/>
                  </a:lnTo>
                </a:path>
                <a:path w="2895600" h="2971800">
                  <a:moveTo>
                    <a:pt x="1485900" y="2971800"/>
                  </a:moveTo>
                  <a:lnTo>
                    <a:pt x="1485900" y="2895600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648200" y="57911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648200" y="5791199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0" y="304800"/>
                  </a:moveTo>
                  <a:lnTo>
                    <a:pt x="228600" y="3048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724400" y="5714999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62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762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724400" y="5714999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762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76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221865" y="5584113"/>
              <a:ext cx="4337050" cy="784860"/>
            </a:xfrm>
            <a:custGeom>
              <a:avLst/>
              <a:gdLst/>
              <a:ahLst/>
              <a:cxnLst/>
              <a:rect l="l" t="t" r="r" b="b"/>
              <a:pathLst>
                <a:path w="4337050" h="784860">
                  <a:moveTo>
                    <a:pt x="142240" y="46977"/>
                  </a:moveTo>
                  <a:lnTo>
                    <a:pt x="141859" y="46977"/>
                  </a:lnTo>
                  <a:lnTo>
                    <a:pt x="141224" y="45707"/>
                  </a:lnTo>
                  <a:lnTo>
                    <a:pt x="140462" y="44450"/>
                  </a:lnTo>
                  <a:lnTo>
                    <a:pt x="139446" y="43167"/>
                  </a:lnTo>
                  <a:lnTo>
                    <a:pt x="138176" y="43167"/>
                  </a:lnTo>
                  <a:lnTo>
                    <a:pt x="136779" y="41897"/>
                  </a:lnTo>
                  <a:lnTo>
                    <a:pt x="135001" y="40627"/>
                  </a:lnTo>
                  <a:lnTo>
                    <a:pt x="132715" y="39357"/>
                  </a:lnTo>
                  <a:lnTo>
                    <a:pt x="130556" y="38100"/>
                  </a:lnTo>
                  <a:lnTo>
                    <a:pt x="128778" y="36817"/>
                  </a:lnTo>
                  <a:lnTo>
                    <a:pt x="127254" y="35547"/>
                  </a:lnTo>
                  <a:lnTo>
                    <a:pt x="125857" y="35547"/>
                  </a:lnTo>
                  <a:lnTo>
                    <a:pt x="124587" y="34277"/>
                  </a:lnTo>
                  <a:lnTo>
                    <a:pt x="118872" y="34277"/>
                  </a:lnTo>
                  <a:lnTo>
                    <a:pt x="117983" y="35547"/>
                  </a:lnTo>
                  <a:lnTo>
                    <a:pt x="57404" y="60947"/>
                  </a:lnTo>
                  <a:lnTo>
                    <a:pt x="86614" y="13957"/>
                  </a:lnTo>
                  <a:lnTo>
                    <a:pt x="86741" y="13957"/>
                  </a:lnTo>
                  <a:lnTo>
                    <a:pt x="86614" y="12700"/>
                  </a:lnTo>
                  <a:lnTo>
                    <a:pt x="86233" y="11417"/>
                  </a:lnTo>
                  <a:lnTo>
                    <a:pt x="84963" y="10147"/>
                  </a:lnTo>
                  <a:lnTo>
                    <a:pt x="83947" y="8877"/>
                  </a:lnTo>
                  <a:lnTo>
                    <a:pt x="81407" y="7607"/>
                  </a:lnTo>
                  <a:lnTo>
                    <a:pt x="79629" y="6350"/>
                  </a:lnTo>
                  <a:lnTo>
                    <a:pt x="75311" y="3797"/>
                  </a:lnTo>
                  <a:lnTo>
                    <a:pt x="73533" y="2527"/>
                  </a:lnTo>
                  <a:lnTo>
                    <a:pt x="72009" y="1257"/>
                  </a:lnTo>
                  <a:lnTo>
                    <a:pt x="69215" y="0"/>
                  </a:lnTo>
                  <a:lnTo>
                    <a:pt x="65024" y="0"/>
                  </a:lnTo>
                  <a:lnTo>
                    <a:pt x="64516" y="1257"/>
                  </a:lnTo>
                  <a:lnTo>
                    <a:pt x="0" y="104127"/>
                  </a:lnTo>
                  <a:lnTo>
                    <a:pt x="0" y="106667"/>
                  </a:lnTo>
                  <a:lnTo>
                    <a:pt x="381" y="106667"/>
                  </a:lnTo>
                  <a:lnTo>
                    <a:pt x="1651" y="109207"/>
                  </a:lnTo>
                  <a:lnTo>
                    <a:pt x="2667" y="109207"/>
                  </a:lnTo>
                  <a:lnTo>
                    <a:pt x="3937" y="110477"/>
                  </a:lnTo>
                  <a:lnTo>
                    <a:pt x="5334" y="111747"/>
                  </a:lnTo>
                  <a:lnTo>
                    <a:pt x="6985" y="113017"/>
                  </a:lnTo>
                  <a:lnTo>
                    <a:pt x="11303" y="115557"/>
                  </a:lnTo>
                  <a:lnTo>
                    <a:pt x="13208" y="116827"/>
                  </a:lnTo>
                  <a:lnTo>
                    <a:pt x="16256" y="118097"/>
                  </a:lnTo>
                  <a:lnTo>
                    <a:pt x="17526" y="118097"/>
                  </a:lnTo>
                  <a:lnTo>
                    <a:pt x="19558" y="119367"/>
                  </a:lnTo>
                  <a:lnTo>
                    <a:pt x="20320" y="119367"/>
                  </a:lnTo>
                  <a:lnTo>
                    <a:pt x="21590" y="118097"/>
                  </a:lnTo>
                  <a:lnTo>
                    <a:pt x="22098" y="118097"/>
                  </a:lnTo>
                  <a:lnTo>
                    <a:pt x="54610" y="66027"/>
                  </a:lnTo>
                  <a:lnTo>
                    <a:pt x="55372" y="138417"/>
                  </a:lnTo>
                  <a:lnTo>
                    <a:pt x="55372" y="139687"/>
                  </a:lnTo>
                  <a:lnTo>
                    <a:pt x="56134" y="142227"/>
                  </a:lnTo>
                  <a:lnTo>
                    <a:pt x="57023" y="143497"/>
                  </a:lnTo>
                  <a:lnTo>
                    <a:pt x="59817" y="146037"/>
                  </a:lnTo>
                  <a:lnTo>
                    <a:pt x="62357" y="147307"/>
                  </a:lnTo>
                  <a:lnTo>
                    <a:pt x="68326" y="151117"/>
                  </a:lnTo>
                  <a:lnTo>
                    <a:pt x="70231" y="152387"/>
                  </a:lnTo>
                  <a:lnTo>
                    <a:pt x="71882" y="152387"/>
                  </a:lnTo>
                  <a:lnTo>
                    <a:pt x="73406" y="153657"/>
                  </a:lnTo>
                  <a:lnTo>
                    <a:pt x="74803" y="153657"/>
                  </a:lnTo>
                  <a:lnTo>
                    <a:pt x="75819" y="154927"/>
                  </a:lnTo>
                  <a:lnTo>
                    <a:pt x="77724" y="154927"/>
                  </a:lnTo>
                  <a:lnTo>
                    <a:pt x="78994" y="153657"/>
                  </a:lnTo>
                  <a:lnTo>
                    <a:pt x="79883" y="153657"/>
                  </a:lnTo>
                  <a:lnTo>
                    <a:pt x="80137" y="152387"/>
                  </a:lnTo>
                  <a:lnTo>
                    <a:pt x="80391" y="152387"/>
                  </a:lnTo>
                  <a:lnTo>
                    <a:pt x="80645" y="151117"/>
                  </a:lnTo>
                  <a:lnTo>
                    <a:pt x="81026" y="148577"/>
                  </a:lnTo>
                  <a:lnTo>
                    <a:pt x="80899" y="135877"/>
                  </a:lnTo>
                  <a:lnTo>
                    <a:pt x="79248" y="76200"/>
                  </a:lnTo>
                  <a:lnTo>
                    <a:pt x="104762" y="66027"/>
                  </a:lnTo>
                  <a:lnTo>
                    <a:pt x="117525" y="60947"/>
                  </a:lnTo>
                  <a:lnTo>
                    <a:pt x="133477" y="54597"/>
                  </a:lnTo>
                  <a:lnTo>
                    <a:pt x="138176" y="53327"/>
                  </a:lnTo>
                  <a:lnTo>
                    <a:pt x="139319" y="52057"/>
                  </a:lnTo>
                  <a:lnTo>
                    <a:pt x="140335" y="52057"/>
                  </a:lnTo>
                  <a:lnTo>
                    <a:pt x="141224" y="50800"/>
                  </a:lnTo>
                  <a:lnTo>
                    <a:pt x="142240" y="49517"/>
                  </a:lnTo>
                  <a:lnTo>
                    <a:pt x="142240" y="46977"/>
                  </a:lnTo>
                  <a:close/>
                </a:path>
                <a:path w="4337050" h="784860">
                  <a:moveTo>
                    <a:pt x="222631" y="96507"/>
                  </a:moveTo>
                  <a:lnTo>
                    <a:pt x="222377" y="96507"/>
                  </a:lnTo>
                  <a:lnTo>
                    <a:pt x="222250" y="95250"/>
                  </a:lnTo>
                  <a:lnTo>
                    <a:pt x="221869" y="95250"/>
                  </a:lnTo>
                  <a:lnTo>
                    <a:pt x="209664" y="87617"/>
                  </a:lnTo>
                  <a:lnTo>
                    <a:pt x="167005" y="60947"/>
                  </a:lnTo>
                  <a:lnTo>
                    <a:pt x="165227" y="59677"/>
                  </a:lnTo>
                  <a:lnTo>
                    <a:pt x="159385" y="59677"/>
                  </a:lnTo>
                  <a:lnTo>
                    <a:pt x="157734" y="60947"/>
                  </a:lnTo>
                  <a:lnTo>
                    <a:pt x="95631" y="161277"/>
                  </a:lnTo>
                  <a:lnTo>
                    <a:pt x="95123" y="163817"/>
                  </a:lnTo>
                  <a:lnTo>
                    <a:pt x="96393" y="167627"/>
                  </a:lnTo>
                  <a:lnTo>
                    <a:pt x="97536" y="168897"/>
                  </a:lnTo>
                  <a:lnTo>
                    <a:pt x="99441" y="170167"/>
                  </a:lnTo>
                  <a:lnTo>
                    <a:pt x="154559" y="204457"/>
                  </a:lnTo>
                  <a:lnTo>
                    <a:pt x="156972" y="204457"/>
                  </a:lnTo>
                  <a:lnTo>
                    <a:pt x="157607" y="203187"/>
                  </a:lnTo>
                  <a:lnTo>
                    <a:pt x="158369" y="203187"/>
                  </a:lnTo>
                  <a:lnTo>
                    <a:pt x="159893" y="200647"/>
                  </a:lnTo>
                  <a:lnTo>
                    <a:pt x="160782" y="200647"/>
                  </a:lnTo>
                  <a:lnTo>
                    <a:pt x="161671" y="199377"/>
                  </a:lnTo>
                  <a:lnTo>
                    <a:pt x="162687" y="196837"/>
                  </a:lnTo>
                  <a:lnTo>
                    <a:pt x="163703" y="195567"/>
                  </a:lnTo>
                  <a:lnTo>
                    <a:pt x="164465" y="194297"/>
                  </a:lnTo>
                  <a:lnTo>
                    <a:pt x="164973" y="193027"/>
                  </a:lnTo>
                  <a:lnTo>
                    <a:pt x="165608" y="191757"/>
                  </a:lnTo>
                  <a:lnTo>
                    <a:pt x="166116" y="189217"/>
                  </a:lnTo>
                  <a:lnTo>
                    <a:pt x="166116" y="187947"/>
                  </a:lnTo>
                  <a:lnTo>
                    <a:pt x="165608" y="186677"/>
                  </a:lnTo>
                  <a:lnTo>
                    <a:pt x="165354" y="186677"/>
                  </a:lnTo>
                  <a:lnTo>
                    <a:pt x="125603" y="162547"/>
                  </a:lnTo>
                  <a:lnTo>
                    <a:pt x="144780" y="130797"/>
                  </a:lnTo>
                  <a:lnTo>
                    <a:pt x="178054" y="152387"/>
                  </a:lnTo>
                  <a:lnTo>
                    <a:pt x="180467" y="152387"/>
                  </a:lnTo>
                  <a:lnTo>
                    <a:pt x="181102" y="151117"/>
                  </a:lnTo>
                  <a:lnTo>
                    <a:pt x="181864" y="151117"/>
                  </a:lnTo>
                  <a:lnTo>
                    <a:pt x="182626" y="149847"/>
                  </a:lnTo>
                  <a:lnTo>
                    <a:pt x="184150" y="148577"/>
                  </a:lnTo>
                  <a:lnTo>
                    <a:pt x="185039" y="147307"/>
                  </a:lnTo>
                  <a:lnTo>
                    <a:pt x="186055" y="146037"/>
                  </a:lnTo>
                  <a:lnTo>
                    <a:pt x="187071" y="143497"/>
                  </a:lnTo>
                  <a:lnTo>
                    <a:pt x="187833" y="142227"/>
                  </a:lnTo>
                  <a:lnTo>
                    <a:pt x="188849" y="139687"/>
                  </a:lnTo>
                  <a:lnTo>
                    <a:pt x="189230" y="139687"/>
                  </a:lnTo>
                  <a:lnTo>
                    <a:pt x="189484" y="137147"/>
                  </a:lnTo>
                  <a:lnTo>
                    <a:pt x="189230" y="135877"/>
                  </a:lnTo>
                  <a:lnTo>
                    <a:pt x="188595" y="135877"/>
                  </a:lnTo>
                  <a:lnTo>
                    <a:pt x="180733" y="130797"/>
                  </a:lnTo>
                  <a:lnTo>
                    <a:pt x="155194" y="114300"/>
                  </a:lnTo>
                  <a:lnTo>
                    <a:pt x="171704" y="87617"/>
                  </a:lnTo>
                  <a:lnTo>
                    <a:pt x="211074" y="113017"/>
                  </a:lnTo>
                  <a:lnTo>
                    <a:pt x="212852" y="113017"/>
                  </a:lnTo>
                  <a:lnTo>
                    <a:pt x="213487" y="111747"/>
                  </a:lnTo>
                  <a:lnTo>
                    <a:pt x="214884" y="111747"/>
                  </a:lnTo>
                  <a:lnTo>
                    <a:pt x="215646" y="110477"/>
                  </a:lnTo>
                  <a:lnTo>
                    <a:pt x="218186" y="106667"/>
                  </a:lnTo>
                  <a:lnTo>
                    <a:pt x="219075" y="105397"/>
                  </a:lnTo>
                  <a:lnTo>
                    <a:pt x="220091" y="104127"/>
                  </a:lnTo>
                  <a:lnTo>
                    <a:pt x="220980" y="102857"/>
                  </a:lnTo>
                  <a:lnTo>
                    <a:pt x="221996" y="100317"/>
                  </a:lnTo>
                  <a:lnTo>
                    <a:pt x="222377" y="99047"/>
                  </a:lnTo>
                  <a:lnTo>
                    <a:pt x="222631" y="97777"/>
                  </a:lnTo>
                  <a:lnTo>
                    <a:pt x="222631" y="96507"/>
                  </a:lnTo>
                  <a:close/>
                </a:path>
                <a:path w="4337050" h="784860">
                  <a:moveTo>
                    <a:pt x="319659" y="157467"/>
                  </a:moveTo>
                  <a:lnTo>
                    <a:pt x="312293" y="151117"/>
                  </a:lnTo>
                  <a:lnTo>
                    <a:pt x="306705" y="147307"/>
                  </a:lnTo>
                  <a:lnTo>
                    <a:pt x="304800" y="146037"/>
                  </a:lnTo>
                  <a:lnTo>
                    <a:pt x="301752" y="144767"/>
                  </a:lnTo>
                  <a:lnTo>
                    <a:pt x="300355" y="143497"/>
                  </a:lnTo>
                  <a:lnTo>
                    <a:pt x="297434" y="143497"/>
                  </a:lnTo>
                  <a:lnTo>
                    <a:pt x="295910" y="144767"/>
                  </a:lnTo>
                  <a:lnTo>
                    <a:pt x="295148" y="144767"/>
                  </a:lnTo>
                  <a:lnTo>
                    <a:pt x="294259" y="146037"/>
                  </a:lnTo>
                  <a:lnTo>
                    <a:pt x="265811" y="165087"/>
                  </a:lnTo>
                  <a:lnTo>
                    <a:pt x="263144" y="166357"/>
                  </a:lnTo>
                  <a:lnTo>
                    <a:pt x="257429" y="170167"/>
                  </a:lnTo>
                  <a:lnTo>
                    <a:pt x="248666" y="177787"/>
                  </a:lnTo>
                  <a:lnTo>
                    <a:pt x="248539" y="177787"/>
                  </a:lnTo>
                  <a:lnTo>
                    <a:pt x="250063" y="170167"/>
                  </a:lnTo>
                  <a:lnTo>
                    <a:pt x="251333" y="162547"/>
                  </a:lnTo>
                  <a:lnTo>
                    <a:pt x="251841" y="158737"/>
                  </a:lnTo>
                  <a:lnTo>
                    <a:pt x="252222" y="156197"/>
                  </a:lnTo>
                  <a:lnTo>
                    <a:pt x="256794" y="121907"/>
                  </a:lnTo>
                  <a:lnTo>
                    <a:pt x="256667" y="118097"/>
                  </a:lnTo>
                  <a:lnTo>
                    <a:pt x="256286" y="116827"/>
                  </a:lnTo>
                  <a:lnTo>
                    <a:pt x="254762" y="115557"/>
                  </a:lnTo>
                  <a:lnTo>
                    <a:pt x="253746" y="114300"/>
                  </a:lnTo>
                  <a:lnTo>
                    <a:pt x="252222" y="113017"/>
                  </a:lnTo>
                  <a:lnTo>
                    <a:pt x="250825" y="113017"/>
                  </a:lnTo>
                  <a:lnTo>
                    <a:pt x="248793" y="111747"/>
                  </a:lnTo>
                  <a:lnTo>
                    <a:pt x="246253" y="109207"/>
                  </a:lnTo>
                  <a:lnTo>
                    <a:pt x="243078" y="107950"/>
                  </a:lnTo>
                  <a:lnTo>
                    <a:pt x="240665" y="106667"/>
                  </a:lnTo>
                  <a:lnTo>
                    <a:pt x="238887" y="105397"/>
                  </a:lnTo>
                  <a:lnTo>
                    <a:pt x="236982" y="104127"/>
                  </a:lnTo>
                  <a:lnTo>
                    <a:pt x="233553" y="104127"/>
                  </a:lnTo>
                  <a:lnTo>
                    <a:pt x="224409" y="190487"/>
                  </a:lnTo>
                  <a:lnTo>
                    <a:pt x="200660" y="228587"/>
                  </a:lnTo>
                  <a:lnTo>
                    <a:pt x="200279" y="228587"/>
                  </a:lnTo>
                  <a:lnTo>
                    <a:pt x="200279" y="231127"/>
                  </a:lnTo>
                  <a:lnTo>
                    <a:pt x="200660" y="232397"/>
                  </a:lnTo>
                  <a:lnTo>
                    <a:pt x="201930" y="233667"/>
                  </a:lnTo>
                  <a:lnTo>
                    <a:pt x="202946" y="234937"/>
                  </a:lnTo>
                  <a:lnTo>
                    <a:pt x="204343" y="234937"/>
                  </a:lnTo>
                  <a:lnTo>
                    <a:pt x="205613" y="236207"/>
                  </a:lnTo>
                  <a:lnTo>
                    <a:pt x="207264" y="237477"/>
                  </a:lnTo>
                  <a:lnTo>
                    <a:pt x="209550" y="238747"/>
                  </a:lnTo>
                  <a:lnTo>
                    <a:pt x="211582" y="240017"/>
                  </a:lnTo>
                  <a:lnTo>
                    <a:pt x="213487" y="241287"/>
                  </a:lnTo>
                  <a:lnTo>
                    <a:pt x="216535" y="242557"/>
                  </a:lnTo>
                  <a:lnTo>
                    <a:pt x="217805" y="243827"/>
                  </a:lnTo>
                  <a:lnTo>
                    <a:pt x="221996" y="243827"/>
                  </a:lnTo>
                  <a:lnTo>
                    <a:pt x="222504" y="242557"/>
                  </a:lnTo>
                  <a:lnTo>
                    <a:pt x="222758" y="242557"/>
                  </a:lnTo>
                  <a:lnTo>
                    <a:pt x="246634" y="204457"/>
                  </a:lnTo>
                  <a:lnTo>
                    <a:pt x="290436" y="177787"/>
                  </a:lnTo>
                  <a:lnTo>
                    <a:pt x="315468" y="162547"/>
                  </a:lnTo>
                  <a:lnTo>
                    <a:pt x="317119" y="161277"/>
                  </a:lnTo>
                  <a:lnTo>
                    <a:pt x="318135" y="160007"/>
                  </a:lnTo>
                  <a:lnTo>
                    <a:pt x="319278" y="158737"/>
                  </a:lnTo>
                  <a:lnTo>
                    <a:pt x="319659" y="157467"/>
                  </a:lnTo>
                  <a:close/>
                </a:path>
                <a:path w="4337050" h="784860">
                  <a:moveTo>
                    <a:pt x="393446" y="204457"/>
                  </a:moveTo>
                  <a:lnTo>
                    <a:pt x="393319" y="203187"/>
                  </a:lnTo>
                  <a:lnTo>
                    <a:pt x="392938" y="203187"/>
                  </a:lnTo>
                  <a:lnTo>
                    <a:pt x="391668" y="200647"/>
                  </a:lnTo>
                  <a:lnTo>
                    <a:pt x="390652" y="200647"/>
                  </a:lnTo>
                  <a:lnTo>
                    <a:pt x="388112" y="198107"/>
                  </a:lnTo>
                  <a:lnTo>
                    <a:pt x="386334" y="196837"/>
                  </a:lnTo>
                  <a:lnTo>
                    <a:pt x="382016" y="194297"/>
                  </a:lnTo>
                  <a:lnTo>
                    <a:pt x="380111" y="193027"/>
                  </a:lnTo>
                  <a:lnTo>
                    <a:pt x="377063" y="191757"/>
                  </a:lnTo>
                  <a:lnTo>
                    <a:pt x="375793" y="191757"/>
                  </a:lnTo>
                  <a:lnTo>
                    <a:pt x="373761" y="190487"/>
                  </a:lnTo>
                  <a:lnTo>
                    <a:pt x="371729" y="190487"/>
                  </a:lnTo>
                  <a:lnTo>
                    <a:pt x="371221" y="191757"/>
                  </a:lnTo>
                  <a:lnTo>
                    <a:pt x="370840" y="191757"/>
                  </a:lnTo>
                  <a:lnTo>
                    <a:pt x="307848" y="293357"/>
                  </a:lnTo>
                  <a:lnTo>
                    <a:pt x="361442" y="332727"/>
                  </a:lnTo>
                  <a:lnTo>
                    <a:pt x="364490" y="332727"/>
                  </a:lnTo>
                  <a:lnTo>
                    <a:pt x="366014" y="331457"/>
                  </a:lnTo>
                  <a:lnTo>
                    <a:pt x="366903" y="331457"/>
                  </a:lnTo>
                  <a:lnTo>
                    <a:pt x="367665" y="330187"/>
                  </a:lnTo>
                  <a:lnTo>
                    <a:pt x="368554" y="328917"/>
                  </a:lnTo>
                  <a:lnTo>
                    <a:pt x="369570" y="327647"/>
                  </a:lnTo>
                  <a:lnTo>
                    <a:pt x="370586" y="325107"/>
                  </a:lnTo>
                  <a:lnTo>
                    <a:pt x="371602" y="323837"/>
                  </a:lnTo>
                  <a:lnTo>
                    <a:pt x="372999" y="321297"/>
                  </a:lnTo>
                  <a:lnTo>
                    <a:pt x="373507" y="320027"/>
                  </a:lnTo>
                  <a:lnTo>
                    <a:pt x="373888" y="318757"/>
                  </a:lnTo>
                  <a:lnTo>
                    <a:pt x="374142" y="318757"/>
                  </a:lnTo>
                  <a:lnTo>
                    <a:pt x="374269" y="316217"/>
                  </a:lnTo>
                  <a:lnTo>
                    <a:pt x="373761" y="314947"/>
                  </a:lnTo>
                  <a:lnTo>
                    <a:pt x="372745" y="314947"/>
                  </a:lnTo>
                  <a:lnTo>
                    <a:pt x="338582" y="293357"/>
                  </a:lnTo>
                  <a:lnTo>
                    <a:pt x="393065" y="205727"/>
                  </a:lnTo>
                  <a:lnTo>
                    <a:pt x="393319" y="205727"/>
                  </a:lnTo>
                  <a:lnTo>
                    <a:pt x="393446" y="204457"/>
                  </a:lnTo>
                  <a:close/>
                </a:path>
                <a:path w="4337050" h="784860">
                  <a:moveTo>
                    <a:pt x="465963" y="250177"/>
                  </a:moveTo>
                  <a:lnTo>
                    <a:pt x="465836" y="248907"/>
                  </a:lnTo>
                  <a:lnTo>
                    <a:pt x="465455" y="247637"/>
                  </a:lnTo>
                  <a:lnTo>
                    <a:pt x="464693" y="246367"/>
                  </a:lnTo>
                  <a:lnTo>
                    <a:pt x="464058" y="246367"/>
                  </a:lnTo>
                  <a:lnTo>
                    <a:pt x="463169" y="245097"/>
                  </a:lnTo>
                  <a:lnTo>
                    <a:pt x="461772" y="243827"/>
                  </a:lnTo>
                  <a:lnTo>
                    <a:pt x="460502" y="242557"/>
                  </a:lnTo>
                  <a:lnTo>
                    <a:pt x="458724" y="241287"/>
                  </a:lnTo>
                  <a:lnTo>
                    <a:pt x="454406" y="238747"/>
                  </a:lnTo>
                  <a:lnTo>
                    <a:pt x="452628" y="238747"/>
                  </a:lnTo>
                  <a:lnTo>
                    <a:pt x="449580" y="236207"/>
                  </a:lnTo>
                  <a:lnTo>
                    <a:pt x="443611" y="236207"/>
                  </a:lnTo>
                  <a:lnTo>
                    <a:pt x="443357" y="237477"/>
                  </a:lnTo>
                  <a:lnTo>
                    <a:pt x="379349" y="340347"/>
                  </a:lnTo>
                  <a:lnTo>
                    <a:pt x="378968" y="340347"/>
                  </a:lnTo>
                  <a:lnTo>
                    <a:pt x="378968" y="341617"/>
                  </a:lnTo>
                  <a:lnTo>
                    <a:pt x="379095" y="342887"/>
                  </a:lnTo>
                  <a:lnTo>
                    <a:pt x="379476" y="342887"/>
                  </a:lnTo>
                  <a:lnTo>
                    <a:pt x="380746" y="344157"/>
                  </a:lnTo>
                  <a:lnTo>
                    <a:pt x="381762" y="345427"/>
                  </a:lnTo>
                  <a:lnTo>
                    <a:pt x="383159" y="346697"/>
                  </a:lnTo>
                  <a:lnTo>
                    <a:pt x="384429" y="347967"/>
                  </a:lnTo>
                  <a:lnTo>
                    <a:pt x="386207" y="349237"/>
                  </a:lnTo>
                  <a:lnTo>
                    <a:pt x="390525" y="351777"/>
                  </a:lnTo>
                  <a:lnTo>
                    <a:pt x="392303" y="353047"/>
                  </a:lnTo>
                  <a:lnTo>
                    <a:pt x="395351" y="354317"/>
                  </a:lnTo>
                  <a:lnTo>
                    <a:pt x="396621" y="354317"/>
                  </a:lnTo>
                  <a:lnTo>
                    <a:pt x="398653" y="355587"/>
                  </a:lnTo>
                  <a:lnTo>
                    <a:pt x="399415" y="355587"/>
                  </a:lnTo>
                  <a:lnTo>
                    <a:pt x="400685" y="354317"/>
                  </a:lnTo>
                  <a:lnTo>
                    <a:pt x="401193" y="354317"/>
                  </a:lnTo>
                  <a:lnTo>
                    <a:pt x="401574" y="353047"/>
                  </a:lnTo>
                  <a:lnTo>
                    <a:pt x="465455" y="251447"/>
                  </a:lnTo>
                  <a:lnTo>
                    <a:pt x="465836" y="250177"/>
                  </a:lnTo>
                  <a:lnTo>
                    <a:pt x="465963" y="250177"/>
                  </a:lnTo>
                  <a:close/>
                </a:path>
                <a:path w="4337050" h="784860">
                  <a:moveTo>
                    <a:pt x="571373" y="323837"/>
                  </a:moveTo>
                  <a:lnTo>
                    <a:pt x="571119" y="322567"/>
                  </a:lnTo>
                  <a:lnTo>
                    <a:pt x="570738" y="321297"/>
                  </a:lnTo>
                  <a:lnTo>
                    <a:pt x="569976" y="320027"/>
                  </a:lnTo>
                  <a:lnTo>
                    <a:pt x="568833" y="317487"/>
                  </a:lnTo>
                  <a:lnTo>
                    <a:pt x="567563" y="314947"/>
                  </a:lnTo>
                  <a:lnTo>
                    <a:pt x="565785" y="312407"/>
                  </a:lnTo>
                  <a:lnTo>
                    <a:pt x="561213" y="307327"/>
                  </a:lnTo>
                  <a:lnTo>
                    <a:pt x="558292" y="303517"/>
                  </a:lnTo>
                  <a:lnTo>
                    <a:pt x="554863" y="300977"/>
                  </a:lnTo>
                  <a:lnTo>
                    <a:pt x="551307" y="298437"/>
                  </a:lnTo>
                  <a:lnTo>
                    <a:pt x="547243" y="294627"/>
                  </a:lnTo>
                  <a:lnTo>
                    <a:pt x="542544" y="292087"/>
                  </a:lnTo>
                  <a:lnTo>
                    <a:pt x="536130" y="288277"/>
                  </a:lnTo>
                  <a:lnTo>
                    <a:pt x="523227" y="283197"/>
                  </a:lnTo>
                  <a:lnTo>
                    <a:pt x="516763" y="281927"/>
                  </a:lnTo>
                  <a:lnTo>
                    <a:pt x="508127" y="279387"/>
                  </a:lnTo>
                  <a:lnTo>
                    <a:pt x="499872" y="279387"/>
                  </a:lnTo>
                  <a:lnTo>
                    <a:pt x="483870" y="283197"/>
                  </a:lnTo>
                  <a:lnTo>
                    <a:pt x="476250" y="287007"/>
                  </a:lnTo>
                  <a:lnTo>
                    <a:pt x="469138" y="293357"/>
                  </a:lnTo>
                  <a:lnTo>
                    <a:pt x="463943" y="297167"/>
                  </a:lnTo>
                  <a:lnTo>
                    <a:pt x="441210" y="333997"/>
                  </a:lnTo>
                  <a:lnTo>
                    <a:pt x="437896" y="347967"/>
                  </a:lnTo>
                  <a:lnTo>
                    <a:pt x="437896" y="355587"/>
                  </a:lnTo>
                  <a:lnTo>
                    <a:pt x="454723" y="389877"/>
                  </a:lnTo>
                  <a:lnTo>
                    <a:pt x="459651" y="394957"/>
                  </a:lnTo>
                  <a:lnTo>
                    <a:pt x="465226" y="400037"/>
                  </a:lnTo>
                  <a:lnTo>
                    <a:pt x="471424" y="403847"/>
                  </a:lnTo>
                  <a:lnTo>
                    <a:pt x="474345" y="405117"/>
                  </a:lnTo>
                  <a:lnTo>
                    <a:pt x="477393" y="407657"/>
                  </a:lnTo>
                  <a:lnTo>
                    <a:pt x="480568" y="408927"/>
                  </a:lnTo>
                  <a:lnTo>
                    <a:pt x="483616" y="410197"/>
                  </a:lnTo>
                  <a:lnTo>
                    <a:pt x="486791" y="411467"/>
                  </a:lnTo>
                  <a:lnTo>
                    <a:pt x="490093" y="412737"/>
                  </a:lnTo>
                  <a:lnTo>
                    <a:pt x="496443" y="415277"/>
                  </a:lnTo>
                  <a:lnTo>
                    <a:pt x="502793" y="416547"/>
                  </a:lnTo>
                  <a:lnTo>
                    <a:pt x="505587" y="417817"/>
                  </a:lnTo>
                  <a:lnTo>
                    <a:pt x="510159" y="419087"/>
                  </a:lnTo>
                  <a:lnTo>
                    <a:pt x="511937" y="417817"/>
                  </a:lnTo>
                  <a:lnTo>
                    <a:pt x="514731" y="416547"/>
                  </a:lnTo>
                  <a:lnTo>
                    <a:pt x="515874" y="415277"/>
                  </a:lnTo>
                  <a:lnTo>
                    <a:pt x="516890" y="414007"/>
                  </a:lnTo>
                  <a:lnTo>
                    <a:pt x="531139" y="391147"/>
                  </a:lnTo>
                  <a:lnTo>
                    <a:pt x="543814" y="370827"/>
                  </a:lnTo>
                  <a:lnTo>
                    <a:pt x="544576" y="369557"/>
                  </a:lnTo>
                  <a:lnTo>
                    <a:pt x="545084" y="368287"/>
                  </a:lnTo>
                  <a:lnTo>
                    <a:pt x="545592" y="365747"/>
                  </a:lnTo>
                  <a:lnTo>
                    <a:pt x="545592" y="364477"/>
                  </a:lnTo>
                  <a:lnTo>
                    <a:pt x="545338" y="363207"/>
                  </a:lnTo>
                  <a:lnTo>
                    <a:pt x="544957" y="361937"/>
                  </a:lnTo>
                  <a:lnTo>
                    <a:pt x="543941" y="360667"/>
                  </a:lnTo>
                  <a:lnTo>
                    <a:pt x="543306" y="360667"/>
                  </a:lnTo>
                  <a:lnTo>
                    <a:pt x="505206" y="336537"/>
                  </a:lnTo>
                  <a:lnTo>
                    <a:pt x="502793" y="336537"/>
                  </a:lnTo>
                  <a:lnTo>
                    <a:pt x="502158" y="337807"/>
                  </a:lnTo>
                  <a:lnTo>
                    <a:pt x="501396" y="337807"/>
                  </a:lnTo>
                  <a:lnTo>
                    <a:pt x="499872" y="339077"/>
                  </a:lnTo>
                  <a:lnTo>
                    <a:pt x="499110" y="340347"/>
                  </a:lnTo>
                  <a:lnTo>
                    <a:pt x="498221" y="341617"/>
                  </a:lnTo>
                  <a:lnTo>
                    <a:pt x="497205" y="342887"/>
                  </a:lnTo>
                  <a:lnTo>
                    <a:pt x="495300" y="346697"/>
                  </a:lnTo>
                  <a:lnTo>
                    <a:pt x="494284" y="347967"/>
                  </a:lnTo>
                  <a:lnTo>
                    <a:pt x="493903" y="351777"/>
                  </a:lnTo>
                  <a:lnTo>
                    <a:pt x="494284" y="353047"/>
                  </a:lnTo>
                  <a:lnTo>
                    <a:pt x="515874" y="365747"/>
                  </a:lnTo>
                  <a:lnTo>
                    <a:pt x="500126" y="391147"/>
                  </a:lnTo>
                  <a:lnTo>
                    <a:pt x="494665" y="391147"/>
                  </a:lnTo>
                  <a:lnTo>
                    <a:pt x="489077" y="388607"/>
                  </a:lnTo>
                  <a:lnTo>
                    <a:pt x="483997" y="386067"/>
                  </a:lnTo>
                  <a:lnTo>
                    <a:pt x="479044" y="383527"/>
                  </a:lnTo>
                  <a:lnTo>
                    <a:pt x="474853" y="379717"/>
                  </a:lnTo>
                  <a:lnTo>
                    <a:pt x="471678" y="374637"/>
                  </a:lnTo>
                  <a:lnTo>
                    <a:pt x="468630" y="370827"/>
                  </a:lnTo>
                  <a:lnTo>
                    <a:pt x="466471" y="365747"/>
                  </a:lnTo>
                  <a:lnTo>
                    <a:pt x="465455" y="360667"/>
                  </a:lnTo>
                  <a:lnTo>
                    <a:pt x="464566" y="355587"/>
                  </a:lnTo>
                  <a:lnTo>
                    <a:pt x="464693" y="350507"/>
                  </a:lnTo>
                  <a:lnTo>
                    <a:pt x="467233" y="339077"/>
                  </a:lnTo>
                  <a:lnTo>
                    <a:pt x="469900" y="332727"/>
                  </a:lnTo>
                  <a:lnTo>
                    <a:pt x="473710" y="327647"/>
                  </a:lnTo>
                  <a:lnTo>
                    <a:pt x="477266" y="321297"/>
                  </a:lnTo>
                  <a:lnTo>
                    <a:pt x="481330" y="316217"/>
                  </a:lnTo>
                  <a:lnTo>
                    <a:pt x="485775" y="313677"/>
                  </a:lnTo>
                  <a:lnTo>
                    <a:pt x="490347" y="309867"/>
                  </a:lnTo>
                  <a:lnTo>
                    <a:pt x="495173" y="307327"/>
                  </a:lnTo>
                  <a:lnTo>
                    <a:pt x="505333" y="303517"/>
                  </a:lnTo>
                  <a:lnTo>
                    <a:pt x="510540" y="303517"/>
                  </a:lnTo>
                  <a:lnTo>
                    <a:pt x="521335" y="304787"/>
                  </a:lnTo>
                  <a:lnTo>
                    <a:pt x="526669" y="307327"/>
                  </a:lnTo>
                  <a:lnTo>
                    <a:pt x="532003" y="311137"/>
                  </a:lnTo>
                  <a:lnTo>
                    <a:pt x="536956" y="313677"/>
                  </a:lnTo>
                  <a:lnTo>
                    <a:pt x="540893" y="317487"/>
                  </a:lnTo>
                  <a:lnTo>
                    <a:pt x="544068" y="320027"/>
                  </a:lnTo>
                  <a:lnTo>
                    <a:pt x="547116" y="323837"/>
                  </a:lnTo>
                  <a:lnTo>
                    <a:pt x="549656" y="326377"/>
                  </a:lnTo>
                  <a:lnTo>
                    <a:pt x="551561" y="328917"/>
                  </a:lnTo>
                  <a:lnTo>
                    <a:pt x="553593" y="332727"/>
                  </a:lnTo>
                  <a:lnTo>
                    <a:pt x="554990" y="335267"/>
                  </a:lnTo>
                  <a:lnTo>
                    <a:pt x="557022" y="339077"/>
                  </a:lnTo>
                  <a:lnTo>
                    <a:pt x="557911" y="340347"/>
                  </a:lnTo>
                  <a:lnTo>
                    <a:pt x="561975" y="340347"/>
                  </a:lnTo>
                  <a:lnTo>
                    <a:pt x="562737" y="339077"/>
                  </a:lnTo>
                  <a:lnTo>
                    <a:pt x="563499" y="339077"/>
                  </a:lnTo>
                  <a:lnTo>
                    <a:pt x="566166" y="335267"/>
                  </a:lnTo>
                  <a:lnTo>
                    <a:pt x="567182" y="333997"/>
                  </a:lnTo>
                  <a:lnTo>
                    <a:pt x="568960" y="330187"/>
                  </a:lnTo>
                  <a:lnTo>
                    <a:pt x="570103" y="328917"/>
                  </a:lnTo>
                  <a:lnTo>
                    <a:pt x="570611" y="326377"/>
                  </a:lnTo>
                  <a:lnTo>
                    <a:pt x="571246" y="325107"/>
                  </a:lnTo>
                  <a:lnTo>
                    <a:pt x="571373" y="323837"/>
                  </a:lnTo>
                  <a:close/>
                </a:path>
                <a:path w="4337050" h="784860">
                  <a:moveTo>
                    <a:pt x="683895" y="384797"/>
                  </a:moveTo>
                  <a:lnTo>
                    <a:pt x="683768" y="383527"/>
                  </a:lnTo>
                  <a:lnTo>
                    <a:pt x="683387" y="383527"/>
                  </a:lnTo>
                  <a:lnTo>
                    <a:pt x="682752" y="382257"/>
                  </a:lnTo>
                  <a:lnTo>
                    <a:pt x="681101" y="380987"/>
                  </a:lnTo>
                  <a:lnTo>
                    <a:pt x="679831" y="379717"/>
                  </a:lnTo>
                  <a:lnTo>
                    <a:pt x="678434" y="378447"/>
                  </a:lnTo>
                  <a:lnTo>
                    <a:pt x="676783" y="377177"/>
                  </a:lnTo>
                  <a:lnTo>
                    <a:pt x="672465" y="374637"/>
                  </a:lnTo>
                  <a:lnTo>
                    <a:pt x="670560" y="373367"/>
                  </a:lnTo>
                  <a:lnTo>
                    <a:pt x="667512" y="372097"/>
                  </a:lnTo>
                  <a:lnTo>
                    <a:pt x="665226" y="372097"/>
                  </a:lnTo>
                  <a:lnTo>
                    <a:pt x="664337" y="370827"/>
                  </a:lnTo>
                  <a:lnTo>
                    <a:pt x="663448" y="370827"/>
                  </a:lnTo>
                  <a:lnTo>
                    <a:pt x="662178" y="372097"/>
                  </a:lnTo>
                  <a:lnTo>
                    <a:pt x="661670" y="372097"/>
                  </a:lnTo>
                  <a:lnTo>
                    <a:pt x="661289" y="373367"/>
                  </a:lnTo>
                  <a:lnTo>
                    <a:pt x="636524" y="412737"/>
                  </a:lnTo>
                  <a:lnTo>
                    <a:pt x="626351" y="406387"/>
                  </a:lnTo>
                  <a:lnTo>
                    <a:pt x="595884" y="387337"/>
                  </a:lnTo>
                  <a:lnTo>
                    <a:pt x="620649" y="347967"/>
                  </a:lnTo>
                  <a:lnTo>
                    <a:pt x="621030" y="346697"/>
                  </a:lnTo>
                  <a:lnTo>
                    <a:pt x="621157" y="346697"/>
                  </a:lnTo>
                  <a:lnTo>
                    <a:pt x="621157" y="345427"/>
                  </a:lnTo>
                  <a:lnTo>
                    <a:pt x="621030" y="345427"/>
                  </a:lnTo>
                  <a:lnTo>
                    <a:pt x="620649" y="344157"/>
                  </a:lnTo>
                  <a:lnTo>
                    <a:pt x="619379" y="342887"/>
                  </a:lnTo>
                  <a:lnTo>
                    <a:pt x="618363" y="341617"/>
                  </a:lnTo>
                  <a:lnTo>
                    <a:pt x="615823" y="339077"/>
                  </a:lnTo>
                  <a:lnTo>
                    <a:pt x="614045" y="339077"/>
                  </a:lnTo>
                  <a:lnTo>
                    <a:pt x="611886" y="336537"/>
                  </a:lnTo>
                  <a:lnTo>
                    <a:pt x="609727" y="335267"/>
                  </a:lnTo>
                  <a:lnTo>
                    <a:pt x="607949" y="335267"/>
                  </a:lnTo>
                  <a:lnTo>
                    <a:pt x="604901" y="332727"/>
                  </a:lnTo>
                  <a:lnTo>
                    <a:pt x="598932" y="332727"/>
                  </a:lnTo>
                  <a:lnTo>
                    <a:pt x="598551" y="333997"/>
                  </a:lnTo>
                  <a:lnTo>
                    <a:pt x="534670" y="436867"/>
                  </a:lnTo>
                  <a:lnTo>
                    <a:pt x="534289" y="436867"/>
                  </a:lnTo>
                  <a:lnTo>
                    <a:pt x="534162" y="438137"/>
                  </a:lnTo>
                  <a:lnTo>
                    <a:pt x="534416" y="439407"/>
                  </a:lnTo>
                  <a:lnTo>
                    <a:pt x="534797" y="439407"/>
                  </a:lnTo>
                  <a:lnTo>
                    <a:pt x="536067" y="440677"/>
                  </a:lnTo>
                  <a:lnTo>
                    <a:pt x="545719" y="448297"/>
                  </a:lnTo>
                  <a:lnTo>
                    <a:pt x="547624" y="449567"/>
                  </a:lnTo>
                  <a:lnTo>
                    <a:pt x="550672" y="450837"/>
                  </a:lnTo>
                  <a:lnTo>
                    <a:pt x="551815" y="450837"/>
                  </a:lnTo>
                  <a:lnTo>
                    <a:pt x="553847" y="452120"/>
                  </a:lnTo>
                  <a:lnTo>
                    <a:pt x="554736" y="452120"/>
                  </a:lnTo>
                  <a:lnTo>
                    <a:pt x="556006" y="450837"/>
                  </a:lnTo>
                  <a:lnTo>
                    <a:pt x="556387" y="450837"/>
                  </a:lnTo>
                  <a:lnTo>
                    <a:pt x="556768" y="449567"/>
                  </a:lnTo>
                  <a:lnTo>
                    <a:pt x="584073" y="406387"/>
                  </a:lnTo>
                  <a:lnTo>
                    <a:pt x="624840" y="431787"/>
                  </a:lnTo>
                  <a:lnTo>
                    <a:pt x="597408" y="474967"/>
                  </a:lnTo>
                  <a:lnTo>
                    <a:pt x="597154" y="476250"/>
                  </a:lnTo>
                  <a:lnTo>
                    <a:pt x="597027" y="477507"/>
                  </a:lnTo>
                  <a:lnTo>
                    <a:pt x="597154" y="477507"/>
                  </a:lnTo>
                  <a:lnTo>
                    <a:pt x="597535" y="478777"/>
                  </a:lnTo>
                  <a:lnTo>
                    <a:pt x="598805" y="480047"/>
                  </a:lnTo>
                  <a:lnTo>
                    <a:pt x="599821" y="481317"/>
                  </a:lnTo>
                  <a:lnTo>
                    <a:pt x="602361" y="483857"/>
                  </a:lnTo>
                  <a:lnTo>
                    <a:pt x="604139" y="485127"/>
                  </a:lnTo>
                  <a:lnTo>
                    <a:pt x="608457" y="487667"/>
                  </a:lnTo>
                  <a:lnTo>
                    <a:pt x="610235" y="487667"/>
                  </a:lnTo>
                  <a:lnTo>
                    <a:pt x="613283" y="490207"/>
                  </a:lnTo>
                  <a:lnTo>
                    <a:pt x="619252" y="490207"/>
                  </a:lnTo>
                  <a:lnTo>
                    <a:pt x="619506" y="488950"/>
                  </a:lnTo>
                  <a:lnTo>
                    <a:pt x="666813" y="412737"/>
                  </a:lnTo>
                  <a:lnTo>
                    <a:pt x="683387" y="386067"/>
                  </a:lnTo>
                  <a:lnTo>
                    <a:pt x="683768" y="386067"/>
                  </a:lnTo>
                  <a:lnTo>
                    <a:pt x="683895" y="384797"/>
                  </a:lnTo>
                  <a:close/>
                </a:path>
                <a:path w="4337050" h="784860">
                  <a:moveTo>
                    <a:pt x="779526" y="443217"/>
                  </a:moveTo>
                  <a:lnTo>
                    <a:pt x="779272" y="443217"/>
                  </a:lnTo>
                  <a:lnTo>
                    <a:pt x="779145" y="441947"/>
                  </a:lnTo>
                  <a:lnTo>
                    <a:pt x="778764" y="441947"/>
                  </a:lnTo>
                  <a:lnTo>
                    <a:pt x="701548" y="393687"/>
                  </a:lnTo>
                  <a:lnTo>
                    <a:pt x="697865" y="393687"/>
                  </a:lnTo>
                  <a:lnTo>
                    <a:pt x="697230" y="394957"/>
                  </a:lnTo>
                  <a:lnTo>
                    <a:pt x="696468" y="394957"/>
                  </a:lnTo>
                  <a:lnTo>
                    <a:pt x="694690" y="397497"/>
                  </a:lnTo>
                  <a:lnTo>
                    <a:pt x="692658" y="400037"/>
                  </a:lnTo>
                  <a:lnTo>
                    <a:pt x="691642" y="402577"/>
                  </a:lnTo>
                  <a:lnTo>
                    <a:pt x="690880" y="403847"/>
                  </a:lnTo>
                  <a:lnTo>
                    <a:pt x="690245" y="405117"/>
                  </a:lnTo>
                  <a:lnTo>
                    <a:pt x="689737" y="406387"/>
                  </a:lnTo>
                  <a:lnTo>
                    <a:pt x="689356" y="407657"/>
                  </a:lnTo>
                  <a:lnTo>
                    <a:pt x="689229" y="407657"/>
                  </a:lnTo>
                  <a:lnTo>
                    <a:pt x="688975" y="408927"/>
                  </a:lnTo>
                  <a:lnTo>
                    <a:pt x="689102" y="410197"/>
                  </a:lnTo>
                  <a:lnTo>
                    <a:pt x="689356" y="411467"/>
                  </a:lnTo>
                  <a:lnTo>
                    <a:pt x="690372" y="411467"/>
                  </a:lnTo>
                  <a:lnTo>
                    <a:pt x="717550" y="429247"/>
                  </a:lnTo>
                  <a:lnTo>
                    <a:pt x="663067" y="516877"/>
                  </a:lnTo>
                  <a:lnTo>
                    <a:pt x="662559" y="516877"/>
                  </a:lnTo>
                  <a:lnTo>
                    <a:pt x="662686" y="519417"/>
                  </a:lnTo>
                  <a:lnTo>
                    <a:pt x="663067" y="519417"/>
                  </a:lnTo>
                  <a:lnTo>
                    <a:pt x="663829" y="520700"/>
                  </a:lnTo>
                  <a:lnTo>
                    <a:pt x="664464" y="520700"/>
                  </a:lnTo>
                  <a:lnTo>
                    <a:pt x="665480" y="521957"/>
                  </a:lnTo>
                  <a:lnTo>
                    <a:pt x="668020" y="524497"/>
                  </a:lnTo>
                  <a:lnTo>
                    <a:pt x="669798" y="525767"/>
                  </a:lnTo>
                  <a:lnTo>
                    <a:pt x="674116" y="528307"/>
                  </a:lnTo>
                  <a:lnTo>
                    <a:pt x="675894" y="529577"/>
                  </a:lnTo>
                  <a:lnTo>
                    <a:pt x="678942" y="530847"/>
                  </a:lnTo>
                  <a:lnTo>
                    <a:pt x="684911" y="530847"/>
                  </a:lnTo>
                  <a:lnTo>
                    <a:pt x="685165" y="529577"/>
                  </a:lnTo>
                  <a:lnTo>
                    <a:pt x="739775" y="441947"/>
                  </a:lnTo>
                  <a:lnTo>
                    <a:pt x="767461" y="459727"/>
                  </a:lnTo>
                  <a:lnTo>
                    <a:pt x="770001" y="459727"/>
                  </a:lnTo>
                  <a:lnTo>
                    <a:pt x="770763" y="458470"/>
                  </a:lnTo>
                  <a:lnTo>
                    <a:pt x="771398" y="458470"/>
                  </a:lnTo>
                  <a:lnTo>
                    <a:pt x="772160" y="457187"/>
                  </a:lnTo>
                  <a:lnTo>
                    <a:pt x="773938" y="455917"/>
                  </a:lnTo>
                  <a:lnTo>
                    <a:pt x="774827" y="454647"/>
                  </a:lnTo>
                  <a:lnTo>
                    <a:pt x="775843" y="452120"/>
                  </a:lnTo>
                  <a:lnTo>
                    <a:pt x="777748" y="449567"/>
                  </a:lnTo>
                  <a:lnTo>
                    <a:pt x="778256" y="448297"/>
                  </a:lnTo>
                  <a:lnTo>
                    <a:pt x="778891" y="447027"/>
                  </a:lnTo>
                  <a:lnTo>
                    <a:pt x="779272" y="445770"/>
                  </a:lnTo>
                  <a:lnTo>
                    <a:pt x="779526" y="444487"/>
                  </a:lnTo>
                  <a:lnTo>
                    <a:pt x="779526" y="443217"/>
                  </a:lnTo>
                  <a:close/>
                </a:path>
                <a:path w="4337050" h="784860">
                  <a:moveTo>
                    <a:pt x="3694303" y="705815"/>
                  </a:moveTo>
                  <a:lnTo>
                    <a:pt x="3694176" y="704545"/>
                  </a:lnTo>
                  <a:lnTo>
                    <a:pt x="3693922" y="703275"/>
                  </a:lnTo>
                  <a:lnTo>
                    <a:pt x="3693541" y="702005"/>
                  </a:lnTo>
                  <a:lnTo>
                    <a:pt x="3692906" y="700735"/>
                  </a:lnTo>
                  <a:lnTo>
                    <a:pt x="3692398" y="699465"/>
                  </a:lnTo>
                  <a:lnTo>
                    <a:pt x="3691509" y="698195"/>
                  </a:lnTo>
                  <a:lnTo>
                    <a:pt x="3689223" y="694385"/>
                  </a:lnTo>
                  <a:lnTo>
                    <a:pt x="3688207" y="693115"/>
                  </a:lnTo>
                  <a:lnTo>
                    <a:pt x="3687318" y="693115"/>
                  </a:lnTo>
                  <a:lnTo>
                    <a:pt x="3686556" y="691845"/>
                  </a:lnTo>
                  <a:lnTo>
                    <a:pt x="3685667" y="690575"/>
                  </a:lnTo>
                  <a:lnTo>
                    <a:pt x="3684143" y="690575"/>
                  </a:lnTo>
                  <a:lnTo>
                    <a:pt x="3683508" y="689305"/>
                  </a:lnTo>
                  <a:lnTo>
                    <a:pt x="3682365" y="689305"/>
                  </a:lnTo>
                  <a:lnTo>
                    <a:pt x="3681857" y="690575"/>
                  </a:lnTo>
                  <a:lnTo>
                    <a:pt x="3681349" y="690575"/>
                  </a:lnTo>
                  <a:lnTo>
                    <a:pt x="3648964" y="712165"/>
                  </a:lnTo>
                  <a:lnTo>
                    <a:pt x="3629533" y="684225"/>
                  </a:lnTo>
                  <a:lnTo>
                    <a:pt x="3664077" y="660095"/>
                  </a:lnTo>
                  <a:lnTo>
                    <a:pt x="3664966" y="660095"/>
                  </a:lnTo>
                  <a:lnTo>
                    <a:pt x="3665220" y="658825"/>
                  </a:lnTo>
                  <a:lnTo>
                    <a:pt x="3665220" y="657555"/>
                  </a:lnTo>
                  <a:lnTo>
                    <a:pt x="3664966" y="656285"/>
                  </a:lnTo>
                  <a:lnTo>
                    <a:pt x="3664585" y="655015"/>
                  </a:lnTo>
                  <a:lnTo>
                    <a:pt x="3663315" y="652475"/>
                  </a:lnTo>
                  <a:lnTo>
                    <a:pt x="3662426" y="651205"/>
                  </a:lnTo>
                  <a:lnTo>
                    <a:pt x="3661283" y="649935"/>
                  </a:lnTo>
                  <a:lnTo>
                    <a:pt x="3660267" y="647395"/>
                  </a:lnTo>
                  <a:lnTo>
                    <a:pt x="3658235" y="644855"/>
                  </a:lnTo>
                  <a:lnTo>
                    <a:pt x="3657346" y="644855"/>
                  </a:lnTo>
                  <a:lnTo>
                    <a:pt x="3656584" y="643585"/>
                  </a:lnTo>
                  <a:lnTo>
                    <a:pt x="3655695" y="643585"/>
                  </a:lnTo>
                  <a:lnTo>
                    <a:pt x="3654933" y="642315"/>
                  </a:lnTo>
                  <a:lnTo>
                    <a:pt x="3652647" y="642315"/>
                  </a:lnTo>
                  <a:lnTo>
                    <a:pt x="3602355" y="676605"/>
                  </a:lnTo>
                  <a:lnTo>
                    <a:pt x="3600577" y="677875"/>
                  </a:lnTo>
                  <a:lnTo>
                    <a:pt x="3599307" y="679145"/>
                  </a:lnTo>
                  <a:lnTo>
                    <a:pt x="3598926" y="681685"/>
                  </a:lnTo>
                  <a:lnTo>
                    <a:pt x="3598418" y="682955"/>
                  </a:lnTo>
                  <a:lnTo>
                    <a:pt x="3598926" y="685495"/>
                  </a:lnTo>
                  <a:lnTo>
                    <a:pt x="3665982" y="783285"/>
                  </a:lnTo>
                  <a:lnTo>
                    <a:pt x="3666363" y="784555"/>
                  </a:lnTo>
                  <a:lnTo>
                    <a:pt x="3672332" y="784555"/>
                  </a:lnTo>
                  <a:lnTo>
                    <a:pt x="3675380" y="782015"/>
                  </a:lnTo>
                  <a:lnTo>
                    <a:pt x="3677158" y="782015"/>
                  </a:lnTo>
                  <a:lnTo>
                    <a:pt x="3679190" y="779475"/>
                  </a:lnTo>
                  <a:lnTo>
                    <a:pt x="3681349" y="778205"/>
                  </a:lnTo>
                  <a:lnTo>
                    <a:pt x="3683000" y="776935"/>
                  </a:lnTo>
                  <a:lnTo>
                    <a:pt x="3685540" y="775665"/>
                  </a:lnTo>
                  <a:lnTo>
                    <a:pt x="3686429" y="774395"/>
                  </a:lnTo>
                  <a:lnTo>
                    <a:pt x="3687699" y="771855"/>
                  </a:lnTo>
                  <a:lnTo>
                    <a:pt x="3688080" y="771855"/>
                  </a:lnTo>
                  <a:lnTo>
                    <a:pt x="3688207" y="770585"/>
                  </a:lnTo>
                  <a:lnTo>
                    <a:pt x="3687953" y="769315"/>
                  </a:lnTo>
                  <a:lnTo>
                    <a:pt x="3687572" y="769315"/>
                  </a:lnTo>
                  <a:lnTo>
                    <a:pt x="3660648" y="729945"/>
                  </a:lnTo>
                  <a:lnTo>
                    <a:pt x="3685933" y="712165"/>
                  </a:lnTo>
                  <a:lnTo>
                    <a:pt x="3693160" y="707085"/>
                  </a:lnTo>
                  <a:lnTo>
                    <a:pt x="3693922" y="707085"/>
                  </a:lnTo>
                  <a:lnTo>
                    <a:pt x="3694176" y="705815"/>
                  </a:lnTo>
                  <a:lnTo>
                    <a:pt x="3694303" y="705815"/>
                  </a:lnTo>
                  <a:close/>
                </a:path>
                <a:path w="4337050" h="784860">
                  <a:moveTo>
                    <a:pt x="3765042" y="718515"/>
                  </a:moveTo>
                  <a:lnTo>
                    <a:pt x="3764788" y="717245"/>
                  </a:lnTo>
                  <a:lnTo>
                    <a:pt x="3764534" y="717245"/>
                  </a:lnTo>
                  <a:lnTo>
                    <a:pt x="3695954" y="616915"/>
                  </a:lnTo>
                  <a:lnTo>
                    <a:pt x="3695446" y="615645"/>
                  </a:lnTo>
                  <a:lnTo>
                    <a:pt x="3691382" y="615645"/>
                  </a:lnTo>
                  <a:lnTo>
                    <a:pt x="3690112" y="616915"/>
                  </a:lnTo>
                  <a:lnTo>
                    <a:pt x="3688588" y="618185"/>
                  </a:lnTo>
                  <a:lnTo>
                    <a:pt x="3687191" y="618185"/>
                  </a:lnTo>
                  <a:lnTo>
                    <a:pt x="3685286" y="619455"/>
                  </a:lnTo>
                  <a:lnTo>
                    <a:pt x="3683254" y="620725"/>
                  </a:lnTo>
                  <a:lnTo>
                    <a:pt x="3681095" y="621995"/>
                  </a:lnTo>
                  <a:lnTo>
                    <a:pt x="3679444" y="623265"/>
                  </a:lnTo>
                  <a:lnTo>
                    <a:pt x="3678174" y="624535"/>
                  </a:lnTo>
                  <a:lnTo>
                    <a:pt x="3676015" y="627075"/>
                  </a:lnTo>
                  <a:lnTo>
                    <a:pt x="3674745" y="628345"/>
                  </a:lnTo>
                  <a:lnTo>
                    <a:pt x="3674364" y="629615"/>
                  </a:lnTo>
                  <a:lnTo>
                    <a:pt x="3674237" y="630885"/>
                  </a:lnTo>
                  <a:lnTo>
                    <a:pt x="3674364" y="630885"/>
                  </a:lnTo>
                  <a:lnTo>
                    <a:pt x="3742944" y="731215"/>
                  </a:lnTo>
                  <a:lnTo>
                    <a:pt x="3743198" y="732485"/>
                  </a:lnTo>
                  <a:lnTo>
                    <a:pt x="3747897" y="732485"/>
                  </a:lnTo>
                  <a:lnTo>
                    <a:pt x="3749167" y="731215"/>
                  </a:lnTo>
                  <a:lnTo>
                    <a:pt x="3752215" y="729945"/>
                  </a:lnTo>
                  <a:lnTo>
                    <a:pt x="3753993" y="728675"/>
                  </a:lnTo>
                  <a:lnTo>
                    <a:pt x="3756025" y="727405"/>
                  </a:lnTo>
                  <a:lnTo>
                    <a:pt x="3758184" y="726135"/>
                  </a:lnTo>
                  <a:lnTo>
                    <a:pt x="3759835" y="724865"/>
                  </a:lnTo>
                  <a:lnTo>
                    <a:pt x="3762375" y="722325"/>
                  </a:lnTo>
                  <a:lnTo>
                    <a:pt x="3763264" y="722325"/>
                  </a:lnTo>
                  <a:lnTo>
                    <a:pt x="3764534" y="719785"/>
                  </a:lnTo>
                  <a:lnTo>
                    <a:pt x="3764915" y="719785"/>
                  </a:lnTo>
                  <a:lnTo>
                    <a:pt x="3764915" y="718515"/>
                  </a:lnTo>
                  <a:lnTo>
                    <a:pt x="3765042" y="718515"/>
                  </a:lnTo>
                  <a:close/>
                </a:path>
                <a:path w="4337050" h="784860">
                  <a:moveTo>
                    <a:pt x="3845179" y="665175"/>
                  </a:moveTo>
                  <a:lnTo>
                    <a:pt x="3844671" y="662635"/>
                  </a:lnTo>
                  <a:lnTo>
                    <a:pt x="3844163" y="661365"/>
                  </a:lnTo>
                  <a:lnTo>
                    <a:pt x="3843528" y="660095"/>
                  </a:lnTo>
                  <a:lnTo>
                    <a:pt x="3843020" y="658825"/>
                  </a:lnTo>
                  <a:lnTo>
                    <a:pt x="3842131" y="657555"/>
                  </a:lnTo>
                  <a:lnTo>
                    <a:pt x="3840988" y="656285"/>
                  </a:lnTo>
                  <a:lnTo>
                    <a:pt x="3839845" y="653745"/>
                  </a:lnTo>
                  <a:lnTo>
                    <a:pt x="3838829" y="652475"/>
                  </a:lnTo>
                  <a:lnTo>
                    <a:pt x="3837051" y="651205"/>
                  </a:lnTo>
                  <a:lnTo>
                    <a:pt x="3836289" y="649935"/>
                  </a:lnTo>
                  <a:lnTo>
                    <a:pt x="3834765" y="648665"/>
                  </a:lnTo>
                  <a:lnTo>
                    <a:pt x="3832225" y="648665"/>
                  </a:lnTo>
                  <a:lnTo>
                    <a:pt x="3831717" y="649935"/>
                  </a:lnTo>
                  <a:lnTo>
                    <a:pt x="3798443" y="671525"/>
                  </a:lnTo>
                  <a:lnTo>
                    <a:pt x="3740023" y="586435"/>
                  </a:lnTo>
                  <a:lnTo>
                    <a:pt x="3739515" y="586435"/>
                  </a:lnTo>
                  <a:lnTo>
                    <a:pt x="3738245" y="585165"/>
                  </a:lnTo>
                  <a:lnTo>
                    <a:pt x="3737356" y="585165"/>
                  </a:lnTo>
                  <a:lnTo>
                    <a:pt x="3736340" y="586435"/>
                  </a:lnTo>
                  <a:lnTo>
                    <a:pt x="3734181" y="586435"/>
                  </a:lnTo>
                  <a:lnTo>
                    <a:pt x="3732657" y="587705"/>
                  </a:lnTo>
                  <a:lnTo>
                    <a:pt x="3731260" y="587705"/>
                  </a:lnTo>
                  <a:lnTo>
                    <a:pt x="3729355" y="588975"/>
                  </a:lnTo>
                  <a:lnTo>
                    <a:pt x="3727323" y="590245"/>
                  </a:lnTo>
                  <a:lnTo>
                    <a:pt x="3725164" y="592785"/>
                  </a:lnTo>
                  <a:lnTo>
                    <a:pt x="3723513" y="594055"/>
                  </a:lnTo>
                  <a:lnTo>
                    <a:pt x="3720973" y="595325"/>
                  </a:lnTo>
                  <a:lnTo>
                    <a:pt x="3719957" y="596595"/>
                  </a:lnTo>
                  <a:lnTo>
                    <a:pt x="3719449" y="597865"/>
                  </a:lnTo>
                  <a:lnTo>
                    <a:pt x="3718814" y="597865"/>
                  </a:lnTo>
                  <a:lnTo>
                    <a:pt x="3718433" y="599135"/>
                  </a:lnTo>
                  <a:lnTo>
                    <a:pt x="3718433" y="601675"/>
                  </a:lnTo>
                  <a:lnTo>
                    <a:pt x="3785997" y="700735"/>
                  </a:lnTo>
                  <a:lnTo>
                    <a:pt x="3787775" y="702005"/>
                  </a:lnTo>
                  <a:lnTo>
                    <a:pt x="3791712" y="702005"/>
                  </a:lnTo>
                  <a:lnTo>
                    <a:pt x="3793490" y="700735"/>
                  </a:lnTo>
                  <a:lnTo>
                    <a:pt x="3795395" y="700735"/>
                  </a:lnTo>
                  <a:lnTo>
                    <a:pt x="3838194" y="671525"/>
                  </a:lnTo>
                  <a:lnTo>
                    <a:pt x="3843782" y="667715"/>
                  </a:lnTo>
                  <a:lnTo>
                    <a:pt x="3844417" y="666445"/>
                  </a:lnTo>
                  <a:lnTo>
                    <a:pt x="3844798" y="666445"/>
                  </a:lnTo>
                  <a:lnTo>
                    <a:pt x="3844925" y="665175"/>
                  </a:lnTo>
                  <a:lnTo>
                    <a:pt x="3845179" y="665175"/>
                  </a:lnTo>
                  <a:close/>
                </a:path>
                <a:path w="4337050" h="784860">
                  <a:moveTo>
                    <a:pt x="3915664" y="615645"/>
                  </a:moveTo>
                  <a:lnTo>
                    <a:pt x="3915156" y="614375"/>
                  </a:lnTo>
                  <a:lnTo>
                    <a:pt x="3914775" y="613105"/>
                  </a:lnTo>
                  <a:lnTo>
                    <a:pt x="3913505" y="610565"/>
                  </a:lnTo>
                  <a:lnTo>
                    <a:pt x="3912616" y="609295"/>
                  </a:lnTo>
                  <a:lnTo>
                    <a:pt x="3910330" y="606755"/>
                  </a:lnTo>
                  <a:lnTo>
                    <a:pt x="3909314" y="604215"/>
                  </a:lnTo>
                  <a:lnTo>
                    <a:pt x="3907536" y="602945"/>
                  </a:lnTo>
                  <a:lnTo>
                    <a:pt x="3906774" y="601675"/>
                  </a:lnTo>
                  <a:lnTo>
                    <a:pt x="3905250" y="600405"/>
                  </a:lnTo>
                  <a:lnTo>
                    <a:pt x="3902837" y="600405"/>
                  </a:lnTo>
                  <a:lnTo>
                    <a:pt x="3902202" y="601675"/>
                  </a:lnTo>
                  <a:lnTo>
                    <a:pt x="3868928" y="624535"/>
                  </a:lnTo>
                  <a:lnTo>
                    <a:pt x="3810508" y="538175"/>
                  </a:lnTo>
                  <a:lnTo>
                    <a:pt x="3810000" y="538175"/>
                  </a:lnTo>
                  <a:lnTo>
                    <a:pt x="3808730" y="536905"/>
                  </a:lnTo>
                  <a:lnTo>
                    <a:pt x="3807968" y="538175"/>
                  </a:lnTo>
                  <a:lnTo>
                    <a:pt x="3804666" y="538175"/>
                  </a:lnTo>
                  <a:lnTo>
                    <a:pt x="3803142" y="539445"/>
                  </a:lnTo>
                  <a:lnTo>
                    <a:pt x="3801745" y="540715"/>
                  </a:lnTo>
                  <a:lnTo>
                    <a:pt x="3799967" y="540715"/>
                  </a:lnTo>
                  <a:lnTo>
                    <a:pt x="3797808" y="543255"/>
                  </a:lnTo>
                  <a:lnTo>
                    <a:pt x="3793998" y="545795"/>
                  </a:lnTo>
                  <a:lnTo>
                    <a:pt x="3791458" y="547065"/>
                  </a:lnTo>
                  <a:lnTo>
                    <a:pt x="3790569" y="548335"/>
                  </a:lnTo>
                  <a:lnTo>
                    <a:pt x="3789299" y="550875"/>
                  </a:lnTo>
                  <a:lnTo>
                    <a:pt x="3788918" y="550875"/>
                  </a:lnTo>
                  <a:lnTo>
                    <a:pt x="3788918" y="552145"/>
                  </a:lnTo>
                  <a:lnTo>
                    <a:pt x="3788791" y="552145"/>
                  </a:lnTo>
                  <a:lnTo>
                    <a:pt x="3788918" y="553415"/>
                  </a:lnTo>
                  <a:lnTo>
                    <a:pt x="3856482" y="652475"/>
                  </a:lnTo>
                  <a:lnTo>
                    <a:pt x="3858260" y="653745"/>
                  </a:lnTo>
                  <a:lnTo>
                    <a:pt x="3864102" y="653745"/>
                  </a:lnTo>
                  <a:lnTo>
                    <a:pt x="3906939" y="624535"/>
                  </a:lnTo>
                  <a:lnTo>
                    <a:pt x="3914394" y="619455"/>
                  </a:lnTo>
                  <a:lnTo>
                    <a:pt x="3914902" y="618185"/>
                  </a:lnTo>
                  <a:lnTo>
                    <a:pt x="3915283" y="618185"/>
                  </a:lnTo>
                  <a:lnTo>
                    <a:pt x="3915410" y="616915"/>
                  </a:lnTo>
                  <a:lnTo>
                    <a:pt x="3915664" y="616915"/>
                  </a:lnTo>
                  <a:lnTo>
                    <a:pt x="3915664" y="615645"/>
                  </a:lnTo>
                  <a:close/>
                </a:path>
                <a:path w="4337050" h="784860">
                  <a:moveTo>
                    <a:pt x="4026408" y="540715"/>
                  </a:moveTo>
                  <a:lnTo>
                    <a:pt x="4025900" y="538175"/>
                  </a:lnTo>
                  <a:lnTo>
                    <a:pt x="4025519" y="538175"/>
                  </a:lnTo>
                  <a:lnTo>
                    <a:pt x="4022344" y="531825"/>
                  </a:lnTo>
                  <a:lnTo>
                    <a:pt x="4021201" y="530555"/>
                  </a:lnTo>
                  <a:lnTo>
                    <a:pt x="4020185" y="529285"/>
                  </a:lnTo>
                  <a:lnTo>
                    <a:pt x="4018407" y="526745"/>
                  </a:lnTo>
                  <a:lnTo>
                    <a:pt x="4017518" y="526745"/>
                  </a:lnTo>
                  <a:lnTo>
                    <a:pt x="4016883" y="525475"/>
                  </a:lnTo>
                  <a:lnTo>
                    <a:pt x="4013073" y="525475"/>
                  </a:lnTo>
                  <a:lnTo>
                    <a:pt x="3979799" y="548335"/>
                  </a:lnTo>
                  <a:lnTo>
                    <a:pt x="3921379" y="463245"/>
                  </a:lnTo>
                  <a:lnTo>
                    <a:pt x="3920871" y="461975"/>
                  </a:lnTo>
                  <a:lnTo>
                    <a:pt x="3916680" y="461975"/>
                  </a:lnTo>
                  <a:lnTo>
                    <a:pt x="3915537" y="463245"/>
                  </a:lnTo>
                  <a:lnTo>
                    <a:pt x="3912489" y="464515"/>
                  </a:lnTo>
                  <a:lnTo>
                    <a:pt x="3910711" y="465785"/>
                  </a:lnTo>
                  <a:lnTo>
                    <a:pt x="3908552" y="467055"/>
                  </a:lnTo>
                  <a:lnTo>
                    <a:pt x="3906520" y="468325"/>
                  </a:lnTo>
                  <a:lnTo>
                    <a:pt x="3904869" y="469595"/>
                  </a:lnTo>
                  <a:lnTo>
                    <a:pt x="3902329" y="472135"/>
                  </a:lnTo>
                  <a:lnTo>
                    <a:pt x="3901313" y="473405"/>
                  </a:lnTo>
                  <a:lnTo>
                    <a:pt x="3900043" y="474675"/>
                  </a:lnTo>
                  <a:lnTo>
                    <a:pt x="3899789" y="475945"/>
                  </a:lnTo>
                  <a:lnTo>
                    <a:pt x="3899662" y="477215"/>
                  </a:lnTo>
                  <a:lnTo>
                    <a:pt x="3899789" y="477215"/>
                  </a:lnTo>
                  <a:lnTo>
                    <a:pt x="3967353" y="576275"/>
                  </a:lnTo>
                  <a:lnTo>
                    <a:pt x="3969131" y="577545"/>
                  </a:lnTo>
                  <a:lnTo>
                    <a:pt x="3972941" y="578815"/>
                  </a:lnTo>
                  <a:lnTo>
                    <a:pt x="3974846" y="577545"/>
                  </a:lnTo>
                  <a:lnTo>
                    <a:pt x="4017683" y="548335"/>
                  </a:lnTo>
                  <a:lnTo>
                    <a:pt x="4025138" y="543255"/>
                  </a:lnTo>
                  <a:lnTo>
                    <a:pt x="4025646" y="543255"/>
                  </a:lnTo>
                  <a:lnTo>
                    <a:pt x="4026027" y="541985"/>
                  </a:lnTo>
                  <a:lnTo>
                    <a:pt x="4026408" y="541985"/>
                  </a:lnTo>
                  <a:lnTo>
                    <a:pt x="4026408" y="540715"/>
                  </a:lnTo>
                  <a:close/>
                </a:path>
                <a:path w="4337050" h="784860">
                  <a:moveTo>
                    <a:pt x="4060952" y="516585"/>
                  </a:moveTo>
                  <a:lnTo>
                    <a:pt x="4060698" y="515315"/>
                  </a:lnTo>
                  <a:lnTo>
                    <a:pt x="4060317" y="515315"/>
                  </a:lnTo>
                  <a:lnTo>
                    <a:pt x="3991864" y="414985"/>
                  </a:lnTo>
                  <a:lnTo>
                    <a:pt x="3991356" y="413715"/>
                  </a:lnTo>
                  <a:lnTo>
                    <a:pt x="3989197" y="413715"/>
                  </a:lnTo>
                  <a:lnTo>
                    <a:pt x="3987165" y="414985"/>
                  </a:lnTo>
                  <a:lnTo>
                    <a:pt x="3986022" y="414985"/>
                  </a:lnTo>
                  <a:lnTo>
                    <a:pt x="3984498" y="416255"/>
                  </a:lnTo>
                  <a:lnTo>
                    <a:pt x="3983101" y="416255"/>
                  </a:lnTo>
                  <a:lnTo>
                    <a:pt x="3981196" y="417525"/>
                  </a:lnTo>
                  <a:lnTo>
                    <a:pt x="3979164" y="418795"/>
                  </a:lnTo>
                  <a:lnTo>
                    <a:pt x="3977005" y="420065"/>
                  </a:lnTo>
                  <a:lnTo>
                    <a:pt x="3975354" y="421335"/>
                  </a:lnTo>
                  <a:lnTo>
                    <a:pt x="3972814" y="423875"/>
                  </a:lnTo>
                  <a:lnTo>
                    <a:pt x="3971925" y="425145"/>
                  </a:lnTo>
                  <a:lnTo>
                    <a:pt x="3970655" y="426415"/>
                  </a:lnTo>
                  <a:lnTo>
                    <a:pt x="3970274" y="427685"/>
                  </a:lnTo>
                  <a:lnTo>
                    <a:pt x="3970147" y="428955"/>
                  </a:lnTo>
                  <a:lnTo>
                    <a:pt x="3970274" y="428955"/>
                  </a:lnTo>
                  <a:lnTo>
                    <a:pt x="4038854" y="529285"/>
                  </a:lnTo>
                  <a:lnTo>
                    <a:pt x="4039108" y="530555"/>
                  </a:lnTo>
                  <a:lnTo>
                    <a:pt x="4045077" y="530555"/>
                  </a:lnTo>
                  <a:lnTo>
                    <a:pt x="4048125" y="528015"/>
                  </a:lnTo>
                  <a:lnTo>
                    <a:pt x="4049903" y="526745"/>
                  </a:lnTo>
                  <a:lnTo>
                    <a:pt x="4051935" y="525475"/>
                  </a:lnTo>
                  <a:lnTo>
                    <a:pt x="4054094" y="524205"/>
                  </a:lnTo>
                  <a:lnTo>
                    <a:pt x="4055745" y="522935"/>
                  </a:lnTo>
                  <a:lnTo>
                    <a:pt x="4058285" y="520395"/>
                  </a:lnTo>
                  <a:lnTo>
                    <a:pt x="4059174" y="520395"/>
                  </a:lnTo>
                  <a:lnTo>
                    <a:pt x="4060444" y="517855"/>
                  </a:lnTo>
                  <a:lnTo>
                    <a:pt x="4060825" y="517855"/>
                  </a:lnTo>
                  <a:lnTo>
                    <a:pt x="4060952" y="516585"/>
                  </a:lnTo>
                  <a:close/>
                </a:path>
                <a:path w="4337050" h="784860">
                  <a:moveTo>
                    <a:pt x="4164203" y="440385"/>
                  </a:moveTo>
                  <a:lnTo>
                    <a:pt x="4163695" y="436575"/>
                  </a:lnTo>
                  <a:lnTo>
                    <a:pt x="4162933" y="435305"/>
                  </a:lnTo>
                  <a:lnTo>
                    <a:pt x="4161917" y="434035"/>
                  </a:lnTo>
                  <a:lnTo>
                    <a:pt x="4149737" y="416255"/>
                  </a:lnTo>
                  <a:lnTo>
                    <a:pt x="4133215" y="392125"/>
                  </a:lnTo>
                  <a:lnTo>
                    <a:pt x="4132453" y="390855"/>
                  </a:lnTo>
                  <a:lnTo>
                    <a:pt x="4131564" y="389585"/>
                  </a:lnTo>
                  <a:lnTo>
                    <a:pt x="4130802" y="389585"/>
                  </a:lnTo>
                  <a:lnTo>
                    <a:pt x="4129913" y="388315"/>
                  </a:lnTo>
                  <a:lnTo>
                    <a:pt x="4128135" y="388315"/>
                  </a:lnTo>
                  <a:lnTo>
                    <a:pt x="4127119" y="387045"/>
                  </a:lnTo>
                  <a:lnTo>
                    <a:pt x="4126230" y="387045"/>
                  </a:lnTo>
                  <a:lnTo>
                    <a:pt x="4124452" y="388315"/>
                  </a:lnTo>
                  <a:lnTo>
                    <a:pt x="4122801" y="388315"/>
                  </a:lnTo>
                  <a:lnTo>
                    <a:pt x="4086479" y="413715"/>
                  </a:lnTo>
                  <a:lnTo>
                    <a:pt x="4086225" y="413715"/>
                  </a:lnTo>
                  <a:lnTo>
                    <a:pt x="4085971" y="414985"/>
                  </a:lnTo>
                  <a:lnTo>
                    <a:pt x="4085844" y="416255"/>
                  </a:lnTo>
                  <a:lnTo>
                    <a:pt x="4086098" y="417525"/>
                  </a:lnTo>
                  <a:lnTo>
                    <a:pt x="4086479" y="418795"/>
                  </a:lnTo>
                  <a:lnTo>
                    <a:pt x="4087114" y="418795"/>
                  </a:lnTo>
                  <a:lnTo>
                    <a:pt x="4087622" y="420065"/>
                  </a:lnTo>
                  <a:lnTo>
                    <a:pt x="4088384" y="421335"/>
                  </a:lnTo>
                  <a:lnTo>
                    <a:pt x="4089527" y="423875"/>
                  </a:lnTo>
                  <a:lnTo>
                    <a:pt x="4091432" y="426415"/>
                  </a:lnTo>
                  <a:lnTo>
                    <a:pt x="4093210" y="427685"/>
                  </a:lnTo>
                  <a:lnTo>
                    <a:pt x="4096004" y="430225"/>
                  </a:lnTo>
                  <a:lnTo>
                    <a:pt x="4097147" y="430225"/>
                  </a:lnTo>
                  <a:lnTo>
                    <a:pt x="4098163" y="428955"/>
                  </a:lnTo>
                  <a:lnTo>
                    <a:pt x="4118102" y="416255"/>
                  </a:lnTo>
                  <a:lnTo>
                    <a:pt x="4134866" y="440385"/>
                  </a:lnTo>
                  <a:lnTo>
                    <a:pt x="4133596" y="442925"/>
                  </a:lnTo>
                  <a:lnTo>
                    <a:pt x="4131945" y="445465"/>
                  </a:lnTo>
                  <a:lnTo>
                    <a:pt x="4130040" y="446747"/>
                  </a:lnTo>
                  <a:lnTo>
                    <a:pt x="4128008" y="449275"/>
                  </a:lnTo>
                  <a:lnTo>
                    <a:pt x="4125849" y="451815"/>
                  </a:lnTo>
                  <a:lnTo>
                    <a:pt x="4113530" y="458165"/>
                  </a:lnTo>
                  <a:lnTo>
                    <a:pt x="4103243" y="460705"/>
                  </a:lnTo>
                  <a:lnTo>
                    <a:pt x="4098163" y="460705"/>
                  </a:lnTo>
                  <a:lnTo>
                    <a:pt x="4065143" y="437845"/>
                  </a:lnTo>
                  <a:lnTo>
                    <a:pt x="4061460" y="432765"/>
                  </a:lnTo>
                  <a:lnTo>
                    <a:pt x="4058793" y="427685"/>
                  </a:lnTo>
                  <a:lnTo>
                    <a:pt x="4055745" y="416255"/>
                  </a:lnTo>
                  <a:lnTo>
                    <a:pt x="4055364" y="411175"/>
                  </a:lnTo>
                  <a:lnTo>
                    <a:pt x="4056888" y="399745"/>
                  </a:lnTo>
                  <a:lnTo>
                    <a:pt x="4078478" y="375615"/>
                  </a:lnTo>
                  <a:lnTo>
                    <a:pt x="4083050" y="373075"/>
                  </a:lnTo>
                  <a:lnTo>
                    <a:pt x="4091686" y="369265"/>
                  </a:lnTo>
                  <a:lnTo>
                    <a:pt x="4095496" y="369265"/>
                  </a:lnTo>
                  <a:lnTo>
                    <a:pt x="4102227" y="367995"/>
                  </a:lnTo>
                  <a:lnTo>
                    <a:pt x="4105148" y="366725"/>
                  </a:lnTo>
                  <a:lnTo>
                    <a:pt x="4111752" y="366725"/>
                  </a:lnTo>
                  <a:lnTo>
                    <a:pt x="4112260" y="365455"/>
                  </a:lnTo>
                  <a:lnTo>
                    <a:pt x="4112641" y="365455"/>
                  </a:lnTo>
                  <a:lnTo>
                    <a:pt x="4112895" y="364185"/>
                  </a:lnTo>
                  <a:lnTo>
                    <a:pt x="4112641" y="362915"/>
                  </a:lnTo>
                  <a:lnTo>
                    <a:pt x="4112514" y="361645"/>
                  </a:lnTo>
                  <a:lnTo>
                    <a:pt x="4112006" y="360375"/>
                  </a:lnTo>
                  <a:lnTo>
                    <a:pt x="4110736" y="359105"/>
                  </a:lnTo>
                  <a:lnTo>
                    <a:pt x="4108831" y="355295"/>
                  </a:lnTo>
                  <a:lnTo>
                    <a:pt x="4106926" y="352755"/>
                  </a:lnTo>
                  <a:lnTo>
                    <a:pt x="4105402" y="350215"/>
                  </a:lnTo>
                  <a:lnTo>
                    <a:pt x="4102862" y="348945"/>
                  </a:lnTo>
                  <a:lnTo>
                    <a:pt x="4101592" y="347675"/>
                  </a:lnTo>
                  <a:lnTo>
                    <a:pt x="4089019" y="347675"/>
                  </a:lnTo>
                  <a:lnTo>
                    <a:pt x="4082161" y="350215"/>
                  </a:lnTo>
                  <a:lnTo>
                    <a:pt x="4078351" y="351485"/>
                  </a:lnTo>
                  <a:lnTo>
                    <a:pt x="4069969" y="355295"/>
                  </a:lnTo>
                  <a:lnTo>
                    <a:pt x="4065651" y="357835"/>
                  </a:lnTo>
                  <a:lnTo>
                    <a:pt x="4061079" y="361645"/>
                  </a:lnTo>
                  <a:lnTo>
                    <a:pt x="4055097" y="365455"/>
                  </a:lnTo>
                  <a:lnTo>
                    <a:pt x="4031107" y="403555"/>
                  </a:lnTo>
                  <a:lnTo>
                    <a:pt x="4030370" y="409905"/>
                  </a:lnTo>
                  <a:lnTo>
                    <a:pt x="4030370" y="417525"/>
                  </a:lnTo>
                  <a:lnTo>
                    <a:pt x="4044061" y="454355"/>
                  </a:lnTo>
                  <a:lnTo>
                    <a:pt x="4077462" y="483565"/>
                  </a:lnTo>
                  <a:lnTo>
                    <a:pt x="4092956" y="486105"/>
                  </a:lnTo>
                  <a:lnTo>
                    <a:pt x="4100957" y="486105"/>
                  </a:lnTo>
                  <a:lnTo>
                    <a:pt x="4137406" y="469595"/>
                  </a:lnTo>
                  <a:lnTo>
                    <a:pt x="4140200" y="467055"/>
                  </a:lnTo>
                  <a:lnTo>
                    <a:pt x="4145534" y="463245"/>
                  </a:lnTo>
                  <a:lnTo>
                    <a:pt x="4163695" y="441655"/>
                  </a:lnTo>
                  <a:lnTo>
                    <a:pt x="4164203" y="440385"/>
                  </a:lnTo>
                  <a:close/>
                </a:path>
                <a:path w="4337050" h="784860">
                  <a:moveTo>
                    <a:pt x="4273042" y="371805"/>
                  </a:moveTo>
                  <a:lnTo>
                    <a:pt x="4272915" y="370535"/>
                  </a:lnTo>
                  <a:lnTo>
                    <a:pt x="4272534" y="370535"/>
                  </a:lnTo>
                  <a:lnTo>
                    <a:pt x="4253433" y="342595"/>
                  </a:lnTo>
                  <a:lnTo>
                    <a:pt x="4203954" y="270205"/>
                  </a:lnTo>
                  <a:lnTo>
                    <a:pt x="4203446" y="270205"/>
                  </a:lnTo>
                  <a:lnTo>
                    <a:pt x="4202176" y="268935"/>
                  </a:lnTo>
                  <a:lnTo>
                    <a:pt x="4201287" y="268935"/>
                  </a:lnTo>
                  <a:lnTo>
                    <a:pt x="4200271" y="270205"/>
                  </a:lnTo>
                  <a:lnTo>
                    <a:pt x="4198112" y="270205"/>
                  </a:lnTo>
                  <a:lnTo>
                    <a:pt x="4196588" y="271475"/>
                  </a:lnTo>
                  <a:lnTo>
                    <a:pt x="4195191" y="271475"/>
                  </a:lnTo>
                  <a:lnTo>
                    <a:pt x="4193413" y="272745"/>
                  </a:lnTo>
                  <a:lnTo>
                    <a:pt x="4191254" y="274015"/>
                  </a:lnTo>
                  <a:lnTo>
                    <a:pt x="4187444" y="276555"/>
                  </a:lnTo>
                  <a:lnTo>
                    <a:pt x="4184904" y="279095"/>
                  </a:lnTo>
                  <a:lnTo>
                    <a:pt x="4184015" y="280365"/>
                  </a:lnTo>
                  <a:lnTo>
                    <a:pt x="4182745" y="281635"/>
                  </a:lnTo>
                  <a:lnTo>
                    <a:pt x="4182491" y="282905"/>
                  </a:lnTo>
                  <a:lnTo>
                    <a:pt x="4182364" y="284175"/>
                  </a:lnTo>
                  <a:lnTo>
                    <a:pt x="4182491" y="284175"/>
                  </a:lnTo>
                  <a:lnTo>
                    <a:pt x="4209288" y="323545"/>
                  </a:lnTo>
                  <a:lnTo>
                    <a:pt x="4169791" y="351485"/>
                  </a:lnTo>
                  <a:lnTo>
                    <a:pt x="4142867" y="312115"/>
                  </a:lnTo>
                  <a:lnTo>
                    <a:pt x="4142359" y="310845"/>
                  </a:lnTo>
                  <a:lnTo>
                    <a:pt x="4138295" y="310845"/>
                  </a:lnTo>
                  <a:lnTo>
                    <a:pt x="4137152" y="312115"/>
                  </a:lnTo>
                  <a:lnTo>
                    <a:pt x="4134104" y="313385"/>
                  </a:lnTo>
                  <a:lnTo>
                    <a:pt x="4132326" y="314655"/>
                  </a:lnTo>
                  <a:lnTo>
                    <a:pt x="4122928" y="322275"/>
                  </a:lnTo>
                  <a:lnTo>
                    <a:pt x="4121658" y="323545"/>
                  </a:lnTo>
                  <a:lnTo>
                    <a:pt x="4121404" y="324815"/>
                  </a:lnTo>
                  <a:lnTo>
                    <a:pt x="4121277" y="324815"/>
                  </a:lnTo>
                  <a:lnTo>
                    <a:pt x="4121277" y="326085"/>
                  </a:lnTo>
                  <a:lnTo>
                    <a:pt x="4121404" y="326085"/>
                  </a:lnTo>
                  <a:lnTo>
                    <a:pt x="4190238" y="427685"/>
                  </a:lnTo>
                  <a:lnTo>
                    <a:pt x="4194937" y="427685"/>
                  </a:lnTo>
                  <a:lnTo>
                    <a:pt x="4196207" y="426415"/>
                  </a:lnTo>
                  <a:lnTo>
                    <a:pt x="4197731" y="426415"/>
                  </a:lnTo>
                  <a:lnTo>
                    <a:pt x="4199128" y="425145"/>
                  </a:lnTo>
                  <a:lnTo>
                    <a:pt x="4200906" y="423875"/>
                  </a:lnTo>
                  <a:lnTo>
                    <a:pt x="4203065" y="422605"/>
                  </a:lnTo>
                  <a:lnTo>
                    <a:pt x="4206875" y="420065"/>
                  </a:lnTo>
                  <a:lnTo>
                    <a:pt x="4208145" y="418795"/>
                  </a:lnTo>
                  <a:lnTo>
                    <a:pt x="4210304" y="417525"/>
                  </a:lnTo>
                  <a:lnTo>
                    <a:pt x="4211574" y="414985"/>
                  </a:lnTo>
                  <a:lnTo>
                    <a:pt x="4211828" y="414985"/>
                  </a:lnTo>
                  <a:lnTo>
                    <a:pt x="4211955" y="413715"/>
                  </a:lnTo>
                  <a:lnTo>
                    <a:pt x="4211828" y="412445"/>
                  </a:lnTo>
                  <a:lnTo>
                    <a:pt x="4182237" y="369265"/>
                  </a:lnTo>
                  <a:lnTo>
                    <a:pt x="4208653" y="351485"/>
                  </a:lnTo>
                  <a:lnTo>
                    <a:pt x="4221861" y="342595"/>
                  </a:lnTo>
                  <a:lnTo>
                    <a:pt x="4250944" y="385775"/>
                  </a:lnTo>
                  <a:lnTo>
                    <a:pt x="4251833" y="385775"/>
                  </a:lnTo>
                  <a:lnTo>
                    <a:pt x="4253103" y="387045"/>
                  </a:lnTo>
                  <a:lnTo>
                    <a:pt x="4253992" y="387045"/>
                  </a:lnTo>
                  <a:lnTo>
                    <a:pt x="4255008" y="385775"/>
                  </a:lnTo>
                  <a:lnTo>
                    <a:pt x="4257167" y="385775"/>
                  </a:lnTo>
                  <a:lnTo>
                    <a:pt x="4260215" y="383235"/>
                  </a:lnTo>
                  <a:lnTo>
                    <a:pt x="4261993" y="383235"/>
                  </a:lnTo>
                  <a:lnTo>
                    <a:pt x="4264152" y="380695"/>
                  </a:lnTo>
                  <a:lnTo>
                    <a:pt x="4266184" y="379425"/>
                  </a:lnTo>
                  <a:lnTo>
                    <a:pt x="4267835" y="378155"/>
                  </a:lnTo>
                  <a:lnTo>
                    <a:pt x="4270375" y="376885"/>
                  </a:lnTo>
                  <a:lnTo>
                    <a:pt x="4271264" y="375615"/>
                  </a:lnTo>
                  <a:lnTo>
                    <a:pt x="4272534" y="374345"/>
                  </a:lnTo>
                  <a:lnTo>
                    <a:pt x="4272915" y="373075"/>
                  </a:lnTo>
                  <a:lnTo>
                    <a:pt x="4272915" y="371805"/>
                  </a:lnTo>
                  <a:lnTo>
                    <a:pt x="4273042" y="371805"/>
                  </a:lnTo>
                  <a:close/>
                </a:path>
                <a:path w="4337050" h="784860">
                  <a:moveTo>
                    <a:pt x="4336923" y="328625"/>
                  </a:moveTo>
                  <a:lnTo>
                    <a:pt x="4336783" y="327355"/>
                  </a:lnTo>
                  <a:lnTo>
                    <a:pt x="4287850" y="256235"/>
                  </a:lnTo>
                  <a:lnTo>
                    <a:pt x="4278249" y="242265"/>
                  </a:lnTo>
                  <a:lnTo>
                    <a:pt x="4304665" y="223215"/>
                  </a:lnTo>
                  <a:lnTo>
                    <a:pt x="4305554" y="223215"/>
                  </a:lnTo>
                  <a:lnTo>
                    <a:pt x="4305681" y="221945"/>
                  </a:lnTo>
                  <a:lnTo>
                    <a:pt x="4305935" y="221945"/>
                  </a:lnTo>
                  <a:lnTo>
                    <a:pt x="4305935" y="220675"/>
                  </a:lnTo>
                  <a:lnTo>
                    <a:pt x="4305681" y="219405"/>
                  </a:lnTo>
                  <a:lnTo>
                    <a:pt x="4305554" y="219405"/>
                  </a:lnTo>
                  <a:lnTo>
                    <a:pt x="4305173" y="218135"/>
                  </a:lnTo>
                  <a:lnTo>
                    <a:pt x="4303903" y="215595"/>
                  </a:lnTo>
                  <a:lnTo>
                    <a:pt x="4301998" y="213055"/>
                  </a:lnTo>
                  <a:lnTo>
                    <a:pt x="4300855" y="210515"/>
                  </a:lnTo>
                  <a:lnTo>
                    <a:pt x="4299839" y="209245"/>
                  </a:lnTo>
                  <a:lnTo>
                    <a:pt x="4298950" y="209245"/>
                  </a:lnTo>
                  <a:lnTo>
                    <a:pt x="4297159" y="206705"/>
                  </a:lnTo>
                  <a:lnTo>
                    <a:pt x="4295648" y="205435"/>
                  </a:lnTo>
                  <a:lnTo>
                    <a:pt x="4293235" y="205435"/>
                  </a:lnTo>
                  <a:lnTo>
                    <a:pt x="4218178" y="256235"/>
                  </a:lnTo>
                  <a:lnTo>
                    <a:pt x="4217670" y="257505"/>
                  </a:lnTo>
                  <a:lnTo>
                    <a:pt x="4217289" y="257505"/>
                  </a:lnTo>
                  <a:lnTo>
                    <a:pt x="4217035" y="258775"/>
                  </a:lnTo>
                  <a:lnTo>
                    <a:pt x="4216908" y="260045"/>
                  </a:lnTo>
                  <a:lnTo>
                    <a:pt x="4217162" y="260045"/>
                  </a:lnTo>
                  <a:lnTo>
                    <a:pt x="4217289" y="261315"/>
                  </a:lnTo>
                  <a:lnTo>
                    <a:pt x="4217670" y="262585"/>
                  </a:lnTo>
                  <a:lnTo>
                    <a:pt x="4218940" y="265125"/>
                  </a:lnTo>
                  <a:lnTo>
                    <a:pt x="4219829" y="266395"/>
                  </a:lnTo>
                  <a:lnTo>
                    <a:pt x="4222115" y="268935"/>
                  </a:lnTo>
                  <a:lnTo>
                    <a:pt x="4223004" y="270205"/>
                  </a:lnTo>
                  <a:lnTo>
                    <a:pt x="4224020" y="271475"/>
                  </a:lnTo>
                  <a:lnTo>
                    <a:pt x="4224909" y="272745"/>
                  </a:lnTo>
                  <a:lnTo>
                    <a:pt x="4225671" y="274015"/>
                  </a:lnTo>
                  <a:lnTo>
                    <a:pt x="4227195" y="274015"/>
                  </a:lnTo>
                  <a:lnTo>
                    <a:pt x="4227830" y="275285"/>
                  </a:lnTo>
                  <a:lnTo>
                    <a:pt x="4229608" y="275285"/>
                  </a:lnTo>
                  <a:lnTo>
                    <a:pt x="4230116" y="274015"/>
                  </a:lnTo>
                  <a:lnTo>
                    <a:pt x="4256659" y="256235"/>
                  </a:lnTo>
                  <a:lnTo>
                    <a:pt x="4315206" y="342595"/>
                  </a:lnTo>
                  <a:lnTo>
                    <a:pt x="4319778" y="342595"/>
                  </a:lnTo>
                  <a:lnTo>
                    <a:pt x="4321048" y="341325"/>
                  </a:lnTo>
                  <a:lnTo>
                    <a:pt x="4324083" y="340055"/>
                  </a:lnTo>
                  <a:lnTo>
                    <a:pt x="4325874" y="338785"/>
                  </a:lnTo>
                  <a:lnTo>
                    <a:pt x="4327906" y="337515"/>
                  </a:lnTo>
                  <a:lnTo>
                    <a:pt x="4330065" y="336245"/>
                  </a:lnTo>
                  <a:lnTo>
                    <a:pt x="4331716" y="334975"/>
                  </a:lnTo>
                  <a:lnTo>
                    <a:pt x="4334256" y="332435"/>
                  </a:lnTo>
                  <a:lnTo>
                    <a:pt x="4335132" y="332435"/>
                  </a:lnTo>
                  <a:lnTo>
                    <a:pt x="4336415" y="329895"/>
                  </a:lnTo>
                  <a:lnTo>
                    <a:pt x="4336783" y="329895"/>
                  </a:lnTo>
                  <a:lnTo>
                    <a:pt x="4336783" y="328625"/>
                  </a:lnTo>
                  <a:lnTo>
                    <a:pt x="4336923" y="32862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4194175" y="1164081"/>
            <a:ext cx="10217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BACK</a:t>
            </a:r>
            <a:r>
              <a:rPr sz="1600" b="1" spc="-6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LIGHT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1628" y="2002662"/>
            <a:ext cx="2298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12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04609" y="3679316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41775" y="5432247"/>
            <a:ext cx="1136650" cy="5924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8500">
              <a:lnSpc>
                <a:spcPts val="1875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6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275"/>
              </a:lnSpc>
            </a:pPr>
            <a:r>
              <a:rPr sz="1200" b="1" spc="-5" dirty="0">
                <a:latin typeface="Calibri"/>
                <a:cs typeface="Calibri"/>
              </a:rPr>
              <a:t>BASE LIGHT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AREA</a:t>
            </a:r>
            <a:endParaRPr sz="1200">
              <a:latin typeface="Calibri"/>
              <a:cs typeface="Calibri"/>
            </a:endParaRPr>
          </a:p>
          <a:p>
            <a:pPr marL="698500">
              <a:lnSpc>
                <a:spcPts val="1320"/>
              </a:lnSpc>
            </a:pPr>
            <a:r>
              <a:rPr sz="1200" b="1" dirty="0">
                <a:latin typeface="Calibri"/>
                <a:cs typeface="Calibri"/>
              </a:rPr>
              <a:t>0º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58311" y="2343911"/>
            <a:ext cx="3009900" cy="30327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51175" y="3679316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9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2228" y="2231262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76009" y="2764662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89375" y="5279897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7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18428" y="5116829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76009" y="4441316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17975" y="1624329"/>
            <a:ext cx="1155700" cy="373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>
              <a:lnSpc>
                <a:spcPts val="137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180º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spc="-10" dirty="0">
                <a:latin typeface="Calibri"/>
                <a:cs typeface="Calibri"/>
              </a:rPr>
              <a:t>BACK </a:t>
            </a:r>
            <a:r>
              <a:rPr sz="1200" b="1" dirty="0">
                <a:latin typeface="Calibri"/>
                <a:cs typeface="Calibri"/>
              </a:rPr>
              <a:t>LIGHT</a:t>
            </a:r>
            <a:r>
              <a:rPr sz="1200" b="1" spc="-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AREA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70828" y="2531109"/>
            <a:ext cx="8121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EDGE</a:t>
            </a:r>
            <a:r>
              <a:rPr sz="1200" b="1" spc="2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LIGHT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33209" y="3758565"/>
            <a:ext cx="10991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SIDE </a:t>
            </a:r>
            <a:r>
              <a:rPr sz="1200" b="1" spc="-5" dirty="0">
                <a:latin typeface="Calibri"/>
                <a:cs typeface="Calibri"/>
              </a:rPr>
              <a:t>LIGHT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AREA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47028" y="4825060"/>
            <a:ext cx="105600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KEY LIGHT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AREA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36394" y="4583115"/>
            <a:ext cx="1313180" cy="60388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R="45720" algn="r">
              <a:lnSpc>
                <a:spcPct val="100000"/>
              </a:lnSpc>
              <a:spcBef>
                <a:spcPts val="780"/>
              </a:spcBef>
            </a:pPr>
            <a:r>
              <a:rPr sz="1600" b="1" spc="-5" dirty="0">
                <a:latin typeface="Calibri"/>
                <a:cs typeface="Calibri"/>
              </a:rPr>
              <a:t>8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1200" b="1" spc="-5" dirty="0">
                <a:latin typeface="Calibri"/>
                <a:cs typeface="Calibri"/>
              </a:rPr>
              <a:t>FILL LIGHT AREA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5" dirty="0">
                <a:latin typeface="Calibri"/>
                <a:cs typeface="Calibri"/>
              </a:rPr>
              <a:t>45º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12594" y="2583226"/>
            <a:ext cx="1158240" cy="52641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00" b="1" dirty="0">
                <a:latin typeface="Calibri"/>
                <a:cs typeface="Calibri"/>
              </a:rPr>
              <a:t>EDGE </a:t>
            </a:r>
            <a:r>
              <a:rPr sz="1200" b="1" spc="-5" dirty="0">
                <a:latin typeface="Calibri"/>
                <a:cs typeface="Calibri"/>
              </a:rPr>
              <a:t>LIGHT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AREA</a:t>
            </a:r>
            <a:endParaRPr sz="1200">
              <a:latin typeface="Calibri"/>
              <a:cs typeface="Calibri"/>
            </a:endParaRPr>
          </a:p>
          <a:p>
            <a:pPr marR="18415" algn="r">
              <a:lnSpc>
                <a:spcPct val="100000"/>
              </a:lnSpc>
              <a:spcBef>
                <a:spcPts val="334"/>
              </a:spcBef>
            </a:pPr>
            <a:r>
              <a:rPr sz="1600" b="1" spc="-10" dirty="0">
                <a:latin typeface="Calibri"/>
                <a:cs typeface="Calibri"/>
              </a:rPr>
              <a:t>10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74394" y="3682365"/>
            <a:ext cx="1355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SIDE </a:t>
            </a:r>
            <a:r>
              <a:rPr sz="1200" b="1" spc="-5" dirty="0">
                <a:latin typeface="Calibri"/>
                <a:cs typeface="Calibri"/>
              </a:rPr>
              <a:t>LIGHT AREA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5" dirty="0">
                <a:latin typeface="Calibri"/>
                <a:cs typeface="Calibri"/>
              </a:rPr>
              <a:t>90º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83994" y="4215765"/>
            <a:ext cx="1056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FILL LIGHT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AREA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04609" y="4444365"/>
            <a:ext cx="1056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FILL LIGHT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AREA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70828" y="2234310"/>
            <a:ext cx="14306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SIDE </a:t>
            </a:r>
            <a:r>
              <a:rPr sz="1200" b="1" spc="-10" dirty="0">
                <a:latin typeface="Calibri"/>
                <a:cs typeface="Calibri"/>
              </a:rPr>
              <a:t>BACK </a:t>
            </a:r>
            <a:r>
              <a:rPr sz="1200" b="1" spc="-5" dirty="0">
                <a:latin typeface="Calibri"/>
                <a:cs typeface="Calibri"/>
              </a:rPr>
              <a:t>LIGHT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145º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84575" y="2049826"/>
            <a:ext cx="382270" cy="52641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00" b="1" dirty="0">
                <a:latin typeface="Calibri"/>
                <a:cs typeface="Calibri"/>
              </a:rPr>
              <a:t>135º</a:t>
            </a:r>
            <a:endParaRPr sz="1200">
              <a:latin typeface="Calibri"/>
              <a:cs typeface="Calibri"/>
            </a:endParaRPr>
          </a:p>
          <a:p>
            <a:pPr marL="165100">
              <a:lnSpc>
                <a:spcPct val="100000"/>
              </a:lnSpc>
              <a:spcBef>
                <a:spcPts val="334"/>
              </a:spcBef>
            </a:pPr>
            <a:r>
              <a:rPr sz="1600" b="1" spc="-10" dirty="0">
                <a:latin typeface="Calibri"/>
                <a:cs typeface="Calibri"/>
              </a:rPr>
              <a:t>11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12594" y="2005710"/>
            <a:ext cx="10928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SIDE </a:t>
            </a:r>
            <a:r>
              <a:rPr sz="1200" b="1" spc="-10" dirty="0">
                <a:latin typeface="Calibri"/>
                <a:cs typeface="Calibri"/>
              </a:rPr>
              <a:t>BACK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LIGHT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04609" y="2843910"/>
            <a:ext cx="323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135º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7657" y="283590"/>
            <a:ext cx="3947795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5" dirty="0"/>
              <a:t>BASIC </a:t>
            </a:r>
            <a:r>
              <a:rPr sz="2900" spc="-10" dirty="0"/>
              <a:t>RULES </a:t>
            </a:r>
            <a:r>
              <a:rPr sz="2900" spc="-5" dirty="0"/>
              <a:t>OF</a:t>
            </a:r>
            <a:r>
              <a:rPr sz="2900" spc="-60" dirty="0"/>
              <a:t> </a:t>
            </a:r>
            <a:r>
              <a:rPr sz="2900" spc="-5" dirty="0"/>
              <a:t>LIGHTING</a:t>
            </a:r>
            <a:endParaRPr sz="2900"/>
          </a:p>
        </p:txBody>
      </p:sp>
      <p:sp>
        <p:nvSpPr>
          <p:cNvPr id="3" name="object 3"/>
          <p:cNvSpPr/>
          <p:nvPr/>
        </p:nvSpPr>
        <p:spPr>
          <a:xfrm>
            <a:off x="909827" y="1234408"/>
            <a:ext cx="5586984" cy="37338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89375" y="3682365"/>
            <a:ext cx="5403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PE</a:t>
            </a:r>
            <a:r>
              <a:rPr sz="1200" b="1" spc="-20" dirty="0">
                <a:latin typeface="Calibri"/>
                <a:cs typeface="Calibri"/>
              </a:rPr>
              <a:t>R</a:t>
            </a:r>
            <a:r>
              <a:rPr sz="1200" b="1" dirty="0">
                <a:latin typeface="Calibri"/>
                <a:cs typeface="Calibri"/>
              </a:rPr>
              <a:t>SON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23609" y="3445205"/>
            <a:ext cx="77470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BACK</a:t>
            </a:r>
            <a:r>
              <a:rPr sz="1200" b="1" spc="-6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LIGHT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13175" y="1471929"/>
            <a:ext cx="71818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SIDE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LIGHT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Calibri"/>
              <a:cs typeface="Calibri"/>
            </a:endParaRPr>
          </a:p>
          <a:p>
            <a:pPr marL="3175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90º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89828" y="3300806"/>
            <a:ext cx="3257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180º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70175" y="3302635"/>
            <a:ext cx="1447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alibri"/>
                <a:cs typeface="Calibri"/>
              </a:rPr>
              <a:t>0</a:t>
            </a:r>
            <a:r>
              <a:rPr sz="1000" b="1" spc="-5" dirty="0">
                <a:latin typeface="Calibri"/>
                <a:cs typeface="Calibri"/>
              </a:rPr>
              <a:t>º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83994" y="5115356"/>
            <a:ext cx="4759325" cy="13970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  <a:tabLst>
                <a:tab pos="539750" algn="l"/>
              </a:tabLst>
            </a:pPr>
            <a:r>
              <a:rPr sz="1200" b="1" dirty="0">
                <a:latin typeface="Calibri"/>
                <a:cs typeface="Calibri"/>
              </a:rPr>
              <a:t>0º	= </a:t>
            </a:r>
            <a:r>
              <a:rPr sz="1200" b="1" spc="-5" dirty="0">
                <a:latin typeface="Calibri"/>
                <a:cs typeface="Calibri"/>
              </a:rPr>
              <a:t>FRONT </a:t>
            </a:r>
            <a:r>
              <a:rPr sz="1200" b="1" dirty="0">
                <a:latin typeface="Calibri"/>
                <a:cs typeface="Calibri"/>
              </a:rPr>
              <a:t>LIGHT- </a:t>
            </a:r>
            <a:r>
              <a:rPr sz="1200" b="1" spc="-5" dirty="0">
                <a:latin typeface="Calibri"/>
                <a:cs typeface="Calibri"/>
              </a:rPr>
              <a:t>FILL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LIGHT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b="1" dirty="0">
                <a:latin typeface="Calibri"/>
                <a:cs typeface="Calibri"/>
              </a:rPr>
              <a:t>0º - 45º = KEY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LIGHTING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b="1" dirty="0">
                <a:latin typeface="Calibri"/>
                <a:cs typeface="Calibri"/>
              </a:rPr>
              <a:t>45º- 90º = SIDE </a:t>
            </a:r>
            <a:r>
              <a:rPr sz="1200" b="1" spc="-15" dirty="0">
                <a:latin typeface="Calibri"/>
                <a:cs typeface="Calibri"/>
              </a:rPr>
              <a:t>LIGHT/ </a:t>
            </a:r>
            <a:r>
              <a:rPr sz="1200" b="1" spc="-5" dirty="0">
                <a:latin typeface="Calibri"/>
                <a:cs typeface="Calibri"/>
              </a:rPr>
              <a:t>CAN OLSO STILL </a:t>
            </a:r>
            <a:r>
              <a:rPr sz="1200" b="1" dirty="0">
                <a:latin typeface="Calibri"/>
                <a:cs typeface="Calibri"/>
              </a:rPr>
              <a:t>BE KEY </a:t>
            </a:r>
            <a:r>
              <a:rPr sz="1200" b="1" spc="-5" dirty="0">
                <a:latin typeface="Calibri"/>
                <a:cs typeface="Calibri"/>
              </a:rPr>
              <a:t>LIGHTING </a:t>
            </a:r>
            <a:r>
              <a:rPr sz="1200" b="1" spc="-10" dirty="0">
                <a:latin typeface="Calibri"/>
                <a:cs typeface="Calibri"/>
              </a:rPr>
              <a:t>(DUAL</a:t>
            </a:r>
            <a:r>
              <a:rPr sz="1200" b="1" spc="10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SIDE-KEYS)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b="1" dirty="0">
                <a:latin typeface="Calibri"/>
                <a:cs typeface="Calibri"/>
              </a:rPr>
              <a:t>90º-135º = </a:t>
            </a:r>
            <a:r>
              <a:rPr sz="1200" b="1" spc="-5" dirty="0">
                <a:latin typeface="Calibri"/>
                <a:cs typeface="Calibri"/>
              </a:rPr>
              <a:t>RIM </a:t>
            </a:r>
            <a:r>
              <a:rPr sz="1200" b="1" spc="-15" dirty="0">
                <a:latin typeface="Calibri"/>
                <a:cs typeface="Calibri"/>
              </a:rPr>
              <a:t>LIGHT/ </a:t>
            </a:r>
            <a:r>
              <a:rPr sz="1200" b="1" spc="-10" dirty="0">
                <a:latin typeface="Calibri"/>
                <a:cs typeface="Calibri"/>
              </a:rPr>
              <a:t>BACK</a:t>
            </a:r>
            <a:r>
              <a:rPr sz="1200" b="1" spc="3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LIGHT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b="1" dirty="0">
                <a:latin typeface="Calibri"/>
                <a:cs typeface="Calibri"/>
              </a:rPr>
              <a:t>135º-180º = </a:t>
            </a:r>
            <a:r>
              <a:rPr sz="1200" b="1" spc="-10" dirty="0">
                <a:latin typeface="Calibri"/>
                <a:cs typeface="Calibri"/>
              </a:rPr>
              <a:t>BACK</a:t>
            </a:r>
            <a:r>
              <a:rPr sz="1200" b="1" spc="-5" dirty="0">
                <a:latin typeface="Calibri"/>
                <a:cs typeface="Calibri"/>
              </a:rPr>
              <a:t> LAIGHT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7244" y="3606165"/>
            <a:ext cx="584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C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-5" dirty="0">
                <a:latin typeface="Calibri"/>
                <a:cs typeface="Calibri"/>
              </a:rPr>
              <a:t>M</a:t>
            </a:r>
            <a:r>
              <a:rPr sz="1200" b="1" dirty="0">
                <a:latin typeface="Calibri"/>
                <a:cs typeface="Calibri"/>
              </a:rPr>
              <a:t>ERA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05044" y="585507"/>
            <a:ext cx="3370865" cy="2965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68929" y="426465"/>
            <a:ext cx="34048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30" dirty="0">
                <a:latin typeface="Calibri"/>
                <a:cs typeface="Calibri"/>
              </a:rPr>
              <a:t>HORIZONTAL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PLANE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361819" y="2805683"/>
            <a:ext cx="3239770" cy="3165475"/>
            <a:chOff x="2361819" y="2805683"/>
            <a:chExt cx="3239770" cy="3165475"/>
          </a:xfrm>
        </p:grpSpPr>
        <p:sp>
          <p:nvSpPr>
            <p:cNvPr id="5" name="object 5"/>
            <p:cNvSpPr/>
            <p:nvPr/>
          </p:nvSpPr>
          <p:spPr>
            <a:xfrm>
              <a:off x="3658361" y="2820161"/>
              <a:ext cx="1066800" cy="1447800"/>
            </a:xfrm>
            <a:custGeom>
              <a:avLst/>
              <a:gdLst/>
              <a:ahLst/>
              <a:cxnLst/>
              <a:rect l="l" t="t" r="r" b="b"/>
              <a:pathLst>
                <a:path w="1066800" h="1447800">
                  <a:moveTo>
                    <a:pt x="609600" y="152400"/>
                  </a:moveTo>
                  <a:lnTo>
                    <a:pt x="632837" y="85363"/>
                  </a:lnTo>
                  <a:lnTo>
                    <a:pt x="659825" y="57067"/>
                  </a:lnTo>
                  <a:lnTo>
                    <a:pt x="695228" y="33470"/>
                  </a:lnTo>
                  <a:lnTo>
                    <a:pt x="737673" y="15484"/>
                  </a:lnTo>
                  <a:lnTo>
                    <a:pt x="785788" y="4023"/>
                  </a:lnTo>
                  <a:lnTo>
                    <a:pt x="838200" y="0"/>
                  </a:lnTo>
                  <a:lnTo>
                    <a:pt x="890611" y="4023"/>
                  </a:lnTo>
                  <a:lnTo>
                    <a:pt x="938726" y="15484"/>
                  </a:lnTo>
                  <a:lnTo>
                    <a:pt x="981171" y="33470"/>
                  </a:lnTo>
                  <a:lnTo>
                    <a:pt x="1016574" y="57067"/>
                  </a:lnTo>
                  <a:lnTo>
                    <a:pt x="1043562" y="85363"/>
                  </a:lnTo>
                  <a:lnTo>
                    <a:pt x="1066800" y="152400"/>
                  </a:lnTo>
                  <a:lnTo>
                    <a:pt x="1060761" y="187354"/>
                  </a:lnTo>
                  <a:lnTo>
                    <a:pt x="1016574" y="247732"/>
                  </a:lnTo>
                  <a:lnTo>
                    <a:pt x="981171" y="271329"/>
                  </a:lnTo>
                  <a:lnTo>
                    <a:pt x="938726" y="289315"/>
                  </a:lnTo>
                  <a:lnTo>
                    <a:pt x="890611" y="300776"/>
                  </a:lnTo>
                  <a:lnTo>
                    <a:pt x="838200" y="304800"/>
                  </a:lnTo>
                  <a:lnTo>
                    <a:pt x="785788" y="300776"/>
                  </a:lnTo>
                  <a:lnTo>
                    <a:pt x="737673" y="289315"/>
                  </a:lnTo>
                  <a:lnTo>
                    <a:pt x="695228" y="271329"/>
                  </a:lnTo>
                  <a:lnTo>
                    <a:pt x="659825" y="247732"/>
                  </a:lnTo>
                  <a:lnTo>
                    <a:pt x="632837" y="219436"/>
                  </a:lnTo>
                  <a:lnTo>
                    <a:pt x="609600" y="152400"/>
                  </a:lnTo>
                  <a:close/>
                </a:path>
                <a:path w="1066800" h="1447800">
                  <a:moveTo>
                    <a:pt x="609600" y="192150"/>
                  </a:moveTo>
                  <a:lnTo>
                    <a:pt x="622165" y="224698"/>
                  </a:lnTo>
                  <a:lnTo>
                    <a:pt x="640111" y="272319"/>
                  </a:lnTo>
                  <a:lnTo>
                    <a:pt x="658677" y="320845"/>
                  </a:lnTo>
                  <a:lnTo>
                    <a:pt x="673100" y="356108"/>
                  </a:lnTo>
                  <a:lnTo>
                    <a:pt x="680505" y="371238"/>
                  </a:lnTo>
                  <a:lnTo>
                    <a:pt x="683767" y="374761"/>
                  </a:lnTo>
                  <a:lnTo>
                    <a:pt x="686458" y="375306"/>
                  </a:lnTo>
                  <a:lnTo>
                    <a:pt x="692150" y="381508"/>
                  </a:lnTo>
                  <a:lnTo>
                    <a:pt x="715930" y="415575"/>
                  </a:lnTo>
                  <a:lnTo>
                    <a:pt x="744474" y="448310"/>
                  </a:lnTo>
                  <a:lnTo>
                    <a:pt x="781121" y="470527"/>
                  </a:lnTo>
                  <a:lnTo>
                    <a:pt x="800100" y="470662"/>
                  </a:lnTo>
                  <a:lnTo>
                    <a:pt x="826109" y="469594"/>
                  </a:lnTo>
                  <a:lnTo>
                    <a:pt x="890700" y="456124"/>
                  </a:lnTo>
                  <a:lnTo>
                    <a:pt x="923925" y="430911"/>
                  </a:lnTo>
                  <a:lnTo>
                    <a:pt x="953777" y="392302"/>
                  </a:lnTo>
                  <a:lnTo>
                    <a:pt x="988061" y="338820"/>
                  </a:lnTo>
                  <a:lnTo>
                    <a:pt x="1020906" y="280766"/>
                  </a:lnTo>
                  <a:lnTo>
                    <a:pt x="1046442" y="228442"/>
                  </a:lnTo>
                  <a:lnTo>
                    <a:pt x="1058799" y="192150"/>
                  </a:lnTo>
                  <a:lnTo>
                    <a:pt x="1048283" y="175381"/>
                  </a:lnTo>
                  <a:lnTo>
                    <a:pt x="1017349" y="177244"/>
                  </a:lnTo>
                  <a:lnTo>
                    <a:pt x="984914" y="186561"/>
                  </a:lnTo>
                  <a:lnTo>
                    <a:pt x="969899" y="192150"/>
                  </a:lnTo>
                  <a:lnTo>
                    <a:pt x="983789" y="192150"/>
                  </a:lnTo>
                  <a:lnTo>
                    <a:pt x="1014349" y="192150"/>
                  </a:lnTo>
                  <a:lnTo>
                    <a:pt x="1044908" y="192150"/>
                  </a:lnTo>
                  <a:lnTo>
                    <a:pt x="1058799" y="192150"/>
                  </a:lnTo>
                  <a:lnTo>
                    <a:pt x="1051159" y="192150"/>
                  </a:lnTo>
                  <a:lnTo>
                    <a:pt x="1031017" y="192150"/>
                  </a:lnTo>
                  <a:lnTo>
                    <a:pt x="1002541" y="192150"/>
                  </a:lnTo>
                  <a:lnTo>
                    <a:pt x="969899" y="192150"/>
                  </a:lnTo>
                </a:path>
                <a:path w="1066800" h="1447800">
                  <a:moveTo>
                    <a:pt x="673608" y="88391"/>
                  </a:moveTo>
                  <a:lnTo>
                    <a:pt x="640804" y="129551"/>
                  </a:lnTo>
                  <a:lnTo>
                    <a:pt x="608155" y="149732"/>
                  </a:lnTo>
                  <a:lnTo>
                    <a:pt x="566862" y="158293"/>
                  </a:lnTo>
                  <a:lnTo>
                    <a:pt x="508126" y="164591"/>
                  </a:lnTo>
                  <a:lnTo>
                    <a:pt x="459509" y="180828"/>
                  </a:lnTo>
                  <a:lnTo>
                    <a:pt x="410692" y="197289"/>
                  </a:lnTo>
                  <a:lnTo>
                    <a:pt x="362066" y="214587"/>
                  </a:lnTo>
                  <a:lnTo>
                    <a:pt x="314022" y="233336"/>
                  </a:lnTo>
                  <a:lnTo>
                    <a:pt x="266951" y="254149"/>
                  </a:lnTo>
                  <a:lnTo>
                    <a:pt x="221243" y="277639"/>
                  </a:lnTo>
                  <a:lnTo>
                    <a:pt x="177291" y="304418"/>
                  </a:lnTo>
                  <a:lnTo>
                    <a:pt x="167029" y="352678"/>
                  </a:lnTo>
                  <a:lnTo>
                    <a:pt x="155389" y="401700"/>
                  </a:lnTo>
                  <a:lnTo>
                    <a:pt x="142517" y="450723"/>
                  </a:lnTo>
                  <a:lnTo>
                    <a:pt x="128560" y="498983"/>
                  </a:lnTo>
                  <a:lnTo>
                    <a:pt x="113664" y="545718"/>
                  </a:lnTo>
                  <a:lnTo>
                    <a:pt x="112663" y="594261"/>
                  </a:lnTo>
                  <a:lnTo>
                    <a:pt x="107632" y="644114"/>
                  </a:lnTo>
                  <a:lnTo>
                    <a:pt x="100958" y="694494"/>
                  </a:lnTo>
                  <a:lnTo>
                    <a:pt x="95027" y="744616"/>
                  </a:lnTo>
                  <a:lnTo>
                    <a:pt x="92228" y="793697"/>
                  </a:lnTo>
                  <a:lnTo>
                    <a:pt x="94948" y="840952"/>
                  </a:lnTo>
                  <a:lnTo>
                    <a:pt x="105573" y="885596"/>
                  </a:lnTo>
                  <a:lnTo>
                    <a:pt x="126491" y="926845"/>
                  </a:lnTo>
                  <a:lnTo>
                    <a:pt x="163247" y="971646"/>
                  </a:lnTo>
                  <a:lnTo>
                    <a:pt x="198075" y="998250"/>
                  </a:lnTo>
                  <a:lnTo>
                    <a:pt x="230862" y="1009324"/>
                  </a:lnTo>
                  <a:lnTo>
                    <a:pt x="261496" y="1007536"/>
                  </a:lnTo>
                  <a:lnTo>
                    <a:pt x="315845" y="976040"/>
                  </a:lnTo>
                  <a:lnTo>
                    <a:pt x="360216" y="925098"/>
                  </a:lnTo>
                  <a:lnTo>
                    <a:pt x="393700" y="876045"/>
                  </a:lnTo>
                  <a:lnTo>
                    <a:pt x="402539" y="830324"/>
                  </a:lnTo>
                  <a:lnTo>
                    <a:pt x="410311" y="784597"/>
                  </a:lnTo>
                  <a:lnTo>
                    <a:pt x="417474" y="738858"/>
                  </a:lnTo>
                  <a:lnTo>
                    <a:pt x="424484" y="693100"/>
                  </a:lnTo>
                  <a:lnTo>
                    <a:pt x="431800" y="647318"/>
                  </a:lnTo>
                  <a:lnTo>
                    <a:pt x="413127" y="606958"/>
                  </a:lnTo>
                  <a:lnTo>
                    <a:pt x="385840" y="566283"/>
                  </a:lnTo>
                  <a:lnTo>
                    <a:pt x="352456" y="526843"/>
                  </a:lnTo>
                  <a:lnTo>
                    <a:pt x="315496" y="490187"/>
                  </a:lnTo>
                  <a:lnTo>
                    <a:pt x="277477" y="457862"/>
                  </a:lnTo>
                  <a:lnTo>
                    <a:pt x="240918" y="431418"/>
                  </a:lnTo>
                  <a:lnTo>
                    <a:pt x="232106" y="406580"/>
                  </a:lnTo>
                  <a:lnTo>
                    <a:pt x="221472" y="383968"/>
                  </a:lnTo>
                  <a:lnTo>
                    <a:pt x="207861" y="362856"/>
                  </a:lnTo>
                  <a:lnTo>
                    <a:pt x="190118" y="342518"/>
                  </a:lnTo>
                </a:path>
                <a:path w="1066800" h="1447800">
                  <a:moveTo>
                    <a:pt x="101473" y="914400"/>
                  </a:moveTo>
                  <a:lnTo>
                    <a:pt x="95307" y="934192"/>
                  </a:lnTo>
                  <a:lnTo>
                    <a:pt x="88820" y="953960"/>
                  </a:lnTo>
                  <a:lnTo>
                    <a:pt x="82309" y="973728"/>
                  </a:lnTo>
                  <a:lnTo>
                    <a:pt x="76073" y="993520"/>
                  </a:lnTo>
                  <a:lnTo>
                    <a:pt x="63373" y="1033144"/>
                  </a:lnTo>
                  <a:lnTo>
                    <a:pt x="57852" y="1056572"/>
                  </a:lnTo>
                  <a:lnTo>
                    <a:pt x="51117" y="1079881"/>
                  </a:lnTo>
                  <a:lnTo>
                    <a:pt x="47335" y="1102903"/>
                  </a:lnTo>
                  <a:lnTo>
                    <a:pt x="50673" y="1125474"/>
                  </a:lnTo>
                  <a:lnTo>
                    <a:pt x="72354" y="1138886"/>
                  </a:lnTo>
                  <a:lnTo>
                    <a:pt x="109632" y="1137808"/>
                  </a:lnTo>
                  <a:lnTo>
                    <a:pt x="146006" y="1130563"/>
                  </a:lnTo>
                  <a:lnTo>
                    <a:pt x="164973" y="1125474"/>
                  </a:lnTo>
                  <a:lnTo>
                    <a:pt x="175377" y="1168074"/>
                  </a:lnTo>
                  <a:lnTo>
                    <a:pt x="182483" y="1200626"/>
                  </a:lnTo>
                  <a:lnTo>
                    <a:pt x="196709" y="1228558"/>
                  </a:lnTo>
                  <a:lnTo>
                    <a:pt x="228473" y="1257300"/>
                  </a:lnTo>
                  <a:lnTo>
                    <a:pt x="269203" y="1236900"/>
                  </a:lnTo>
                  <a:lnTo>
                    <a:pt x="294287" y="1215307"/>
                  </a:lnTo>
                  <a:lnTo>
                    <a:pt x="307143" y="1190536"/>
                  </a:lnTo>
                  <a:lnTo>
                    <a:pt x="311191" y="1160599"/>
                  </a:lnTo>
                  <a:lnTo>
                    <a:pt x="309849" y="1123511"/>
                  </a:lnTo>
                  <a:lnTo>
                    <a:pt x="306536" y="1077285"/>
                  </a:lnTo>
                  <a:lnTo>
                    <a:pt x="304673" y="1019937"/>
                  </a:lnTo>
                </a:path>
                <a:path w="1066800" h="1447800">
                  <a:moveTo>
                    <a:pt x="152400" y="1143000"/>
                  </a:moveTo>
                  <a:lnTo>
                    <a:pt x="0" y="1295400"/>
                  </a:lnTo>
                </a:path>
                <a:path w="1066800" h="1447800">
                  <a:moveTo>
                    <a:pt x="0" y="1295400"/>
                  </a:moveTo>
                  <a:lnTo>
                    <a:pt x="228600" y="1447800"/>
                  </a:lnTo>
                </a:path>
                <a:path w="1066800" h="1447800">
                  <a:moveTo>
                    <a:pt x="533400" y="1143000"/>
                  </a:moveTo>
                  <a:lnTo>
                    <a:pt x="240791" y="1435608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62400" y="38100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6200"/>
                  </a:moveTo>
                  <a:lnTo>
                    <a:pt x="7620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91000" y="39624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63161" y="3099053"/>
              <a:ext cx="1169035" cy="864235"/>
            </a:xfrm>
            <a:custGeom>
              <a:avLst/>
              <a:gdLst/>
              <a:ahLst/>
              <a:cxnLst/>
              <a:rect l="l" t="t" r="r" b="b"/>
              <a:pathLst>
                <a:path w="1169035" h="864235">
                  <a:moveTo>
                    <a:pt x="228600" y="864108"/>
                  </a:moveTo>
                  <a:lnTo>
                    <a:pt x="0" y="711708"/>
                  </a:lnTo>
                </a:path>
                <a:path w="1169035" h="864235">
                  <a:moveTo>
                    <a:pt x="1168908" y="0"/>
                  </a:moveTo>
                  <a:lnTo>
                    <a:pt x="1150947" y="45194"/>
                  </a:lnTo>
                  <a:lnTo>
                    <a:pt x="1132570" y="90090"/>
                  </a:lnTo>
                  <a:lnTo>
                    <a:pt x="1113311" y="134391"/>
                  </a:lnTo>
                  <a:lnTo>
                    <a:pt x="1092708" y="177800"/>
                  </a:lnTo>
                  <a:lnTo>
                    <a:pt x="1067206" y="219884"/>
                  </a:lnTo>
                  <a:lnTo>
                    <a:pt x="1038907" y="258540"/>
                  </a:lnTo>
                  <a:lnTo>
                    <a:pt x="1012108" y="298100"/>
                  </a:lnTo>
                  <a:lnTo>
                    <a:pt x="991108" y="342900"/>
                  </a:lnTo>
                  <a:lnTo>
                    <a:pt x="986434" y="401543"/>
                  </a:lnTo>
                  <a:lnTo>
                    <a:pt x="981913" y="446867"/>
                  </a:lnTo>
                  <a:lnTo>
                    <a:pt x="974648" y="485729"/>
                  </a:lnTo>
                  <a:lnTo>
                    <a:pt x="961745" y="524987"/>
                  </a:lnTo>
                  <a:lnTo>
                    <a:pt x="940308" y="571500"/>
                  </a:lnTo>
                  <a:lnTo>
                    <a:pt x="964781" y="624595"/>
                  </a:lnTo>
                  <a:lnTo>
                    <a:pt x="994457" y="652414"/>
                  </a:lnTo>
                  <a:lnTo>
                    <a:pt x="1035159" y="668351"/>
                  </a:lnTo>
                  <a:lnTo>
                    <a:pt x="1092708" y="685800"/>
                  </a:lnTo>
                  <a:lnTo>
                    <a:pt x="1102233" y="689088"/>
                  </a:lnTo>
                  <a:lnTo>
                    <a:pt x="1142761" y="704451"/>
                  </a:lnTo>
                  <a:lnTo>
                    <a:pt x="1164955" y="720592"/>
                  </a:lnTo>
                  <a:lnTo>
                    <a:pt x="1168908" y="72390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76800" y="3733800"/>
              <a:ext cx="152400" cy="76200"/>
            </a:xfrm>
            <a:custGeom>
              <a:avLst/>
              <a:gdLst/>
              <a:ahLst/>
              <a:cxnLst/>
              <a:rect l="l" t="t" r="r" b="b"/>
              <a:pathLst>
                <a:path w="152400" h="76200">
                  <a:moveTo>
                    <a:pt x="0" y="0"/>
                  </a:moveTo>
                  <a:lnTo>
                    <a:pt x="152400" y="762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974336" y="3374135"/>
              <a:ext cx="185927" cy="1615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03194" y="3734561"/>
              <a:ext cx="1079500" cy="912494"/>
            </a:xfrm>
            <a:custGeom>
              <a:avLst/>
              <a:gdLst/>
              <a:ahLst/>
              <a:cxnLst/>
              <a:rect l="l" t="t" r="r" b="b"/>
              <a:pathLst>
                <a:path w="1079500" h="912495">
                  <a:moveTo>
                    <a:pt x="499285" y="220218"/>
                  </a:moveTo>
                  <a:lnTo>
                    <a:pt x="491195" y="243838"/>
                  </a:lnTo>
                  <a:lnTo>
                    <a:pt x="484664" y="267446"/>
                  </a:lnTo>
                  <a:lnTo>
                    <a:pt x="485444" y="291030"/>
                  </a:lnTo>
                  <a:lnTo>
                    <a:pt x="524219" y="336047"/>
                  </a:lnTo>
                  <a:lnTo>
                    <a:pt x="578277" y="371603"/>
                  </a:lnTo>
                  <a:lnTo>
                    <a:pt x="588566" y="377570"/>
                  </a:lnTo>
                  <a:lnTo>
                    <a:pt x="603843" y="428130"/>
                  </a:lnTo>
                  <a:lnTo>
                    <a:pt x="611353" y="454262"/>
                  </a:lnTo>
                  <a:lnTo>
                    <a:pt x="617169" y="469276"/>
                  </a:lnTo>
                  <a:lnTo>
                    <a:pt x="627361" y="486478"/>
                  </a:lnTo>
                  <a:lnTo>
                    <a:pt x="648002" y="519175"/>
                  </a:lnTo>
                  <a:lnTo>
                    <a:pt x="653098" y="561338"/>
                  </a:lnTo>
                  <a:lnTo>
                    <a:pt x="659051" y="610036"/>
                  </a:lnTo>
                  <a:lnTo>
                    <a:pt x="666718" y="662634"/>
                  </a:lnTo>
                  <a:lnTo>
                    <a:pt x="676957" y="716496"/>
                  </a:lnTo>
                  <a:lnTo>
                    <a:pt x="690624" y="768985"/>
                  </a:lnTo>
                  <a:lnTo>
                    <a:pt x="708576" y="817466"/>
                  </a:lnTo>
                  <a:lnTo>
                    <a:pt x="731672" y="859302"/>
                  </a:lnTo>
                  <a:lnTo>
                    <a:pt x="760767" y="891857"/>
                  </a:lnTo>
                  <a:lnTo>
                    <a:pt x="796719" y="912494"/>
                  </a:lnTo>
                  <a:lnTo>
                    <a:pt x="830670" y="909998"/>
                  </a:lnTo>
                  <a:lnTo>
                    <a:pt x="864966" y="909002"/>
                  </a:lnTo>
                  <a:lnTo>
                    <a:pt x="930450" y="896746"/>
                  </a:lnTo>
                  <a:lnTo>
                    <a:pt x="952072" y="819007"/>
                  </a:lnTo>
                  <a:lnTo>
                    <a:pt x="965740" y="761176"/>
                  </a:lnTo>
                  <a:lnTo>
                    <a:pt x="975027" y="723645"/>
                  </a:lnTo>
                  <a:lnTo>
                    <a:pt x="971941" y="686701"/>
                  </a:lnTo>
                  <a:lnTo>
                    <a:pt x="966875" y="642199"/>
                  </a:lnTo>
                  <a:lnTo>
                    <a:pt x="961200" y="592250"/>
                  </a:lnTo>
                  <a:lnTo>
                    <a:pt x="956290" y="538965"/>
                  </a:lnTo>
                  <a:lnTo>
                    <a:pt x="953516" y="484457"/>
                  </a:lnTo>
                  <a:lnTo>
                    <a:pt x="954252" y="430836"/>
                  </a:lnTo>
                  <a:lnTo>
                    <a:pt x="959869" y="380215"/>
                  </a:lnTo>
                  <a:lnTo>
                    <a:pt x="971739" y="334704"/>
                  </a:lnTo>
                  <a:lnTo>
                    <a:pt x="991236" y="296416"/>
                  </a:lnTo>
                  <a:lnTo>
                    <a:pt x="1019731" y="267462"/>
                  </a:lnTo>
                  <a:lnTo>
                    <a:pt x="1039470" y="213957"/>
                  </a:lnTo>
                  <a:lnTo>
                    <a:pt x="1055905" y="162818"/>
                  </a:lnTo>
                  <a:lnTo>
                    <a:pt x="1068414" y="111684"/>
                  </a:lnTo>
                  <a:lnTo>
                    <a:pt x="1076375" y="58198"/>
                  </a:lnTo>
                  <a:lnTo>
                    <a:pt x="1079167" y="0"/>
                  </a:lnTo>
                </a:path>
                <a:path w="1079500" h="912495">
                  <a:moveTo>
                    <a:pt x="29639" y="244982"/>
                  </a:moveTo>
                  <a:lnTo>
                    <a:pt x="20559" y="294352"/>
                  </a:lnTo>
                  <a:lnTo>
                    <a:pt x="24051" y="342852"/>
                  </a:lnTo>
                  <a:lnTo>
                    <a:pt x="33925" y="391662"/>
                  </a:lnTo>
                  <a:lnTo>
                    <a:pt x="43990" y="441960"/>
                  </a:lnTo>
                  <a:lnTo>
                    <a:pt x="40498" y="456485"/>
                  </a:lnTo>
                  <a:lnTo>
                    <a:pt x="37481" y="470820"/>
                  </a:lnTo>
                  <a:lnTo>
                    <a:pt x="34132" y="484822"/>
                  </a:lnTo>
                  <a:lnTo>
                    <a:pt x="29639" y="498348"/>
                  </a:lnTo>
                  <a:lnTo>
                    <a:pt x="22404" y="509097"/>
                  </a:lnTo>
                  <a:lnTo>
                    <a:pt x="13288" y="518715"/>
                  </a:lnTo>
                  <a:lnTo>
                    <a:pt x="5172" y="528691"/>
                  </a:lnTo>
                  <a:lnTo>
                    <a:pt x="937" y="540512"/>
                  </a:lnTo>
                  <a:lnTo>
                    <a:pt x="0" y="578205"/>
                  </a:lnTo>
                  <a:lnTo>
                    <a:pt x="1747" y="623202"/>
                  </a:lnTo>
                  <a:lnTo>
                    <a:pt x="7018" y="672244"/>
                  </a:lnTo>
                  <a:lnTo>
                    <a:pt x="16653" y="722074"/>
                  </a:lnTo>
                  <a:lnTo>
                    <a:pt x="31492" y="769433"/>
                  </a:lnTo>
                  <a:lnTo>
                    <a:pt x="52372" y="811063"/>
                  </a:lnTo>
                  <a:lnTo>
                    <a:pt x="80135" y="843707"/>
                  </a:lnTo>
                  <a:lnTo>
                    <a:pt x="115618" y="864107"/>
                  </a:lnTo>
                  <a:lnTo>
                    <a:pt x="162515" y="841621"/>
                  </a:lnTo>
                  <a:lnTo>
                    <a:pt x="194945" y="820134"/>
                  </a:lnTo>
                  <a:lnTo>
                    <a:pt x="219970" y="785455"/>
                  </a:lnTo>
                  <a:lnTo>
                    <a:pt x="244650" y="723392"/>
                  </a:lnTo>
                  <a:lnTo>
                    <a:pt x="250444" y="701643"/>
                  </a:lnTo>
                  <a:lnTo>
                    <a:pt x="253705" y="691030"/>
                  </a:lnTo>
                  <a:lnTo>
                    <a:pt x="282990" y="654690"/>
                  </a:lnTo>
                  <a:lnTo>
                    <a:pt x="311373" y="627141"/>
                  </a:lnTo>
                  <a:lnTo>
                    <a:pt x="344980" y="596773"/>
                  </a:lnTo>
                  <a:lnTo>
                    <a:pt x="356011" y="575450"/>
                  </a:lnTo>
                  <a:lnTo>
                    <a:pt x="369888" y="555259"/>
                  </a:lnTo>
                  <a:lnTo>
                    <a:pt x="382074" y="534711"/>
                  </a:lnTo>
                  <a:lnTo>
                    <a:pt x="388033" y="512318"/>
                  </a:lnTo>
                  <a:lnTo>
                    <a:pt x="388946" y="463733"/>
                  </a:lnTo>
                  <a:lnTo>
                    <a:pt x="388373" y="415244"/>
                  </a:lnTo>
                  <a:lnTo>
                    <a:pt x="386683" y="366823"/>
                  </a:lnTo>
                  <a:lnTo>
                    <a:pt x="384244" y="318442"/>
                  </a:lnTo>
                  <a:lnTo>
                    <a:pt x="381423" y="270075"/>
                  </a:lnTo>
                  <a:lnTo>
                    <a:pt x="378588" y="221694"/>
                  </a:lnTo>
                  <a:lnTo>
                    <a:pt x="376108" y="173273"/>
                  </a:lnTo>
                  <a:lnTo>
                    <a:pt x="374350" y="124784"/>
                  </a:lnTo>
                  <a:lnTo>
                    <a:pt x="373682" y="76200"/>
                  </a:lnTo>
                </a:path>
                <a:path w="1079500" h="912495">
                  <a:moveTo>
                    <a:pt x="38275" y="457200"/>
                  </a:moveTo>
                  <a:lnTo>
                    <a:pt x="59419" y="517441"/>
                  </a:lnTo>
                  <a:lnTo>
                    <a:pt x="80264" y="552227"/>
                  </a:lnTo>
                  <a:lnTo>
                    <a:pt x="111802" y="571249"/>
                  </a:lnTo>
                  <a:lnTo>
                    <a:pt x="165021" y="584200"/>
                  </a:lnTo>
                  <a:lnTo>
                    <a:pt x="181734" y="616791"/>
                  </a:lnTo>
                  <a:lnTo>
                    <a:pt x="209566" y="649858"/>
                  </a:lnTo>
                  <a:lnTo>
                    <a:pt x="243638" y="675497"/>
                  </a:lnTo>
                  <a:lnTo>
                    <a:pt x="279067" y="68580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14800" y="4331208"/>
              <a:ext cx="965200" cy="100965"/>
            </a:xfrm>
            <a:custGeom>
              <a:avLst/>
              <a:gdLst/>
              <a:ahLst/>
              <a:cxnLst/>
              <a:rect l="l" t="t" r="r" b="b"/>
              <a:pathLst>
                <a:path w="965200" h="100964">
                  <a:moveTo>
                    <a:pt x="140208" y="0"/>
                  </a:moveTo>
                  <a:lnTo>
                    <a:pt x="106638" y="24574"/>
                  </a:lnTo>
                  <a:lnTo>
                    <a:pt x="71294" y="52673"/>
                  </a:lnTo>
                  <a:lnTo>
                    <a:pt x="35355" y="79581"/>
                  </a:lnTo>
                  <a:lnTo>
                    <a:pt x="0" y="100584"/>
                  </a:lnTo>
                </a:path>
                <a:path w="965200" h="100964">
                  <a:moveTo>
                    <a:pt x="685800" y="38100"/>
                  </a:moveTo>
                  <a:lnTo>
                    <a:pt x="731443" y="35521"/>
                  </a:lnTo>
                  <a:lnTo>
                    <a:pt x="777087" y="33320"/>
                  </a:lnTo>
                  <a:lnTo>
                    <a:pt x="822731" y="31113"/>
                  </a:lnTo>
                  <a:lnTo>
                    <a:pt x="868375" y="28517"/>
                  </a:lnTo>
                  <a:lnTo>
                    <a:pt x="914019" y="25146"/>
                  </a:lnTo>
                  <a:lnTo>
                    <a:pt x="959221" y="13983"/>
                  </a:lnTo>
                  <a:lnTo>
                    <a:pt x="964691" y="12192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808473" y="4389247"/>
              <a:ext cx="263398" cy="11112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242982" y="2996183"/>
              <a:ext cx="470622" cy="29565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51070" y="2984753"/>
              <a:ext cx="604520" cy="819150"/>
            </a:xfrm>
            <a:custGeom>
              <a:avLst/>
              <a:gdLst/>
              <a:ahLst/>
              <a:cxnLst/>
              <a:rect l="l" t="t" r="r" b="b"/>
              <a:pathLst>
                <a:path w="604520" h="819150">
                  <a:moveTo>
                    <a:pt x="0" y="0"/>
                  </a:moveTo>
                  <a:lnTo>
                    <a:pt x="41876" y="25872"/>
                  </a:lnTo>
                  <a:lnTo>
                    <a:pt x="81528" y="48844"/>
                  </a:lnTo>
                  <a:lnTo>
                    <a:pt x="120621" y="68749"/>
                  </a:lnTo>
                  <a:lnTo>
                    <a:pt x="160818" y="85425"/>
                  </a:lnTo>
                  <a:lnTo>
                    <a:pt x="203783" y="98706"/>
                  </a:lnTo>
                  <a:lnTo>
                    <a:pt x="251180" y="108428"/>
                  </a:lnTo>
                  <a:lnTo>
                    <a:pt x="304672" y="114426"/>
                  </a:lnTo>
                  <a:lnTo>
                    <a:pt x="318613" y="117107"/>
                  </a:lnTo>
                  <a:lnTo>
                    <a:pt x="337613" y="119014"/>
                  </a:lnTo>
                  <a:lnTo>
                    <a:pt x="356018" y="121802"/>
                  </a:lnTo>
                  <a:lnTo>
                    <a:pt x="368172" y="127126"/>
                  </a:lnTo>
                  <a:lnTo>
                    <a:pt x="368421" y="132236"/>
                  </a:lnTo>
                  <a:lnTo>
                    <a:pt x="360632" y="134667"/>
                  </a:lnTo>
                  <a:lnTo>
                    <a:pt x="353439" y="136503"/>
                  </a:lnTo>
                  <a:lnTo>
                    <a:pt x="355472" y="139826"/>
                  </a:lnTo>
                  <a:lnTo>
                    <a:pt x="378509" y="152463"/>
                  </a:lnTo>
                  <a:lnTo>
                    <a:pt x="405082" y="168243"/>
                  </a:lnTo>
                  <a:lnTo>
                    <a:pt x="432250" y="182546"/>
                  </a:lnTo>
                  <a:lnTo>
                    <a:pt x="457072" y="190754"/>
                  </a:lnTo>
                  <a:lnTo>
                    <a:pt x="474335" y="216056"/>
                  </a:lnTo>
                  <a:lnTo>
                    <a:pt x="485822" y="231251"/>
                  </a:lnTo>
                  <a:lnTo>
                    <a:pt x="498810" y="245278"/>
                  </a:lnTo>
                  <a:lnTo>
                    <a:pt x="520572" y="267081"/>
                  </a:lnTo>
                  <a:lnTo>
                    <a:pt x="536513" y="296235"/>
                  </a:lnTo>
                  <a:lnTo>
                    <a:pt x="556466" y="330200"/>
                  </a:lnTo>
                  <a:lnTo>
                    <a:pt x="574347" y="370736"/>
                  </a:lnTo>
                  <a:lnTo>
                    <a:pt x="584072" y="419608"/>
                  </a:lnTo>
                  <a:lnTo>
                    <a:pt x="593861" y="452437"/>
                  </a:lnTo>
                  <a:lnTo>
                    <a:pt x="601710" y="483171"/>
                  </a:lnTo>
                  <a:lnTo>
                    <a:pt x="603914" y="513905"/>
                  </a:lnTo>
                  <a:lnTo>
                    <a:pt x="596772" y="546735"/>
                  </a:lnTo>
                  <a:lnTo>
                    <a:pt x="575306" y="583999"/>
                  </a:lnTo>
                  <a:lnTo>
                    <a:pt x="543147" y="624252"/>
                  </a:lnTo>
                  <a:lnTo>
                    <a:pt x="509226" y="663910"/>
                  </a:lnTo>
                  <a:lnTo>
                    <a:pt x="482472" y="699389"/>
                  </a:lnTo>
                  <a:lnTo>
                    <a:pt x="463587" y="711926"/>
                  </a:lnTo>
                  <a:lnTo>
                    <a:pt x="456453" y="741299"/>
                  </a:lnTo>
                  <a:lnTo>
                    <a:pt x="449629" y="775148"/>
                  </a:lnTo>
                  <a:lnTo>
                    <a:pt x="431672" y="801116"/>
                  </a:lnTo>
                  <a:lnTo>
                    <a:pt x="423735" y="818558"/>
                  </a:lnTo>
                  <a:lnTo>
                    <a:pt x="406272" y="807402"/>
                  </a:lnTo>
                  <a:lnTo>
                    <a:pt x="388810" y="786721"/>
                  </a:lnTo>
                  <a:lnTo>
                    <a:pt x="380872" y="775589"/>
                  </a:lnTo>
                </a:path>
              </a:pathLst>
            </a:custGeom>
            <a:ln w="289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876800" y="3810000"/>
              <a:ext cx="228600" cy="76200"/>
            </a:xfrm>
            <a:custGeom>
              <a:avLst/>
              <a:gdLst/>
              <a:ahLst/>
              <a:cxnLst/>
              <a:rect l="l" t="t" r="r" b="b"/>
              <a:pathLst>
                <a:path w="228600" h="76200">
                  <a:moveTo>
                    <a:pt x="0" y="0"/>
                  </a:moveTo>
                  <a:lnTo>
                    <a:pt x="228600" y="762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738374" y="5204967"/>
              <a:ext cx="467359" cy="487045"/>
            </a:xfrm>
            <a:custGeom>
              <a:avLst/>
              <a:gdLst/>
              <a:ahLst/>
              <a:cxnLst/>
              <a:rect l="l" t="t" r="r" b="b"/>
              <a:pathLst>
                <a:path w="467360" h="487045">
                  <a:moveTo>
                    <a:pt x="215645" y="0"/>
                  </a:moveTo>
                  <a:lnTo>
                    <a:pt x="466851" y="172592"/>
                  </a:lnTo>
                  <a:lnTo>
                    <a:pt x="251206" y="486638"/>
                  </a:lnTo>
                  <a:lnTo>
                    <a:pt x="0" y="314070"/>
                  </a:lnTo>
                  <a:lnTo>
                    <a:pt x="215645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983992" y="5003291"/>
              <a:ext cx="368935" cy="318770"/>
            </a:xfrm>
            <a:custGeom>
              <a:avLst/>
              <a:gdLst/>
              <a:ahLst/>
              <a:cxnLst/>
              <a:rect l="l" t="t" r="r" b="b"/>
              <a:pathLst>
                <a:path w="368935" h="318770">
                  <a:moveTo>
                    <a:pt x="64007" y="102107"/>
                  </a:moveTo>
                  <a:lnTo>
                    <a:pt x="292607" y="254507"/>
                  </a:lnTo>
                </a:path>
                <a:path w="368935" h="318770">
                  <a:moveTo>
                    <a:pt x="0" y="140207"/>
                  </a:moveTo>
                  <a:lnTo>
                    <a:pt x="102107" y="0"/>
                  </a:lnTo>
                </a:path>
                <a:path w="368935" h="318770">
                  <a:moveTo>
                    <a:pt x="266700" y="318515"/>
                  </a:moveTo>
                  <a:lnTo>
                    <a:pt x="368807" y="178307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192907" y="4280153"/>
              <a:ext cx="567690" cy="831850"/>
            </a:xfrm>
            <a:custGeom>
              <a:avLst/>
              <a:gdLst/>
              <a:ahLst/>
              <a:cxnLst/>
              <a:rect l="l" t="t" r="r" b="b"/>
              <a:pathLst>
                <a:path w="567689" h="831850">
                  <a:moveTo>
                    <a:pt x="545590" y="32474"/>
                  </a:moveTo>
                  <a:lnTo>
                    <a:pt x="527836" y="41011"/>
                  </a:lnTo>
                  <a:lnTo>
                    <a:pt x="0" y="820420"/>
                  </a:lnTo>
                  <a:lnTo>
                    <a:pt x="16510" y="831596"/>
                  </a:lnTo>
                  <a:lnTo>
                    <a:pt x="544253" y="52143"/>
                  </a:lnTo>
                  <a:lnTo>
                    <a:pt x="545590" y="32474"/>
                  </a:lnTo>
                  <a:close/>
                </a:path>
                <a:path w="567689" h="831850">
                  <a:moveTo>
                    <a:pt x="566852" y="10668"/>
                  </a:moveTo>
                  <a:lnTo>
                    <a:pt x="548385" y="10668"/>
                  </a:lnTo>
                  <a:lnTo>
                    <a:pt x="564769" y="21844"/>
                  </a:lnTo>
                  <a:lnTo>
                    <a:pt x="544253" y="52143"/>
                  </a:lnTo>
                  <a:lnTo>
                    <a:pt x="540384" y="109093"/>
                  </a:lnTo>
                  <a:lnTo>
                    <a:pt x="544576" y="113792"/>
                  </a:lnTo>
                  <a:lnTo>
                    <a:pt x="555497" y="114554"/>
                  </a:lnTo>
                  <a:lnTo>
                    <a:pt x="560196" y="110363"/>
                  </a:lnTo>
                  <a:lnTo>
                    <a:pt x="560578" y="104902"/>
                  </a:lnTo>
                  <a:lnTo>
                    <a:pt x="566852" y="10668"/>
                  </a:lnTo>
                  <a:close/>
                </a:path>
                <a:path w="567689" h="831850">
                  <a:moveTo>
                    <a:pt x="567563" y="0"/>
                  </a:moveTo>
                  <a:lnTo>
                    <a:pt x="472694" y="45466"/>
                  </a:lnTo>
                  <a:lnTo>
                    <a:pt x="467868" y="47879"/>
                  </a:lnTo>
                  <a:lnTo>
                    <a:pt x="465708" y="53721"/>
                  </a:lnTo>
                  <a:lnTo>
                    <a:pt x="468121" y="58674"/>
                  </a:lnTo>
                  <a:lnTo>
                    <a:pt x="470407" y="63627"/>
                  </a:lnTo>
                  <a:lnTo>
                    <a:pt x="476377" y="65659"/>
                  </a:lnTo>
                  <a:lnTo>
                    <a:pt x="481330" y="63373"/>
                  </a:lnTo>
                  <a:lnTo>
                    <a:pt x="527836" y="41011"/>
                  </a:lnTo>
                  <a:lnTo>
                    <a:pt x="548385" y="10668"/>
                  </a:lnTo>
                  <a:lnTo>
                    <a:pt x="566852" y="10668"/>
                  </a:lnTo>
                  <a:lnTo>
                    <a:pt x="567563" y="0"/>
                  </a:lnTo>
                  <a:close/>
                </a:path>
                <a:path w="567689" h="831850">
                  <a:moveTo>
                    <a:pt x="555646" y="15621"/>
                  </a:moveTo>
                  <a:lnTo>
                    <a:pt x="546734" y="15621"/>
                  </a:lnTo>
                  <a:lnTo>
                    <a:pt x="560832" y="25146"/>
                  </a:lnTo>
                  <a:lnTo>
                    <a:pt x="545590" y="32474"/>
                  </a:lnTo>
                  <a:lnTo>
                    <a:pt x="544253" y="52143"/>
                  </a:lnTo>
                  <a:lnTo>
                    <a:pt x="564769" y="21844"/>
                  </a:lnTo>
                  <a:lnTo>
                    <a:pt x="555646" y="15621"/>
                  </a:lnTo>
                  <a:close/>
                </a:path>
                <a:path w="567689" h="831850">
                  <a:moveTo>
                    <a:pt x="548385" y="10668"/>
                  </a:moveTo>
                  <a:lnTo>
                    <a:pt x="527836" y="41011"/>
                  </a:lnTo>
                  <a:lnTo>
                    <a:pt x="545590" y="32474"/>
                  </a:lnTo>
                  <a:lnTo>
                    <a:pt x="546734" y="15621"/>
                  </a:lnTo>
                  <a:lnTo>
                    <a:pt x="555646" y="15621"/>
                  </a:lnTo>
                  <a:lnTo>
                    <a:pt x="548385" y="10668"/>
                  </a:lnTo>
                  <a:close/>
                </a:path>
                <a:path w="567689" h="831850">
                  <a:moveTo>
                    <a:pt x="546734" y="15621"/>
                  </a:moveTo>
                  <a:lnTo>
                    <a:pt x="545590" y="32474"/>
                  </a:lnTo>
                  <a:lnTo>
                    <a:pt x="560832" y="25146"/>
                  </a:lnTo>
                  <a:lnTo>
                    <a:pt x="546734" y="1562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938522" y="5199507"/>
              <a:ext cx="360045" cy="238125"/>
            </a:xfrm>
            <a:custGeom>
              <a:avLst/>
              <a:gdLst/>
              <a:ahLst/>
              <a:cxnLst/>
              <a:rect l="l" t="t" r="r" b="b"/>
              <a:pathLst>
                <a:path w="360045" h="238125">
                  <a:moveTo>
                    <a:pt x="0" y="125095"/>
                  </a:moveTo>
                  <a:lnTo>
                    <a:pt x="140080" y="237744"/>
                  </a:lnTo>
                  <a:lnTo>
                    <a:pt x="319913" y="175133"/>
                  </a:lnTo>
                  <a:lnTo>
                    <a:pt x="359917" y="0"/>
                  </a:lnTo>
                  <a:lnTo>
                    <a:pt x="0" y="12509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361819" y="4724399"/>
              <a:ext cx="3239770" cy="1246505"/>
            </a:xfrm>
            <a:custGeom>
              <a:avLst/>
              <a:gdLst/>
              <a:ahLst/>
              <a:cxnLst/>
              <a:rect l="l" t="t" r="r" b="b"/>
              <a:pathLst>
                <a:path w="3239770" h="1246504">
                  <a:moveTo>
                    <a:pt x="108077" y="871562"/>
                  </a:moveTo>
                  <a:lnTo>
                    <a:pt x="107696" y="871562"/>
                  </a:lnTo>
                  <a:lnTo>
                    <a:pt x="106680" y="870292"/>
                  </a:lnTo>
                  <a:lnTo>
                    <a:pt x="106045" y="869022"/>
                  </a:lnTo>
                  <a:lnTo>
                    <a:pt x="104013" y="867752"/>
                  </a:lnTo>
                  <a:lnTo>
                    <a:pt x="102616" y="866482"/>
                  </a:lnTo>
                  <a:lnTo>
                    <a:pt x="100965" y="865212"/>
                  </a:lnTo>
                  <a:lnTo>
                    <a:pt x="99441" y="863942"/>
                  </a:lnTo>
                  <a:lnTo>
                    <a:pt x="96901" y="862672"/>
                  </a:lnTo>
                  <a:lnTo>
                    <a:pt x="95885" y="862672"/>
                  </a:lnTo>
                  <a:lnTo>
                    <a:pt x="94869" y="861402"/>
                  </a:lnTo>
                  <a:lnTo>
                    <a:pt x="90043" y="861402"/>
                  </a:lnTo>
                  <a:lnTo>
                    <a:pt x="43942" y="880452"/>
                  </a:lnTo>
                  <a:lnTo>
                    <a:pt x="66548" y="846162"/>
                  </a:lnTo>
                  <a:lnTo>
                    <a:pt x="66802" y="846162"/>
                  </a:lnTo>
                  <a:lnTo>
                    <a:pt x="66929" y="844892"/>
                  </a:lnTo>
                  <a:lnTo>
                    <a:pt x="66548" y="843622"/>
                  </a:lnTo>
                  <a:lnTo>
                    <a:pt x="65659" y="842352"/>
                  </a:lnTo>
                  <a:lnTo>
                    <a:pt x="64897" y="842352"/>
                  </a:lnTo>
                  <a:lnTo>
                    <a:pt x="64008" y="841082"/>
                  </a:lnTo>
                  <a:lnTo>
                    <a:pt x="62992" y="839812"/>
                  </a:lnTo>
                  <a:lnTo>
                    <a:pt x="61722" y="839812"/>
                  </a:lnTo>
                  <a:lnTo>
                    <a:pt x="60071" y="838542"/>
                  </a:lnTo>
                  <a:lnTo>
                    <a:pt x="58547" y="837272"/>
                  </a:lnTo>
                  <a:lnTo>
                    <a:pt x="57150" y="836002"/>
                  </a:lnTo>
                  <a:lnTo>
                    <a:pt x="56007" y="836002"/>
                  </a:lnTo>
                  <a:lnTo>
                    <a:pt x="54864" y="834732"/>
                  </a:lnTo>
                  <a:lnTo>
                    <a:pt x="50419" y="834732"/>
                  </a:lnTo>
                  <a:lnTo>
                    <a:pt x="254" y="910932"/>
                  </a:lnTo>
                  <a:lnTo>
                    <a:pt x="0" y="912202"/>
                  </a:lnTo>
                  <a:lnTo>
                    <a:pt x="0" y="913472"/>
                  </a:lnTo>
                  <a:lnTo>
                    <a:pt x="254" y="913472"/>
                  </a:lnTo>
                  <a:lnTo>
                    <a:pt x="762" y="914742"/>
                  </a:lnTo>
                  <a:lnTo>
                    <a:pt x="1143" y="914742"/>
                  </a:lnTo>
                  <a:lnTo>
                    <a:pt x="1905" y="916012"/>
                  </a:lnTo>
                  <a:lnTo>
                    <a:pt x="2921" y="917282"/>
                  </a:lnTo>
                  <a:lnTo>
                    <a:pt x="3810" y="917282"/>
                  </a:lnTo>
                  <a:lnTo>
                    <a:pt x="5080" y="918552"/>
                  </a:lnTo>
                  <a:lnTo>
                    <a:pt x="11938" y="922362"/>
                  </a:lnTo>
                  <a:lnTo>
                    <a:pt x="12827" y="922362"/>
                  </a:lnTo>
                  <a:lnTo>
                    <a:pt x="13589" y="923632"/>
                  </a:lnTo>
                  <a:lnTo>
                    <a:pt x="14986" y="923632"/>
                  </a:lnTo>
                  <a:lnTo>
                    <a:pt x="16002" y="922362"/>
                  </a:lnTo>
                  <a:lnTo>
                    <a:pt x="16637" y="922362"/>
                  </a:lnTo>
                  <a:lnTo>
                    <a:pt x="41783" y="884262"/>
                  </a:lnTo>
                  <a:lnTo>
                    <a:pt x="41021" y="937602"/>
                  </a:lnTo>
                  <a:lnTo>
                    <a:pt x="40894" y="940142"/>
                  </a:lnTo>
                  <a:lnTo>
                    <a:pt x="41402" y="941412"/>
                  </a:lnTo>
                  <a:lnTo>
                    <a:pt x="42037" y="941412"/>
                  </a:lnTo>
                  <a:lnTo>
                    <a:pt x="43180" y="942682"/>
                  </a:lnTo>
                  <a:lnTo>
                    <a:pt x="44196" y="943952"/>
                  </a:lnTo>
                  <a:lnTo>
                    <a:pt x="46101" y="945222"/>
                  </a:lnTo>
                  <a:lnTo>
                    <a:pt x="50419" y="947762"/>
                  </a:lnTo>
                  <a:lnTo>
                    <a:pt x="51943" y="949032"/>
                  </a:lnTo>
                  <a:lnTo>
                    <a:pt x="53086" y="950302"/>
                  </a:lnTo>
                  <a:lnTo>
                    <a:pt x="55245" y="950302"/>
                  </a:lnTo>
                  <a:lnTo>
                    <a:pt x="56134" y="951572"/>
                  </a:lnTo>
                  <a:lnTo>
                    <a:pt x="57531" y="951572"/>
                  </a:lnTo>
                  <a:lnTo>
                    <a:pt x="57912" y="950302"/>
                  </a:lnTo>
                  <a:lnTo>
                    <a:pt x="59055" y="950302"/>
                  </a:lnTo>
                  <a:lnTo>
                    <a:pt x="59309" y="949032"/>
                  </a:lnTo>
                  <a:lnTo>
                    <a:pt x="59690" y="949032"/>
                  </a:lnTo>
                  <a:lnTo>
                    <a:pt x="59944" y="947762"/>
                  </a:lnTo>
                  <a:lnTo>
                    <a:pt x="60198" y="945222"/>
                  </a:lnTo>
                  <a:lnTo>
                    <a:pt x="60198" y="891882"/>
                  </a:lnTo>
                  <a:lnTo>
                    <a:pt x="82562" y="884262"/>
                  </a:lnTo>
                  <a:lnTo>
                    <a:pt x="93751" y="880452"/>
                  </a:lnTo>
                  <a:lnTo>
                    <a:pt x="101219" y="877912"/>
                  </a:lnTo>
                  <a:lnTo>
                    <a:pt x="103378" y="876642"/>
                  </a:lnTo>
                  <a:lnTo>
                    <a:pt x="104775" y="875372"/>
                  </a:lnTo>
                  <a:lnTo>
                    <a:pt x="106553" y="874102"/>
                  </a:lnTo>
                  <a:lnTo>
                    <a:pt x="107188" y="874102"/>
                  </a:lnTo>
                  <a:lnTo>
                    <a:pt x="107696" y="872832"/>
                  </a:lnTo>
                  <a:lnTo>
                    <a:pt x="108077" y="872832"/>
                  </a:lnTo>
                  <a:lnTo>
                    <a:pt x="108077" y="871562"/>
                  </a:lnTo>
                  <a:close/>
                </a:path>
                <a:path w="3239770" h="1246504">
                  <a:moveTo>
                    <a:pt x="167640" y="909662"/>
                  </a:moveTo>
                  <a:lnTo>
                    <a:pt x="167132" y="909662"/>
                  </a:lnTo>
                  <a:lnTo>
                    <a:pt x="157454" y="903312"/>
                  </a:lnTo>
                  <a:lnTo>
                    <a:pt x="126492" y="882992"/>
                  </a:lnTo>
                  <a:lnTo>
                    <a:pt x="125222" y="881722"/>
                  </a:lnTo>
                  <a:lnTo>
                    <a:pt x="120777" y="881722"/>
                  </a:lnTo>
                  <a:lnTo>
                    <a:pt x="118237" y="884262"/>
                  </a:lnTo>
                  <a:lnTo>
                    <a:pt x="72136" y="954112"/>
                  </a:lnTo>
                  <a:lnTo>
                    <a:pt x="70993" y="956652"/>
                  </a:lnTo>
                  <a:lnTo>
                    <a:pt x="70612" y="957922"/>
                  </a:lnTo>
                  <a:lnTo>
                    <a:pt x="71374" y="960462"/>
                  </a:lnTo>
                  <a:lnTo>
                    <a:pt x="72263" y="961732"/>
                  </a:lnTo>
                  <a:lnTo>
                    <a:pt x="73660" y="963002"/>
                  </a:lnTo>
                  <a:lnTo>
                    <a:pt x="114427" y="989672"/>
                  </a:lnTo>
                  <a:lnTo>
                    <a:pt x="116840" y="989672"/>
                  </a:lnTo>
                  <a:lnTo>
                    <a:pt x="117348" y="988402"/>
                  </a:lnTo>
                  <a:lnTo>
                    <a:pt x="117856" y="988402"/>
                  </a:lnTo>
                  <a:lnTo>
                    <a:pt x="119126" y="987132"/>
                  </a:lnTo>
                  <a:lnTo>
                    <a:pt x="120650" y="984592"/>
                  </a:lnTo>
                  <a:lnTo>
                    <a:pt x="121539" y="983322"/>
                  </a:lnTo>
                  <a:lnTo>
                    <a:pt x="122047" y="982052"/>
                  </a:lnTo>
                  <a:lnTo>
                    <a:pt x="122555" y="982052"/>
                  </a:lnTo>
                  <a:lnTo>
                    <a:pt x="122936" y="980782"/>
                  </a:lnTo>
                  <a:lnTo>
                    <a:pt x="123444" y="978242"/>
                  </a:lnTo>
                  <a:lnTo>
                    <a:pt x="123317" y="978242"/>
                  </a:lnTo>
                  <a:lnTo>
                    <a:pt x="123063" y="976972"/>
                  </a:lnTo>
                  <a:lnTo>
                    <a:pt x="122809" y="976972"/>
                  </a:lnTo>
                  <a:lnTo>
                    <a:pt x="93472" y="957922"/>
                  </a:lnTo>
                  <a:lnTo>
                    <a:pt x="108458" y="935062"/>
                  </a:lnTo>
                  <a:lnTo>
                    <a:pt x="133096" y="951572"/>
                  </a:lnTo>
                  <a:lnTo>
                    <a:pt x="134874" y="951572"/>
                  </a:lnTo>
                  <a:lnTo>
                    <a:pt x="135890" y="950302"/>
                  </a:lnTo>
                  <a:lnTo>
                    <a:pt x="136525" y="950302"/>
                  </a:lnTo>
                  <a:lnTo>
                    <a:pt x="137795" y="949032"/>
                  </a:lnTo>
                  <a:lnTo>
                    <a:pt x="138430" y="947762"/>
                  </a:lnTo>
                  <a:lnTo>
                    <a:pt x="139954" y="945222"/>
                  </a:lnTo>
                  <a:lnTo>
                    <a:pt x="140589" y="943952"/>
                  </a:lnTo>
                  <a:lnTo>
                    <a:pt x="140970" y="942682"/>
                  </a:lnTo>
                  <a:lnTo>
                    <a:pt x="141478" y="942682"/>
                  </a:lnTo>
                  <a:lnTo>
                    <a:pt x="141986" y="940142"/>
                  </a:lnTo>
                  <a:lnTo>
                    <a:pt x="141859" y="940142"/>
                  </a:lnTo>
                  <a:lnTo>
                    <a:pt x="141605" y="938872"/>
                  </a:lnTo>
                  <a:lnTo>
                    <a:pt x="141351" y="938872"/>
                  </a:lnTo>
                  <a:lnTo>
                    <a:pt x="135636" y="935062"/>
                  </a:lnTo>
                  <a:lnTo>
                    <a:pt x="116586" y="922362"/>
                  </a:lnTo>
                  <a:lnTo>
                    <a:pt x="129540" y="903312"/>
                  </a:lnTo>
                  <a:lnTo>
                    <a:pt x="158623" y="922362"/>
                  </a:lnTo>
                  <a:lnTo>
                    <a:pt x="160401" y="922362"/>
                  </a:lnTo>
                  <a:lnTo>
                    <a:pt x="160909" y="921092"/>
                  </a:lnTo>
                  <a:lnTo>
                    <a:pt x="162052" y="921092"/>
                  </a:lnTo>
                  <a:lnTo>
                    <a:pt x="163322" y="918552"/>
                  </a:lnTo>
                  <a:lnTo>
                    <a:pt x="164084" y="918552"/>
                  </a:lnTo>
                  <a:lnTo>
                    <a:pt x="164846" y="917282"/>
                  </a:lnTo>
                  <a:lnTo>
                    <a:pt x="166243" y="914742"/>
                  </a:lnTo>
                  <a:lnTo>
                    <a:pt x="166624" y="913472"/>
                  </a:lnTo>
                  <a:lnTo>
                    <a:pt x="167132" y="913472"/>
                  </a:lnTo>
                  <a:lnTo>
                    <a:pt x="167640" y="910932"/>
                  </a:lnTo>
                  <a:lnTo>
                    <a:pt x="167640" y="909662"/>
                  </a:lnTo>
                  <a:close/>
                </a:path>
                <a:path w="3239770" h="1246504">
                  <a:moveTo>
                    <a:pt x="239522" y="957922"/>
                  </a:moveTo>
                  <a:lnTo>
                    <a:pt x="239395" y="957922"/>
                  </a:lnTo>
                  <a:lnTo>
                    <a:pt x="239141" y="956652"/>
                  </a:lnTo>
                  <a:lnTo>
                    <a:pt x="238506" y="955382"/>
                  </a:lnTo>
                  <a:lnTo>
                    <a:pt x="235966" y="954112"/>
                  </a:lnTo>
                  <a:lnTo>
                    <a:pt x="234188" y="952842"/>
                  </a:lnTo>
                  <a:lnTo>
                    <a:pt x="228600" y="949032"/>
                  </a:lnTo>
                  <a:lnTo>
                    <a:pt x="226314" y="947762"/>
                  </a:lnTo>
                  <a:lnTo>
                    <a:pt x="221361" y="947762"/>
                  </a:lnTo>
                  <a:lnTo>
                    <a:pt x="220726" y="949032"/>
                  </a:lnTo>
                  <a:lnTo>
                    <a:pt x="199009" y="961732"/>
                  </a:lnTo>
                  <a:lnTo>
                    <a:pt x="192532" y="966812"/>
                  </a:lnTo>
                  <a:lnTo>
                    <a:pt x="188087" y="969352"/>
                  </a:lnTo>
                  <a:lnTo>
                    <a:pt x="185928" y="971892"/>
                  </a:lnTo>
                  <a:lnTo>
                    <a:pt x="185801" y="971892"/>
                  </a:lnTo>
                  <a:lnTo>
                    <a:pt x="186436" y="968082"/>
                  </a:lnTo>
                  <a:lnTo>
                    <a:pt x="186944" y="965542"/>
                  </a:lnTo>
                  <a:lnTo>
                    <a:pt x="187579" y="963002"/>
                  </a:lnTo>
                  <a:lnTo>
                    <a:pt x="188595" y="957922"/>
                  </a:lnTo>
                  <a:lnTo>
                    <a:pt x="193040" y="929982"/>
                  </a:lnTo>
                  <a:lnTo>
                    <a:pt x="192913" y="927442"/>
                  </a:lnTo>
                  <a:lnTo>
                    <a:pt x="192659" y="926172"/>
                  </a:lnTo>
                  <a:lnTo>
                    <a:pt x="191643" y="924902"/>
                  </a:lnTo>
                  <a:lnTo>
                    <a:pt x="190881" y="924902"/>
                  </a:lnTo>
                  <a:lnTo>
                    <a:pt x="189738" y="923632"/>
                  </a:lnTo>
                  <a:lnTo>
                    <a:pt x="188722" y="922362"/>
                  </a:lnTo>
                  <a:lnTo>
                    <a:pt x="187198" y="922362"/>
                  </a:lnTo>
                  <a:lnTo>
                    <a:pt x="183007" y="918552"/>
                  </a:lnTo>
                  <a:lnTo>
                    <a:pt x="181229" y="918552"/>
                  </a:lnTo>
                  <a:lnTo>
                    <a:pt x="178435" y="916012"/>
                  </a:lnTo>
                  <a:lnTo>
                    <a:pt x="175895" y="916012"/>
                  </a:lnTo>
                  <a:lnTo>
                    <a:pt x="175387" y="917282"/>
                  </a:lnTo>
                  <a:lnTo>
                    <a:pt x="174625" y="918552"/>
                  </a:lnTo>
                  <a:lnTo>
                    <a:pt x="174371" y="921092"/>
                  </a:lnTo>
                  <a:lnTo>
                    <a:pt x="174117" y="922362"/>
                  </a:lnTo>
                  <a:lnTo>
                    <a:pt x="167386" y="980782"/>
                  </a:lnTo>
                  <a:lnTo>
                    <a:pt x="148463" y="1009992"/>
                  </a:lnTo>
                  <a:lnTo>
                    <a:pt x="148463" y="1011262"/>
                  </a:lnTo>
                  <a:lnTo>
                    <a:pt x="148717" y="1011262"/>
                  </a:lnTo>
                  <a:lnTo>
                    <a:pt x="149733" y="1012532"/>
                  </a:lnTo>
                  <a:lnTo>
                    <a:pt x="150495" y="1013802"/>
                  </a:lnTo>
                  <a:lnTo>
                    <a:pt x="151384" y="1013802"/>
                  </a:lnTo>
                  <a:lnTo>
                    <a:pt x="152400" y="1015072"/>
                  </a:lnTo>
                  <a:lnTo>
                    <a:pt x="153670" y="1016342"/>
                  </a:lnTo>
                  <a:lnTo>
                    <a:pt x="155194" y="1017612"/>
                  </a:lnTo>
                  <a:lnTo>
                    <a:pt x="156845" y="1017612"/>
                  </a:lnTo>
                  <a:lnTo>
                    <a:pt x="159258" y="1020152"/>
                  </a:lnTo>
                  <a:lnTo>
                    <a:pt x="161417" y="1020152"/>
                  </a:lnTo>
                  <a:lnTo>
                    <a:pt x="162941" y="1021422"/>
                  </a:lnTo>
                  <a:lnTo>
                    <a:pt x="164084" y="1021422"/>
                  </a:lnTo>
                  <a:lnTo>
                    <a:pt x="164465" y="1020152"/>
                  </a:lnTo>
                  <a:lnTo>
                    <a:pt x="165227" y="1020152"/>
                  </a:lnTo>
                  <a:lnTo>
                    <a:pt x="183769" y="992212"/>
                  </a:lnTo>
                  <a:lnTo>
                    <a:pt x="217627" y="971892"/>
                  </a:lnTo>
                  <a:lnTo>
                    <a:pt x="234569" y="961732"/>
                  </a:lnTo>
                  <a:lnTo>
                    <a:pt x="236347" y="961732"/>
                  </a:lnTo>
                  <a:lnTo>
                    <a:pt x="237617" y="960462"/>
                  </a:lnTo>
                  <a:lnTo>
                    <a:pt x="238379" y="959192"/>
                  </a:lnTo>
                  <a:lnTo>
                    <a:pt x="239268" y="959192"/>
                  </a:lnTo>
                  <a:lnTo>
                    <a:pt x="239522" y="957922"/>
                  </a:lnTo>
                  <a:close/>
                </a:path>
                <a:path w="3239770" h="1246504">
                  <a:moveTo>
                    <a:pt x="294767" y="994752"/>
                  </a:moveTo>
                  <a:lnTo>
                    <a:pt x="294513" y="993482"/>
                  </a:lnTo>
                  <a:lnTo>
                    <a:pt x="294005" y="993482"/>
                  </a:lnTo>
                  <a:lnTo>
                    <a:pt x="293624" y="992212"/>
                  </a:lnTo>
                  <a:lnTo>
                    <a:pt x="292862" y="992212"/>
                  </a:lnTo>
                  <a:lnTo>
                    <a:pt x="291846" y="990942"/>
                  </a:lnTo>
                  <a:lnTo>
                    <a:pt x="290957" y="989672"/>
                  </a:lnTo>
                  <a:lnTo>
                    <a:pt x="289687" y="989672"/>
                  </a:lnTo>
                  <a:lnTo>
                    <a:pt x="288036" y="988402"/>
                  </a:lnTo>
                  <a:lnTo>
                    <a:pt x="286512" y="987132"/>
                  </a:lnTo>
                  <a:lnTo>
                    <a:pt x="285115" y="985862"/>
                  </a:lnTo>
                  <a:lnTo>
                    <a:pt x="282829" y="984592"/>
                  </a:lnTo>
                  <a:lnTo>
                    <a:pt x="278384" y="984592"/>
                  </a:lnTo>
                  <a:lnTo>
                    <a:pt x="278130" y="985862"/>
                  </a:lnTo>
                  <a:lnTo>
                    <a:pt x="230124" y="1058252"/>
                  </a:lnTo>
                  <a:lnTo>
                    <a:pt x="228854" y="1060792"/>
                  </a:lnTo>
                  <a:lnTo>
                    <a:pt x="228473" y="1062062"/>
                  </a:lnTo>
                  <a:lnTo>
                    <a:pt x="229235" y="1064602"/>
                  </a:lnTo>
                  <a:lnTo>
                    <a:pt x="230124" y="1065872"/>
                  </a:lnTo>
                  <a:lnTo>
                    <a:pt x="231521" y="1067142"/>
                  </a:lnTo>
                  <a:lnTo>
                    <a:pt x="268351" y="1091272"/>
                  </a:lnTo>
                  <a:lnTo>
                    <a:pt x="271272" y="1091272"/>
                  </a:lnTo>
                  <a:lnTo>
                    <a:pt x="271907" y="1090002"/>
                  </a:lnTo>
                  <a:lnTo>
                    <a:pt x="272542" y="1090002"/>
                  </a:lnTo>
                  <a:lnTo>
                    <a:pt x="273812" y="1087462"/>
                  </a:lnTo>
                  <a:lnTo>
                    <a:pt x="274574" y="1087462"/>
                  </a:lnTo>
                  <a:lnTo>
                    <a:pt x="275336" y="1086192"/>
                  </a:lnTo>
                  <a:lnTo>
                    <a:pt x="276225" y="1084922"/>
                  </a:lnTo>
                  <a:lnTo>
                    <a:pt x="276860" y="1083652"/>
                  </a:lnTo>
                  <a:lnTo>
                    <a:pt x="277241" y="1082382"/>
                  </a:lnTo>
                  <a:lnTo>
                    <a:pt x="277749" y="1081112"/>
                  </a:lnTo>
                  <a:lnTo>
                    <a:pt x="278003" y="1081112"/>
                  </a:lnTo>
                  <a:lnTo>
                    <a:pt x="278257" y="1079842"/>
                  </a:lnTo>
                  <a:lnTo>
                    <a:pt x="278257" y="1078572"/>
                  </a:lnTo>
                  <a:lnTo>
                    <a:pt x="278003" y="1078572"/>
                  </a:lnTo>
                  <a:lnTo>
                    <a:pt x="277749" y="1077302"/>
                  </a:lnTo>
                  <a:lnTo>
                    <a:pt x="277241" y="1077302"/>
                  </a:lnTo>
                  <a:lnTo>
                    <a:pt x="251968" y="1060792"/>
                  </a:lnTo>
                  <a:lnTo>
                    <a:pt x="294513" y="996022"/>
                  </a:lnTo>
                  <a:lnTo>
                    <a:pt x="294767" y="996022"/>
                  </a:lnTo>
                  <a:lnTo>
                    <a:pt x="294767" y="994752"/>
                  </a:lnTo>
                  <a:close/>
                </a:path>
                <a:path w="3239770" h="1246504">
                  <a:moveTo>
                    <a:pt x="348361" y="1030312"/>
                  </a:moveTo>
                  <a:lnTo>
                    <a:pt x="348234" y="1029042"/>
                  </a:lnTo>
                  <a:lnTo>
                    <a:pt x="347980" y="1029042"/>
                  </a:lnTo>
                  <a:lnTo>
                    <a:pt x="347599" y="1027772"/>
                  </a:lnTo>
                  <a:lnTo>
                    <a:pt x="347091" y="1027772"/>
                  </a:lnTo>
                  <a:lnTo>
                    <a:pt x="345440" y="1026502"/>
                  </a:lnTo>
                  <a:lnTo>
                    <a:pt x="344424" y="1025232"/>
                  </a:lnTo>
                  <a:lnTo>
                    <a:pt x="343154" y="1023962"/>
                  </a:lnTo>
                  <a:lnTo>
                    <a:pt x="341503" y="1023962"/>
                  </a:lnTo>
                  <a:lnTo>
                    <a:pt x="339979" y="1022692"/>
                  </a:lnTo>
                  <a:lnTo>
                    <a:pt x="338582" y="1021422"/>
                  </a:lnTo>
                  <a:lnTo>
                    <a:pt x="337439" y="1021422"/>
                  </a:lnTo>
                  <a:lnTo>
                    <a:pt x="336423" y="1020152"/>
                  </a:lnTo>
                  <a:lnTo>
                    <a:pt x="331597" y="1020152"/>
                  </a:lnTo>
                  <a:lnTo>
                    <a:pt x="281686" y="1096352"/>
                  </a:lnTo>
                  <a:lnTo>
                    <a:pt x="281305" y="1096352"/>
                  </a:lnTo>
                  <a:lnTo>
                    <a:pt x="281305" y="1098892"/>
                  </a:lnTo>
                  <a:lnTo>
                    <a:pt x="281686" y="1098892"/>
                  </a:lnTo>
                  <a:lnTo>
                    <a:pt x="282067" y="1100162"/>
                  </a:lnTo>
                  <a:lnTo>
                    <a:pt x="282575" y="1100162"/>
                  </a:lnTo>
                  <a:lnTo>
                    <a:pt x="283337" y="1101432"/>
                  </a:lnTo>
                  <a:lnTo>
                    <a:pt x="284353" y="1101432"/>
                  </a:lnTo>
                  <a:lnTo>
                    <a:pt x="285242" y="1102702"/>
                  </a:lnTo>
                  <a:lnTo>
                    <a:pt x="286512" y="1103972"/>
                  </a:lnTo>
                  <a:lnTo>
                    <a:pt x="288163" y="1103972"/>
                  </a:lnTo>
                  <a:lnTo>
                    <a:pt x="289687" y="1105242"/>
                  </a:lnTo>
                  <a:lnTo>
                    <a:pt x="291084" y="1106512"/>
                  </a:lnTo>
                  <a:lnTo>
                    <a:pt x="293370" y="1107782"/>
                  </a:lnTo>
                  <a:lnTo>
                    <a:pt x="298069" y="1107782"/>
                  </a:lnTo>
                  <a:lnTo>
                    <a:pt x="347980" y="1031582"/>
                  </a:lnTo>
                  <a:lnTo>
                    <a:pt x="348234" y="1030312"/>
                  </a:lnTo>
                  <a:lnTo>
                    <a:pt x="348361" y="1030312"/>
                  </a:lnTo>
                  <a:close/>
                </a:path>
                <a:path w="3239770" h="1246504">
                  <a:moveTo>
                    <a:pt x="427101" y="1088732"/>
                  </a:moveTo>
                  <a:lnTo>
                    <a:pt x="426847" y="1087462"/>
                  </a:lnTo>
                  <a:lnTo>
                    <a:pt x="426720" y="1086192"/>
                  </a:lnTo>
                  <a:lnTo>
                    <a:pt x="426212" y="1084922"/>
                  </a:lnTo>
                  <a:lnTo>
                    <a:pt x="424434" y="1082382"/>
                  </a:lnTo>
                  <a:lnTo>
                    <a:pt x="423164" y="1079842"/>
                  </a:lnTo>
                  <a:lnTo>
                    <a:pt x="421386" y="1078572"/>
                  </a:lnTo>
                  <a:lnTo>
                    <a:pt x="419735" y="1076032"/>
                  </a:lnTo>
                  <a:lnTo>
                    <a:pt x="417576" y="1073492"/>
                  </a:lnTo>
                  <a:lnTo>
                    <a:pt x="416306" y="1072222"/>
                  </a:lnTo>
                  <a:lnTo>
                    <a:pt x="412496" y="1068412"/>
                  </a:lnTo>
                  <a:lnTo>
                    <a:pt x="409575" y="1067142"/>
                  </a:lnTo>
                  <a:lnTo>
                    <a:pt x="406019" y="1064602"/>
                  </a:lnTo>
                  <a:lnTo>
                    <a:pt x="393319" y="1056982"/>
                  </a:lnTo>
                  <a:lnTo>
                    <a:pt x="380365" y="1054442"/>
                  </a:lnTo>
                  <a:lnTo>
                    <a:pt x="374142" y="1054442"/>
                  </a:lnTo>
                  <a:lnTo>
                    <a:pt x="362077" y="1056982"/>
                  </a:lnTo>
                  <a:lnTo>
                    <a:pt x="356235" y="1059522"/>
                  </a:lnTo>
                  <a:lnTo>
                    <a:pt x="350901" y="1063332"/>
                  </a:lnTo>
                  <a:lnTo>
                    <a:pt x="345440" y="1067142"/>
                  </a:lnTo>
                  <a:lnTo>
                    <a:pt x="326263" y="1103972"/>
                  </a:lnTo>
                  <a:lnTo>
                    <a:pt x="326136" y="1110322"/>
                  </a:lnTo>
                  <a:lnTo>
                    <a:pt x="328676" y="1121752"/>
                  </a:lnTo>
                  <a:lnTo>
                    <a:pt x="359537" y="1152232"/>
                  </a:lnTo>
                  <a:lnTo>
                    <a:pt x="364363" y="1154772"/>
                  </a:lnTo>
                  <a:lnTo>
                    <a:pt x="366649" y="1154772"/>
                  </a:lnTo>
                  <a:lnTo>
                    <a:pt x="369062" y="1156042"/>
                  </a:lnTo>
                  <a:lnTo>
                    <a:pt x="373888" y="1157312"/>
                  </a:lnTo>
                  <a:lnTo>
                    <a:pt x="375920" y="1158582"/>
                  </a:lnTo>
                  <a:lnTo>
                    <a:pt x="381762" y="1158582"/>
                  </a:lnTo>
                  <a:lnTo>
                    <a:pt x="382778" y="1157312"/>
                  </a:lnTo>
                  <a:lnTo>
                    <a:pt x="384556" y="1154772"/>
                  </a:lnTo>
                  <a:lnTo>
                    <a:pt x="395452" y="1138262"/>
                  </a:lnTo>
                  <a:lnTo>
                    <a:pt x="405511" y="1123022"/>
                  </a:lnTo>
                  <a:lnTo>
                    <a:pt x="406146" y="1121752"/>
                  </a:lnTo>
                  <a:lnTo>
                    <a:pt x="406527" y="1121752"/>
                  </a:lnTo>
                  <a:lnTo>
                    <a:pt x="406654" y="1120482"/>
                  </a:lnTo>
                  <a:lnTo>
                    <a:pt x="406908" y="1120482"/>
                  </a:lnTo>
                  <a:lnTo>
                    <a:pt x="407035" y="1119212"/>
                  </a:lnTo>
                  <a:lnTo>
                    <a:pt x="406527" y="1116672"/>
                  </a:lnTo>
                  <a:lnTo>
                    <a:pt x="405765" y="1115402"/>
                  </a:lnTo>
                  <a:lnTo>
                    <a:pt x="405257" y="1115402"/>
                  </a:lnTo>
                  <a:lnTo>
                    <a:pt x="377063" y="1096352"/>
                  </a:lnTo>
                  <a:lnTo>
                    <a:pt x="375793" y="1096352"/>
                  </a:lnTo>
                  <a:lnTo>
                    <a:pt x="375285" y="1097622"/>
                  </a:lnTo>
                  <a:lnTo>
                    <a:pt x="374269" y="1097622"/>
                  </a:lnTo>
                  <a:lnTo>
                    <a:pt x="373761" y="1098892"/>
                  </a:lnTo>
                  <a:lnTo>
                    <a:pt x="372491" y="1100162"/>
                  </a:lnTo>
                  <a:lnTo>
                    <a:pt x="371729" y="1100162"/>
                  </a:lnTo>
                  <a:lnTo>
                    <a:pt x="370967" y="1101432"/>
                  </a:lnTo>
                  <a:lnTo>
                    <a:pt x="369570" y="1103972"/>
                  </a:lnTo>
                  <a:lnTo>
                    <a:pt x="368681" y="1105242"/>
                  </a:lnTo>
                  <a:lnTo>
                    <a:pt x="368554" y="1106512"/>
                  </a:lnTo>
                  <a:lnTo>
                    <a:pt x="368300" y="1107782"/>
                  </a:lnTo>
                  <a:lnTo>
                    <a:pt x="368554" y="1109052"/>
                  </a:lnTo>
                  <a:lnTo>
                    <a:pt x="369316" y="1109052"/>
                  </a:lnTo>
                  <a:lnTo>
                    <a:pt x="384556" y="1119212"/>
                  </a:lnTo>
                  <a:lnTo>
                    <a:pt x="372364" y="1138262"/>
                  </a:lnTo>
                  <a:lnTo>
                    <a:pt x="370205" y="1138262"/>
                  </a:lnTo>
                  <a:lnTo>
                    <a:pt x="368173" y="1136992"/>
                  </a:lnTo>
                  <a:lnTo>
                    <a:pt x="364109" y="1135722"/>
                  </a:lnTo>
                  <a:lnTo>
                    <a:pt x="362077" y="1135722"/>
                  </a:lnTo>
                  <a:lnTo>
                    <a:pt x="360299" y="1134452"/>
                  </a:lnTo>
                  <a:lnTo>
                    <a:pt x="356616" y="1131912"/>
                  </a:lnTo>
                  <a:lnTo>
                    <a:pt x="353568" y="1128102"/>
                  </a:lnTo>
                  <a:lnTo>
                    <a:pt x="348996" y="1121752"/>
                  </a:lnTo>
                  <a:lnTo>
                    <a:pt x="347472" y="1119212"/>
                  </a:lnTo>
                  <a:lnTo>
                    <a:pt x="346202" y="1111592"/>
                  </a:lnTo>
                  <a:lnTo>
                    <a:pt x="346456" y="1106512"/>
                  </a:lnTo>
                  <a:lnTo>
                    <a:pt x="370078" y="1074762"/>
                  </a:lnTo>
                  <a:lnTo>
                    <a:pt x="374015" y="1073492"/>
                  </a:lnTo>
                  <a:lnTo>
                    <a:pt x="377825" y="1072222"/>
                  </a:lnTo>
                  <a:lnTo>
                    <a:pt x="381762" y="1072222"/>
                  </a:lnTo>
                  <a:lnTo>
                    <a:pt x="389890" y="1073492"/>
                  </a:lnTo>
                  <a:lnTo>
                    <a:pt x="393827" y="1076032"/>
                  </a:lnTo>
                  <a:lnTo>
                    <a:pt x="401447" y="1079842"/>
                  </a:lnTo>
                  <a:lnTo>
                    <a:pt x="413512" y="1095082"/>
                  </a:lnTo>
                  <a:lnTo>
                    <a:pt x="414655" y="1096352"/>
                  </a:lnTo>
                  <a:lnTo>
                    <a:pt x="415290" y="1097622"/>
                  </a:lnTo>
                  <a:lnTo>
                    <a:pt x="416052" y="1100162"/>
                  </a:lnTo>
                  <a:lnTo>
                    <a:pt x="416687" y="1100162"/>
                  </a:lnTo>
                  <a:lnTo>
                    <a:pt x="417576" y="1101432"/>
                  </a:lnTo>
                  <a:lnTo>
                    <a:pt x="419227" y="1101432"/>
                  </a:lnTo>
                  <a:lnTo>
                    <a:pt x="420243" y="1100162"/>
                  </a:lnTo>
                  <a:lnTo>
                    <a:pt x="420878" y="1100162"/>
                  </a:lnTo>
                  <a:lnTo>
                    <a:pt x="421513" y="1098892"/>
                  </a:lnTo>
                  <a:lnTo>
                    <a:pt x="422275" y="1097622"/>
                  </a:lnTo>
                  <a:lnTo>
                    <a:pt x="423037" y="1097622"/>
                  </a:lnTo>
                  <a:lnTo>
                    <a:pt x="423799" y="1096352"/>
                  </a:lnTo>
                  <a:lnTo>
                    <a:pt x="425196" y="1093812"/>
                  </a:lnTo>
                  <a:lnTo>
                    <a:pt x="426085" y="1092542"/>
                  </a:lnTo>
                  <a:lnTo>
                    <a:pt x="426466" y="1091272"/>
                  </a:lnTo>
                  <a:lnTo>
                    <a:pt x="426974" y="1090002"/>
                  </a:lnTo>
                  <a:lnTo>
                    <a:pt x="427101" y="1088732"/>
                  </a:lnTo>
                  <a:close/>
                </a:path>
                <a:path w="3239770" h="1246504">
                  <a:moveTo>
                    <a:pt x="510667" y="1136992"/>
                  </a:moveTo>
                  <a:lnTo>
                    <a:pt x="510540" y="1135722"/>
                  </a:lnTo>
                  <a:lnTo>
                    <a:pt x="510286" y="1135722"/>
                  </a:lnTo>
                  <a:lnTo>
                    <a:pt x="509270" y="1134452"/>
                  </a:lnTo>
                  <a:lnTo>
                    <a:pt x="508635" y="1133182"/>
                  </a:lnTo>
                  <a:lnTo>
                    <a:pt x="507619" y="1133182"/>
                  </a:lnTo>
                  <a:lnTo>
                    <a:pt x="506730" y="1131912"/>
                  </a:lnTo>
                  <a:lnTo>
                    <a:pt x="505460" y="1130642"/>
                  </a:lnTo>
                  <a:lnTo>
                    <a:pt x="503809" y="1130642"/>
                  </a:lnTo>
                  <a:lnTo>
                    <a:pt x="502285" y="1129372"/>
                  </a:lnTo>
                  <a:lnTo>
                    <a:pt x="500888" y="1128102"/>
                  </a:lnTo>
                  <a:lnTo>
                    <a:pt x="498602" y="1126832"/>
                  </a:lnTo>
                  <a:lnTo>
                    <a:pt x="493903" y="1126832"/>
                  </a:lnTo>
                  <a:lnTo>
                    <a:pt x="474472" y="1157312"/>
                  </a:lnTo>
                  <a:lnTo>
                    <a:pt x="465061" y="1150962"/>
                  </a:lnTo>
                  <a:lnTo>
                    <a:pt x="444373" y="1136992"/>
                  </a:lnTo>
                  <a:lnTo>
                    <a:pt x="463804" y="1107782"/>
                  </a:lnTo>
                  <a:lnTo>
                    <a:pt x="464058" y="1106512"/>
                  </a:lnTo>
                  <a:lnTo>
                    <a:pt x="464185" y="1106512"/>
                  </a:lnTo>
                  <a:lnTo>
                    <a:pt x="464185" y="1105242"/>
                  </a:lnTo>
                  <a:lnTo>
                    <a:pt x="463931" y="1105242"/>
                  </a:lnTo>
                  <a:lnTo>
                    <a:pt x="462915" y="1103972"/>
                  </a:lnTo>
                  <a:lnTo>
                    <a:pt x="461264" y="1102702"/>
                  </a:lnTo>
                  <a:lnTo>
                    <a:pt x="460248" y="1101432"/>
                  </a:lnTo>
                  <a:lnTo>
                    <a:pt x="458978" y="1100162"/>
                  </a:lnTo>
                  <a:lnTo>
                    <a:pt x="457454" y="1100162"/>
                  </a:lnTo>
                  <a:lnTo>
                    <a:pt x="454533" y="1097622"/>
                  </a:lnTo>
                  <a:lnTo>
                    <a:pt x="452247" y="1096352"/>
                  </a:lnTo>
                  <a:lnTo>
                    <a:pt x="447421" y="1096352"/>
                  </a:lnTo>
                  <a:lnTo>
                    <a:pt x="397510" y="1172552"/>
                  </a:lnTo>
                  <a:lnTo>
                    <a:pt x="397256" y="1172552"/>
                  </a:lnTo>
                  <a:lnTo>
                    <a:pt x="397256" y="1175092"/>
                  </a:lnTo>
                  <a:lnTo>
                    <a:pt x="397510" y="1175092"/>
                  </a:lnTo>
                  <a:lnTo>
                    <a:pt x="398018" y="1176362"/>
                  </a:lnTo>
                  <a:lnTo>
                    <a:pt x="399161" y="1177632"/>
                  </a:lnTo>
                  <a:lnTo>
                    <a:pt x="401193" y="1178902"/>
                  </a:lnTo>
                  <a:lnTo>
                    <a:pt x="402463" y="1180172"/>
                  </a:lnTo>
                  <a:lnTo>
                    <a:pt x="403987" y="1180172"/>
                  </a:lnTo>
                  <a:lnTo>
                    <a:pt x="405638" y="1181442"/>
                  </a:lnTo>
                  <a:lnTo>
                    <a:pt x="407035" y="1182712"/>
                  </a:lnTo>
                  <a:lnTo>
                    <a:pt x="408051" y="1182712"/>
                  </a:lnTo>
                  <a:lnTo>
                    <a:pt x="409194" y="1183982"/>
                  </a:lnTo>
                  <a:lnTo>
                    <a:pt x="413639" y="1183982"/>
                  </a:lnTo>
                  <a:lnTo>
                    <a:pt x="435229" y="1150962"/>
                  </a:lnTo>
                  <a:lnTo>
                    <a:pt x="465328" y="1171282"/>
                  </a:lnTo>
                  <a:lnTo>
                    <a:pt x="443738" y="1204302"/>
                  </a:lnTo>
                  <a:lnTo>
                    <a:pt x="443738" y="1205572"/>
                  </a:lnTo>
                  <a:lnTo>
                    <a:pt x="443992" y="1205572"/>
                  </a:lnTo>
                  <a:lnTo>
                    <a:pt x="444373" y="1206842"/>
                  </a:lnTo>
                  <a:lnTo>
                    <a:pt x="444881" y="1206842"/>
                  </a:lnTo>
                  <a:lnTo>
                    <a:pt x="446532" y="1208112"/>
                  </a:lnTo>
                  <a:lnTo>
                    <a:pt x="447548" y="1209382"/>
                  </a:lnTo>
                  <a:lnTo>
                    <a:pt x="448818" y="1210652"/>
                  </a:lnTo>
                  <a:lnTo>
                    <a:pt x="450469" y="1210652"/>
                  </a:lnTo>
                  <a:lnTo>
                    <a:pt x="451993" y="1211922"/>
                  </a:lnTo>
                  <a:lnTo>
                    <a:pt x="453390" y="1213192"/>
                  </a:lnTo>
                  <a:lnTo>
                    <a:pt x="455676" y="1214462"/>
                  </a:lnTo>
                  <a:lnTo>
                    <a:pt x="460375" y="1214462"/>
                  </a:lnTo>
                  <a:lnTo>
                    <a:pt x="497801" y="1157312"/>
                  </a:lnTo>
                  <a:lnTo>
                    <a:pt x="510286" y="1138262"/>
                  </a:lnTo>
                  <a:lnTo>
                    <a:pt x="510540" y="1138262"/>
                  </a:lnTo>
                  <a:lnTo>
                    <a:pt x="510667" y="1136992"/>
                  </a:lnTo>
                  <a:close/>
                </a:path>
                <a:path w="3239770" h="1246504">
                  <a:moveTo>
                    <a:pt x="581279" y="1182712"/>
                  </a:moveTo>
                  <a:lnTo>
                    <a:pt x="581025" y="1181442"/>
                  </a:lnTo>
                  <a:lnTo>
                    <a:pt x="580644" y="1181442"/>
                  </a:lnTo>
                  <a:lnTo>
                    <a:pt x="523621" y="1143342"/>
                  </a:lnTo>
                  <a:lnTo>
                    <a:pt x="521335" y="1143342"/>
                  </a:lnTo>
                  <a:lnTo>
                    <a:pt x="520319" y="1144612"/>
                  </a:lnTo>
                  <a:lnTo>
                    <a:pt x="519684" y="1144612"/>
                  </a:lnTo>
                  <a:lnTo>
                    <a:pt x="518922" y="1145882"/>
                  </a:lnTo>
                  <a:lnTo>
                    <a:pt x="517525" y="1147152"/>
                  </a:lnTo>
                  <a:lnTo>
                    <a:pt x="515366" y="1150962"/>
                  </a:lnTo>
                  <a:lnTo>
                    <a:pt x="514858" y="1152232"/>
                  </a:lnTo>
                  <a:lnTo>
                    <a:pt x="514477" y="1152232"/>
                  </a:lnTo>
                  <a:lnTo>
                    <a:pt x="514096" y="1153502"/>
                  </a:lnTo>
                  <a:lnTo>
                    <a:pt x="513842" y="1154772"/>
                  </a:lnTo>
                  <a:lnTo>
                    <a:pt x="513842" y="1156042"/>
                  </a:lnTo>
                  <a:lnTo>
                    <a:pt x="514096" y="1156042"/>
                  </a:lnTo>
                  <a:lnTo>
                    <a:pt x="514350" y="1157312"/>
                  </a:lnTo>
                  <a:lnTo>
                    <a:pt x="514731" y="1157312"/>
                  </a:lnTo>
                  <a:lnTo>
                    <a:pt x="534924" y="1170012"/>
                  </a:lnTo>
                  <a:lnTo>
                    <a:pt x="491998" y="1236052"/>
                  </a:lnTo>
                  <a:lnTo>
                    <a:pt x="491998" y="1237322"/>
                  </a:lnTo>
                  <a:lnTo>
                    <a:pt x="492252" y="1237322"/>
                  </a:lnTo>
                  <a:lnTo>
                    <a:pt x="493268" y="1238592"/>
                  </a:lnTo>
                  <a:lnTo>
                    <a:pt x="494919" y="1239862"/>
                  </a:lnTo>
                  <a:lnTo>
                    <a:pt x="495935" y="1241132"/>
                  </a:lnTo>
                  <a:lnTo>
                    <a:pt x="497205" y="1242402"/>
                  </a:lnTo>
                  <a:lnTo>
                    <a:pt x="498729" y="1243672"/>
                  </a:lnTo>
                  <a:lnTo>
                    <a:pt x="500380" y="1243672"/>
                  </a:lnTo>
                  <a:lnTo>
                    <a:pt x="502793" y="1244942"/>
                  </a:lnTo>
                  <a:lnTo>
                    <a:pt x="503936" y="1246212"/>
                  </a:lnTo>
                  <a:lnTo>
                    <a:pt x="508762" y="1246212"/>
                  </a:lnTo>
                  <a:lnTo>
                    <a:pt x="551307" y="1181442"/>
                  </a:lnTo>
                  <a:lnTo>
                    <a:pt x="571881" y="1194142"/>
                  </a:lnTo>
                  <a:lnTo>
                    <a:pt x="574802" y="1194142"/>
                  </a:lnTo>
                  <a:lnTo>
                    <a:pt x="576072" y="1191602"/>
                  </a:lnTo>
                  <a:lnTo>
                    <a:pt x="576834" y="1191602"/>
                  </a:lnTo>
                  <a:lnTo>
                    <a:pt x="578231" y="1189062"/>
                  </a:lnTo>
                  <a:lnTo>
                    <a:pt x="579120" y="1187792"/>
                  </a:lnTo>
                  <a:lnTo>
                    <a:pt x="579755" y="1186522"/>
                  </a:lnTo>
                  <a:lnTo>
                    <a:pt x="580263" y="1186522"/>
                  </a:lnTo>
                  <a:lnTo>
                    <a:pt x="581025" y="1183982"/>
                  </a:lnTo>
                  <a:lnTo>
                    <a:pt x="581279" y="1182712"/>
                  </a:lnTo>
                  <a:close/>
                </a:path>
                <a:path w="3239770" h="1246504">
                  <a:moveTo>
                    <a:pt x="2718181" y="1030312"/>
                  </a:moveTo>
                  <a:lnTo>
                    <a:pt x="2717927" y="1029487"/>
                  </a:lnTo>
                  <a:lnTo>
                    <a:pt x="2717673" y="1028534"/>
                  </a:lnTo>
                  <a:lnTo>
                    <a:pt x="2717292" y="1027595"/>
                  </a:lnTo>
                  <a:lnTo>
                    <a:pt x="2716784" y="1026439"/>
                  </a:lnTo>
                  <a:lnTo>
                    <a:pt x="2715006" y="1022667"/>
                  </a:lnTo>
                  <a:lnTo>
                    <a:pt x="2714371" y="1021829"/>
                  </a:lnTo>
                  <a:lnTo>
                    <a:pt x="2713863" y="1020991"/>
                  </a:lnTo>
                  <a:lnTo>
                    <a:pt x="2713355" y="1020356"/>
                  </a:lnTo>
                  <a:lnTo>
                    <a:pt x="2712339" y="1019530"/>
                  </a:lnTo>
                  <a:lnTo>
                    <a:pt x="2711831" y="1019276"/>
                  </a:lnTo>
                  <a:lnTo>
                    <a:pt x="2711069" y="1019136"/>
                  </a:lnTo>
                  <a:lnTo>
                    <a:pt x="2710688" y="1019200"/>
                  </a:lnTo>
                  <a:lnTo>
                    <a:pt x="2710180" y="1019390"/>
                  </a:lnTo>
                  <a:lnTo>
                    <a:pt x="2683637" y="1032192"/>
                  </a:lnTo>
                  <a:lnTo>
                    <a:pt x="2672334" y="1008862"/>
                  </a:lnTo>
                  <a:lnTo>
                    <a:pt x="2701925" y="993343"/>
                  </a:lnTo>
                  <a:lnTo>
                    <a:pt x="2701874" y="991895"/>
                  </a:lnTo>
                  <a:lnTo>
                    <a:pt x="2701645" y="991146"/>
                  </a:lnTo>
                  <a:lnTo>
                    <a:pt x="2701366" y="990142"/>
                  </a:lnTo>
                  <a:lnTo>
                    <a:pt x="2694686" y="980554"/>
                  </a:lnTo>
                  <a:lnTo>
                    <a:pt x="2694178" y="980605"/>
                  </a:lnTo>
                  <a:lnTo>
                    <a:pt x="2653030" y="1000442"/>
                  </a:lnTo>
                  <a:lnTo>
                    <a:pt x="2651506" y="1001153"/>
                  </a:lnTo>
                  <a:lnTo>
                    <a:pt x="2650490" y="1002182"/>
                  </a:lnTo>
                  <a:lnTo>
                    <a:pt x="2649855" y="1003541"/>
                  </a:lnTo>
                  <a:lnTo>
                    <a:pt x="2649347" y="1004887"/>
                  </a:lnTo>
                  <a:lnTo>
                    <a:pt x="2649474" y="1006551"/>
                  </a:lnTo>
                  <a:lnTo>
                    <a:pt x="2650363" y="1008519"/>
                  </a:lnTo>
                  <a:lnTo>
                    <a:pt x="2688463" y="1087678"/>
                  </a:lnTo>
                  <a:lnTo>
                    <a:pt x="2688844" y="1088034"/>
                  </a:lnTo>
                  <a:lnTo>
                    <a:pt x="2689352" y="1088250"/>
                  </a:lnTo>
                  <a:lnTo>
                    <a:pt x="2689733" y="1088466"/>
                  </a:lnTo>
                  <a:lnTo>
                    <a:pt x="2698496" y="1085875"/>
                  </a:lnTo>
                  <a:lnTo>
                    <a:pt x="2700274" y="1085037"/>
                  </a:lnTo>
                  <a:lnTo>
                    <a:pt x="2701671" y="1084275"/>
                  </a:lnTo>
                  <a:lnTo>
                    <a:pt x="2702687" y="1083614"/>
                  </a:lnTo>
                  <a:lnTo>
                    <a:pt x="2703830" y="1082941"/>
                  </a:lnTo>
                  <a:lnTo>
                    <a:pt x="2704592" y="1082306"/>
                  </a:lnTo>
                  <a:lnTo>
                    <a:pt x="2705100" y="1081735"/>
                  </a:lnTo>
                  <a:lnTo>
                    <a:pt x="2705735" y="1081151"/>
                  </a:lnTo>
                  <a:lnTo>
                    <a:pt x="2706116" y="1080617"/>
                  </a:lnTo>
                  <a:lnTo>
                    <a:pt x="2706243" y="1079157"/>
                  </a:lnTo>
                  <a:lnTo>
                    <a:pt x="2705989" y="1078661"/>
                  </a:lnTo>
                  <a:lnTo>
                    <a:pt x="2690368" y="1046340"/>
                  </a:lnTo>
                  <a:lnTo>
                    <a:pt x="2717419" y="1033348"/>
                  </a:lnTo>
                  <a:lnTo>
                    <a:pt x="2717673" y="1033043"/>
                  </a:lnTo>
                  <a:lnTo>
                    <a:pt x="2718181" y="1032256"/>
                  </a:lnTo>
                  <a:lnTo>
                    <a:pt x="2718181" y="1030312"/>
                  </a:lnTo>
                  <a:close/>
                </a:path>
                <a:path w="3239770" h="1246504">
                  <a:moveTo>
                    <a:pt x="2749423" y="530860"/>
                  </a:moveTo>
                  <a:lnTo>
                    <a:pt x="2550833" y="67538"/>
                  </a:lnTo>
                  <a:lnTo>
                    <a:pt x="2577935" y="55880"/>
                  </a:lnTo>
                  <a:lnTo>
                    <a:pt x="2580005" y="54991"/>
                  </a:lnTo>
                  <a:lnTo>
                    <a:pt x="2514981" y="0"/>
                  </a:lnTo>
                  <a:lnTo>
                    <a:pt x="2510028" y="85090"/>
                  </a:lnTo>
                  <a:lnTo>
                    <a:pt x="2539174" y="72555"/>
                  </a:lnTo>
                  <a:lnTo>
                    <a:pt x="2737739" y="535940"/>
                  </a:lnTo>
                  <a:lnTo>
                    <a:pt x="2749423" y="530860"/>
                  </a:lnTo>
                  <a:close/>
                </a:path>
                <a:path w="3239770" h="1246504">
                  <a:moveTo>
                    <a:pt x="2769489" y="1049337"/>
                  </a:moveTo>
                  <a:lnTo>
                    <a:pt x="2769235" y="1048410"/>
                  </a:lnTo>
                  <a:lnTo>
                    <a:pt x="2729738" y="966470"/>
                  </a:lnTo>
                  <a:lnTo>
                    <a:pt x="2729611" y="966012"/>
                  </a:lnTo>
                  <a:lnTo>
                    <a:pt x="2729230" y="965682"/>
                  </a:lnTo>
                  <a:lnTo>
                    <a:pt x="2728722" y="965466"/>
                  </a:lnTo>
                  <a:lnTo>
                    <a:pt x="2728341" y="965250"/>
                  </a:lnTo>
                  <a:lnTo>
                    <a:pt x="2711831" y="974064"/>
                  </a:lnTo>
                  <a:lnTo>
                    <a:pt x="2711831" y="974534"/>
                  </a:lnTo>
                  <a:lnTo>
                    <a:pt x="2712085" y="974979"/>
                  </a:lnTo>
                  <a:lnTo>
                    <a:pt x="2751455" y="1056932"/>
                  </a:lnTo>
                  <a:lnTo>
                    <a:pt x="2753614" y="1058202"/>
                  </a:lnTo>
                  <a:lnTo>
                    <a:pt x="2755138" y="1057998"/>
                  </a:lnTo>
                  <a:lnTo>
                    <a:pt x="2756255" y="1057706"/>
                  </a:lnTo>
                  <a:lnTo>
                    <a:pt x="2757297" y="1057338"/>
                  </a:lnTo>
                  <a:lnTo>
                    <a:pt x="2758567" y="1056919"/>
                  </a:lnTo>
                  <a:lnTo>
                    <a:pt x="2769235" y="1050328"/>
                  </a:lnTo>
                  <a:lnTo>
                    <a:pt x="2769489" y="1049337"/>
                  </a:lnTo>
                  <a:close/>
                </a:path>
                <a:path w="3239770" h="1246504">
                  <a:moveTo>
                    <a:pt x="2835910" y="1016469"/>
                  </a:moveTo>
                  <a:lnTo>
                    <a:pt x="2835656" y="1015631"/>
                  </a:lnTo>
                  <a:lnTo>
                    <a:pt x="2835275" y="1014666"/>
                  </a:lnTo>
                  <a:lnTo>
                    <a:pt x="2835021" y="1013688"/>
                  </a:lnTo>
                  <a:lnTo>
                    <a:pt x="2830449" y="1005916"/>
                  </a:lnTo>
                  <a:lnTo>
                    <a:pt x="2830068" y="1005471"/>
                  </a:lnTo>
                  <a:lnTo>
                    <a:pt x="2829560" y="1005192"/>
                  </a:lnTo>
                  <a:lnTo>
                    <a:pt x="2828937" y="1005090"/>
                  </a:lnTo>
                  <a:lnTo>
                    <a:pt x="2828671" y="1005027"/>
                  </a:lnTo>
                  <a:lnTo>
                    <a:pt x="2828163" y="1005090"/>
                  </a:lnTo>
                  <a:lnTo>
                    <a:pt x="2827782" y="1005306"/>
                  </a:lnTo>
                  <a:lnTo>
                    <a:pt x="2800477" y="1018438"/>
                  </a:lnTo>
                  <a:lnTo>
                    <a:pt x="2766822" y="948626"/>
                  </a:lnTo>
                  <a:lnTo>
                    <a:pt x="2766695" y="948182"/>
                  </a:lnTo>
                  <a:lnTo>
                    <a:pt x="2766314" y="947851"/>
                  </a:lnTo>
                  <a:lnTo>
                    <a:pt x="2765806" y="947635"/>
                  </a:lnTo>
                  <a:lnTo>
                    <a:pt x="2765425" y="947407"/>
                  </a:lnTo>
                  <a:lnTo>
                    <a:pt x="2764790" y="947356"/>
                  </a:lnTo>
                  <a:lnTo>
                    <a:pt x="2750058" y="954163"/>
                  </a:lnTo>
                  <a:lnTo>
                    <a:pt x="2749423" y="954709"/>
                  </a:lnTo>
                  <a:lnTo>
                    <a:pt x="2749169" y="955230"/>
                  </a:lnTo>
                  <a:lnTo>
                    <a:pt x="2748915" y="956221"/>
                  </a:lnTo>
                  <a:lnTo>
                    <a:pt x="2748915" y="956703"/>
                  </a:lnTo>
                  <a:lnTo>
                    <a:pt x="2749169" y="957148"/>
                  </a:lnTo>
                  <a:lnTo>
                    <a:pt x="2787015" y="1035939"/>
                  </a:lnTo>
                  <a:lnTo>
                    <a:pt x="2788031" y="1037907"/>
                  </a:lnTo>
                  <a:lnTo>
                    <a:pt x="2789174" y="1039088"/>
                  </a:lnTo>
                  <a:lnTo>
                    <a:pt x="2792095" y="1039863"/>
                  </a:lnTo>
                  <a:lnTo>
                    <a:pt x="2793492" y="1039698"/>
                  </a:lnTo>
                  <a:lnTo>
                    <a:pt x="2834767" y="1019860"/>
                  </a:lnTo>
                  <a:lnTo>
                    <a:pt x="2835656" y="1018895"/>
                  </a:lnTo>
                  <a:lnTo>
                    <a:pt x="2835910" y="1018438"/>
                  </a:lnTo>
                  <a:lnTo>
                    <a:pt x="2835910" y="1016469"/>
                  </a:lnTo>
                  <a:close/>
                </a:path>
                <a:path w="3239770" h="1246504">
                  <a:moveTo>
                    <a:pt x="2893568" y="988733"/>
                  </a:moveTo>
                  <a:lnTo>
                    <a:pt x="2893314" y="987882"/>
                  </a:lnTo>
                  <a:lnTo>
                    <a:pt x="2893060" y="986917"/>
                  </a:lnTo>
                  <a:lnTo>
                    <a:pt x="2892679" y="985951"/>
                  </a:lnTo>
                  <a:lnTo>
                    <a:pt x="2892171" y="984796"/>
                  </a:lnTo>
                  <a:lnTo>
                    <a:pt x="2890901" y="982103"/>
                  </a:lnTo>
                  <a:lnTo>
                    <a:pt x="2889250" y="979284"/>
                  </a:lnTo>
                  <a:lnTo>
                    <a:pt x="2888615" y="978623"/>
                  </a:lnTo>
                  <a:lnTo>
                    <a:pt x="2888234" y="978166"/>
                  </a:lnTo>
                  <a:lnTo>
                    <a:pt x="2887726" y="977722"/>
                  </a:lnTo>
                  <a:lnTo>
                    <a:pt x="2887218" y="977455"/>
                  </a:lnTo>
                  <a:lnTo>
                    <a:pt x="2886329" y="977277"/>
                  </a:lnTo>
                  <a:lnTo>
                    <a:pt x="2885821" y="977353"/>
                  </a:lnTo>
                  <a:lnTo>
                    <a:pt x="2885440" y="977569"/>
                  </a:lnTo>
                  <a:lnTo>
                    <a:pt x="2858135" y="990688"/>
                  </a:lnTo>
                  <a:lnTo>
                    <a:pt x="2824480" y="920877"/>
                  </a:lnTo>
                  <a:lnTo>
                    <a:pt x="2824353" y="920432"/>
                  </a:lnTo>
                  <a:lnTo>
                    <a:pt x="2823972" y="920102"/>
                  </a:lnTo>
                  <a:lnTo>
                    <a:pt x="2823464" y="919886"/>
                  </a:lnTo>
                  <a:lnTo>
                    <a:pt x="2823083" y="919670"/>
                  </a:lnTo>
                  <a:lnTo>
                    <a:pt x="2822448" y="919607"/>
                  </a:lnTo>
                  <a:lnTo>
                    <a:pt x="2820924" y="919810"/>
                  </a:lnTo>
                  <a:lnTo>
                    <a:pt x="2819908" y="920051"/>
                  </a:lnTo>
                  <a:lnTo>
                    <a:pt x="2818765" y="920457"/>
                  </a:lnTo>
                  <a:lnTo>
                    <a:pt x="2817457" y="920877"/>
                  </a:lnTo>
                  <a:lnTo>
                    <a:pt x="2806573" y="928484"/>
                  </a:lnTo>
                  <a:lnTo>
                    <a:pt x="2806573" y="928954"/>
                  </a:lnTo>
                  <a:lnTo>
                    <a:pt x="2806827" y="929398"/>
                  </a:lnTo>
                  <a:lnTo>
                    <a:pt x="2844800" y="1008189"/>
                  </a:lnTo>
                  <a:lnTo>
                    <a:pt x="2845689" y="1010158"/>
                  </a:lnTo>
                  <a:lnTo>
                    <a:pt x="2846832" y="1011339"/>
                  </a:lnTo>
                  <a:lnTo>
                    <a:pt x="2848356" y="1011720"/>
                  </a:lnTo>
                  <a:lnTo>
                    <a:pt x="2849753" y="1012113"/>
                  </a:lnTo>
                  <a:lnTo>
                    <a:pt x="2892425" y="992111"/>
                  </a:lnTo>
                  <a:lnTo>
                    <a:pt x="2893568" y="990688"/>
                  </a:lnTo>
                  <a:lnTo>
                    <a:pt x="2893568" y="988733"/>
                  </a:lnTo>
                  <a:close/>
                </a:path>
                <a:path w="3239770" h="1246504">
                  <a:moveTo>
                    <a:pt x="2984373" y="946924"/>
                  </a:moveTo>
                  <a:lnTo>
                    <a:pt x="2983992" y="944384"/>
                  </a:lnTo>
                  <a:lnTo>
                    <a:pt x="2983611" y="944384"/>
                  </a:lnTo>
                  <a:lnTo>
                    <a:pt x="2983357" y="943114"/>
                  </a:lnTo>
                  <a:lnTo>
                    <a:pt x="2982849" y="941844"/>
                  </a:lnTo>
                  <a:lnTo>
                    <a:pt x="2981579" y="939304"/>
                  </a:lnTo>
                  <a:lnTo>
                    <a:pt x="2980436" y="936764"/>
                  </a:lnTo>
                  <a:lnTo>
                    <a:pt x="2979293" y="935494"/>
                  </a:lnTo>
                  <a:lnTo>
                    <a:pt x="2978277" y="934224"/>
                  </a:lnTo>
                  <a:lnTo>
                    <a:pt x="2976118" y="934224"/>
                  </a:lnTo>
                  <a:lnTo>
                    <a:pt x="2948813" y="948194"/>
                  </a:lnTo>
                  <a:lnTo>
                    <a:pt x="2915158" y="878344"/>
                  </a:lnTo>
                  <a:lnTo>
                    <a:pt x="2915031" y="877074"/>
                  </a:lnTo>
                  <a:lnTo>
                    <a:pt x="2909316" y="877074"/>
                  </a:lnTo>
                  <a:lnTo>
                    <a:pt x="2908173" y="878344"/>
                  </a:lnTo>
                  <a:lnTo>
                    <a:pt x="2906776" y="878344"/>
                  </a:lnTo>
                  <a:lnTo>
                    <a:pt x="2903220" y="879614"/>
                  </a:lnTo>
                  <a:lnTo>
                    <a:pt x="2900807" y="882154"/>
                  </a:lnTo>
                  <a:lnTo>
                    <a:pt x="2898902" y="883424"/>
                  </a:lnTo>
                  <a:lnTo>
                    <a:pt x="2897759" y="883424"/>
                  </a:lnTo>
                  <a:lnTo>
                    <a:pt x="2897251" y="885964"/>
                  </a:lnTo>
                  <a:lnTo>
                    <a:pt x="2897505" y="885964"/>
                  </a:lnTo>
                  <a:lnTo>
                    <a:pt x="2935351" y="964704"/>
                  </a:lnTo>
                  <a:lnTo>
                    <a:pt x="2936367" y="967244"/>
                  </a:lnTo>
                  <a:lnTo>
                    <a:pt x="2937510" y="968514"/>
                  </a:lnTo>
                  <a:lnTo>
                    <a:pt x="2943352" y="968514"/>
                  </a:lnTo>
                  <a:lnTo>
                    <a:pt x="2983103" y="949464"/>
                  </a:lnTo>
                  <a:lnTo>
                    <a:pt x="2983484" y="949464"/>
                  </a:lnTo>
                  <a:lnTo>
                    <a:pt x="2983865" y="948194"/>
                  </a:lnTo>
                  <a:lnTo>
                    <a:pt x="2984246" y="948194"/>
                  </a:lnTo>
                  <a:lnTo>
                    <a:pt x="2984373" y="946924"/>
                  </a:lnTo>
                  <a:close/>
                </a:path>
                <a:path w="3239770" h="1246504">
                  <a:moveTo>
                    <a:pt x="3012567" y="932954"/>
                  </a:moveTo>
                  <a:lnTo>
                    <a:pt x="3012313" y="931684"/>
                  </a:lnTo>
                  <a:lnTo>
                    <a:pt x="2972816" y="850404"/>
                  </a:lnTo>
                  <a:lnTo>
                    <a:pt x="2972689" y="849134"/>
                  </a:lnTo>
                  <a:lnTo>
                    <a:pt x="2967101" y="849134"/>
                  </a:lnTo>
                  <a:lnTo>
                    <a:pt x="2965831" y="850404"/>
                  </a:lnTo>
                  <a:lnTo>
                    <a:pt x="2964434" y="850404"/>
                  </a:lnTo>
                  <a:lnTo>
                    <a:pt x="2962656" y="851674"/>
                  </a:lnTo>
                  <a:lnTo>
                    <a:pt x="2961005" y="852944"/>
                  </a:lnTo>
                  <a:lnTo>
                    <a:pt x="2959608" y="852944"/>
                  </a:lnTo>
                  <a:lnTo>
                    <a:pt x="2958592" y="854214"/>
                  </a:lnTo>
                  <a:lnTo>
                    <a:pt x="2957449" y="854214"/>
                  </a:lnTo>
                  <a:lnTo>
                    <a:pt x="2956687" y="855484"/>
                  </a:lnTo>
                  <a:lnTo>
                    <a:pt x="2955544" y="856754"/>
                  </a:lnTo>
                  <a:lnTo>
                    <a:pt x="2955163" y="856754"/>
                  </a:lnTo>
                  <a:lnTo>
                    <a:pt x="2954909" y="858024"/>
                  </a:lnTo>
                  <a:lnTo>
                    <a:pt x="2955163" y="858024"/>
                  </a:lnTo>
                  <a:lnTo>
                    <a:pt x="2994533" y="940574"/>
                  </a:lnTo>
                  <a:lnTo>
                    <a:pt x="2994787" y="940574"/>
                  </a:lnTo>
                  <a:lnTo>
                    <a:pt x="2995168" y="941844"/>
                  </a:lnTo>
                  <a:lnTo>
                    <a:pt x="2999232" y="941844"/>
                  </a:lnTo>
                  <a:lnTo>
                    <a:pt x="3000375" y="940574"/>
                  </a:lnTo>
                  <a:lnTo>
                    <a:pt x="3003042" y="940574"/>
                  </a:lnTo>
                  <a:lnTo>
                    <a:pt x="3004820" y="939304"/>
                  </a:lnTo>
                  <a:lnTo>
                    <a:pt x="3006471" y="938034"/>
                  </a:lnTo>
                  <a:lnTo>
                    <a:pt x="3007868" y="938034"/>
                  </a:lnTo>
                  <a:lnTo>
                    <a:pt x="3009011" y="936764"/>
                  </a:lnTo>
                  <a:lnTo>
                    <a:pt x="3010027" y="936764"/>
                  </a:lnTo>
                  <a:lnTo>
                    <a:pt x="3010789" y="935494"/>
                  </a:lnTo>
                  <a:lnTo>
                    <a:pt x="3011424" y="935494"/>
                  </a:lnTo>
                  <a:lnTo>
                    <a:pt x="3011932" y="934224"/>
                  </a:lnTo>
                  <a:lnTo>
                    <a:pt x="3012313" y="934224"/>
                  </a:lnTo>
                  <a:lnTo>
                    <a:pt x="3012567" y="932954"/>
                  </a:lnTo>
                  <a:close/>
                </a:path>
                <a:path w="3239770" h="1246504">
                  <a:moveTo>
                    <a:pt x="3098800" y="884694"/>
                  </a:moveTo>
                  <a:lnTo>
                    <a:pt x="3098419" y="883424"/>
                  </a:lnTo>
                  <a:lnTo>
                    <a:pt x="3089160" y="864374"/>
                  </a:lnTo>
                  <a:lnTo>
                    <a:pt x="3081147" y="847864"/>
                  </a:lnTo>
                  <a:lnTo>
                    <a:pt x="3080766" y="846594"/>
                  </a:lnTo>
                  <a:lnTo>
                    <a:pt x="3080258" y="846594"/>
                  </a:lnTo>
                  <a:lnTo>
                    <a:pt x="3078607" y="845324"/>
                  </a:lnTo>
                  <a:lnTo>
                    <a:pt x="3077845" y="844054"/>
                  </a:lnTo>
                  <a:lnTo>
                    <a:pt x="3073781" y="844054"/>
                  </a:lnTo>
                  <a:lnTo>
                    <a:pt x="3044444" y="859294"/>
                  </a:lnTo>
                  <a:lnTo>
                    <a:pt x="3043555" y="859294"/>
                  </a:lnTo>
                  <a:lnTo>
                    <a:pt x="3043301" y="861834"/>
                  </a:lnTo>
                  <a:lnTo>
                    <a:pt x="3043555" y="863104"/>
                  </a:lnTo>
                  <a:lnTo>
                    <a:pt x="3044571" y="865644"/>
                  </a:lnTo>
                  <a:lnTo>
                    <a:pt x="3045206" y="866914"/>
                  </a:lnTo>
                  <a:lnTo>
                    <a:pt x="3046349" y="869454"/>
                  </a:lnTo>
                  <a:lnTo>
                    <a:pt x="3047365" y="870724"/>
                  </a:lnTo>
                  <a:lnTo>
                    <a:pt x="3048254" y="871994"/>
                  </a:lnTo>
                  <a:lnTo>
                    <a:pt x="3050159" y="871994"/>
                  </a:lnTo>
                  <a:lnTo>
                    <a:pt x="3067304" y="864374"/>
                  </a:lnTo>
                  <a:lnTo>
                    <a:pt x="3076956" y="884694"/>
                  </a:lnTo>
                  <a:lnTo>
                    <a:pt x="3075813" y="885964"/>
                  </a:lnTo>
                  <a:lnTo>
                    <a:pt x="3074289" y="887234"/>
                  </a:lnTo>
                  <a:lnTo>
                    <a:pt x="3072638" y="888504"/>
                  </a:lnTo>
                  <a:lnTo>
                    <a:pt x="3069082" y="891044"/>
                  </a:lnTo>
                  <a:lnTo>
                    <a:pt x="3067050" y="892314"/>
                  </a:lnTo>
                  <a:lnTo>
                    <a:pt x="3063113" y="894854"/>
                  </a:lnTo>
                  <a:lnTo>
                    <a:pt x="3059049" y="896124"/>
                  </a:lnTo>
                  <a:lnTo>
                    <a:pt x="3047365" y="896124"/>
                  </a:lnTo>
                  <a:lnTo>
                    <a:pt x="3040253" y="892314"/>
                  </a:lnTo>
                  <a:lnTo>
                    <a:pt x="3036824" y="891044"/>
                  </a:lnTo>
                  <a:lnTo>
                    <a:pt x="3033776" y="887234"/>
                  </a:lnTo>
                  <a:lnTo>
                    <a:pt x="3030601" y="884694"/>
                  </a:lnTo>
                  <a:lnTo>
                    <a:pt x="3027807" y="879614"/>
                  </a:lnTo>
                  <a:lnTo>
                    <a:pt x="3025394" y="875804"/>
                  </a:lnTo>
                  <a:lnTo>
                    <a:pt x="3023235" y="870724"/>
                  </a:lnTo>
                  <a:lnTo>
                    <a:pt x="3021965" y="865644"/>
                  </a:lnTo>
                  <a:lnTo>
                    <a:pt x="3020949" y="858024"/>
                  </a:lnTo>
                  <a:lnTo>
                    <a:pt x="3021203" y="852944"/>
                  </a:lnTo>
                  <a:lnTo>
                    <a:pt x="3023489" y="845324"/>
                  </a:lnTo>
                  <a:lnTo>
                    <a:pt x="3025394" y="842784"/>
                  </a:lnTo>
                  <a:lnTo>
                    <a:pt x="3028188" y="838974"/>
                  </a:lnTo>
                  <a:lnTo>
                    <a:pt x="3052826" y="827544"/>
                  </a:lnTo>
                  <a:lnTo>
                    <a:pt x="3055747" y="826274"/>
                  </a:lnTo>
                  <a:lnTo>
                    <a:pt x="3064764" y="826274"/>
                  </a:lnTo>
                  <a:lnTo>
                    <a:pt x="3066415" y="827544"/>
                  </a:lnTo>
                  <a:lnTo>
                    <a:pt x="3067558" y="827544"/>
                  </a:lnTo>
                  <a:lnTo>
                    <a:pt x="3068193" y="826274"/>
                  </a:lnTo>
                  <a:lnTo>
                    <a:pt x="3069082" y="826274"/>
                  </a:lnTo>
                  <a:lnTo>
                    <a:pt x="3069209" y="825004"/>
                  </a:lnTo>
                  <a:lnTo>
                    <a:pt x="3069336" y="825004"/>
                  </a:lnTo>
                  <a:lnTo>
                    <a:pt x="3069209" y="823734"/>
                  </a:lnTo>
                  <a:lnTo>
                    <a:pt x="3068955" y="822464"/>
                  </a:lnTo>
                  <a:lnTo>
                    <a:pt x="3068574" y="821194"/>
                  </a:lnTo>
                  <a:lnTo>
                    <a:pt x="3068320" y="821194"/>
                  </a:lnTo>
                  <a:lnTo>
                    <a:pt x="3067177" y="818654"/>
                  </a:lnTo>
                  <a:lnTo>
                    <a:pt x="3066161" y="816114"/>
                  </a:lnTo>
                  <a:lnTo>
                    <a:pt x="3065145" y="814844"/>
                  </a:lnTo>
                  <a:lnTo>
                    <a:pt x="3064383" y="813574"/>
                  </a:lnTo>
                  <a:lnTo>
                    <a:pt x="3063494" y="812304"/>
                  </a:lnTo>
                  <a:lnTo>
                    <a:pt x="3062605" y="812304"/>
                  </a:lnTo>
                  <a:lnTo>
                    <a:pt x="3060827" y="811034"/>
                  </a:lnTo>
                  <a:lnTo>
                    <a:pt x="3048000" y="811034"/>
                  </a:lnTo>
                  <a:lnTo>
                    <a:pt x="3044952" y="812304"/>
                  </a:lnTo>
                  <a:lnTo>
                    <a:pt x="3041650" y="813574"/>
                  </a:lnTo>
                  <a:lnTo>
                    <a:pt x="3038348" y="813574"/>
                  </a:lnTo>
                  <a:lnTo>
                    <a:pt x="3034792" y="816114"/>
                  </a:lnTo>
                  <a:lnTo>
                    <a:pt x="3030982" y="817384"/>
                  </a:lnTo>
                  <a:lnTo>
                    <a:pt x="3024124" y="821194"/>
                  </a:lnTo>
                  <a:lnTo>
                    <a:pt x="3018536" y="825004"/>
                  </a:lnTo>
                  <a:lnTo>
                    <a:pt x="3013964" y="830084"/>
                  </a:lnTo>
                  <a:lnTo>
                    <a:pt x="3009392" y="833894"/>
                  </a:lnTo>
                  <a:lnTo>
                    <a:pt x="3006090" y="838974"/>
                  </a:lnTo>
                  <a:lnTo>
                    <a:pt x="3002026" y="851674"/>
                  </a:lnTo>
                  <a:lnTo>
                    <a:pt x="3001416" y="856754"/>
                  </a:lnTo>
                  <a:lnTo>
                    <a:pt x="3001391" y="859294"/>
                  </a:lnTo>
                  <a:lnTo>
                    <a:pt x="3001899" y="864374"/>
                  </a:lnTo>
                  <a:lnTo>
                    <a:pt x="3002407" y="870724"/>
                  </a:lnTo>
                  <a:lnTo>
                    <a:pt x="3024378" y="906284"/>
                  </a:lnTo>
                  <a:lnTo>
                    <a:pt x="3035173" y="911364"/>
                  </a:lnTo>
                  <a:lnTo>
                    <a:pt x="3040761" y="913904"/>
                  </a:lnTo>
                  <a:lnTo>
                    <a:pt x="3046730" y="913904"/>
                  </a:lnTo>
                  <a:lnTo>
                    <a:pt x="3059684" y="912634"/>
                  </a:lnTo>
                  <a:lnTo>
                    <a:pt x="3088767" y="897394"/>
                  </a:lnTo>
                  <a:lnTo>
                    <a:pt x="3090672" y="896124"/>
                  </a:lnTo>
                  <a:lnTo>
                    <a:pt x="3092577" y="894854"/>
                  </a:lnTo>
                  <a:lnTo>
                    <a:pt x="3094355" y="893584"/>
                  </a:lnTo>
                  <a:lnTo>
                    <a:pt x="3095879" y="891044"/>
                  </a:lnTo>
                  <a:lnTo>
                    <a:pt x="3097022" y="889774"/>
                  </a:lnTo>
                  <a:lnTo>
                    <a:pt x="3098292" y="888504"/>
                  </a:lnTo>
                  <a:lnTo>
                    <a:pt x="3098800" y="887234"/>
                  </a:lnTo>
                  <a:lnTo>
                    <a:pt x="3098800" y="884694"/>
                  </a:lnTo>
                  <a:close/>
                </a:path>
                <a:path w="3239770" h="1246504">
                  <a:moveTo>
                    <a:pt x="3187319" y="847864"/>
                  </a:moveTo>
                  <a:lnTo>
                    <a:pt x="3174555" y="821194"/>
                  </a:lnTo>
                  <a:lnTo>
                    <a:pt x="3147822" y="765314"/>
                  </a:lnTo>
                  <a:lnTo>
                    <a:pt x="3146425" y="765314"/>
                  </a:lnTo>
                  <a:lnTo>
                    <a:pt x="3145790" y="764044"/>
                  </a:lnTo>
                  <a:lnTo>
                    <a:pt x="3144266" y="765314"/>
                  </a:lnTo>
                  <a:lnTo>
                    <a:pt x="3140837" y="765314"/>
                  </a:lnTo>
                  <a:lnTo>
                    <a:pt x="3139440" y="766584"/>
                  </a:lnTo>
                  <a:lnTo>
                    <a:pt x="3137789" y="767854"/>
                  </a:lnTo>
                  <a:lnTo>
                    <a:pt x="3136011" y="767854"/>
                  </a:lnTo>
                  <a:lnTo>
                    <a:pt x="3134614" y="769124"/>
                  </a:lnTo>
                  <a:lnTo>
                    <a:pt x="3133471" y="769124"/>
                  </a:lnTo>
                  <a:lnTo>
                    <a:pt x="3132455" y="770394"/>
                  </a:lnTo>
                  <a:lnTo>
                    <a:pt x="3131566" y="770394"/>
                  </a:lnTo>
                  <a:lnTo>
                    <a:pt x="3130550" y="771664"/>
                  </a:lnTo>
                  <a:lnTo>
                    <a:pt x="3130169" y="772934"/>
                  </a:lnTo>
                  <a:lnTo>
                    <a:pt x="3130042" y="774204"/>
                  </a:lnTo>
                  <a:lnTo>
                    <a:pt x="3130296" y="774204"/>
                  </a:lnTo>
                  <a:lnTo>
                    <a:pt x="3145536" y="805954"/>
                  </a:lnTo>
                  <a:lnTo>
                    <a:pt x="3113151" y="822464"/>
                  </a:lnTo>
                  <a:lnTo>
                    <a:pt x="3097784" y="789444"/>
                  </a:lnTo>
                  <a:lnTo>
                    <a:pt x="3096768" y="789444"/>
                  </a:lnTo>
                  <a:lnTo>
                    <a:pt x="3096387" y="788174"/>
                  </a:lnTo>
                  <a:lnTo>
                    <a:pt x="3095752" y="788174"/>
                  </a:lnTo>
                  <a:lnTo>
                    <a:pt x="3094990" y="789444"/>
                  </a:lnTo>
                  <a:lnTo>
                    <a:pt x="3090799" y="789444"/>
                  </a:lnTo>
                  <a:lnTo>
                    <a:pt x="3089402" y="790714"/>
                  </a:lnTo>
                  <a:lnTo>
                    <a:pt x="3087624" y="791984"/>
                  </a:lnTo>
                  <a:lnTo>
                    <a:pt x="3083433" y="793254"/>
                  </a:lnTo>
                  <a:lnTo>
                    <a:pt x="3082417" y="794524"/>
                  </a:lnTo>
                  <a:lnTo>
                    <a:pt x="3081528" y="794524"/>
                  </a:lnTo>
                  <a:lnTo>
                    <a:pt x="3081020" y="795794"/>
                  </a:lnTo>
                  <a:lnTo>
                    <a:pt x="3080131" y="797064"/>
                  </a:lnTo>
                  <a:lnTo>
                    <a:pt x="3079877" y="797064"/>
                  </a:lnTo>
                  <a:lnTo>
                    <a:pt x="3079877" y="798334"/>
                  </a:lnTo>
                  <a:lnTo>
                    <a:pt x="3119501" y="880884"/>
                  </a:lnTo>
                  <a:lnTo>
                    <a:pt x="3120136" y="880884"/>
                  </a:lnTo>
                  <a:lnTo>
                    <a:pt x="3120517" y="882154"/>
                  </a:lnTo>
                  <a:lnTo>
                    <a:pt x="3123184" y="882154"/>
                  </a:lnTo>
                  <a:lnTo>
                    <a:pt x="3124200" y="880884"/>
                  </a:lnTo>
                  <a:lnTo>
                    <a:pt x="3126613" y="880884"/>
                  </a:lnTo>
                  <a:lnTo>
                    <a:pt x="3128010" y="879614"/>
                  </a:lnTo>
                  <a:lnTo>
                    <a:pt x="3131566" y="878344"/>
                  </a:lnTo>
                  <a:lnTo>
                    <a:pt x="3132963" y="877074"/>
                  </a:lnTo>
                  <a:lnTo>
                    <a:pt x="3135884" y="875804"/>
                  </a:lnTo>
                  <a:lnTo>
                    <a:pt x="3136900" y="874534"/>
                  </a:lnTo>
                  <a:lnTo>
                    <a:pt x="3137281" y="874534"/>
                  </a:lnTo>
                  <a:lnTo>
                    <a:pt x="3137408" y="871994"/>
                  </a:lnTo>
                  <a:lnTo>
                    <a:pt x="3137154" y="871994"/>
                  </a:lnTo>
                  <a:lnTo>
                    <a:pt x="3120263" y="836434"/>
                  </a:lnTo>
                  <a:lnTo>
                    <a:pt x="3150057" y="822464"/>
                  </a:lnTo>
                  <a:lnTo>
                    <a:pt x="3152775" y="821194"/>
                  </a:lnTo>
                  <a:lnTo>
                    <a:pt x="3169920" y="856754"/>
                  </a:lnTo>
                  <a:lnTo>
                    <a:pt x="3170682" y="856754"/>
                  </a:lnTo>
                  <a:lnTo>
                    <a:pt x="3171190" y="858024"/>
                  </a:lnTo>
                  <a:lnTo>
                    <a:pt x="3173222" y="858024"/>
                  </a:lnTo>
                  <a:lnTo>
                    <a:pt x="3174238" y="856754"/>
                  </a:lnTo>
                  <a:lnTo>
                    <a:pt x="3176651" y="856754"/>
                  </a:lnTo>
                  <a:lnTo>
                    <a:pt x="3178175" y="855484"/>
                  </a:lnTo>
                  <a:lnTo>
                    <a:pt x="3179826" y="855484"/>
                  </a:lnTo>
                  <a:lnTo>
                    <a:pt x="3181604" y="854214"/>
                  </a:lnTo>
                  <a:lnTo>
                    <a:pt x="3182874" y="852944"/>
                  </a:lnTo>
                  <a:lnTo>
                    <a:pt x="3184017" y="852944"/>
                  </a:lnTo>
                  <a:lnTo>
                    <a:pt x="3185033" y="851674"/>
                  </a:lnTo>
                  <a:lnTo>
                    <a:pt x="3186430" y="850404"/>
                  </a:lnTo>
                  <a:lnTo>
                    <a:pt x="3187319" y="850404"/>
                  </a:lnTo>
                  <a:lnTo>
                    <a:pt x="3187319" y="847864"/>
                  </a:lnTo>
                  <a:close/>
                </a:path>
                <a:path w="3239770" h="1246504">
                  <a:moveTo>
                    <a:pt x="3239643" y="823734"/>
                  </a:moveTo>
                  <a:lnTo>
                    <a:pt x="3239516" y="822464"/>
                  </a:lnTo>
                  <a:lnTo>
                    <a:pt x="3210141" y="761504"/>
                  </a:lnTo>
                  <a:lnTo>
                    <a:pt x="3205861" y="752614"/>
                  </a:lnTo>
                  <a:lnTo>
                    <a:pt x="3227578" y="742454"/>
                  </a:lnTo>
                  <a:lnTo>
                    <a:pt x="3228213" y="742454"/>
                  </a:lnTo>
                  <a:lnTo>
                    <a:pt x="3228467" y="741184"/>
                  </a:lnTo>
                  <a:lnTo>
                    <a:pt x="3228721" y="741184"/>
                  </a:lnTo>
                  <a:lnTo>
                    <a:pt x="3228721" y="738644"/>
                  </a:lnTo>
                  <a:lnTo>
                    <a:pt x="3228467" y="738644"/>
                  </a:lnTo>
                  <a:lnTo>
                    <a:pt x="3228213" y="737374"/>
                  </a:lnTo>
                  <a:lnTo>
                    <a:pt x="3227324" y="734834"/>
                  </a:lnTo>
                  <a:lnTo>
                    <a:pt x="3226054" y="732294"/>
                  </a:lnTo>
                  <a:lnTo>
                    <a:pt x="3224403" y="729754"/>
                  </a:lnTo>
                  <a:lnTo>
                    <a:pt x="3222879" y="728484"/>
                  </a:lnTo>
                  <a:lnTo>
                    <a:pt x="3222371" y="728484"/>
                  </a:lnTo>
                  <a:lnTo>
                    <a:pt x="3221863" y="727214"/>
                  </a:lnTo>
                  <a:lnTo>
                    <a:pt x="3220974" y="727214"/>
                  </a:lnTo>
                  <a:lnTo>
                    <a:pt x="3220593" y="728484"/>
                  </a:lnTo>
                  <a:lnTo>
                    <a:pt x="3158998" y="757694"/>
                  </a:lnTo>
                  <a:lnTo>
                    <a:pt x="3158490" y="757694"/>
                  </a:lnTo>
                  <a:lnTo>
                    <a:pt x="3158363" y="758964"/>
                  </a:lnTo>
                  <a:lnTo>
                    <a:pt x="3158236" y="758964"/>
                  </a:lnTo>
                  <a:lnTo>
                    <a:pt x="3158236" y="760234"/>
                  </a:lnTo>
                  <a:lnTo>
                    <a:pt x="3158363" y="760234"/>
                  </a:lnTo>
                  <a:lnTo>
                    <a:pt x="3158490" y="761504"/>
                  </a:lnTo>
                  <a:lnTo>
                    <a:pt x="3158871" y="762774"/>
                  </a:lnTo>
                  <a:lnTo>
                    <a:pt x="3159252" y="762774"/>
                  </a:lnTo>
                  <a:lnTo>
                    <a:pt x="3159633" y="764044"/>
                  </a:lnTo>
                  <a:lnTo>
                    <a:pt x="3160395" y="765314"/>
                  </a:lnTo>
                  <a:lnTo>
                    <a:pt x="3160903" y="766584"/>
                  </a:lnTo>
                  <a:lnTo>
                    <a:pt x="3162046" y="769124"/>
                  </a:lnTo>
                  <a:lnTo>
                    <a:pt x="3162681" y="770394"/>
                  </a:lnTo>
                  <a:lnTo>
                    <a:pt x="3163189" y="770394"/>
                  </a:lnTo>
                  <a:lnTo>
                    <a:pt x="3163697" y="771664"/>
                  </a:lnTo>
                  <a:lnTo>
                    <a:pt x="3166364" y="771664"/>
                  </a:lnTo>
                  <a:lnTo>
                    <a:pt x="3188081" y="761504"/>
                  </a:lnTo>
                  <a:lnTo>
                    <a:pt x="3221990" y="831354"/>
                  </a:lnTo>
                  <a:lnTo>
                    <a:pt x="3222752" y="832624"/>
                  </a:lnTo>
                  <a:lnTo>
                    <a:pt x="3226435" y="832624"/>
                  </a:lnTo>
                  <a:lnTo>
                    <a:pt x="3227578" y="831354"/>
                  </a:lnTo>
                  <a:lnTo>
                    <a:pt x="3228848" y="831354"/>
                  </a:lnTo>
                  <a:lnTo>
                    <a:pt x="3230245" y="830084"/>
                  </a:lnTo>
                  <a:lnTo>
                    <a:pt x="3232023" y="830084"/>
                  </a:lnTo>
                  <a:lnTo>
                    <a:pt x="3235071" y="828814"/>
                  </a:lnTo>
                  <a:lnTo>
                    <a:pt x="3236087" y="827544"/>
                  </a:lnTo>
                  <a:lnTo>
                    <a:pt x="3237230" y="827544"/>
                  </a:lnTo>
                  <a:lnTo>
                    <a:pt x="3238627" y="826274"/>
                  </a:lnTo>
                  <a:lnTo>
                    <a:pt x="3239516" y="825004"/>
                  </a:lnTo>
                  <a:lnTo>
                    <a:pt x="3239643" y="8237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4343400" y="1447800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0" y="381000"/>
                </a:moveTo>
                <a:lnTo>
                  <a:pt x="304800" y="381000"/>
                </a:lnTo>
                <a:lnTo>
                  <a:pt x="3048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1824227" y="1214627"/>
            <a:ext cx="5419725" cy="2047239"/>
            <a:chOff x="1824227" y="1214627"/>
            <a:chExt cx="5419725" cy="2047239"/>
          </a:xfrm>
        </p:grpSpPr>
        <p:sp>
          <p:nvSpPr>
            <p:cNvPr id="24" name="object 24"/>
            <p:cNvSpPr/>
            <p:nvPr/>
          </p:nvSpPr>
          <p:spPr>
            <a:xfrm>
              <a:off x="6288531" y="2241930"/>
              <a:ext cx="529590" cy="545465"/>
            </a:xfrm>
            <a:custGeom>
              <a:avLst/>
              <a:gdLst/>
              <a:ahLst/>
              <a:cxnLst/>
              <a:rect l="l" t="t" r="r" b="b"/>
              <a:pathLst>
                <a:path w="529590" h="545464">
                  <a:moveTo>
                    <a:pt x="0" y="198755"/>
                  </a:moveTo>
                  <a:lnTo>
                    <a:pt x="231012" y="0"/>
                  </a:lnTo>
                  <a:lnTo>
                    <a:pt x="529336" y="346583"/>
                  </a:lnTo>
                  <a:lnTo>
                    <a:pt x="298322" y="545338"/>
                  </a:lnTo>
                  <a:lnTo>
                    <a:pt x="0" y="19875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828799" y="1219199"/>
              <a:ext cx="5410200" cy="1219200"/>
            </a:xfrm>
            <a:custGeom>
              <a:avLst/>
              <a:gdLst/>
              <a:ahLst/>
              <a:cxnLst/>
              <a:rect l="l" t="t" r="r" b="b"/>
              <a:pathLst>
                <a:path w="5410200" h="1219200">
                  <a:moveTo>
                    <a:pt x="4648200" y="990600"/>
                  </a:moveTo>
                  <a:lnTo>
                    <a:pt x="4419600" y="1143000"/>
                  </a:lnTo>
                </a:path>
                <a:path w="5410200" h="1219200">
                  <a:moveTo>
                    <a:pt x="4317492" y="1040891"/>
                  </a:moveTo>
                  <a:lnTo>
                    <a:pt x="4381500" y="1130046"/>
                  </a:lnTo>
                  <a:lnTo>
                    <a:pt x="4445508" y="1219200"/>
                  </a:lnTo>
                </a:path>
                <a:path w="5410200" h="1219200">
                  <a:moveTo>
                    <a:pt x="4674108" y="1040891"/>
                  </a:moveTo>
                  <a:lnTo>
                    <a:pt x="4584192" y="914400"/>
                  </a:lnTo>
                </a:path>
                <a:path w="5410200" h="1219200">
                  <a:moveTo>
                    <a:pt x="76200" y="0"/>
                  </a:moveTo>
                  <a:lnTo>
                    <a:pt x="5257800" y="0"/>
                  </a:lnTo>
                </a:path>
                <a:path w="5410200" h="1219200">
                  <a:moveTo>
                    <a:pt x="5257800" y="0"/>
                  </a:moveTo>
                  <a:lnTo>
                    <a:pt x="5410200" y="304800"/>
                  </a:lnTo>
                </a:path>
                <a:path w="5410200" h="1219200">
                  <a:moveTo>
                    <a:pt x="76200" y="0"/>
                  </a:moveTo>
                  <a:lnTo>
                    <a:pt x="0" y="2286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62599" y="1295399"/>
              <a:ext cx="690880" cy="842644"/>
            </a:xfrm>
            <a:custGeom>
              <a:avLst/>
              <a:gdLst/>
              <a:ahLst/>
              <a:cxnLst/>
              <a:rect l="l" t="t" r="r" b="b"/>
              <a:pathLst>
                <a:path w="690879" h="842644">
                  <a:moveTo>
                    <a:pt x="53141" y="54930"/>
                  </a:moveTo>
                  <a:lnTo>
                    <a:pt x="43302" y="62987"/>
                  </a:lnTo>
                  <a:lnTo>
                    <a:pt x="680847" y="842263"/>
                  </a:lnTo>
                  <a:lnTo>
                    <a:pt x="690752" y="834136"/>
                  </a:lnTo>
                  <a:lnTo>
                    <a:pt x="53141" y="54930"/>
                  </a:lnTo>
                  <a:close/>
                </a:path>
                <a:path w="690879" h="842644">
                  <a:moveTo>
                    <a:pt x="0" y="0"/>
                  </a:moveTo>
                  <a:lnTo>
                    <a:pt x="18796" y="83058"/>
                  </a:lnTo>
                  <a:lnTo>
                    <a:pt x="43302" y="62987"/>
                  </a:lnTo>
                  <a:lnTo>
                    <a:pt x="35305" y="53212"/>
                  </a:lnTo>
                  <a:lnTo>
                    <a:pt x="45085" y="45085"/>
                  </a:lnTo>
                  <a:lnTo>
                    <a:pt x="65163" y="45085"/>
                  </a:lnTo>
                  <a:lnTo>
                    <a:pt x="77724" y="34798"/>
                  </a:lnTo>
                  <a:lnTo>
                    <a:pt x="0" y="0"/>
                  </a:lnTo>
                  <a:close/>
                </a:path>
                <a:path w="690879" h="842644">
                  <a:moveTo>
                    <a:pt x="45085" y="45085"/>
                  </a:moveTo>
                  <a:lnTo>
                    <a:pt x="35305" y="53212"/>
                  </a:lnTo>
                  <a:lnTo>
                    <a:pt x="43302" y="62987"/>
                  </a:lnTo>
                  <a:lnTo>
                    <a:pt x="53141" y="54930"/>
                  </a:lnTo>
                  <a:lnTo>
                    <a:pt x="45085" y="45085"/>
                  </a:lnTo>
                  <a:close/>
                </a:path>
                <a:path w="690879" h="842644">
                  <a:moveTo>
                    <a:pt x="65163" y="45085"/>
                  </a:moveTo>
                  <a:lnTo>
                    <a:pt x="45085" y="45085"/>
                  </a:lnTo>
                  <a:lnTo>
                    <a:pt x="53141" y="54930"/>
                  </a:lnTo>
                  <a:lnTo>
                    <a:pt x="65163" y="4508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343400" y="1905000"/>
              <a:ext cx="304800" cy="152400"/>
            </a:xfrm>
            <a:custGeom>
              <a:avLst/>
              <a:gdLst/>
              <a:ahLst/>
              <a:cxnLst/>
              <a:rect l="l" t="t" r="r" b="b"/>
              <a:pathLst>
                <a:path w="304800" h="152400">
                  <a:moveTo>
                    <a:pt x="0" y="76200"/>
                  </a:moveTo>
                  <a:lnTo>
                    <a:pt x="304800" y="76200"/>
                  </a:lnTo>
                </a:path>
                <a:path w="304800" h="152400">
                  <a:moveTo>
                    <a:pt x="304800" y="152400"/>
                  </a:moveTo>
                  <a:lnTo>
                    <a:pt x="304800" y="0"/>
                  </a:lnTo>
                </a:path>
                <a:path w="304800"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457700" y="2057400"/>
              <a:ext cx="76200" cy="609600"/>
            </a:xfrm>
            <a:custGeom>
              <a:avLst/>
              <a:gdLst/>
              <a:ahLst/>
              <a:cxnLst/>
              <a:rect l="l" t="t" r="r" b="b"/>
              <a:pathLst>
                <a:path w="76200" h="609600">
                  <a:moveTo>
                    <a:pt x="31750" y="533400"/>
                  </a:moveTo>
                  <a:lnTo>
                    <a:pt x="0" y="533400"/>
                  </a:lnTo>
                  <a:lnTo>
                    <a:pt x="38100" y="609600"/>
                  </a:lnTo>
                  <a:lnTo>
                    <a:pt x="69850" y="546100"/>
                  </a:lnTo>
                  <a:lnTo>
                    <a:pt x="31750" y="546100"/>
                  </a:lnTo>
                  <a:lnTo>
                    <a:pt x="31750" y="533400"/>
                  </a:lnTo>
                  <a:close/>
                </a:path>
                <a:path w="76200" h="609600">
                  <a:moveTo>
                    <a:pt x="44450" y="0"/>
                  </a:moveTo>
                  <a:lnTo>
                    <a:pt x="31750" y="0"/>
                  </a:lnTo>
                  <a:lnTo>
                    <a:pt x="31750" y="546100"/>
                  </a:lnTo>
                  <a:lnTo>
                    <a:pt x="44450" y="546100"/>
                  </a:lnTo>
                  <a:lnTo>
                    <a:pt x="44450" y="0"/>
                  </a:lnTo>
                  <a:close/>
                </a:path>
                <a:path w="76200" h="609600">
                  <a:moveTo>
                    <a:pt x="76200" y="533400"/>
                  </a:moveTo>
                  <a:lnTo>
                    <a:pt x="44450" y="533400"/>
                  </a:lnTo>
                  <a:lnTo>
                    <a:pt x="44450" y="546100"/>
                  </a:lnTo>
                  <a:lnTo>
                    <a:pt x="69850" y="546100"/>
                  </a:lnTo>
                  <a:lnTo>
                    <a:pt x="76200" y="5334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390639" y="2700019"/>
              <a:ext cx="832485" cy="56146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4338828" y="5177028"/>
            <a:ext cx="314325" cy="542925"/>
            <a:chOff x="4338828" y="5177028"/>
            <a:chExt cx="314325" cy="542925"/>
          </a:xfrm>
        </p:grpSpPr>
        <p:sp>
          <p:nvSpPr>
            <p:cNvPr id="31" name="object 31"/>
            <p:cNvSpPr/>
            <p:nvPr/>
          </p:nvSpPr>
          <p:spPr>
            <a:xfrm>
              <a:off x="4343400" y="5334000"/>
              <a:ext cx="304800" cy="381000"/>
            </a:xfrm>
            <a:custGeom>
              <a:avLst/>
              <a:gdLst/>
              <a:ahLst/>
              <a:cxnLst/>
              <a:rect l="l" t="t" r="r" b="b"/>
              <a:pathLst>
                <a:path w="304800" h="381000">
                  <a:moveTo>
                    <a:pt x="3048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304800" y="381000"/>
                  </a:lnTo>
                  <a:lnTo>
                    <a:pt x="3048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343400" y="5334000"/>
              <a:ext cx="304800" cy="381000"/>
            </a:xfrm>
            <a:custGeom>
              <a:avLst/>
              <a:gdLst/>
              <a:ahLst/>
              <a:cxnLst/>
              <a:rect l="l" t="t" r="r" b="b"/>
              <a:pathLst>
                <a:path w="304800" h="381000">
                  <a:moveTo>
                    <a:pt x="0" y="381000"/>
                  </a:moveTo>
                  <a:lnTo>
                    <a:pt x="304800" y="381000"/>
                  </a:lnTo>
                  <a:lnTo>
                    <a:pt x="3048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419600" y="5181600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1524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152400" y="152400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419600" y="5181600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0" y="152400"/>
                  </a:moveTo>
                  <a:lnTo>
                    <a:pt x="152400" y="15240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1524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4117975" y="5884570"/>
            <a:ext cx="584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C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spc="-5" dirty="0">
                <a:latin typeface="Calibri"/>
                <a:cs typeface="Calibri"/>
              </a:rPr>
              <a:t>M</a:t>
            </a:r>
            <a:r>
              <a:rPr sz="1200" b="1" dirty="0">
                <a:latin typeface="Calibri"/>
                <a:cs typeface="Calibri"/>
              </a:rPr>
              <a:t>ERA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55975" y="1471929"/>
            <a:ext cx="7740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BACK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LIGHT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2140" y="1243329"/>
            <a:ext cx="9810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BACK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GROUND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357321"/>
            <a:ext cx="8610600" cy="1067855"/>
          </a:xfrm>
          <a:prstGeom prst="rect">
            <a:avLst/>
          </a:prstGeom>
        </p:spPr>
        <p:txBody>
          <a:bodyPr vert="horz" wrap="square" lIns="0" tIns="204088" rIns="0" bIns="0" rtlCol="0">
            <a:spAutoFit/>
          </a:bodyPr>
          <a:lstStyle/>
          <a:p>
            <a:pPr marL="2206625" marR="5080" indent="-210693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BASIC TWO </a:t>
            </a:r>
            <a:r>
              <a:rPr sz="2800" spc="-120" dirty="0"/>
              <a:t>WAY </a:t>
            </a:r>
            <a:r>
              <a:rPr sz="2800" spc="-10" dirty="0"/>
              <a:t>INTERVIEWLIGHTING </a:t>
            </a:r>
            <a:r>
              <a:rPr sz="2800" spc="-5" dirty="0"/>
              <a:t>AND</a:t>
            </a:r>
            <a:r>
              <a:rPr lang="en-US" sz="2800" spc="-5" dirty="0"/>
              <a:t> </a:t>
            </a:r>
            <a:r>
              <a:rPr sz="2800" spc="-10" dirty="0"/>
              <a:t>CAMERA  </a:t>
            </a:r>
            <a:r>
              <a:rPr sz="2800" spc="-40" dirty="0"/>
              <a:t>PLOT </a:t>
            </a:r>
            <a:r>
              <a:rPr sz="2800" spc="-5" dirty="0"/>
              <a:t>4 POINT</a:t>
            </a:r>
            <a:r>
              <a:rPr sz="2800" spc="65" dirty="0"/>
              <a:t> </a:t>
            </a:r>
            <a:r>
              <a:rPr sz="2800" spc="-15" dirty="0"/>
              <a:t>LGHTING</a:t>
            </a:r>
            <a:endParaRPr sz="2800" dirty="0"/>
          </a:p>
        </p:txBody>
      </p:sp>
      <p:sp>
        <p:nvSpPr>
          <p:cNvPr id="3" name="object 3"/>
          <p:cNvSpPr/>
          <p:nvPr/>
        </p:nvSpPr>
        <p:spPr>
          <a:xfrm>
            <a:off x="3453384" y="2894202"/>
            <a:ext cx="1492257" cy="16549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4910328" y="1868360"/>
            <a:ext cx="401320" cy="565785"/>
            <a:chOff x="4910328" y="1868360"/>
            <a:chExt cx="401320" cy="565785"/>
          </a:xfrm>
        </p:grpSpPr>
        <p:sp>
          <p:nvSpPr>
            <p:cNvPr id="5" name="object 5"/>
            <p:cNvSpPr/>
            <p:nvPr/>
          </p:nvSpPr>
          <p:spPr>
            <a:xfrm>
              <a:off x="4980178" y="1873123"/>
              <a:ext cx="327025" cy="368935"/>
            </a:xfrm>
            <a:custGeom>
              <a:avLst/>
              <a:gdLst/>
              <a:ahLst/>
              <a:cxnLst/>
              <a:rect l="l" t="t" r="r" b="b"/>
              <a:pathLst>
                <a:path w="327025" h="368935">
                  <a:moveTo>
                    <a:pt x="114808" y="0"/>
                  </a:moveTo>
                  <a:lnTo>
                    <a:pt x="0" y="282448"/>
                  </a:lnTo>
                  <a:lnTo>
                    <a:pt x="211836" y="368553"/>
                  </a:lnTo>
                  <a:lnTo>
                    <a:pt x="326644" y="86105"/>
                  </a:lnTo>
                  <a:lnTo>
                    <a:pt x="114808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980178" y="1873123"/>
              <a:ext cx="327025" cy="368935"/>
            </a:xfrm>
            <a:custGeom>
              <a:avLst/>
              <a:gdLst/>
              <a:ahLst/>
              <a:cxnLst/>
              <a:rect l="l" t="t" r="r" b="b"/>
              <a:pathLst>
                <a:path w="327025" h="368935">
                  <a:moveTo>
                    <a:pt x="114808" y="0"/>
                  </a:moveTo>
                  <a:lnTo>
                    <a:pt x="326644" y="86105"/>
                  </a:lnTo>
                  <a:lnTo>
                    <a:pt x="211836" y="368553"/>
                  </a:lnTo>
                  <a:lnTo>
                    <a:pt x="0" y="282448"/>
                  </a:lnTo>
                  <a:lnTo>
                    <a:pt x="114808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14900" y="2209800"/>
              <a:ext cx="238125" cy="219710"/>
            </a:xfrm>
            <a:custGeom>
              <a:avLst/>
              <a:gdLst/>
              <a:ahLst/>
              <a:cxnLst/>
              <a:rect l="l" t="t" r="r" b="b"/>
              <a:pathLst>
                <a:path w="238125" h="219710">
                  <a:moveTo>
                    <a:pt x="9144" y="47244"/>
                  </a:moveTo>
                  <a:lnTo>
                    <a:pt x="228600" y="152400"/>
                  </a:lnTo>
                </a:path>
                <a:path w="238125" h="219710">
                  <a:moveTo>
                    <a:pt x="67055" y="0"/>
                  </a:moveTo>
                  <a:lnTo>
                    <a:pt x="0" y="123444"/>
                  </a:lnTo>
                </a:path>
                <a:path w="238125" h="219710">
                  <a:moveTo>
                    <a:pt x="237744" y="85344"/>
                  </a:moveTo>
                  <a:lnTo>
                    <a:pt x="172212" y="21945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2022792" y="4805171"/>
            <a:ext cx="496570" cy="476884"/>
            <a:chOff x="2022792" y="4805171"/>
            <a:chExt cx="496570" cy="476884"/>
          </a:xfrm>
        </p:grpSpPr>
        <p:sp>
          <p:nvSpPr>
            <p:cNvPr id="9" name="object 9"/>
            <p:cNvSpPr/>
            <p:nvPr/>
          </p:nvSpPr>
          <p:spPr>
            <a:xfrm>
              <a:off x="2027554" y="4905247"/>
              <a:ext cx="380365" cy="372110"/>
            </a:xfrm>
            <a:custGeom>
              <a:avLst/>
              <a:gdLst/>
              <a:ahLst/>
              <a:cxnLst/>
              <a:rect l="l" t="t" r="r" b="b"/>
              <a:pathLst>
                <a:path w="380364" h="372110">
                  <a:moveTo>
                    <a:pt x="232282" y="0"/>
                  </a:moveTo>
                  <a:lnTo>
                    <a:pt x="0" y="197484"/>
                  </a:lnTo>
                  <a:lnTo>
                    <a:pt x="148081" y="371728"/>
                  </a:lnTo>
                  <a:lnTo>
                    <a:pt x="380364" y="174244"/>
                  </a:lnTo>
                  <a:lnTo>
                    <a:pt x="23228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27554" y="4905247"/>
              <a:ext cx="380365" cy="372110"/>
            </a:xfrm>
            <a:custGeom>
              <a:avLst/>
              <a:gdLst/>
              <a:ahLst/>
              <a:cxnLst/>
              <a:rect l="l" t="t" r="r" b="b"/>
              <a:pathLst>
                <a:path w="380364" h="372110">
                  <a:moveTo>
                    <a:pt x="0" y="197484"/>
                  </a:moveTo>
                  <a:lnTo>
                    <a:pt x="232282" y="0"/>
                  </a:lnTo>
                  <a:lnTo>
                    <a:pt x="380364" y="174244"/>
                  </a:lnTo>
                  <a:lnTo>
                    <a:pt x="148081" y="371728"/>
                  </a:lnTo>
                  <a:lnTo>
                    <a:pt x="0" y="19748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62199" y="4876799"/>
              <a:ext cx="96520" cy="114300"/>
            </a:xfrm>
            <a:custGeom>
              <a:avLst/>
              <a:gdLst/>
              <a:ahLst/>
              <a:cxnLst/>
              <a:rect l="l" t="t" r="r" b="b"/>
              <a:pathLst>
                <a:path w="96519" h="114300">
                  <a:moveTo>
                    <a:pt x="0" y="0"/>
                  </a:moveTo>
                  <a:lnTo>
                    <a:pt x="96012" y="1143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62199" y="487679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05811" y="4809743"/>
              <a:ext cx="208915" cy="219710"/>
            </a:xfrm>
            <a:custGeom>
              <a:avLst/>
              <a:gdLst/>
              <a:ahLst/>
              <a:cxnLst/>
              <a:rect l="l" t="t" r="r" b="b"/>
              <a:pathLst>
                <a:path w="208914" h="219710">
                  <a:moveTo>
                    <a:pt x="132587" y="219455"/>
                  </a:moveTo>
                  <a:lnTo>
                    <a:pt x="208787" y="152399"/>
                  </a:lnTo>
                </a:path>
                <a:path w="208914" h="219710">
                  <a:moveTo>
                    <a:pt x="0" y="86867"/>
                  </a:moveTo>
                  <a:lnTo>
                    <a:pt x="85343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5893371" y="3609784"/>
            <a:ext cx="228600" cy="297815"/>
            <a:chOff x="5893371" y="3609784"/>
            <a:chExt cx="228600" cy="297815"/>
          </a:xfrm>
        </p:grpSpPr>
        <p:sp>
          <p:nvSpPr>
            <p:cNvPr id="15" name="object 15"/>
            <p:cNvSpPr/>
            <p:nvPr/>
          </p:nvSpPr>
          <p:spPr>
            <a:xfrm>
              <a:off x="5898134" y="3614546"/>
              <a:ext cx="219075" cy="288290"/>
            </a:xfrm>
            <a:custGeom>
              <a:avLst/>
              <a:gdLst/>
              <a:ahLst/>
              <a:cxnLst/>
              <a:rect l="l" t="t" r="r" b="b"/>
              <a:pathLst>
                <a:path w="219075" h="288289">
                  <a:moveTo>
                    <a:pt x="0" y="0"/>
                  </a:moveTo>
                  <a:lnTo>
                    <a:pt x="99313" y="288163"/>
                  </a:lnTo>
                  <a:lnTo>
                    <a:pt x="218566" y="166496"/>
                  </a:lnTo>
                  <a:lnTo>
                    <a:pt x="168910" y="223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98134" y="3614546"/>
              <a:ext cx="219075" cy="288290"/>
            </a:xfrm>
            <a:custGeom>
              <a:avLst/>
              <a:gdLst/>
              <a:ahLst/>
              <a:cxnLst/>
              <a:rect l="l" t="t" r="r" b="b"/>
              <a:pathLst>
                <a:path w="219075" h="288289">
                  <a:moveTo>
                    <a:pt x="99313" y="288163"/>
                  </a:moveTo>
                  <a:lnTo>
                    <a:pt x="218566" y="166496"/>
                  </a:lnTo>
                  <a:lnTo>
                    <a:pt x="168910" y="22351"/>
                  </a:lnTo>
                  <a:lnTo>
                    <a:pt x="0" y="0"/>
                  </a:lnTo>
                  <a:lnTo>
                    <a:pt x="99313" y="28816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4481639" y="5308028"/>
            <a:ext cx="311150" cy="193675"/>
            <a:chOff x="4481639" y="5308028"/>
            <a:chExt cx="311150" cy="193675"/>
          </a:xfrm>
        </p:grpSpPr>
        <p:sp>
          <p:nvSpPr>
            <p:cNvPr id="18" name="object 18"/>
            <p:cNvSpPr/>
            <p:nvPr/>
          </p:nvSpPr>
          <p:spPr>
            <a:xfrm>
              <a:off x="4486402" y="5312790"/>
              <a:ext cx="301625" cy="184150"/>
            </a:xfrm>
            <a:custGeom>
              <a:avLst/>
              <a:gdLst/>
              <a:ahLst/>
              <a:cxnLst/>
              <a:rect l="l" t="t" r="r" b="b"/>
              <a:pathLst>
                <a:path w="301625" h="184150">
                  <a:moveTo>
                    <a:pt x="301625" y="0"/>
                  </a:moveTo>
                  <a:lnTo>
                    <a:pt x="0" y="43942"/>
                  </a:lnTo>
                  <a:lnTo>
                    <a:pt x="97409" y="183769"/>
                  </a:lnTo>
                  <a:lnTo>
                    <a:pt x="248158" y="161798"/>
                  </a:lnTo>
                  <a:lnTo>
                    <a:pt x="301625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486402" y="5312790"/>
              <a:ext cx="301625" cy="184150"/>
            </a:xfrm>
            <a:custGeom>
              <a:avLst/>
              <a:gdLst/>
              <a:ahLst/>
              <a:cxnLst/>
              <a:rect l="l" t="t" r="r" b="b"/>
              <a:pathLst>
                <a:path w="301625" h="184150">
                  <a:moveTo>
                    <a:pt x="0" y="43942"/>
                  </a:moveTo>
                  <a:lnTo>
                    <a:pt x="97409" y="183769"/>
                  </a:lnTo>
                  <a:lnTo>
                    <a:pt x="248158" y="161798"/>
                  </a:lnTo>
                  <a:lnTo>
                    <a:pt x="301625" y="0"/>
                  </a:lnTo>
                  <a:lnTo>
                    <a:pt x="0" y="4394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5678360" y="2752407"/>
            <a:ext cx="459105" cy="387985"/>
            <a:chOff x="5678360" y="2752407"/>
            <a:chExt cx="459105" cy="387985"/>
          </a:xfrm>
        </p:grpSpPr>
        <p:sp>
          <p:nvSpPr>
            <p:cNvPr id="21" name="object 21"/>
            <p:cNvSpPr/>
            <p:nvPr/>
          </p:nvSpPr>
          <p:spPr>
            <a:xfrm>
              <a:off x="5755004" y="2757170"/>
              <a:ext cx="377190" cy="349885"/>
            </a:xfrm>
            <a:custGeom>
              <a:avLst/>
              <a:gdLst/>
              <a:ahLst/>
              <a:cxnLst/>
              <a:rect l="l" t="t" r="r" b="b"/>
              <a:pathLst>
                <a:path w="377189" h="349885">
                  <a:moveTo>
                    <a:pt x="261620" y="0"/>
                  </a:moveTo>
                  <a:lnTo>
                    <a:pt x="0" y="156337"/>
                  </a:lnTo>
                  <a:lnTo>
                    <a:pt x="115570" y="349884"/>
                  </a:lnTo>
                  <a:lnTo>
                    <a:pt x="377190" y="193547"/>
                  </a:lnTo>
                  <a:lnTo>
                    <a:pt x="26162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755004" y="2757170"/>
              <a:ext cx="377190" cy="349885"/>
            </a:xfrm>
            <a:custGeom>
              <a:avLst/>
              <a:gdLst/>
              <a:ahLst/>
              <a:cxnLst/>
              <a:rect l="l" t="t" r="r" b="b"/>
              <a:pathLst>
                <a:path w="377189" h="349885">
                  <a:moveTo>
                    <a:pt x="0" y="156337"/>
                  </a:moveTo>
                  <a:lnTo>
                    <a:pt x="261620" y="0"/>
                  </a:lnTo>
                  <a:lnTo>
                    <a:pt x="377190" y="193547"/>
                  </a:lnTo>
                  <a:lnTo>
                    <a:pt x="115570" y="349884"/>
                  </a:lnTo>
                  <a:lnTo>
                    <a:pt x="0" y="15633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678360" y="2950908"/>
              <a:ext cx="176529" cy="18948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3450526" y="5457507"/>
            <a:ext cx="387985" cy="523240"/>
            <a:chOff x="3450526" y="5457507"/>
            <a:chExt cx="387985" cy="523240"/>
          </a:xfrm>
        </p:grpSpPr>
        <p:sp>
          <p:nvSpPr>
            <p:cNvPr id="25" name="object 25"/>
            <p:cNvSpPr/>
            <p:nvPr/>
          </p:nvSpPr>
          <p:spPr>
            <a:xfrm>
              <a:off x="3455289" y="5606491"/>
              <a:ext cx="328930" cy="369570"/>
            </a:xfrm>
            <a:custGeom>
              <a:avLst/>
              <a:gdLst/>
              <a:ahLst/>
              <a:cxnLst/>
              <a:rect l="l" t="t" r="r" b="b"/>
              <a:pathLst>
                <a:path w="328929" h="369570">
                  <a:moveTo>
                    <a:pt x="117601" y="0"/>
                  </a:moveTo>
                  <a:lnTo>
                    <a:pt x="0" y="281190"/>
                  </a:lnTo>
                  <a:lnTo>
                    <a:pt x="210820" y="369417"/>
                  </a:lnTo>
                  <a:lnTo>
                    <a:pt x="328422" y="88226"/>
                  </a:lnTo>
                  <a:lnTo>
                    <a:pt x="117601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455289" y="5606491"/>
              <a:ext cx="328930" cy="369570"/>
            </a:xfrm>
            <a:custGeom>
              <a:avLst/>
              <a:gdLst/>
              <a:ahLst/>
              <a:cxnLst/>
              <a:rect l="l" t="t" r="r" b="b"/>
              <a:pathLst>
                <a:path w="328929" h="369570">
                  <a:moveTo>
                    <a:pt x="117601" y="0"/>
                  </a:moveTo>
                  <a:lnTo>
                    <a:pt x="328422" y="88226"/>
                  </a:lnTo>
                  <a:lnTo>
                    <a:pt x="210820" y="369417"/>
                  </a:lnTo>
                  <a:lnTo>
                    <a:pt x="0" y="281190"/>
                  </a:lnTo>
                  <a:lnTo>
                    <a:pt x="117601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629088" y="5457507"/>
              <a:ext cx="209423" cy="20861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3203575" y="5586171"/>
            <a:ext cx="1877695" cy="659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28725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FILL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LIGHT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latin typeface="Calibri"/>
                <a:cs typeface="Calibri"/>
              </a:rPr>
              <a:t>CAMERA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66308" y="3987165"/>
            <a:ext cx="4191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FILLER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13175" y="2615310"/>
            <a:ext cx="8769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INTERVIEWEE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84575" y="4672965"/>
            <a:ext cx="8851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INTERVIEWER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07794" y="5351145"/>
            <a:ext cx="6559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KEY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LIGHT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99809" y="2691510"/>
            <a:ext cx="7016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CAMMERA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413628" y="2073909"/>
            <a:ext cx="82041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BACK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LLIGHT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3336416"/>
            <a:ext cx="190563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z="3200" dirty="0">
                <a:latin typeface="Calibri"/>
                <a:cs typeface="Calibri"/>
              </a:rPr>
              <a:t>merupa</a:t>
            </a:r>
            <a:r>
              <a:rPr sz="3200" spc="-50" dirty="0">
                <a:latin typeface="Calibri"/>
                <a:cs typeface="Calibri"/>
              </a:rPr>
              <a:t>k</a:t>
            </a:r>
            <a:r>
              <a:rPr sz="3200" dirty="0">
                <a:latin typeface="Calibri"/>
                <a:cs typeface="Calibri"/>
              </a:rPr>
              <a:t>an  </a:t>
            </a:r>
            <a:r>
              <a:rPr sz="3200" spc="-15" dirty="0">
                <a:latin typeface="Calibri"/>
                <a:cs typeface="Calibri"/>
              </a:rPr>
              <a:t>program,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2263" y="3336416"/>
            <a:ext cx="164528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 indent="278765">
              <a:lnSpc>
                <a:spcPts val="3460"/>
              </a:lnSpc>
              <a:spcBef>
                <a:spcPts val="535"/>
              </a:spcBef>
            </a:pPr>
            <a:r>
              <a:rPr sz="3200" spc="-5" dirty="0">
                <a:latin typeface="Calibri"/>
                <a:cs typeface="Calibri"/>
              </a:rPr>
              <a:t>bagian  </a:t>
            </a:r>
            <a:r>
              <a:rPr sz="3200" spc="5" dirty="0">
                <a:latin typeface="Calibri"/>
                <a:cs typeface="Calibri"/>
              </a:rPr>
              <a:t>d</a:t>
            </a:r>
            <a:r>
              <a:rPr sz="3200" dirty="0">
                <a:latin typeface="Calibri"/>
                <a:cs typeface="Calibri"/>
              </a:rPr>
              <a:t>i</a:t>
            </a:r>
            <a:r>
              <a:rPr sz="3200" spc="-7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an</a:t>
            </a:r>
            <a:r>
              <a:rPr sz="3200" spc="-30" dirty="0">
                <a:latin typeface="Calibri"/>
                <a:cs typeface="Calibri"/>
              </a:rPr>
              <a:t>c</a:t>
            </a:r>
            <a:r>
              <a:rPr sz="3200" dirty="0">
                <a:latin typeface="Calibri"/>
                <a:cs typeface="Calibri"/>
              </a:rPr>
              <a:t>ang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55972" y="3336416"/>
            <a:ext cx="3227070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41630" marR="5080" indent="-329565">
              <a:lnSpc>
                <a:spcPts val="3460"/>
              </a:lnSpc>
              <a:spcBef>
                <a:spcPts val="535"/>
              </a:spcBef>
              <a:tabLst>
                <a:tab pos="1155065" algn="l"/>
                <a:tab pos="1417320" algn="l"/>
                <a:tab pos="2467610" algn="l"/>
              </a:tabLst>
            </a:pPr>
            <a:r>
              <a:rPr sz="3200" spc="-15" dirty="0">
                <a:latin typeface="Calibri"/>
                <a:cs typeface="Calibri"/>
              </a:rPr>
              <a:t>yang	</a:t>
            </a:r>
            <a:r>
              <a:rPr sz="3200" dirty="0">
                <a:latin typeface="Calibri"/>
                <a:cs typeface="Calibri"/>
              </a:rPr>
              <a:t>hidup	</a:t>
            </a:r>
            <a:r>
              <a:rPr sz="3200" spc="-5" dirty="0">
                <a:latin typeface="Calibri"/>
                <a:cs typeface="Calibri"/>
              </a:rPr>
              <a:t>dari  d</a:t>
            </a:r>
            <a:r>
              <a:rPr sz="3200" spc="5" dirty="0">
                <a:latin typeface="Calibri"/>
                <a:cs typeface="Calibri"/>
              </a:rPr>
              <a:t>a</a:t>
            </a:r>
            <a:r>
              <a:rPr sz="3200" dirty="0">
                <a:latin typeface="Calibri"/>
                <a:cs typeface="Calibri"/>
              </a:rPr>
              <a:t>n		</a:t>
            </a:r>
            <a:r>
              <a:rPr sz="3200" spc="-5" dirty="0">
                <a:latin typeface="Calibri"/>
                <a:cs typeface="Calibri"/>
              </a:rPr>
              <a:t>di</a:t>
            </a:r>
            <a:r>
              <a:rPr sz="3200" spc="-35" dirty="0">
                <a:latin typeface="Calibri"/>
                <a:cs typeface="Calibri"/>
              </a:rPr>
              <a:t>g</a:t>
            </a:r>
            <a:r>
              <a:rPr sz="3200" dirty="0">
                <a:latin typeface="Calibri"/>
                <a:cs typeface="Calibri"/>
              </a:rPr>
              <a:t>e</a:t>
            </a:r>
            <a:r>
              <a:rPr sz="3200" spc="-6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ak</a:t>
            </a:r>
            <a:r>
              <a:rPr sz="3200" spc="-75" dirty="0">
                <a:latin typeface="Calibri"/>
                <a:cs typeface="Calibri"/>
              </a:rPr>
              <a:t>k</a:t>
            </a:r>
            <a:r>
              <a:rPr sz="3200" dirty="0">
                <a:latin typeface="Calibri"/>
                <a:cs typeface="Calibri"/>
              </a:rPr>
              <a:t>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17611" y="3336416"/>
            <a:ext cx="94297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05740" marR="5080" indent="-193675">
              <a:lnSpc>
                <a:spcPts val="3460"/>
              </a:lnSpc>
              <a:spcBef>
                <a:spcPts val="535"/>
              </a:spcBef>
            </a:pPr>
            <a:r>
              <a:rPr sz="3200" spc="-5" dirty="0">
                <a:latin typeface="Calibri"/>
                <a:cs typeface="Calibri"/>
              </a:rPr>
              <a:t>su</a:t>
            </a:r>
            <a:r>
              <a:rPr sz="3200" spc="-20" dirty="0">
                <a:latin typeface="Calibri"/>
                <a:cs typeface="Calibri"/>
              </a:rPr>
              <a:t>a</a:t>
            </a:r>
            <a:r>
              <a:rPr sz="3200" dirty="0">
                <a:latin typeface="Calibri"/>
                <a:cs typeface="Calibri"/>
              </a:rPr>
              <a:t>tu  </a:t>
            </a:r>
            <a:r>
              <a:rPr sz="3200" spc="-5" dirty="0">
                <a:latin typeface="Calibri"/>
                <a:cs typeface="Calibri"/>
              </a:rPr>
              <a:t>oleh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0240" y="4214240"/>
            <a:ext cx="8107680" cy="202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latin typeface="Calibri"/>
                <a:cs typeface="Calibri"/>
              </a:rPr>
              <a:t>pemikiran yang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kreatif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100" dirty="0">
              <a:latin typeface="Calibri"/>
              <a:cs typeface="Calibri"/>
            </a:endParaRPr>
          </a:p>
          <a:p>
            <a:pPr marL="12700" marR="5080">
              <a:lnSpc>
                <a:spcPts val="3460"/>
              </a:lnSpc>
            </a:pPr>
            <a:r>
              <a:rPr sz="3200" spc="-80" dirty="0">
                <a:latin typeface="Calibri"/>
                <a:cs typeface="Calibri"/>
              </a:rPr>
              <a:t>Tata </a:t>
            </a:r>
            <a:r>
              <a:rPr sz="3200" spc="-20" dirty="0">
                <a:latin typeface="Calibri"/>
                <a:cs typeface="Calibri"/>
              </a:rPr>
              <a:t>cahaya </a:t>
            </a:r>
            <a:r>
              <a:rPr sz="3200" spc="-25" dirty="0">
                <a:latin typeface="Calibri"/>
                <a:cs typeface="Calibri"/>
              </a:rPr>
              <a:t>dikatakan </a:t>
            </a:r>
            <a:r>
              <a:rPr sz="3200" spc="-5" dirty="0">
                <a:latin typeface="Calibri"/>
                <a:cs typeface="Calibri"/>
              </a:rPr>
              <a:t>hasil </a:t>
            </a:r>
            <a:r>
              <a:rPr sz="3200" dirty="0">
                <a:latin typeface="Calibri"/>
                <a:cs typeface="Calibri"/>
              </a:rPr>
              <a:t>imajinasi </a:t>
            </a:r>
            <a:r>
              <a:rPr sz="3200" spc="-10" dirty="0">
                <a:latin typeface="Calibri"/>
                <a:cs typeface="Calibri"/>
              </a:rPr>
              <a:t>kreatif yang  diinspirasi </a:t>
            </a:r>
            <a:r>
              <a:rPr sz="3200" spc="-5" dirty="0">
                <a:latin typeface="Calibri"/>
                <a:cs typeface="Calibri"/>
              </a:rPr>
              <a:t>dari </a:t>
            </a:r>
            <a:r>
              <a:rPr sz="3200" spc="-10" dirty="0">
                <a:latin typeface="Calibri"/>
                <a:cs typeface="Calibri"/>
              </a:rPr>
              <a:t>cerita yang</a:t>
            </a:r>
            <a:r>
              <a:rPr sz="3200" spc="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divisualkan.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0240" y="152400"/>
            <a:ext cx="8110855" cy="3061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84450" marR="2447290" indent="-489584">
              <a:lnSpc>
                <a:spcPct val="100000"/>
              </a:lnSpc>
              <a:spcBef>
                <a:spcPts val="100"/>
              </a:spcBef>
            </a:pPr>
            <a:r>
              <a:rPr sz="3200" b="1" spc="-190" dirty="0">
                <a:latin typeface="Calibri"/>
                <a:cs typeface="Calibri"/>
              </a:rPr>
              <a:t>TATA </a:t>
            </a:r>
            <a:r>
              <a:rPr sz="3200" b="1" spc="-95" dirty="0">
                <a:latin typeface="Calibri"/>
                <a:cs typeface="Calibri"/>
              </a:rPr>
              <a:t>CAHAYA </a:t>
            </a:r>
            <a:r>
              <a:rPr sz="3200" b="1" spc="-5" dirty="0">
                <a:latin typeface="Calibri"/>
                <a:cs typeface="Calibri"/>
              </a:rPr>
              <a:t>UNTUK  MEDIA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TELEVISI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200" dirty="0">
              <a:latin typeface="Calibri"/>
              <a:cs typeface="Calibri"/>
            </a:endParaRPr>
          </a:p>
          <a:p>
            <a:pPr marL="12700" marR="5080" algn="just">
              <a:lnSpc>
                <a:spcPts val="3460"/>
              </a:lnSpc>
              <a:spcBef>
                <a:spcPts val="1989"/>
              </a:spcBef>
            </a:pPr>
            <a:r>
              <a:rPr sz="3200" spc="-5" dirty="0">
                <a:latin typeface="Calibri"/>
                <a:cs typeface="Calibri"/>
              </a:rPr>
              <a:t>Untuk menghasilkan gambar </a:t>
            </a:r>
            <a:r>
              <a:rPr sz="3200" spc="-15" dirty="0">
                <a:latin typeface="Calibri"/>
                <a:cs typeface="Calibri"/>
              </a:rPr>
              <a:t>yang </a:t>
            </a:r>
            <a:r>
              <a:rPr sz="3200" spc="-5" dirty="0">
                <a:latin typeface="Calibri"/>
                <a:cs typeface="Calibri"/>
              </a:rPr>
              <a:t>menarik dan  mendukung suatu </a:t>
            </a:r>
            <a:r>
              <a:rPr sz="3200" spc="-15" dirty="0">
                <a:latin typeface="Calibri"/>
                <a:cs typeface="Calibri"/>
              </a:rPr>
              <a:t>produksi </a:t>
            </a:r>
            <a:r>
              <a:rPr sz="3200" dirty="0">
                <a:latin typeface="Calibri"/>
                <a:cs typeface="Calibri"/>
              </a:rPr>
              <a:t>visualisasi </a:t>
            </a:r>
            <a:r>
              <a:rPr sz="3200" spc="-5" dirty="0">
                <a:latin typeface="Calibri"/>
                <a:cs typeface="Calibri"/>
              </a:rPr>
              <a:t>dari  </a:t>
            </a:r>
            <a:r>
              <a:rPr sz="3200" spc="-10" dirty="0">
                <a:latin typeface="Calibri"/>
                <a:cs typeface="Calibri"/>
              </a:rPr>
              <a:t>naskah</a:t>
            </a:r>
            <a:r>
              <a:rPr sz="3200" spc="3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cerita</a:t>
            </a:r>
            <a:r>
              <a:rPr sz="3200" spc="3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maupun</a:t>
            </a:r>
            <a:r>
              <a:rPr sz="3200" spc="40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musik,</a:t>
            </a:r>
            <a:r>
              <a:rPr sz="3200" spc="3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maka</a:t>
            </a:r>
            <a:r>
              <a:rPr sz="3200" spc="39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tata</a:t>
            </a:r>
            <a:r>
              <a:rPr sz="3200" spc="40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cahaya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66800" y="1349812"/>
            <a:ext cx="7466965" cy="44488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87270" marR="1618615" indent="-1123315">
              <a:lnSpc>
                <a:spcPct val="100000"/>
              </a:lnSpc>
              <a:spcBef>
                <a:spcPts val="105"/>
              </a:spcBef>
            </a:pPr>
            <a:r>
              <a:rPr sz="2900" spc="-5" dirty="0">
                <a:latin typeface="Calibri"/>
                <a:cs typeface="Calibri"/>
              </a:rPr>
              <a:t>TUGAS </a:t>
            </a:r>
            <a:r>
              <a:rPr sz="2900" spc="-15" dirty="0">
                <a:latin typeface="Calibri"/>
                <a:cs typeface="Calibri"/>
              </a:rPr>
              <a:t>DAN </a:t>
            </a:r>
            <a:r>
              <a:rPr sz="2900" spc="-45" dirty="0">
                <a:latin typeface="Calibri"/>
                <a:cs typeface="Calibri"/>
              </a:rPr>
              <a:t>TANGGUNGJAWAB  </a:t>
            </a:r>
            <a:r>
              <a:rPr sz="2900" spc="-80" dirty="0">
                <a:latin typeface="Calibri"/>
                <a:cs typeface="Calibri"/>
              </a:rPr>
              <a:t>PENATA</a:t>
            </a:r>
            <a:r>
              <a:rPr sz="2900" spc="-25" dirty="0">
                <a:latin typeface="Calibri"/>
                <a:cs typeface="Calibri"/>
              </a:rPr>
              <a:t> </a:t>
            </a:r>
            <a:r>
              <a:rPr sz="2900" spc="-75" dirty="0">
                <a:latin typeface="Calibri"/>
                <a:cs typeface="Calibri"/>
              </a:rPr>
              <a:t>CAHAYA</a:t>
            </a:r>
            <a:endParaRPr sz="2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900" dirty="0">
              <a:latin typeface="Calibri"/>
              <a:cs typeface="Calibri"/>
            </a:endParaRPr>
          </a:p>
          <a:p>
            <a:pPr marL="376555" indent="-364490">
              <a:lnSpc>
                <a:spcPct val="100000"/>
              </a:lnSpc>
              <a:spcBef>
                <a:spcPts val="1770"/>
              </a:spcBef>
              <a:buSzPct val="97222"/>
              <a:buFont typeface="Wingdings"/>
              <a:buChar char=""/>
              <a:tabLst>
                <a:tab pos="377190" algn="l"/>
                <a:tab pos="5871845" algn="l"/>
              </a:tabLst>
            </a:pPr>
            <a:r>
              <a:rPr sz="3600" dirty="0">
                <a:latin typeface="Calibri"/>
                <a:cs typeface="Calibri"/>
              </a:rPr>
              <a:t>Mendisain </a:t>
            </a:r>
            <a:r>
              <a:rPr sz="3600" spc="-40" dirty="0">
                <a:latin typeface="Calibri"/>
                <a:cs typeface="Calibri"/>
              </a:rPr>
              <a:t>tata</a:t>
            </a:r>
            <a:r>
              <a:rPr sz="3600" spc="-20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cahaya</a:t>
            </a:r>
            <a:r>
              <a:rPr sz="3600" spc="-1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suatu	</a:t>
            </a:r>
            <a:r>
              <a:rPr sz="3600" spc="-25" dirty="0">
                <a:latin typeface="Calibri"/>
                <a:cs typeface="Calibri"/>
              </a:rPr>
              <a:t>program</a:t>
            </a:r>
            <a:endParaRPr sz="3600" dirty="0">
              <a:latin typeface="Calibri"/>
              <a:cs typeface="Calibri"/>
            </a:endParaRPr>
          </a:p>
          <a:p>
            <a:pPr marL="299085" marR="713740" indent="-287020">
              <a:lnSpc>
                <a:spcPct val="100000"/>
              </a:lnSpc>
              <a:spcBef>
                <a:spcPts val="870"/>
              </a:spcBef>
              <a:buSzPct val="97222"/>
              <a:buFont typeface="Wingdings"/>
              <a:buChar char=""/>
              <a:tabLst>
                <a:tab pos="377190" algn="l"/>
              </a:tabLst>
            </a:pPr>
            <a:r>
              <a:rPr sz="3600" spc="-15" dirty="0">
                <a:latin typeface="Calibri"/>
                <a:cs typeface="Calibri"/>
              </a:rPr>
              <a:t>Mengoperasikan </a:t>
            </a:r>
            <a:r>
              <a:rPr sz="3600" spc="-20" dirty="0">
                <a:latin typeface="Calibri"/>
                <a:cs typeface="Calibri"/>
              </a:rPr>
              <a:t>peralatan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selama  </a:t>
            </a:r>
            <a:r>
              <a:rPr sz="3600" spc="-15" dirty="0">
                <a:latin typeface="Calibri"/>
                <a:cs typeface="Calibri"/>
              </a:rPr>
              <a:t>proses</a:t>
            </a:r>
            <a:r>
              <a:rPr sz="3600" spc="-25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produksi</a:t>
            </a:r>
            <a:endParaRPr sz="3600" dirty="0">
              <a:latin typeface="Calibri"/>
              <a:cs typeface="Calibri"/>
            </a:endParaRPr>
          </a:p>
          <a:p>
            <a:pPr marL="376555" indent="-364490">
              <a:lnSpc>
                <a:spcPct val="100000"/>
              </a:lnSpc>
              <a:spcBef>
                <a:spcPts val="860"/>
              </a:spcBef>
              <a:buSzPct val="97222"/>
              <a:buFont typeface="Wingdings"/>
              <a:buChar char=""/>
              <a:tabLst>
                <a:tab pos="377190" algn="l"/>
              </a:tabLst>
            </a:pPr>
            <a:r>
              <a:rPr sz="3600" spc="-25" dirty="0">
                <a:latin typeface="Calibri"/>
                <a:cs typeface="Calibri"/>
              </a:rPr>
              <a:t>Merawat</a:t>
            </a:r>
            <a:r>
              <a:rPr sz="3600" spc="-3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alat</a:t>
            </a:r>
            <a:endParaRPr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2250" y="446405"/>
            <a:ext cx="40195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Calibri"/>
                <a:cs typeface="Calibri"/>
              </a:rPr>
              <a:t>Sumber</a:t>
            </a:r>
            <a:r>
              <a:rPr sz="4400" b="1" spc="-75" dirty="0">
                <a:latin typeface="Calibri"/>
                <a:cs typeface="Calibri"/>
              </a:rPr>
              <a:t> </a:t>
            </a:r>
            <a:r>
              <a:rPr sz="4400" b="1" spc="-30" dirty="0">
                <a:latin typeface="Calibri"/>
                <a:cs typeface="Calibri"/>
              </a:rPr>
              <a:t>Cahaya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594" y="1912747"/>
            <a:ext cx="7045325" cy="2172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469900" algn="l"/>
              </a:tabLst>
            </a:pPr>
            <a:r>
              <a:rPr sz="3200" spc="-20" dirty="0">
                <a:latin typeface="Calibri"/>
                <a:cs typeface="Calibri"/>
              </a:rPr>
              <a:t>Cahaya </a:t>
            </a:r>
            <a:r>
              <a:rPr sz="3200" dirty="0">
                <a:latin typeface="Calibri"/>
                <a:cs typeface="Calibri"/>
              </a:rPr>
              <a:t>alam : </a:t>
            </a:r>
            <a:r>
              <a:rPr sz="3200" spc="-5" dirty="0">
                <a:latin typeface="Calibri"/>
                <a:cs typeface="Calibri"/>
              </a:rPr>
              <a:t>Matahari,Bulan,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Bintang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4400">
              <a:latin typeface="Calibri"/>
              <a:cs typeface="Calibri"/>
            </a:endParaRPr>
          </a:p>
          <a:p>
            <a:pPr marL="469900" marR="5080" indent="-457200">
              <a:lnSpc>
                <a:spcPct val="100000"/>
              </a:lnSpc>
              <a:buFont typeface="Wingdings"/>
              <a:buChar char=""/>
              <a:tabLst>
                <a:tab pos="469900" algn="l"/>
              </a:tabLst>
            </a:pPr>
            <a:r>
              <a:rPr sz="3200" spc="-20" dirty="0">
                <a:latin typeface="Calibri"/>
                <a:cs typeface="Calibri"/>
              </a:rPr>
              <a:t>Cahaya </a:t>
            </a:r>
            <a:r>
              <a:rPr sz="3200" spc="-10" dirty="0">
                <a:latin typeface="Calibri"/>
                <a:cs typeface="Calibri"/>
              </a:rPr>
              <a:t>buatan/artificial </a:t>
            </a:r>
            <a:r>
              <a:rPr sz="3200" dirty="0">
                <a:latin typeface="Calibri"/>
                <a:cs typeface="Calibri"/>
              </a:rPr>
              <a:t>: lampu </a:t>
            </a:r>
            <a:r>
              <a:rPr sz="3200" spc="-5" dirty="0">
                <a:latin typeface="Calibri"/>
                <a:cs typeface="Calibri"/>
              </a:rPr>
              <a:t>neon,  </a:t>
            </a:r>
            <a:r>
              <a:rPr sz="3200" dirty="0">
                <a:latin typeface="Calibri"/>
                <a:cs typeface="Calibri"/>
              </a:rPr>
              <a:t>api, lampu </a:t>
            </a:r>
            <a:r>
              <a:rPr sz="3200" spc="-50" dirty="0">
                <a:latin typeface="Calibri"/>
                <a:cs typeface="Calibri"/>
              </a:rPr>
              <a:t>pijar, </a:t>
            </a:r>
            <a:r>
              <a:rPr sz="3200" spc="-10" dirty="0">
                <a:latin typeface="Calibri"/>
                <a:cs typeface="Calibri"/>
              </a:rPr>
              <a:t>petromak, </a:t>
            </a:r>
            <a:r>
              <a:rPr sz="3200" spc="-5" dirty="0">
                <a:latin typeface="Calibri"/>
                <a:cs typeface="Calibri"/>
              </a:rPr>
              <a:t>lilin,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obor,dll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90600" y="998914"/>
            <a:ext cx="6958965" cy="4440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95120" marR="1374775" indent="-12700">
              <a:lnSpc>
                <a:spcPct val="100000"/>
              </a:lnSpc>
              <a:spcBef>
                <a:spcPts val="105"/>
              </a:spcBef>
              <a:tabLst>
                <a:tab pos="3096895" algn="l"/>
              </a:tabLst>
            </a:pPr>
            <a:r>
              <a:rPr sz="3200" spc="-5" dirty="0">
                <a:latin typeface="Calibri"/>
                <a:cs typeface="Calibri"/>
              </a:rPr>
              <a:t>T</a:t>
            </a:r>
            <a:r>
              <a:rPr sz="3200" spc="-70" dirty="0">
                <a:latin typeface="Calibri"/>
                <a:cs typeface="Calibri"/>
              </a:rPr>
              <a:t>U</a:t>
            </a:r>
            <a:r>
              <a:rPr sz="3200" dirty="0">
                <a:latin typeface="Calibri"/>
                <a:cs typeface="Calibri"/>
              </a:rPr>
              <a:t>J</a:t>
            </a:r>
            <a:r>
              <a:rPr sz="3200" spc="-80" dirty="0">
                <a:latin typeface="Calibri"/>
                <a:cs typeface="Calibri"/>
              </a:rPr>
              <a:t>U</a:t>
            </a:r>
            <a:r>
              <a:rPr sz="3200" dirty="0">
                <a:latin typeface="Calibri"/>
                <a:cs typeface="Calibri"/>
              </a:rPr>
              <a:t>AN	PE</a:t>
            </a:r>
            <a:r>
              <a:rPr sz="3200" spc="-10" dirty="0">
                <a:latin typeface="Calibri"/>
                <a:cs typeface="Calibri"/>
              </a:rPr>
              <a:t>N</a:t>
            </a:r>
            <a:r>
              <a:rPr sz="3200" spc="-5" dirty="0">
                <a:latin typeface="Calibri"/>
                <a:cs typeface="Calibri"/>
              </a:rPr>
              <a:t>C</a:t>
            </a:r>
            <a:r>
              <a:rPr sz="3200" spc="-15" dirty="0">
                <a:latin typeface="Calibri"/>
                <a:cs typeface="Calibri"/>
              </a:rPr>
              <a:t>A</a:t>
            </a:r>
            <a:r>
              <a:rPr sz="3200" spc="-5" dirty="0">
                <a:latin typeface="Calibri"/>
                <a:cs typeface="Calibri"/>
              </a:rPr>
              <a:t>H</a:t>
            </a:r>
            <a:r>
              <a:rPr sz="3200" spc="-254" dirty="0">
                <a:latin typeface="Calibri"/>
                <a:cs typeface="Calibri"/>
              </a:rPr>
              <a:t>A</a:t>
            </a:r>
            <a:r>
              <a:rPr sz="3200" spc="-245" dirty="0">
                <a:latin typeface="Calibri"/>
                <a:cs typeface="Calibri"/>
              </a:rPr>
              <a:t>Y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15" dirty="0">
                <a:latin typeface="Calibri"/>
                <a:cs typeface="Calibri"/>
              </a:rPr>
              <a:t>A</a:t>
            </a:r>
            <a:r>
              <a:rPr sz="3200" dirty="0">
                <a:latin typeface="Calibri"/>
                <a:cs typeface="Calibri"/>
              </a:rPr>
              <a:t>N  </a:t>
            </a:r>
            <a:r>
              <a:rPr sz="3200" spc="-15" dirty="0">
                <a:latin typeface="Calibri"/>
                <a:cs typeface="Calibri"/>
              </a:rPr>
              <a:t>DALAM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BROADCASTING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550" dirty="0">
              <a:latin typeface="Calibri"/>
              <a:cs typeface="Calibri"/>
            </a:endParaRPr>
          </a:p>
          <a:p>
            <a:pPr marL="336550" indent="-324485">
              <a:lnSpc>
                <a:spcPct val="100000"/>
              </a:lnSpc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35" dirty="0">
                <a:latin typeface="Calibri"/>
                <a:cs typeface="Calibri"/>
              </a:rPr>
              <a:t>Persyaratan </a:t>
            </a:r>
            <a:r>
              <a:rPr sz="3200" spc="-10" dirty="0">
                <a:latin typeface="Calibri"/>
                <a:cs typeface="Calibri"/>
              </a:rPr>
              <a:t>teknis </a:t>
            </a:r>
            <a:r>
              <a:rPr sz="3200" spc="-5" dirty="0">
                <a:latin typeface="Calibri"/>
                <a:cs typeface="Calibri"/>
              </a:rPr>
              <a:t>dalam </a:t>
            </a:r>
            <a:r>
              <a:rPr sz="3200" spc="-20" dirty="0">
                <a:latin typeface="Calibri"/>
                <a:cs typeface="Calibri"/>
              </a:rPr>
              <a:t>sistem</a:t>
            </a:r>
            <a:r>
              <a:rPr sz="3200" spc="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televisi</a:t>
            </a:r>
            <a:endParaRPr sz="3200" dirty="0">
              <a:latin typeface="Calibri"/>
              <a:cs typeface="Calibri"/>
            </a:endParaRPr>
          </a:p>
          <a:p>
            <a:pPr marL="336550" indent="-324485">
              <a:lnSpc>
                <a:spcPct val="100000"/>
              </a:lnSpc>
              <a:spcBef>
                <a:spcPts val="76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0" dirty="0">
                <a:latin typeface="Calibri"/>
                <a:cs typeface="Calibri"/>
              </a:rPr>
              <a:t>Menimbulkan </a:t>
            </a:r>
            <a:r>
              <a:rPr sz="3200" spc="-15" dirty="0">
                <a:latin typeface="Calibri"/>
                <a:cs typeface="Calibri"/>
              </a:rPr>
              <a:t>perspektif </a:t>
            </a:r>
            <a:r>
              <a:rPr sz="3200" dirty="0">
                <a:latin typeface="Calibri"/>
                <a:cs typeface="Calibri"/>
              </a:rPr>
              <a:t>3</a:t>
            </a:r>
            <a:r>
              <a:rPr sz="3200" spc="6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dimensi</a:t>
            </a:r>
            <a:endParaRPr sz="3200" dirty="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5" dirty="0">
                <a:latin typeface="Calibri"/>
                <a:cs typeface="Calibri"/>
              </a:rPr>
              <a:t>Membentuk </a:t>
            </a:r>
            <a:r>
              <a:rPr sz="3200" spc="-10" dirty="0">
                <a:latin typeface="Calibri"/>
                <a:cs typeface="Calibri"/>
              </a:rPr>
              <a:t>gambar yang menimbulkan  perasaan</a:t>
            </a:r>
            <a:endParaRPr sz="3200" dirty="0">
              <a:latin typeface="Calibri"/>
              <a:cs typeface="Calibri"/>
            </a:endParaRPr>
          </a:p>
          <a:p>
            <a:pPr marL="336550" indent="-324485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5" dirty="0">
                <a:latin typeface="Calibri"/>
                <a:cs typeface="Calibri"/>
              </a:rPr>
              <a:t>Membentuk suasana, </a:t>
            </a:r>
            <a:r>
              <a:rPr sz="3200" spc="-10" dirty="0">
                <a:latin typeface="Calibri"/>
                <a:cs typeface="Calibri"/>
              </a:rPr>
              <a:t>waktu yang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tepat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284921"/>
            <a:ext cx="533571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5" dirty="0">
                <a:latin typeface="Calibri"/>
                <a:cs typeface="Calibri"/>
              </a:rPr>
              <a:t>Tiga </a:t>
            </a:r>
            <a:r>
              <a:rPr sz="3200" b="1" dirty="0">
                <a:latin typeface="Calibri"/>
                <a:cs typeface="Calibri"/>
              </a:rPr>
              <a:t>dasar (Basic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Light)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14671" y="1441703"/>
            <a:ext cx="2804160" cy="5669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72664" y="854710"/>
            <a:ext cx="4979670" cy="9709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1290">
              <a:lnSpc>
                <a:spcPct val="100000"/>
              </a:lnSpc>
              <a:spcBef>
                <a:spcPts val="95"/>
              </a:spcBef>
            </a:pPr>
            <a:r>
              <a:rPr sz="1900" spc="-10" dirty="0">
                <a:latin typeface="Calibri"/>
                <a:cs typeface="Calibri"/>
              </a:rPr>
              <a:t>LANTERN </a:t>
            </a:r>
            <a:r>
              <a:rPr sz="1900" spc="-5" dirty="0">
                <a:latin typeface="Calibri"/>
                <a:cs typeface="Calibri"/>
              </a:rPr>
              <a:t>POSITIONS </a:t>
            </a:r>
            <a:r>
              <a:rPr sz="1900" spc="-10" dirty="0">
                <a:latin typeface="Calibri"/>
                <a:cs typeface="Calibri"/>
              </a:rPr>
              <a:t>FOR BASIC</a:t>
            </a:r>
            <a:r>
              <a:rPr sz="1900" spc="6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PORTRAITURE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One </a:t>
            </a:r>
            <a:r>
              <a:rPr sz="1800" b="1" spc="-10" dirty="0">
                <a:latin typeface="Calibri"/>
                <a:cs typeface="Calibri"/>
              </a:rPr>
              <a:t>person/single </a:t>
            </a:r>
            <a:r>
              <a:rPr sz="1800" b="1" spc="-5" dirty="0">
                <a:latin typeface="Calibri"/>
                <a:cs typeface="Calibri"/>
              </a:rPr>
              <a:t>person </a:t>
            </a:r>
            <a:r>
              <a:rPr sz="2000" b="1" spc="-5" dirty="0">
                <a:latin typeface="Calibri"/>
                <a:cs typeface="Calibri"/>
              </a:rPr>
              <a:t>KEY~ </a:t>
            </a:r>
            <a:r>
              <a:rPr sz="2000" b="1" spc="-15" dirty="0">
                <a:latin typeface="Calibri"/>
                <a:cs typeface="Calibri"/>
              </a:rPr>
              <a:t>BACK </a:t>
            </a:r>
            <a:r>
              <a:rPr sz="2000" b="1" dirty="0">
                <a:latin typeface="Calibri"/>
                <a:cs typeface="Calibri"/>
              </a:rPr>
              <a:t>~ FILL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LIGHT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436545" y="2286000"/>
            <a:ext cx="6684009" cy="4161154"/>
            <a:chOff x="1436545" y="2286000"/>
            <a:chExt cx="6684009" cy="4161154"/>
          </a:xfrm>
        </p:grpSpPr>
        <p:sp>
          <p:nvSpPr>
            <p:cNvPr id="6" name="object 6"/>
            <p:cNvSpPr/>
            <p:nvPr/>
          </p:nvSpPr>
          <p:spPr>
            <a:xfrm>
              <a:off x="1436545" y="2319155"/>
              <a:ext cx="6683644" cy="412788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47800" y="2285999"/>
              <a:ext cx="2438400" cy="2269490"/>
            </a:xfrm>
            <a:custGeom>
              <a:avLst/>
              <a:gdLst/>
              <a:ahLst/>
              <a:cxnLst/>
              <a:rect l="l" t="t" r="r" b="b"/>
              <a:pathLst>
                <a:path w="2438400" h="2269490">
                  <a:moveTo>
                    <a:pt x="1524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52400" y="76200"/>
                  </a:lnTo>
                  <a:lnTo>
                    <a:pt x="152400" y="0"/>
                  </a:lnTo>
                  <a:close/>
                </a:path>
                <a:path w="2438400" h="2269490">
                  <a:moveTo>
                    <a:pt x="1024128" y="1932432"/>
                  </a:moveTo>
                  <a:lnTo>
                    <a:pt x="109728" y="1932432"/>
                  </a:lnTo>
                  <a:lnTo>
                    <a:pt x="109728" y="2269236"/>
                  </a:lnTo>
                  <a:lnTo>
                    <a:pt x="1024128" y="2269236"/>
                  </a:lnTo>
                  <a:lnTo>
                    <a:pt x="1024128" y="1932432"/>
                  </a:lnTo>
                  <a:close/>
                </a:path>
                <a:path w="2438400" h="2269490">
                  <a:moveTo>
                    <a:pt x="2438400" y="762000"/>
                  </a:moveTo>
                  <a:lnTo>
                    <a:pt x="2286000" y="762000"/>
                  </a:lnTo>
                  <a:lnTo>
                    <a:pt x="2286000" y="838200"/>
                  </a:lnTo>
                  <a:lnTo>
                    <a:pt x="2438400" y="838200"/>
                  </a:lnTo>
                  <a:lnTo>
                    <a:pt x="2438400" y="762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21650" y="675876"/>
            <a:ext cx="2373409" cy="410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74897" y="461899"/>
            <a:ext cx="23939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244060"/>
                </a:solidFill>
                <a:latin typeface="Calibri"/>
                <a:cs typeface="Calibri"/>
              </a:rPr>
              <a:t>KEY</a:t>
            </a:r>
            <a:r>
              <a:rPr sz="4400" b="1" spc="-80" dirty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sz="4400" b="1" dirty="0">
                <a:solidFill>
                  <a:srgbClr val="244060"/>
                </a:solidFill>
                <a:latin typeface="Calibri"/>
                <a:cs typeface="Calibri"/>
              </a:rPr>
              <a:t>LIGHT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09941"/>
            <a:ext cx="8074659" cy="422148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Wingdings"/>
              <a:buChar char=""/>
              <a:tabLst>
                <a:tab pos="356235" algn="l"/>
              </a:tabLst>
            </a:pPr>
            <a:r>
              <a:rPr sz="3200" dirty="0">
                <a:latin typeface="Calibri"/>
                <a:cs typeface="Calibri"/>
              </a:rPr>
              <a:t>Adalah </a:t>
            </a:r>
            <a:r>
              <a:rPr sz="3200" spc="-15" dirty="0">
                <a:latin typeface="Calibri"/>
                <a:cs typeface="Calibri"/>
              </a:rPr>
              <a:t>penyinaran </a:t>
            </a:r>
            <a:r>
              <a:rPr sz="3200" spc="-25" dirty="0">
                <a:latin typeface="Calibri"/>
                <a:cs typeface="Calibri"/>
              </a:rPr>
              <a:t>terarah </a:t>
            </a:r>
            <a:r>
              <a:rPr sz="3200" spc="-10" dirty="0">
                <a:latin typeface="Calibri"/>
                <a:cs typeface="Calibri"/>
              </a:rPr>
              <a:t>yang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utama</a:t>
            </a:r>
            <a:endParaRPr sz="3200">
              <a:latin typeface="Calibri"/>
              <a:cs typeface="Calibri"/>
            </a:endParaRPr>
          </a:p>
          <a:p>
            <a:pPr marL="355600" marR="8890" algn="just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Calibri"/>
                <a:cs typeface="Calibri"/>
              </a:rPr>
              <a:t>(main </a:t>
            </a:r>
            <a:r>
              <a:rPr sz="3200" spc="-10" dirty="0">
                <a:latin typeface="Calibri"/>
                <a:cs typeface="Calibri"/>
              </a:rPr>
              <a:t>source) </a:t>
            </a:r>
            <a:r>
              <a:rPr sz="3200" spc="-15" dirty="0">
                <a:latin typeface="Calibri"/>
                <a:cs typeface="Calibri"/>
              </a:rPr>
              <a:t>yang </a:t>
            </a:r>
            <a:r>
              <a:rPr sz="3200" spc="-5" dirty="0">
                <a:latin typeface="Calibri"/>
                <a:cs typeface="Calibri"/>
              </a:rPr>
              <a:t>mengenai </a:t>
            </a:r>
            <a:r>
              <a:rPr sz="3200" dirty="0">
                <a:latin typeface="Calibri"/>
                <a:cs typeface="Calibri"/>
              </a:rPr>
              <a:t>/ </a:t>
            </a:r>
            <a:r>
              <a:rPr sz="3200" spc="-5" dirty="0">
                <a:latin typeface="Calibri"/>
                <a:cs typeface="Calibri"/>
              </a:rPr>
              <a:t>jatuh pada  </a:t>
            </a:r>
            <a:r>
              <a:rPr sz="3200" spc="-10" dirty="0">
                <a:latin typeface="Calibri"/>
                <a:cs typeface="Calibri"/>
              </a:rPr>
              <a:t>suatu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subyek.</a:t>
            </a:r>
            <a:endParaRPr sz="3200">
              <a:latin typeface="Calibri"/>
              <a:cs typeface="Calibri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Menghasilkan </a:t>
            </a:r>
            <a:r>
              <a:rPr sz="3200" spc="-20" dirty="0">
                <a:latin typeface="Calibri"/>
                <a:cs typeface="Calibri"/>
              </a:rPr>
              <a:t>bayangan </a:t>
            </a:r>
            <a:r>
              <a:rPr sz="3200" spc="-15" dirty="0">
                <a:latin typeface="Calibri"/>
                <a:cs typeface="Calibri"/>
              </a:rPr>
              <a:t>yang</a:t>
            </a:r>
            <a:r>
              <a:rPr sz="3200" spc="69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kuat  </a:t>
            </a:r>
            <a:r>
              <a:rPr sz="3200" dirty="0">
                <a:latin typeface="Calibri"/>
                <a:cs typeface="Calibri"/>
              </a:rPr>
              <a:t>(lampu  </a:t>
            </a:r>
            <a:r>
              <a:rPr sz="3200" spc="-10" dirty="0">
                <a:latin typeface="Calibri"/>
                <a:cs typeface="Calibri"/>
              </a:rPr>
              <a:t>hardlight </a:t>
            </a:r>
            <a:r>
              <a:rPr sz="3200" dirty="0">
                <a:latin typeface="Calibri"/>
                <a:cs typeface="Calibri"/>
              </a:rPr>
              <a:t>) </a:t>
            </a:r>
            <a:r>
              <a:rPr sz="3200" spc="-10" dirty="0">
                <a:latin typeface="Calibri"/>
                <a:cs typeface="Calibri"/>
              </a:rPr>
              <a:t>memberikan </a:t>
            </a:r>
            <a:r>
              <a:rPr sz="3200" spc="-15" dirty="0">
                <a:latin typeface="Calibri"/>
                <a:cs typeface="Calibri"/>
              </a:rPr>
              <a:t>tekanan </a:t>
            </a:r>
            <a:r>
              <a:rPr sz="3200" dirty="0">
                <a:latin typeface="Calibri"/>
                <a:cs typeface="Calibri"/>
              </a:rPr>
              <a:t>pada segi  </a:t>
            </a:r>
            <a:r>
              <a:rPr sz="3200" spc="-15" dirty="0">
                <a:latin typeface="Calibri"/>
                <a:cs typeface="Calibri"/>
              </a:rPr>
              <a:t>yang </a:t>
            </a:r>
            <a:r>
              <a:rPr sz="3200" spc="-5" dirty="0">
                <a:latin typeface="Calibri"/>
                <a:cs typeface="Calibri"/>
              </a:rPr>
              <a:t>menarik dari wajah artis </a:t>
            </a:r>
            <a:r>
              <a:rPr sz="3200" dirty="0">
                <a:latin typeface="Calibri"/>
                <a:cs typeface="Calibri"/>
              </a:rPr>
              <a:t>/ pengisi </a:t>
            </a:r>
            <a:r>
              <a:rPr sz="3200" spc="-15" dirty="0">
                <a:latin typeface="Calibri"/>
                <a:cs typeface="Calibri"/>
              </a:rPr>
              <a:t>acara  </a:t>
            </a:r>
            <a:r>
              <a:rPr sz="3200" spc="-5" dirty="0">
                <a:latin typeface="Calibri"/>
                <a:cs typeface="Calibri"/>
              </a:rPr>
              <a:t>dan membantu membentuk dimensi </a:t>
            </a:r>
            <a:r>
              <a:rPr sz="3200" dirty="0">
                <a:latin typeface="Calibri"/>
                <a:cs typeface="Calibri"/>
              </a:rPr>
              <a:t>pada  </a:t>
            </a:r>
            <a:r>
              <a:rPr sz="3200" spc="-5" dirty="0">
                <a:latin typeface="Calibri"/>
                <a:cs typeface="Calibri"/>
              </a:rPr>
              <a:t>wajah </a:t>
            </a:r>
            <a:r>
              <a:rPr sz="3200" dirty="0">
                <a:latin typeface="Calibri"/>
                <a:cs typeface="Calibri"/>
              </a:rPr>
              <a:t>/ </a:t>
            </a:r>
            <a:r>
              <a:rPr sz="3200" spc="-20" dirty="0">
                <a:latin typeface="Calibri"/>
                <a:cs typeface="Calibri"/>
              </a:rPr>
              <a:t>kepala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421017" y="332231"/>
            <a:ext cx="2717800" cy="1231900"/>
            <a:chOff x="3421017" y="332231"/>
            <a:chExt cx="2717800" cy="1231900"/>
          </a:xfrm>
        </p:grpSpPr>
        <p:sp>
          <p:nvSpPr>
            <p:cNvPr id="3" name="object 3"/>
            <p:cNvSpPr/>
            <p:nvPr/>
          </p:nvSpPr>
          <p:spPr>
            <a:xfrm>
              <a:off x="3421017" y="675876"/>
              <a:ext cx="865949" cy="40091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037076" y="332231"/>
              <a:ext cx="2101596" cy="12313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74897" y="461899"/>
            <a:ext cx="23945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Calibri"/>
                <a:cs typeface="Calibri"/>
              </a:rPr>
              <a:t>KEY</a:t>
            </a:r>
            <a:r>
              <a:rPr sz="4400" b="1" spc="-75" dirty="0">
                <a:latin typeface="Calibri"/>
                <a:cs typeface="Calibri"/>
              </a:rPr>
              <a:t> </a:t>
            </a:r>
            <a:r>
              <a:rPr sz="4400" b="1" dirty="0">
                <a:latin typeface="Calibri"/>
                <a:cs typeface="Calibri"/>
              </a:rPr>
              <a:t>LIGHT</a:t>
            </a:r>
            <a:endParaRPr sz="44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52190" y="1624148"/>
            <a:ext cx="8065770" cy="4909820"/>
            <a:chOff x="552190" y="1624148"/>
            <a:chExt cx="8065770" cy="4909820"/>
          </a:xfrm>
        </p:grpSpPr>
        <p:sp>
          <p:nvSpPr>
            <p:cNvPr id="7" name="object 7"/>
            <p:cNvSpPr/>
            <p:nvPr/>
          </p:nvSpPr>
          <p:spPr>
            <a:xfrm>
              <a:off x="552190" y="1624148"/>
              <a:ext cx="8065526" cy="490945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71999" y="4191000"/>
              <a:ext cx="1371600" cy="18288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32983" y="722667"/>
            <a:ext cx="1735598" cy="2965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6461" y="564007"/>
            <a:ext cx="17538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Calibri"/>
                <a:cs typeface="Calibri"/>
              </a:rPr>
              <a:t>FILL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LIGHT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07261"/>
            <a:ext cx="8073390" cy="3051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6235" algn="l"/>
              </a:tabLst>
            </a:pPr>
            <a:r>
              <a:rPr sz="3200" dirty="0">
                <a:latin typeface="Calibri"/>
                <a:cs typeface="Calibri"/>
              </a:rPr>
              <a:t>Adalah </a:t>
            </a:r>
            <a:r>
              <a:rPr sz="3200" spc="-15" dirty="0">
                <a:latin typeface="Calibri"/>
                <a:cs typeface="Calibri"/>
              </a:rPr>
              <a:t>penyinaran</a:t>
            </a:r>
            <a:r>
              <a:rPr sz="3200" spc="6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yang digunakan </a:t>
            </a:r>
            <a:r>
              <a:rPr sz="3200" spc="-5" dirty="0">
                <a:latin typeface="Calibri"/>
                <a:cs typeface="Calibri"/>
              </a:rPr>
              <a:t>untuk  melunakkan </a:t>
            </a:r>
            <a:r>
              <a:rPr sz="3200" spc="-20" dirty="0">
                <a:latin typeface="Calibri"/>
                <a:cs typeface="Calibri"/>
              </a:rPr>
              <a:t>bayangan </a:t>
            </a:r>
            <a:r>
              <a:rPr sz="3200" spc="-10" dirty="0">
                <a:latin typeface="Calibri"/>
                <a:cs typeface="Calibri"/>
              </a:rPr>
              <a:t>yang </a:t>
            </a:r>
            <a:r>
              <a:rPr sz="3200" spc="-5" dirty="0">
                <a:latin typeface="Calibri"/>
                <a:cs typeface="Calibri"/>
              </a:rPr>
              <a:t>dihasilkan </a:t>
            </a:r>
            <a:r>
              <a:rPr sz="3200" dirty="0">
                <a:latin typeface="Calibri"/>
                <a:cs typeface="Calibri"/>
              </a:rPr>
              <a:t>oleh  lampu </a:t>
            </a:r>
            <a:r>
              <a:rPr sz="3200" spc="-5" dirty="0">
                <a:latin typeface="Calibri"/>
                <a:cs typeface="Calibri"/>
              </a:rPr>
              <a:t>(KEY LIGHT) </a:t>
            </a:r>
            <a:r>
              <a:rPr sz="3200" spc="-15" dirty="0">
                <a:latin typeface="Calibri"/>
                <a:cs typeface="Calibri"/>
              </a:rPr>
              <a:t>atau </a:t>
            </a:r>
            <a:r>
              <a:rPr sz="3200" dirty="0">
                <a:latin typeface="Calibri"/>
                <a:cs typeface="Calibri"/>
              </a:rPr>
              <a:t>lampu</a:t>
            </a:r>
            <a:r>
              <a:rPr sz="3200" spc="8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lainnya</a:t>
            </a:r>
            <a:endParaRPr sz="3200">
              <a:latin typeface="Calibri"/>
              <a:cs typeface="Calibri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6235" algn="l"/>
              </a:tabLst>
            </a:pPr>
            <a:r>
              <a:rPr sz="3200" spc="-20" dirty="0">
                <a:latin typeface="Calibri"/>
                <a:cs typeface="Calibri"/>
              </a:rPr>
              <a:t>Cahaya </a:t>
            </a:r>
            <a:r>
              <a:rPr sz="3200" dirty="0">
                <a:latin typeface="Calibri"/>
                <a:cs typeface="Calibri"/>
              </a:rPr>
              <a:t>ini </a:t>
            </a:r>
            <a:r>
              <a:rPr sz="3200" spc="-5" dirty="0">
                <a:latin typeface="Calibri"/>
                <a:cs typeface="Calibri"/>
              </a:rPr>
              <a:t>menghilangkan wajah </a:t>
            </a:r>
            <a:r>
              <a:rPr sz="3200" spc="-35" dirty="0">
                <a:latin typeface="Calibri"/>
                <a:cs typeface="Calibri"/>
              </a:rPr>
              <a:t>keras </a:t>
            </a:r>
            <a:r>
              <a:rPr sz="3200" spc="-5" dirty="0">
                <a:latin typeface="Calibri"/>
                <a:cs typeface="Calibri"/>
              </a:rPr>
              <a:t>(posisi  </a:t>
            </a:r>
            <a:r>
              <a:rPr sz="3200" spc="-15" dirty="0">
                <a:latin typeface="Calibri"/>
                <a:cs typeface="Calibri"/>
              </a:rPr>
              <a:t>arah</a:t>
            </a:r>
            <a:r>
              <a:rPr sz="3200" spc="69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berlawanan) </a:t>
            </a:r>
            <a:r>
              <a:rPr sz="3200" dirty="0">
                <a:latin typeface="Calibri"/>
                <a:cs typeface="Calibri"/>
              </a:rPr>
              <a:t>lampu KEY </a:t>
            </a:r>
            <a:r>
              <a:rPr sz="3200" spc="-10" dirty="0">
                <a:latin typeface="Calibri"/>
                <a:cs typeface="Calibri"/>
              </a:rPr>
              <a:t>dilihat </a:t>
            </a:r>
            <a:r>
              <a:rPr sz="3200" dirty="0">
                <a:latin typeface="Calibri"/>
                <a:cs typeface="Calibri"/>
              </a:rPr>
              <a:t>dari  </a:t>
            </a:r>
            <a:r>
              <a:rPr sz="3200" spc="-5" dirty="0">
                <a:latin typeface="Calibri"/>
                <a:cs typeface="Calibri"/>
              </a:rPr>
              <a:t>sumbu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camera.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{99193B90-460E-BC42-9E31-D719DB2D4F56}tf10001119</Template>
  <TotalTime>33</TotalTime>
  <Words>435</Words>
  <Application>Microsoft Macintosh PowerPoint</Application>
  <PresentationFormat>On-screen Show (4:3)</PresentationFormat>
  <Paragraphs>113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Gill Sans MT</vt:lpstr>
      <vt:lpstr>Wingdings</vt:lpstr>
      <vt:lpstr>Gallery</vt:lpstr>
      <vt:lpstr>TATA CAHAYA</vt:lpstr>
      <vt:lpstr>PowerPoint Presentation</vt:lpstr>
      <vt:lpstr>PowerPoint Presentation</vt:lpstr>
      <vt:lpstr>Sumber Cahaya</vt:lpstr>
      <vt:lpstr>PowerPoint Presentation</vt:lpstr>
      <vt:lpstr>Tiga dasar (Basic Light)</vt:lpstr>
      <vt:lpstr>KEY LIGHT</vt:lpstr>
      <vt:lpstr>KEY LIGHT</vt:lpstr>
      <vt:lpstr>FILL LIGHT</vt:lpstr>
      <vt:lpstr>BACK LIGHT</vt:lpstr>
      <vt:lpstr>BACK LIGHT</vt:lpstr>
      <vt:lpstr>PowerPoint Presentation</vt:lpstr>
      <vt:lpstr>PowerPoint Presentation</vt:lpstr>
      <vt:lpstr>BASIC RULES OF LIGHTING</vt:lpstr>
      <vt:lpstr>HORIZONTAL PLANE</vt:lpstr>
      <vt:lpstr>BASIC TWO WAY INTERVIEWLIGHTING AND CAMERA  PLOT 4 POINT LGHTING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TATA CAHAYA</dc:title>
  <cp:lastModifiedBy>Yosaphat Danis</cp:lastModifiedBy>
  <cp:revision>5</cp:revision>
  <dcterms:created xsi:type="dcterms:W3CDTF">2020-08-10T15:23:34Z</dcterms:created>
  <dcterms:modified xsi:type="dcterms:W3CDTF">2020-08-18T01:48:38Z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2015-07-06T00:00:00Z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2020-08-10T00:00:00Z</vt:filetime>
  </property>
</Properties>
</file>