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0"/>
  </p:notesMasterIdLst>
  <p:handoutMasterIdLst>
    <p:handoutMasterId r:id="rId21"/>
  </p:handoutMasterIdLst>
  <p:sldIdLst>
    <p:sldId id="269" r:id="rId4"/>
    <p:sldId id="375" r:id="rId5"/>
    <p:sldId id="300" r:id="rId6"/>
    <p:sldId id="350" r:id="rId7"/>
    <p:sldId id="351" r:id="rId8"/>
    <p:sldId id="352" r:id="rId9"/>
    <p:sldId id="353" r:id="rId10"/>
    <p:sldId id="354" r:id="rId11"/>
    <p:sldId id="355" r:id="rId12"/>
    <p:sldId id="376" r:id="rId13"/>
    <p:sldId id="356" r:id="rId14"/>
    <p:sldId id="358" r:id="rId15"/>
    <p:sldId id="359" r:id="rId16"/>
    <p:sldId id="377" r:id="rId17"/>
    <p:sldId id="378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8" y="4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FBB8A-1851-4860-A3AC-FB131CBC5A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AB0717-4ABF-4790-BBD5-6C97BCADF79A}">
      <dgm:prSet phldrT="[Text]"/>
      <dgm:spPr/>
      <dgm:t>
        <a:bodyPr/>
        <a:lstStyle/>
        <a:p>
          <a:r>
            <a:rPr lang="en-US" dirty="0" err="1"/>
            <a:t>Regresi</a:t>
          </a:r>
          <a:r>
            <a:rPr lang="en-US" dirty="0"/>
            <a:t> Linear </a:t>
          </a:r>
          <a:r>
            <a:rPr lang="en-US" dirty="0" err="1"/>
            <a:t>Sederhana</a:t>
          </a:r>
          <a:r>
            <a:rPr lang="en-US" dirty="0"/>
            <a:t> </a:t>
          </a:r>
        </a:p>
        <a:p>
          <a:r>
            <a:rPr lang="en-US" dirty="0"/>
            <a:t>(Satu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)</a:t>
          </a:r>
        </a:p>
      </dgm:t>
    </dgm:pt>
    <dgm:pt modelId="{14383BDE-77C5-44D2-8D23-8FE38B136945}" type="parTrans" cxnId="{4D65F4C3-ACDA-41C7-8EE0-78365E3EDB5D}">
      <dgm:prSet/>
      <dgm:spPr/>
      <dgm:t>
        <a:bodyPr/>
        <a:lstStyle/>
        <a:p>
          <a:endParaRPr lang="en-US"/>
        </a:p>
      </dgm:t>
    </dgm:pt>
    <dgm:pt modelId="{59F5C23B-1015-42E5-9BA4-E179F3FFA2B9}" type="sibTrans" cxnId="{4D65F4C3-ACDA-41C7-8EE0-78365E3EDB5D}">
      <dgm:prSet/>
      <dgm:spPr/>
      <dgm:t>
        <a:bodyPr/>
        <a:lstStyle/>
        <a:p>
          <a:endParaRPr lang="en-US"/>
        </a:p>
      </dgm:t>
    </dgm:pt>
    <dgm:pt modelId="{31A90187-96A3-4186-9E17-1C273FE7E923}">
      <dgm:prSet phldrT="[Text]"/>
      <dgm:spPr/>
      <dgm:t>
        <a:bodyPr/>
        <a:lstStyle/>
        <a:p>
          <a:r>
            <a:rPr lang="en-US" dirty="0" err="1"/>
            <a:t>Regresi</a:t>
          </a:r>
          <a:r>
            <a:rPr lang="en-US" dirty="0"/>
            <a:t> Linear </a:t>
          </a:r>
          <a:r>
            <a:rPr lang="en-US" dirty="0" err="1"/>
            <a:t>Berganda</a:t>
          </a:r>
          <a:r>
            <a:rPr lang="en-US" dirty="0"/>
            <a:t> (</a:t>
          </a:r>
          <a:r>
            <a:rPr lang="en-US" dirty="0" err="1"/>
            <a:t>Beberapa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)</a:t>
          </a:r>
        </a:p>
      </dgm:t>
    </dgm:pt>
    <dgm:pt modelId="{0BCD8934-9A7B-437F-BC49-533203A91756}" type="parTrans" cxnId="{7C75CC56-7D28-4B8C-878D-FEFB293C64A3}">
      <dgm:prSet/>
      <dgm:spPr/>
      <dgm:t>
        <a:bodyPr/>
        <a:lstStyle/>
        <a:p>
          <a:endParaRPr lang="en-US"/>
        </a:p>
      </dgm:t>
    </dgm:pt>
    <dgm:pt modelId="{CC829C73-3B1B-42D5-83F3-83E9FE827D1D}" type="sibTrans" cxnId="{7C75CC56-7D28-4B8C-878D-FEFB293C64A3}">
      <dgm:prSet/>
      <dgm:spPr/>
      <dgm:t>
        <a:bodyPr/>
        <a:lstStyle/>
        <a:p>
          <a:endParaRPr lang="en-US"/>
        </a:p>
      </dgm:t>
    </dgm:pt>
    <dgm:pt modelId="{AD4C9F81-8D8E-44F2-A433-75515E539F60}" type="pres">
      <dgm:prSet presAssocID="{F73FBB8A-1851-4860-A3AC-FB131CBC5A2A}" presName="diagram" presStyleCnt="0">
        <dgm:presLayoutVars>
          <dgm:dir/>
          <dgm:resizeHandles val="exact"/>
        </dgm:presLayoutVars>
      </dgm:prSet>
      <dgm:spPr/>
    </dgm:pt>
    <dgm:pt modelId="{67D1C56A-B2B1-4F0B-9DEE-ADAAA4C54985}" type="pres">
      <dgm:prSet presAssocID="{DAAB0717-4ABF-4790-BBD5-6C97BCADF79A}" presName="node" presStyleLbl="node1" presStyleIdx="0" presStyleCnt="2">
        <dgm:presLayoutVars>
          <dgm:bulletEnabled val="1"/>
        </dgm:presLayoutVars>
      </dgm:prSet>
      <dgm:spPr/>
    </dgm:pt>
    <dgm:pt modelId="{0EF8D6B4-5FEF-4E9C-AE18-F8796B3A46A0}" type="pres">
      <dgm:prSet presAssocID="{59F5C23B-1015-42E5-9BA4-E179F3FFA2B9}" presName="sibTrans" presStyleCnt="0"/>
      <dgm:spPr/>
    </dgm:pt>
    <dgm:pt modelId="{B2CF569A-04DA-460D-BD97-F01D37AD643C}" type="pres">
      <dgm:prSet presAssocID="{31A90187-96A3-4186-9E17-1C273FE7E923}" presName="node" presStyleLbl="node1" presStyleIdx="1" presStyleCnt="2">
        <dgm:presLayoutVars>
          <dgm:bulletEnabled val="1"/>
        </dgm:presLayoutVars>
      </dgm:prSet>
      <dgm:spPr/>
    </dgm:pt>
  </dgm:ptLst>
  <dgm:cxnLst>
    <dgm:cxn modelId="{86ED7323-1BAA-4AEF-8799-522208DAD43D}" type="presOf" srcId="{31A90187-96A3-4186-9E17-1C273FE7E923}" destId="{B2CF569A-04DA-460D-BD97-F01D37AD643C}" srcOrd="0" destOrd="0" presId="urn:microsoft.com/office/officeart/2005/8/layout/default"/>
    <dgm:cxn modelId="{7C75CC56-7D28-4B8C-878D-FEFB293C64A3}" srcId="{F73FBB8A-1851-4860-A3AC-FB131CBC5A2A}" destId="{31A90187-96A3-4186-9E17-1C273FE7E923}" srcOrd="1" destOrd="0" parTransId="{0BCD8934-9A7B-437F-BC49-533203A91756}" sibTransId="{CC829C73-3B1B-42D5-83F3-83E9FE827D1D}"/>
    <dgm:cxn modelId="{B8CBFE76-8200-45C1-9469-87DC1ECAEA4F}" type="presOf" srcId="{DAAB0717-4ABF-4790-BBD5-6C97BCADF79A}" destId="{67D1C56A-B2B1-4F0B-9DEE-ADAAA4C54985}" srcOrd="0" destOrd="0" presId="urn:microsoft.com/office/officeart/2005/8/layout/default"/>
    <dgm:cxn modelId="{4D65F4C3-ACDA-41C7-8EE0-78365E3EDB5D}" srcId="{F73FBB8A-1851-4860-A3AC-FB131CBC5A2A}" destId="{DAAB0717-4ABF-4790-BBD5-6C97BCADF79A}" srcOrd="0" destOrd="0" parTransId="{14383BDE-77C5-44D2-8D23-8FE38B136945}" sibTransId="{59F5C23B-1015-42E5-9BA4-E179F3FFA2B9}"/>
    <dgm:cxn modelId="{CE3D71D7-1B08-4EF6-910B-7C31A75A4024}" type="presOf" srcId="{F73FBB8A-1851-4860-A3AC-FB131CBC5A2A}" destId="{AD4C9F81-8D8E-44F2-A433-75515E539F60}" srcOrd="0" destOrd="0" presId="urn:microsoft.com/office/officeart/2005/8/layout/default"/>
    <dgm:cxn modelId="{174BE730-D53B-4DD7-B741-368B1C2EFB2D}" type="presParOf" srcId="{AD4C9F81-8D8E-44F2-A433-75515E539F60}" destId="{67D1C56A-B2B1-4F0B-9DEE-ADAAA4C54985}" srcOrd="0" destOrd="0" presId="urn:microsoft.com/office/officeart/2005/8/layout/default"/>
    <dgm:cxn modelId="{03264693-E06F-4101-88A0-6B71BBC79B1D}" type="presParOf" srcId="{AD4C9F81-8D8E-44F2-A433-75515E539F60}" destId="{0EF8D6B4-5FEF-4E9C-AE18-F8796B3A46A0}" srcOrd="1" destOrd="0" presId="urn:microsoft.com/office/officeart/2005/8/layout/default"/>
    <dgm:cxn modelId="{F8F08B53-9D0F-4723-B8A1-9C41624307D8}" type="presParOf" srcId="{AD4C9F81-8D8E-44F2-A433-75515E539F60}" destId="{B2CF569A-04DA-460D-BD97-F01D37AD643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32784-4749-4E4A-ABBA-F53C4F2AAA5F}" type="doc">
      <dgm:prSet loTypeId="urn:microsoft.com/office/officeart/2008/layout/LinedLis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B76D6E-682C-4D1E-9A37-F385241DB41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endParaRPr lang="en-US" dirty="0"/>
        </a:p>
        <a:p>
          <a:pPr algn="ctr"/>
          <a:endParaRPr lang="en-US" dirty="0"/>
        </a:p>
        <a:p>
          <a:pPr algn="ctr"/>
          <a:r>
            <a:rPr lang="en-US" dirty="0" err="1"/>
            <a:t>Regresi</a:t>
          </a:r>
          <a:r>
            <a:rPr lang="en-US" dirty="0"/>
            <a:t> Linear</a:t>
          </a:r>
        </a:p>
      </dgm:t>
    </dgm:pt>
    <dgm:pt modelId="{C860D2D5-FF72-417C-83C9-6D34E0C0FB3F}" type="parTrans" cxnId="{A8B559E2-C1D4-42FC-99E4-5EE712D48971}">
      <dgm:prSet/>
      <dgm:spPr/>
      <dgm:t>
        <a:bodyPr/>
        <a:lstStyle/>
        <a:p>
          <a:endParaRPr lang="en-US"/>
        </a:p>
      </dgm:t>
    </dgm:pt>
    <dgm:pt modelId="{D945AEBA-3AFF-497B-A15D-E0F08DAA07A0}" type="sibTrans" cxnId="{A8B559E2-C1D4-42FC-99E4-5EE712D48971}">
      <dgm:prSet/>
      <dgm:spPr/>
      <dgm:t>
        <a:bodyPr/>
        <a:lstStyle/>
        <a:p>
          <a:endParaRPr lang="en-US"/>
        </a:p>
      </dgm:t>
    </dgm:pt>
    <dgm:pt modelId="{187201F0-C2D8-4D5B-B55E-E397B4C763B8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Model Summary</a:t>
          </a:r>
        </a:p>
        <a:p>
          <a:r>
            <a:rPr lang="en-US" dirty="0"/>
            <a:t>a.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b="1" dirty="0" err="1"/>
            <a:t>arah</a:t>
          </a:r>
          <a:r>
            <a:rPr lang="en-US" dirty="0"/>
            <a:t> dan </a:t>
          </a:r>
          <a:r>
            <a:rPr lang="en-US" b="1" dirty="0" err="1"/>
            <a:t>kekuatan</a:t>
          </a:r>
          <a:r>
            <a:rPr lang="en-US" b="1" dirty="0"/>
            <a:t> </a:t>
          </a:r>
          <a:r>
            <a:rPr lang="en-US" b="1" dirty="0" err="1"/>
            <a:t>hubungan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korelasi</a:t>
          </a:r>
          <a:r>
            <a:rPr lang="en-US" dirty="0"/>
            <a:t>)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X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Y b. </a:t>
          </a:r>
          <a:r>
            <a:rPr lang="en-US" b="1" dirty="0" err="1"/>
            <a:t>Kontribusi</a:t>
          </a:r>
          <a:r>
            <a:rPr lang="en-US" dirty="0"/>
            <a:t> yang </a:t>
          </a:r>
          <a:r>
            <a:rPr lang="en-US" dirty="0" err="1"/>
            <a:t>disumbangkan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terikat</a:t>
          </a:r>
          <a:r>
            <a:rPr lang="en-US" dirty="0"/>
            <a:t>  (</a:t>
          </a:r>
          <a:r>
            <a:rPr lang="en-US" dirty="0" err="1"/>
            <a:t>dalam</a:t>
          </a:r>
          <a:r>
            <a:rPr lang="en-US" dirty="0"/>
            <a:t>  </a:t>
          </a:r>
          <a:r>
            <a:rPr lang="en-US" dirty="0" err="1"/>
            <a:t>angka</a:t>
          </a:r>
          <a:r>
            <a:rPr lang="en-US" dirty="0"/>
            <a:t> </a:t>
          </a:r>
          <a:r>
            <a:rPr lang="en-US" b="1" dirty="0" err="1"/>
            <a:t>persentase</a:t>
          </a:r>
          <a:r>
            <a:rPr lang="en-US" dirty="0"/>
            <a:t>)</a:t>
          </a:r>
        </a:p>
      </dgm:t>
    </dgm:pt>
    <dgm:pt modelId="{1A8D6315-2629-4417-8005-5802D6122FD8}" type="parTrans" cxnId="{C0774924-1304-48FB-8579-82BE9280FDD2}">
      <dgm:prSet/>
      <dgm:spPr/>
      <dgm:t>
        <a:bodyPr/>
        <a:lstStyle/>
        <a:p>
          <a:endParaRPr lang="en-US"/>
        </a:p>
      </dgm:t>
    </dgm:pt>
    <dgm:pt modelId="{C6715A1C-88DD-4215-A5BE-59906A4E3970}" type="sibTrans" cxnId="{C0774924-1304-48FB-8579-82BE9280FDD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92D8352-01A1-4BE4-99A3-8FAD60C0756A}">
          <dgm:prSet phldrT="[Text]"/>
          <dgm:spPr/>
          <dgm:t>
            <a:bodyPr/>
            <a:lstStyle/>
            <a:p>
              <a:r>
                <a:rPr lang="en-US" b="1" dirty="0" err="1"/>
                <a:t>Tabel</a:t>
              </a:r>
              <a:r>
                <a:rPr lang="en-US" b="1" dirty="0"/>
                <a:t> </a:t>
              </a:r>
              <a:r>
                <a:rPr lang="en-US" b="1" dirty="0" err="1"/>
                <a:t>Anova</a:t>
              </a:r>
              <a:endParaRPr lang="en-US" b="1" dirty="0"/>
            </a:p>
            <a:p>
              <a:r>
                <a:rPr lang="en-US" dirty="0"/>
                <a:t>a. </a:t>
              </a:r>
              <a:r>
                <a:rPr lang="en-US" dirty="0" err="1"/>
                <a:t>Membuat</a:t>
              </a:r>
              <a:r>
                <a:rPr lang="en-US" dirty="0"/>
                <a:t> </a:t>
              </a:r>
              <a:r>
                <a:rPr lang="en-US" dirty="0" err="1"/>
                <a:t>hipotesa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uraian</a:t>
              </a:r>
              <a:r>
                <a:rPr lang="en-US" dirty="0"/>
                <a:t> </a:t>
              </a:r>
              <a:r>
                <a:rPr lang="en-US" dirty="0" err="1"/>
                <a:t>kalimat</a:t>
              </a:r>
              <a:r>
                <a:rPr lang="en-US" dirty="0"/>
                <a:t>. Ho </a:t>
              </a:r>
              <a:r>
                <a:rPr lang="en-US" dirty="0" err="1"/>
                <a:t>yaitu</a:t>
              </a:r>
              <a:r>
                <a:rPr lang="en-US" dirty="0"/>
                <a:t> model </a:t>
              </a:r>
              <a:r>
                <a:rPr lang="en-US" dirty="0" err="1"/>
                <a:t>regresi</a:t>
              </a:r>
              <a:r>
                <a:rPr lang="en-US" dirty="0"/>
                <a:t> linear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digunakan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memprediksi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Y yang </a:t>
              </a:r>
              <a:r>
                <a:rPr lang="en-US" dirty="0" err="1"/>
                <a:t>dipengaruhi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X</a:t>
              </a:r>
            </a:p>
            <a:p>
              <a:r>
                <a:rPr lang="en-US" dirty="0"/>
                <a:t>b. </a:t>
              </a:r>
              <a:r>
                <a:rPr lang="en-US" dirty="0" err="1"/>
                <a:t>Kaidah</a:t>
              </a:r>
              <a:r>
                <a:rPr lang="en-US" dirty="0"/>
                <a:t> </a:t>
              </a:r>
              <a:r>
                <a:rPr lang="en-US" dirty="0" err="1"/>
                <a:t>Pengujian</a:t>
              </a:r>
              <a:r>
                <a:rPr lang="en-US" dirty="0"/>
                <a:t> </a:t>
              </a:r>
              <a:r>
                <a:rPr lang="en-US" dirty="0" err="1"/>
                <a:t>yaitu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membandngkan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 err="1"/>
                <a:t>Ftabel</a:t>
              </a:r>
              <a:r>
                <a:rPr lang="en-US" b="1" dirty="0"/>
                <a:t> </a:t>
              </a:r>
              <a:r>
                <a:rPr lang="en-US" b="1" dirty="0" err="1"/>
                <a:t>dan</a:t>
              </a:r>
              <a:r>
                <a:rPr lang="en-US" b="1" dirty="0"/>
                <a:t> F </a:t>
              </a:r>
              <a:r>
                <a:rPr lang="en-US" b="1" dirty="0" err="1"/>
                <a:t>hitung</a:t>
              </a:r>
              <a:r>
                <a:rPr lang="en-US" b="1" dirty="0"/>
                <a:t> </a:t>
              </a:r>
              <a:r>
                <a:rPr lang="en-US" dirty="0" err="1"/>
                <a:t>serta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/>
                <a:t>sig </a:t>
              </a:r>
              <a:r>
                <a:rPr lang="en-US" b="1" dirty="0" err="1"/>
                <a:t>dan</a:t>
              </a:r>
              <a:r>
                <a:rPr lang="en-US" b="1" dirty="0"/>
                <a:t> </a:t>
              </a:r>
              <a14:m>
                <m:oMath xmlns:m="http://schemas.openxmlformats.org/officeDocument/2006/math">
                  <m:r>
                    <a:rPr lang="en-US" b="1" i="1" smtClean="0">
                      <a:latin typeface="Cambria Math"/>
                      <a:ea typeface="Cambria Math"/>
                    </a:rPr>
                    <m:t>𝜶</m:t>
                  </m:r>
                </m:oMath>
              </a14:m>
              <a:endParaRPr lang="en-US" b="1" dirty="0"/>
            </a:p>
            <a:p>
              <a:r>
                <a:rPr lang="en-US" dirty="0"/>
                <a:t>    </a:t>
              </a:r>
              <a:r>
                <a:rPr lang="en-US" dirty="0" err="1"/>
                <a:t>Jika</a:t>
              </a:r>
              <a:r>
                <a:rPr lang="en-US" dirty="0"/>
                <a:t> </a:t>
              </a:r>
              <a:r>
                <a:rPr lang="en-US" dirty="0" err="1"/>
                <a:t>Fhitung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besar</a:t>
              </a:r>
              <a:r>
                <a:rPr lang="en-US" dirty="0"/>
                <a:t> </a:t>
              </a:r>
              <a:r>
                <a:rPr lang="en-US" dirty="0" err="1"/>
                <a:t>dari</a:t>
              </a:r>
              <a:r>
                <a:rPr lang="en-US" dirty="0"/>
                <a:t> F </a:t>
              </a:r>
              <a:r>
                <a:rPr lang="en-US" dirty="0" err="1"/>
                <a:t>tabel</a:t>
              </a:r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r>
                <a:rPr lang="en-US" dirty="0"/>
                <a:t>, </a:t>
              </a:r>
              <a:r>
                <a:rPr lang="en-US" dirty="0" err="1"/>
                <a:t>Jika</a:t>
              </a:r>
              <a:r>
                <a:rPr lang="en-US" dirty="0"/>
                <a:t> sig &lt;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/>
                      <a:ea typeface="Cambria Math"/>
                    </a:rPr>
                    <m:t>𝛼</m:t>
                  </m:r>
                </m:oMath>
              </a14:m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endParaRPr lang="en-US" dirty="0"/>
            </a:p>
          </dgm:t>
        </dgm:pt>
      </mc:Choice>
      <mc:Fallback xmlns="">
        <dgm:pt modelId="{E92D8352-01A1-4BE4-99A3-8FAD60C0756A}">
          <dgm:prSet phldrT="[Text]"/>
          <dgm:spPr/>
          <dgm:t>
            <a:bodyPr/>
            <a:lstStyle/>
            <a:p>
              <a:r>
                <a:rPr lang="en-US" b="1" dirty="0" err="1"/>
                <a:t>Tabel</a:t>
              </a:r>
              <a:r>
                <a:rPr lang="en-US" b="1" dirty="0"/>
                <a:t> </a:t>
              </a:r>
              <a:r>
                <a:rPr lang="en-US" b="1" dirty="0" err="1"/>
                <a:t>Anova</a:t>
              </a:r>
              <a:endParaRPr lang="en-US" b="1" dirty="0"/>
            </a:p>
            <a:p>
              <a:r>
                <a:rPr lang="en-US" dirty="0"/>
                <a:t>a. </a:t>
              </a:r>
              <a:r>
                <a:rPr lang="en-US" dirty="0" err="1"/>
                <a:t>Membuat</a:t>
              </a:r>
              <a:r>
                <a:rPr lang="en-US" dirty="0"/>
                <a:t> </a:t>
              </a:r>
              <a:r>
                <a:rPr lang="en-US" dirty="0" err="1"/>
                <a:t>hipotesa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uraian</a:t>
              </a:r>
              <a:r>
                <a:rPr lang="en-US" dirty="0"/>
                <a:t> </a:t>
              </a:r>
              <a:r>
                <a:rPr lang="en-US" dirty="0" err="1"/>
                <a:t>kalimat</a:t>
              </a:r>
              <a:r>
                <a:rPr lang="en-US" dirty="0"/>
                <a:t>. Ho </a:t>
              </a:r>
              <a:r>
                <a:rPr lang="en-US" dirty="0" err="1"/>
                <a:t>yaitu</a:t>
              </a:r>
              <a:r>
                <a:rPr lang="en-US" dirty="0"/>
                <a:t> model </a:t>
              </a:r>
              <a:r>
                <a:rPr lang="en-US" dirty="0" err="1"/>
                <a:t>regresi</a:t>
              </a:r>
              <a:r>
                <a:rPr lang="en-US" dirty="0"/>
                <a:t> linear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dapat</a:t>
              </a:r>
              <a:r>
                <a:rPr lang="en-US" dirty="0"/>
                <a:t> </a:t>
              </a:r>
              <a:r>
                <a:rPr lang="en-US" dirty="0" err="1"/>
                <a:t>digunakan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memprediksi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Y yang </a:t>
              </a:r>
              <a:r>
                <a:rPr lang="en-US" dirty="0" err="1"/>
                <a:t>dipengaruhi</a:t>
              </a:r>
              <a:r>
                <a:rPr lang="en-US" dirty="0"/>
                <a:t> </a:t>
              </a:r>
              <a:r>
                <a:rPr lang="en-US" dirty="0" err="1"/>
                <a:t>variabel</a:t>
              </a:r>
              <a:r>
                <a:rPr lang="en-US" dirty="0"/>
                <a:t> X</a:t>
              </a:r>
            </a:p>
            <a:p>
              <a:r>
                <a:rPr lang="en-US" dirty="0"/>
                <a:t>b. </a:t>
              </a:r>
              <a:r>
                <a:rPr lang="en-US" dirty="0" err="1"/>
                <a:t>Kaidah</a:t>
              </a:r>
              <a:r>
                <a:rPr lang="en-US" dirty="0"/>
                <a:t> </a:t>
              </a:r>
              <a:r>
                <a:rPr lang="en-US" dirty="0" err="1"/>
                <a:t>Pengujian</a:t>
              </a:r>
              <a:r>
                <a:rPr lang="en-US" dirty="0"/>
                <a:t> </a:t>
              </a:r>
              <a:r>
                <a:rPr lang="en-US" dirty="0" err="1"/>
                <a:t>yaitu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membandngkan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 err="1"/>
                <a:t>Ftabel</a:t>
              </a:r>
              <a:r>
                <a:rPr lang="en-US" b="1" dirty="0"/>
                <a:t> </a:t>
              </a:r>
              <a:r>
                <a:rPr lang="en-US" b="1" dirty="0" err="1"/>
                <a:t>dan</a:t>
              </a:r>
              <a:r>
                <a:rPr lang="en-US" b="1" dirty="0"/>
                <a:t> F </a:t>
              </a:r>
              <a:r>
                <a:rPr lang="en-US" b="1" dirty="0" err="1"/>
                <a:t>hitung</a:t>
              </a:r>
              <a:r>
                <a:rPr lang="en-US" b="1" dirty="0"/>
                <a:t> </a:t>
              </a:r>
              <a:r>
                <a:rPr lang="en-US" dirty="0" err="1"/>
                <a:t>serta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b="1" dirty="0"/>
                <a:t>sig </a:t>
              </a:r>
              <a:r>
                <a:rPr lang="en-US" b="1" dirty="0" err="1"/>
                <a:t>dan</a:t>
              </a:r>
              <a:r>
                <a:rPr lang="en-US" b="1" dirty="0"/>
                <a:t> </a:t>
              </a:r>
              <a:r>
                <a:rPr lang="en-US" b="1" i="0">
                  <a:latin typeface="Cambria Math"/>
                  <a:ea typeface="Cambria Math"/>
                </a:rPr>
                <a:t>𝜶</a:t>
              </a:r>
              <a:endParaRPr lang="en-US" b="1" dirty="0"/>
            </a:p>
            <a:p>
              <a:r>
                <a:rPr lang="en-US" dirty="0"/>
                <a:t>    </a:t>
              </a:r>
              <a:r>
                <a:rPr lang="en-US" dirty="0" err="1"/>
                <a:t>Jika</a:t>
              </a:r>
              <a:r>
                <a:rPr lang="en-US" dirty="0"/>
                <a:t> </a:t>
              </a:r>
              <a:r>
                <a:rPr lang="en-US" dirty="0" err="1"/>
                <a:t>Fhitung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besar</a:t>
              </a:r>
              <a:r>
                <a:rPr lang="en-US" dirty="0"/>
                <a:t> </a:t>
              </a:r>
              <a:r>
                <a:rPr lang="en-US" dirty="0" err="1"/>
                <a:t>dari</a:t>
              </a:r>
              <a:r>
                <a:rPr lang="en-US" dirty="0"/>
                <a:t> F </a:t>
              </a:r>
              <a:r>
                <a:rPr lang="en-US" dirty="0" err="1"/>
                <a:t>tabel</a:t>
              </a:r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r>
                <a:rPr lang="en-US" dirty="0"/>
                <a:t>, </a:t>
              </a:r>
              <a:r>
                <a:rPr lang="en-US" dirty="0" err="1"/>
                <a:t>Jika</a:t>
              </a:r>
              <a:r>
                <a:rPr lang="en-US" dirty="0"/>
                <a:t> sig &lt; </a:t>
              </a:r>
              <a:r>
                <a:rPr lang="en-US" i="0">
                  <a:latin typeface="Cambria Math"/>
                  <a:ea typeface="Cambria Math"/>
                </a:rPr>
                <a:t>𝛼</a:t>
              </a:r>
              <a:r>
                <a:rPr lang="en-US" dirty="0"/>
                <a:t> </a:t>
              </a:r>
              <a:r>
                <a:rPr lang="en-US" dirty="0" err="1"/>
                <a:t>maka</a:t>
              </a:r>
              <a:r>
                <a:rPr lang="en-US" dirty="0"/>
                <a:t> Ho </a:t>
              </a:r>
              <a:r>
                <a:rPr lang="en-US" dirty="0" err="1"/>
                <a:t>ditolak</a:t>
              </a:r>
              <a:endParaRPr lang="en-US" dirty="0"/>
            </a:p>
          </dgm:t>
        </dgm:pt>
      </mc:Fallback>
    </mc:AlternateContent>
    <dgm:pt modelId="{395A2E4B-F93B-40E7-B4F7-52C72739F0A7}" type="parTrans" cxnId="{A04138CB-7374-4943-B908-3466EB5DD4B1}">
      <dgm:prSet/>
      <dgm:spPr/>
      <dgm:t>
        <a:bodyPr/>
        <a:lstStyle/>
        <a:p>
          <a:endParaRPr lang="en-US"/>
        </a:p>
      </dgm:t>
    </dgm:pt>
    <dgm:pt modelId="{BBFCFE95-D78E-48D3-AE45-DCA98E446145}" type="sibTrans" cxnId="{A04138CB-7374-4943-B908-3466EB5DD4B1}">
      <dgm:prSet/>
      <dgm:spPr/>
      <dgm:t>
        <a:bodyPr/>
        <a:lstStyle/>
        <a:p>
          <a:endParaRPr lang="en-US"/>
        </a:p>
      </dgm:t>
    </dgm:pt>
    <dgm:pt modelId="{5ED99631-666D-4C93-8CFA-E49954F2129B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</a:t>
          </a:r>
          <a:r>
            <a:rPr lang="en-US" b="1" dirty="0" err="1"/>
            <a:t>Koefisien</a:t>
          </a:r>
          <a:endParaRPr lang="en-US" b="1" dirty="0"/>
        </a:p>
        <a:p>
          <a:r>
            <a:rPr lang="en-US" b="0" dirty="0"/>
            <a:t>Dari </a:t>
          </a:r>
          <a:r>
            <a:rPr lang="en-US" b="0" dirty="0" err="1"/>
            <a:t>tabel</a:t>
          </a:r>
          <a:r>
            <a:rPr lang="en-US" b="0" dirty="0"/>
            <a:t> </a:t>
          </a:r>
          <a:r>
            <a:rPr lang="en-US" b="0" dirty="0" err="1"/>
            <a:t>koefisien</a:t>
          </a:r>
          <a:r>
            <a:rPr lang="en-US" b="0" dirty="0"/>
            <a:t> </a:t>
          </a:r>
          <a:r>
            <a:rPr lang="en-US" b="0" dirty="0" err="1"/>
            <a:t>menunjukkan</a:t>
          </a:r>
          <a:r>
            <a:rPr lang="en-US" b="0" dirty="0"/>
            <a:t> </a:t>
          </a:r>
          <a:r>
            <a:rPr lang="en-US" b="1" dirty="0"/>
            <a:t>model </a:t>
          </a:r>
          <a:r>
            <a:rPr lang="en-US" b="1" dirty="0" err="1"/>
            <a:t>persamaan</a:t>
          </a:r>
          <a:r>
            <a:rPr lang="en-US" b="1" dirty="0"/>
            <a:t> </a:t>
          </a:r>
          <a:r>
            <a:rPr lang="en-US" b="1" dirty="0" err="1"/>
            <a:t>regresi</a:t>
          </a:r>
          <a:r>
            <a:rPr lang="en-US" b="1" dirty="0"/>
            <a:t> </a:t>
          </a:r>
          <a:r>
            <a:rPr lang="en-US" b="0" dirty="0" err="1"/>
            <a:t>untuk</a:t>
          </a:r>
          <a:r>
            <a:rPr lang="en-US" b="0" dirty="0"/>
            <a:t> </a:t>
          </a:r>
          <a:r>
            <a:rPr lang="en-US" b="1" dirty="0" err="1"/>
            <a:t>memperkirakan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terikat</a:t>
          </a:r>
          <a:r>
            <a:rPr lang="en-US" b="0" dirty="0"/>
            <a:t> (Y) yang </a:t>
          </a:r>
          <a:r>
            <a:rPr lang="en-US" b="0" dirty="0" err="1"/>
            <a:t>dipengaruhi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bebas</a:t>
          </a:r>
          <a:r>
            <a:rPr lang="en-US" b="0" dirty="0"/>
            <a:t> (X)</a:t>
          </a:r>
        </a:p>
        <a:p>
          <a:endParaRPr lang="en-US" b="0" dirty="0"/>
        </a:p>
        <a:p>
          <a:r>
            <a:rPr lang="en-US" b="0" dirty="0" err="1"/>
            <a:t>Jadi</a:t>
          </a:r>
          <a:r>
            <a:rPr lang="en-US" b="0" dirty="0"/>
            <a:t> Y = a + b X</a:t>
          </a:r>
        </a:p>
      </dgm:t>
    </dgm:pt>
    <dgm:pt modelId="{BC592C63-130B-4A8C-B321-A5A5D78196C9}" type="parTrans" cxnId="{29492AC1-DEA1-4BCF-A5AB-821AA6243F25}">
      <dgm:prSet/>
      <dgm:spPr/>
      <dgm:t>
        <a:bodyPr/>
        <a:lstStyle/>
        <a:p>
          <a:endParaRPr lang="en-US"/>
        </a:p>
      </dgm:t>
    </dgm:pt>
    <dgm:pt modelId="{6ABA20FE-8618-40B4-8E7B-F0B408392721}" type="sibTrans" cxnId="{29492AC1-DEA1-4BCF-A5AB-821AA6243F25}">
      <dgm:prSet/>
      <dgm:spPr/>
      <dgm:t>
        <a:bodyPr/>
        <a:lstStyle/>
        <a:p>
          <a:endParaRPr lang="en-US"/>
        </a:p>
      </dgm:t>
    </dgm:pt>
    <dgm:pt modelId="{B2293907-2FD9-46FB-ABC9-6AB775425E52}" type="pres">
      <dgm:prSet presAssocID="{62032784-4749-4E4A-ABBA-F53C4F2AAA5F}" presName="vert0" presStyleCnt="0">
        <dgm:presLayoutVars>
          <dgm:dir/>
          <dgm:animOne val="branch"/>
          <dgm:animLvl val="lvl"/>
        </dgm:presLayoutVars>
      </dgm:prSet>
      <dgm:spPr/>
    </dgm:pt>
    <dgm:pt modelId="{50282E9D-CADD-4686-B27E-591BF2E34D79}" type="pres">
      <dgm:prSet presAssocID="{FFB76D6E-682C-4D1E-9A37-F385241DB41F}" presName="thickLine" presStyleLbl="alignNode1" presStyleIdx="0" presStyleCnt="1"/>
      <dgm:spPr/>
    </dgm:pt>
    <dgm:pt modelId="{4F525DD3-4F77-4824-A03B-8068A8B02382}" type="pres">
      <dgm:prSet presAssocID="{FFB76D6E-682C-4D1E-9A37-F385241DB41F}" presName="horz1" presStyleCnt="0"/>
      <dgm:spPr/>
    </dgm:pt>
    <dgm:pt modelId="{6F2877F7-0899-4F5F-AE0E-1033B1570A40}" type="pres">
      <dgm:prSet presAssocID="{FFB76D6E-682C-4D1E-9A37-F385241DB41F}" presName="tx1" presStyleLbl="revTx" presStyleIdx="0" presStyleCnt="4"/>
      <dgm:spPr/>
    </dgm:pt>
    <dgm:pt modelId="{9D364723-53A3-4DC8-8DCA-A9DD86C97334}" type="pres">
      <dgm:prSet presAssocID="{FFB76D6E-682C-4D1E-9A37-F385241DB41F}" presName="vert1" presStyleCnt="0"/>
      <dgm:spPr/>
    </dgm:pt>
    <dgm:pt modelId="{5E5B3FD0-4CAB-4C2E-889C-932FDF47225C}" type="pres">
      <dgm:prSet presAssocID="{187201F0-C2D8-4D5B-B55E-E397B4C763B8}" presName="vertSpace2a" presStyleCnt="0"/>
      <dgm:spPr/>
    </dgm:pt>
    <dgm:pt modelId="{448C414D-2931-4B10-8888-ECF6AA4480D9}" type="pres">
      <dgm:prSet presAssocID="{187201F0-C2D8-4D5B-B55E-E397B4C763B8}" presName="horz2" presStyleCnt="0"/>
      <dgm:spPr/>
    </dgm:pt>
    <dgm:pt modelId="{925978AD-2D31-4FF4-BFF5-DB0F8F5FD8ED}" type="pres">
      <dgm:prSet presAssocID="{187201F0-C2D8-4D5B-B55E-E397B4C763B8}" presName="horzSpace2" presStyleCnt="0"/>
      <dgm:spPr/>
    </dgm:pt>
    <dgm:pt modelId="{3EE761EA-9709-48A1-9362-35C350C681F8}" type="pres">
      <dgm:prSet presAssocID="{187201F0-C2D8-4D5B-B55E-E397B4C763B8}" presName="tx2" presStyleLbl="revTx" presStyleIdx="1" presStyleCnt="4"/>
      <dgm:spPr/>
    </dgm:pt>
    <dgm:pt modelId="{3F5C83A9-87F6-436B-A290-4FEB9FA84F8C}" type="pres">
      <dgm:prSet presAssocID="{187201F0-C2D8-4D5B-B55E-E397B4C763B8}" presName="vert2" presStyleCnt="0"/>
      <dgm:spPr/>
    </dgm:pt>
    <dgm:pt modelId="{747FD4AC-6E28-44B3-91EA-3680921A3041}" type="pres">
      <dgm:prSet presAssocID="{187201F0-C2D8-4D5B-B55E-E397B4C763B8}" presName="thinLine2b" presStyleLbl="callout" presStyleIdx="0" presStyleCnt="3"/>
      <dgm:spPr/>
    </dgm:pt>
    <dgm:pt modelId="{35B17F94-68B5-4F7C-97BC-5A4C2804A872}" type="pres">
      <dgm:prSet presAssocID="{187201F0-C2D8-4D5B-B55E-E397B4C763B8}" presName="vertSpace2b" presStyleCnt="0"/>
      <dgm:spPr/>
    </dgm:pt>
    <dgm:pt modelId="{DEC15389-7C89-40FC-B344-4980C3FAAFE9}" type="pres">
      <dgm:prSet presAssocID="{E92D8352-01A1-4BE4-99A3-8FAD60C0756A}" presName="horz2" presStyleCnt="0"/>
      <dgm:spPr/>
    </dgm:pt>
    <dgm:pt modelId="{EF596114-27B0-49B4-84AA-791645B8A782}" type="pres">
      <dgm:prSet presAssocID="{E92D8352-01A1-4BE4-99A3-8FAD60C0756A}" presName="horzSpace2" presStyleCnt="0"/>
      <dgm:spPr/>
    </dgm:pt>
    <dgm:pt modelId="{F9DDD429-D743-4AE4-B0F7-60F4900769C1}" type="pres">
      <dgm:prSet presAssocID="{E92D8352-01A1-4BE4-99A3-8FAD60C0756A}" presName="tx2" presStyleLbl="revTx" presStyleIdx="2" presStyleCnt="4"/>
      <dgm:spPr/>
    </dgm:pt>
    <dgm:pt modelId="{83D79DBD-8BEC-42D0-9CA6-11F55C479CC1}" type="pres">
      <dgm:prSet presAssocID="{E92D8352-01A1-4BE4-99A3-8FAD60C0756A}" presName="vert2" presStyleCnt="0"/>
      <dgm:spPr/>
    </dgm:pt>
    <dgm:pt modelId="{0511A23E-E5BB-45DF-AEAB-1C34311562D7}" type="pres">
      <dgm:prSet presAssocID="{E92D8352-01A1-4BE4-99A3-8FAD60C0756A}" presName="thinLine2b" presStyleLbl="callout" presStyleIdx="1" presStyleCnt="3"/>
      <dgm:spPr/>
    </dgm:pt>
    <dgm:pt modelId="{42D9395C-D1FB-47C5-8BA3-450C2D9D8F21}" type="pres">
      <dgm:prSet presAssocID="{E92D8352-01A1-4BE4-99A3-8FAD60C0756A}" presName="vertSpace2b" presStyleCnt="0"/>
      <dgm:spPr/>
    </dgm:pt>
    <dgm:pt modelId="{08A28A71-0F89-4AB2-871B-DC7608E412D4}" type="pres">
      <dgm:prSet presAssocID="{5ED99631-666D-4C93-8CFA-E49954F2129B}" presName="horz2" presStyleCnt="0"/>
      <dgm:spPr/>
    </dgm:pt>
    <dgm:pt modelId="{F6853589-1C1E-4CA1-B3FC-7BD72F9A91BF}" type="pres">
      <dgm:prSet presAssocID="{5ED99631-666D-4C93-8CFA-E49954F2129B}" presName="horzSpace2" presStyleCnt="0"/>
      <dgm:spPr/>
    </dgm:pt>
    <dgm:pt modelId="{F7DDE2FA-8356-4A38-95F4-7EFA56CCA0EB}" type="pres">
      <dgm:prSet presAssocID="{5ED99631-666D-4C93-8CFA-E49954F2129B}" presName="tx2" presStyleLbl="revTx" presStyleIdx="3" presStyleCnt="4"/>
      <dgm:spPr/>
    </dgm:pt>
    <dgm:pt modelId="{77B1609D-E7E3-4DF8-9B07-7112AD50DC73}" type="pres">
      <dgm:prSet presAssocID="{5ED99631-666D-4C93-8CFA-E49954F2129B}" presName="vert2" presStyleCnt="0"/>
      <dgm:spPr/>
    </dgm:pt>
    <dgm:pt modelId="{D0B3970D-C385-46C8-98B9-8ADBFAEBF5E1}" type="pres">
      <dgm:prSet presAssocID="{5ED99631-666D-4C93-8CFA-E49954F2129B}" presName="thinLine2b" presStyleLbl="callout" presStyleIdx="2" presStyleCnt="3"/>
      <dgm:spPr/>
    </dgm:pt>
    <dgm:pt modelId="{3D9F0650-57EC-4289-BBD1-D78915CB89A8}" type="pres">
      <dgm:prSet presAssocID="{5ED99631-666D-4C93-8CFA-E49954F2129B}" presName="vertSpace2b" presStyleCnt="0"/>
      <dgm:spPr/>
    </dgm:pt>
  </dgm:ptLst>
  <dgm:cxnLst>
    <dgm:cxn modelId="{C0774924-1304-48FB-8579-82BE9280FDD2}" srcId="{FFB76D6E-682C-4D1E-9A37-F385241DB41F}" destId="{187201F0-C2D8-4D5B-B55E-E397B4C763B8}" srcOrd="0" destOrd="0" parTransId="{1A8D6315-2629-4417-8005-5802D6122FD8}" sibTransId="{C6715A1C-88DD-4215-A5BE-59906A4E3970}"/>
    <dgm:cxn modelId="{729EEC25-B12C-4278-A5F2-3F9BD69AE695}" type="presOf" srcId="{5ED99631-666D-4C93-8CFA-E49954F2129B}" destId="{F7DDE2FA-8356-4A38-95F4-7EFA56CCA0EB}" srcOrd="0" destOrd="0" presId="urn:microsoft.com/office/officeart/2008/layout/LinedList"/>
    <dgm:cxn modelId="{0E481C51-4E96-4F3E-8F0B-C61D1B79C0CA}" type="presOf" srcId="{E92D8352-01A1-4BE4-99A3-8FAD60C0756A}" destId="{F9DDD429-D743-4AE4-B0F7-60F4900769C1}" srcOrd="0" destOrd="0" presId="urn:microsoft.com/office/officeart/2008/layout/LinedList"/>
    <dgm:cxn modelId="{367E5B7D-55BF-4594-8758-BD90453CF96A}" type="presOf" srcId="{FFB76D6E-682C-4D1E-9A37-F385241DB41F}" destId="{6F2877F7-0899-4F5F-AE0E-1033B1570A40}" srcOrd="0" destOrd="0" presId="urn:microsoft.com/office/officeart/2008/layout/LinedList"/>
    <dgm:cxn modelId="{E3A4039B-3501-45F0-9E66-8485AE7B1C56}" type="presOf" srcId="{62032784-4749-4E4A-ABBA-F53C4F2AAA5F}" destId="{B2293907-2FD9-46FB-ABC9-6AB775425E52}" srcOrd="0" destOrd="0" presId="urn:microsoft.com/office/officeart/2008/layout/LinedList"/>
    <dgm:cxn modelId="{05C9E7AA-84BA-4E4E-A00E-BCE2258466F0}" type="presOf" srcId="{187201F0-C2D8-4D5B-B55E-E397B4C763B8}" destId="{3EE761EA-9709-48A1-9362-35C350C681F8}" srcOrd="0" destOrd="0" presId="urn:microsoft.com/office/officeart/2008/layout/LinedList"/>
    <dgm:cxn modelId="{29492AC1-DEA1-4BCF-A5AB-821AA6243F25}" srcId="{FFB76D6E-682C-4D1E-9A37-F385241DB41F}" destId="{5ED99631-666D-4C93-8CFA-E49954F2129B}" srcOrd="2" destOrd="0" parTransId="{BC592C63-130B-4A8C-B321-A5A5D78196C9}" sibTransId="{6ABA20FE-8618-40B4-8E7B-F0B408392721}"/>
    <dgm:cxn modelId="{A04138CB-7374-4943-B908-3466EB5DD4B1}" srcId="{FFB76D6E-682C-4D1E-9A37-F385241DB41F}" destId="{E92D8352-01A1-4BE4-99A3-8FAD60C0756A}" srcOrd="1" destOrd="0" parTransId="{395A2E4B-F93B-40E7-B4F7-52C72739F0A7}" sibTransId="{BBFCFE95-D78E-48D3-AE45-DCA98E446145}"/>
    <dgm:cxn modelId="{A8B559E2-C1D4-42FC-99E4-5EE712D48971}" srcId="{62032784-4749-4E4A-ABBA-F53C4F2AAA5F}" destId="{FFB76D6E-682C-4D1E-9A37-F385241DB41F}" srcOrd="0" destOrd="0" parTransId="{C860D2D5-FF72-417C-83C9-6D34E0C0FB3F}" sibTransId="{D945AEBA-3AFF-497B-A15D-E0F08DAA07A0}"/>
    <dgm:cxn modelId="{2037CAC3-EB42-4D77-8F31-9A4B220F98AE}" type="presParOf" srcId="{B2293907-2FD9-46FB-ABC9-6AB775425E52}" destId="{50282E9D-CADD-4686-B27E-591BF2E34D79}" srcOrd="0" destOrd="0" presId="urn:microsoft.com/office/officeart/2008/layout/LinedList"/>
    <dgm:cxn modelId="{C182537F-3834-48B9-8F64-47485B6467BE}" type="presParOf" srcId="{B2293907-2FD9-46FB-ABC9-6AB775425E52}" destId="{4F525DD3-4F77-4824-A03B-8068A8B02382}" srcOrd="1" destOrd="0" presId="urn:microsoft.com/office/officeart/2008/layout/LinedList"/>
    <dgm:cxn modelId="{22A26401-ECEE-4256-8C40-CD1DD45E1F4F}" type="presParOf" srcId="{4F525DD3-4F77-4824-A03B-8068A8B02382}" destId="{6F2877F7-0899-4F5F-AE0E-1033B1570A40}" srcOrd="0" destOrd="0" presId="urn:microsoft.com/office/officeart/2008/layout/LinedList"/>
    <dgm:cxn modelId="{3F82E703-A2E9-4689-98F0-3C92242ED992}" type="presParOf" srcId="{4F525DD3-4F77-4824-A03B-8068A8B02382}" destId="{9D364723-53A3-4DC8-8DCA-A9DD86C97334}" srcOrd="1" destOrd="0" presId="urn:microsoft.com/office/officeart/2008/layout/LinedList"/>
    <dgm:cxn modelId="{6C392EF5-49FC-4559-B34F-2B1774BF8B67}" type="presParOf" srcId="{9D364723-53A3-4DC8-8DCA-A9DD86C97334}" destId="{5E5B3FD0-4CAB-4C2E-889C-932FDF47225C}" srcOrd="0" destOrd="0" presId="urn:microsoft.com/office/officeart/2008/layout/LinedList"/>
    <dgm:cxn modelId="{359A322B-6BB3-428C-9C32-5772E99615A0}" type="presParOf" srcId="{9D364723-53A3-4DC8-8DCA-A9DD86C97334}" destId="{448C414D-2931-4B10-8888-ECF6AA4480D9}" srcOrd="1" destOrd="0" presId="urn:microsoft.com/office/officeart/2008/layout/LinedList"/>
    <dgm:cxn modelId="{332963AB-839D-4917-A7AF-9F8DE73932D4}" type="presParOf" srcId="{448C414D-2931-4B10-8888-ECF6AA4480D9}" destId="{925978AD-2D31-4FF4-BFF5-DB0F8F5FD8ED}" srcOrd="0" destOrd="0" presId="urn:microsoft.com/office/officeart/2008/layout/LinedList"/>
    <dgm:cxn modelId="{310D8703-BF9B-4838-BE5A-BA42F9AE3CF7}" type="presParOf" srcId="{448C414D-2931-4B10-8888-ECF6AA4480D9}" destId="{3EE761EA-9709-48A1-9362-35C350C681F8}" srcOrd="1" destOrd="0" presId="urn:microsoft.com/office/officeart/2008/layout/LinedList"/>
    <dgm:cxn modelId="{3757E9D3-D387-4E71-B511-1F77C6A11344}" type="presParOf" srcId="{448C414D-2931-4B10-8888-ECF6AA4480D9}" destId="{3F5C83A9-87F6-436B-A290-4FEB9FA84F8C}" srcOrd="2" destOrd="0" presId="urn:microsoft.com/office/officeart/2008/layout/LinedList"/>
    <dgm:cxn modelId="{F5E3EBDA-C810-492C-B71A-48E6E0BC7DFB}" type="presParOf" srcId="{9D364723-53A3-4DC8-8DCA-A9DD86C97334}" destId="{747FD4AC-6E28-44B3-91EA-3680921A3041}" srcOrd="2" destOrd="0" presId="urn:microsoft.com/office/officeart/2008/layout/LinedList"/>
    <dgm:cxn modelId="{A4A27CEF-1B34-4012-B939-32B56A794EAA}" type="presParOf" srcId="{9D364723-53A3-4DC8-8DCA-A9DD86C97334}" destId="{35B17F94-68B5-4F7C-97BC-5A4C2804A872}" srcOrd="3" destOrd="0" presId="urn:microsoft.com/office/officeart/2008/layout/LinedList"/>
    <dgm:cxn modelId="{A9DC9473-D667-41C0-863C-8544C9535294}" type="presParOf" srcId="{9D364723-53A3-4DC8-8DCA-A9DD86C97334}" destId="{DEC15389-7C89-40FC-B344-4980C3FAAFE9}" srcOrd="4" destOrd="0" presId="urn:microsoft.com/office/officeart/2008/layout/LinedList"/>
    <dgm:cxn modelId="{BDD37A1C-B43B-48D2-8611-70ABA68C1E27}" type="presParOf" srcId="{DEC15389-7C89-40FC-B344-4980C3FAAFE9}" destId="{EF596114-27B0-49B4-84AA-791645B8A782}" srcOrd="0" destOrd="0" presId="urn:microsoft.com/office/officeart/2008/layout/LinedList"/>
    <dgm:cxn modelId="{B38D440D-10D5-4B78-8A07-7771849F279A}" type="presParOf" srcId="{DEC15389-7C89-40FC-B344-4980C3FAAFE9}" destId="{F9DDD429-D743-4AE4-B0F7-60F4900769C1}" srcOrd="1" destOrd="0" presId="urn:microsoft.com/office/officeart/2008/layout/LinedList"/>
    <dgm:cxn modelId="{8A11ACA5-100D-4DCA-9940-FD254A739174}" type="presParOf" srcId="{DEC15389-7C89-40FC-B344-4980C3FAAFE9}" destId="{83D79DBD-8BEC-42D0-9CA6-11F55C479CC1}" srcOrd="2" destOrd="0" presId="urn:microsoft.com/office/officeart/2008/layout/LinedList"/>
    <dgm:cxn modelId="{22F74485-549B-42A9-B9E3-26C72F27C25D}" type="presParOf" srcId="{9D364723-53A3-4DC8-8DCA-A9DD86C97334}" destId="{0511A23E-E5BB-45DF-AEAB-1C34311562D7}" srcOrd="5" destOrd="0" presId="urn:microsoft.com/office/officeart/2008/layout/LinedList"/>
    <dgm:cxn modelId="{A24F903F-3E38-499B-9DB8-194A831B7C18}" type="presParOf" srcId="{9D364723-53A3-4DC8-8DCA-A9DD86C97334}" destId="{42D9395C-D1FB-47C5-8BA3-450C2D9D8F21}" srcOrd="6" destOrd="0" presId="urn:microsoft.com/office/officeart/2008/layout/LinedList"/>
    <dgm:cxn modelId="{EBB7C94D-664A-4735-B46E-EF27DA54D75F}" type="presParOf" srcId="{9D364723-53A3-4DC8-8DCA-A9DD86C97334}" destId="{08A28A71-0F89-4AB2-871B-DC7608E412D4}" srcOrd="7" destOrd="0" presId="urn:microsoft.com/office/officeart/2008/layout/LinedList"/>
    <dgm:cxn modelId="{42B1D5DA-88C4-46B5-85EC-F0C86FA65A27}" type="presParOf" srcId="{08A28A71-0F89-4AB2-871B-DC7608E412D4}" destId="{F6853589-1C1E-4CA1-B3FC-7BD72F9A91BF}" srcOrd="0" destOrd="0" presId="urn:microsoft.com/office/officeart/2008/layout/LinedList"/>
    <dgm:cxn modelId="{2D9FE5AC-151E-4EDE-A1CB-D63569E8E08C}" type="presParOf" srcId="{08A28A71-0F89-4AB2-871B-DC7608E412D4}" destId="{F7DDE2FA-8356-4A38-95F4-7EFA56CCA0EB}" srcOrd="1" destOrd="0" presId="urn:microsoft.com/office/officeart/2008/layout/LinedList"/>
    <dgm:cxn modelId="{5C15D12F-4911-4208-8145-15CF8716A2E4}" type="presParOf" srcId="{08A28A71-0F89-4AB2-871B-DC7608E412D4}" destId="{77B1609D-E7E3-4DF8-9B07-7112AD50DC73}" srcOrd="2" destOrd="0" presId="urn:microsoft.com/office/officeart/2008/layout/LinedList"/>
    <dgm:cxn modelId="{38DF75ED-09BE-421C-B1B2-2B42665C6C45}" type="presParOf" srcId="{9D364723-53A3-4DC8-8DCA-A9DD86C97334}" destId="{D0B3970D-C385-46C8-98B9-8ADBFAEBF5E1}" srcOrd="8" destOrd="0" presId="urn:microsoft.com/office/officeart/2008/layout/LinedList"/>
    <dgm:cxn modelId="{E8A64501-CBA6-4973-B74C-97C428E15094}" type="presParOf" srcId="{9D364723-53A3-4DC8-8DCA-A9DD86C97334}" destId="{3D9F0650-57EC-4289-BBD1-D78915CB89A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032784-4749-4E4A-ABBA-F53C4F2AAA5F}" type="doc">
      <dgm:prSet loTypeId="urn:microsoft.com/office/officeart/2008/layout/LinedLis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B76D6E-682C-4D1E-9A37-F385241DB41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endParaRPr lang="en-US" dirty="0"/>
        </a:p>
        <a:p>
          <a:pPr algn="ctr"/>
          <a:endParaRPr lang="en-US" dirty="0"/>
        </a:p>
        <a:p>
          <a:pPr algn="ctr"/>
          <a:r>
            <a:rPr lang="en-US" dirty="0" err="1"/>
            <a:t>Regresi</a:t>
          </a:r>
          <a:r>
            <a:rPr lang="en-US" dirty="0"/>
            <a:t> Linear</a:t>
          </a:r>
        </a:p>
      </dgm:t>
    </dgm:pt>
    <dgm:pt modelId="{C860D2D5-FF72-417C-83C9-6D34E0C0FB3F}" type="parTrans" cxnId="{A8B559E2-C1D4-42FC-99E4-5EE712D48971}">
      <dgm:prSet/>
      <dgm:spPr/>
      <dgm:t>
        <a:bodyPr/>
        <a:lstStyle/>
        <a:p>
          <a:endParaRPr lang="en-US"/>
        </a:p>
      </dgm:t>
    </dgm:pt>
    <dgm:pt modelId="{D945AEBA-3AFF-497B-A15D-E0F08DAA07A0}" type="sibTrans" cxnId="{A8B559E2-C1D4-42FC-99E4-5EE712D48971}">
      <dgm:prSet/>
      <dgm:spPr/>
      <dgm:t>
        <a:bodyPr/>
        <a:lstStyle/>
        <a:p>
          <a:endParaRPr lang="en-US"/>
        </a:p>
      </dgm:t>
    </dgm:pt>
    <dgm:pt modelId="{187201F0-C2D8-4D5B-B55E-E397B4C763B8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Model Summary</a:t>
          </a:r>
        </a:p>
        <a:p>
          <a:r>
            <a:rPr lang="en-US" dirty="0"/>
            <a:t>a.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b="1" dirty="0" err="1"/>
            <a:t>arah</a:t>
          </a:r>
          <a:r>
            <a:rPr lang="en-US" dirty="0"/>
            <a:t> dan </a:t>
          </a:r>
          <a:r>
            <a:rPr lang="en-US" b="1" dirty="0" err="1"/>
            <a:t>kekuatan</a:t>
          </a:r>
          <a:r>
            <a:rPr lang="en-US" b="1" dirty="0"/>
            <a:t> </a:t>
          </a:r>
          <a:r>
            <a:rPr lang="en-US" b="1" dirty="0" err="1"/>
            <a:t>hubungan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korelasi</a:t>
          </a:r>
          <a:r>
            <a:rPr lang="en-US" dirty="0"/>
            <a:t>)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X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variabel</a:t>
          </a:r>
          <a:r>
            <a:rPr lang="en-US" dirty="0"/>
            <a:t> Y b. </a:t>
          </a:r>
          <a:r>
            <a:rPr lang="en-US" b="1" dirty="0" err="1"/>
            <a:t>Kontribusi</a:t>
          </a:r>
          <a:r>
            <a:rPr lang="en-US" dirty="0"/>
            <a:t> yang </a:t>
          </a:r>
          <a:r>
            <a:rPr lang="en-US" dirty="0" err="1"/>
            <a:t>disumbangkan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bebas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terikat</a:t>
          </a:r>
          <a:r>
            <a:rPr lang="en-US" dirty="0"/>
            <a:t>  (</a:t>
          </a:r>
          <a:r>
            <a:rPr lang="en-US" dirty="0" err="1"/>
            <a:t>dalam</a:t>
          </a:r>
          <a:r>
            <a:rPr lang="en-US" dirty="0"/>
            <a:t>  </a:t>
          </a:r>
          <a:r>
            <a:rPr lang="en-US" dirty="0" err="1"/>
            <a:t>angka</a:t>
          </a:r>
          <a:r>
            <a:rPr lang="en-US" dirty="0"/>
            <a:t> </a:t>
          </a:r>
          <a:r>
            <a:rPr lang="en-US" b="1" dirty="0" err="1"/>
            <a:t>persentase</a:t>
          </a:r>
          <a:r>
            <a:rPr lang="en-US" dirty="0"/>
            <a:t>)</a:t>
          </a:r>
        </a:p>
      </dgm:t>
    </dgm:pt>
    <dgm:pt modelId="{1A8D6315-2629-4417-8005-5802D6122FD8}" type="parTrans" cxnId="{C0774924-1304-48FB-8579-82BE9280FDD2}">
      <dgm:prSet/>
      <dgm:spPr/>
      <dgm:t>
        <a:bodyPr/>
        <a:lstStyle/>
        <a:p>
          <a:endParaRPr lang="en-US"/>
        </a:p>
      </dgm:t>
    </dgm:pt>
    <dgm:pt modelId="{C6715A1C-88DD-4215-A5BE-59906A4E3970}" type="sibTrans" cxnId="{C0774924-1304-48FB-8579-82BE9280FDD2}">
      <dgm:prSet/>
      <dgm:spPr/>
      <dgm:t>
        <a:bodyPr/>
        <a:lstStyle/>
        <a:p>
          <a:endParaRPr lang="en-US"/>
        </a:p>
      </dgm:t>
    </dgm:pt>
    <dgm:pt modelId="{E92D8352-01A1-4BE4-99A3-8FAD60C0756A}">
      <dgm:prSet phldrT="[Text]"/>
      <dgm:spPr>
        <a:blipFill>
          <a:blip xmlns:r="http://schemas.openxmlformats.org/officeDocument/2006/relationships" r:embed="rId1"/>
          <a:stretch>
            <a:fillRect l="-627" t="-126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95A2E4B-F93B-40E7-B4F7-52C72739F0A7}" type="parTrans" cxnId="{A04138CB-7374-4943-B908-3466EB5DD4B1}">
      <dgm:prSet/>
      <dgm:spPr/>
      <dgm:t>
        <a:bodyPr/>
        <a:lstStyle/>
        <a:p>
          <a:endParaRPr lang="en-US"/>
        </a:p>
      </dgm:t>
    </dgm:pt>
    <dgm:pt modelId="{BBFCFE95-D78E-48D3-AE45-DCA98E446145}" type="sibTrans" cxnId="{A04138CB-7374-4943-B908-3466EB5DD4B1}">
      <dgm:prSet/>
      <dgm:spPr/>
      <dgm:t>
        <a:bodyPr/>
        <a:lstStyle/>
        <a:p>
          <a:endParaRPr lang="en-US"/>
        </a:p>
      </dgm:t>
    </dgm:pt>
    <dgm:pt modelId="{5ED99631-666D-4C93-8CFA-E49954F2129B}">
      <dgm:prSet phldrT="[Text]"/>
      <dgm:spPr/>
      <dgm:t>
        <a:bodyPr/>
        <a:lstStyle/>
        <a:p>
          <a:r>
            <a:rPr lang="en-US" b="1" dirty="0" err="1"/>
            <a:t>Tabel</a:t>
          </a:r>
          <a:r>
            <a:rPr lang="en-US" b="1" dirty="0"/>
            <a:t> </a:t>
          </a:r>
          <a:r>
            <a:rPr lang="en-US" b="1" dirty="0" err="1"/>
            <a:t>Koefisien</a:t>
          </a:r>
          <a:endParaRPr lang="en-US" b="1" dirty="0"/>
        </a:p>
        <a:p>
          <a:r>
            <a:rPr lang="en-US" b="0" dirty="0"/>
            <a:t>Dari </a:t>
          </a:r>
          <a:r>
            <a:rPr lang="en-US" b="0" dirty="0" err="1"/>
            <a:t>tabel</a:t>
          </a:r>
          <a:r>
            <a:rPr lang="en-US" b="0" dirty="0"/>
            <a:t> </a:t>
          </a:r>
          <a:r>
            <a:rPr lang="en-US" b="0" dirty="0" err="1"/>
            <a:t>koefisien</a:t>
          </a:r>
          <a:r>
            <a:rPr lang="en-US" b="0" dirty="0"/>
            <a:t> </a:t>
          </a:r>
          <a:r>
            <a:rPr lang="en-US" b="0" dirty="0" err="1"/>
            <a:t>menunjukkan</a:t>
          </a:r>
          <a:r>
            <a:rPr lang="en-US" b="0" dirty="0"/>
            <a:t> </a:t>
          </a:r>
          <a:r>
            <a:rPr lang="en-US" b="1" dirty="0"/>
            <a:t>model </a:t>
          </a:r>
          <a:r>
            <a:rPr lang="en-US" b="1" dirty="0" err="1"/>
            <a:t>persamaan</a:t>
          </a:r>
          <a:r>
            <a:rPr lang="en-US" b="1" dirty="0"/>
            <a:t> </a:t>
          </a:r>
          <a:r>
            <a:rPr lang="en-US" b="1" dirty="0" err="1"/>
            <a:t>regresi</a:t>
          </a:r>
          <a:r>
            <a:rPr lang="en-US" b="1" dirty="0"/>
            <a:t> </a:t>
          </a:r>
          <a:r>
            <a:rPr lang="en-US" b="0" dirty="0" err="1"/>
            <a:t>untuk</a:t>
          </a:r>
          <a:r>
            <a:rPr lang="en-US" b="0" dirty="0"/>
            <a:t> </a:t>
          </a:r>
          <a:r>
            <a:rPr lang="en-US" b="1" dirty="0" err="1"/>
            <a:t>memperkirakan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terikat</a:t>
          </a:r>
          <a:r>
            <a:rPr lang="en-US" b="0" dirty="0"/>
            <a:t> (Y) yang </a:t>
          </a:r>
          <a:r>
            <a:rPr lang="en-US" b="0" dirty="0" err="1"/>
            <a:t>dipengaruhi</a:t>
          </a:r>
          <a:r>
            <a:rPr lang="en-US" b="0" dirty="0"/>
            <a:t> </a:t>
          </a:r>
          <a:r>
            <a:rPr lang="en-US" b="0" dirty="0" err="1"/>
            <a:t>variabel</a:t>
          </a:r>
          <a:r>
            <a:rPr lang="en-US" b="0" dirty="0"/>
            <a:t> </a:t>
          </a:r>
          <a:r>
            <a:rPr lang="en-US" b="0" dirty="0" err="1"/>
            <a:t>bebas</a:t>
          </a:r>
          <a:r>
            <a:rPr lang="en-US" b="0" dirty="0"/>
            <a:t> (X)</a:t>
          </a:r>
        </a:p>
        <a:p>
          <a:endParaRPr lang="en-US" b="0" dirty="0"/>
        </a:p>
        <a:p>
          <a:r>
            <a:rPr lang="en-US" b="0" dirty="0" err="1"/>
            <a:t>Jadi</a:t>
          </a:r>
          <a:r>
            <a:rPr lang="en-US" b="0" dirty="0"/>
            <a:t> Y = a + b X</a:t>
          </a:r>
        </a:p>
      </dgm:t>
    </dgm:pt>
    <dgm:pt modelId="{BC592C63-130B-4A8C-B321-A5A5D78196C9}" type="parTrans" cxnId="{29492AC1-DEA1-4BCF-A5AB-821AA6243F25}">
      <dgm:prSet/>
      <dgm:spPr/>
      <dgm:t>
        <a:bodyPr/>
        <a:lstStyle/>
        <a:p>
          <a:endParaRPr lang="en-US"/>
        </a:p>
      </dgm:t>
    </dgm:pt>
    <dgm:pt modelId="{6ABA20FE-8618-40B4-8E7B-F0B408392721}" type="sibTrans" cxnId="{29492AC1-DEA1-4BCF-A5AB-821AA6243F25}">
      <dgm:prSet/>
      <dgm:spPr/>
      <dgm:t>
        <a:bodyPr/>
        <a:lstStyle/>
        <a:p>
          <a:endParaRPr lang="en-US"/>
        </a:p>
      </dgm:t>
    </dgm:pt>
    <dgm:pt modelId="{B2293907-2FD9-46FB-ABC9-6AB775425E52}" type="pres">
      <dgm:prSet presAssocID="{62032784-4749-4E4A-ABBA-F53C4F2AAA5F}" presName="vert0" presStyleCnt="0">
        <dgm:presLayoutVars>
          <dgm:dir/>
          <dgm:animOne val="branch"/>
          <dgm:animLvl val="lvl"/>
        </dgm:presLayoutVars>
      </dgm:prSet>
      <dgm:spPr/>
    </dgm:pt>
    <dgm:pt modelId="{50282E9D-CADD-4686-B27E-591BF2E34D79}" type="pres">
      <dgm:prSet presAssocID="{FFB76D6E-682C-4D1E-9A37-F385241DB41F}" presName="thickLine" presStyleLbl="alignNode1" presStyleIdx="0" presStyleCnt="1"/>
      <dgm:spPr/>
    </dgm:pt>
    <dgm:pt modelId="{4F525DD3-4F77-4824-A03B-8068A8B02382}" type="pres">
      <dgm:prSet presAssocID="{FFB76D6E-682C-4D1E-9A37-F385241DB41F}" presName="horz1" presStyleCnt="0"/>
      <dgm:spPr/>
    </dgm:pt>
    <dgm:pt modelId="{6F2877F7-0899-4F5F-AE0E-1033B1570A40}" type="pres">
      <dgm:prSet presAssocID="{FFB76D6E-682C-4D1E-9A37-F385241DB41F}" presName="tx1" presStyleLbl="revTx" presStyleIdx="0" presStyleCnt="4"/>
      <dgm:spPr/>
    </dgm:pt>
    <dgm:pt modelId="{9D364723-53A3-4DC8-8DCA-A9DD86C97334}" type="pres">
      <dgm:prSet presAssocID="{FFB76D6E-682C-4D1E-9A37-F385241DB41F}" presName="vert1" presStyleCnt="0"/>
      <dgm:spPr/>
    </dgm:pt>
    <dgm:pt modelId="{5E5B3FD0-4CAB-4C2E-889C-932FDF47225C}" type="pres">
      <dgm:prSet presAssocID="{187201F0-C2D8-4D5B-B55E-E397B4C763B8}" presName="vertSpace2a" presStyleCnt="0"/>
      <dgm:spPr/>
    </dgm:pt>
    <dgm:pt modelId="{448C414D-2931-4B10-8888-ECF6AA4480D9}" type="pres">
      <dgm:prSet presAssocID="{187201F0-C2D8-4D5B-B55E-E397B4C763B8}" presName="horz2" presStyleCnt="0"/>
      <dgm:spPr/>
    </dgm:pt>
    <dgm:pt modelId="{925978AD-2D31-4FF4-BFF5-DB0F8F5FD8ED}" type="pres">
      <dgm:prSet presAssocID="{187201F0-C2D8-4D5B-B55E-E397B4C763B8}" presName="horzSpace2" presStyleCnt="0"/>
      <dgm:spPr/>
    </dgm:pt>
    <dgm:pt modelId="{3EE761EA-9709-48A1-9362-35C350C681F8}" type="pres">
      <dgm:prSet presAssocID="{187201F0-C2D8-4D5B-B55E-E397B4C763B8}" presName="tx2" presStyleLbl="revTx" presStyleIdx="1" presStyleCnt="4"/>
      <dgm:spPr/>
    </dgm:pt>
    <dgm:pt modelId="{3F5C83A9-87F6-436B-A290-4FEB9FA84F8C}" type="pres">
      <dgm:prSet presAssocID="{187201F0-C2D8-4D5B-B55E-E397B4C763B8}" presName="vert2" presStyleCnt="0"/>
      <dgm:spPr/>
    </dgm:pt>
    <dgm:pt modelId="{747FD4AC-6E28-44B3-91EA-3680921A3041}" type="pres">
      <dgm:prSet presAssocID="{187201F0-C2D8-4D5B-B55E-E397B4C763B8}" presName="thinLine2b" presStyleLbl="callout" presStyleIdx="0" presStyleCnt="3"/>
      <dgm:spPr/>
    </dgm:pt>
    <dgm:pt modelId="{35B17F94-68B5-4F7C-97BC-5A4C2804A872}" type="pres">
      <dgm:prSet presAssocID="{187201F0-C2D8-4D5B-B55E-E397B4C763B8}" presName="vertSpace2b" presStyleCnt="0"/>
      <dgm:spPr/>
    </dgm:pt>
    <dgm:pt modelId="{DEC15389-7C89-40FC-B344-4980C3FAAFE9}" type="pres">
      <dgm:prSet presAssocID="{E92D8352-01A1-4BE4-99A3-8FAD60C0756A}" presName="horz2" presStyleCnt="0"/>
      <dgm:spPr/>
    </dgm:pt>
    <dgm:pt modelId="{EF596114-27B0-49B4-84AA-791645B8A782}" type="pres">
      <dgm:prSet presAssocID="{E92D8352-01A1-4BE4-99A3-8FAD60C0756A}" presName="horzSpace2" presStyleCnt="0"/>
      <dgm:spPr/>
    </dgm:pt>
    <dgm:pt modelId="{F9DDD429-D743-4AE4-B0F7-60F4900769C1}" type="pres">
      <dgm:prSet presAssocID="{E92D8352-01A1-4BE4-99A3-8FAD60C0756A}" presName="tx2" presStyleLbl="revTx" presStyleIdx="2" presStyleCnt="4"/>
      <dgm:spPr/>
    </dgm:pt>
    <dgm:pt modelId="{83D79DBD-8BEC-42D0-9CA6-11F55C479CC1}" type="pres">
      <dgm:prSet presAssocID="{E92D8352-01A1-4BE4-99A3-8FAD60C0756A}" presName="vert2" presStyleCnt="0"/>
      <dgm:spPr/>
    </dgm:pt>
    <dgm:pt modelId="{0511A23E-E5BB-45DF-AEAB-1C34311562D7}" type="pres">
      <dgm:prSet presAssocID="{E92D8352-01A1-4BE4-99A3-8FAD60C0756A}" presName="thinLine2b" presStyleLbl="callout" presStyleIdx="1" presStyleCnt="3"/>
      <dgm:spPr/>
    </dgm:pt>
    <dgm:pt modelId="{42D9395C-D1FB-47C5-8BA3-450C2D9D8F21}" type="pres">
      <dgm:prSet presAssocID="{E92D8352-01A1-4BE4-99A3-8FAD60C0756A}" presName="vertSpace2b" presStyleCnt="0"/>
      <dgm:spPr/>
    </dgm:pt>
    <dgm:pt modelId="{08A28A71-0F89-4AB2-871B-DC7608E412D4}" type="pres">
      <dgm:prSet presAssocID="{5ED99631-666D-4C93-8CFA-E49954F2129B}" presName="horz2" presStyleCnt="0"/>
      <dgm:spPr/>
    </dgm:pt>
    <dgm:pt modelId="{F6853589-1C1E-4CA1-B3FC-7BD72F9A91BF}" type="pres">
      <dgm:prSet presAssocID="{5ED99631-666D-4C93-8CFA-E49954F2129B}" presName="horzSpace2" presStyleCnt="0"/>
      <dgm:spPr/>
    </dgm:pt>
    <dgm:pt modelId="{F7DDE2FA-8356-4A38-95F4-7EFA56CCA0EB}" type="pres">
      <dgm:prSet presAssocID="{5ED99631-666D-4C93-8CFA-E49954F2129B}" presName="tx2" presStyleLbl="revTx" presStyleIdx="3" presStyleCnt="4"/>
      <dgm:spPr/>
    </dgm:pt>
    <dgm:pt modelId="{77B1609D-E7E3-4DF8-9B07-7112AD50DC73}" type="pres">
      <dgm:prSet presAssocID="{5ED99631-666D-4C93-8CFA-E49954F2129B}" presName="vert2" presStyleCnt="0"/>
      <dgm:spPr/>
    </dgm:pt>
    <dgm:pt modelId="{D0B3970D-C385-46C8-98B9-8ADBFAEBF5E1}" type="pres">
      <dgm:prSet presAssocID="{5ED99631-666D-4C93-8CFA-E49954F2129B}" presName="thinLine2b" presStyleLbl="callout" presStyleIdx="2" presStyleCnt="3"/>
      <dgm:spPr/>
    </dgm:pt>
    <dgm:pt modelId="{3D9F0650-57EC-4289-BBD1-D78915CB89A8}" type="pres">
      <dgm:prSet presAssocID="{5ED99631-666D-4C93-8CFA-E49954F2129B}" presName="vertSpace2b" presStyleCnt="0"/>
      <dgm:spPr/>
    </dgm:pt>
  </dgm:ptLst>
  <dgm:cxnLst>
    <dgm:cxn modelId="{C0774924-1304-48FB-8579-82BE9280FDD2}" srcId="{FFB76D6E-682C-4D1E-9A37-F385241DB41F}" destId="{187201F0-C2D8-4D5B-B55E-E397B4C763B8}" srcOrd="0" destOrd="0" parTransId="{1A8D6315-2629-4417-8005-5802D6122FD8}" sibTransId="{C6715A1C-88DD-4215-A5BE-59906A4E3970}"/>
    <dgm:cxn modelId="{729EEC25-B12C-4278-A5F2-3F9BD69AE695}" type="presOf" srcId="{5ED99631-666D-4C93-8CFA-E49954F2129B}" destId="{F7DDE2FA-8356-4A38-95F4-7EFA56CCA0EB}" srcOrd="0" destOrd="0" presId="urn:microsoft.com/office/officeart/2008/layout/LinedList"/>
    <dgm:cxn modelId="{0E481C51-4E96-4F3E-8F0B-C61D1B79C0CA}" type="presOf" srcId="{E92D8352-01A1-4BE4-99A3-8FAD60C0756A}" destId="{F9DDD429-D743-4AE4-B0F7-60F4900769C1}" srcOrd="0" destOrd="0" presId="urn:microsoft.com/office/officeart/2008/layout/LinedList"/>
    <dgm:cxn modelId="{367E5B7D-55BF-4594-8758-BD90453CF96A}" type="presOf" srcId="{FFB76D6E-682C-4D1E-9A37-F385241DB41F}" destId="{6F2877F7-0899-4F5F-AE0E-1033B1570A40}" srcOrd="0" destOrd="0" presId="urn:microsoft.com/office/officeart/2008/layout/LinedList"/>
    <dgm:cxn modelId="{E3A4039B-3501-45F0-9E66-8485AE7B1C56}" type="presOf" srcId="{62032784-4749-4E4A-ABBA-F53C4F2AAA5F}" destId="{B2293907-2FD9-46FB-ABC9-6AB775425E52}" srcOrd="0" destOrd="0" presId="urn:microsoft.com/office/officeart/2008/layout/LinedList"/>
    <dgm:cxn modelId="{05C9E7AA-84BA-4E4E-A00E-BCE2258466F0}" type="presOf" srcId="{187201F0-C2D8-4D5B-B55E-E397B4C763B8}" destId="{3EE761EA-9709-48A1-9362-35C350C681F8}" srcOrd="0" destOrd="0" presId="urn:microsoft.com/office/officeart/2008/layout/LinedList"/>
    <dgm:cxn modelId="{29492AC1-DEA1-4BCF-A5AB-821AA6243F25}" srcId="{FFB76D6E-682C-4D1E-9A37-F385241DB41F}" destId="{5ED99631-666D-4C93-8CFA-E49954F2129B}" srcOrd="2" destOrd="0" parTransId="{BC592C63-130B-4A8C-B321-A5A5D78196C9}" sibTransId="{6ABA20FE-8618-40B4-8E7B-F0B408392721}"/>
    <dgm:cxn modelId="{A04138CB-7374-4943-B908-3466EB5DD4B1}" srcId="{FFB76D6E-682C-4D1E-9A37-F385241DB41F}" destId="{E92D8352-01A1-4BE4-99A3-8FAD60C0756A}" srcOrd="1" destOrd="0" parTransId="{395A2E4B-F93B-40E7-B4F7-52C72739F0A7}" sibTransId="{BBFCFE95-D78E-48D3-AE45-DCA98E446145}"/>
    <dgm:cxn modelId="{A8B559E2-C1D4-42FC-99E4-5EE712D48971}" srcId="{62032784-4749-4E4A-ABBA-F53C4F2AAA5F}" destId="{FFB76D6E-682C-4D1E-9A37-F385241DB41F}" srcOrd="0" destOrd="0" parTransId="{C860D2D5-FF72-417C-83C9-6D34E0C0FB3F}" sibTransId="{D945AEBA-3AFF-497B-A15D-E0F08DAA07A0}"/>
    <dgm:cxn modelId="{2037CAC3-EB42-4D77-8F31-9A4B220F98AE}" type="presParOf" srcId="{B2293907-2FD9-46FB-ABC9-6AB775425E52}" destId="{50282E9D-CADD-4686-B27E-591BF2E34D79}" srcOrd="0" destOrd="0" presId="urn:microsoft.com/office/officeart/2008/layout/LinedList"/>
    <dgm:cxn modelId="{C182537F-3834-48B9-8F64-47485B6467BE}" type="presParOf" srcId="{B2293907-2FD9-46FB-ABC9-6AB775425E52}" destId="{4F525DD3-4F77-4824-A03B-8068A8B02382}" srcOrd="1" destOrd="0" presId="urn:microsoft.com/office/officeart/2008/layout/LinedList"/>
    <dgm:cxn modelId="{22A26401-ECEE-4256-8C40-CD1DD45E1F4F}" type="presParOf" srcId="{4F525DD3-4F77-4824-A03B-8068A8B02382}" destId="{6F2877F7-0899-4F5F-AE0E-1033B1570A40}" srcOrd="0" destOrd="0" presId="urn:microsoft.com/office/officeart/2008/layout/LinedList"/>
    <dgm:cxn modelId="{3F82E703-A2E9-4689-98F0-3C92242ED992}" type="presParOf" srcId="{4F525DD3-4F77-4824-A03B-8068A8B02382}" destId="{9D364723-53A3-4DC8-8DCA-A9DD86C97334}" srcOrd="1" destOrd="0" presId="urn:microsoft.com/office/officeart/2008/layout/LinedList"/>
    <dgm:cxn modelId="{6C392EF5-49FC-4559-B34F-2B1774BF8B67}" type="presParOf" srcId="{9D364723-53A3-4DC8-8DCA-A9DD86C97334}" destId="{5E5B3FD0-4CAB-4C2E-889C-932FDF47225C}" srcOrd="0" destOrd="0" presId="urn:microsoft.com/office/officeart/2008/layout/LinedList"/>
    <dgm:cxn modelId="{359A322B-6BB3-428C-9C32-5772E99615A0}" type="presParOf" srcId="{9D364723-53A3-4DC8-8DCA-A9DD86C97334}" destId="{448C414D-2931-4B10-8888-ECF6AA4480D9}" srcOrd="1" destOrd="0" presId="urn:microsoft.com/office/officeart/2008/layout/LinedList"/>
    <dgm:cxn modelId="{332963AB-839D-4917-A7AF-9F8DE73932D4}" type="presParOf" srcId="{448C414D-2931-4B10-8888-ECF6AA4480D9}" destId="{925978AD-2D31-4FF4-BFF5-DB0F8F5FD8ED}" srcOrd="0" destOrd="0" presId="urn:microsoft.com/office/officeart/2008/layout/LinedList"/>
    <dgm:cxn modelId="{310D8703-BF9B-4838-BE5A-BA42F9AE3CF7}" type="presParOf" srcId="{448C414D-2931-4B10-8888-ECF6AA4480D9}" destId="{3EE761EA-9709-48A1-9362-35C350C681F8}" srcOrd="1" destOrd="0" presId="urn:microsoft.com/office/officeart/2008/layout/LinedList"/>
    <dgm:cxn modelId="{3757E9D3-D387-4E71-B511-1F77C6A11344}" type="presParOf" srcId="{448C414D-2931-4B10-8888-ECF6AA4480D9}" destId="{3F5C83A9-87F6-436B-A290-4FEB9FA84F8C}" srcOrd="2" destOrd="0" presId="urn:microsoft.com/office/officeart/2008/layout/LinedList"/>
    <dgm:cxn modelId="{F5E3EBDA-C810-492C-B71A-48E6E0BC7DFB}" type="presParOf" srcId="{9D364723-53A3-4DC8-8DCA-A9DD86C97334}" destId="{747FD4AC-6E28-44B3-91EA-3680921A3041}" srcOrd="2" destOrd="0" presId="urn:microsoft.com/office/officeart/2008/layout/LinedList"/>
    <dgm:cxn modelId="{A4A27CEF-1B34-4012-B939-32B56A794EAA}" type="presParOf" srcId="{9D364723-53A3-4DC8-8DCA-A9DD86C97334}" destId="{35B17F94-68B5-4F7C-97BC-5A4C2804A872}" srcOrd="3" destOrd="0" presId="urn:microsoft.com/office/officeart/2008/layout/LinedList"/>
    <dgm:cxn modelId="{A9DC9473-D667-41C0-863C-8544C9535294}" type="presParOf" srcId="{9D364723-53A3-4DC8-8DCA-A9DD86C97334}" destId="{DEC15389-7C89-40FC-B344-4980C3FAAFE9}" srcOrd="4" destOrd="0" presId="urn:microsoft.com/office/officeart/2008/layout/LinedList"/>
    <dgm:cxn modelId="{BDD37A1C-B43B-48D2-8611-70ABA68C1E27}" type="presParOf" srcId="{DEC15389-7C89-40FC-B344-4980C3FAAFE9}" destId="{EF596114-27B0-49B4-84AA-791645B8A782}" srcOrd="0" destOrd="0" presId="urn:microsoft.com/office/officeart/2008/layout/LinedList"/>
    <dgm:cxn modelId="{B38D440D-10D5-4B78-8A07-7771849F279A}" type="presParOf" srcId="{DEC15389-7C89-40FC-B344-4980C3FAAFE9}" destId="{F9DDD429-D743-4AE4-B0F7-60F4900769C1}" srcOrd="1" destOrd="0" presId="urn:microsoft.com/office/officeart/2008/layout/LinedList"/>
    <dgm:cxn modelId="{8A11ACA5-100D-4DCA-9940-FD254A739174}" type="presParOf" srcId="{DEC15389-7C89-40FC-B344-4980C3FAAFE9}" destId="{83D79DBD-8BEC-42D0-9CA6-11F55C479CC1}" srcOrd="2" destOrd="0" presId="urn:microsoft.com/office/officeart/2008/layout/LinedList"/>
    <dgm:cxn modelId="{22F74485-549B-42A9-B9E3-26C72F27C25D}" type="presParOf" srcId="{9D364723-53A3-4DC8-8DCA-A9DD86C97334}" destId="{0511A23E-E5BB-45DF-AEAB-1C34311562D7}" srcOrd="5" destOrd="0" presId="urn:microsoft.com/office/officeart/2008/layout/LinedList"/>
    <dgm:cxn modelId="{A24F903F-3E38-499B-9DB8-194A831B7C18}" type="presParOf" srcId="{9D364723-53A3-4DC8-8DCA-A9DD86C97334}" destId="{42D9395C-D1FB-47C5-8BA3-450C2D9D8F21}" srcOrd="6" destOrd="0" presId="urn:microsoft.com/office/officeart/2008/layout/LinedList"/>
    <dgm:cxn modelId="{EBB7C94D-664A-4735-B46E-EF27DA54D75F}" type="presParOf" srcId="{9D364723-53A3-4DC8-8DCA-A9DD86C97334}" destId="{08A28A71-0F89-4AB2-871B-DC7608E412D4}" srcOrd="7" destOrd="0" presId="urn:microsoft.com/office/officeart/2008/layout/LinedList"/>
    <dgm:cxn modelId="{42B1D5DA-88C4-46B5-85EC-F0C86FA65A27}" type="presParOf" srcId="{08A28A71-0F89-4AB2-871B-DC7608E412D4}" destId="{F6853589-1C1E-4CA1-B3FC-7BD72F9A91BF}" srcOrd="0" destOrd="0" presId="urn:microsoft.com/office/officeart/2008/layout/LinedList"/>
    <dgm:cxn modelId="{2D9FE5AC-151E-4EDE-A1CB-D63569E8E08C}" type="presParOf" srcId="{08A28A71-0F89-4AB2-871B-DC7608E412D4}" destId="{F7DDE2FA-8356-4A38-95F4-7EFA56CCA0EB}" srcOrd="1" destOrd="0" presId="urn:microsoft.com/office/officeart/2008/layout/LinedList"/>
    <dgm:cxn modelId="{5C15D12F-4911-4208-8145-15CF8716A2E4}" type="presParOf" srcId="{08A28A71-0F89-4AB2-871B-DC7608E412D4}" destId="{77B1609D-E7E3-4DF8-9B07-7112AD50DC73}" srcOrd="2" destOrd="0" presId="urn:microsoft.com/office/officeart/2008/layout/LinedList"/>
    <dgm:cxn modelId="{38DF75ED-09BE-421C-B1B2-2B42665C6C45}" type="presParOf" srcId="{9D364723-53A3-4DC8-8DCA-A9DD86C97334}" destId="{D0B3970D-C385-46C8-98B9-8ADBFAEBF5E1}" srcOrd="8" destOrd="0" presId="urn:microsoft.com/office/officeart/2008/layout/LinedList"/>
    <dgm:cxn modelId="{E8A64501-CBA6-4973-B74C-97C428E15094}" type="presParOf" srcId="{9D364723-53A3-4DC8-8DCA-A9DD86C97334}" destId="{3D9F0650-57EC-4289-BBD1-D78915CB89A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C56A-B2B1-4F0B-9DEE-ADAAA4C54985}">
      <dsp:nvSpPr>
        <dsp:cNvPr id="0" name=""/>
        <dsp:cNvSpPr/>
      </dsp:nvSpPr>
      <dsp:spPr>
        <a:xfrm>
          <a:off x="2294536" y="378"/>
          <a:ext cx="2049623" cy="12297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Regresi</a:t>
          </a:r>
          <a:r>
            <a:rPr lang="en-US" sz="1800" kern="1200" dirty="0"/>
            <a:t> Linear </a:t>
          </a:r>
          <a:r>
            <a:rPr lang="en-US" sz="1800" kern="1200" dirty="0" err="1"/>
            <a:t>Sederhana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(Satu </a:t>
          </a:r>
          <a:r>
            <a:rPr lang="en-US" sz="1800" kern="1200" dirty="0" err="1"/>
            <a:t>variabel</a:t>
          </a:r>
          <a:r>
            <a:rPr lang="en-US" sz="1800" kern="1200" dirty="0"/>
            <a:t> </a:t>
          </a:r>
          <a:r>
            <a:rPr lang="en-US" sz="1800" kern="1200" dirty="0" err="1"/>
            <a:t>bebas</a:t>
          </a:r>
          <a:r>
            <a:rPr lang="en-US" sz="1800" kern="1200" dirty="0"/>
            <a:t>)</a:t>
          </a:r>
        </a:p>
      </dsp:txBody>
      <dsp:txXfrm>
        <a:off x="2294536" y="378"/>
        <a:ext cx="2049623" cy="1229774"/>
      </dsp:txXfrm>
    </dsp:sp>
    <dsp:sp modelId="{B2CF569A-04DA-460D-BD97-F01D37AD643C}">
      <dsp:nvSpPr>
        <dsp:cNvPr id="0" name=""/>
        <dsp:cNvSpPr/>
      </dsp:nvSpPr>
      <dsp:spPr>
        <a:xfrm>
          <a:off x="4549122" y="378"/>
          <a:ext cx="2049623" cy="1229774"/>
        </a:xfrm>
        <a:prstGeom prst="rect">
          <a:avLst/>
        </a:prstGeom>
        <a:solidFill>
          <a:schemeClr val="accent5">
            <a:hueOff val="-5752947"/>
            <a:satOff val="58196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Regresi</a:t>
          </a:r>
          <a:r>
            <a:rPr lang="en-US" sz="1800" kern="1200" dirty="0"/>
            <a:t> Linear </a:t>
          </a:r>
          <a:r>
            <a:rPr lang="en-US" sz="1800" kern="1200" dirty="0" err="1"/>
            <a:t>Berganda</a:t>
          </a:r>
          <a:r>
            <a:rPr lang="en-US" sz="1800" kern="1200" dirty="0"/>
            <a:t> (</a:t>
          </a:r>
          <a:r>
            <a:rPr lang="en-US" sz="1800" kern="1200" dirty="0" err="1"/>
            <a:t>Beberapa</a:t>
          </a:r>
          <a:r>
            <a:rPr lang="en-US" sz="1800" kern="1200" dirty="0"/>
            <a:t> </a:t>
          </a:r>
          <a:r>
            <a:rPr lang="en-US" sz="1800" kern="1200" dirty="0" err="1"/>
            <a:t>variabel</a:t>
          </a:r>
          <a:r>
            <a:rPr lang="en-US" sz="1800" kern="1200" dirty="0"/>
            <a:t> </a:t>
          </a:r>
          <a:r>
            <a:rPr lang="en-US" sz="1800" kern="1200" dirty="0" err="1"/>
            <a:t>bebas</a:t>
          </a:r>
          <a:r>
            <a:rPr lang="en-US" sz="1800" kern="1200" dirty="0"/>
            <a:t>)</a:t>
          </a:r>
        </a:p>
      </dsp:txBody>
      <dsp:txXfrm>
        <a:off x="4549122" y="378"/>
        <a:ext cx="2049623" cy="122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82E9D-CADD-4686-B27E-591BF2E34D79}">
      <dsp:nvSpPr>
        <dsp:cNvPr id="0" name=""/>
        <dsp:cNvSpPr/>
      </dsp:nvSpPr>
      <dsp:spPr>
        <a:xfrm>
          <a:off x="0" y="0"/>
          <a:ext cx="1114864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2877F7-0899-4F5F-AE0E-1033B1570A40}">
      <dsp:nvSpPr>
        <dsp:cNvPr id="0" name=""/>
        <dsp:cNvSpPr/>
      </dsp:nvSpPr>
      <dsp:spPr>
        <a:xfrm>
          <a:off x="0" y="0"/>
          <a:ext cx="2229729" cy="46172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Regresi</a:t>
          </a:r>
          <a:r>
            <a:rPr lang="en-US" sz="4300" kern="1200" dirty="0"/>
            <a:t> Linear</a:t>
          </a:r>
        </a:p>
      </dsp:txBody>
      <dsp:txXfrm>
        <a:off x="0" y="0"/>
        <a:ext cx="2229729" cy="4617236"/>
      </dsp:txXfrm>
    </dsp:sp>
    <dsp:sp modelId="{3EE761EA-9709-48A1-9362-35C350C681F8}">
      <dsp:nvSpPr>
        <dsp:cNvPr id="0" name=""/>
        <dsp:cNvSpPr/>
      </dsp:nvSpPr>
      <dsp:spPr>
        <a:xfrm>
          <a:off x="2396959" y="72144"/>
          <a:ext cx="8751687" cy="144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Tabel</a:t>
          </a:r>
          <a:r>
            <a:rPr lang="en-US" sz="1500" b="1" kern="1200" dirty="0"/>
            <a:t> Model Summary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a. </a:t>
          </a:r>
          <a:r>
            <a:rPr lang="en-US" sz="1500" kern="1200" dirty="0" err="1"/>
            <a:t>Menunjukkan</a:t>
          </a:r>
          <a:r>
            <a:rPr lang="en-US" sz="1500" kern="1200" dirty="0"/>
            <a:t> </a:t>
          </a:r>
          <a:r>
            <a:rPr lang="en-US" sz="1500" b="1" kern="1200" dirty="0" err="1"/>
            <a:t>arah</a:t>
          </a:r>
          <a:r>
            <a:rPr lang="en-US" sz="1500" kern="1200" dirty="0"/>
            <a:t> dan </a:t>
          </a:r>
          <a:r>
            <a:rPr lang="en-US" sz="1500" b="1" kern="1200" dirty="0" err="1"/>
            <a:t>kekuatan</a:t>
          </a:r>
          <a:r>
            <a:rPr lang="en-US" sz="1500" b="1" kern="1200" dirty="0"/>
            <a:t> </a:t>
          </a:r>
          <a:r>
            <a:rPr lang="en-US" sz="1500" b="1" kern="1200" dirty="0" err="1"/>
            <a:t>hubungan</a:t>
          </a:r>
          <a:r>
            <a:rPr lang="en-US" sz="1500" b="1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korelasi</a:t>
          </a:r>
          <a:r>
            <a:rPr lang="en-US" sz="1500" kern="1200" dirty="0"/>
            <a:t>) </a:t>
          </a:r>
          <a:r>
            <a:rPr lang="en-US" sz="1500" kern="1200" dirty="0" err="1"/>
            <a:t>antara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X </a:t>
          </a:r>
          <a:r>
            <a:rPr lang="en-US" sz="1500" kern="1200" dirty="0" err="1"/>
            <a:t>terhadap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Y b. </a:t>
          </a:r>
          <a:r>
            <a:rPr lang="en-US" sz="1500" b="1" kern="1200" dirty="0" err="1"/>
            <a:t>Kontribusi</a:t>
          </a:r>
          <a:r>
            <a:rPr lang="en-US" sz="1500" kern="1200" dirty="0"/>
            <a:t> yang </a:t>
          </a:r>
          <a:r>
            <a:rPr lang="en-US" sz="1500" kern="1200" dirty="0" err="1"/>
            <a:t>disumbangkan</a:t>
          </a:r>
          <a:r>
            <a:rPr lang="en-US" sz="1500" kern="1200" dirty="0"/>
            <a:t>  </a:t>
          </a:r>
          <a:r>
            <a:rPr lang="en-US" sz="1500" kern="1200" dirty="0" err="1"/>
            <a:t>variabel</a:t>
          </a:r>
          <a:r>
            <a:rPr lang="en-US" sz="1500" kern="1200" dirty="0"/>
            <a:t> </a:t>
          </a:r>
          <a:r>
            <a:rPr lang="en-US" sz="1500" kern="1200" dirty="0" err="1"/>
            <a:t>bebas</a:t>
          </a:r>
          <a:r>
            <a:rPr lang="en-US" sz="1500" kern="1200" dirty="0"/>
            <a:t> </a:t>
          </a:r>
          <a:r>
            <a:rPr lang="en-US" sz="1500" kern="1200" dirty="0" err="1"/>
            <a:t>terhadap</a:t>
          </a:r>
          <a:r>
            <a:rPr lang="en-US" sz="1500" kern="1200" dirty="0"/>
            <a:t>  </a:t>
          </a:r>
          <a:r>
            <a:rPr lang="en-US" sz="1500" kern="1200" dirty="0" err="1"/>
            <a:t>variabel</a:t>
          </a:r>
          <a:r>
            <a:rPr lang="en-US" sz="1500" kern="1200" dirty="0"/>
            <a:t> </a:t>
          </a:r>
          <a:r>
            <a:rPr lang="en-US" sz="1500" kern="1200" dirty="0" err="1"/>
            <a:t>terikat</a:t>
          </a:r>
          <a:r>
            <a:rPr lang="en-US" sz="1500" kern="1200" dirty="0"/>
            <a:t>  (</a:t>
          </a:r>
          <a:r>
            <a:rPr lang="en-US" sz="1500" kern="1200" dirty="0" err="1"/>
            <a:t>dalam</a:t>
          </a:r>
          <a:r>
            <a:rPr lang="en-US" sz="1500" kern="1200" dirty="0"/>
            <a:t>  </a:t>
          </a:r>
          <a:r>
            <a:rPr lang="en-US" sz="1500" kern="1200" dirty="0" err="1"/>
            <a:t>angka</a:t>
          </a:r>
          <a:r>
            <a:rPr lang="en-US" sz="1500" kern="1200" dirty="0"/>
            <a:t> </a:t>
          </a:r>
          <a:r>
            <a:rPr lang="en-US" sz="1500" b="1" kern="1200" dirty="0" err="1"/>
            <a:t>persentase</a:t>
          </a:r>
          <a:r>
            <a:rPr lang="en-US" sz="1500" kern="1200" dirty="0"/>
            <a:t>)</a:t>
          </a:r>
        </a:p>
      </dsp:txBody>
      <dsp:txXfrm>
        <a:off x="2396959" y="72144"/>
        <a:ext cx="8751687" cy="1442886"/>
      </dsp:txXfrm>
    </dsp:sp>
    <dsp:sp modelId="{747FD4AC-6E28-44B3-91EA-3680921A3041}">
      <dsp:nvSpPr>
        <dsp:cNvPr id="0" name=""/>
        <dsp:cNvSpPr/>
      </dsp:nvSpPr>
      <dsp:spPr>
        <a:xfrm>
          <a:off x="2229729" y="1515030"/>
          <a:ext cx="8918917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9DDD429-D743-4AE4-B0F7-60F4900769C1}">
      <dsp:nvSpPr>
        <dsp:cNvPr id="0" name=""/>
        <dsp:cNvSpPr/>
      </dsp:nvSpPr>
      <dsp:spPr>
        <a:xfrm>
          <a:off x="2396959" y="1587174"/>
          <a:ext cx="8751687" cy="144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Tabel</a:t>
          </a:r>
          <a:r>
            <a:rPr lang="en-US" sz="1500" b="1" kern="1200" dirty="0"/>
            <a:t> </a:t>
          </a:r>
          <a:r>
            <a:rPr lang="en-US" sz="1500" b="1" kern="1200" dirty="0" err="1"/>
            <a:t>Anova</a:t>
          </a:r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a. </a:t>
          </a:r>
          <a:r>
            <a:rPr lang="en-US" sz="1500" kern="1200" dirty="0" err="1"/>
            <a:t>Membuat</a:t>
          </a:r>
          <a:r>
            <a:rPr lang="en-US" sz="1500" kern="1200" dirty="0"/>
            <a:t> </a:t>
          </a:r>
          <a:r>
            <a:rPr lang="en-US" sz="1500" kern="1200" dirty="0" err="1"/>
            <a:t>hipotesa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uraian</a:t>
          </a:r>
          <a:r>
            <a:rPr lang="en-US" sz="1500" kern="1200" dirty="0"/>
            <a:t> </a:t>
          </a:r>
          <a:r>
            <a:rPr lang="en-US" sz="1500" kern="1200" dirty="0" err="1"/>
            <a:t>kalimat</a:t>
          </a:r>
          <a:r>
            <a:rPr lang="en-US" sz="1500" kern="1200" dirty="0"/>
            <a:t>. Ho </a:t>
          </a:r>
          <a:r>
            <a:rPr lang="en-US" sz="1500" kern="1200" dirty="0" err="1"/>
            <a:t>yaitu</a:t>
          </a:r>
          <a:r>
            <a:rPr lang="en-US" sz="1500" kern="1200" dirty="0"/>
            <a:t> model </a:t>
          </a:r>
          <a:r>
            <a:rPr lang="en-US" sz="1500" kern="1200" dirty="0" err="1"/>
            <a:t>regresi</a:t>
          </a:r>
          <a:r>
            <a:rPr lang="en-US" sz="1500" kern="1200" dirty="0"/>
            <a:t> linear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dapat</a:t>
          </a:r>
          <a:r>
            <a:rPr lang="en-US" sz="1500" kern="1200" dirty="0"/>
            <a:t> </a:t>
          </a:r>
          <a:r>
            <a:rPr lang="en-US" sz="1500" kern="1200" dirty="0" err="1"/>
            <a:t>digunakan</a:t>
          </a:r>
          <a:r>
            <a:rPr lang="en-US" sz="1500" kern="1200" dirty="0"/>
            <a:t> </a:t>
          </a:r>
          <a:r>
            <a:rPr lang="en-US" sz="1500" kern="1200" dirty="0" err="1"/>
            <a:t>untuk</a:t>
          </a:r>
          <a:r>
            <a:rPr lang="en-US" sz="1500" kern="1200" dirty="0"/>
            <a:t> </a:t>
          </a:r>
          <a:r>
            <a:rPr lang="en-US" sz="1500" kern="1200" dirty="0" err="1"/>
            <a:t>memprediksi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Y yang </a:t>
          </a:r>
          <a:r>
            <a:rPr lang="en-US" sz="1500" kern="1200" dirty="0" err="1"/>
            <a:t>dipengaruhi</a:t>
          </a:r>
          <a:r>
            <a:rPr lang="en-US" sz="1500" kern="1200" dirty="0"/>
            <a:t> </a:t>
          </a:r>
          <a:r>
            <a:rPr lang="en-US" sz="1500" kern="1200" dirty="0" err="1"/>
            <a:t>variabel</a:t>
          </a:r>
          <a:r>
            <a:rPr lang="en-US" sz="1500" kern="1200" dirty="0"/>
            <a:t> X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b. </a:t>
          </a:r>
          <a:r>
            <a:rPr lang="en-US" sz="1500" kern="1200" dirty="0" err="1"/>
            <a:t>Kaidah</a:t>
          </a:r>
          <a:r>
            <a:rPr lang="en-US" sz="1500" kern="1200" dirty="0"/>
            <a:t> </a:t>
          </a:r>
          <a:r>
            <a:rPr lang="en-US" sz="1500" kern="1200" dirty="0" err="1"/>
            <a:t>Pengujian</a:t>
          </a:r>
          <a:r>
            <a:rPr lang="en-US" sz="1500" kern="1200" dirty="0"/>
            <a:t> </a:t>
          </a:r>
          <a:r>
            <a:rPr lang="en-US" sz="1500" kern="1200" dirty="0" err="1"/>
            <a:t>yaitu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membandngkan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b="1" kern="1200" dirty="0" err="1"/>
            <a:t>Ftabel</a:t>
          </a:r>
          <a:r>
            <a:rPr lang="en-US" sz="1500" b="1" kern="1200" dirty="0"/>
            <a:t> </a:t>
          </a:r>
          <a:r>
            <a:rPr lang="en-US" sz="1500" b="1" kern="1200" dirty="0" err="1"/>
            <a:t>dan</a:t>
          </a:r>
          <a:r>
            <a:rPr lang="en-US" sz="1500" b="1" kern="1200" dirty="0"/>
            <a:t> F </a:t>
          </a:r>
          <a:r>
            <a:rPr lang="en-US" sz="1500" b="1" kern="1200" dirty="0" err="1"/>
            <a:t>hitung</a:t>
          </a:r>
          <a:r>
            <a:rPr lang="en-US" sz="1500" b="1" kern="1200" dirty="0"/>
            <a:t> </a:t>
          </a:r>
          <a:r>
            <a:rPr lang="en-US" sz="1500" kern="1200" dirty="0" err="1"/>
            <a:t>serta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b="1" kern="1200" dirty="0"/>
            <a:t>sig </a:t>
          </a:r>
          <a:r>
            <a:rPr lang="en-US" sz="1500" b="1" kern="1200" dirty="0" err="1"/>
            <a:t>dan</a:t>
          </a:r>
          <a:r>
            <a:rPr lang="en-US" sz="1500" b="1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500" b="1" i="1" kern="1200" smtClean="0">
                  <a:latin typeface="Cambria Math"/>
                  <a:ea typeface="Cambria Math"/>
                </a:rPr>
                <m:t>𝜶</m:t>
              </m:r>
            </m:oMath>
          </a14:m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   </a:t>
          </a:r>
          <a:r>
            <a:rPr lang="en-US" sz="1500" kern="1200" dirty="0" err="1"/>
            <a:t>Jika</a:t>
          </a:r>
          <a:r>
            <a:rPr lang="en-US" sz="1500" kern="1200" dirty="0"/>
            <a:t> </a:t>
          </a:r>
          <a:r>
            <a:rPr lang="en-US" sz="1500" kern="1200" dirty="0" err="1"/>
            <a:t>Fhitung</a:t>
          </a:r>
          <a:r>
            <a:rPr lang="en-US" sz="1500" kern="1200" dirty="0"/>
            <a:t> </a:t>
          </a:r>
          <a:r>
            <a:rPr lang="en-US" sz="1500" kern="1200" dirty="0" err="1"/>
            <a:t>lebih</a:t>
          </a:r>
          <a:r>
            <a:rPr lang="en-US" sz="1500" kern="1200" dirty="0"/>
            <a:t> </a:t>
          </a:r>
          <a:r>
            <a:rPr lang="en-US" sz="1500" kern="1200" dirty="0" err="1"/>
            <a:t>besar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F </a:t>
          </a:r>
          <a:r>
            <a:rPr lang="en-US" sz="1500" kern="1200" dirty="0" err="1"/>
            <a:t>tabel</a:t>
          </a:r>
          <a:r>
            <a:rPr lang="en-US" sz="1500" kern="1200" dirty="0"/>
            <a:t> </a:t>
          </a:r>
          <a:r>
            <a:rPr lang="en-US" sz="1500" kern="1200" dirty="0" err="1"/>
            <a:t>maka</a:t>
          </a:r>
          <a:r>
            <a:rPr lang="en-US" sz="1500" kern="1200" dirty="0"/>
            <a:t> Ho </a:t>
          </a:r>
          <a:r>
            <a:rPr lang="en-US" sz="1500" kern="1200" dirty="0" err="1"/>
            <a:t>ditolak</a:t>
          </a:r>
          <a:r>
            <a:rPr lang="en-US" sz="1500" kern="1200" dirty="0"/>
            <a:t>, </a:t>
          </a:r>
          <a:r>
            <a:rPr lang="en-US" sz="1500" kern="1200" dirty="0" err="1"/>
            <a:t>Jika</a:t>
          </a:r>
          <a:r>
            <a:rPr lang="en-US" sz="1500" kern="1200" dirty="0"/>
            <a:t> sig &lt; </a:t>
          </a:r>
          <a14:m xmlns:a14="http://schemas.microsoft.com/office/drawing/2010/main">
            <m:oMath xmlns:m="http://schemas.openxmlformats.org/officeDocument/2006/math">
              <m:r>
                <a:rPr lang="en-US" sz="1500" i="1" kern="1200" smtClean="0">
                  <a:latin typeface="Cambria Math"/>
                  <a:ea typeface="Cambria Math"/>
                </a:rPr>
                <m:t>𝛼</m:t>
              </m:r>
            </m:oMath>
          </a14:m>
          <a:r>
            <a:rPr lang="en-US" sz="1500" kern="1200" dirty="0"/>
            <a:t> </a:t>
          </a:r>
          <a:r>
            <a:rPr lang="en-US" sz="1500" kern="1200" dirty="0" err="1"/>
            <a:t>maka</a:t>
          </a:r>
          <a:r>
            <a:rPr lang="en-US" sz="1500" kern="1200" dirty="0"/>
            <a:t> Ho </a:t>
          </a:r>
          <a:r>
            <a:rPr lang="en-US" sz="1500" kern="1200" dirty="0" err="1"/>
            <a:t>ditolak</a:t>
          </a:r>
          <a:endParaRPr lang="en-US" sz="1500" kern="1200" dirty="0"/>
        </a:p>
      </dsp:txBody>
      <dsp:txXfrm>
        <a:off x="2396959" y="1587174"/>
        <a:ext cx="8751687" cy="1442886"/>
      </dsp:txXfrm>
    </dsp:sp>
    <dsp:sp modelId="{0511A23E-E5BB-45DF-AEAB-1C34311562D7}">
      <dsp:nvSpPr>
        <dsp:cNvPr id="0" name=""/>
        <dsp:cNvSpPr/>
      </dsp:nvSpPr>
      <dsp:spPr>
        <a:xfrm>
          <a:off x="2229729" y="3030061"/>
          <a:ext cx="8918917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7DDE2FA-8356-4A38-95F4-7EFA56CCA0EB}">
      <dsp:nvSpPr>
        <dsp:cNvPr id="0" name=""/>
        <dsp:cNvSpPr/>
      </dsp:nvSpPr>
      <dsp:spPr>
        <a:xfrm>
          <a:off x="2396959" y="3102205"/>
          <a:ext cx="8751687" cy="1442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Tabel</a:t>
          </a:r>
          <a:r>
            <a:rPr lang="en-US" sz="1500" b="1" kern="1200" dirty="0"/>
            <a:t> </a:t>
          </a:r>
          <a:r>
            <a:rPr lang="en-US" sz="1500" b="1" kern="1200" dirty="0" err="1"/>
            <a:t>Koefisien</a:t>
          </a:r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Dari </a:t>
          </a:r>
          <a:r>
            <a:rPr lang="en-US" sz="1500" b="0" kern="1200" dirty="0" err="1"/>
            <a:t>tabel</a:t>
          </a:r>
          <a:r>
            <a:rPr lang="en-US" sz="1500" b="0" kern="1200" dirty="0"/>
            <a:t> </a:t>
          </a:r>
          <a:r>
            <a:rPr lang="en-US" sz="1500" b="0" kern="1200" dirty="0" err="1"/>
            <a:t>koefisien</a:t>
          </a:r>
          <a:r>
            <a:rPr lang="en-US" sz="1500" b="0" kern="1200" dirty="0"/>
            <a:t> </a:t>
          </a:r>
          <a:r>
            <a:rPr lang="en-US" sz="1500" b="0" kern="1200" dirty="0" err="1"/>
            <a:t>menunjukkan</a:t>
          </a:r>
          <a:r>
            <a:rPr lang="en-US" sz="1500" b="0" kern="1200" dirty="0"/>
            <a:t> </a:t>
          </a:r>
          <a:r>
            <a:rPr lang="en-US" sz="1500" b="1" kern="1200" dirty="0"/>
            <a:t>model </a:t>
          </a:r>
          <a:r>
            <a:rPr lang="en-US" sz="1500" b="1" kern="1200" dirty="0" err="1"/>
            <a:t>persamaan</a:t>
          </a:r>
          <a:r>
            <a:rPr lang="en-US" sz="1500" b="1" kern="1200" dirty="0"/>
            <a:t> </a:t>
          </a:r>
          <a:r>
            <a:rPr lang="en-US" sz="1500" b="1" kern="1200" dirty="0" err="1"/>
            <a:t>regresi</a:t>
          </a:r>
          <a:r>
            <a:rPr lang="en-US" sz="1500" b="1" kern="1200" dirty="0"/>
            <a:t> </a:t>
          </a:r>
          <a:r>
            <a:rPr lang="en-US" sz="1500" b="0" kern="1200" dirty="0" err="1"/>
            <a:t>untuk</a:t>
          </a:r>
          <a:r>
            <a:rPr lang="en-US" sz="1500" b="0" kern="1200" dirty="0"/>
            <a:t> </a:t>
          </a:r>
          <a:r>
            <a:rPr lang="en-US" sz="1500" b="1" kern="1200" dirty="0" err="1"/>
            <a:t>memperkirakan</a:t>
          </a:r>
          <a:r>
            <a:rPr lang="en-US" sz="1500" b="0" kern="1200" dirty="0"/>
            <a:t> </a:t>
          </a:r>
          <a:r>
            <a:rPr lang="en-US" sz="1500" b="0" kern="1200" dirty="0" err="1"/>
            <a:t>variabel</a:t>
          </a:r>
          <a:r>
            <a:rPr lang="en-US" sz="1500" b="0" kern="1200" dirty="0"/>
            <a:t> </a:t>
          </a:r>
          <a:r>
            <a:rPr lang="en-US" sz="1500" b="0" kern="1200" dirty="0" err="1"/>
            <a:t>terikat</a:t>
          </a:r>
          <a:r>
            <a:rPr lang="en-US" sz="1500" b="0" kern="1200" dirty="0"/>
            <a:t> (Y) yang </a:t>
          </a:r>
          <a:r>
            <a:rPr lang="en-US" sz="1500" b="0" kern="1200" dirty="0" err="1"/>
            <a:t>dipengaruhi</a:t>
          </a:r>
          <a:r>
            <a:rPr lang="en-US" sz="1500" b="0" kern="1200" dirty="0"/>
            <a:t> </a:t>
          </a:r>
          <a:r>
            <a:rPr lang="en-US" sz="1500" b="0" kern="1200" dirty="0" err="1"/>
            <a:t>variabel</a:t>
          </a:r>
          <a:r>
            <a:rPr lang="en-US" sz="1500" b="0" kern="1200" dirty="0"/>
            <a:t> </a:t>
          </a:r>
          <a:r>
            <a:rPr lang="en-US" sz="1500" b="0" kern="1200" dirty="0" err="1"/>
            <a:t>bebas</a:t>
          </a:r>
          <a:r>
            <a:rPr lang="en-US" sz="1500" b="0" kern="1200" dirty="0"/>
            <a:t> (X)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 err="1"/>
            <a:t>Jadi</a:t>
          </a:r>
          <a:r>
            <a:rPr lang="en-US" sz="1500" b="0" kern="1200" dirty="0"/>
            <a:t> Y = a + b X</a:t>
          </a:r>
        </a:p>
      </dsp:txBody>
      <dsp:txXfrm>
        <a:off x="2396959" y="3102205"/>
        <a:ext cx="8751687" cy="1442886"/>
      </dsp:txXfrm>
    </dsp:sp>
    <dsp:sp modelId="{D0B3970D-C385-46C8-98B9-8ADBFAEBF5E1}">
      <dsp:nvSpPr>
        <dsp:cNvPr id="0" name=""/>
        <dsp:cNvSpPr/>
      </dsp:nvSpPr>
      <dsp:spPr>
        <a:xfrm>
          <a:off x="2229729" y="4545091"/>
          <a:ext cx="8918917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2021-02-06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012-A812-401A-9F9E-6EE5AC0B46E4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612D-94F9-47A0-B6DC-CCA254BAF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variable X dan Y </a:t>
            </a:r>
            <a:r>
              <a:rPr lang="en-US" dirty="0" err="1"/>
              <a:t>kuat</a:t>
            </a:r>
            <a:r>
              <a:rPr lang="en-US" dirty="0"/>
              <a:t> dan </a:t>
            </a:r>
            <a:r>
              <a:rPr lang="en-US" dirty="0" err="1"/>
              <a:t>positif</a:t>
            </a:r>
            <a:r>
              <a:rPr lang="en-US" dirty="0"/>
              <a:t> (R=0,848)</a:t>
            </a:r>
          </a:p>
          <a:p>
            <a:r>
              <a:rPr lang="en-US" dirty="0" err="1"/>
              <a:t>Kontribusi</a:t>
            </a:r>
            <a:r>
              <a:rPr lang="en-US" dirty="0"/>
              <a:t> variable X </a:t>
            </a:r>
            <a:r>
              <a:rPr lang="en-US" dirty="0" err="1"/>
              <a:t>terhadap</a:t>
            </a:r>
            <a:r>
              <a:rPr lang="en-US" dirty="0"/>
              <a:t> 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69,7% (Adj. R Square=0,697)</a:t>
            </a:r>
          </a:p>
          <a:p>
            <a:r>
              <a:rPr lang="en-US" dirty="0" err="1"/>
              <a:t>Fhitung</a:t>
            </a:r>
            <a:r>
              <a:rPr lang="en-US" dirty="0"/>
              <a:t> 33,229 &gt; </a:t>
            </a:r>
            <a:r>
              <a:rPr lang="en-US" dirty="0" err="1"/>
              <a:t>Ftabel</a:t>
            </a:r>
            <a:r>
              <a:rPr lang="en-US" dirty="0"/>
              <a:t> 4,54 </a:t>
            </a:r>
            <a:r>
              <a:rPr lang="en-US" dirty="0">
                <a:sym typeface="Wingdings" panose="05000000000000000000" pitchFamily="2" charset="2"/>
              </a:rPr>
              <a:t>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Fhitung</a:t>
            </a:r>
            <a:r>
              <a:rPr lang="en-US" dirty="0">
                <a:sym typeface="Wingdings" panose="05000000000000000000" pitchFamily="2" charset="2"/>
              </a:rPr>
              <a:t> 33,229 &gt; Sig. F 0,000 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E8E8-6C0B-4E21-A516-F1CFFC6FCE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variable X dan Y </a:t>
            </a:r>
            <a:r>
              <a:rPr lang="en-US" dirty="0" err="1"/>
              <a:t>kuat</a:t>
            </a:r>
            <a:r>
              <a:rPr lang="en-US" dirty="0"/>
              <a:t> dan </a:t>
            </a:r>
            <a:r>
              <a:rPr lang="en-US" dirty="0" err="1"/>
              <a:t>positif</a:t>
            </a:r>
            <a:r>
              <a:rPr lang="en-US" dirty="0"/>
              <a:t> (R=0,848)</a:t>
            </a:r>
          </a:p>
          <a:p>
            <a:r>
              <a:rPr lang="en-US" dirty="0" err="1"/>
              <a:t>Kontribusi</a:t>
            </a:r>
            <a:r>
              <a:rPr lang="en-US" dirty="0"/>
              <a:t> variable X </a:t>
            </a:r>
            <a:r>
              <a:rPr lang="en-US" dirty="0" err="1"/>
              <a:t>terhadap</a:t>
            </a:r>
            <a:r>
              <a:rPr lang="en-US" dirty="0"/>
              <a:t> 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69,7% (Adj. R Square=0,697)</a:t>
            </a:r>
          </a:p>
          <a:p>
            <a:r>
              <a:rPr lang="en-US" dirty="0" err="1"/>
              <a:t>Fhitung</a:t>
            </a:r>
            <a:r>
              <a:rPr lang="en-US" dirty="0"/>
              <a:t> 33,229 &gt; </a:t>
            </a:r>
            <a:r>
              <a:rPr lang="en-US" dirty="0" err="1"/>
              <a:t>Ftabel</a:t>
            </a:r>
            <a:r>
              <a:rPr lang="en-US" dirty="0"/>
              <a:t> 4,54 </a:t>
            </a:r>
            <a:r>
              <a:rPr lang="en-US" dirty="0">
                <a:sym typeface="Wingdings" panose="05000000000000000000" pitchFamily="2" charset="2"/>
              </a:rPr>
              <a:t>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r>
              <a:rPr lang="en-US" dirty="0">
                <a:sym typeface="Wingdings" panose="05000000000000000000" pitchFamily="2" charset="2"/>
              </a:rPr>
              <a:t> / </a:t>
            </a:r>
            <a:r>
              <a:rPr lang="en-US" dirty="0" err="1">
                <a:sym typeface="Wingdings" panose="05000000000000000000" pitchFamily="2" charset="2"/>
              </a:rPr>
              <a:t>Fhitung</a:t>
            </a:r>
            <a:r>
              <a:rPr lang="en-US" dirty="0">
                <a:sym typeface="Wingdings" panose="05000000000000000000" pitchFamily="2" charset="2"/>
              </a:rPr>
              <a:t> 33,229 &gt; Sig. F 0,000  Ho </a:t>
            </a:r>
            <a:r>
              <a:rPr lang="en-US" dirty="0" err="1">
                <a:sym typeface="Wingdings" panose="05000000000000000000" pitchFamily="2" charset="2"/>
              </a:rPr>
              <a:t>ditolak</a:t>
            </a:r>
            <a:r>
              <a:rPr lang="en-US" dirty="0">
                <a:sym typeface="Wingdings" panose="05000000000000000000" pitchFamily="2" charset="2"/>
              </a:rPr>
              <a:t>, Ha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1E8E8-6C0B-4E21-A516-F1CFFC6FCE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34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  <p:sldLayoutId id="2147483755" r:id="rId3"/>
    <p:sldLayoutId id="2147483756" r:id="rId4"/>
    <p:sldLayoutId id="2147483757" r:id="rId5"/>
    <p:sldLayoutId id="2147483758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7" r:id="rId5"/>
    <p:sldLayoutId id="2147483736" r:id="rId6"/>
    <p:sldLayoutId id="2147483740" r:id="rId7"/>
    <p:sldLayoutId id="2147483741" r:id="rId8"/>
    <p:sldLayoutId id="2147483744" r:id="rId9"/>
    <p:sldLayoutId id="2147483742" r:id="rId10"/>
    <p:sldLayoutId id="2147483745" r:id="rId11"/>
    <p:sldLayoutId id="2147483748" r:id="rId12"/>
    <p:sldLayoutId id="2147483749" r:id="rId13"/>
    <p:sldLayoutId id="2147483753" r:id="rId14"/>
    <p:sldLayoutId id="2147483754" r:id="rId15"/>
    <p:sldLayoutId id="2147483750" r:id="rId16"/>
    <p:sldLayoutId id="2147483751" r:id="rId17"/>
    <p:sldLayoutId id="2147483752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5006352"/>
            <a:ext cx="11887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ANALISA DATA KUANTITATIF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783499"/>
            <a:ext cx="118870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Part 2 | Pertemuan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11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B302C8C-F30C-4561-B995-C7E28622E166}"/>
              </a:ext>
            </a:extLst>
          </p:cNvPr>
          <p:cNvGrpSpPr/>
          <p:nvPr/>
        </p:nvGrpSpPr>
        <p:grpSpPr>
          <a:xfrm>
            <a:off x="3759283" y="1003949"/>
            <a:ext cx="5120788" cy="5628003"/>
            <a:chOff x="3759283" y="1003949"/>
            <a:chExt cx="5120788" cy="5628003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5FB889A-8BCB-4A2B-AD03-1878844C4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83" y="1003949"/>
              <a:ext cx="5120788" cy="30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872BBC7-C55B-4881-98B9-DCD0D92C5D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r="1513"/>
            <a:stretch/>
          </p:blipFill>
          <p:spPr bwMode="auto">
            <a:xfrm>
              <a:off x="3759283" y="4075145"/>
              <a:ext cx="5120788" cy="255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3526EB9-0DA8-438E-99DF-40FA4020A4CE}"/>
              </a:ext>
            </a:extLst>
          </p:cNvPr>
          <p:cNvSpPr txBox="1">
            <a:spLocks/>
          </p:cNvSpPr>
          <p:nvPr/>
        </p:nvSpPr>
        <p:spPr>
          <a:xfrm>
            <a:off x="53307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Nilai yang </a:t>
            </a:r>
            <a:r>
              <a:rPr lang="en-US" sz="3200" dirty="0" err="1">
                <a:solidFill>
                  <a:schemeClr val="tx1"/>
                </a:solidFill>
              </a:rPr>
              <a:t>Harus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Diperhatikan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Output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054C12-5D52-4AD4-9DA5-97270AF397FB}"/>
              </a:ext>
            </a:extLst>
          </p:cNvPr>
          <p:cNvSpPr/>
          <p:nvPr/>
        </p:nvSpPr>
        <p:spPr>
          <a:xfrm>
            <a:off x="7576769" y="4602610"/>
            <a:ext cx="614731" cy="3122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ADB8BD-C0E9-4EF3-8FC6-9550BA407FF6}"/>
              </a:ext>
            </a:extLst>
          </p:cNvPr>
          <p:cNvSpPr/>
          <p:nvPr/>
        </p:nvSpPr>
        <p:spPr>
          <a:xfrm>
            <a:off x="5924939" y="6164228"/>
            <a:ext cx="789475" cy="3122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E2576-B6EE-4AEA-9CEF-149B19F6331A}"/>
              </a:ext>
            </a:extLst>
          </p:cNvPr>
          <p:cNvSpPr/>
          <p:nvPr/>
        </p:nvSpPr>
        <p:spPr>
          <a:xfrm>
            <a:off x="5306525" y="3507108"/>
            <a:ext cx="789475" cy="4662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4BF1D2-B265-4D8D-BF43-AB333ED48198}"/>
              </a:ext>
            </a:extLst>
          </p:cNvPr>
          <p:cNvSpPr/>
          <p:nvPr/>
        </p:nvSpPr>
        <p:spPr>
          <a:xfrm>
            <a:off x="8191500" y="4599621"/>
            <a:ext cx="614731" cy="3122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err="1"/>
              <a:t>Penyajian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Regresi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96" y="1317380"/>
            <a:ext cx="5610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975231" y="2141660"/>
            <a:ext cx="1101969" cy="64476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2233" y="1667305"/>
            <a:ext cx="250873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kekuatan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b="1" dirty="0" err="1"/>
              <a:t>besaran</a:t>
            </a:r>
            <a:r>
              <a:rPr lang="en-US" b="1" dirty="0"/>
              <a:t> </a:t>
            </a:r>
            <a:r>
              <a:rPr lang="en-US" b="1" dirty="0" err="1"/>
              <a:t>pengaruh</a:t>
            </a:r>
            <a:r>
              <a:rPr lang="en-US" dirty="0"/>
              <a:t> X </a:t>
            </a:r>
            <a:r>
              <a:rPr lang="en-US" dirty="0" err="1"/>
              <a:t>terhadap</a:t>
            </a:r>
            <a:r>
              <a:rPr lang="en-US" dirty="0"/>
              <a:t> Y (</a:t>
            </a:r>
            <a:r>
              <a:rPr lang="en-US" i="1" dirty="0" err="1"/>
              <a:t>lihat</a:t>
            </a:r>
            <a:r>
              <a:rPr lang="en-US" i="1" dirty="0"/>
              <a:t> table </a:t>
            </a:r>
            <a:r>
              <a:rPr lang="en-US" i="1" dirty="0" err="1"/>
              <a:t>tingkat</a:t>
            </a:r>
            <a:r>
              <a:rPr lang="en-US" i="1" dirty="0"/>
              <a:t> </a:t>
            </a:r>
            <a:r>
              <a:rPr lang="en-US" i="1" dirty="0" err="1"/>
              <a:t>korelasi</a:t>
            </a:r>
            <a:r>
              <a:rPr lang="en-US" dirty="0"/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FEFC5F-FF16-455E-B8AC-3A953C943DB0}"/>
              </a:ext>
            </a:extLst>
          </p:cNvPr>
          <p:cNvCxnSpPr>
            <a:cxnSpLocks/>
          </p:cNvCxnSpPr>
          <p:nvPr/>
        </p:nvCxnSpPr>
        <p:spPr>
          <a:xfrm>
            <a:off x="4876800" y="4448175"/>
            <a:ext cx="13049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5E0AD80-9950-4052-AAD8-408E6D1E4FAB}"/>
              </a:ext>
            </a:extLst>
          </p:cNvPr>
          <p:cNvSpPr/>
          <p:nvPr/>
        </p:nvSpPr>
        <p:spPr>
          <a:xfrm>
            <a:off x="1582250" y="2962750"/>
            <a:ext cx="789475" cy="46625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6E6BFA-3798-43B8-9786-0D0835899213}"/>
              </a:ext>
            </a:extLst>
          </p:cNvPr>
          <p:cNvCxnSpPr>
            <a:cxnSpLocks/>
          </p:cNvCxnSpPr>
          <p:nvPr/>
        </p:nvCxnSpPr>
        <p:spPr>
          <a:xfrm>
            <a:off x="2286000" y="4680740"/>
            <a:ext cx="38957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14A79C-AAAA-492F-9B01-520D766A273C}"/>
              </a:ext>
            </a:extLst>
          </p:cNvPr>
          <p:cNvCxnSpPr>
            <a:cxnSpLocks/>
          </p:cNvCxnSpPr>
          <p:nvPr/>
        </p:nvCxnSpPr>
        <p:spPr>
          <a:xfrm>
            <a:off x="2286000" y="4876800"/>
            <a:ext cx="5238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B19445-0BAF-45FE-A4A7-678C14EB444E}"/>
              </a:ext>
            </a:extLst>
          </p:cNvPr>
          <p:cNvCxnSpPr>
            <a:cxnSpLocks/>
          </p:cNvCxnSpPr>
          <p:nvPr/>
        </p:nvCxnSpPr>
        <p:spPr>
          <a:xfrm>
            <a:off x="2686050" y="5095875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Olah Data Jogja: Pengertian Korelasi Sederhana">
            <a:extLst>
              <a:ext uri="{FF2B5EF4-FFF2-40B4-BE49-F238E27FC236}">
                <a16:creationId xmlns:a16="http://schemas.microsoft.com/office/drawing/2014/main" id="{20ABC171-3CE3-4DB9-9A3A-D42230683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/>
          <a:stretch/>
        </p:blipFill>
        <p:spPr bwMode="auto">
          <a:xfrm>
            <a:off x="7616069" y="4106225"/>
            <a:ext cx="3661066" cy="15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EA8DD4-E11E-4E1E-A80B-DEE26FF62163}"/>
              </a:ext>
            </a:extLst>
          </p:cNvPr>
          <p:cNvCxnSpPr>
            <a:cxnSpLocks/>
          </p:cNvCxnSpPr>
          <p:nvPr/>
        </p:nvCxnSpPr>
        <p:spPr>
          <a:xfrm>
            <a:off x="3524250" y="2028825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err="1"/>
              <a:t>Penyajian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Regresi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557919" y="2002815"/>
            <a:ext cx="1101969" cy="64476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30637" y="1063756"/>
            <a:ext cx="2508738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: 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Y = a + </a:t>
            </a:r>
            <a:r>
              <a:rPr lang="en-US" b="1" dirty="0" err="1"/>
              <a:t>bX</a:t>
            </a:r>
            <a:endParaRPr lang="en-US" b="1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 (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) pada masa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4" y="1033830"/>
            <a:ext cx="5638800" cy="258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4" y="3665077"/>
            <a:ext cx="5638800" cy="311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EBFCE3-6DC1-494D-A262-28817E3C01B2}"/>
              </a:ext>
            </a:extLst>
          </p:cNvPr>
          <p:cNvCxnSpPr>
            <a:cxnSpLocks/>
          </p:cNvCxnSpPr>
          <p:nvPr/>
        </p:nvCxnSpPr>
        <p:spPr>
          <a:xfrm>
            <a:off x="3000375" y="1838325"/>
            <a:ext cx="6953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8F50604-470E-427D-9CA3-A1DD0189215B}"/>
              </a:ext>
            </a:extLst>
          </p:cNvPr>
          <p:cNvSpPr/>
          <p:nvPr/>
        </p:nvSpPr>
        <p:spPr>
          <a:xfrm>
            <a:off x="1952625" y="2393340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6A275A-7025-47F2-A24E-2399D3A2A7EC}"/>
              </a:ext>
            </a:extLst>
          </p:cNvPr>
          <p:cNvSpPr/>
          <p:nvPr/>
        </p:nvSpPr>
        <p:spPr>
          <a:xfrm>
            <a:off x="1952625" y="2748880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C017B7-371F-449C-A289-0A017ACB8C48}"/>
              </a:ext>
            </a:extLst>
          </p:cNvPr>
          <p:cNvCxnSpPr>
            <a:cxnSpLocks/>
          </p:cNvCxnSpPr>
          <p:nvPr/>
        </p:nvCxnSpPr>
        <p:spPr>
          <a:xfrm>
            <a:off x="3619500" y="4109151"/>
            <a:ext cx="14287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04E8B9-3954-40AA-B513-D75DE646AB0E}"/>
              </a:ext>
            </a:extLst>
          </p:cNvPr>
          <p:cNvCxnSpPr>
            <a:cxnSpLocks/>
          </p:cNvCxnSpPr>
          <p:nvPr/>
        </p:nvCxnSpPr>
        <p:spPr>
          <a:xfrm>
            <a:off x="1838325" y="4909251"/>
            <a:ext cx="41624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6B85B8-C36F-448F-BA59-70A059B4EB97}"/>
              </a:ext>
            </a:extLst>
          </p:cNvPr>
          <p:cNvCxnSpPr>
            <a:cxnSpLocks/>
          </p:cNvCxnSpPr>
          <p:nvPr/>
        </p:nvCxnSpPr>
        <p:spPr>
          <a:xfrm>
            <a:off x="919162" y="5099751"/>
            <a:ext cx="48720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614" y="316063"/>
            <a:ext cx="11573197" cy="724247"/>
          </a:xfrm>
        </p:spPr>
        <p:txBody>
          <a:bodyPr/>
          <a:lstStyle/>
          <a:p>
            <a:r>
              <a:rPr lang="en-US" sz="3600" b="1" dirty="0" err="1"/>
              <a:t>Penyajian</a:t>
            </a:r>
            <a:r>
              <a:rPr lang="en-US" sz="3600" b="1" dirty="0"/>
              <a:t> </a:t>
            </a:r>
            <a:r>
              <a:rPr lang="en-US" sz="3600" b="1" dirty="0" err="1"/>
              <a:t>Hasil</a:t>
            </a:r>
            <a:r>
              <a:rPr lang="en-US" sz="3600" b="1" dirty="0"/>
              <a:t> </a:t>
            </a:r>
            <a:r>
              <a:rPr lang="en-US" sz="3600" b="1" dirty="0" err="1"/>
              <a:t>Regresi</a:t>
            </a:r>
            <a:r>
              <a:rPr lang="en-US" sz="3600" b="1" dirty="0"/>
              <a:t>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Laporan</a:t>
            </a:r>
            <a:r>
              <a:rPr lang="en-US" sz="3600" b="1" dirty="0"/>
              <a:t> </a:t>
            </a:r>
            <a:r>
              <a:rPr lang="en-US" sz="3600" b="1" dirty="0" err="1"/>
              <a:t>Penelitian</a:t>
            </a:r>
            <a:r>
              <a:rPr lang="en-US" sz="3600" b="1" dirty="0"/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07123"/>
            <a:ext cx="5076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745523"/>
            <a:ext cx="5076825" cy="11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0"/>
          <a:stretch/>
        </p:blipFill>
        <p:spPr bwMode="auto">
          <a:xfrm>
            <a:off x="823912" y="4775049"/>
            <a:ext cx="5076825" cy="1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8243" y="1307123"/>
            <a:ext cx="5099537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Penentuan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b="1" dirty="0" err="1"/>
              <a:t>bisa</a:t>
            </a:r>
            <a:r>
              <a:rPr lang="en-US" sz="1600" b="1" dirty="0"/>
              <a:t> </a:t>
            </a:r>
            <a:r>
              <a:rPr lang="en-US" sz="1600" b="1" dirty="0" err="1"/>
              <a:t>menggunakan</a:t>
            </a:r>
            <a:r>
              <a:rPr lang="en-US" sz="1600" b="1" dirty="0"/>
              <a:t> model </a:t>
            </a:r>
            <a:r>
              <a:rPr lang="en-US" sz="1600" b="1" dirty="0" err="1"/>
              <a:t>rumus</a:t>
            </a:r>
            <a:r>
              <a:rPr lang="en-US" sz="1600" b="1" dirty="0"/>
              <a:t> </a:t>
            </a:r>
            <a:r>
              <a:rPr lang="en-US" sz="1600" b="1" dirty="0" err="1"/>
              <a:t>regresi</a:t>
            </a:r>
            <a:r>
              <a:rPr lang="en-US" sz="1600" b="1" dirty="0"/>
              <a:t> linear </a:t>
            </a:r>
            <a:r>
              <a:rPr lang="en-US" sz="1600" b="1" dirty="0" err="1"/>
              <a:t>sederhana</a:t>
            </a:r>
            <a:r>
              <a:rPr lang="en-US" sz="1600" b="1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memprediksi</a:t>
            </a:r>
            <a:r>
              <a:rPr lang="en-US" sz="1600" b="1" dirty="0"/>
              <a:t> </a:t>
            </a:r>
            <a:r>
              <a:rPr lang="en-US" sz="1600" b="1" dirty="0" err="1"/>
              <a:t>pengaruh</a:t>
            </a:r>
            <a:r>
              <a:rPr lang="en-US" sz="1600" b="1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X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Y di masa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endParaRPr lang="en-US" sz="1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E3CF7E-B108-4FEE-8CD9-92E4051B2868}"/>
              </a:ext>
            </a:extLst>
          </p:cNvPr>
          <p:cNvCxnSpPr>
            <a:cxnSpLocks/>
          </p:cNvCxnSpPr>
          <p:nvPr/>
        </p:nvCxnSpPr>
        <p:spPr>
          <a:xfrm>
            <a:off x="3000375" y="2095500"/>
            <a:ext cx="6953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EF8C9FD6-4461-48E1-940C-F156FAD58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3"/>
          <a:stretch/>
        </p:blipFill>
        <p:spPr bwMode="auto">
          <a:xfrm>
            <a:off x="6092518" y="3122959"/>
            <a:ext cx="4667250" cy="27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2">
            <a:extLst>
              <a:ext uri="{FF2B5EF4-FFF2-40B4-BE49-F238E27FC236}">
                <a16:creationId xmlns:a16="http://schemas.microsoft.com/office/drawing/2014/main" id="{89F30438-34EA-4131-9C9E-C476289F46E3}"/>
              </a:ext>
            </a:extLst>
          </p:cNvPr>
          <p:cNvSpPr/>
          <p:nvPr/>
        </p:nvSpPr>
        <p:spPr>
          <a:xfrm>
            <a:off x="5774969" y="1644462"/>
            <a:ext cx="477578" cy="5213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FF4066-0300-4B3C-80E8-720CD07A7330}"/>
              </a:ext>
            </a:extLst>
          </p:cNvPr>
          <p:cNvSpPr/>
          <p:nvPr/>
        </p:nvSpPr>
        <p:spPr>
          <a:xfrm>
            <a:off x="5083970" y="2266007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7425B7-24B1-4500-BAEE-B0F65F0344D0}"/>
              </a:ext>
            </a:extLst>
          </p:cNvPr>
          <p:cNvSpPr/>
          <p:nvPr/>
        </p:nvSpPr>
        <p:spPr>
          <a:xfrm>
            <a:off x="4344040" y="2256303"/>
            <a:ext cx="704850" cy="2560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42BAE-4BE9-4817-B652-815118A8DAFB}"/>
              </a:ext>
            </a:extLst>
          </p:cNvPr>
          <p:cNvCxnSpPr>
            <a:cxnSpLocks/>
          </p:cNvCxnSpPr>
          <p:nvPr/>
        </p:nvCxnSpPr>
        <p:spPr>
          <a:xfrm>
            <a:off x="1295400" y="3952875"/>
            <a:ext cx="43148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80157C-300B-4A2E-9D78-6C5DDA373798}"/>
              </a:ext>
            </a:extLst>
          </p:cNvPr>
          <p:cNvCxnSpPr>
            <a:cxnSpLocks/>
          </p:cNvCxnSpPr>
          <p:nvPr/>
        </p:nvCxnSpPr>
        <p:spPr>
          <a:xfrm>
            <a:off x="842962" y="4248876"/>
            <a:ext cx="20335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FE4442-E6FE-40B7-B43B-D445F2037345}"/>
              </a:ext>
            </a:extLst>
          </p:cNvPr>
          <p:cNvCxnSpPr>
            <a:cxnSpLocks/>
          </p:cNvCxnSpPr>
          <p:nvPr/>
        </p:nvCxnSpPr>
        <p:spPr>
          <a:xfrm>
            <a:off x="1419224" y="5572851"/>
            <a:ext cx="20335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8824E3-5EC0-411A-9DBE-BCBEFB42BF30}"/>
              </a:ext>
            </a:extLst>
          </p:cNvPr>
          <p:cNvCxnSpPr>
            <a:cxnSpLocks/>
          </p:cNvCxnSpPr>
          <p:nvPr/>
        </p:nvCxnSpPr>
        <p:spPr>
          <a:xfrm>
            <a:off x="6664017" y="3429000"/>
            <a:ext cx="39373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63ECFD-D772-461B-9E05-DE2D8331F62E}"/>
              </a:ext>
            </a:extLst>
          </p:cNvPr>
          <p:cNvCxnSpPr>
            <a:cxnSpLocks/>
          </p:cNvCxnSpPr>
          <p:nvPr/>
        </p:nvCxnSpPr>
        <p:spPr>
          <a:xfrm>
            <a:off x="6178243" y="3676650"/>
            <a:ext cx="28419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3A5823-C78B-48AE-8E0F-2D757D2BB97A}"/>
              </a:ext>
            </a:extLst>
          </p:cNvPr>
          <p:cNvCxnSpPr>
            <a:cxnSpLocks/>
          </p:cNvCxnSpPr>
          <p:nvPr/>
        </p:nvCxnSpPr>
        <p:spPr>
          <a:xfrm>
            <a:off x="6527186" y="3895725"/>
            <a:ext cx="13595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5077DD-294D-4F1E-AAE7-AFCA83113777}"/>
              </a:ext>
            </a:extLst>
          </p:cNvPr>
          <p:cNvCxnSpPr>
            <a:cxnSpLocks/>
          </p:cNvCxnSpPr>
          <p:nvPr/>
        </p:nvCxnSpPr>
        <p:spPr>
          <a:xfrm>
            <a:off x="8273743" y="3895725"/>
            <a:ext cx="23275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E9AD86-BC99-4EDC-A314-E505B5DA2140}"/>
              </a:ext>
            </a:extLst>
          </p:cNvPr>
          <p:cNvCxnSpPr>
            <a:cxnSpLocks/>
          </p:cNvCxnSpPr>
          <p:nvPr/>
        </p:nvCxnSpPr>
        <p:spPr>
          <a:xfrm>
            <a:off x="6178243" y="4152900"/>
            <a:ext cx="44230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037856-1FFC-4D73-8D14-2C75311E699D}"/>
              </a:ext>
            </a:extLst>
          </p:cNvPr>
          <p:cNvCxnSpPr>
            <a:cxnSpLocks/>
          </p:cNvCxnSpPr>
          <p:nvPr/>
        </p:nvCxnSpPr>
        <p:spPr>
          <a:xfrm>
            <a:off x="6178243" y="4410075"/>
            <a:ext cx="9369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94999" y="4169287"/>
            <a:ext cx="3759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C00000"/>
                </a:solidFill>
              </a:rPr>
              <a:t>Variabel</a:t>
            </a:r>
            <a:r>
              <a:rPr lang="en-US" sz="1600" i="1" dirty="0">
                <a:solidFill>
                  <a:srgbClr val="C00000"/>
                </a:solidFill>
              </a:rPr>
              <a:t> X </a:t>
            </a:r>
            <a:r>
              <a:rPr lang="en-US" sz="1600" i="1" dirty="0" err="1">
                <a:solidFill>
                  <a:srgbClr val="C00000"/>
                </a:solidFill>
              </a:rPr>
              <a:t>terdiri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dari</a:t>
            </a:r>
            <a:r>
              <a:rPr lang="en-US" sz="1600" i="1" dirty="0">
                <a:solidFill>
                  <a:srgbClr val="C00000"/>
                </a:solidFill>
              </a:rPr>
              <a:t> 19 </a:t>
            </a:r>
            <a:r>
              <a:rPr lang="en-US" sz="1600" i="1" dirty="0" err="1">
                <a:solidFill>
                  <a:srgbClr val="C00000"/>
                </a:solidFill>
              </a:rPr>
              <a:t>pertanyaan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4" name="Right Arrow 2">
            <a:extLst>
              <a:ext uri="{FF2B5EF4-FFF2-40B4-BE49-F238E27FC236}">
                <a16:creationId xmlns:a16="http://schemas.microsoft.com/office/drawing/2014/main" id="{470EC468-CBFA-4C9E-9E41-80D3955C9895}"/>
              </a:ext>
            </a:extLst>
          </p:cNvPr>
          <p:cNvSpPr/>
          <p:nvPr/>
        </p:nvSpPr>
        <p:spPr>
          <a:xfrm>
            <a:off x="7717421" y="4175805"/>
            <a:ext cx="477578" cy="28875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CCCBEB-C404-4110-B3EB-B438A5853DE5}"/>
              </a:ext>
            </a:extLst>
          </p:cNvPr>
          <p:cNvSpPr txBox="1"/>
          <p:nvPr/>
        </p:nvSpPr>
        <p:spPr>
          <a:xfrm>
            <a:off x="814388" y="5959670"/>
            <a:ext cx="517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hlinkClick r:id="rId5" action="ppaction://hlinksldjump"/>
              </a:rPr>
              <a:t>Hati-hati</a:t>
            </a:r>
            <a:r>
              <a:rPr lang="en-US" sz="1600" b="1" dirty="0">
                <a:hlinkClick r:id="rId5" action="ppaction://hlinksldjump"/>
              </a:rPr>
              <a:t> </a:t>
            </a:r>
            <a:r>
              <a:rPr lang="en-US" sz="1600" b="1" dirty="0" err="1">
                <a:hlinkClick r:id="rId5" action="ppaction://hlinksldjump"/>
              </a:rPr>
              <a:t>menghitung</a:t>
            </a:r>
            <a:r>
              <a:rPr lang="en-US" sz="1600" b="1" dirty="0">
                <a:hlinkClick r:id="rId5" action="ppaction://hlinksldjump"/>
              </a:rPr>
              <a:t> F </a:t>
            </a:r>
            <a:r>
              <a:rPr lang="en-US" sz="1600" b="1" dirty="0" err="1">
                <a:hlinkClick r:id="rId5" action="ppaction://hlinksldjump"/>
              </a:rPr>
              <a:t>tabel</a:t>
            </a:r>
            <a:r>
              <a:rPr lang="en-US" sz="1600" b="1" dirty="0">
                <a:hlinkClick r:id="rId5" action="ppaction://hlinksldjump"/>
              </a:rPr>
              <a:t>!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77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B91D6A-7979-4373-8784-CD7A49F4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/>
              <a:t>Cara </a:t>
            </a:r>
            <a:r>
              <a:rPr lang="en-US" sz="3600" b="1" dirty="0" err="1"/>
              <a:t>Membaca</a:t>
            </a:r>
            <a:r>
              <a:rPr lang="en-US" sz="3600" b="1" dirty="0"/>
              <a:t> F </a:t>
            </a:r>
            <a:r>
              <a:rPr lang="en-US" sz="3600" b="1" dirty="0" err="1"/>
              <a:t>Tabel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8ABB0-9806-412B-BDFD-ABE27463101F}"/>
              </a:ext>
            </a:extLst>
          </p:cNvPr>
          <p:cNvSpPr txBox="1"/>
          <p:nvPr/>
        </p:nvSpPr>
        <p:spPr>
          <a:xfrm>
            <a:off x="259834" y="2872300"/>
            <a:ext cx="276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 (</a:t>
            </a:r>
            <a:r>
              <a:rPr lang="el-GR" sz="3200" b="1" dirty="0"/>
              <a:t>α</a:t>
            </a:r>
            <a:r>
              <a:rPr lang="en-US" sz="3200" b="1" dirty="0"/>
              <a:t>)(k, dk) </a:t>
            </a:r>
          </a:p>
        </p:txBody>
      </p:sp>
      <p:sp>
        <p:nvSpPr>
          <p:cNvPr id="4" name="Right Arrow 2">
            <a:extLst>
              <a:ext uri="{FF2B5EF4-FFF2-40B4-BE49-F238E27FC236}">
                <a16:creationId xmlns:a16="http://schemas.microsoft.com/office/drawing/2014/main" id="{CFA5EAD5-7B7E-47B7-9E61-453C9E1AC0A2}"/>
              </a:ext>
            </a:extLst>
          </p:cNvPr>
          <p:cNvSpPr/>
          <p:nvPr/>
        </p:nvSpPr>
        <p:spPr>
          <a:xfrm rot="5400000">
            <a:off x="1029337" y="3529526"/>
            <a:ext cx="477578" cy="27366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132C0-5B09-4DE7-A9ED-4D213C0EFD6D}"/>
              </a:ext>
            </a:extLst>
          </p:cNvPr>
          <p:cNvSpPr txBox="1"/>
          <p:nvPr/>
        </p:nvSpPr>
        <p:spPr>
          <a:xfrm>
            <a:off x="169639" y="3987931"/>
            <a:ext cx="250873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Margin of Error (</a:t>
            </a:r>
            <a:r>
              <a:rPr lang="en-US" dirty="0" err="1"/>
              <a:t>MoE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5% = 0,05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B714B-58E5-4B33-9482-C5050057F708}"/>
              </a:ext>
            </a:extLst>
          </p:cNvPr>
          <p:cNvSpPr txBox="1"/>
          <p:nvPr/>
        </p:nvSpPr>
        <p:spPr>
          <a:xfrm>
            <a:off x="2847975" y="3164687"/>
            <a:ext cx="1990550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–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2 – 1 = 1</a:t>
            </a:r>
          </a:p>
        </p:txBody>
      </p:sp>
      <p:sp>
        <p:nvSpPr>
          <p:cNvPr id="8" name="Right Arrow 2">
            <a:extLst>
              <a:ext uri="{FF2B5EF4-FFF2-40B4-BE49-F238E27FC236}">
                <a16:creationId xmlns:a16="http://schemas.microsoft.com/office/drawing/2014/main" id="{F4F7ACCB-22F8-4E3D-AF79-070FBC51497E}"/>
              </a:ext>
            </a:extLst>
          </p:cNvPr>
          <p:cNvSpPr/>
          <p:nvPr/>
        </p:nvSpPr>
        <p:spPr>
          <a:xfrm>
            <a:off x="1676400" y="3522550"/>
            <a:ext cx="1171575" cy="36940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FCD25-1947-491C-97CE-553AED4E1A27}"/>
              </a:ext>
            </a:extLst>
          </p:cNvPr>
          <p:cNvSpPr txBox="1"/>
          <p:nvPr/>
        </p:nvSpPr>
        <p:spPr>
          <a:xfrm>
            <a:off x="224198" y="1479670"/>
            <a:ext cx="3724691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Sampel</a:t>
            </a:r>
            <a:r>
              <a:rPr lang="en-US" sz="1600" dirty="0"/>
              <a:t> –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– 1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400 – 2 – 1 = 397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0B523-BBED-4F2D-88B2-B4CF14CFF2D0}"/>
              </a:ext>
            </a:extLst>
          </p:cNvPr>
          <p:cNvSpPr txBox="1"/>
          <p:nvPr/>
        </p:nvSpPr>
        <p:spPr>
          <a:xfrm>
            <a:off x="169639" y="5593409"/>
            <a:ext cx="383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 (0,05)(1, 397)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FD717C-80AE-4E17-A38F-1FF342CE5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5156" b="2885"/>
          <a:stretch/>
        </p:blipFill>
        <p:spPr>
          <a:xfrm rot="16200000">
            <a:off x="6131158" y="172685"/>
            <a:ext cx="4637394" cy="7259012"/>
          </a:xfrm>
          <a:prstGeom prst="rect">
            <a:avLst/>
          </a:prstGeom>
        </p:spPr>
      </p:pic>
      <p:sp>
        <p:nvSpPr>
          <p:cNvPr id="14" name="Right Arrow 2">
            <a:extLst>
              <a:ext uri="{FF2B5EF4-FFF2-40B4-BE49-F238E27FC236}">
                <a16:creationId xmlns:a16="http://schemas.microsoft.com/office/drawing/2014/main" id="{349AB087-398B-479E-9967-954C7D5988C9}"/>
              </a:ext>
            </a:extLst>
          </p:cNvPr>
          <p:cNvSpPr/>
          <p:nvPr/>
        </p:nvSpPr>
        <p:spPr>
          <a:xfrm rot="16200000">
            <a:off x="2079647" y="2529856"/>
            <a:ext cx="477578" cy="27366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3B486-E80A-4600-BC5B-71ACA5A18A93}"/>
              </a:ext>
            </a:extLst>
          </p:cNvPr>
          <p:cNvSpPr/>
          <p:nvPr/>
        </p:nvSpPr>
        <p:spPr>
          <a:xfrm>
            <a:off x="1676400" y="3324612"/>
            <a:ext cx="161925" cy="477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8527D2-AFC1-4EE8-BF44-EF09A84490C3}"/>
              </a:ext>
            </a:extLst>
          </p:cNvPr>
          <p:cNvSpPr/>
          <p:nvPr/>
        </p:nvSpPr>
        <p:spPr>
          <a:xfrm>
            <a:off x="5436116" y="3402926"/>
            <a:ext cx="273664" cy="23924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24E8F4-62D9-43EE-9CF2-B04C08568E59}"/>
              </a:ext>
            </a:extLst>
          </p:cNvPr>
          <p:cNvSpPr/>
          <p:nvPr/>
        </p:nvSpPr>
        <p:spPr>
          <a:xfrm>
            <a:off x="4969391" y="5135260"/>
            <a:ext cx="273664" cy="23924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2CAD5A-DE0F-4368-AD44-EC39EA36E8E8}"/>
              </a:ext>
            </a:extLst>
          </p:cNvPr>
          <p:cNvCxnSpPr>
            <a:cxnSpLocks/>
          </p:cNvCxnSpPr>
          <p:nvPr/>
        </p:nvCxnSpPr>
        <p:spPr>
          <a:xfrm>
            <a:off x="5652630" y="3628257"/>
            <a:ext cx="0" cy="162662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C95E0A-A393-4C81-BB2C-E3A639CAE2CC}"/>
              </a:ext>
            </a:extLst>
          </p:cNvPr>
          <p:cNvCxnSpPr>
            <a:cxnSpLocks/>
          </p:cNvCxnSpPr>
          <p:nvPr/>
        </p:nvCxnSpPr>
        <p:spPr>
          <a:xfrm>
            <a:off x="5275014" y="5254883"/>
            <a:ext cx="16110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53F1180-C5E1-49FA-BDD6-AAB2004CA8DB}"/>
              </a:ext>
            </a:extLst>
          </p:cNvPr>
          <p:cNvSpPr txBox="1"/>
          <p:nvPr/>
        </p:nvSpPr>
        <p:spPr>
          <a:xfrm>
            <a:off x="3519210" y="5653506"/>
            <a:ext cx="145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3,86</a:t>
            </a:r>
          </a:p>
        </p:txBody>
      </p:sp>
    </p:spTree>
    <p:extLst>
      <p:ext uri="{BB962C8B-B14F-4D97-AF65-F5344CB8AC3E}">
        <p14:creationId xmlns:p14="http://schemas.microsoft.com/office/powerpoint/2010/main" val="39885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4" grpId="0" animBg="1"/>
      <p:bldP spid="15" grpId="0" animBg="1"/>
      <p:bldP spid="16" grpId="0" animBg="1"/>
      <p:bldP spid="18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1" y="2793827"/>
            <a:ext cx="798153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Diskusi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Progress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4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400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 err="1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 Kasih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34847-2BF8-43AC-A6BC-6B9490C80555}"/>
              </a:ext>
            </a:extLst>
          </p:cNvPr>
          <p:cNvSpPr txBox="1"/>
          <p:nvPr/>
        </p:nvSpPr>
        <p:spPr>
          <a:xfrm>
            <a:off x="5839732" y="643926"/>
            <a:ext cx="57302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Agenda Hari 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CAC38-3780-4AC6-BAB4-32701F1B6270}"/>
              </a:ext>
            </a:extLst>
          </p:cNvPr>
          <p:cNvSpPr txBox="1"/>
          <p:nvPr/>
        </p:nvSpPr>
        <p:spPr>
          <a:xfrm>
            <a:off x="5782582" y="2210431"/>
            <a:ext cx="57302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1. Uji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Regresi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5114A-405F-4D9B-BA07-B50CAEAD2F2A}"/>
              </a:ext>
            </a:extLst>
          </p:cNvPr>
          <p:cNvSpPr txBox="1"/>
          <p:nvPr/>
        </p:nvSpPr>
        <p:spPr>
          <a:xfrm>
            <a:off x="5725432" y="3429000"/>
            <a:ext cx="57302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2. Analisa Hasil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Regresi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171F3-9331-459C-A491-176234A4B2CD}"/>
              </a:ext>
            </a:extLst>
          </p:cNvPr>
          <p:cNvSpPr txBox="1"/>
          <p:nvPr/>
        </p:nvSpPr>
        <p:spPr>
          <a:xfrm>
            <a:off x="5906407" y="4456897"/>
            <a:ext cx="573020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3.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Diskusi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Progress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Kelompok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680538"/>
            <a:ext cx="573020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 err="1">
                <a:cs typeface="Arial" pitchFamily="34" charset="0"/>
              </a:rPr>
              <a:t>Uji</a:t>
            </a:r>
            <a:r>
              <a:rPr lang="en-US" altLang="ko-KR" sz="2800" b="1" dirty="0">
                <a:cs typeface="Arial" pitchFamily="34" charset="0"/>
              </a:rPr>
              <a:t> </a:t>
            </a:r>
            <a:r>
              <a:rPr lang="en-US" altLang="ko-KR" sz="2800" b="1" dirty="0" err="1">
                <a:cs typeface="Arial" pitchFamily="34" charset="0"/>
              </a:rPr>
              <a:t>Regresi</a:t>
            </a:r>
            <a:endParaRPr lang="en-US" altLang="ko-KR" sz="2800" b="1" dirty="0">
              <a:cs typeface="Arial" pitchFamily="34" charset="0"/>
            </a:endParaRPr>
          </a:p>
          <a:p>
            <a:r>
              <a:rPr lang="en-GB" altLang="ko-KR" sz="2800" b="1" dirty="0">
                <a:cs typeface="Arial" pitchFamily="34" charset="0"/>
              </a:rPr>
              <a:t>Pada </a:t>
            </a:r>
            <a:r>
              <a:rPr lang="en-GB" altLang="ko-KR" sz="2800" b="1" dirty="0" err="1">
                <a:cs typeface="Arial" pitchFamily="34" charset="0"/>
              </a:rPr>
              <a:t>Penelitian</a:t>
            </a:r>
            <a:r>
              <a:rPr lang="en-GB" altLang="ko-KR" sz="2800" b="1" dirty="0">
                <a:cs typeface="Arial" pitchFamily="34" charset="0"/>
              </a:rPr>
              <a:t> </a:t>
            </a:r>
            <a:r>
              <a:rPr lang="en-GB" altLang="ko-KR" sz="2800" b="1" dirty="0" err="1">
                <a:cs typeface="Arial" pitchFamily="34" charset="0"/>
              </a:rPr>
              <a:t>Kuantitiatif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696231" y="2254583"/>
            <a:ext cx="7697491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Salah </a:t>
            </a:r>
            <a:r>
              <a:rPr lang="en-US" altLang="ko-KR" dirty="0" err="1">
                <a:cs typeface="Arial" pitchFamily="34" charset="0"/>
              </a:rPr>
              <a:t>satu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alat</a:t>
            </a:r>
            <a:r>
              <a:rPr lang="en-US" altLang="ko-KR" dirty="0">
                <a:cs typeface="Arial" pitchFamily="34" charset="0"/>
              </a:rPr>
              <a:t> yang </a:t>
            </a:r>
            <a:r>
              <a:rPr lang="en-US" altLang="ko-KR" dirty="0" err="1">
                <a:cs typeface="Arial" pitchFamily="34" charset="0"/>
              </a:rPr>
              <a:t>dapat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digunakan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dalam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memprediksi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hubungan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pengaruh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X </a:t>
            </a:r>
            <a:r>
              <a:rPr lang="en-US" altLang="ko-KR" dirty="0" err="1">
                <a:cs typeface="Arial" pitchFamily="34" charset="0"/>
              </a:rPr>
              <a:t>terhadap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Y </a:t>
            </a:r>
            <a:r>
              <a:rPr lang="en-US" altLang="ko-KR" b="1" dirty="0">
                <a:cs typeface="Arial" pitchFamily="34" charset="0"/>
              </a:rPr>
              <a:t>di masa yang </a:t>
            </a:r>
            <a:r>
              <a:rPr lang="en-US" altLang="ko-KR" b="1" dirty="0" err="1">
                <a:cs typeface="Arial" pitchFamily="34" charset="0"/>
              </a:rPr>
              <a:t>akan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datang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dengan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menggunakan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regresi</a:t>
            </a:r>
            <a:r>
              <a:rPr lang="en-US" altLang="ko-KR" dirty="0">
                <a:cs typeface="Arial" pitchFamily="34" charset="0"/>
              </a:rPr>
              <a:t> linear.</a:t>
            </a:r>
          </a:p>
          <a:p>
            <a:pPr algn="r"/>
            <a:endParaRPr lang="en-US" altLang="ko-KR" dirty="0">
              <a:cs typeface="Arial" pitchFamily="34" charset="0"/>
            </a:endParaRPr>
          </a:p>
          <a:p>
            <a:pPr algn="r"/>
            <a:r>
              <a:rPr lang="en-US" altLang="ko-KR" dirty="0" err="1">
                <a:cs typeface="Arial" pitchFamily="34" charset="0"/>
              </a:rPr>
              <a:t>Tujuan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penerapan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analisa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regresi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ini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adalah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untuk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meramalkan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atau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memprediksi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nilai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tak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bebas</a:t>
            </a:r>
            <a:r>
              <a:rPr lang="en-US" altLang="ko-KR" dirty="0">
                <a:cs typeface="Arial" pitchFamily="34" charset="0"/>
              </a:rPr>
              <a:t> (</a:t>
            </a:r>
            <a:r>
              <a:rPr lang="en-US" altLang="ko-KR" dirty="0" err="1">
                <a:cs typeface="Arial" pitchFamily="34" charset="0"/>
              </a:rPr>
              <a:t>dependen</a:t>
            </a:r>
            <a:r>
              <a:rPr lang="en-US" altLang="ko-KR" dirty="0">
                <a:cs typeface="Arial" pitchFamily="34" charset="0"/>
              </a:rPr>
              <a:t>) yang </a:t>
            </a:r>
            <a:r>
              <a:rPr lang="en-US" altLang="ko-KR" dirty="0" err="1">
                <a:cs typeface="Arial" pitchFamily="34" charset="0"/>
              </a:rPr>
              <a:t>dipengaruhi</a:t>
            </a:r>
            <a:r>
              <a:rPr lang="en-US" altLang="ko-KR" dirty="0">
                <a:cs typeface="Arial" pitchFamily="34" charset="0"/>
              </a:rPr>
              <a:t> oleh </a:t>
            </a:r>
            <a:r>
              <a:rPr lang="en-US" altLang="ko-KR" dirty="0" err="1">
                <a:cs typeface="Arial" pitchFamily="34" charset="0"/>
              </a:rPr>
              <a:t>variabel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bebas</a:t>
            </a:r>
            <a:r>
              <a:rPr lang="en-US" altLang="ko-KR" dirty="0">
                <a:cs typeface="Arial" pitchFamily="34" charset="0"/>
              </a:rPr>
              <a:t> (</a:t>
            </a:r>
            <a:r>
              <a:rPr lang="en-US" altLang="ko-KR" dirty="0" err="1">
                <a:cs typeface="Arial" pitchFamily="34" charset="0"/>
              </a:rPr>
              <a:t>independen</a:t>
            </a:r>
            <a:r>
              <a:rPr lang="en-US" altLang="ko-KR" dirty="0">
                <a:cs typeface="Arial" pitchFamily="34" charset="0"/>
              </a:rPr>
              <a:t>)</a:t>
            </a:r>
            <a:endParaRPr lang="ko-KR" altLang="en-US" dirty="0"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96231" y="4907801"/>
          <a:ext cx="8893282" cy="123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 err="1">
                <a:solidFill>
                  <a:schemeClr val="tx1"/>
                </a:solidFill>
              </a:rPr>
              <a:t>Regresi</a:t>
            </a:r>
            <a:r>
              <a:rPr lang="en-US" sz="4000" dirty="0">
                <a:solidFill>
                  <a:schemeClr val="tx1"/>
                </a:solidFill>
              </a:rPr>
              <a:t> Linear </a:t>
            </a:r>
            <a:r>
              <a:rPr lang="en-US" sz="4000" dirty="0" err="1">
                <a:solidFill>
                  <a:schemeClr val="tx1"/>
                </a:solidFill>
              </a:rPr>
              <a:t>Sederhana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7" y="1348154"/>
            <a:ext cx="84640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Analisa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memprediksi</a:t>
            </a:r>
            <a:r>
              <a:rPr lang="en-US" sz="1600" b="1" dirty="0"/>
              <a:t> </a:t>
            </a:r>
            <a:r>
              <a:rPr lang="en-US" sz="1600" b="1" dirty="0" err="1"/>
              <a:t>arah</a:t>
            </a:r>
            <a:r>
              <a:rPr lang="en-US" sz="1600" b="1" dirty="0"/>
              <a:t> </a:t>
            </a:r>
            <a:r>
              <a:rPr lang="en-US" sz="1600" b="1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independen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dependen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b="1" dirty="0" err="1"/>
              <a:t>positif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negatif</a:t>
            </a:r>
            <a:r>
              <a:rPr lang="en-US" sz="1600" b="1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/>
              <a:t>memprediksi</a:t>
            </a:r>
            <a:r>
              <a:rPr lang="en-US" sz="1600" b="1" dirty="0"/>
              <a:t> </a:t>
            </a:r>
            <a:r>
              <a:rPr lang="en-US" sz="1600" b="1" dirty="0" err="1"/>
              <a:t>nilai</a:t>
            </a:r>
            <a:r>
              <a:rPr lang="en-US" sz="1600" b="1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dependen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independen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b="1" dirty="0" err="1"/>
              <a:t>kenaikan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penurunan</a:t>
            </a:r>
            <a:r>
              <a:rPr lang="en-US" sz="1600" dirty="0"/>
              <a:t>. </a:t>
            </a:r>
          </a:p>
          <a:p>
            <a:r>
              <a:rPr lang="en-US" sz="1600" dirty="0"/>
              <a:t>Data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berskala</a:t>
            </a:r>
            <a:r>
              <a:rPr lang="en-US" sz="1600" dirty="0"/>
              <a:t> </a:t>
            </a:r>
            <a:r>
              <a:rPr lang="en-US" sz="1600" b="1" dirty="0"/>
              <a:t>interval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rasio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regresi</a:t>
            </a:r>
            <a:r>
              <a:rPr lang="en-US" sz="1600" dirty="0"/>
              <a:t> linear </a:t>
            </a:r>
            <a:r>
              <a:rPr lang="en-US" sz="1600" dirty="0" err="1"/>
              <a:t>sederhana</a:t>
            </a:r>
            <a:r>
              <a:rPr lang="en-US" sz="1600" dirty="0"/>
              <a:t> </a:t>
            </a:r>
            <a:r>
              <a:rPr lang="en-US" sz="1600" dirty="0" err="1"/>
              <a:t>sebagi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pPr algn="ctr"/>
            <a:r>
              <a:rPr lang="en-US" sz="1600" dirty="0"/>
              <a:t>Y’ = a + </a:t>
            </a:r>
            <a:r>
              <a:rPr lang="en-US" sz="1600" dirty="0" err="1"/>
              <a:t>bX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 err="1"/>
              <a:t>Keterangan</a:t>
            </a:r>
            <a:r>
              <a:rPr lang="en-US" sz="1600" dirty="0"/>
              <a:t>:</a:t>
            </a:r>
          </a:p>
          <a:p>
            <a:r>
              <a:rPr lang="en-US" sz="1600" dirty="0"/>
              <a:t>Y’ 	=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dependen</a:t>
            </a:r>
            <a:r>
              <a:rPr lang="en-US" sz="1600" dirty="0"/>
              <a:t> (</a:t>
            </a:r>
            <a:r>
              <a:rPr lang="en-US" sz="1600" dirty="0" err="1"/>
              <a:t>nilai</a:t>
            </a:r>
            <a:r>
              <a:rPr lang="en-US" sz="1600" dirty="0"/>
              <a:t> yang </a:t>
            </a:r>
            <a:r>
              <a:rPr lang="en-US" sz="1600" dirty="0" err="1"/>
              <a:t>diprediksikan</a:t>
            </a:r>
            <a:r>
              <a:rPr lang="en-US" sz="1600" dirty="0"/>
              <a:t>) </a:t>
            </a:r>
          </a:p>
          <a:p>
            <a:r>
              <a:rPr lang="en-US" sz="1600" dirty="0"/>
              <a:t>X 	= </a:t>
            </a:r>
            <a:r>
              <a:rPr lang="en-US" sz="1600" dirty="0" err="1"/>
              <a:t>Variabel</a:t>
            </a:r>
            <a:r>
              <a:rPr lang="en-US" sz="1600" dirty="0"/>
              <a:t> </a:t>
            </a:r>
            <a:r>
              <a:rPr lang="en-US" sz="1600" dirty="0" err="1"/>
              <a:t>independen</a:t>
            </a:r>
            <a:endParaRPr lang="en-US" sz="1600" dirty="0"/>
          </a:p>
          <a:p>
            <a:r>
              <a:rPr lang="en-US" sz="1600" dirty="0"/>
              <a:t>a  	= </a:t>
            </a:r>
            <a:r>
              <a:rPr lang="en-US" sz="1600" dirty="0" err="1"/>
              <a:t>Konstanta</a:t>
            </a:r>
            <a:r>
              <a:rPr lang="en-US" sz="1600" dirty="0"/>
              <a:t> (</a:t>
            </a:r>
            <a:r>
              <a:rPr lang="en-US" sz="1600" dirty="0" err="1"/>
              <a:t>nilai</a:t>
            </a:r>
            <a:r>
              <a:rPr lang="en-US" sz="1600" dirty="0"/>
              <a:t> Y’ </a:t>
            </a:r>
            <a:r>
              <a:rPr lang="en-US" sz="1600" dirty="0" err="1"/>
              <a:t>apabila</a:t>
            </a:r>
            <a:r>
              <a:rPr lang="en-US" sz="1600" dirty="0"/>
              <a:t> X = 0)</a:t>
            </a:r>
          </a:p>
          <a:p>
            <a:r>
              <a:rPr lang="en-US" sz="1600" dirty="0"/>
              <a:t>b 	= </a:t>
            </a:r>
            <a:r>
              <a:rPr lang="en-US" sz="1600" dirty="0" err="1"/>
              <a:t>Koefisien</a:t>
            </a:r>
            <a:r>
              <a:rPr lang="en-US" sz="1600" dirty="0"/>
              <a:t> </a:t>
            </a:r>
            <a:r>
              <a:rPr lang="en-US" sz="1600" dirty="0" err="1"/>
              <a:t>regresi</a:t>
            </a:r>
            <a:r>
              <a:rPr lang="en-US" sz="1600" dirty="0"/>
              <a:t> (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penurunan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6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Langkah</a:t>
            </a:r>
            <a:r>
              <a:rPr lang="en-US" sz="3200" dirty="0">
                <a:solidFill>
                  <a:schemeClr val="tx1"/>
                </a:solidFill>
              </a:rPr>
              <a:t> Uji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 (1)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6" y="1575289"/>
            <a:ext cx="51530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2" y="2540611"/>
            <a:ext cx="2895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080738" y="3587262"/>
            <a:ext cx="902677" cy="52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49416" y="6160532"/>
            <a:ext cx="3317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http://www.spssstatistik.com</a:t>
            </a:r>
          </a:p>
        </p:txBody>
      </p:sp>
    </p:spTree>
    <p:extLst>
      <p:ext uri="{BB962C8B-B14F-4D97-AF65-F5344CB8AC3E}">
        <p14:creationId xmlns:p14="http://schemas.microsoft.com/office/powerpoint/2010/main" val="19497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34" y="1846943"/>
            <a:ext cx="5769220" cy="439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174523" y="3657600"/>
            <a:ext cx="1078523" cy="726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56431" y="3329464"/>
            <a:ext cx="2825261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Klik</a:t>
            </a:r>
            <a:r>
              <a:rPr lang="en-US" dirty="0"/>
              <a:t> Analyze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Pilih</a:t>
            </a:r>
            <a:r>
              <a:rPr lang="en-US" dirty="0"/>
              <a:t> Regression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Klik</a:t>
            </a:r>
            <a:r>
              <a:rPr lang="en-US" dirty="0"/>
              <a:t> Linear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ADFDECC-F68C-4083-8A14-8369AC1E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Langkah</a:t>
            </a:r>
            <a:r>
              <a:rPr lang="en-US" sz="3200" dirty="0">
                <a:solidFill>
                  <a:schemeClr val="tx1"/>
                </a:solidFill>
              </a:rPr>
              <a:t> Uji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 (2)</a:t>
            </a:r>
          </a:p>
        </p:txBody>
      </p:sp>
    </p:spTree>
    <p:extLst>
      <p:ext uri="{BB962C8B-B14F-4D97-AF65-F5344CB8AC3E}">
        <p14:creationId xmlns:p14="http://schemas.microsoft.com/office/powerpoint/2010/main" val="41882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7" y="2133600"/>
            <a:ext cx="5407389" cy="36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37" y="2133600"/>
            <a:ext cx="5482623" cy="36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1207D00-4C3B-46CB-A2D2-1277CFFDFBFD}"/>
              </a:ext>
            </a:extLst>
          </p:cNvPr>
          <p:cNvSpPr txBox="1">
            <a:spLocks/>
          </p:cNvSpPr>
          <p:nvPr/>
        </p:nvSpPr>
        <p:spPr>
          <a:xfrm>
            <a:off x="475929" y="4919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</a:rPr>
              <a:t>Langkah</a:t>
            </a:r>
            <a:r>
              <a:rPr lang="en-US" sz="3200" dirty="0">
                <a:solidFill>
                  <a:schemeClr val="tx1"/>
                </a:solidFill>
              </a:rPr>
              <a:t> Uji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 (3)</a:t>
            </a:r>
          </a:p>
        </p:txBody>
      </p:sp>
    </p:spTree>
    <p:extLst>
      <p:ext uri="{BB962C8B-B14F-4D97-AF65-F5344CB8AC3E}">
        <p14:creationId xmlns:p14="http://schemas.microsoft.com/office/powerpoint/2010/main" val="11456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135712-CB0A-4EF3-AA76-B954756D2E5D}"/>
              </a:ext>
            </a:extLst>
          </p:cNvPr>
          <p:cNvGrpSpPr/>
          <p:nvPr/>
        </p:nvGrpSpPr>
        <p:grpSpPr>
          <a:xfrm>
            <a:off x="3759283" y="1003949"/>
            <a:ext cx="5120788" cy="5628003"/>
            <a:chOff x="3759283" y="1003949"/>
            <a:chExt cx="5120788" cy="5628003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83" y="1003949"/>
              <a:ext cx="5120788" cy="30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r="1513"/>
            <a:stretch/>
          </p:blipFill>
          <p:spPr bwMode="auto">
            <a:xfrm>
              <a:off x="3759283" y="4075145"/>
              <a:ext cx="5120788" cy="255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3526EB9-0DA8-438E-99DF-40FA4020A4CE}"/>
              </a:ext>
            </a:extLst>
          </p:cNvPr>
          <p:cNvSpPr txBox="1">
            <a:spLocks/>
          </p:cNvSpPr>
          <p:nvPr/>
        </p:nvSpPr>
        <p:spPr>
          <a:xfrm>
            <a:off x="53307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Hasil Uji (Output) </a:t>
            </a:r>
            <a:r>
              <a:rPr lang="en-US" sz="3200" dirty="0" err="1">
                <a:solidFill>
                  <a:schemeClr val="tx1"/>
                </a:solidFill>
              </a:rPr>
              <a:t>Regresi</a:t>
            </a:r>
            <a:r>
              <a:rPr lang="en-US" sz="3200" dirty="0">
                <a:solidFill>
                  <a:schemeClr val="tx1"/>
                </a:solidFill>
              </a:rPr>
              <a:t> Linear di SPSS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52F76-CBDC-4E7A-80D7-2241EADB83FA}"/>
              </a:ext>
            </a:extLst>
          </p:cNvPr>
          <p:cNvSpPr txBox="1"/>
          <p:nvPr/>
        </p:nvSpPr>
        <p:spPr>
          <a:xfrm>
            <a:off x="9077325" y="3209925"/>
            <a:ext cx="276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</a:rPr>
              <a:t>Bagaimana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peneliti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menginterpretasi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tabel</a:t>
            </a:r>
            <a:r>
              <a:rPr lang="en-US" sz="2400" b="1" i="1" dirty="0">
                <a:solidFill>
                  <a:schemeClr val="bg1"/>
                </a:solidFill>
              </a:rPr>
              <a:t> output </a:t>
            </a:r>
            <a:r>
              <a:rPr lang="en-US" sz="2400" b="1" i="1" dirty="0" err="1">
                <a:solidFill>
                  <a:schemeClr val="bg1"/>
                </a:solidFill>
              </a:rPr>
              <a:t>ini</a:t>
            </a:r>
            <a:r>
              <a:rPr lang="en-US" sz="2400" b="1" i="1" dirty="0">
                <a:solidFill>
                  <a:schemeClr val="bg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242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/>
              <a:t>Pengambilan</a:t>
            </a:r>
            <a:r>
              <a:rPr lang="en-US" sz="4000" b="1" dirty="0"/>
              <a:t> </a:t>
            </a:r>
            <a:r>
              <a:rPr lang="en-US" sz="4000" b="1" dirty="0" err="1"/>
              <a:t>Keputusan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Interpretasi</a:t>
            </a:r>
            <a:r>
              <a:rPr lang="en-US" sz="4000" b="1" dirty="0"/>
              <a:t>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911760236"/>
                  </p:ext>
                </p:extLst>
              </p:nvPr>
            </p:nvGraphicFramePr>
            <p:xfrm>
              <a:off x="668215" y="1521097"/>
              <a:ext cx="11148647" cy="46172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911760236"/>
                  </p:ext>
                </p:extLst>
              </p:nvPr>
            </p:nvGraphicFramePr>
            <p:xfrm>
              <a:off x="668215" y="1521097"/>
              <a:ext cx="11148647" cy="46172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86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12842</TotalTime>
  <Words>678</Words>
  <Application>Microsoft Office PowerPoint</Application>
  <PresentationFormat>Widescreen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Calibri</vt:lpstr>
      <vt:lpstr>Cambria Math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sonny bangun</cp:lastModifiedBy>
  <cp:revision>190</cp:revision>
  <dcterms:created xsi:type="dcterms:W3CDTF">2018-04-24T17:14:44Z</dcterms:created>
  <dcterms:modified xsi:type="dcterms:W3CDTF">2021-02-06T13:46:59Z</dcterms:modified>
</cp:coreProperties>
</file>