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41"/>
  </p:notesMasterIdLst>
  <p:handoutMasterIdLst>
    <p:handoutMasterId r:id="rId42"/>
  </p:handoutMasterIdLst>
  <p:sldIdLst>
    <p:sldId id="269" r:id="rId4"/>
    <p:sldId id="262" r:id="rId5"/>
    <p:sldId id="367" r:id="rId6"/>
    <p:sldId id="362" r:id="rId7"/>
    <p:sldId id="363" r:id="rId8"/>
    <p:sldId id="360" r:id="rId9"/>
    <p:sldId id="368" r:id="rId10"/>
    <p:sldId id="310" r:id="rId11"/>
    <p:sldId id="271" r:id="rId12"/>
    <p:sldId id="312" r:id="rId13"/>
    <p:sldId id="341" r:id="rId14"/>
    <p:sldId id="342" r:id="rId15"/>
    <p:sldId id="343" r:id="rId16"/>
    <p:sldId id="313" r:id="rId17"/>
    <p:sldId id="315" r:id="rId18"/>
    <p:sldId id="319" r:id="rId19"/>
    <p:sldId id="333" r:id="rId20"/>
    <p:sldId id="334" r:id="rId21"/>
    <p:sldId id="321" r:id="rId22"/>
    <p:sldId id="369" r:id="rId23"/>
    <p:sldId id="323" r:id="rId24"/>
    <p:sldId id="335" r:id="rId25"/>
    <p:sldId id="328" r:id="rId26"/>
    <p:sldId id="331" r:id="rId27"/>
    <p:sldId id="330" r:id="rId28"/>
    <p:sldId id="332" r:id="rId29"/>
    <p:sldId id="338" r:id="rId30"/>
    <p:sldId id="340" r:id="rId31"/>
    <p:sldId id="345" r:id="rId32"/>
    <p:sldId id="346" r:id="rId33"/>
    <p:sldId id="349" r:id="rId34"/>
    <p:sldId id="348" r:id="rId35"/>
    <p:sldId id="370" r:id="rId36"/>
    <p:sldId id="364" r:id="rId37"/>
    <p:sldId id="366" r:id="rId38"/>
    <p:sldId id="365" r:id="rId39"/>
    <p:sldId id="260" r:id="rId40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00" autoAdjust="0"/>
    <p:restoredTop sz="93842" autoAdjust="0"/>
  </p:normalViewPr>
  <p:slideViewPr>
    <p:cSldViewPr snapToGrid="0">
      <p:cViewPr varScale="1">
        <p:scale>
          <a:sx n="67" d="100"/>
          <a:sy n="67" d="100"/>
        </p:scale>
        <p:origin x="572" y="56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0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66788766788768E-2"/>
          <c:y val="0.12072966346843965"/>
          <c:w val="0.96123325633616052"/>
          <c:h val="0.867197370184716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C587-47FB-AE6E-A340B227F9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C587-47FB-AE6E-A340B227F9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C587-47FB-AE6E-A340B227F9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C587-47FB-AE6E-A340B227F9B6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80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87-47FB-AE6E-A340B227F9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pattFill prst="ltDn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40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587-47FB-AE6E-A340B227F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50928384"/>
        <c:axId val="161161984"/>
      </c:barChart>
      <c:catAx>
        <c:axId val="1509283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61161984"/>
        <c:crosses val="autoZero"/>
        <c:auto val="1"/>
        <c:lblAlgn val="ctr"/>
        <c:lblOffset val="100"/>
        <c:noMultiLvlLbl val="0"/>
      </c:catAx>
      <c:valAx>
        <c:axId val="161161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092838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66788766788768E-2"/>
          <c:y val="0.12072966346843965"/>
          <c:w val="0.96123325633616052"/>
          <c:h val="0.867197370184716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C587-47FB-AE6E-A340B227F9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C587-47FB-AE6E-A340B227F9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C587-47FB-AE6E-A340B227F9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C587-47FB-AE6E-A340B227F9B6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80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87-47FB-AE6E-A340B227F9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pattFill prst="ltDn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40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587-47FB-AE6E-A340B227F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61720960"/>
        <c:axId val="161730944"/>
      </c:barChart>
      <c:catAx>
        <c:axId val="16172096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61730944"/>
        <c:crosses val="autoZero"/>
        <c:auto val="1"/>
        <c:lblAlgn val="ctr"/>
        <c:lblOffset val="100"/>
        <c:noMultiLvlLbl val="0"/>
      </c:catAx>
      <c:valAx>
        <c:axId val="161730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172096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66788766788768E-2"/>
          <c:y val="0.12072966346843965"/>
          <c:w val="0.96123325633616052"/>
          <c:h val="0.867197370184716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C587-47FB-AE6E-A340B227F9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C587-47FB-AE6E-A340B227F9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C587-47FB-AE6E-A340B227F9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C587-47FB-AE6E-A340B227F9B6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80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87-47FB-AE6E-A340B227F9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pattFill prst="ltDn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40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587-47FB-AE6E-A340B227F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61428992"/>
        <c:axId val="161430528"/>
      </c:barChart>
      <c:catAx>
        <c:axId val="16142899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61430528"/>
        <c:crosses val="autoZero"/>
        <c:auto val="1"/>
        <c:lblAlgn val="ctr"/>
        <c:lblOffset val="100"/>
        <c:noMultiLvlLbl val="0"/>
      </c:catAx>
      <c:valAx>
        <c:axId val="161430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142899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66788766788768E-2"/>
          <c:y val="0.12072966346843965"/>
          <c:w val="0.96123325633616052"/>
          <c:h val="0.867197370184716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C587-47FB-AE6E-A340B227F9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C587-47FB-AE6E-A340B227F9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C587-47FB-AE6E-A340B227F9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C587-47FB-AE6E-A340B227F9B6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80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87-47FB-AE6E-A340B227F9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pattFill prst="ltDn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40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587-47FB-AE6E-A340B227F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60543104"/>
        <c:axId val="160544640"/>
      </c:barChart>
      <c:catAx>
        <c:axId val="16054310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60544640"/>
        <c:crosses val="autoZero"/>
        <c:auto val="1"/>
        <c:lblAlgn val="ctr"/>
        <c:lblOffset val="100"/>
        <c:noMultiLvlLbl val="0"/>
      </c:catAx>
      <c:valAx>
        <c:axId val="160544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054310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F63949-A355-4CC2-A990-42404D7EC31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1E26E76-A561-40CD-86CD-6C7FC873B050}">
      <dgm:prSet phldrT="[Text]" custT="1"/>
      <dgm:spPr/>
      <dgm:t>
        <a:bodyPr/>
        <a:lstStyle/>
        <a:p>
          <a:r>
            <a:rPr lang="en-US" sz="1800" dirty="0" err="1"/>
            <a:t>Hubungan</a:t>
          </a:r>
          <a:r>
            <a:rPr lang="en-US" sz="1800" dirty="0"/>
            <a:t> </a:t>
          </a:r>
          <a:r>
            <a:rPr lang="en-US" sz="1800" dirty="0" err="1"/>
            <a:t>Simetris</a:t>
          </a:r>
          <a:endParaRPr lang="en-US" sz="1800" dirty="0"/>
        </a:p>
      </dgm:t>
    </dgm:pt>
    <dgm:pt modelId="{194791B8-4879-47E2-9F56-53B9E92D9870}" type="parTrans" cxnId="{AE0651A3-8EE1-4D73-AC6C-3D49B20D8AF4}">
      <dgm:prSet/>
      <dgm:spPr/>
      <dgm:t>
        <a:bodyPr/>
        <a:lstStyle/>
        <a:p>
          <a:endParaRPr lang="en-US" sz="1800"/>
        </a:p>
      </dgm:t>
    </dgm:pt>
    <dgm:pt modelId="{90D4D948-6191-4521-A4EA-D124AE4449B6}" type="sibTrans" cxnId="{AE0651A3-8EE1-4D73-AC6C-3D49B20D8AF4}">
      <dgm:prSet/>
      <dgm:spPr/>
      <dgm:t>
        <a:bodyPr/>
        <a:lstStyle/>
        <a:p>
          <a:endParaRPr lang="en-US" sz="1800"/>
        </a:p>
      </dgm:t>
    </dgm:pt>
    <dgm:pt modelId="{3C464390-F8F3-4C3A-8BAD-584EF58D6881}">
      <dgm:prSet phldrT="[Text]" custT="1"/>
      <dgm:spPr/>
      <dgm:t>
        <a:bodyPr/>
        <a:lstStyle/>
        <a:p>
          <a:r>
            <a:rPr lang="en-US" sz="1800" dirty="0" err="1"/>
            <a:t>Hubungan</a:t>
          </a:r>
          <a:r>
            <a:rPr lang="en-US" sz="1800" dirty="0"/>
            <a:t> </a:t>
          </a:r>
          <a:r>
            <a:rPr lang="en-US" sz="1800" dirty="0" err="1"/>
            <a:t>Kausal</a:t>
          </a:r>
          <a:endParaRPr lang="en-US" sz="1800" dirty="0"/>
        </a:p>
      </dgm:t>
    </dgm:pt>
    <dgm:pt modelId="{C3825EF7-05A6-401F-A255-D85D775FE4DB}" type="parTrans" cxnId="{5927DBAD-693A-4FA2-9BF3-6347D1700221}">
      <dgm:prSet/>
      <dgm:spPr/>
      <dgm:t>
        <a:bodyPr/>
        <a:lstStyle/>
        <a:p>
          <a:endParaRPr lang="en-US" sz="1800"/>
        </a:p>
      </dgm:t>
    </dgm:pt>
    <dgm:pt modelId="{1FFDB4BB-B3BE-44E7-96A5-2B9944440E6B}" type="sibTrans" cxnId="{5927DBAD-693A-4FA2-9BF3-6347D1700221}">
      <dgm:prSet/>
      <dgm:spPr/>
      <dgm:t>
        <a:bodyPr/>
        <a:lstStyle/>
        <a:p>
          <a:endParaRPr lang="en-US" sz="1800"/>
        </a:p>
      </dgm:t>
    </dgm:pt>
    <dgm:pt modelId="{DFB79EFC-4001-465F-8E04-0BF4951A830C}">
      <dgm:prSet phldrT="[Text]" custT="1"/>
      <dgm:spPr/>
      <dgm:t>
        <a:bodyPr/>
        <a:lstStyle/>
        <a:p>
          <a:r>
            <a:rPr lang="en-US" sz="1800" dirty="0" err="1"/>
            <a:t>Hubungan</a:t>
          </a:r>
          <a:r>
            <a:rPr lang="en-US" sz="1800" dirty="0"/>
            <a:t> </a:t>
          </a:r>
          <a:r>
            <a:rPr lang="en-US" sz="1800" dirty="0" err="1"/>
            <a:t>Interaktif</a:t>
          </a:r>
          <a:endParaRPr lang="en-US" sz="1800" dirty="0"/>
        </a:p>
      </dgm:t>
    </dgm:pt>
    <dgm:pt modelId="{6C1C493E-C128-4A91-B7F5-17986C9EF015}" type="parTrans" cxnId="{36F12619-196A-44D1-BE9D-574C9F1C0D89}">
      <dgm:prSet/>
      <dgm:spPr/>
      <dgm:t>
        <a:bodyPr/>
        <a:lstStyle/>
        <a:p>
          <a:endParaRPr lang="en-US" sz="1800"/>
        </a:p>
      </dgm:t>
    </dgm:pt>
    <dgm:pt modelId="{DAF3A4ED-D3FE-441F-9346-91590FE5AFDC}" type="sibTrans" cxnId="{36F12619-196A-44D1-BE9D-574C9F1C0D89}">
      <dgm:prSet/>
      <dgm:spPr/>
      <dgm:t>
        <a:bodyPr/>
        <a:lstStyle/>
        <a:p>
          <a:endParaRPr lang="en-US" sz="1800"/>
        </a:p>
      </dgm:t>
    </dgm:pt>
    <dgm:pt modelId="{F6634C08-78A7-45B6-A442-39B789B6F973}" type="pres">
      <dgm:prSet presAssocID="{B2F63949-A355-4CC2-A990-42404D7EC310}" presName="linear" presStyleCnt="0">
        <dgm:presLayoutVars>
          <dgm:dir/>
          <dgm:animLvl val="lvl"/>
          <dgm:resizeHandles val="exact"/>
        </dgm:presLayoutVars>
      </dgm:prSet>
      <dgm:spPr/>
    </dgm:pt>
    <dgm:pt modelId="{94384D88-D96D-45BA-BAB3-CF125EB21408}" type="pres">
      <dgm:prSet presAssocID="{01E26E76-A561-40CD-86CD-6C7FC873B050}" presName="parentLin" presStyleCnt="0"/>
      <dgm:spPr/>
    </dgm:pt>
    <dgm:pt modelId="{3C4E2E9D-1A32-440C-A750-FBEE65044830}" type="pres">
      <dgm:prSet presAssocID="{01E26E76-A561-40CD-86CD-6C7FC873B050}" presName="parentLeftMargin" presStyleLbl="node1" presStyleIdx="0" presStyleCnt="3"/>
      <dgm:spPr/>
    </dgm:pt>
    <dgm:pt modelId="{389039ED-212F-4803-A4F4-2843FB4A2CBD}" type="pres">
      <dgm:prSet presAssocID="{01E26E76-A561-40CD-86CD-6C7FC873B05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D4F057A-ED84-4C4D-9173-B879DAF0CC74}" type="pres">
      <dgm:prSet presAssocID="{01E26E76-A561-40CD-86CD-6C7FC873B050}" presName="negativeSpace" presStyleCnt="0"/>
      <dgm:spPr/>
    </dgm:pt>
    <dgm:pt modelId="{4312DD18-EF86-448A-8937-419EE1BA0859}" type="pres">
      <dgm:prSet presAssocID="{01E26E76-A561-40CD-86CD-6C7FC873B050}" presName="childText" presStyleLbl="conFgAcc1" presStyleIdx="0" presStyleCnt="3">
        <dgm:presLayoutVars>
          <dgm:bulletEnabled val="1"/>
        </dgm:presLayoutVars>
      </dgm:prSet>
      <dgm:spPr/>
    </dgm:pt>
    <dgm:pt modelId="{BEC72864-D64B-4525-B757-A4BE4F5CFDCB}" type="pres">
      <dgm:prSet presAssocID="{90D4D948-6191-4521-A4EA-D124AE4449B6}" presName="spaceBetweenRectangles" presStyleCnt="0"/>
      <dgm:spPr/>
    </dgm:pt>
    <dgm:pt modelId="{2814E1AD-FF30-44F6-925D-4D7EE37C8C3F}" type="pres">
      <dgm:prSet presAssocID="{3C464390-F8F3-4C3A-8BAD-584EF58D6881}" presName="parentLin" presStyleCnt="0"/>
      <dgm:spPr/>
    </dgm:pt>
    <dgm:pt modelId="{C3B55917-3241-4A09-8EAC-6D10F69F05AA}" type="pres">
      <dgm:prSet presAssocID="{3C464390-F8F3-4C3A-8BAD-584EF58D6881}" presName="parentLeftMargin" presStyleLbl="node1" presStyleIdx="0" presStyleCnt="3"/>
      <dgm:spPr/>
    </dgm:pt>
    <dgm:pt modelId="{6549FBAF-725D-42C1-8F44-07542636CC40}" type="pres">
      <dgm:prSet presAssocID="{3C464390-F8F3-4C3A-8BAD-584EF58D688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3A59B82-724E-4D56-BECE-680AFFCACF26}" type="pres">
      <dgm:prSet presAssocID="{3C464390-F8F3-4C3A-8BAD-584EF58D6881}" presName="negativeSpace" presStyleCnt="0"/>
      <dgm:spPr/>
    </dgm:pt>
    <dgm:pt modelId="{647B86D3-DCFB-4F29-AE60-9006F37D632F}" type="pres">
      <dgm:prSet presAssocID="{3C464390-F8F3-4C3A-8BAD-584EF58D6881}" presName="childText" presStyleLbl="conFgAcc1" presStyleIdx="1" presStyleCnt="3">
        <dgm:presLayoutVars>
          <dgm:bulletEnabled val="1"/>
        </dgm:presLayoutVars>
      </dgm:prSet>
      <dgm:spPr/>
    </dgm:pt>
    <dgm:pt modelId="{26095D65-FFCB-46B0-B132-C7711489C745}" type="pres">
      <dgm:prSet presAssocID="{1FFDB4BB-B3BE-44E7-96A5-2B9944440E6B}" presName="spaceBetweenRectangles" presStyleCnt="0"/>
      <dgm:spPr/>
    </dgm:pt>
    <dgm:pt modelId="{6E42B617-CAFC-4113-82C5-412C2282755A}" type="pres">
      <dgm:prSet presAssocID="{DFB79EFC-4001-465F-8E04-0BF4951A830C}" presName="parentLin" presStyleCnt="0"/>
      <dgm:spPr/>
    </dgm:pt>
    <dgm:pt modelId="{35D78E76-96B6-4853-A061-5362C5F4AB39}" type="pres">
      <dgm:prSet presAssocID="{DFB79EFC-4001-465F-8E04-0BF4951A830C}" presName="parentLeftMargin" presStyleLbl="node1" presStyleIdx="1" presStyleCnt="3"/>
      <dgm:spPr/>
    </dgm:pt>
    <dgm:pt modelId="{D7E26F0F-A06E-46B3-A048-8479CFDCAE4E}" type="pres">
      <dgm:prSet presAssocID="{DFB79EFC-4001-465F-8E04-0BF4951A830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EA00E8D-E98E-4F2F-BE0F-8BA7FBD9900B}" type="pres">
      <dgm:prSet presAssocID="{DFB79EFC-4001-465F-8E04-0BF4951A830C}" presName="negativeSpace" presStyleCnt="0"/>
      <dgm:spPr/>
    </dgm:pt>
    <dgm:pt modelId="{8FF66D24-5632-4C57-BEE3-F11F43F7038C}" type="pres">
      <dgm:prSet presAssocID="{DFB79EFC-4001-465F-8E04-0BF4951A830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3878011-4805-4281-B5D0-00EDC376316C}" type="presOf" srcId="{01E26E76-A561-40CD-86CD-6C7FC873B050}" destId="{3C4E2E9D-1A32-440C-A750-FBEE65044830}" srcOrd="0" destOrd="0" presId="urn:microsoft.com/office/officeart/2005/8/layout/list1"/>
    <dgm:cxn modelId="{BA6CB013-3CED-4B7C-9A4C-91F75B9FC107}" type="presOf" srcId="{B2F63949-A355-4CC2-A990-42404D7EC310}" destId="{F6634C08-78A7-45B6-A442-39B789B6F973}" srcOrd="0" destOrd="0" presId="urn:microsoft.com/office/officeart/2005/8/layout/list1"/>
    <dgm:cxn modelId="{36F12619-196A-44D1-BE9D-574C9F1C0D89}" srcId="{B2F63949-A355-4CC2-A990-42404D7EC310}" destId="{DFB79EFC-4001-465F-8E04-0BF4951A830C}" srcOrd="2" destOrd="0" parTransId="{6C1C493E-C128-4A91-B7F5-17986C9EF015}" sibTransId="{DAF3A4ED-D3FE-441F-9346-91590FE5AFDC}"/>
    <dgm:cxn modelId="{696F4928-E62B-43E9-9BD9-312BBA5635F8}" type="presOf" srcId="{3C464390-F8F3-4C3A-8BAD-584EF58D6881}" destId="{6549FBAF-725D-42C1-8F44-07542636CC40}" srcOrd="1" destOrd="0" presId="urn:microsoft.com/office/officeart/2005/8/layout/list1"/>
    <dgm:cxn modelId="{D3006B2F-E30E-4701-9E15-A86EF1572196}" type="presOf" srcId="{DFB79EFC-4001-465F-8E04-0BF4951A830C}" destId="{D7E26F0F-A06E-46B3-A048-8479CFDCAE4E}" srcOrd="1" destOrd="0" presId="urn:microsoft.com/office/officeart/2005/8/layout/list1"/>
    <dgm:cxn modelId="{EA869F30-5577-4FC1-B07A-EEB307341B7E}" type="presOf" srcId="{3C464390-F8F3-4C3A-8BAD-584EF58D6881}" destId="{C3B55917-3241-4A09-8EAC-6D10F69F05AA}" srcOrd="0" destOrd="0" presId="urn:microsoft.com/office/officeart/2005/8/layout/list1"/>
    <dgm:cxn modelId="{AE0651A3-8EE1-4D73-AC6C-3D49B20D8AF4}" srcId="{B2F63949-A355-4CC2-A990-42404D7EC310}" destId="{01E26E76-A561-40CD-86CD-6C7FC873B050}" srcOrd="0" destOrd="0" parTransId="{194791B8-4879-47E2-9F56-53B9E92D9870}" sibTransId="{90D4D948-6191-4521-A4EA-D124AE4449B6}"/>
    <dgm:cxn modelId="{5927DBAD-693A-4FA2-9BF3-6347D1700221}" srcId="{B2F63949-A355-4CC2-A990-42404D7EC310}" destId="{3C464390-F8F3-4C3A-8BAD-584EF58D6881}" srcOrd="1" destOrd="0" parTransId="{C3825EF7-05A6-401F-A255-D85D775FE4DB}" sibTransId="{1FFDB4BB-B3BE-44E7-96A5-2B9944440E6B}"/>
    <dgm:cxn modelId="{F9BDFBC2-A715-436D-8904-C5CEDAA3731B}" type="presOf" srcId="{01E26E76-A561-40CD-86CD-6C7FC873B050}" destId="{389039ED-212F-4803-A4F4-2843FB4A2CBD}" srcOrd="1" destOrd="0" presId="urn:microsoft.com/office/officeart/2005/8/layout/list1"/>
    <dgm:cxn modelId="{3A0000E8-CE7E-42C2-B678-BA57EED0B978}" type="presOf" srcId="{DFB79EFC-4001-465F-8E04-0BF4951A830C}" destId="{35D78E76-96B6-4853-A061-5362C5F4AB39}" srcOrd="0" destOrd="0" presId="urn:microsoft.com/office/officeart/2005/8/layout/list1"/>
    <dgm:cxn modelId="{824918E7-16FB-4794-9F43-370A8EB7CC73}" type="presParOf" srcId="{F6634C08-78A7-45B6-A442-39B789B6F973}" destId="{94384D88-D96D-45BA-BAB3-CF125EB21408}" srcOrd="0" destOrd="0" presId="urn:microsoft.com/office/officeart/2005/8/layout/list1"/>
    <dgm:cxn modelId="{E829E531-9EE3-475B-A0EF-F103693B23F1}" type="presParOf" srcId="{94384D88-D96D-45BA-BAB3-CF125EB21408}" destId="{3C4E2E9D-1A32-440C-A750-FBEE65044830}" srcOrd="0" destOrd="0" presId="urn:microsoft.com/office/officeart/2005/8/layout/list1"/>
    <dgm:cxn modelId="{302392D1-96E4-43E9-9221-023E53810EEC}" type="presParOf" srcId="{94384D88-D96D-45BA-BAB3-CF125EB21408}" destId="{389039ED-212F-4803-A4F4-2843FB4A2CBD}" srcOrd="1" destOrd="0" presId="urn:microsoft.com/office/officeart/2005/8/layout/list1"/>
    <dgm:cxn modelId="{670E054A-5B62-4EA0-B1B3-8BE934A70BDB}" type="presParOf" srcId="{F6634C08-78A7-45B6-A442-39B789B6F973}" destId="{3D4F057A-ED84-4C4D-9173-B879DAF0CC74}" srcOrd="1" destOrd="0" presId="urn:microsoft.com/office/officeart/2005/8/layout/list1"/>
    <dgm:cxn modelId="{C708411C-F34D-427F-A748-7DADBD2F2DF1}" type="presParOf" srcId="{F6634C08-78A7-45B6-A442-39B789B6F973}" destId="{4312DD18-EF86-448A-8937-419EE1BA0859}" srcOrd="2" destOrd="0" presId="urn:microsoft.com/office/officeart/2005/8/layout/list1"/>
    <dgm:cxn modelId="{668D594B-1ABE-4435-8E08-397DFE2BE648}" type="presParOf" srcId="{F6634C08-78A7-45B6-A442-39B789B6F973}" destId="{BEC72864-D64B-4525-B757-A4BE4F5CFDCB}" srcOrd="3" destOrd="0" presId="urn:microsoft.com/office/officeart/2005/8/layout/list1"/>
    <dgm:cxn modelId="{72D5E966-502E-43D1-8D32-0BCD604DDC2C}" type="presParOf" srcId="{F6634C08-78A7-45B6-A442-39B789B6F973}" destId="{2814E1AD-FF30-44F6-925D-4D7EE37C8C3F}" srcOrd="4" destOrd="0" presId="urn:microsoft.com/office/officeart/2005/8/layout/list1"/>
    <dgm:cxn modelId="{1DDA47C9-0DE4-480A-A0E2-2D743F4B5885}" type="presParOf" srcId="{2814E1AD-FF30-44F6-925D-4D7EE37C8C3F}" destId="{C3B55917-3241-4A09-8EAC-6D10F69F05AA}" srcOrd="0" destOrd="0" presId="urn:microsoft.com/office/officeart/2005/8/layout/list1"/>
    <dgm:cxn modelId="{BD9AAA24-4E63-46CD-9B2C-7E124EE03F58}" type="presParOf" srcId="{2814E1AD-FF30-44F6-925D-4D7EE37C8C3F}" destId="{6549FBAF-725D-42C1-8F44-07542636CC40}" srcOrd="1" destOrd="0" presId="urn:microsoft.com/office/officeart/2005/8/layout/list1"/>
    <dgm:cxn modelId="{53AAD2CF-AB11-4FAC-A474-9AB491231AC3}" type="presParOf" srcId="{F6634C08-78A7-45B6-A442-39B789B6F973}" destId="{63A59B82-724E-4D56-BECE-680AFFCACF26}" srcOrd="5" destOrd="0" presId="urn:microsoft.com/office/officeart/2005/8/layout/list1"/>
    <dgm:cxn modelId="{1E410EE3-1B15-4A30-BC53-51DD39D9C637}" type="presParOf" srcId="{F6634C08-78A7-45B6-A442-39B789B6F973}" destId="{647B86D3-DCFB-4F29-AE60-9006F37D632F}" srcOrd="6" destOrd="0" presId="urn:microsoft.com/office/officeart/2005/8/layout/list1"/>
    <dgm:cxn modelId="{4B6C903D-979A-4AAA-B037-EB1640C8DE2B}" type="presParOf" srcId="{F6634C08-78A7-45B6-A442-39B789B6F973}" destId="{26095D65-FFCB-46B0-B132-C7711489C745}" srcOrd="7" destOrd="0" presId="urn:microsoft.com/office/officeart/2005/8/layout/list1"/>
    <dgm:cxn modelId="{574297D1-E6D2-44E7-BCAB-524E7B1FBC20}" type="presParOf" srcId="{F6634C08-78A7-45B6-A442-39B789B6F973}" destId="{6E42B617-CAFC-4113-82C5-412C2282755A}" srcOrd="8" destOrd="0" presId="urn:microsoft.com/office/officeart/2005/8/layout/list1"/>
    <dgm:cxn modelId="{30BAE781-4295-4594-B265-D8EF9C74E433}" type="presParOf" srcId="{6E42B617-CAFC-4113-82C5-412C2282755A}" destId="{35D78E76-96B6-4853-A061-5362C5F4AB39}" srcOrd="0" destOrd="0" presId="urn:microsoft.com/office/officeart/2005/8/layout/list1"/>
    <dgm:cxn modelId="{F9ACFF80-312A-4C12-910C-8938A38B6A9B}" type="presParOf" srcId="{6E42B617-CAFC-4113-82C5-412C2282755A}" destId="{D7E26F0F-A06E-46B3-A048-8479CFDCAE4E}" srcOrd="1" destOrd="0" presId="urn:microsoft.com/office/officeart/2005/8/layout/list1"/>
    <dgm:cxn modelId="{FC9C4C13-163F-4FA6-8C77-57755AA6A791}" type="presParOf" srcId="{F6634C08-78A7-45B6-A442-39B789B6F973}" destId="{BEA00E8D-E98E-4F2F-BE0F-8BA7FBD9900B}" srcOrd="9" destOrd="0" presId="urn:microsoft.com/office/officeart/2005/8/layout/list1"/>
    <dgm:cxn modelId="{A0196B4E-C176-45DD-8E4F-20F8C75EB5D9}" type="presParOf" srcId="{F6634C08-78A7-45B6-A442-39B789B6F973}" destId="{8FF66D24-5632-4C57-BEE3-F11F43F7038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BCA51D-45BE-40A6-A598-4B6DB427D77B}" type="doc">
      <dgm:prSet loTypeId="urn:microsoft.com/office/officeart/2005/8/layout/hList6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5AE8CB5-6DD6-48D0-A8E7-75776CE42D86}">
      <dgm:prSet phldrT="[Text]" custT="1"/>
      <dgm:spPr/>
      <dgm:t>
        <a:bodyPr/>
        <a:lstStyle/>
        <a:p>
          <a:r>
            <a:rPr lang="en-US" sz="1600" dirty="0" err="1"/>
            <a:t>Hubungan</a:t>
          </a:r>
          <a:r>
            <a:rPr lang="en-US" sz="1600" dirty="0"/>
            <a:t> </a:t>
          </a:r>
          <a:r>
            <a:rPr lang="en-US" sz="1600" dirty="0" err="1"/>
            <a:t>Simetris</a:t>
          </a:r>
          <a:endParaRPr lang="en-US" sz="1600" dirty="0"/>
        </a:p>
      </dgm:t>
    </dgm:pt>
    <dgm:pt modelId="{2638EA7E-41E4-482B-907F-6FF3CD8837B7}" type="parTrans" cxnId="{22F76DF5-2318-48BE-9606-A963944FBF30}">
      <dgm:prSet/>
      <dgm:spPr/>
      <dgm:t>
        <a:bodyPr/>
        <a:lstStyle/>
        <a:p>
          <a:endParaRPr lang="en-US" sz="1600"/>
        </a:p>
      </dgm:t>
    </dgm:pt>
    <dgm:pt modelId="{72BAD806-F3B2-459E-82BB-A80DCAC77369}" type="sibTrans" cxnId="{22F76DF5-2318-48BE-9606-A963944FBF30}">
      <dgm:prSet/>
      <dgm:spPr/>
      <dgm:t>
        <a:bodyPr/>
        <a:lstStyle/>
        <a:p>
          <a:endParaRPr lang="en-US" sz="1600"/>
        </a:p>
      </dgm:t>
    </dgm:pt>
    <dgm:pt modelId="{F545B3F5-ED24-451F-9A5C-034E92EE18B9}">
      <dgm:prSet phldrT="[Text]" custT="1"/>
      <dgm:spPr/>
      <dgm:t>
        <a:bodyPr/>
        <a:lstStyle/>
        <a:p>
          <a:r>
            <a:rPr lang="en-US" sz="1600" dirty="0" err="1"/>
            <a:t>Hubungan</a:t>
          </a:r>
          <a:r>
            <a:rPr lang="en-US" sz="1600" dirty="0"/>
            <a:t> yang </a:t>
          </a:r>
          <a:r>
            <a:rPr lang="en-US" sz="1600" dirty="0" err="1"/>
            <a:t>menyatakan</a:t>
          </a:r>
          <a:r>
            <a:rPr lang="en-US" sz="1600" dirty="0"/>
            <a:t> </a:t>
          </a:r>
          <a:r>
            <a:rPr lang="en-US" sz="1600" dirty="0" err="1"/>
            <a:t>sifat</a:t>
          </a:r>
          <a:r>
            <a:rPr lang="en-US" sz="1600" dirty="0"/>
            <a:t> </a:t>
          </a:r>
          <a:r>
            <a:rPr lang="en-US" sz="1600" b="1" dirty="0" err="1"/>
            <a:t>kebersamaan</a:t>
          </a:r>
          <a:r>
            <a:rPr lang="en-US" sz="1600" dirty="0"/>
            <a:t> </a:t>
          </a:r>
          <a:r>
            <a:rPr lang="en-US" sz="1600" dirty="0" err="1"/>
            <a:t>antara</a:t>
          </a:r>
          <a:r>
            <a:rPr lang="en-US" sz="1600" dirty="0"/>
            <a:t> </a:t>
          </a:r>
          <a:r>
            <a:rPr lang="en-US" sz="1600" dirty="0" err="1"/>
            <a:t>dua</a:t>
          </a:r>
          <a:r>
            <a:rPr lang="en-US" sz="1600" dirty="0"/>
            <a:t> </a:t>
          </a:r>
          <a:r>
            <a:rPr lang="en-US" sz="1600" dirty="0" err="1"/>
            <a:t>variabel</a:t>
          </a:r>
          <a:r>
            <a:rPr lang="en-US" sz="1600" dirty="0"/>
            <a:t>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lebih</a:t>
          </a:r>
          <a:r>
            <a:rPr lang="en-US" sz="1600" dirty="0"/>
            <a:t>, </a:t>
          </a:r>
          <a:r>
            <a:rPr lang="en-US" sz="1600" dirty="0" err="1"/>
            <a:t>tetapi</a:t>
          </a:r>
          <a:r>
            <a:rPr lang="en-US" sz="1600" dirty="0"/>
            <a:t> </a:t>
          </a:r>
          <a:r>
            <a:rPr lang="en-US" sz="1600" b="1" dirty="0" err="1"/>
            <a:t>tidak</a:t>
          </a:r>
          <a:r>
            <a:rPr lang="en-US" sz="1600" b="1" dirty="0"/>
            <a:t> </a:t>
          </a:r>
          <a:r>
            <a:rPr lang="en-US" sz="1600" b="1" dirty="0" err="1"/>
            <a:t>menunjukkan</a:t>
          </a:r>
          <a:r>
            <a:rPr lang="en-US" sz="1600" b="1" dirty="0"/>
            <a:t> </a:t>
          </a:r>
          <a:r>
            <a:rPr lang="en-US" sz="1600" b="1" dirty="0" err="1"/>
            <a:t>hubungan</a:t>
          </a:r>
          <a:r>
            <a:rPr lang="en-US" sz="1600" b="1" dirty="0"/>
            <a:t> </a:t>
          </a:r>
          <a:r>
            <a:rPr lang="en-US" sz="1600" b="1" dirty="0" err="1"/>
            <a:t>sebagai</a:t>
          </a:r>
          <a:r>
            <a:rPr lang="en-US" sz="1600" b="1" dirty="0"/>
            <a:t> </a:t>
          </a:r>
          <a:r>
            <a:rPr lang="en-US" sz="1600" b="1" dirty="0" err="1"/>
            <a:t>akibat</a:t>
          </a:r>
          <a:endParaRPr lang="en-US" sz="1600" b="1" dirty="0"/>
        </a:p>
      </dgm:t>
    </dgm:pt>
    <dgm:pt modelId="{587A566A-4732-4C04-B63E-3802463E8D6F}" type="parTrans" cxnId="{404319B2-EE22-469B-968D-4694A57785DA}">
      <dgm:prSet/>
      <dgm:spPr/>
      <dgm:t>
        <a:bodyPr/>
        <a:lstStyle/>
        <a:p>
          <a:endParaRPr lang="en-US" sz="1600"/>
        </a:p>
      </dgm:t>
    </dgm:pt>
    <dgm:pt modelId="{C0C82622-A36D-4E9A-9C1A-EEDD9E5766E7}" type="sibTrans" cxnId="{404319B2-EE22-469B-968D-4694A57785DA}">
      <dgm:prSet/>
      <dgm:spPr/>
      <dgm:t>
        <a:bodyPr/>
        <a:lstStyle/>
        <a:p>
          <a:endParaRPr lang="en-US" sz="1600"/>
        </a:p>
      </dgm:t>
    </dgm:pt>
    <dgm:pt modelId="{CB00705A-35FF-4F1C-8281-CC60956B4516}">
      <dgm:prSet phldrT="[Text]" custT="1"/>
      <dgm:spPr/>
      <dgm:t>
        <a:bodyPr/>
        <a:lstStyle/>
        <a:p>
          <a:r>
            <a:rPr lang="en-US" sz="1600" dirty="0" err="1"/>
            <a:t>Contoh</a:t>
          </a:r>
          <a:r>
            <a:rPr lang="en-US" sz="1600" dirty="0"/>
            <a:t> : </a:t>
          </a:r>
          <a:r>
            <a:rPr lang="en-US" sz="1600" dirty="0" err="1"/>
            <a:t>Hubungan</a:t>
          </a:r>
          <a:r>
            <a:rPr lang="en-US" sz="1600" dirty="0"/>
            <a:t> </a:t>
          </a:r>
          <a:r>
            <a:rPr lang="en-US" sz="1600" dirty="0" err="1"/>
            <a:t>jumlah</a:t>
          </a:r>
          <a:r>
            <a:rPr lang="en-US" sz="1600" dirty="0"/>
            <a:t> </a:t>
          </a:r>
          <a:r>
            <a:rPr lang="en-US" sz="1600" dirty="0" err="1"/>
            <a:t>penonton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tingkat</a:t>
          </a:r>
          <a:r>
            <a:rPr lang="en-US" sz="1600" dirty="0"/>
            <a:t> </a:t>
          </a:r>
          <a:r>
            <a:rPr lang="en-US" sz="1600" dirty="0" err="1"/>
            <a:t>kerusuhan</a:t>
          </a:r>
          <a:endParaRPr lang="en-US" sz="1600" dirty="0"/>
        </a:p>
      </dgm:t>
    </dgm:pt>
    <dgm:pt modelId="{07A8BF47-FF0C-46CF-8966-65FED47DC9D8}" type="parTrans" cxnId="{B2CA8006-4710-4F98-BC58-8BAEAEECDA08}">
      <dgm:prSet/>
      <dgm:spPr/>
      <dgm:t>
        <a:bodyPr/>
        <a:lstStyle/>
        <a:p>
          <a:endParaRPr lang="en-US" sz="1600"/>
        </a:p>
      </dgm:t>
    </dgm:pt>
    <dgm:pt modelId="{26222ABE-36A2-4981-BC16-7B1F42E770CE}" type="sibTrans" cxnId="{B2CA8006-4710-4F98-BC58-8BAEAEECDA08}">
      <dgm:prSet/>
      <dgm:spPr/>
      <dgm:t>
        <a:bodyPr/>
        <a:lstStyle/>
        <a:p>
          <a:endParaRPr lang="en-US" sz="1600"/>
        </a:p>
      </dgm:t>
    </dgm:pt>
    <dgm:pt modelId="{EDCB9B40-BA5D-4BD2-AB64-5EF4E3331299}">
      <dgm:prSet phldrT="[Text]" custT="1"/>
      <dgm:spPr/>
      <dgm:t>
        <a:bodyPr/>
        <a:lstStyle/>
        <a:p>
          <a:r>
            <a:rPr lang="en-US" sz="1600" dirty="0" err="1"/>
            <a:t>Hubungan</a:t>
          </a:r>
          <a:r>
            <a:rPr lang="en-US" sz="1600" dirty="0"/>
            <a:t> </a:t>
          </a:r>
          <a:r>
            <a:rPr lang="en-US" sz="1600" dirty="0" err="1"/>
            <a:t>Kausal</a:t>
          </a:r>
          <a:endParaRPr lang="en-US" sz="1600" dirty="0"/>
        </a:p>
      </dgm:t>
    </dgm:pt>
    <dgm:pt modelId="{0D6C3163-98B7-4FDB-95E9-25809B4624AE}" type="parTrans" cxnId="{ED30BC2A-73AB-485E-88B2-0B3873933E16}">
      <dgm:prSet/>
      <dgm:spPr/>
      <dgm:t>
        <a:bodyPr/>
        <a:lstStyle/>
        <a:p>
          <a:endParaRPr lang="en-US" sz="1600"/>
        </a:p>
      </dgm:t>
    </dgm:pt>
    <dgm:pt modelId="{2A70E48B-FDE1-4204-8E2C-18A831EEDBDF}" type="sibTrans" cxnId="{ED30BC2A-73AB-485E-88B2-0B3873933E16}">
      <dgm:prSet/>
      <dgm:spPr/>
      <dgm:t>
        <a:bodyPr/>
        <a:lstStyle/>
        <a:p>
          <a:endParaRPr lang="en-US" sz="1600"/>
        </a:p>
      </dgm:t>
    </dgm:pt>
    <dgm:pt modelId="{7A812BC1-C8BF-4EC3-9292-F0439062746C}">
      <dgm:prSet phldrT="[Text]" custT="1"/>
      <dgm:spPr/>
      <dgm:t>
        <a:bodyPr/>
        <a:lstStyle/>
        <a:p>
          <a:r>
            <a:rPr lang="en-US" sz="1600" dirty="0" err="1"/>
            <a:t>Hubungan</a:t>
          </a:r>
          <a:r>
            <a:rPr lang="en-US" sz="1600" dirty="0"/>
            <a:t> </a:t>
          </a:r>
          <a:r>
            <a:rPr lang="en-US" sz="1600" dirty="0" err="1"/>
            <a:t>antara</a:t>
          </a:r>
          <a:r>
            <a:rPr lang="en-US" sz="1600" dirty="0"/>
            <a:t> </a:t>
          </a:r>
          <a:r>
            <a:rPr lang="en-US" sz="1600" dirty="0" err="1"/>
            <a:t>dua</a:t>
          </a:r>
          <a:r>
            <a:rPr lang="en-US" sz="1600" dirty="0"/>
            <a:t> </a:t>
          </a:r>
          <a:r>
            <a:rPr lang="en-US" sz="1600" dirty="0" err="1"/>
            <a:t>variabel</a:t>
          </a:r>
          <a:r>
            <a:rPr lang="en-US" sz="1600" dirty="0"/>
            <a:t>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lebih</a:t>
          </a:r>
          <a:r>
            <a:rPr lang="en-US" sz="1600" dirty="0"/>
            <a:t> yang </a:t>
          </a:r>
          <a:r>
            <a:rPr lang="en-US" sz="1600" dirty="0" err="1"/>
            <a:t>bersifat</a:t>
          </a:r>
          <a:r>
            <a:rPr lang="en-US" sz="1600" dirty="0"/>
            <a:t> </a:t>
          </a:r>
          <a:r>
            <a:rPr lang="en-US" sz="1600" b="1" dirty="0" err="1"/>
            <a:t>mempengaruhi</a:t>
          </a:r>
          <a:r>
            <a:rPr lang="en-US" sz="1600" dirty="0"/>
            <a:t> </a:t>
          </a:r>
          <a:r>
            <a:rPr lang="en-US" sz="1600" dirty="0" err="1"/>
            <a:t>antara</a:t>
          </a:r>
          <a:r>
            <a:rPr lang="en-US" sz="1600" dirty="0"/>
            <a:t> </a:t>
          </a:r>
          <a:r>
            <a:rPr lang="en-US" sz="1600" dirty="0" err="1"/>
            <a:t>variabel</a:t>
          </a:r>
          <a:r>
            <a:rPr lang="en-US" sz="1600" dirty="0"/>
            <a:t> yang </a:t>
          </a:r>
          <a:r>
            <a:rPr lang="en-US" sz="1600" dirty="0" err="1"/>
            <a:t>satu</a:t>
          </a:r>
          <a:r>
            <a:rPr lang="en-US" sz="1600" dirty="0"/>
            <a:t> (</a:t>
          </a:r>
          <a:r>
            <a:rPr lang="en-US" sz="1600" dirty="0" err="1"/>
            <a:t>variabel</a:t>
          </a:r>
          <a:r>
            <a:rPr lang="en-US" sz="1600" dirty="0"/>
            <a:t> </a:t>
          </a:r>
          <a:r>
            <a:rPr lang="en-US" sz="1600" dirty="0" err="1"/>
            <a:t>bebas</a:t>
          </a:r>
          <a:r>
            <a:rPr lang="en-US" sz="1600" dirty="0"/>
            <a:t>) </a:t>
          </a:r>
          <a:r>
            <a:rPr lang="en-US" sz="1600" dirty="0" err="1"/>
            <a:t>terhadap</a:t>
          </a:r>
          <a:r>
            <a:rPr lang="en-US" sz="1600" dirty="0"/>
            <a:t> </a:t>
          </a:r>
          <a:r>
            <a:rPr lang="en-US" sz="1600" dirty="0" err="1"/>
            <a:t>variabel</a:t>
          </a:r>
          <a:r>
            <a:rPr lang="en-US" sz="1600" dirty="0"/>
            <a:t> </a:t>
          </a:r>
          <a:r>
            <a:rPr lang="en-US" sz="1600" dirty="0" err="1"/>
            <a:t>lainnya</a:t>
          </a:r>
          <a:r>
            <a:rPr lang="en-US" sz="1600" dirty="0"/>
            <a:t> (</a:t>
          </a:r>
          <a:r>
            <a:rPr lang="en-US" sz="1600" dirty="0" err="1"/>
            <a:t>variabel</a:t>
          </a:r>
          <a:r>
            <a:rPr lang="en-US" sz="1600" dirty="0"/>
            <a:t> </a:t>
          </a:r>
          <a:r>
            <a:rPr lang="en-US" sz="1600" dirty="0" err="1"/>
            <a:t>terikat</a:t>
          </a:r>
          <a:r>
            <a:rPr lang="en-US" sz="1600" dirty="0"/>
            <a:t>)</a:t>
          </a:r>
        </a:p>
      </dgm:t>
    </dgm:pt>
    <dgm:pt modelId="{27BF98FA-0DBE-4659-A0AA-E6AB0B916FFC}" type="parTrans" cxnId="{0F24924F-303C-4C4A-8F0B-6B4FD5961B69}">
      <dgm:prSet/>
      <dgm:spPr/>
      <dgm:t>
        <a:bodyPr/>
        <a:lstStyle/>
        <a:p>
          <a:endParaRPr lang="en-US" sz="1600"/>
        </a:p>
      </dgm:t>
    </dgm:pt>
    <dgm:pt modelId="{E45984BA-BA87-4C1D-BFA3-AD3C6433CE1D}" type="sibTrans" cxnId="{0F24924F-303C-4C4A-8F0B-6B4FD5961B69}">
      <dgm:prSet/>
      <dgm:spPr/>
      <dgm:t>
        <a:bodyPr/>
        <a:lstStyle/>
        <a:p>
          <a:endParaRPr lang="en-US" sz="1600"/>
        </a:p>
      </dgm:t>
    </dgm:pt>
    <dgm:pt modelId="{175BE418-9D21-45A5-8369-5BE466E1A9C3}">
      <dgm:prSet phldrT="[Text]" custT="1"/>
      <dgm:spPr/>
      <dgm:t>
        <a:bodyPr/>
        <a:lstStyle/>
        <a:p>
          <a:r>
            <a:rPr lang="en-US" sz="1600" dirty="0" err="1"/>
            <a:t>Contoh</a:t>
          </a:r>
          <a:r>
            <a:rPr lang="en-US" sz="1600" dirty="0"/>
            <a:t> : </a:t>
          </a:r>
          <a:r>
            <a:rPr lang="en-US" sz="1600" dirty="0" err="1"/>
            <a:t>Hubungan</a:t>
          </a:r>
          <a:r>
            <a:rPr lang="en-US" sz="1600" dirty="0"/>
            <a:t> </a:t>
          </a:r>
          <a:r>
            <a:rPr lang="en-US" sz="1600" dirty="0" err="1"/>
            <a:t>tingkat</a:t>
          </a:r>
          <a:r>
            <a:rPr lang="en-US" sz="1600" dirty="0"/>
            <a:t> </a:t>
          </a:r>
          <a:r>
            <a:rPr lang="en-US" sz="1600" dirty="0" err="1"/>
            <a:t>pendidikan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waktu</a:t>
          </a:r>
          <a:r>
            <a:rPr lang="en-US" sz="1600" dirty="0"/>
            <a:t> </a:t>
          </a:r>
          <a:r>
            <a:rPr lang="en-US" sz="1600" dirty="0" err="1"/>
            <a:t>tunggu</a:t>
          </a:r>
          <a:r>
            <a:rPr lang="en-US" sz="1600" dirty="0"/>
            <a:t> </a:t>
          </a:r>
          <a:r>
            <a:rPr lang="en-US" sz="1600" dirty="0" err="1"/>
            <a:t>kerja</a:t>
          </a:r>
          <a:endParaRPr lang="en-US" sz="1600" dirty="0"/>
        </a:p>
      </dgm:t>
    </dgm:pt>
    <dgm:pt modelId="{AA2AD2A3-3FF7-4143-B964-260383EBB5D5}" type="parTrans" cxnId="{85F75C30-B231-49A1-AC44-14D14BFEE38E}">
      <dgm:prSet/>
      <dgm:spPr/>
      <dgm:t>
        <a:bodyPr/>
        <a:lstStyle/>
        <a:p>
          <a:endParaRPr lang="en-US" sz="1600"/>
        </a:p>
      </dgm:t>
    </dgm:pt>
    <dgm:pt modelId="{795F1A00-6260-4044-98E5-2AD921AB1DBF}" type="sibTrans" cxnId="{85F75C30-B231-49A1-AC44-14D14BFEE38E}">
      <dgm:prSet/>
      <dgm:spPr/>
      <dgm:t>
        <a:bodyPr/>
        <a:lstStyle/>
        <a:p>
          <a:endParaRPr lang="en-US" sz="1600"/>
        </a:p>
      </dgm:t>
    </dgm:pt>
    <dgm:pt modelId="{8DE887DD-1479-4B26-9658-FBAF12A13FB6}">
      <dgm:prSet phldrT="[Text]" custT="1"/>
      <dgm:spPr/>
      <dgm:t>
        <a:bodyPr/>
        <a:lstStyle/>
        <a:p>
          <a:r>
            <a:rPr lang="en-US" sz="1600" dirty="0" err="1"/>
            <a:t>Hubungan</a:t>
          </a:r>
          <a:r>
            <a:rPr lang="en-US" sz="1600" dirty="0"/>
            <a:t> </a:t>
          </a:r>
          <a:r>
            <a:rPr lang="en-US" sz="1600" dirty="0" err="1"/>
            <a:t>Interaktif</a:t>
          </a:r>
          <a:endParaRPr lang="en-US" sz="1600" dirty="0"/>
        </a:p>
      </dgm:t>
    </dgm:pt>
    <dgm:pt modelId="{2301A9C8-13A5-4311-B685-70700AB1FB65}" type="parTrans" cxnId="{0BAE2226-EFB3-4AE7-B10A-0E41FC216D62}">
      <dgm:prSet/>
      <dgm:spPr/>
      <dgm:t>
        <a:bodyPr/>
        <a:lstStyle/>
        <a:p>
          <a:endParaRPr lang="en-US" sz="1600"/>
        </a:p>
      </dgm:t>
    </dgm:pt>
    <dgm:pt modelId="{9B855AF6-7737-461E-AC73-D00AEE235686}" type="sibTrans" cxnId="{0BAE2226-EFB3-4AE7-B10A-0E41FC216D62}">
      <dgm:prSet/>
      <dgm:spPr/>
      <dgm:t>
        <a:bodyPr/>
        <a:lstStyle/>
        <a:p>
          <a:endParaRPr lang="en-US" sz="1600"/>
        </a:p>
      </dgm:t>
    </dgm:pt>
    <dgm:pt modelId="{E192A865-4C18-43B7-9056-066B978C83F2}">
      <dgm:prSet phldrT="[Text]" custT="1"/>
      <dgm:spPr/>
      <dgm:t>
        <a:bodyPr/>
        <a:lstStyle/>
        <a:p>
          <a:r>
            <a:rPr lang="en-US" sz="1600" dirty="0" err="1"/>
            <a:t>Hubungan</a:t>
          </a:r>
          <a:r>
            <a:rPr lang="en-US" sz="1600" dirty="0"/>
            <a:t> </a:t>
          </a:r>
          <a:r>
            <a:rPr lang="en-US" sz="1600" dirty="0" err="1"/>
            <a:t>antara</a:t>
          </a:r>
          <a:r>
            <a:rPr lang="en-US" sz="1600" dirty="0"/>
            <a:t>  </a:t>
          </a:r>
          <a:r>
            <a:rPr lang="en-US" sz="1600" dirty="0" err="1"/>
            <a:t>dua</a:t>
          </a:r>
          <a:r>
            <a:rPr lang="en-US" sz="1600" dirty="0"/>
            <a:t> </a:t>
          </a:r>
          <a:r>
            <a:rPr lang="en-US" sz="1600" dirty="0" err="1"/>
            <a:t>variabel</a:t>
          </a:r>
          <a:r>
            <a:rPr lang="en-US" sz="1600" dirty="0"/>
            <a:t>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lebih</a:t>
          </a:r>
          <a:r>
            <a:rPr lang="en-US" sz="1600" dirty="0"/>
            <a:t> </a:t>
          </a:r>
          <a:r>
            <a:rPr lang="en-US" sz="1600" dirty="0" err="1"/>
            <a:t>bersifat</a:t>
          </a:r>
          <a:r>
            <a:rPr lang="en-US" sz="1600" dirty="0"/>
            <a:t> </a:t>
          </a:r>
          <a:r>
            <a:rPr lang="en-US" sz="1600" dirty="0" err="1"/>
            <a:t>saling</a:t>
          </a:r>
          <a:r>
            <a:rPr lang="en-US" sz="1600" dirty="0"/>
            <a:t> </a:t>
          </a:r>
          <a:r>
            <a:rPr lang="en-US" sz="1600" b="1" dirty="0" err="1"/>
            <a:t>mempengaruhi</a:t>
          </a:r>
          <a:r>
            <a:rPr lang="en-US" sz="1600" dirty="0"/>
            <a:t> di mana </a:t>
          </a:r>
          <a:r>
            <a:rPr lang="en-US" sz="1600" b="1" dirty="0" err="1"/>
            <a:t>kedudukan</a:t>
          </a:r>
          <a:r>
            <a:rPr lang="en-US" sz="1600" b="1" dirty="0"/>
            <a:t> </a:t>
          </a:r>
          <a:r>
            <a:rPr lang="en-US" sz="1600" b="1" dirty="0" err="1"/>
            <a:t>variabel</a:t>
          </a:r>
          <a:r>
            <a:rPr lang="en-US" sz="1600" b="1" dirty="0"/>
            <a:t> X dan Y </a:t>
          </a:r>
          <a:r>
            <a:rPr lang="en-US" sz="1600" b="1" dirty="0" err="1"/>
            <a:t>dapat</a:t>
          </a:r>
          <a:r>
            <a:rPr lang="en-US" sz="1600" b="1" dirty="0"/>
            <a:t> </a:t>
          </a:r>
          <a:r>
            <a:rPr lang="en-US" sz="1600" b="1" dirty="0" err="1"/>
            <a:t>saling</a:t>
          </a:r>
          <a:r>
            <a:rPr lang="en-US" sz="1600" b="1" dirty="0"/>
            <a:t> </a:t>
          </a:r>
          <a:r>
            <a:rPr lang="en-US" sz="1600" b="1" dirty="0" err="1"/>
            <a:t>bergantian</a:t>
          </a:r>
          <a:r>
            <a:rPr lang="en-US" sz="1600" b="1" dirty="0"/>
            <a:t>.</a:t>
          </a:r>
        </a:p>
      </dgm:t>
    </dgm:pt>
    <dgm:pt modelId="{D9759422-F5F6-40DA-BE4C-28A4C797BBF1}" type="parTrans" cxnId="{6C39E2E6-80C3-4779-91D3-26BCA85BBBCF}">
      <dgm:prSet/>
      <dgm:spPr/>
      <dgm:t>
        <a:bodyPr/>
        <a:lstStyle/>
        <a:p>
          <a:endParaRPr lang="en-US" sz="1600"/>
        </a:p>
      </dgm:t>
    </dgm:pt>
    <dgm:pt modelId="{055EF416-2185-451C-B29A-182432253F38}" type="sibTrans" cxnId="{6C39E2E6-80C3-4779-91D3-26BCA85BBBCF}">
      <dgm:prSet/>
      <dgm:spPr/>
      <dgm:t>
        <a:bodyPr/>
        <a:lstStyle/>
        <a:p>
          <a:endParaRPr lang="en-US" sz="1600"/>
        </a:p>
      </dgm:t>
    </dgm:pt>
    <dgm:pt modelId="{74B0BA77-2197-436B-B8E2-D3E80E1A4835}">
      <dgm:prSet phldrT="[Text]" custT="1"/>
      <dgm:spPr/>
      <dgm:t>
        <a:bodyPr/>
        <a:lstStyle/>
        <a:p>
          <a:r>
            <a:rPr lang="en-US" sz="1600" dirty="0" err="1"/>
            <a:t>Contoh</a:t>
          </a:r>
          <a:r>
            <a:rPr lang="en-US" sz="1600" dirty="0"/>
            <a:t>: </a:t>
          </a:r>
          <a:r>
            <a:rPr lang="en-US" sz="1600" dirty="0" err="1"/>
            <a:t>Hubungan</a:t>
          </a:r>
          <a:r>
            <a:rPr lang="en-US" sz="1600" dirty="0"/>
            <a:t> </a:t>
          </a:r>
          <a:r>
            <a:rPr lang="en-US" sz="1600" dirty="0" err="1"/>
            <a:t>antara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barang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tingkat</a:t>
          </a:r>
          <a:r>
            <a:rPr lang="en-US" sz="1600" dirty="0"/>
            <a:t> </a:t>
          </a:r>
          <a:r>
            <a:rPr lang="en-US" sz="1600" dirty="0" err="1"/>
            <a:t>penjualan</a:t>
          </a:r>
          <a:endParaRPr lang="en-US" sz="1600" dirty="0"/>
        </a:p>
      </dgm:t>
    </dgm:pt>
    <dgm:pt modelId="{1307390A-9EBD-4A4A-A846-7AD795DDDA3F}" type="parTrans" cxnId="{58CF2D47-FA45-474B-B430-E149E4EB0813}">
      <dgm:prSet/>
      <dgm:spPr/>
      <dgm:t>
        <a:bodyPr/>
        <a:lstStyle/>
        <a:p>
          <a:endParaRPr lang="en-US" sz="1600"/>
        </a:p>
      </dgm:t>
    </dgm:pt>
    <dgm:pt modelId="{40A411C7-1AE9-41A0-92BF-4F96A55CC702}" type="sibTrans" cxnId="{58CF2D47-FA45-474B-B430-E149E4EB0813}">
      <dgm:prSet/>
      <dgm:spPr/>
      <dgm:t>
        <a:bodyPr/>
        <a:lstStyle/>
        <a:p>
          <a:endParaRPr lang="en-US" sz="1600"/>
        </a:p>
      </dgm:t>
    </dgm:pt>
    <dgm:pt modelId="{AC5F07A6-698A-4A3F-82F0-6F13E0F3FC61}">
      <dgm:prSet phldrT="[Text]" custT="1"/>
      <dgm:spPr/>
      <dgm:t>
        <a:bodyPr/>
        <a:lstStyle/>
        <a:p>
          <a:endParaRPr lang="en-US" sz="1600" dirty="0"/>
        </a:p>
      </dgm:t>
    </dgm:pt>
    <dgm:pt modelId="{F686B63A-A1CD-43FD-89CF-672223C82061}" type="parTrans" cxnId="{250A5978-ACC4-460B-9D14-5D5452B2CFB9}">
      <dgm:prSet/>
      <dgm:spPr/>
      <dgm:t>
        <a:bodyPr/>
        <a:lstStyle/>
        <a:p>
          <a:endParaRPr lang="en-US"/>
        </a:p>
      </dgm:t>
    </dgm:pt>
    <dgm:pt modelId="{EAA1681B-7B16-4ADF-95F2-9970A830EFDF}" type="sibTrans" cxnId="{250A5978-ACC4-460B-9D14-5D5452B2CFB9}">
      <dgm:prSet/>
      <dgm:spPr/>
      <dgm:t>
        <a:bodyPr/>
        <a:lstStyle/>
        <a:p>
          <a:endParaRPr lang="en-US"/>
        </a:p>
      </dgm:t>
    </dgm:pt>
    <dgm:pt modelId="{781BA8FF-CCA6-4EAC-B571-4B850683D2D0}">
      <dgm:prSet phldrT="[Text]" custT="1"/>
      <dgm:spPr/>
      <dgm:t>
        <a:bodyPr/>
        <a:lstStyle/>
        <a:p>
          <a:endParaRPr lang="en-US" sz="1600" dirty="0"/>
        </a:p>
      </dgm:t>
    </dgm:pt>
    <dgm:pt modelId="{99B4AB15-0491-429F-AA52-01C643EB1E52}" type="parTrans" cxnId="{847CBD41-D81F-4F13-9899-1310CBFBBF06}">
      <dgm:prSet/>
      <dgm:spPr/>
      <dgm:t>
        <a:bodyPr/>
        <a:lstStyle/>
        <a:p>
          <a:endParaRPr lang="en-US"/>
        </a:p>
      </dgm:t>
    </dgm:pt>
    <dgm:pt modelId="{3258B5FC-9542-445C-A41E-AF0A4F80C2FA}" type="sibTrans" cxnId="{847CBD41-D81F-4F13-9899-1310CBFBBF06}">
      <dgm:prSet/>
      <dgm:spPr/>
      <dgm:t>
        <a:bodyPr/>
        <a:lstStyle/>
        <a:p>
          <a:endParaRPr lang="en-US"/>
        </a:p>
      </dgm:t>
    </dgm:pt>
    <dgm:pt modelId="{2FB53CE4-E5F1-49E3-A72C-A5906BD486B6}">
      <dgm:prSet phldrT="[Text]" custT="1"/>
      <dgm:spPr/>
      <dgm:t>
        <a:bodyPr/>
        <a:lstStyle/>
        <a:p>
          <a:endParaRPr lang="en-US" sz="1600" dirty="0"/>
        </a:p>
      </dgm:t>
    </dgm:pt>
    <dgm:pt modelId="{BD089BE9-2E06-4B9E-B056-95E35677019E}" type="parTrans" cxnId="{B0ED1D96-5082-4CBA-B763-7F39984E2381}">
      <dgm:prSet/>
      <dgm:spPr/>
      <dgm:t>
        <a:bodyPr/>
        <a:lstStyle/>
        <a:p>
          <a:endParaRPr lang="en-US"/>
        </a:p>
      </dgm:t>
    </dgm:pt>
    <dgm:pt modelId="{93313A22-5A98-4F75-962B-7831A353C7D3}" type="sibTrans" cxnId="{B0ED1D96-5082-4CBA-B763-7F39984E2381}">
      <dgm:prSet/>
      <dgm:spPr/>
      <dgm:t>
        <a:bodyPr/>
        <a:lstStyle/>
        <a:p>
          <a:endParaRPr lang="en-US"/>
        </a:p>
      </dgm:t>
    </dgm:pt>
    <dgm:pt modelId="{6960B2CB-3FFD-4890-97DA-03CDB3E7B7FB}" type="pres">
      <dgm:prSet presAssocID="{FFBCA51D-45BE-40A6-A598-4B6DB427D77B}" presName="Name0" presStyleCnt="0">
        <dgm:presLayoutVars>
          <dgm:dir/>
          <dgm:resizeHandles val="exact"/>
        </dgm:presLayoutVars>
      </dgm:prSet>
      <dgm:spPr/>
    </dgm:pt>
    <dgm:pt modelId="{6F4CD218-95E2-49C0-B04A-3BB7DDDC563B}" type="pres">
      <dgm:prSet presAssocID="{65AE8CB5-6DD6-48D0-A8E7-75776CE42D86}" presName="node" presStyleLbl="node1" presStyleIdx="0" presStyleCnt="3">
        <dgm:presLayoutVars>
          <dgm:bulletEnabled val="1"/>
        </dgm:presLayoutVars>
      </dgm:prSet>
      <dgm:spPr/>
    </dgm:pt>
    <dgm:pt modelId="{F7EE8765-491E-41FF-BC34-708256C1008D}" type="pres">
      <dgm:prSet presAssocID="{72BAD806-F3B2-459E-82BB-A80DCAC77369}" presName="sibTrans" presStyleCnt="0"/>
      <dgm:spPr/>
    </dgm:pt>
    <dgm:pt modelId="{E2B3350B-9682-4A10-B775-78EF21522479}" type="pres">
      <dgm:prSet presAssocID="{EDCB9B40-BA5D-4BD2-AB64-5EF4E3331299}" presName="node" presStyleLbl="node1" presStyleIdx="1" presStyleCnt="3">
        <dgm:presLayoutVars>
          <dgm:bulletEnabled val="1"/>
        </dgm:presLayoutVars>
      </dgm:prSet>
      <dgm:spPr/>
    </dgm:pt>
    <dgm:pt modelId="{3E6DE9FB-F7D0-448F-9A14-027A2BFDA5A0}" type="pres">
      <dgm:prSet presAssocID="{2A70E48B-FDE1-4204-8E2C-18A831EEDBDF}" presName="sibTrans" presStyleCnt="0"/>
      <dgm:spPr/>
    </dgm:pt>
    <dgm:pt modelId="{50A3054F-9735-46FE-8B66-B84C6125D8E6}" type="pres">
      <dgm:prSet presAssocID="{8DE887DD-1479-4B26-9658-FBAF12A13FB6}" presName="node" presStyleLbl="node1" presStyleIdx="2" presStyleCnt="3">
        <dgm:presLayoutVars>
          <dgm:bulletEnabled val="1"/>
        </dgm:presLayoutVars>
      </dgm:prSet>
      <dgm:spPr/>
    </dgm:pt>
  </dgm:ptLst>
  <dgm:cxnLst>
    <dgm:cxn modelId="{C8D1BA02-AE7D-483E-B010-022A78590EBB}" type="presOf" srcId="{175BE418-9D21-45A5-8369-5BE466E1A9C3}" destId="{E2B3350B-9682-4A10-B775-78EF21522479}" srcOrd="0" destOrd="3" presId="urn:microsoft.com/office/officeart/2005/8/layout/hList6"/>
    <dgm:cxn modelId="{28689A05-9618-4F3B-B004-397C5A6A8514}" type="presOf" srcId="{CB00705A-35FF-4F1C-8281-CC60956B4516}" destId="{6F4CD218-95E2-49C0-B04A-3BB7DDDC563B}" srcOrd="0" destOrd="3" presId="urn:microsoft.com/office/officeart/2005/8/layout/hList6"/>
    <dgm:cxn modelId="{B2CA8006-4710-4F98-BC58-8BAEAEECDA08}" srcId="{65AE8CB5-6DD6-48D0-A8E7-75776CE42D86}" destId="{CB00705A-35FF-4F1C-8281-CC60956B4516}" srcOrd="2" destOrd="0" parTransId="{07A8BF47-FF0C-46CF-8966-65FED47DC9D8}" sibTransId="{26222ABE-36A2-4981-BC16-7B1F42E770CE}"/>
    <dgm:cxn modelId="{0BAE2226-EFB3-4AE7-B10A-0E41FC216D62}" srcId="{FFBCA51D-45BE-40A6-A598-4B6DB427D77B}" destId="{8DE887DD-1479-4B26-9658-FBAF12A13FB6}" srcOrd="2" destOrd="0" parTransId="{2301A9C8-13A5-4311-B685-70700AB1FB65}" sibTransId="{9B855AF6-7737-461E-AC73-D00AEE235686}"/>
    <dgm:cxn modelId="{ED30BC2A-73AB-485E-88B2-0B3873933E16}" srcId="{FFBCA51D-45BE-40A6-A598-4B6DB427D77B}" destId="{EDCB9B40-BA5D-4BD2-AB64-5EF4E3331299}" srcOrd="1" destOrd="0" parTransId="{0D6C3163-98B7-4FDB-95E9-25809B4624AE}" sibTransId="{2A70E48B-FDE1-4204-8E2C-18A831EEDBDF}"/>
    <dgm:cxn modelId="{85F75C30-B231-49A1-AC44-14D14BFEE38E}" srcId="{EDCB9B40-BA5D-4BD2-AB64-5EF4E3331299}" destId="{175BE418-9D21-45A5-8369-5BE466E1A9C3}" srcOrd="2" destOrd="0" parTransId="{AA2AD2A3-3FF7-4143-B964-260383EBB5D5}" sibTransId="{795F1A00-6260-4044-98E5-2AD921AB1DBF}"/>
    <dgm:cxn modelId="{F483FD32-2E10-4DB9-AAF3-AF809F58623C}" type="presOf" srcId="{8DE887DD-1479-4B26-9658-FBAF12A13FB6}" destId="{50A3054F-9735-46FE-8B66-B84C6125D8E6}" srcOrd="0" destOrd="0" presId="urn:microsoft.com/office/officeart/2005/8/layout/hList6"/>
    <dgm:cxn modelId="{847CBD41-D81F-4F13-9899-1310CBFBBF06}" srcId="{EDCB9B40-BA5D-4BD2-AB64-5EF4E3331299}" destId="{781BA8FF-CCA6-4EAC-B571-4B850683D2D0}" srcOrd="1" destOrd="0" parTransId="{99B4AB15-0491-429F-AA52-01C643EB1E52}" sibTransId="{3258B5FC-9542-445C-A41E-AF0A4F80C2FA}"/>
    <dgm:cxn modelId="{58CF2D47-FA45-474B-B430-E149E4EB0813}" srcId="{8DE887DD-1479-4B26-9658-FBAF12A13FB6}" destId="{74B0BA77-2197-436B-B8E2-D3E80E1A4835}" srcOrd="2" destOrd="0" parTransId="{1307390A-9EBD-4A4A-A846-7AD795DDDA3F}" sibTransId="{40A411C7-1AE9-41A0-92BF-4F96A55CC702}"/>
    <dgm:cxn modelId="{077E976A-8C86-48C8-A577-904AF94307BA}" type="presOf" srcId="{FFBCA51D-45BE-40A6-A598-4B6DB427D77B}" destId="{6960B2CB-3FFD-4890-97DA-03CDB3E7B7FB}" srcOrd="0" destOrd="0" presId="urn:microsoft.com/office/officeart/2005/8/layout/hList6"/>
    <dgm:cxn modelId="{0F24924F-303C-4C4A-8F0B-6B4FD5961B69}" srcId="{EDCB9B40-BA5D-4BD2-AB64-5EF4E3331299}" destId="{7A812BC1-C8BF-4EC3-9292-F0439062746C}" srcOrd="0" destOrd="0" parTransId="{27BF98FA-0DBE-4659-A0AA-E6AB0B916FFC}" sibTransId="{E45984BA-BA87-4C1D-BFA3-AD3C6433CE1D}"/>
    <dgm:cxn modelId="{04C24C54-2DF9-4DF0-B95B-61A8436576F6}" type="presOf" srcId="{74B0BA77-2197-436B-B8E2-D3E80E1A4835}" destId="{50A3054F-9735-46FE-8B66-B84C6125D8E6}" srcOrd="0" destOrd="3" presId="urn:microsoft.com/office/officeart/2005/8/layout/hList6"/>
    <dgm:cxn modelId="{250A5978-ACC4-460B-9D14-5D5452B2CFB9}" srcId="{65AE8CB5-6DD6-48D0-A8E7-75776CE42D86}" destId="{AC5F07A6-698A-4A3F-82F0-6F13E0F3FC61}" srcOrd="1" destOrd="0" parTransId="{F686B63A-A1CD-43FD-89CF-672223C82061}" sibTransId="{EAA1681B-7B16-4ADF-95F2-9970A830EFDF}"/>
    <dgm:cxn modelId="{D851B889-B40D-4021-B435-4FC5EA31421C}" type="presOf" srcId="{2FB53CE4-E5F1-49E3-A72C-A5906BD486B6}" destId="{50A3054F-9735-46FE-8B66-B84C6125D8E6}" srcOrd="0" destOrd="2" presId="urn:microsoft.com/office/officeart/2005/8/layout/hList6"/>
    <dgm:cxn modelId="{6AF9C789-DB6D-4D55-AD15-3CE01484B989}" type="presOf" srcId="{781BA8FF-CCA6-4EAC-B571-4B850683D2D0}" destId="{E2B3350B-9682-4A10-B775-78EF21522479}" srcOrd="0" destOrd="2" presId="urn:microsoft.com/office/officeart/2005/8/layout/hList6"/>
    <dgm:cxn modelId="{B0ED1D96-5082-4CBA-B763-7F39984E2381}" srcId="{8DE887DD-1479-4B26-9658-FBAF12A13FB6}" destId="{2FB53CE4-E5F1-49E3-A72C-A5906BD486B6}" srcOrd="1" destOrd="0" parTransId="{BD089BE9-2E06-4B9E-B056-95E35677019E}" sibTransId="{93313A22-5A98-4F75-962B-7831A353C7D3}"/>
    <dgm:cxn modelId="{E8A7E996-C55D-44EC-85C7-8348A3EA5F7F}" type="presOf" srcId="{65AE8CB5-6DD6-48D0-A8E7-75776CE42D86}" destId="{6F4CD218-95E2-49C0-B04A-3BB7DDDC563B}" srcOrd="0" destOrd="0" presId="urn:microsoft.com/office/officeart/2005/8/layout/hList6"/>
    <dgm:cxn modelId="{4FD8EC9B-436E-4C14-8E38-FF08FE3C6C03}" type="presOf" srcId="{EDCB9B40-BA5D-4BD2-AB64-5EF4E3331299}" destId="{E2B3350B-9682-4A10-B775-78EF21522479}" srcOrd="0" destOrd="0" presId="urn:microsoft.com/office/officeart/2005/8/layout/hList6"/>
    <dgm:cxn modelId="{735DA79E-F980-4863-86B2-0124333BA36F}" type="presOf" srcId="{AC5F07A6-698A-4A3F-82F0-6F13E0F3FC61}" destId="{6F4CD218-95E2-49C0-B04A-3BB7DDDC563B}" srcOrd="0" destOrd="2" presId="urn:microsoft.com/office/officeart/2005/8/layout/hList6"/>
    <dgm:cxn modelId="{07AED6A0-01F2-4A4F-A2E0-F0814383AE6E}" type="presOf" srcId="{E192A865-4C18-43B7-9056-066B978C83F2}" destId="{50A3054F-9735-46FE-8B66-B84C6125D8E6}" srcOrd="0" destOrd="1" presId="urn:microsoft.com/office/officeart/2005/8/layout/hList6"/>
    <dgm:cxn modelId="{404319B2-EE22-469B-968D-4694A57785DA}" srcId="{65AE8CB5-6DD6-48D0-A8E7-75776CE42D86}" destId="{F545B3F5-ED24-451F-9A5C-034E92EE18B9}" srcOrd="0" destOrd="0" parTransId="{587A566A-4732-4C04-B63E-3802463E8D6F}" sibTransId="{C0C82622-A36D-4E9A-9C1A-EEDD9E5766E7}"/>
    <dgm:cxn modelId="{95592FB4-E79D-439E-873B-9C62925C9C5C}" type="presOf" srcId="{F545B3F5-ED24-451F-9A5C-034E92EE18B9}" destId="{6F4CD218-95E2-49C0-B04A-3BB7DDDC563B}" srcOrd="0" destOrd="1" presId="urn:microsoft.com/office/officeart/2005/8/layout/hList6"/>
    <dgm:cxn modelId="{BB8069C4-F8AB-4C97-8994-9835ECAA03A3}" type="presOf" srcId="{7A812BC1-C8BF-4EC3-9292-F0439062746C}" destId="{E2B3350B-9682-4A10-B775-78EF21522479}" srcOrd="0" destOrd="1" presId="urn:microsoft.com/office/officeart/2005/8/layout/hList6"/>
    <dgm:cxn modelId="{6C39E2E6-80C3-4779-91D3-26BCA85BBBCF}" srcId="{8DE887DD-1479-4B26-9658-FBAF12A13FB6}" destId="{E192A865-4C18-43B7-9056-066B978C83F2}" srcOrd="0" destOrd="0" parTransId="{D9759422-F5F6-40DA-BE4C-28A4C797BBF1}" sibTransId="{055EF416-2185-451C-B29A-182432253F38}"/>
    <dgm:cxn modelId="{22F76DF5-2318-48BE-9606-A963944FBF30}" srcId="{FFBCA51D-45BE-40A6-A598-4B6DB427D77B}" destId="{65AE8CB5-6DD6-48D0-A8E7-75776CE42D86}" srcOrd="0" destOrd="0" parTransId="{2638EA7E-41E4-482B-907F-6FF3CD8837B7}" sibTransId="{72BAD806-F3B2-459E-82BB-A80DCAC77369}"/>
    <dgm:cxn modelId="{412E64BF-B9FB-4FEE-9DE2-ED863244E087}" type="presParOf" srcId="{6960B2CB-3FFD-4890-97DA-03CDB3E7B7FB}" destId="{6F4CD218-95E2-49C0-B04A-3BB7DDDC563B}" srcOrd="0" destOrd="0" presId="urn:microsoft.com/office/officeart/2005/8/layout/hList6"/>
    <dgm:cxn modelId="{69C8B6C0-AC9C-48D3-9D73-EC37AD624161}" type="presParOf" srcId="{6960B2CB-3FFD-4890-97DA-03CDB3E7B7FB}" destId="{F7EE8765-491E-41FF-BC34-708256C1008D}" srcOrd="1" destOrd="0" presId="urn:microsoft.com/office/officeart/2005/8/layout/hList6"/>
    <dgm:cxn modelId="{850873C4-93F8-4F83-AEA1-CF87CEB49918}" type="presParOf" srcId="{6960B2CB-3FFD-4890-97DA-03CDB3E7B7FB}" destId="{E2B3350B-9682-4A10-B775-78EF21522479}" srcOrd="2" destOrd="0" presId="urn:microsoft.com/office/officeart/2005/8/layout/hList6"/>
    <dgm:cxn modelId="{C73AAE8C-0714-4528-93C2-CD727210228C}" type="presParOf" srcId="{6960B2CB-3FFD-4890-97DA-03CDB3E7B7FB}" destId="{3E6DE9FB-F7D0-448F-9A14-027A2BFDA5A0}" srcOrd="3" destOrd="0" presId="urn:microsoft.com/office/officeart/2005/8/layout/hList6"/>
    <dgm:cxn modelId="{0D385A71-72DA-46A5-A289-2203B1E2EF33}" type="presParOf" srcId="{6960B2CB-3FFD-4890-97DA-03CDB3E7B7FB}" destId="{50A3054F-9735-46FE-8B66-B84C6125D8E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91E6A2-7C90-4D61-A197-849566FE5309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F685C2D-AC38-4725-A457-1F89241CBF82}">
      <dgm:prSet phldrT="[Text]" custT="1"/>
      <dgm:spPr/>
      <dgm:t>
        <a:bodyPr/>
        <a:lstStyle/>
        <a:p>
          <a:r>
            <a:rPr lang="en-US" sz="1600" dirty="0"/>
            <a:t>KOEFISIEN KORELASI</a:t>
          </a:r>
        </a:p>
      </dgm:t>
    </dgm:pt>
    <dgm:pt modelId="{EC6D3468-0FA7-4C5F-BB1B-4A5FFFE7B8CA}" type="parTrans" cxnId="{99C5B0B8-E329-417C-B980-01098DEB7717}">
      <dgm:prSet/>
      <dgm:spPr/>
      <dgm:t>
        <a:bodyPr/>
        <a:lstStyle/>
        <a:p>
          <a:endParaRPr lang="en-US" sz="1600"/>
        </a:p>
      </dgm:t>
    </dgm:pt>
    <dgm:pt modelId="{3CD93677-94DE-4507-9BAC-C6908AF1B82E}" type="sibTrans" cxnId="{99C5B0B8-E329-417C-B980-01098DEB7717}">
      <dgm:prSet/>
      <dgm:spPr/>
      <dgm:t>
        <a:bodyPr/>
        <a:lstStyle/>
        <a:p>
          <a:endParaRPr lang="en-US" sz="1600"/>
        </a:p>
      </dgm:t>
    </dgm:pt>
    <dgm:pt modelId="{8F30E89A-0941-41C2-888D-A53C8B7D3DD2}">
      <dgm:prSet phldrT="[Text]" custT="1"/>
      <dgm:spPr/>
      <dgm:t>
        <a:bodyPr/>
        <a:lstStyle/>
        <a:p>
          <a:r>
            <a:rPr lang="en-US" sz="1400" dirty="0" err="1"/>
            <a:t>Bilangan</a:t>
          </a:r>
          <a:r>
            <a:rPr lang="en-US" sz="1400" dirty="0"/>
            <a:t> yang </a:t>
          </a:r>
          <a:r>
            <a:rPr lang="en-US" sz="1400" dirty="0" err="1"/>
            <a:t>menyatakan</a:t>
          </a:r>
          <a:r>
            <a:rPr lang="en-US" sz="1400" dirty="0"/>
            <a:t> </a:t>
          </a:r>
          <a:r>
            <a:rPr lang="en-US" sz="1400" b="1" dirty="0" err="1"/>
            <a:t>kekuatan</a:t>
          </a:r>
          <a:r>
            <a:rPr lang="en-US" sz="1400" b="1" dirty="0"/>
            <a:t> </a:t>
          </a:r>
          <a:r>
            <a:rPr lang="en-US" sz="1400" b="1" dirty="0" err="1"/>
            <a:t>hubungan</a:t>
          </a:r>
          <a:r>
            <a:rPr lang="en-US" sz="1400" b="1" dirty="0"/>
            <a:t> </a:t>
          </a:r>
          <a:r>
            <a:rPr lang="en-US" sz="1400" dirty="0" err="1"/>
            <a:t>antara</a:t>
          </a:r>
          <a:r>
            <a:rPr lang="en-US" sz="1400" dirty="0"/>
            <a:t> </a:t>
          </a:r>
          <a:r>
            <a:rPr lang="en-US" sz="1400" dirty="0" err="1"/>
            <a:t>dua</a:t>
          </a:r>
          <a:r>
            <a:rPr lang="en-US" sz="1400" dirty="0"/>
            <a:t> </a:t>
          </a:r>
          <a:r>
            <a:rPr lang="en-US" sz="1400" dirty="0" err="1"/>
            <a:t>variabel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lebih</a:t>
          </a:r>
          <a:r>
            <a:rPr lang="en-US" sz="1400" dirty="0"/>
            <a:t> </a:t>
          </a:r>
          <a:r>
            <a:rPr lang="en-US" sz="1400" dirty="0" err="1"/>
            <a:t>serta</a:t>
          </a:r>
          <a:r>
            <a:rPr lang="en-US" sz="1400" dirty="0"/>
            <a:t> </a:t>
          </a:r>
          <a:r>
            <a:rPr lang="en-US" sz="1400" dirty="0" err="1"/>
            <a:t>dapat</a:t>
          </a:r>
          <a:r>
            <a:rPr lang="en-US" sz="1400" dirty="0"/>
            <a:t> </a:t>
          </a:r>
          <a:r>
            <a:rPr lang="en-US" sz="1400" b="1" dirty="0" err="1"/>
            <a:t>menentukan</a:t>
          </a:r>
          <a:r>
            <a:rPr lang="en-US" sz="1400" b="1" dirty="0"/>
            <a:t> </a:t>
          </a:r>
          <a:r>
            <a:rPr lang="en-US" sz="1400" b="1" dirty="0" err="1"/>
            <a:t>arah</a:t>
          </a:r>
          <a:r>
            <a:rPr lang="en-US" sz="1400" b="1" dirty="0"/>
            <a:t> </a:t>
          </a:r>
          <a:r>
            <a:rPr lang="en-US" sz="1400" dirty="0" err="1"/>
            <a:t>dari</a:t>
          </a:r>
          <a:r>
            <a:rPr lang="en-US" sz="1400" dirty="0"/>
            <a:t> </a:t>
          </a:r>
          <a:r>
            <a:rPr lang="en-US" sz="1400" dirty="0" err="1"/>
            <a:t>kedua</a:t>
          </a:r>
          <a:r>
            <a:rPr lang="en-US" sz="1400" dirty="0"/>
            <a:t> </a:t>
          </a:r>
          <a:r>
            <a:rPr lang="en-US" sz="1400" dirty="0" err="1"/>
            <a:t>variabel</a:t>
          </a:r>
          <a:endParaRPr lang="en-US" sz="1400" dirty="0"/>
        </a:p>
      </dgm:t>
    </dgm:pt>
    <dgm:pt modelId="{72C76879-7EAE-4DD4-B2D3-FE6D97C76002}" type="parTrans" cxnId="{CC666713-1BA3-4679-A2E7-D575DCCE4C46}">
      <dgm:prSet/>
      <dgm:spPr/>
      <dgm:t>
        <a:bodyPr/>
        <a:lstStyle/>
        <a:p>
          <a:endParaRPr lang="en-US" sz="1600"/>
        </a:p>
      </dgm:t>
    </dgm:pt>
    <dgm:pt modelId="{E7519B92-A222-4E6E-B305-8F5DA1981963}" type="sibTrans" cxnId="{CC666713-1BA3-4679-A2E7-D575DCCE4C46}">
      <dgm:prSet/>
      <dgm:spPr/>
      <dgm:t>
        <a:bodyPr/>
        <a:lstStyle/>
        <a:p>
          <a:endParaRPr lang="en-US" sz="1600"/>
        </a:p>
      </dgm:t>
    </dgm:pt>
    <dgm:pt modelId="{47B112E4-6391-41A3-933C-80B4986E7352}">
      <dgm:prSet phldrT="[Text]" custT="1"/>
      <dgm:spPr/>
      <dgm:t>
        <a:bodyPr/>
        <a:lstStyle/>
        <a:p>
          <a:r>
            <a:rPr lang="en-US" sz="1400" dirty="0"/>
            <a:t>Nilai </a:t>
          </a:r>
          <a:r>
            <a:rPr lang="en-US" sz="1400" dirty="0" err="1"/>
            <a:t>korelasi</a:t>
          </a:r>
          <a:r>
            <a:rPr lang="en-US" sz="1400" dirty="0"/>
            <a:t>  </a:t>
          </a:r>
          <a:r>
            <a:rPr lang="en-US" sz="1400" b="1" dirty="0"/>
            <a:t>r = ( -1 </a:t>
          </a:r>
          <a:r>
            <a:rPr lang="en-US" sz="1400" b="1" dirty="0">
              <a:latin typeface="Calibri"/>
            </a:rPr>
            <a:t>≤ 0 ≤  1)</a:t>
          </a:r>
          <a:endParaRPr lang="en-US" sz="1400" b="1" dirty="0"/>
        </a:p>
      </dgm:t>
    </dgm:pt>
    <dgm:pt modelId="{67E22667-6C25-4338-A41B-18937D605F0D}" type="parTrans" cxnId="{1E587416-690A-4BCC-AB57-4DA7D332C3A9}">
      <dgm:prSet/>
      <dgm:spPr/>
      <dgm:t>
        <a:bodyPr/>
        <a:lstStyle/>
        <a:p>
          <a:endParaRPr lang="en-US" sz="1600"/>
        </a:p>
      </dgm:t>
    </dgm:pt>
    <dgm:pt modelId="{B9DAEAB0-EE11-4AA3-8ED1-0A1A66628324}" type="sibTrans" cxnId="{1E587416-690A-4BCC-AB57-4DA7D332C3A9}">
      <dgm:prSet/>
      <dgm:spPr/>
      <dgm:t>
        <a:bodyPr/>
        <a:lstStyle/>
        <a:p>
          <a:endParaRPr lang="en-US" sz="1600"/>
        </a:p>
      </dgm:t>
    </dgm:pt>
    <dgm:pt modelId="{A8F3B6AE-415A-4F3D-A0B5-30BDC2CDA2C9}">
      <dgm:prSet phldrT="[Text]" custT="1"/>
      <dgm:spPr/>
      <dgm:t>
        <a:bodyPr/>
        <a:lstStyle/>
        <a:p>
          <a:r>
            <a:rPr lang="en-US" sz="1600" dirty="0"/>
            <a:t>KOEFISIEN DETERMINASI</a:t>
          </a:r>
        </a:p>
      </dgm:t>
    </dgm:pt>
    <dgm:pt modelId="{69B8DC57-83BC-47B0-B0D4-FAD94C589D0B}" type="parTrans" cxnId="{5A856451-1761-41F2-8E48-08268A9EADBA}">
      <dgm:prSet/>
      <dgm:spPr/>
      <dgm:t>
        <a:bodyPr/>
        <a:lstStyle/>
        <a:p>
          <a:endParaRPr lang="en-US" sz="1600"/>
        </a:p>
      </dgm:t>
    </dgm:pt>
    <dgm:pt modelId="{D4BC2243-0B87-4A93-8C3E-0596D26403D6}" type="sibTrans" cxnId="{5A856451-1761-41F2-8E48-08268A9EADBA}">
      <dgm:prSet/>
      <dgm:spPr/>
      <dgm:t>
        <a:bodyPr/>
        <a:lstStyle/>
        <a:p>
          <a:endParaRPr lang="en-US" sz="1600"/>
        </a:p>
      </dgm:t>
    </dgm:pt>
    <dgm:pt modelId="{7A7776E5-E154-4C30-853D-A41CFF9DDC23}">
      <dgm:prSet phldrT="[Text]" custT="1"/>
      <dgm:spPr/>
      <dgm:t>
        <a:bodyPr/>
        <a:lstStyle/>
        <a:p>
          <a:r>
            <a:rPr lang="en-US" sz="1400" dirty="0" err="1"/>
            <a:t>Angka</a:t>
          </a:r>
          <a:r>
            <a:rPr lang="en-US" sz="1400" dirty="0"/>
            <a:t> yang </a:t>
          </a:r>
          <a:r>
            <a:rPr lang="en-US" sz="1400" dirty="0" err="1"/>
            <a:t>menyatakan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digunakan</a:t>
          </a:r>
          <a:r>
            <a:rPr lang="en-US" sz="1400" dirty="0"/>
            <a:t> </a:t>
          </a:r>
          <a:r>
            <a:rPr lang="en-US" sz="1400" dirty="0" err="1"/>
            <a:t>untuk</a:t>
          </a:r>
          <a:r>
            <a:rPr lang="en-US" sz="1400" dirty="0"/>
            <a:t> </a:t>
          </a:r>
          <a:r>
            <a:rPr lang="en-US" sz="1400" dirty="0" err="1"/>
            <a:t>mengetahui</a:t>
          </a:r>
          <a:r>
            <a:rPr lang="en-US" sz="1400" dirty="0"/>
            <a:t> </a:t>
          </a:r>
          <a:r>
            <a:rPr lang="en-US" sz="1400" b="1" dirty="0" err="1"/>
            <a:t>kontribusi</a:t>
          </a:r>
          <a:r>
            <a:rPr lang="en-US" sz="1400" b="1" dirty="0"/>
            <a:t> </a:t>
          </a:r>
          <a:r>
            <a:rPr lang="en-US" sz="1400" b="1" dirty="0" err="1"/>
            <a:t>atau</a:t>
          </a:r>
          <a:r>
            <a:rPr lang="en-US" sz="1400" b="1" dirty="0"/>
            <a:t> </a:t>
          </a:r>
          <a:r>
            <a:rPr lang="en-US" sz="1400" b="1" dirty="0" err="1"/>
            <a:t>sumbangan</a:t>
          </a:r>
          <a:r>
            <a:rPr lang="en-US" sz="1400" b="1" dirty="0"/>
            <a:t> </a:t>
          </a:r>
          <a:r>
            <a:rPr lang="en-US" sz="1400" dirty="0"/>
            <a:t>yang </a:t>
          </a:r>
          <a:r>
            <a:rPr lang="en-US" sz="1400" dirty="0" err="1"/>
            <a:t>diberikan</a:t>
          </a:r>
          <a:r>
            <a:rPr lang="en-US" sz="1400" dirty="0"/>
            <a:t> </a:t>
          </a:r>
          <a:r>
            <a:rPr lang="en-US" sz="1400" dirty="0" err="1"/>
            <a:t>oleh</a:t>
          </a:r>
          <a:r>
            <a:rPr lang="en-US" sz="1400" dirty="0"/>
            <a:t> </a:t>
          </a:r>
          <a:r>
            <a:rPr lang="en-US" sz="1400" dirty="0" err="1"/>
            <a:t>sebuah</a:t>
          </a:r>
          <a:r>
            <a:rPr lang="en-US" sz="1400" dirty="0"/>
            <a:t> </a:t>
          </a:r>
          <a:r>
            <a:rPr lang="en-US" sz="1400" dirty="0" err="1"/>
            <a:t>variabel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lebih</a:t>
          </a:r>
          <a:r>
            <a:rPr lang="en-US" sz="1400" dirty="0"/>
            <a:t> </a:t>
          </a:r>
        </a:p>
      </dgm:t>
    </dgm:pt>
    <dgm:pt modelId="{699E688D-0864-4F14-A9EF-ED34A682ACF3}" type="parTrans" cxnId="{2FD03EF5-94FA-4310-B817-EA28E2E0A2F9}">
      <dgm:prSet/>
      <dgm:spPr/>
      <dgm:t>
        <a:bodyPr/>
        <a:lstStyle/>
        <a:p>
          <a:endParaRPr lang="en-US" sz="1600"/>
        </a:p>
      </dgm:t>
    </dgm:pt>
    <dgm:pt modelId="{E7830DA3-299C-445C-8CEA-E47D0E32590D}" type="sibTrans" cxnId="{2FD03EF5-94FA-4310-B817-EA28E2E0A2F9}">
      <dgm:prSet/>
      <dgm:spPr/>
      <dgm:t>
        <a:bodyPr/>
        <a:lstStyle/>
        <a:p>
          <a:endParaRPr lang="en-US" sz="1600"/>
        </a:p>
      </dgm:t>
    </dgm:pt>
    <dgm:pt modelId="{19F49AF9-0598-482B-B7BF-3AAFFDF9F89F}" type="pres">
      <dgm:prSet presAssocID="{6591E6A2-7C90-4D61-A197-849566FE5309}" presName="Name0" presStyleCnt="0">
        <dgm:presLayoutVars>
          <dgm:dir/>
          <dgm:animLvl val="lvl"/>
          <dgm:resizeHandles/>
        </dgm:presLayoutVars>
      </dgm:prSet>
      <dgm:spPr/>
    </dgm:pt>
    <dgm:pt modelId="{AE504AB9-A7D2-41AF-9226-0CCD6364C7F8}" type="pres">
      <dgm:prSet presAssocID="{2F685C2D-AC38-4725-A457-1F89241CBF82}" presName="linNode" presStyleCnt="0"/>
      <dgm:spPr/>
    </dgm:pt>
    <dgm:pt modelId="{319FD15B-BFCB-4C2A-A3BD-85AE34A5C283}" type="pres">
      <dgm:prSet presAssocID="{2F685C2D-AC38-4725-A457-1F89241CBF82}" presName="parentShp" presStyleLbl="node1" presStyleIdx="0" presStyleCnt="2">
        <dgm:presLayoutVars>
          <dgm:bulletEnabled val="1"/>
        </dgm:presLayoutVars>
      </dgm:prSet>
      <dgm:spPr/>
    </dgm:pt>
    <dgm:pt modelId="{2F5BA8A7-5A1C-4952-88AE-0307FA4F7212}" type="pres">
      <dgm:prSet presAssocID="{2F685C2D-AC38-4725-A457-1F89241CBF82}" presName="childShp" presStyleLbl="bgAccFollowNode1" presStyleIdx="0" presStyleCnt="2">
        <dgm:presLayoutVars>
          <dgm:bulletEnabled val="1"/>
        </dgm:presLayoutVars>
      </dgm:prSet>
      <dgm:spPr/>
    </dgm:pt>
    <dgm:pt modelId="{CE0380F6-E9EA-4E65-8C0B-1B3A49D22851}" type="pres">
      <dgm:prSet presAssocID="{3CD93677-94DE-4507-9BAC-C6908AF1B82E}" presName="spacing" presStyleCnt="0"/>
      <dgm:spPr/>
    </dgm:pt>
    <dgm:pt modelId="{DB5E4F5F-44FA-48D1-920D-44E7903A23EB}" type="pres">
      <dgm:prSet presAssocID="{A8F3B6AE-415A-4F3D-A0B5-30BDC2CDA2C9}" presName="linNode" presStyleCnt="0"/>
      <dgm:spPr/>
    </dgm:pt>
    <dgm:pt modelId="{89AD658B-C129-4F30-90EF-698CCDA108C1}" type="pres">
      <dgm:prSet presAssocID="{A8F3B6AE-415A-4F3D-A0B5-30BDC2CDA2C9}" presName="parentShp" presStyleLbl="node1" presStyleIdx="1" presStyleCnt="2">
        <dgm:presLayoutVars>
          <dgm:bulletEnabled val="1"/>
        </dgm:presLayoutVars>
      </dgm:prSet>
      <dgm:spPr/>
    </dgm:pt>
    <dgm:pt modelId="{538F83B3-ECD2-4352-8778-C01FAD2B3A8C}" type="pres">
      <dgm:prSet presAssocID="{A8F3B6AE-415A-4F3D-A0B5-30BDC2CDA2C9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CC666713-1BA3-4679-A2E7-D575DCCE4C46}" srcId="{2F685C2D-AC38-4725-A457-1F89241CBF82}" destId="{8F30E89A-0941-41C2-888D-A53C8B7D3DD2}" srcOrd="0" destOrd="0" parTransId="{72C76879-7EAE-4DD4-B2D3-FE6D97C76002}" sibTransId="{E7519B92-A222-4E6E-B305-8F5DA1981963}"/>
    <dgm:cxn modelId="{1E587416-690A-4BCC-AB57-4DA7D332C3A9}" srcId="{2F685C2D-AC38-4725-A457-1F89241CBF82}" destId="{47B112E4-6391-41A3-933C-80B4986E7352}" srcOrd="1" destOrd="0" parTransId="{67E22667-6C25-4338-A41B-18937D605F0D}" sibTransId="{B9DAEAB0-EE11-4AA3-8ED1-0A1A66628324}"/>
    <dgm:cxn modelId="{7D40A934-D0A5-416C-A1DA-159148EDF457}" type="presOf" srcId="{6591E6A2-7C90-4D61-A197-849566FE5309}" destId="{19F49AF9-0598-482B-B7BF-3AAFFDF9F89F}" srcOrd="0" destOrd="0" presId="urn:microsoft.com/office/officeart/2005/8/layout/vList6"/>
    <dgm:cxn modelId="{B4078042-8554-43A0-97F0-12E1512E31F5}" type="presOf" srcId="{47B112E4-6391-41A3-933C-80B4986E7352}" destId="{2F5BA8A7-5A1C-4952-88AE-0307FA4F7212}" srcOrd="0" destOrd="1" presId="urn:microsoft.com/office/officeart/2005/8/layout/vList6"/>
    <dgm:cxn modelId="{5A856451-1761-41F2-8E48-08268A9EADBA}" srcId="{6591E6A2-7C90-4D61-A197-849566FE5309}" destId="{A8F3B6AE-415A-4F3D-A0B5-30BDC2CDA2C9}" srcOrd="1" destOrd="0" parTransId="{69B8DC57-83BC-47B0-B0D4-FAD94C589D0B}" sibTransId="{D4BC2243-0B87-4A93-8C3E-0596D26403D6}"/>
    <dgm:cxn modelId="{0BABAC8F-EDE6-450B-A23E-7A8F27A31E3D}" type="presOf" srcId="{A8F3B6AE-415A-4F3D-A0B5-30BDC2CDA2C9}" destId="{89AD658B-C129-4F30-90EF-698CCDA108C1}" srcOrd="0" destOrd="0" presId="urn:microsoft.com/office/officeart/2005/8/layout/vList6"/>
    <dgm:cxn modelId="{59230CA1-EEBF-4339-BB51-A7B3CED3CB9E}" type="presOf" srcId="{8F30E89A-0941-41C2-888D-A53C8B7D3DD2}" destId="{2F5BA8A7-5A1C-4952-88AE-0307FA4F7212}" srcOrd="0" destOrd="0" presId="urn:microsoft.com/office/officeart/2005/8/layout/vList6"/>
    <dgm:cxn modelId="{99C5B0B8-E329-417C-B980-01098DEB7717}" srcId="{6591E6A2-7C90-4D61-A197-849566FE5309}" destId="{2F685C2D-AC38-4725-A457-1F89241CBF82}" srcOrd="0" destOrd="0" parTransId="{EC6D3468-0FA7-4C5F-BB1B-4A5FFFE7B8CA}" sibTransId="{3CD93677-94DE-4507-9BAC-C6908AF1B82E}"/>
    <dgm:cxn modelId="{C26794C3-255A-4DBF-8EDD-050977E44892}" type="presOf" srcId="{7A7776E5-E154-4C30-853D-A41CFF9DDC23}" destId="{538F83B3-ECD2-4352-8778-C01FAD2B3A8C}" srcOrd="0" destOrd="0" presId="urn:microsoft.com/office/officeart/2005/8/layout/vList6"/>
    <dgm:cxn modelId="{1C28BECA-6150-4E6A-857E-6F23BAC13D39}" type="presOf" srcId="{2F685C2D-AC38-4725-A457-1F89241CBF82}" destId="{319FD15B-BFCB-4C2A-A3BD-85AE34A5C283}" srcOrd="0" destOrd="0" presId="urn:microsoft.com/office/officeart/2005/8/layout/vList6"/>
    <dgm:cxn modelId="{2FD03EF5-94FA-4310-B817-EA28E2E0A2F9}" srcId="{A8F3B6AE-415A-4F3D-A0B5-30BDC2CDA2C9}" destId="{7A7776E5-E154-4C30-853D-A41CFF9DDC23}" srcOrd="0" destOrd="0" parTransId="{699E688D-0864-4F14-A9EF-ED34A682ACF3}" sibTransId="{E7830DA3-299C-445C-8CEA-E47D0E32590D}"/>
    <dgm:cxn modelId="{26925692-D5AF-4241-8634-9EAFBA1ED6AE}" type="presParOf" srcId="{19F49AF9-0598-482B-B7BF-3AAFFDF9F89F}" destId="{AE504AB9-A7D2-41AF-9226-0CCD6364C7F8}" srcOrd="0" destOrd="0" presId="urn:microsoft.com/office/officeart/2005/8/layout/vList6"/>
    <dgm:cxn modelId="{C2C98680-9A25-4E39-97E2-A1FD7417B36E}" type="presParOf" srcId="{AE504AB9-A7D2-41AF-9226-0CCD6364C7F8}" destId="{319FD15B-BFCB-4C2A-A3BD-85AE34A5C283}" srcOrd="0" destOrd="0" presId="urn:microsoft.com/office/officeart/2005/8/layout/vList6"/>
    <dgm:cxn modelId="{750ADA13-E503-483D-8D46-E3EBCCEB5729}" type="presParOf" srcId="{AE504AB9-A7D2-41AF-9226-0CCD6364C7F8}" destId="{2F5BA8A7-5A1C-4952-88AE-0307FA4F7212}" srcOrd="1" destOrd="0" presId="urn:microsoft.com/office/officeart/2005/8/layout/vList6"/>
    <dgm:cxn modelId="{12756D07-074F-42BB-92E6-F5D429674DE0}" type="presParOf" srcId="{19F49AF9-0598-482B-B7BF-3AAFFDF9F89F}" destId="{CE0380F6-E9EA-4E65-8C0B-1B3A49D22851}" srcOrd="1" destOrd="0" presId="urn:microsoft.com/office/officeart/2005/8/layout/vList6"/>
    <dgm:cxn modelId="{39B5C936-30DB-406D-B1E6-3B07C2E0C2CF}" type="presParOf" srcId="{19F49AF9-0598-482B-B7BF-3AAFFDF9F89F}" destId="{DB5E4F5F-44FA-48D1-920D-44E7903A23EB}" srcOrd="2" destOrd="0" presId="urn:microsoft.com/office/officeart/2005/8/layout/vList6"/>
    <dgm:cxn modelId="{FF456E0F-D5B9-4EF3-BB0B-8A5AE26EAD1D}" type="presParOf" srcId="{DB5E4F5F-44FA-48D1-920D-44E7903A23EB}" destId="{89AD658B-C129-4F30-90EF-698CCDA108C1}" srcOrd="0" destOrd="0" presId="urn:microsoft.com/office/officeart/2005/8/layout/vList6"/>
    <dgm:cxn modelId="{199AB483-798C-472A-9E75-DB4AA78F10F9}" type="presParOf" srcId="{DB5E4F5F-44FA-48D1-920D-44E7903A23EB}" destId="{538F83B3-ECD2-4352-8778-C01FAD2B3A8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2DD18-EF86-448A-8937-419EE1BA0859}">
      <dsp:nvSpPr>
        <dsp:cNvPr id="0" name=""/>
        <dsp:cNvSpPr/>
      </dsp:nvSpPr>
      <dsp:spPr>
        <a:xfrm>
          <a:off x="0" y="379652"/>
          <a:ext cx="450166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039ED-212F-4803-A4F4-2843FB4A2CBD}">
      <dsp:nvSpPr>
        <dsp:cNvPr id="0" name=""/>
        <dsp:cNvSpPr/>
      </dsp:nvSpPr>
      <dsp:spPr>
        <a:xfrm>
          <a:off x="225083" y="54932"/>
          <a:ext cx="3151162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106" tIns="0" rIns="11910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Hubungan</a:t>
          </a:r>
          <a:r>
            <a:rPr lang="en-US" sz="1800" kern="1200" dirty="0"/>
            <a:t> </a:t>
          </a:r>
          <a:r>
            <a:rPr lang="en-US" sz="1800" kern="1200" dirty="0" err="1"/>
            <a:t>Simetris</a:t>
          </a:r>
          <a:endParaRPr lang="en-US" sz="1800" kern="1200" dirty="0"/>
        </a:p>
      </dsp:txBody>
      <dsp:txXfrm>
        <a:off x="256786" y="86635"/>
        <a:ext cx="3087756" cy="586034"/>
      </dsp:txXfrm>
    </dsp:sp>
    <dsp:sp modelId="{647B86D3-DCFB-4F29-AE60-9006F37D632F}">
      <dsp:nvSpPr>
        <dsp:cNvPr id="0" name=""/>
        <dsp:cNvSpPr/>
      </dsp:nvSpPr>
      <dsp:spPr>
        <a:xfrm>
          <a:off x="0" y="1377572"/>
          <a:ext cx="450166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876473"/>
              <a:satOff val="29098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9FBAF-725D-42C1-8F44-07542636CC40}">
      <dsp:nvSpPr>
        <dsp:cNvPr id="0" name=""/>
        <dsp:cNvSpPr/>
      </dsp:nvSpPr>
      <dsp:spPr>
        <a:xfrm>
          <a:off x="225083" y="1052852"/>
          <a:ext cx="3151162" cy="649440"/>
        </a:xfrm>
        <a:prstGeom prst="roundRect">
          <a:avLst/>
        </a:prstGeom>
        <a:solidFill>
          <a:schemeClr val="accent5">
            <a:hueOff val="-2876473"/>
            <a:satOff val="29098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106" tIns="0" rIns="11910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Hubungan</a:t>
          </a:r>
          <a:r>
            <a:rPr lang="en-US" sz="1800" kern="1200" dirty="0"/>
            <a:t> </a:t>
          </a:r>
          <a:r>
            <a:rPr lang="en-US" sz="1800" kern="1200" dirty="0" err="1"/>
            <a:t>Kausal</a:t>
          </a:r>
          <a:endParaRPr lang="en-US" sz="1800" kern="1200" dirty="0"/>
        </a:p>
      </dsp:txBody>
      <dsp:txXfrm>
        <a:off x="256786" y="1084555"/>
        <a:ext cx="3087756" cy="586034"/>
      </dsp:txXfrm>
    </dsp:sp>
    <dsp:sp modelId="{8FF66D24-5632-4C57-BEE3-F11F43F7038C}">
      <dsp:nvSpPr>
        <dsp:cNvPr id="0" name=""/>
        <dsp:cNvSpPr/>
      </dsp:nvSpPr>
      <dsp:spPr>
        <a:xfrm>
          <a:off x="0" y="2375492"/>
          <a:ext cx="450166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752947"/>
              <a:satOff val="58196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26F0F-A06E-46B3-A048-8479CFDCAE4E}">
      <dsp:nvSpPr>
        <dsp:cNvPr id="0" name=""/>
        <dsp:cNvSpPr/>
      </dsp:nvSpPr>
      <dsp:spPr>
        <a:xfrm>
          <a:off x="225083" y="2050772"/>
          <a:ext cx="3151162" cy="649440"/>
        </a:xfrm>
        <a:prstGeom prst="roundRect">
          <a:avLst/>
        </a:prstGeom>
        <a:solidFill>
          <a:schemeClr val="accent5">
            <a:hueOff val="-5752947"/>
            <a:satOff val="58196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106" tIns="0" rIns="11910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Hubungan</a:t>
          </a:r>
          <a:r>
            <a:rPr lang="en-US" sz="1800" kern="1200" dirty="0"/>
            <a:t> </a:t>
          </a:r>
          <a:r>
            <a:rPr lang="en-US" sz="1800" kern="1200" dirty="0" err="1"/>
            <a:t>Interaktif</a:t>
          </a:r>
          <a:endParaRPr lang="en-US" sz="1800" kern="1200" dirty="0"/>
        </a:p>
      </dsp:txBody>
      <dsp:txXfrm>
        <a:off x="256786" y="2082475"/>
        <a:ext cx="3087756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CD218-95E2-49C0-B04A-3BB7DDDC563B}">
      <dsp:nvSpPr>
        <dsp:cNvPr id="0" name=""/>
        <dsp:cNvSpPr/>
      </dsp:nvSpPr>
      <dsp:spPr>
        <a:xfrm rot="16200000">
          <a:off x="-497012" y="498183"/>
          <a:ext cx="4039902" cy="3043535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Hubungan</a:t>
          </a:r>
          <a:r>
            <a:rPr lang="en-US" sz="1600" kern="1200" dirty="0"/>
            <a:t> </a:t>
          </a:r>
          <a:r>
            <a:rPr lang="en-US" sz="1600" kern="1200" dirty="0" err="1"/>
            <a:t>Simetris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Hubungan</a:t>
          </a:r>
          <a:r>
            <a:rPr lang="en-US" sz="1600" kern="1200" dirty="0"/>
            <a:t> yang </a:t>
          </a:r>
          <a:r>
            <a:rPr lang="en-US" sz="1600" kern="1200" dirty="0" err="1"/>
            <a:t>menyatakan</a:t>
          </a:r>
          <a:r>
            <a:rPr lang="en-US" sz="1600" kern="1200" dirty="0"/>
            <a:t> </a:t>
          </a:r>
          <a:r>
            <a:rPr lang="en-US" sz="1600" kern="1200" dirty="0" err="1"/>
            <a:t>sifat</a:t>
          </a:r>
          <a:r>
            <a:rPr lang="en-US" sz="1600" kern="1200" dirty="0"/>
            <a:t> </a:t>
          </a:r>
          <a:r>
            <a:rPr lang="en-US" sz="1600" b="1" kern="1200" dirty="0" err="1"/>
            <a:t>kebersamaan</a:t>
          </a:r>
          <a:r>
            <a:rPr lang="en-US" sz="1600" kern="1200" dirty="0"/>
            <a:t> </a:t>
          </a:r>
          <a:r>
            <a:rPr lang="en-US" sz="1600" kern="1200" dirty="0" err="1"/>
            <a:t>antara</a:t>
          </a:r>
          <a:r>
            <a:rPr lang="en-US" sz="1600" kern="1200" dirty="0"/>
            <a:t> </a:t>
          </a:r>
          <a:r>
            <a:rPr lang="en-US" sz="1600" kern="1200" dirty="0" err="1"/>
            <a:t>dua</a:t>
          </a:r>
          <a:r>
            <a:rPr lang="en-US" sz="1600" kern="1200" dirty="0"/>
            <a:t> </a:t>
          </a:r>
          <a:r>
            <a:rPr lang="en-US" sz="1600" kern="1200" dirty="0" err="1"/>
            <a:t>variabel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lebih</a:t>
          </a:r>
          <a:r>
            <a:rPr lang="en-US" sz="1600" kern="1200" dirty="0"/>
            <a:t>, </a:t>
          </a:r>
          <a:r>
            <a:rPr lang="en-US" sz="1600" kern="1200" dirty="0" err="1"/>
            <a:t>tetapi</a:t>
          </a:r>
          <a:r>
            <a:rPr lang="en-US" sz="1600" kern="1200" dirty="0"/>
            <a:t> </a:t>
          </a:r>
          <a:r>
            <a:rPr lang="en-US" sz="1600" b="1" kern="1200" dirty="0" err="1"/>
            <a:t>tidak</a:t>
          </a:r>
          <a:r>
            <a:rPr lang="en-US" sz="1600" b="1" kern="1200" dirty="0"/>
            <a:t> </a:t>
          </a:r>
          <a:r>
            <a:rPr lang="en-US" sz="1600" b="1" kern="1200" dirty="0" err="1"/>
            <a:t>menunjukkan</a:t>
          </a:r>
          <a:r>
            <a:rPr lang="en-US" sz="1600" b="1" kern="1200" dirty="0"/>
            <a:t> </a:t>
          </a:r>
          <a:r>
            <a:rPr lang="en-US" sz="1600" b="1" kern="1200" dirty="0" err="1"/>
            <a:t>hubungan</a:t>
          </a:r>
          <a:r>
            <a:rPr lang="en-US" sz="1600" b="1" kern="1200" dirty="0"/>
            <a:t> </a:t>
          </a:r>
          <a:r>
            <a:rPr lang="en-US" sz="1600" b="1" kern="1200" dirty="0" err="1"/>
            <a:t>sebagai</a:t>
          </a:r>
          <a:r>
            <a:rPr lang="en-US" sz="1600" b="1" kern="1200" dirty="0"/>
            <a:t> </a:t>
          </a:r>
          <a:r>
            <a:rPr lang="en-US" sz="1600" b="1" kern="1200" dirty="0" err="1"/>
            <a:t>akibat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Contoh</a:t>
          </a:r>
          <a:r>
            <a:rPr lang="en-US" sz="1600" kern="1200" dirty="0"/>
            <a:t> : </a:t>
          </a:r>
          <a:r>
            <a:rPr lang="en-US" sz="1600" kern="1200" dirty="0" err="1"/>
            <a:t>Hubungan</a:t>
          </a:r>
          <a:r>
            <a:rPr lang="en-US" sz="1600" kern="1200" dirty="0"/>
            <a:t> </a:t>
          </a:r>
          <a:r>
            <a:rPr lang="en-US" sz="1600" kern="1200" dirty="0" err="1"/>
            <a:t>jumlah</a:t>
          </a:r>
          <a:r>
            <a:rPr lang="en-US" sz="1600" kern="1200" dirty="0"/>
            <a:t> </a:t>
          </a:r>
          <a:r>
            <a:rPr lang="en-US" sz="1600" kern="1200" dirty="0" err="1"/>
            <a:t>penonton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tingkat</a:t>
          </a:r>
          <a:r>
            <a:rPr lang="en-US" sz="1600" kern="1200" dirty="0"/>
            <a:t> </a:t>
          </a:r>
          <a:r>
            <a:rPr lang="en-US" sz="1600" kern="1200" dirty="0" err="1"/>
            <a:t>kerusuhan</a:t>
          </a:r>
          <a:endParaRPr lang="en-US" sz="1600" kern="1200" dirty="0"/>
        </a:p>
      </dsp:txBody>
      <dsp:txXfrm rot="5400000">
        <a:off x="1172" y="807979"/>
        <a:ext cx="3043535" cy="2423942"/>
      </dsp:txXfrm>
    </dsp:sp>
    <dsp:sp modelId="{E2B3350B-9682-4A10-B775-78EF21522479}">
      <dsp:nvSpPr>
        <dsp:cNvPr id="0" name=""/>
        <dsp:cNvSpPr/>
      </dsp:nvSpPr>
      <dsp:spPr>
        <a:xfrm rot="16200000">
          <a:off x="2774787" y="498183"/>
          <a:ext cx="4039902" cy="3043535"/>
        </a:xfrm>
        <a:prstGeom prst="flowChartManualOperation">
          <a:avLst/>
        </a:prstGeom>
        <a:solidFill>
          <a:schemeClr val="accent5">
            <a:hueOff val="-2876473"/>
            <a:satOff val="29098"/>
            <a:lumOff val="-9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Hubungan</a:t>
          </a:r>
          <a:r>
            <a:rPr lang="en-US" sz="1600" kern="1200" dirty="0"/>
            <a:t> </a:t>
          </a:r>
          <a:r>
            <a:rPr lang="en-US" sz="1600" kern="1200" dirty="0" err="1"/>
            <a:t>Kausal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Hubungan</a:t>
          </a:r>
          <a:r>
            <a:rPr lang="en-US" sz="1600" kern="1200" dirty="0"/>
            <a:t> </a:t>
          </a:r>
          <a:r>
            <a:rPr lang="en-US" sz="1600" kern="1200" dirty="0" err="1"/>
            <a:t>antara</a:t>
          </a:r>
          <a:r>
            <a:rPr lang="en-US" sz="1600" kern="1200" dirty="0"/>
            <a:t> </a:t>
          </a:r>
          <a:r>
            <a:rPr lang="en-US" sz="1600" kern="1200" dirty="0" err="1"/>
            <a:t>dua</a:t>
          </a:r>
          <a:r>
            <a:rPr lang="en-US" sz="1600" kern="1200" dirty="0"/>
            <a:t> </a:t>
          </a:r>
          <a:r>
            <a:rPr lang="en-US" sz="1600" kern="1200" dirty="0" err="1"/>
            <a:t>variabel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lebih</a:t>
          </a:r>
          <a:r>
            <a:rPr lang="en-US" sz="1600" kern="1200" dirty="0"/>
            <a:t> yang </a:t>
          </a:r>
          <a:r>
            <a:rPr lang="en-US" sz="1600" kern="1200" dirty="0" err="1"/>
            <a:t>bersifat</a:t>
          </a:r>
          <a:r>
            <a:rPr lang="en-US" sz="1600" kern="1200" dirty="0"/>
            <a:t> </a:t>
          </a:r>
          <a:r>
            <a:rPr lang="en-US" sz="1600" b="1" kern="1200" dirty="0" err="1"/>
            <a:t>mempengaruhi</a:t>
          </a:r>
          <a:r>
            <a:rPr lang="en-US" sz="1600" kern="1200" dirty="0"/>
            <a:t> </a:t>
          </a:r>
          <a:r>
            <a:rPr lang="en-US" sz="1600" kern="1200" dirty="0" err="1"/>
            <a:t>antara</a:t>
          </a:r>
          <a:r>
            <a:rPr lang="en-US" sz="1600" kern="1200" dirty="0"/>
            <a:t> </a:t>
          </a:r>
          <a:r>
            <a:rPr lang="en-US" sz="1600" kern="1200" dirty="0" err="1"/>
            <a:t>variabel</a:t>
          </a:r>
          <a:r>
            <a:rPr lang="en-US" sz="1600" kern="1200" dirty="0"/>
            <a:t> yang </a:t>
          </a:r>
          <a:r>
            <a:rPr lang="en-US" sz="1600" kern="1200" dirty="0" err="1"/>
            <a:t>satu</a:t>
          </a:r>
          <a:r>
            <a:rPr lang="en-US" sz="1600" kern="1200" dirty="0"/>
            <a:t> (</a:t>
          </a:r>
          <a:r>
            <a:rPr lang="en-US" sz="1600" kern="1200" dirty="0" err="1"/>
            <a:t>variabel</a:t>
          </a:r>
          <a:r>
            <a:rPr lang="en-US" sz="1600" kern="1200" dirty="0"/>
            <a:t> </a:t>
          </a:r>
          <a:r>
            <a:rPr lang="en-US" sz="1600" kern="1200" dirty="0" err="1"/>
            <a:t>bebas</a:t>
          </a:r>
          <a:r>
            <a:rPr lang="en-US" sz="1600" kern="1200" dirty="0"/>
            <a:t>) </a:t>
          </a:r>
          <a:r>
            <a:rPr lang="en-US" sz="1600" kern="1200" dirty="0" err="1"/>
            <a:t>terhadap</a:t>
          </a:r>
          <a:r>
            <a:rPr lang="en-US" sz="1600" kern="1200" dirty="0"/>
            <a:t> </a:t>
          </a:r>
          <a:r>
            <a:rPr lang="en-US" sz="1600" kern="1200" dirty="0" err="1"/>
            <a:t>variabel</a:t>
          </a:r>
          <a:r>
            <a:rPr lang="en-US" sz="1600" kern="1200" dirty="0"/>
            <a:t> </a:t>
          </a:r>
          <a:r>
            <a:rPr lang="en-US" sz="1600" kern="1200" dirty="0" err="1"/>
            <a:t>lainnya</a:t>
          </a:r>
          <a:r>
            <a:rPr lang="en-US" sz="1600" kern="1200" dirty="0"/>
            <a:t> (</a:t>
          </a:r>
          <a:r>
            <a:rPr lang="en-US" sz="1600" kern="1200" dirty="0" err="1"/>
            <a:t>variabel</a:t>
          </a:r>
          <a:r>
            <a:rPr lang="en-US" sz="1600" kern="1200" dirty="0"/>
            <a:t> </a:t>
          </a:r>
          <a:r>
            <a:rPr lang="en-US" sz="1600" kern="1200" dirty="0" err="1"/>
            <a:t>terikat</a:t>
          </a:r>
          <a:r>
            <a:rPr lang="en-US" sz="1600" kern="1200" dirty="0"/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Contoh</a:t>
          </a:r>
          <a:r>
            <a:rPr lang="en-US" sz="1600" kern="1200" dirty="0"/>
            <a:t> : </a:t>
          </a:r>
          <a:r>
            <a:rPr lang="en-US" sz="1600" kern="1200" dirty="0" err="1"/>
            <a:t>Hubungan</a:t>
          </a:r>
          <a:r>
            <a:rPr lang="en-US" sz="1600" kern="1200" dirty="0"/>
            <a:t> </a:t>
          </a:r>
          <a:r>
            <a:rPr lang="en-US" sz="1600" kern="1200" dirty="0" err="1"/>
            <a:t>tingkat</a:t>
          </a:r>
          <a:r>
            <a:rPr lang="en-US" sz="1600" kern="1200" dirty="0"/>
            <a:t> </a:t>
          </a:r>
          <a:r>
            <a:rPr lang="en-US" sz="1600" kern="1200" dirty="0" err="1"/>
            <a:t>pendidikan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waktu</a:t>
          </a:r>
          <a:r>
            <a:rPr lang="en-US" sz="1600" kern="1200" dirty="0"/>
            <a:t> </a:t>
          </a:r>
          <a:r>
            <a:rPr lang="en-US" sz="1600" kern="1200" dirty="0" err="1"/>
            <a:t>tunggu</a:t>
          </a:r>
          <a:r>
            <a:rPr lang="en-US" sz="1600" kern="1200" dirty="0"/>
            <a:t> </a:t>
          </a:r>
          <a:r>
            <a:rPr lang="en-US" sz="1600" kern="1200" dirty="0" err="1"/>
            <a:t>kerja</a:t>
          </a:r>
          <a:endParaRPr lang="en-US" sz="1600" kern="1200" dirty="0"/>
        </a:p>
      </dsp:txBody>
      <dsp:txXfrm rot="5400000">
        <a:off x="3272971" y="807979"/>
        <a:ext cx="3043535" cy="2423942"/>
      </dsp:txXfrm>
    </dsp:sp>
    <dsp:sp modelId="{50A3054F-9735-46FE-8B66-B84C6125D8E6}">
      <dsp:nvSpPr>
        <dsp:cNvPr id="0" name=""/>
        <dsp:cNvSpPr/>
      </dsp:nvSpPr>
      <dsp:spPr>
        <a:xfrm rot="16200000">
          <a:off x="6046587" y="498183"/>
          <a:ext cx="4039902" cy="3043535"/>
        </a:xfrm>
        <a:prstGeom prst="flowChartManualOperation">
          <a:avLst/>
        </a:prstGeom>
        <a:solidFill>
          <a:schemeClr val="accent5">
            <a:hueOff val="-5752947"/>
            <a:satOff val="58196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Hubungan</a:t>
          </a:r>
          <a:r>
            <a:rPr lang="en-US" sz="1600" kern="1200" dirty="0"/>
            <a:t> </a:t>
          </a:r>
          <a:r>
            <a:rPr lang="en-US" sz="1600" kern="1200" dirty="0" err="1"/>
            <a:t>Interaktif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Hubungan</a:t>
          </a:r>
          <a:r>
            <a:rPr lang="en-US" sz="1600" kern="1200" dirty="0"/>
            <a:t> </a:t>
          </a:r>
          <a:r>
            <a:rPr lang="en-US" sz="1600" kern="1200" dirty="0" err="1"/>
            <a:t>antara</a:t>
          </a:r>
          <a:r>
            <a:rPr lang="en-US" sz="1600" kern="1200" dirty="0"/>
            <a:t>  </a:t>
          </a:r>
          <a:r>
            <a:rPr lang="en-US" sz="1600" kern="1200" dirty="0" err="1"/>
            <a:t>dua</a:t>
          </a:r>
          <a:r>
            <a:rPr lang="en-US" sz="1600" kern="1200" dirty="0"/>
            <a:t> </a:t>
          </a:r>
          <a:r>
            <a:rPr lang="en-US" sz="1600" kern="1200" dirty="0" err="1"/>
            <a:t>variabel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lebih</a:t>
          </a:r>
          <a:r>
            <a:rPr lang="en-US" sz="1600" kern="1200" dirty="0"/>
            <a:t> </a:t>
          </a:r>
          <a:r>
            <a:rPr lang="en-US" sz="1600" kern="1200" dirty="0" err="1"/>
            <a:t>bersifat</a:t>
          </a:r>
          <a:r>
            <a:rPr lang="en-US" sz="1600" kern="1200" dirty="0"/>
            <a:t> </a:t>
          </a:r>
          <a:r>
            <a:rPr lang="en-US" sz="1600" kern="1200" dirty="0" err="1"/>
            <a:t>saling</a:t>
          </a:r>
          <a:r>
            <a:rPr lang="en-US" sz="1600" kern="1200" dirty="0"/>
            <a:t> </a:t>
          </a:r>
          <a:r>
            <a:rPr lang="en-US" sz="1600" b="1" kern="1200" dirty="0" err="1"/>
            <a:t>mempengaruhi</a:t>
          </a:r>
          <a:r>
            <a:rPr lang="en-US" sz="1600" kern="1200" dirty="0"/>
            <a:t> di mana </a:t>
          </a:r>
          <a:r>
            <a:rPr lang="en-US" sz="1600" b="1" kern="1200" dirty="0" err="1"/>
            <a:t>kedudukan</a:t>
          </a:r>
          <a:r>
            <a:rPr lang="en-US" sz="1600" b="1" kern="1200" dirty="0"/>
            <a:t> </a:t>
          </a:r>
          <a:r>
            <a:rPr lang="en-US" sz="1600" b="1" kern="1200" dirty="0" err="1"/>
            <a:t>variabel</a:t>
          </a:r>
          <a:r>
            <a:rPr lang="en-US" sz="1600" b="1" kern="1200" dirty="0"/>
            <a:t> X dan Y </a:t>
          </a:r>
          <a:r>
            <a:rPr lang="en-US" sz="1600" b="1" kern="1200" dirty="0" err="1"/>
            <a:t>dapat</a:t>
          </a:r>
          <a:r>
            <a:rPr lang="en-US" sz="1600" b="1" kern="1200" dirty="0"/>
            <a:t> </a:t>
          </a:r>
          <a:r>
            <a:rPr lang="en-US" sz="1600" b="1" kern="1200" dirty="0" err="1"/>
            <a:t>saling</a:t>
          </a:r>
          <a:r>
            <a:rPr lang="en-US" sz="1600" b="1" kern="1200" dirty="0"/>
            <a:t> </a:t>
          </a:r>
          <a:r>
            <a:rPr lang="en-US" sz="1600" b="1" kern="1200" dirty="0" err="1"/>
            <a:t>bergantian</a:t>
          </a:r>
          <a:r>
            <a:rPr lang="en-US" sz="1600" b="1" kern="1200" dirty="0"/>
            <a:t>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Contoh</a:t>
          </a:r>
          <a:r>
            <a:rPr lang="en-US" sz="1600" kern="1200" dirty="0"/>
            <a:t>: </a:t>
          </a:r>
          <a:r>
            <a:rPr lang="en-US" sz="1600" kern="1200" dirty="0" err="1"/>
            <a:t>Hubungan</a:t>
          </a:r>
          <a:r>
            <a:rPr lang="en-US" sz="1600" kern="1200" dirty="0"/>
            <a:t> </a:t>
          </a:r>
          <a:r>
            <a:rPr lang="en-US" sz="1600" kern="1200" dirty="0" err="1"/>
            <a:t>antara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barang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tingkat</a:t>
          </a:r>
          <a:r>
            <a:rPr lang="en-US" sz="1600" kern="1200" dirty="0"/>
            <a:t> </a:t>
          </a:r>
          <a:r>
            <a:rPr lang="en-US" sz="1600" kern="1200" dirty="0" err="1"/>
            <a:t>penjualan</a:t>
          </a:r>
          <a:endParaRPr lang="en-US" sz="1600" kern="1200" dirty="0"/>
        </a:p>
      </dsp:txBody>
      <dsp:txXfrm rot="5400000">
        <a:off x="6544771" y="807979"/>
        <a:ext cx="3043535" cy="24239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BA8A7-5A1C-4952-88AE-0307FA4F7212}">
      <dsp:nvSpPr>
        <dsp:cNvPr id="0" name=""/>
        <dsp:cNvSpPr/>
      </dsp:nvSpPr>
      <dsp:spPr>
        <a:xfrm>
          <a:off x="2185181" y="422"/>
          <a:ext cx="3277772" cy="16464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Bilangan</a:t>
          </a:r>
          <a:r>
            <a:rPr lang="en-US" sz="1400" kern="1200" dirty="0"/>
            <a:t> yang </a:t>
          </a:r>
          <a:r>
            <a:rPr lang="en-US" sz="1400" kern="1200" dirty="0" err="1"/>
            <a:t>menyatakan</a:t>
          </a:r>
          <a:r>
            <a:rPr lang="en-US" sz="1400" kern="1200" dirty="0"/>
            <a:t> </a:t>
          </a:r>
          <a:r>
            <a:rPr lang="en-US" sz="1400" b="1" kern="1200" dirty="0" err="1"/>
            <a:t>kekuatan</a:t>
          </a:r>
          <a:r>
            <a:rPr lang="en-US" sz="1400" b="1" kern="1200" dirty="0"/>
            <a:t> </a:t>
          </a:r>
          <a:r>
            <a:rPr lang="en-US" sz="1400" b="1" kern="1200" dirty="0" err="1"/>
            <a:t>hubungan</a:t>
          </a:r>
          <a:r>
            <a:rPr lang="en-US" sz="1400" b="1" kern="1200" dirty="0"/>
            <a:t> </a:t>
          </a:r>
          <a:r>
            <a:rPr lang="en-US" sz="1400" kern="1200" dirty="0" err="1"/>
            <a:t>antara</a:t>
          </a:r>
          <a:r>
            <a:rPr lang="en-US" sz="1400" kern="1200" dirty="0"/>
            <a:t> </a:t>
          </a:r>
          <a:r>
            <a:rPr lang="en-US" sz="1400" kern="1200" dirty="0" err="1"/>
            <a:t>dua</a:t>
          </a:r>
          <a:r>
            <a:rPr lang="en-US" sz="1400" kern="1200" dirty="0"/>
            <a:t> </a:t>
          </a:r>
          <a:r>
            <a:rPr lang="en-US" sz="1400" kern="1200" dirty="0" err="1"/>
            <a:t>variabel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lebih</a:t>
          </a:r>
          <a:r>
            <a:rPr lang="en-US" sz="1400" kern="1200" dirty="0"/>
            <a:t> </a:t>
          </a:r>
          <a:r>
            <a:rPr lang="en-US" sz="1400" kern="1200" dirty="0" err="1"/>
            <a:t>serta</a:t>
          </a:r>
          <a:r>
            <a:rPr lang="en-US" sz="1400" kern="1200" dirty="0"/>
            <a:t> </a:t>
          </a:r>
          <a:r>
            <a:rPr lang="en-US" sz="1400" kern="1200" dirty="0" err="1"/>
            <a:t>dapat</a:t>
          </a:r>
          <a:r>
            <a:rPr lang="en-US" sz="1400" kern="1200" dirty="0"/>
            <a:t> </a:t>
          </a:r>
          <a:r>
            <a:rPr lang="en-US" sz="1400" b="1" kern="1200" dirty="0" err="1"/>
            <a:t>menentukan</a:t>
          </a:r>
          <a:r>
            <a:rPr lang="en-US" sz="1400" b="1" kern="1200" dirty="0"/>
            <a:t> </a:t>
          </a:r>
          <a:r>
            <a:rPr lang="en-US" sz="1400" b="1" kern="1200" dirty="0" err="1"/>
            <a:t>arah</a:t>
          </a:r>
          <a:r>
            <a:rPr lang="en-US" sz="1400" b="1" kern="1200" dirty="0"/>
            <a:t> </a:t>
          </a:r>
          <a:r>
            <a:rPr lang="en-US" sz="1400" kern="1200" dirty="0" err="1"/>
            <a:t>dari</a:t>
          </a:r>
          <a:r>
            <a:rPr lang="en-US" sz="1400" kern="1200" dirty="0"/>
            <a:t> </a:t>
          </a:r>
          <a:r>
            <a:rPr lang="en-US" sz="1400" kern="1200" dirty="0" err="1"/>
            <a:t>kedua</a:t>
          </a:r>
          <a:r>
            <a:rPr lang="en-US" sz="1400" kern="1200" dirty="0"/>
            <a:t> </a:t>
          </a:r>
          <a:r>
            <a:rPr lang="en-US" sz="1400" kern="1200" dirty="0" err="1"/>
            <a:t>variabel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Nilai </a:t>
          </a:r>
          <a:r>
            <a:rPr lang="en-US" sz="1400" kern="1200" dirty="0" err="1"/>
            <a:t>korelasi</a:t>
          </a:r>
          <a:r>
            <a:rPr lang="en-US" sz="1400" kern="1200" dirty="0"/>
            <a:t>  </a:t>
          </a:r>
          <a:r>
            <a:rPr lang="en-US" sz="1400" b="1" kern="1200" dirty="0"/>
            <a:t>r = ( -1 </a:t>
          </a:r>
          <a:r>
            <a:rPr lang="en-US" sz="1400" b="1" kern="1200" dirty="0">
              <a:latin typeface="Calibri"/>
            </a:rPr>
            <a:t>≤ 0 ≤  1)</a:t>
          </a:r>
          <a:endParaRPr lang="en-US" sz="1400" b="1" kern="1200" dirty="0"/>
        </a:p>
      </dsp:txBody>
      <dsp:txXfrm>
        <a:off x="2185181" y="206223"/>
        <a:ext cx="2660368" cy="1234809"/>
      </dsp:txXfrm>
    </dsp:sp>
    <dsp:sp modelId="{319FD15B-BFCB-4C2A-A3BD-85AE34A5C283}">
      <dsp:nvSpPr>
        <dsp:cNvPr id="0" name=""/>
        <dsp:cNvSpPr/>
      </dsp:nvSpPr>
      <dsp:spPr>
        <a:xfrm>
          <a:off x="0" y="422"/>
          <a:ext cx="2185181" cy="164641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KOEFISIEN KORELASI</a:t>
          </a:r>
        </a:p>
      </dsp:txBody>
      <dsp:txXfrm>
        <a:off x="80371" y="80793"/>
        <a:ext cx="2024439" cy="1485669"/>
      </dsp:txXfrm>
    </dsp:sp>
    <dsp:sp modelId="{538F83B3-ECD2-4352-8778-C01FAD2B3A8C}">
      <dsp:nvSpPr>
        <dsp:cNvPr id="0" name=""/>
        <dsp:cNvSpPr/>
      </dsp:nvSpPr>
      <dsp:spPr>
        <a:xfrm>
          <a:off x="2185181" y="1811475"/>
          <a:ext cx="3277772" cy="16464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151304"/>
            <a:satOff val="46885"/>
            <a:lumOff val="318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151304"/>
              <a:satOff val="46885"/>
              <a:lumOff val="31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Angka</a:t>
          </a:r>
          <a:r>
            <a:rPr lang="en-US" sz="1400" kern="1200" dirty="0"/>
            <a:t> yang </a:t>
          </a:r>
          <a:r>
            <a:rPr lang="en-US" sz="1400" kern="1200" dirty="0" err="1"/>
            <a:t>menyatakan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digunakan</a:t>
          </a:r>
          <a:r>
            <a:rPr lang="en-US" sz="1400" kern="1200" dirty="0"/>
            <a:t> </a:t>
          </a:r>
          <a:r>
            <a:rPr lang="en-US" sz="1400" kern="1200" dirty="0" err="1"/>
            <a:t>untuk</a:t>
          </a:r>
          <a:r>
            <a:rPr lang="en-US" sz="1400" kern="1200" dirty="0"/>
            <a:t> </a:t>
          </a:r>
          <a:r>
            <a:rPr lang="en-US" sz="1400" kern="1200" dirty="0" err="1"/>
            <a:t>mengetahui</a:t>
          </a:r>
          <a:r>
            <a:rPr lang="en-US" sz="1400" kern="1200" dirty="0"/>
            <a:t> </a:t>
          </a:r>
          <a:r>
            <a:rPr lang="en-US" sz="1400" b="1" kern="1200" dirty="0" err="1"/>
            <a:t>kontribusi</a:t>
          </a:r>
          <a:r>
            <a:rPr lang="en-US" sz="1400" b="1" kern="1200" dirty="0"/>
            <a:t> </a:t>
          </a:r>
          <a:r>
            <a:rPr lang="en-US" sz="1400" b="1" kern="1200" dirty="0" err="1"/>
            <a:t>atau</a:t>
          </a:r>
          <a:r>
            <a:rPr lang="en-US" sz="1400" b="1" kern="1200" dirty="0"/>
            <a:t> </a:t>
          </a:r>
          <a:r>
            <a:rPr lang="en-US" sz="1400" b="1" kern="1200" dirty="0" err="1"/>
            <a:t>sumbangan</a:t>
          </a:r>
          <a:r>
            <a:rPr lang="en-US" sz="1400" b="1" kern="1200" dirty="0"/>
            <a:t> </a:t>
          </a:r>
          <a:r>
            <a:rPr lang="en-US" sz="1400" kern="1200" dirty="0"/>
            <a:t>yang </a:t>
          </a:r>
          <a:r>
            <a:rPr lang="en-US" sz="1400" kern="1200" dirty="0" err="1"/>
            <a:t>diberikan</a:t>
          </a:r>
          <a:r>
            <a:rPr lang="en-US" sz="1400" kern="1200" dirty="0"/>
            <a:t> </a:t>
          </a:r>
          <a:r>
            <a:rPr lang="en-US" sz="1400" kern="1200" dirty="0" err="1"/>
            <a:t>oleh</a:t>
          </a:r>
          <a:r>
            <a:rPr lang="en-US" sz="1400" kern="1200" dirty="0"/>
            <a:t> </a:t>
          </a:r>
          <a:r>
            <a:rPr lang="en-US" sz="1400" kern="1200" dirty="0" err="1"/>
            <a:t>sebuah</a:t>
          </a:r>
          <a:r>
            <a:rPr lang="en-US" sz="1400" kern="1200" dirty="0"/>
            <a:t> </a:t>
          </a:r>
          <a:r>
            <a:rPr lang="en-US" sz="1400" kern="1200" dirty="0" err="1"/>
            <a:t>variabel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lebih</a:t>
          </a:r>
          <a:r>
            <a:rPr lang="en-US" sz="1400" kern="1200" dirty="0"/>
            <a:t> </a:t>
          </a:r>
        </a:p>
      </dsp:txBody>
      <dsp:txXfrm>
        <a:off x="2185181" y="2017276"/>
        <a:ext cx="2660368" cy="1234809"/>
      </dsp:txXfrm>
    </dsp:sp>
    <dsp:sp modelId="{89AD658B-C129-4F30-90EF-698CCDA108C1}">
      <dsp:nvSpPr>
        <dsp:cNvPr id="0" name=""/>
        <dsp:cNvSpPr/>
      </dsp:nvSpPr>
      <dsp:spPr>
        <a:xfrm>
          <a:off x="0" y="1811475"/>
          <a:ext cx="2185181" cy="1646411"/>
        </a:xfrm>
        <a:prstGeom prst="roundRect">
          <a:avLst/>
        </a:prstGeom>
        <a:solidFill>
          <a:schemeClr val="accent5">
            <a:hueOff val="-5752947"/>
            <a:satOff val="58196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KOEFISIEN DETERMINASI</a:t>
          </a:r>
        </a:p>
      </dsp:txBody>
      <dsp:txXfrm>
        <a:off x="80371" y="1891846"/>
        <a:ext cx="2024439" cy="1485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77BD0B-6671-4918-806E-AF0774B524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BF1A4F-3D55-422C-B8A0-C2EEC91719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0EC3D-81A6-4902-813A-4CE4ADA4DAC6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FC158-C225-492E-802F-7EBCFB6688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DE1C6-A288-45E1-BE0A-B9F0DF7DDA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B810D-ABC1-4B66-A2CB-528B918A94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1892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FEB97-FF8C-4933-A774-0EF924912249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1E8E8-6C0B-4E21-A516-F1CFFC6FC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40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  <a:hlinkClick r:id="rId3"/>
              </a:rPr>
              <a:t>http://www.free-powerpoint-templates-design.com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1E8E8-6C0B-4E21-A516-F1CFFC6FCE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9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11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678424-AB4B-4B51-9264-B1527D32E233}"/>
              </a:ext>
            </a:extLst>
          </p:cNvPr>
          <p:cNvGrpSpPr/>
          <p:nvPr userDrawn="1"/>
        </p:nvGrpSpPr>
        <p:grpSpPr>
          <a:xfrm>
            <a:off x="1213538" y="2960016"/>
            <a:ext cx="4348277" cy="3060805"/>
            <a:chOff x="1102808" y="1419517"/>
            <a:chExt cx="5383089" cy="3796702"/>
          </a:xfrm>
          <a:solidFill>
            <a:schemeClr val="bg1">
              <a:alpha val="10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2C3740-3515-48DB-B9BC-CF286513563D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E4BB7623-DA04-4BE7-A523-8182FEA18B13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1BB34BDE-6A68-423D-A477-F07F19313C2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A832730-2028-4E64-9108-8502A44148A9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4ACA74F3-9852-465B-B34B-43DF741C26F3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A43D949C-C10A-4151-8284-48F99C4B0B3C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5203F07-9019-4B35-ADDF-163B5E78A55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FBD7D43E-A367-4533-A09E-26C3C5B13758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4E264C05-7750-49FF-8CF5-55F537CF367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79101B3-7DA7-4024-BEA7-E12D6EB51FC6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3E772851-13CA-43AD-AAE9-00E4E8066565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E49E143D-AFEA-4BCC-A48C-872B07D2C133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AE5C6B-4937-4E4D-B1E5-269C32590ACC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AA9C3DB5-43B5-4AC9-88CE-DCBE0732B4C9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2F6D5303-7217-4B36-A5D7-6A81FEEAA23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449F5BF-D581-4D96-9D29-95DB1C40BD36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EF45A6FE-A365-4B13-913F-FF015943170B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E921FBB2-5C1C-4FFD-8D57-1A00AEC25DA9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F8A5DA-F9FE-4245-920C-18629E38E4F8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30AB3DED-75B4-45AF-ABE1-A733C5254EB0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44FDF777-1A9E-46DB-9601-C33C64ECFD7F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9BACA28-CBFA-4E8D-8A14-7CECA1EB3029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E99A938A-52A8-4BB9-ACAC-6E510CDD8B0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A64F99C1-39DD-46B3-B02A-4FAC625B71E7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DCF0ECB-5B3E-43C9-90E1-9A755A9F299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0AB61FF3-CA49-473C-A8EE-0142BC171D1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8AAE6F60-FC0C-4AAF-97F7-37AB22BB44E4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7A7B06A-DF44-4AD1-81BE-E0A019C511DC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142FD01E-CEB0-47CA-AD70-F5EF908D9DFA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E4C7DC0A-1F6A-4D76-9375-15BD1C70FF55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6BCA299-6AE5-48A2-8550-CDA44B2DA536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8AB0286-71E9-4882-8678-9153FED38EB0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9A0804D6-AD13-466B-B473-1A0BE1DD0846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481190C-BCB8-4961-97D5-A7F9C330F90C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75498A1B-F0D6-400C-BBCC-4ACB11BEA073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BB286B35-1360-4CE3-9BA1-697ECD5BBDD3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9BAB6AF-518C-4D0D-8713-756C11FDF074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C232E70-BD9B-4D4C-B2D7-422F3D23558B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C4CA7BC6-9891-46CB-A993-CBF6F027C3EB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94A376-F279-47E9-86A4-081A3D4942E2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79E8D22E-906E-4F98-A528-33111AA095CA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94E3A3F2-199D-4777-AD81-0D105600D31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7CACF56-EEF3-470C-B308-5F80B9F45404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2AFAA53D-0D6E-4C55-8814-E5DCBC36EA14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89AF3859-2CD6-4167-8D74-C2728953592D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63C937-6949-4715-BE39-28F66F38265B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5FC90F32-188D-4E1A-9DE3-97BDD66FA06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D9C5D5C0-DDD0-43D1-82BC-64B45F7CD875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CA8BA88-804C-4ABC-9976-9A1156D5ACCA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C28136FC-04AE-413B-B43C-B054C9C6398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F759CDD2-7810-42AD-A64D-95CA2A8273E3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D8FB4AF-6BEA-4BBC-BBC7-656B087707D8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5A358F4-2573-4206-882D-C1E2ED88188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9F3E42F7-F846-4450-8210-7C6862E68696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C80E25A-5B25-4B94-AD46-AACC9B146C22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30F0498C-0AE9-4C1A-AFF7-4160B7834AC1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664C0B0C-238A-4851-BFD2-94B66E031CD0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62E168D-D205-4A54-8D66-157DF5AE8C96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606D6F3F-D16F-421B-B513-617E0ECF0E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929EEB28-FDEE-43AA-AA1A-BD86BE745666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ED0B381-435B-4CAD-A07D-A2C0A1AEC8D6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7F75C118-54DB-4620-9968-886B251DF25C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28D5725F-C862-48E1-8153-9C1E5F642524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2AE4F1A-AF00-452F-B70D-802EE70F9A2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DF9C44C-9084-442C-AC91-6841AF810CD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66DCBBF2-0F61-47E7-AF24-8A924B264DDC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E899445-F237-42CE-AF79-A0B4F14447DC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9972A998-667E-458E-8CDA-6A58053A668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8E5E3818-E5C4-47D8-924D-1F2C97394D0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9ED4EC9-993D-47AE-8678-1B4F1545A618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08DB118-4E59-40D0-9E16-5738C8FDED7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BC868BB4-C851-4F5C-B60A-329132579981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92C526-58B9-4A6F-AA23-738D55BA973D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FD6CA93D-3744-4D49-8E2E-A52847527F86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69910D7-B978-45ED-AC4D-E9038025E415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050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1582965"/>
            <a:ext cx="3200400" cy="46273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472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CE4A3078-4588-4E96-86C1-13F599F5C29B}"/>
              </a:ext>
            </a:extLst>
          </p:cNvPr>
          <p:cNvGrpSpPr/>
          <p:nvPr userDrawn="1"/>
        </p:nvGrpSpPr>
        <p:grpSpPr>
          <a:xfrm>
            <a:off x="271205" y="1859091"/>
            <a:ext cx="4838803" cy="2658595"/>
            <a:chOff x="-548507" y="477868"/>
            <a:chExt cx="11570449" cy="635717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060D33-271A-468B-9987-4BA96254D49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C19508C-C132-47CB-8BA1-2A0C4356D26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5E587BD-ED49-4D3E-96E2-11ACD04E777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72E355-A917-4604-8BBF-F5E216D7B5C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E4DD70C-BD3B-4509-B4EE-DF26E1A80A4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47FDFAE-AB58-447C-86FC-1351A6601EC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3A8D91F-7660-4232-81FE-488DC2AC4ED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F83A023-B3B0-44BD-92B9-E72787A810A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9993162-7871-4AA5-9A8F-A51AD4605BD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91B1681F-8DC6-46A8-BFB1-76A007AC4FD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2BCFCF77-A335-4EF0-85DC-03901286AFD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1B4593F-6DA3-4D30-B277-F7D30889740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1" name="그림 개체 틀 2">
            <a:extLst>
              <a:ext uri="{FF2B5EF4-FFF2-40B4-BE49-F238E27FC236}">
                <a16:creationId xmlns:a16="http://schemas.microsoft.com/office/drawing/2014/main" id="{8461A13D-1299-4FAD-978B-612262665A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9870" y="2006556"/>
            <a:ext cx="3426249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47825" y="1514757"/>
            <a:ext cx="3751192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7" name="그림 개체 틀 2">
            <a:extLst>
              <a:ext uri="{FF2B5EF4-FFF2-40B4-BE49-F238E27FC236}">
                <a16:creationId xmlns:a16="http://schemas.microsoft.com/office/drawing/2014/main" id="{81A1402A-7868-4896-AF74-EEABBC3179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141" y="2737691"/>
            <a:ext cx="939337" cy="15207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291E9-382B-4112-ACC6-C5D173E3D86C}"/>
              </a:ext>
            </a:extLst>
          </p:cNvPr>
          <p:cNvSpPr/>
          <p:nvPr userDrawn="1"/>
        </p:nvSpPr>
        <p:spPr>
          <a:xfrm>
            <a:off x="0" y="4756308"/>
            <a:ext cx="12192000" cy="2118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0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A6BFBA-0B81-43EC-82B3-3C7685798270}"/>
              </a:ext>
            </a:extLst>
          </p:cNvPr>
          <p:cNvSpPr/>
          <p:nvPr userDrawn="1"/>
        </p:nvSpPr>
        <p:spPr>
          <a:xfrm>
            <a:off x="0" y="942689"/>
            <a:ext cx="8190689" cy="5915313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3B45EF-370E-440A-A20B-2942D298C9F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08954"/>
            <a:ext cx="7960468" cy="5749047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30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B35F45-00CB-4203-B075-872C639D40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2283" y="1354778"/>
            <a:ext cx="6150293" cy="3448050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AF9A2D-6BC2-414E-9FA2-2BCC6B6CEC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638" y="1354778"/>
            <a:ext cx="4429125" cy="3448050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2A5C04A-4DC0-45FF-8695-531CFED7EA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6142" y="1354778"/>
            <a:ext cx="4426268" cy="3448050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A46197D-1598-4D3F-9547-3133C1271A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0051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E028B6F-D647-4878-B4BB-2D1F673AEF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4584" y="11386"/>
            <a:ext cx="7767416" cy="6777596"/>
          </a:xfrm>
          <a:custGeom>
            <a:avLst/>
            <a:gdLst>
              <a:gd name="connsiteX0" fmla="*/ 7767416 w 7767416"/>
              <a:gd name="connsiteY0" fmla="*/ 1399861 h 6777596"/>
              <a:gd name="connsiteX1" fmla="*/ 7767416 w 7767416"/>
              <a:gd name="connsiteY1" fmla="*/ 2360732 h 6777596"/>
              <a:gd name="connsiteX2" fmla="*/ 5766870 w 7767416"/>
              <a:gd name="connsiteY2" fmla="*/ 6058701 h 6777596"/>
              <a:gd name="connsiteX3" fmla="*/ 5364742 w 7767416"/>
              <a:gd name="connsiteY3" fmla="*/ 5841156 h 6777596"/>
              <a:gd name="connsiteX4" fmla="*/ 7767416 w 7767416"/>
              <a:gd name="connsiteY4" fmla="*/ 241367 h 6777596"/>
              <a:gd name="connsiteX5" fmla="*/ 7767416 w 7767416"/>
              <a:gd name="connsiteY5" fmla="*/ 1202237 h 6777596"/>
              <a:gd name="connsiteX6" fmla="*/ 5008532 w 7767416"/>
              <a:gd name="connsiteY6" fmla="*/ 6301980 h 6777596"/>
              <a:gd name="connsiteX7" fmla="*/ 4606405 w 7767416"/>
              <a:gd name="connsiteY7" fmla="*/ 6084435 h 6777596"/>
              <a:gd name="connsiteX8" fmla="*/ 7271266 w 7767416"/>
              <a:gd name="connsiteY8" fmla="*/ 0 h 6777596"/>
              <a:gd name="connsiteX9" fmla="*/ 7767416 w 7767416"/>
              <a:gd name="connsiteY9" fmla="*/ 0 h 6777596"/>
              <a:gd name="connsiteX10" fmla="*/ 7767416 w 7767416"/>
              <a:gd name="connsiteY10" fmla="*/ 43746 h 6777596"/>
              <a:gd name="connsiteX11" fmla="*/ 4124504 w 7767416"/>
              <a:gd name="connsiteY11" fmla="*/ 6777596 h 6777596"/>
              <a:gd name="connsiteX12" fmla="*/ 3722377 w 7767416"/>
              <a:gd name="connsiteY12" fmla="*/ 6560053 h 6777596"/>
              <a:gd name="connsiteX13" fmla="*/ 6644537 w 7767416"/>
              <a:gd name="connsiteY13" fmla="*/ 0 h 6777596"/>
              <a:gd name="connsiteX14" fmla="*/ 7164353 w 7767416"/>
              <a:gd name="connsiteY14" fmla="*/ 0 h 6777596"/>
              <a:gd name="connsiteX15" fmla="*/ 3936690 w 7767416"/>
              <a:gd name="connsiteY15" fmla="*/ 5966271 h 6777596"/>
              <a:gd name="connsiteX16" fmla="*/ 3534563 w 7767416"/>
              <a:gd name="connsiteY16" fmla="*/ 5748726 h 6777596"/>
              <a:gd name="connsiteX17" fmla="*/ 6017810 w 7767416"/>
              <a:gd name="connsiteY17" fmla="*/ 0 h 6777596"/>
              <a:gd name="connsiteX18" fmla="*/ 6537626 w 7767416"/>
              <a:gd name="connsiteY18" fmla="*/ 0 h 6777596"/>
              <a:gd name="connsiteX19" fmla="*/ 3371597 w 7767416"/>
              <a:gd name="connsiteY19" fmla="*/ 5852342 h 6777596"/>
              <a:gd name="connsiteX20" fmla="*/ 2969470 w 7767416"/>
              <a:gd name="connsiteY20" fmla="*/ 5634798 h 6777596"/>
              <a:gd name="connsiteX21" fmla="*/ 5391082 w 7767416"/>
              <a:gd name="connsiteY21" fmla="*/ 0 h 6777596"/>
              <a:gd name="connsiteX22" fmla="*/ 5910897 w 7767416"/>
              <a:gd name="connsiteY22" fmla="*/ 0 h 6777596"/>
              <a:gd name="connsiteX23" fmla="*/ 3063713 w 7767416"/>
              <a:gd name="connsiteY23" fmla="*/ 5262964 h 6777596"/>
              <a:gd name="connsiteX24" fmla="*/ 2661586 w 7767416"/>
              <a:gd name="connsiteY24" fmla="*/ 5045420 h 6777596"/>
              <a:gd name="connsiteX25" fmla="*/ 4764354 w 7767416"/>
              <a:gd name="connsiteY25" fmla="*/ 0 h 6777596"/>
              <a:gd name="connsiteX26" fmla="*/ 5284169 w 7767416"/>
              <a:gd name="connsiteY26" fmla="*/ 0 h 6777596"/>
              <a:gd name="connsiteX27" fmla="*/ 2900020 w 7767416"/>
              <a:gd name="connsiteY27" fmla="*/ 4407053 h 6777596"/>
              <a:gd name="connsiteX28" fmla="*/ 2497893 w 7767416"/>
              <a:gd name="connsiteY28" fmla="*/ 4189509 h 6777596"/>
              <a:gd name="connsiteX29" fmla="*/ 4137627 w 7767416"/>
              <a:gd name="connsiteY29" fmla="*/ 0 h 6777596"/>
              <a:gd name="connsiteX30" fmla="*/ 4657442 w 7767416"/>
              <a:gd name="connsiteY30" fmla="*/ 0 h 6777596"/>
              <a:gd name="connsiteX31" fmla="*/ 2118158 w 7767416"/>
              <a:gd name="connsiteY31" fmla="*/ 4693817 h 6777596"/>
              <a:gd name="connsiteX32" fmla="*/ 1716031 w 7767416"/>
              <a:gd name="connsiteY32" fmla="*/ 4476272 h 6777596"/>
              <a:gd name="connsiteX33" fmla="*/ 3510898 w 7767416"/>
              <a:gd name="connsiteY33" fmla="*/ 0 h 6777596"/>
              <a:gd name="connsiteX34" fmla="*/ 4030714 w 7767416"/>
              <a:gd name="connsiteY34" fmla="*/ 0 h 6777596"/>
              <a:gd name="connsiteX35" fmla="*/ 1997663 w 7767416"/>
              <a:gd name="connsiteY35" fmla="*/ 3758054 h 6777596"/>
              <a:gd name="connsiteX36" fmla="*/ 1595536 w 7767416"/>
              <a:gd name="connsiteY36" fmla="*/ 3540509 h 6777596"/>
              <a:gd name="connsiteX37" fmla="*/ 2884170 w 7767416"/>
              <a:gd name="connsiteY37" fmla="*/ 0 h 6777596"/>
              <a:gd name="connsiteX38" fmla="*/ 3403986 w 7767416"/>
              <a:gd name="connsiteY38" fmla="*/ 0 h 6777596"/>
              <a:gd name="connsiteX39" fmla="*/ 1715921 w 7767416"/>
              <a:gd name="connsiteY39" fmla="*/ 3120354 h 6777596"/>
              <a:gd name="connsiteX40" fmla="*/ 1313794 w 7767416"/>
              <a:gd name="connsiteY40" fmla="*/ 2902810 h 6777596"/>
              <a:gd name="connsiteX41" fmla="*/ 2257443 w 7767416"/>
              <a:gd name="connsiteY41" fmla="*/ 0 h 6777596"/>
              <a:gd name="connsiteX42" fmla="*/ 2777258 w 7767416"/>
              <a:gd name="connsiteY42" fmla="*/ 0 h 6777596"/>
              <a:gd name="connsiteX43" fmla="*/ 1541206 w 7767416"/>
              <a:gd name="connsiteY43" fmla="*/ 2284819 h 6777596"/>
              <a:gd name="connsiteX44" fmla="*/ 1139079 w 7767416"/>
              <a:gd name="connsiteY44" fmla="*/ 2067274 h 6777596"/>
              <a:gd name="connsiteX45" fmla="*/ 1630716 w 7767416"/>
              <a:gd name="connsiteY45" fmla="*/ 0 h 6777596"/>
              <a:gd name="connsiteX46" fmla="*/ 2150531 w 7767416"/>
              <a:gd name="connsiteY46" fmla="*/ 0 h 6777596"/>
              <a:gd name="connsiteX47" fmla="*/ 840733 w 7767416"/>
              <a:gd name="connsiteY47" fmla="*/ 2421135 h 6777596"/>
              <a:gd name="connsiteX48" fmla="*/ 438606 w 7767416"/>
              <a:gd name="connsiteY48" fmla="*/ 2203590 h 6777596"/>
              <a:gd name="connsiteX49" fmla="*/ 1003987 w 7767416"/>
              <a:gd name="connsiteY49" fmla="*/ 0 h 6777596"/>
              <a:gd name="connsiteX50" fmla="*/ 1523803 w 7767416"/>
              <a:gd name="connsiteY50" fmla="*/ 0 h 6777596"/>
              <a:gd name="connsiteX51" fmla="*/ 584934 w 7767416"/>
              <a:gd name="connsiteY51" fmla="*/ 1735481 h 6777596"/>
              <a:gd name="connsiteX52" fmla="*/ 182807 w 7767416"/>
              <a:gd name="connsiteY52" fmla="*/ 1517936 h 6777596"/>
              <a:gd name="connsiteX53" fmla="*/ 377260 w 7767416"/>
              <a:gd name="connsiteY53" fmla="*/ 0 h 6777596"/>
              <a:gd name="connsiteX54" fmla="*/ 897075 w 7767416"/>
              <a:gd name="connsiteY54" fmla="*/ 0 h 6777596"/>
              <a:gd name="connsiteX55" fmla="*/ 402127 w 7767416"/>
              <a:gd name="connsiteY55" fmla="*/ 914901 h 6777596"/>
              <a:gd name="connsiteX56" fmla="*/ 0 w 7767416"/>
              <a:gd name="connsiteY56" fmla="*/ 697357 h 677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767416" h="6777596">
                <a:moveTo>
                  <a:pt x="7767416" y="1399861"/>
                </a:moveTo>
                <a:lnTo>
                  <a:pt x="7767416" y="2360732"/>
                </a:lnTo>
                <a:lnTo>
                  <a:pt x="5766870" y="6058701"/>
                </a:lnTo>
                <a:lnTo>
                  <a:pt x="5364742" y="5841156"/>
                </a:lnTo>
                <a:close/>
                <a:moveTo>
                  <a:pt x="7767416" y="241367"/>
                </a:moveTo>
                <a:lnTo>
                  <a:pt x="7767416" y="1202237"/>
                </a:lnTo>
                <a:lnTo>
                  <a:pt x="5008532" y="6301980"/>
                </a:lnTo>
                <a:lnTo>
                  <a:pt x="4606405" y="6084435"/>
                </a:lnTo>
                <a:close/>
                <a:moveTo>
                  <a:pt x="7271266" y="0"/>
                </a:moveTo>
                <a:lnTo>
                  <a:pt x="7767416" y="0"/>
                </a:lnTo>
                <a:lnTo>
                  <a:pt x="7767416" y="43746"/>
                </a:lnTo>
                <a:lnTo>
                  <a:pt x="4124504" y="6777596"/>
                </a:lnTo>
                <a:lnTo>
                  <a:pt x="3722377" y="6560053"/>
                </a:lnTo>
                <a:close/>
                <a:moveTo>
                  <a:pt x="6644537" y="0"/>
                </a:moveTo>
                <a:lnTo>
                  <a:pt x="7164353" y="0"/>
                </a:lnTo>
                <a:lnTo>
                  <a:pt x="3936690" y="5966271"/>
                </a:lnTo>
                <a:lnTo>
                  <a:pt x="3534563" y="5748726"/>
                </a:lnTo>
                <a:close/>
                <a:moveTo>
                  <a:pt x="6017810" y="0"/>
                </a:moveTo>
                <a:lnTo>
                  <a:pt x="6537626" y="0"/>
                </a:lnTo>
                <a:lnTo>
                  <a:pt x="3371597" y="5852342"/>
                </a:lnTo>
                <a:lnTo>
                  <a:pt x="2969470" y="5634798"/>
                </a:lnTo>
                <a:close/>
                <a:moveTo>
                  <a:pt x="5391082" y="0"/>
                </a:moveTo>
                <a:lnTo>
                  <a:pt x="5910897" y="0"/>
                </a:lnTo>
                <a:lnTo>
                  <a:pt x="3063713" y="5262964"/>
                </a:lnTo>
                <a:lnTo>
                  <a:pt x="2661586" y="5045420"/>
                </a:lnTo>
                <a:close/>
                <a:moveTo>
                  <a:pt x="4764354" y="0"/>
                </a:moveTo>
                <a:lnTo>
                  <a:pt x="5284169" y="0"/>
                </a:lnTo>
                <a:lnTo>
                  <a:pt x="2900020" y="4407053"/>
                </a:lnTo>
                <a:lnTo>
                  <a:pt x="2497893" y="4189509"/>
                </a:lnTo>
                <a:close/>
                <a:moveTo>
                  <a:pt x="4137627" y="0"/>
                </a:moveTo>
                <a:lnTo>
                  <a:pt x="4657442" y="0"/>
                </a:lnTo>
                <a:lnTo>
                  <a:pt x="2118158" y="4693817"/>
                </a:lnTo>
                <a:lnTo>
                  <a:pt x="1716031" y="4476272"/>
                </a:lnTo>
                <a:close/>
                <a:moveTo>
                  <a:pt x="3510898" y="0"/>
                </a:moveTo>
                <a:lnTo>
                  <a:pt x="4030714" y="0"/>
                </a:lnTo>
                <a:lnTo>
                  <a:pt x="1997663" y="3758054"/>
                </a:lnTo>
                <a:lnTo>
                  <a:pt x="1595536" y="3540509"/>
                </a:lnTo>
                <a:close/>
                <a:moveTo>
                  <a:pt x="2884170" y="0"/>
                </a:moveTo>
                <a:lnTo>
                  <a:pt x="3403986" y="0"/>
                </a:lnTo>
                <a:lnTo>
                  <a:pt x="1715921" y="3120354"/>
                </a:lnTo>
                <a:lnTo>
                  <a:pt x="1313794" y="2902810"/>
                </a:lnTo>
                <a:close/>
                <a:moveTo>
                  <a:pt x="2257443" y="0"/>
                </a:moveTo>
                <a:lnTo>
                  <a:pt x="2777258" y="0"/>
                </a:lnTo>
                <a:lnTo>
                  <a:pt x="1541206" y="2284819"/>
                </a:lnTo>
                <a:lnTo>
                  <a:pt x="1139079" y="2067274"/>
                </a:lnTo>
                <a:close/>
                <a:moveTo>
                  <a:pt x="1630716" y="0"/>
                </a:moveTo>
                <a:lnTo>
                  <a:pt x="2150531" y="0"/>
                </a:lnTo>
                <a:lnTo>
                  <a:pt x="840733" y="2421135"/>
                </a:lnTo>
                <a:lnTo>
                  <a:pt x="438606" y="2203590"/>
                </a:lnTo>
                <a:close/>
                <a:moveTo>
                  <a:pt x="1003987" y="0"/>
                </a:moveTo>
                <a:lnTo>
                  <a:pt x="1523803" y="0"/>
                </a:lnTo>
                <a:lnTo>
                  <a:pt x="584934" y="1735481"/>
                </a:lnTo>
                <a:lnTo>
                  <a:pt x="182807" y="1517936"/>
                </a:lnTo>
                <a:close/>
                <a:moveTo>
                  <a:pt x="377260" y="0"/>
                </a:moveTo>
                <a:lnTo>
                  <a:pt x="897075" y="0"/>
                </a:lnTo>
                <a:lnTo>
                  <a:pt x="402127" y="914901"/>
                </a:lnTo>
                <a:lnTo>
                  <a:pt x="0" y="6973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953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638" y="551833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45676" y="2134199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048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F1A6D4F-FC45-4108-AABF-2153E98FEC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511468" cy="6858000"/>
          </a:xfrm>
          <a:custGeom>
            <a:avLst/>
            <a:gdLst>
              <a:gd name="connsiteX0" fmla="*/ 3705667 w 9511468"/>
              <a:gd name="connsiteY0" fmla="*/ 0 h 6858000"/>
              <a:gd name="connsiteX1" fmla="*/ 9511468 w 9511468"/>
              <a:gd name="connsiteY1" fmla="*/ 0 h 6858000"/>
              <a:gd name="connsiteX2" fmla="*/ 4549568 w 9511468"/>
              <a:gd name="connsiteY2" fmla="*/ 6858000 h 6858000"/>
              <a:gd name="connsiteX3" fmla="*/ 0 w 9511468"/>
              <a:gd name="connsiteY3" fmla="*/ 6858000 h 6858000"/>
              <a:gd name="connsiteX4" fmla="*/ 0 w 9511468"/>
              <a:gd name="connsiteY4" fmla="*/ 5121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1468" h="6858000">
                <a:moveTo>
                  <a:pt x="3705667" y="0"/>
                </a:moveTo>
                <a:lnTo>
                  <a:pt x="9511468" y="0"/>
                </a:lnTo>
                <a:lnTo>
                  <a:pt x="4549568" y="6858000"/>
                </a:lnTo>
                <a:lnTo>
                  <a:pt x="0" y="6858000"/>
                </a:lnTo>
                <a:lnTo>
                  <a:pt x="0" y="51217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82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352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964E96-60CB-4686-890C-74DB60B28B94}"/>
              </a:ext>
            </a:extLst>
          </p:cNvPr>
          <p:cNvSpPr/>
          <p:nvPr userDrawn="1"/>
        </p:nvSpPr>
        <p:spPr>
          <a:xfrm>
            <a:off x="826852" y="0"/>
            <a:ext cx="4562272" cy="4173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6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9AA8BA-F171-4BD8-A11D-2DC0122F65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80714" y="121525"/>
            <a:ext cx="8411286" cy="6736476"/>
          </a:xfrm>
          <a:custGeom>
            <a:avLst/>
            <a:gdLst>
              <a:gd name="connsiteX0" fmla="*/ 5699762 w 8411286"/>
              <a:gd name="connsiteY0" fmla="*/ 5934811 h 6736476"/>
              <a:gd name="connsiteX1" fmla="*/ 5699473 w 8411286"/>
              <a:gd name="connsiteY1" fmla="*/ 5964269 h 6736476"/>
              <a:gd name="connsiteX2" fmla="*/ 5704951 w 8411286"/>
              <a:gd name="connsiteY2" fmla="*/ 6001406 h 6736476"/>
              <a:gd name="connsiteX3" fmla="*/ 5700507 w 8411286"/>
              <a:gd name="connsiteY3" fmla="*/ 5913361 h 6736476"/>
              <a:gd name="connsiteX4" fmla="*/ 5699940 w 8411286"/>
              <a:gd name="connsiteY4" fmla="*/ 5916657 h 6736476"/>
              <a:gd name="connsiteX5" fmla="*/ 5699858 w 8411286"/>
              <a:gd name="connsiteY5" fmla="*/ 5924998 h 6736476"/>
              <a:gd name="connsiteX6" fmla="*/ 6937173 w 8411286"/>
              <a:gd name="connsiteY6" fmla="*/ 0 h 6736476"/>
              <a:gd name="connsiteX7" fmla="*/ 7112847 w 8411286"/>
              <a:gd name="connsiteY7" fmla="*/ 0 h 6736476"/>
              <a:gd name="connsiteX8" fmla="*/ 7165550 w 8411286"/>
              <a:gd name="connsiteY8" fmla="*/ 31998 h 6736476"/>
              <a:gd name="connsiteX9" fmla="*/ 7230172 w 8411286"/>
              <a:gd name="connsiteY9" fmla="*/ 147441 h 6736476"/>
              <a:gd name="connsiteX10" fmla="*/ 7308598 w 8411286"/>
              <a:gd name="connsiteY10" fmla="*/ 296136 h 6736476"/>
              <a:gd name="connsiteX11" fmla="*/ 7361927 w 8411286"/>
              <a:gd name="connsiteY11" fmla="*/ 334407 h 6736476"/>
              <a:gd name="connsiteX12" fmla="*/ 7786681 w 8411286"/>
              <a:gd name="connsiteY12" fmla="*/ 1054668 h 6736476"/>
              <a:gd name="connsiteX13" fmla="*/ 7843148 w 8411286"/>
              <a:gd name="connsiteY13" fmla="*/ 1247910 h 6736476"/>
              <a:gd name="connsiteX14" fmla="*/ 7989333 w 8411286"/>
              <a:gd name="connsiteY14" fmla="*/ 1492598 h 6736476"/>
              <a:gd name="connsiteX15" fmla="*/ 8255980 w 8411286"/>
              <a:gd name="connsiteY15" fmla="*/ 2013344 h 6736476"/>
              <a:gd name="connsiteX16" fmla="*/ 8328759 w 8411286"/>
              <a:gd name="connsiteY16" fmla="*/ 2595576 h 6736476"/>
              <a:gd name="connsiteX17" fmla="*/ 8394636 w 8411286"/>
              <a:gd name="connsiteY17" fmla="*/ 3388617 h 6736476"/>
              <a:gd name="connsiteX18" fmla="*/ 8411286 w 8411286"/>
              <a:gd name="connsiteY18" fmla="*/ 3449238 h 6736476"/>
              <a:gd name="connsiteX19" fmla="*/ 8411286 w 8411286"/>
              <a:gd name="connsiteY19" fmla="*/ 6736476 h 6736476"/>
              <a:gd name="connsiteX20" fmla="*/ 7208192 w 8411286"/>
              <a:gd name="connsiteY20" fmla="*/ 6736476 h 6736476"/>
              <a:gd name="connsiteX21" fmla="*/ 7224525 w 8411286"/>
              <a:gd name="connsiteY21" fmla="*/ 6699435 h 6736476"/>
              <a:gd name="connsiteX22" fmla="*/ 7211350 w 8411286"/>
              <a:gd name="connsiteY22" fmla="*/ 6671829 h 6736476"/>
              <a:gd name="connsiteX23" fmla="*/ 7184371 w 8411286"/>
              <a:gd name="connsiteY23" fmla="*/ 6683122 h 6736476"/>
              <a:gd name="connsiteX24" fmla="*/ 7158021 w 8411286"/>
              <a:gd name="connsiteY24" fmla="*/ 6721394 h 6736476"/>
              <a:gd name="connsiteX25" fmla="*/ 7140347 w 8411286"/>
              <a:gd name="connsiteY25" fmla="*/ 6736476 h 6736476"/>
              <a:gd name="connsiteX26" fmla="*/ 7106917 w 8411286"/>
              <a:gd name="connsiteY26" fmla="*/ 6736476 h 6736476"/>
              <a:gd name="connsiteX27" fmla="*/ 7103015 w 8411286"/>
              <a:gd name="connsiteY27" fmla="*/ 6712307 h 6736476"/>
              <a:gd name="connsiteX28" fmla="*/ 7059519 w 8411286"/>
              <a:gd name="connsiteY28" fmla="*/ 6580228 h 6736476"/>
              <a:gd name="connsiteX29" fmla="*/ 7043833 w 8411286"/>
              <a:gd name="connsiteY29" fmla="*/ 6663045 h 6736476"/>
              <a:gd name="connsiteX30" fmla="*/ 7051205 w 8411286"/>
              <a:gd name="connsiteY30" fmla="*/ 6724845 h 6736476"/>
              <a:gd name="connsiteX31" fmla="*/ 7052770 w 8411286"/>
              <a:gd name="connsiteY31" fmla="*/ 6736476 h 6736476"/>
              <a:gd name="connsiteX32" fmla="*/ 6976399 w 8411286"/>
              <a:gd name="connsiteY32" fmla="*/ 6736476 h 6736476"/>
              <a:gd name="connsiteX33" fmla="*/ 6969171 w 8411286"/>
              <a:gd name="connsiteY33" fmla="*/ 6722022 h 6736476"/>
              <a:gd name="connsiteX34" fmla="*/ 6965668 w 8411286"/>
              <a:gd name="connsiteY34" fmla="*/ 6736476 h 6736476"/>
              <a:gd name="connsiteX35" fmla="*/ 5912639 w 8411286"/>
              <a:gd name="connsiteY35" fmla="*/ 6736476 h 6736476"/>
              <a:gd name="connsiteX36" fmla="*/ 5766309 w 8411286"/>
              <a:gd name="connsiteY36" fmla="*/ 6264493 h 6736476"/>
              <a:gd name="connsiteX37" fmla="*/ 5730397 w 8411286"/>
              <a:gd name="connsiteY37" fmla="*/ 6316172 h 6736476"/>
              <a:gd name="connsiteX38" fmla="*/ 5716685 w 8411286"/>
              <a:gd name="connsiteY38" fmla="*/ 6345706 h 6736476"/>
              <a:gd name="connsiteX39" fmla="*/ 5642847 w 8411286"/>
              <a:gd name="connsiteY39" fmla="*/ 6530301 h 6736476"/>
              <a:gd name="connsiteX40" fmla="*/ 5571861 w 8411286"/>
              <a:gd name="connsiteY40" fmla="*/ 6640910 h 6736476"/>
              <a:gd name="connsiteX41" fmla="*/ 5532211 w 8411286"/>
              <a:gd name="connsiteY41" fmla="*/ 6736476 h 6736476"/>
              <a:gd name="connsiteX42" fmla="*/ 5291750 w 8411286"/>
              <a:gd name="connsiteY42" fmla="*/ 6736476 h 6736476"/>
              <a:gd name="connsiteX43" fmla="*/ 5314799 w 8411286"/>
              <a:gd name="connsiteY43" fmla="*/ 6682196 h 6736476"/>
              <a:gd name="connsiteX44" fmla="*/ 5336949 w 8411286"/>
              <a:gd name="connsiteY44" fmla="*/ 6127357 h 6736476"/>
              <a:gd name="connsiteX45" fmla="*/ 5305304 w 8411286"/>
              <a:gd name="connsiteY45" fmla="*/ 6110481 h 6736476"/>
              <a:gd name="connsiteX46" fmla="*/ 5111217 w 8411286"/>
              <a:gd name="connsiteY46" fmla="*/ 6218074 h 6736476"/>
              <a:gd name="connsiteX47" fmla="*/ 5080627 w 8411286"/>
              <a:gd name="connsiteY47" fmla="*/ 6304567 h 6736476"/>
              <a:gd name="connsiteX48" fmla="*/ 5130204 w 8411286"/>
              <a:gd name="connsiteY48" fmla="*/ 6400558 h 6736476"/>
              <a:gd name="connsiteX49" fmla="*/ 5197713 w 8411286"/>
              <a:gd name="connsiteY49" fmla="*/ 6657933 h 6736476"/>
              <a:gd name="connsiteX50" fmla="*/ 5190329 w 8411286"/>
              <a:gd name="connsiteY50" fmla="*/ 6723333 h 6736476"/>
              <a:gd name="connsiteX51" fmla="*/ 5190795 w 8411286"/>
              <a:gd name="connsiteY51" fmla="*/ 6736476 h 6736476"/>
              <a:gd name="connsiteX52" fmla="*/ 5114216 w 8411286"/>
              <a:gd name="connsiteY52" fmla="*/ 6736476 h 6736476"/>
              <a:gd name="connsiteX53" fmla="*/ 5090121 w 8411286"/>
              <a:gd name="connsiteY53" fmla="*/ 6712785 h 6736476"/>
              <a:gd name="connsiteX54" fmla="*/ 5078517 w 8411286"/>
              <a:gd name="connsiteY54" fmla="*/ 6664264 h 6736476"/>
              <a:gd name="connsiteX55" fmla="*/ 4997297 w 8411286"/>
              <a:gd name="connsiteY55" fmla="*/ 6540849 h 6736476"/>
              <a:gd name="connsiteX56" fmla="*/ 4908691 w 8411286"/>
              <a:gd name="connsiteY56" fmla="*/ 6426928 h 6736476"/>
              <a:gd name="connsiteX57" fmla="*/ 4889705 w 8411286"/>
              <a:gd name="connsiteY57" fmla="*/ 6356255 h 6736476"/>
              <a:gd name="connsiteX58" fmla="*/ 4786333 w 8411286"/>
              <a:gd name="connsiteY58" fmla="*/ 6299293 h 6736476"/>
              <a:gd name="connsiteX59" fmla="*/ 4495200 w 8411286"/>
              <a:gd name="connsiteY59" fmla="*/ 6323556 h 6736476"/>
              <a:gd name="connsiteX60" fmla="*/ 4150274 w 8411286"/>
              <a:gd name="connsiteY60" fmla="*/ 6322500 h 6736476"/>
              <a:gd name="connsiteX61" fmla="*/ 3989940 w 8411286"/>
              <a:gd name="connsiteY61" fmla="*/ 6338322 h 6736476"/>
              <a:gd name="connsiteX62" fmla="*/ 3937199 w 8411286"/>
              <a:gd name="connsiteY62" fmla="*/ 6367857 h 6736476"/>
              <a:gd name="connsiteX63" fmla="*/ 3891842 w 8411286"/>
              <a:gd name="connsiteY63" fmla="*/ 6415324 h 6736476"/>
              <a:gd name="connsiteX64" fmla="*/ 3810620 w 8411286"/>
              <a:gd name="connsiteY64" fmla="*/ 6455409 h 6736476"/>
              <a:gd name="connsiteX65" fmla="*/ 3670329 w 8411286"/>
              <a:gd name="connsiteY65" fmla="*/ 6521863 h 6736476"/>
              <a:gd name="connsiteX66" fmla="*/ 3665055 w 8411286"/>
              <a:gd name="connsiteY66" fmla="*/ 6555617 h 6736476"/>
              <a:gd name="connsiteX67" fmla="*/ 3677927 w 8411286"/>
              <a:gd name="connsiteY67" fmla="*/ 6663210 h 6736476"/>
              <a:gd name="connsiteX68" fmla="*/ 3699047 w 8411286"/>
              <a:gd name="connsiteY68" fmla="*/ 6736476 h 6736476"/>
              <a:gd name="connsiteX69" fmla="*/ 2645249 w 8411286"/>
              <a:gd name="connsiteY69" fmla="*/ 6736476 h 6736476"/>
              <a:gd name="connsiteX70" fmla="*/ 2742086 w 8411286"/>
              <a:gd name="connsiteY70" fmla="*/ 6647385 h 6736476"/>
              <a:gd name="connsiteX71" fmla="*/ 2743140 w 8411286"/>
              <a:gd name="connsiteY71" fmla="*/ 6603084 h 6736476"/>
              <a:gd name="connsiteX72" fmla="*/ 2687235 w 8411286"/>
              <a:gd name="connsiteY72" fmla="*/ 6550343 h 6736476"/>
              <a:gd name="connsiteX73" fmla="*/ 2540616 w 8411286"/>
              <a:gd name="connsiteY73" fmla="*/ 6362583 h 6736476"/>
              <a:gd name="connsiteX74" fmla="*/ 2301170 w 8411286"/>
              <a:gd name="connsiteY74" fmla="*/ 6031369 h 6736476"/>
              <a:gd name="connsiteX75" fmla="*/ 2170371 w 8411286"/>
              <a:gd name="connsiteY75" fmla="*/ 5803528 h 6736476"/>
              <a:gd name="connsiteX76" fmla="*/ 2008983 w 8411286"/>
              <a:gd name="connsiteY76" fmla="*/ 5434340 h 6736476"/>
              <a:gd name="connsiteX77" fmla="*/ 1746334 w 8411286"/>
              <a:gd name="connsiteY77" fmla="*/ 4914312 h 6736476"/>
              <a:gd name="connsiteX78" fmla="*/ 1717853 w 8411286"/>
              <a:gd name="connsiteY78" fmla="*/ 4846804 h 6736476"/>
              <a:gd name="connsiteX79" fmla="*/ 1620809 w 8411286"/>
              <a:gd name="connsiteY79" fmla="*/ 4780349 h 6736476"/>
              <a:gd name="connsiteX80" fmla="*/ 1502668 w 8411286"/>
              <a:gd name="connsiteY80" fmla="*/ 4732882 h 6736476"/>
              <a:gd name="connsiteX81" fmla="*/ 1431996 w 8411286"/>
              <a:gd name="connsiteY81" fmla="*/ 4659044 h 6736476"/>
              <a:gd name="connsiteX82" fmla="*/ 1147194 w 8411286"/>
              <a:gd name="connsiteY82" fmla="*/ 4510315 h 6736476"/>
              <a:gd name="connsiteX83" fmla="*/ 933065 w 8411286"/>
              <a:gd name="connsiteY83" fmla="*/ 4520863 h 6736476"/>
              <a:gd name="connsiteX84" fmla="*/ 779062 w 8411286"/>
              <a:gd name="connsiteY84" fmla="*/ 4470232 h 6736476"/>
              <a:gd name="connsiteX85" fmla="*/ 715772 w 8411286"/>
              <a:gd name="connsiteY85" fmla="*/ 4415381 h 6736476"/>
              <a:gd name="connsiteX86" fmla="*/ 583919 w 8411286"/>
              <a:gd name="connsiteY86" fmla="*/ 4235007 h 6736476"/>
              <a:gd name="connsiteX87" fmla="*/ 567041 w 8411286"/>
              <a:gd name="connsiteY87" fmla="*/ 3954424 h 6736476"/>
              <a:gd name="connsiteX88" fmla="*/ 635604 w 8411286"/>
              <a:gd name="connsiteY88" fmla="*/ 3848942 h 6736476"/>
              <a:gd name="connsiteX89" fmla="*/ 728428 w 8411286"/>
              <a:gd name="connsiteY89" fmla="*/ 3725527 h 6736476"/>
              <a:gd name="connsiteX90" fmla="*/ 756909 w 8411286"/>
              <a:gd name="connsiteY90" fmla="*/ 3679114 h 6736476"/>
              <a:gd name="connsiteX91" fmla="*/ 798047 w 8411286"/>
              <a:gd name="connsiteY91" fmla="*/ 3627429 h 6736476"/>
              <a:gd name="connsiteX92" fmla="*/ 804376 w 8411286"/>
              <a:gd name="connsiteY92" fmla="*/ 3462877 h 6736476"/>
              <a:gd name="connsiteX93" fmla="*/ 693620 w 8411286"/>
              <a:gd name="connsiteY93" fmla="*/ 3265625 h 6736476"/>
              <a:gd name="connsiteX94" fmla="*/ 730538 w 8411286"/>
              <a:gd name="connsiteY94" fmla="*/ 3218158 h 6736476"/>
              <a:gd name="connsiteX95" fmla="*/ 796992 w 8411286"/>
              <a:gd name="connsiteY95" fmla="*/ 3235034 h 6736476"/>
              <a:gd name="connsiteX96" fmla="*/ 844459 w 8411286"/>
              <a:gd name="connsiteY96" fmla="*/ 3233980 h 6736476"/>
              <a:gd name="connsiteX97" fmla="*/ 841295 w 8411286"/>
              <a:gd name="connsiteY97" fmla="*/ 3199171 h 6736476"/>
              <a:gd name="connsiteX98" fmla="*/ 800158 w 8411286"/>
              <a:gd name="connsiteY98" fmla="*/ 3174911 h 6736476"/>
              <a:gd name="connsiteX99" fmla="*/ 615564 w 8411286"/>
              <a:gd name="connsiteY99" fmla="*/ 3159086 h 6736476"/>
              <a:gd name="connsiteX100" fmla="*/ 235828 w 8411286"/>
              <a:gd name="connsiteY100" fmla="*/ 3056770 h 6736476"/>
              <a:gd name="connsiteX101" fmla="*/ 50177 w 8411286"/>
              <a:gd name="connsiteY101" fmla="*/ 2912259 h 6736476"/>
              <a:gd name="connsiteX102" fmla="*/ 1656 w 8411286"/>
              <a:gd name="connsiteY102" fmla="*/ 2697076 h 6736476"/>
              <a:gd name="connsiteX103" fmla="*/ 103975 w 8411286"/>
              <a:gd name="connsiteY103" fmla="*/ 2348984 h 6736476"/>
              <a:gd name="connsiteX104" fmla="*/ 149331 w 8411286"/>
              <a:gd name="connsiteY104" fmla="*/ 2344764 h 6736476"/>
              <a:gd name="connsiteX105" fmla="*/ 134563 w 8411286"/>
              <a:gd name="connsiteY105" fmla="*/ 2317339 h 6736476"/>
              <a:gd name="connsiteX106" fmla="*/ 191525 w 8411286"/>
              <a:gd name="connsiteY106" fmla="*/ 2400669 h 6736476"/>
              <a:gd name="connsiteX107" fmla="*/ 166208 w 8411286"/>
              <a:gd name="connsiteY107" fmla="*/ 2585263 h 6736476"/>
              <a:gd name="connsiteX108" fmla="*/ 160934 w 8411286"/>
              <a:gd name="connsiteY108" fmla="*/ 2716062 h 6736476"/>
              <a:gd name="connsiteX109" fmla="*/ 207347 w 8411286"/>
              <a:gd name="connsiteY109" fmla="*/ 2771968 h 6736476"/>
              <a:gd name="connsiteX110" fmla="*/ 523794 w 8411286"/>
              <a:gd name="connsiteY110" fmla="*/ 2843695 h 6736476"/>
              <a:gd name="connsiteX111" fmla="*/ 1049096 w 8411286"/>
              <a:gd name="connsiteY111" fmla="*/ 2824709 h 6736476"/>
              <a:gd name="connsiteX112" fmla="*/ 1113439 w 8411286"/>
              <a:gd name="connsiteY112" fmla="*/ 2786736 h 6736476"/>
              <a:gd name="connsiteX113" fmla="*/ 1546971 w 8411286"/>
              <a:gd name="connsiteY113" fmla="*/ 2606360 h 6736476"/>
              <a:gd name="connsiteX114" fmla="*/ 1784306 w 8411286"/>
              <a:gd name="connsiteY114" fmla="*/ 2570497 h 6736476"/>
              <a:gd name="connsiteX115" fmla="*/ 1917215 w 8411286"/>
              <a:gd name="connsiteY115" fmla="*/ 2546234 h 6736476"/>
              <a:gd name="connsiteX116" fmla="*/ 2025860 w 8411286"/>
              <a:gd name="connsiteY116" fmla="*/ 2568387 h 6736476"/>
              <a:gd name="connsiteX117" fmla="*/ 2092315 w 8411286"/>
              <a:gd name="connsiteY117" fmla="*/ 2577879 h 6736476"/>
              <a:gd name="connsiteX118" fmla="*/ 2156659 w 8411286"/>
              <a:gd name="connsiteY118" fmla="*/ 2562057 h 6736476"/>
              <a:gd name="connsiteX119" fmla="*/ 2279017 w 8411286"/>
              <a:gd name="connsiteY119" fmla="*/ 2608470 h 6736476"/>
              <a:gd name="connsiteX120" fmla="*/ 2316992 w 8411286"/>
              <a:gd name="connsiteY120" fmla="*/ 2628512 h 6736476"/>
              <a:gd name="connsiteX121" fmla="*/ 2459391 w 8411286"/>
              <a:gd name="connsiteY121" fmla="*/ 2628512 h 6736476"/>
              <a:gd name="connsiteX122" fmla="*/ 2417198 w 8411286"/>
              <a:gd name="connsiteY122" fmla="*/ 2585263 h 6736476"/>
              <a:gd name="connsiteX123" fmla="*/ 2108138 w 8411286"/>
              <a:gd name="connsiteY123" fmla="*/ 2382739 h 6736476"/>
              <a:gd name="connsiteX124" fmla="*/ 1772704 w 8411286"/>
              <a:gd name="connsiteY124" fmla="*/ 2105321 h 6736476"/>
              <a:gd name="connsiteX125" fmla="*/ 1714689 w 8411286"/>
              <a:gd name="connsiteY125" fmla="*/ 1995618 h 6736476"/>
              <a:gd name="connsiteX126" fmla="*/ 1738949 w 8411286"/>
              <a:gd name="connsiteY126" fmla="*/ 1969247 h 6736476"/>
              <a:gd name="connsiteX127" fmla="*/ 1819115 w 8411286"/>
              <a:gd name="connsiteY127" fmla="*/ 2000892 h 6736476"/>
              <a:gd name="connsiteX128" fmla="*/ 2635547 w 8411286"/>
              <a:gd name="connsiteY128" fmla="*/ 2418601 h 6736476"/>
              <a:gd name="connsiteX129" fmla="*/ 2734702 w 8411286"/>
              <a:gd name="connsiteY129" fmla="*/ 2456576 h 6736476"/>
              <a:gd name="connsiteX130" fmla="*/ 2884487 w 8411286"/>
              <a:gd name="connsiteY130" fmla="*/ 2744543 h 6736476"/>
              <a:gd name="connsiteX131" fmla="*/ 2753688 w 8411286"/>
              <a:gd name="connsiteY131" fmla="*/ 2889052 h 6736476"/>
              <a:gd name="connsiteX132" fmla="*/ 2565930 w 8411286"/>
              <a:gd name="connsiteY132" fmla="*/ 2950231 h 6736476"/>
              <a:gd name="connsiteX133" fmla="*/ 2551164 w 8411286"/>
              <a:gd name="connsiteY133" fmla="*/ 2958672 h 6736476"/>
              <a:gd name="connsiteX134" fmla="*/ 2756852 w 8411286"/>
              <a:gd name="connsiteY134" fmla="*/ 3079977 h 6736476"/>
              <a:gd name="connsiteX135" fmla="*/ 3097560 w 8411286"/>
              <a:gd name="connsiteY135" fmla="*/ 3270899 h 6736476"/>
              <a:gd name="connsiteX136" fmla="*/ 3309581 w 8411286"/>
              <a:gd name="connsiteY136" fmla="*/ 3413300 h 6736476"/>
              <a:gd name="connsiteX137" fmla="*/ 3500503 w 8411286"/>
              <a:gd name="connsiteY137" fmla="*/ 3527221 h 6736476"/>
              <a:gd name="connsiteX138" fmla="*/ 3864417 w 8411286"/>
              <a:gd name="connsiteY138" fmla="*/ 3729747 h 6736476"/>
              <a:gd name="connsiteX139" fmla="*/ 4351744 w 8411286"/>
              <a:gd name="connsiteY139" fmla="*/ 3916449 h 6736476"/>
              <a:gd name="connsiteX140" fmla="*/ 5174507 w 8411286"/>
              <a:gd name="connsiteY140" fmla="*/ 3980795 h 6736476"/>
              <a:gd name="connsiteX141" fmla="*/ 5307035 w 8411286"/>
              <a:gd name="connsiteY141" fmla="*/ 3970823 h 6736476"/>
              <a:gd name="connsiteX142" fmla="*/ 5359406 w 8411286"/>
              <a:gd name="connsiteY142" fmla="*/ 3964465 h 6736476"/>
              <a:gd name="connsiteX143" fmla="*/ 5363328 w 8411286"/>
              <a:gd name="connsiteY143" fmla="*/ 3954536 h 6736476"/>
              <a:gd name="connsiteX144" fmla="*/ 5408815 w 8411286"/>
              <a:gd name="connsiteY144" fmla="*/ 3914382 h 6736476"/>
              <a:gd name="connsiteX145" fmla="*/ 5475947 w 8411286"/>
              <a:gd name="connsiteY145" fmla="*/ 3868581 h 6736476"/>
              <a:gd name="connsiteX146" fmla="*/ 5546216 w 8411286"/>
              <a:gd name="connsiteY146" fmla="*/ 3821527 h 6736476"/>
              <a:gd name="connsiteX147" fmla="*/ 5943364 w 8411286"/>
              <a:gd name="connsiteY147" fmla="*/ 3538566 h 6736476"/>
              <a:gd name="connsiteX148" fmla="*/ 5933953 w 8411286"/>
              <a:gd name="connsiteY148" fmla="*/ 3480218 h 6736476"/>
              <a:gd name="connsiteX149" fmla="*/ 5900701 w 8411286"/>
              <a:gd name="connsiteY149" fmla="*/ 3472062 h 6736476"/>
              <a:gd name="connsiteX150" fmla="*/ 5373053 w 8411286"/>
              <a:gd name="connsiteY150" fmla="*/ 3424378 h 6736476"/>
              <a:gd name="connsiteX151" fmla="*/ 5116444 w 8411286"/>
              <a:gd name="connsiteY151" fmla="*/ 3414967 h 6736476"/>
              <a:gd name="connsiteX152" fmla="*/ 5043038 w 8411286"/>
              <a:gd name="connsiteY152" fmla="*/ 3470807 h 6736476"/>
              <a:gd name="connsiteX153" fmla="*/ 5031745 w 8411286"/>
              <a:gd name="connsiteY153" fmla="*/ 3516607 h 6736476"/>
              <a:gd name="connsiteX154" fmla="*/ 5001629 w 8411286"/>
              <a:gd name="connsiteY154" fmla="*/ 3631422 h 6736476"/>
              <a:gd name="connsiteX155" fmla="*/ 4881167 w 8411286"/>
              <a:gd name="connsiteY155" fmla="*/ 3743101 h 6736476"/>
              <a:gd name="connsiteX156" fmla="*/ 4819682 w 8411286"/>
              <a:gd name="connsiteY156" fmla="*/ 3803959 h 6736476"/>
              <a:gd name="connsiteX157" fmla="*/ 4793958 w 8411286"/>
              <a:gd name="connsiteY157" fmla="*/ 3860425 h 6736476"/>
              <a:gd name="connsiteX158" fmla="*/ 4745021 w 8411286"/>
              <a:gd name="connsiteY158" fmla="*/ 3854779 h 6736476"/>
              <a:gd name="connsiteX159" fmla="*/ 4721806 w 8411286"/>
              <a:gd name="connsiteY159" fmla="*/ 3819644 h 6736476"/>
              <a:gd name="connsiteX160" fmla="*/ 4706748 w 8411286"/>
              <a:gd name="connsiteY160" fmla="*/ 3847877 h 6736476"/>
              <a:gd name="connsiteX161" fmla="*/ 4690436 w 8411286"/>
              <a:gd name="connsiteY161" fmla="*/ 3911246 h 6736476"/>
              <a:gd name="connsiteX162" fmla="*/ 4656557 w 8411286"/>
              <a:gd name="connsiteY162" fmla="*/ 3936968 h 6736476"/>
              <a:gd name="connsiteX163" fmla="*/ 4634597 w 8411286"/>
              <a:gd name="connsiteY163" fmla="*/ 3909363 h 6736476"/>
              <a:gd name="connsiteX164" fmla="*/ 4624559 w 8411286"/>
              <a:gd name="connsiteY164" fmla="*/ 3862935 h 6736476"/>
              <a:gd name="connsiteX165" fmla="*/ 4614520 w 8411286"/>
              <a:gd name="connsiteY165" fmla="*/ 3893677 h 6736476"/>
              <a:gd name="connsiteX166" fmla="*/ 4591306 w 8411286"/>
              <a:gd name="connsiteY166" fmla="*/ 3923165 h 6736476"/>
              <a:gd name="connsiteX167" fmla="*/ 4557426 w 8411286"/>
              <a:gd name="connsiteY167" fmla="*/ 3900579 h 6736476"/>
              <a:gd name="connsiteX168" fmla="*/ 4532330 w 8411286"/>
              <a:gd name="connsiteY168" fmla="*/ 3791410 h 6736476"/>
              <a:gd name="connsiteX169" fmla="*/ 4531703 w 8411286"/>
              <a:gd name="connsiteY169" fmla="*/ 3723023 h 6736476"/>
              <a:gd name="connsiteX170" fmla="*/ 4448885 w 8411286"/>
              <a:gd name="connsiteY170" fmla="*/ 3766942 h 6736476"/>
              <a:gd name="connsiteX171" fmla="*/ 4448885 w 8411286"/>
              <a:gd name="connsiteY171" fmla="*/ 3559898 h 6736476"/>
              <a:gd name="connsiteX172" fmla="*/ 4463316 w 8411286"/>
              <a:gd name="connsiteY172" fmla="*/ 3532919 h 6736476"/>
              <a:gd name="connsiteX173" fmla="*/ 4690436 w 8411286"/>
              <a:gd name="connsiteY173" fmla="*/ 2978920 h 6736476"/>
              <a:gd name="connsiteX174" fmla="*/ 4927595 w 8411286"/>
              <a:gd name="connsiteY174" fmla="*/ 2711019 h 6736476"/>
              <a:gd name="connsiteX175" fmla="*/ 5275805 w 8411286"/>
              <a:gd name="connsiteY175" fmla="*/ 2466331 h 6736476"/>
              <a:gd name="connsiteX176" fmla="*/ 5731929 w 8411286"/>
              <a:gd name="connsiteY176" fmla="*/ 2199683 h 6736476"/>
              <a:gd name="connsiteX177" fmla="*/ 5826667 w 8411286"/>
              <a:gd name="connsiteY177" fmla="*/ 2087378 h 6736476"/>
              <a:gd name="connsiteX178" fmla="*/ 5894427 w 8411286"/>
              <a:gd name="connsiteY178" fmla="*/ 1910450 h 6736476"/>
              <a:gd name="connsiteX179" fmla="*/ 6199972 w 8411286"/>
              <a:gd name="connsiteY179" fmla="*/ 1572278 h 6736476"/>
              <a:gd name="connsiteX180" fmla="*/ 6236363 w 8411286"/>
              <a:gd name="connsiteY180" fmla="*/ 1530869 h 6736476"/>
              <a:gd name="connsiteX181" fmla="*/ 6233226 w 8411286"/>
              <a:gd name="connsiteY181" fmla="*/ 1470012 h 6736476"/>
              <a:gd name="connsiteX182" fmla="*/ 6184288 w 8411286"/>
              <a:gd name="connsiteY182" fmla="*/ 1457463 h 6736476"/>
              <a:gd name="connsiteX183" fmla="*/ 6119666 w 8411286"/>
              <a:gd name="connsiteY183" fmla="*/ 1467501 h 6736476"/>
              <a:gd name="connsiteX184" fmla="*/ 5976616 w 8411286"/>
              <a:gd name="connsiteY184" fmla="*/ 1475658 h 6736476"/>
              <a:gd name="connsiteX185" fmla="*/ 5893799 w 8411286"/>
              <a:gd name="connsiteY185" fmla="*/ 1374646 h 6736476"/>
              <a:gd name="connsiteX186" fmla="*/ 5956539 w 8411286"/>
              <a:gd name="connsiteY186" fmla="*/ 1308140 h 6736476"/>
              <a:gd name="connsiteX187" fmla="*/ 6087040 w 8411286"/>
              <a:gd name="connsiteY187" fmla="*/ 1246654 h 6736476"/>
              <a:gd name="connsiteX188" fmla="*/ 6108999 w 8411286"/>
              <a:gd name="connsiteY188" fmla="*/ 1201481 h 6736476"/>
              <a:gd name="connsiteX189" fmla="*/ 6058807 w 8411286"/>
              <a:gd name="connsiteY189" fmla="*/ 1185169 h 6736476"/>
              <a:gd name="connsiteX190" fmla="*/ 6009869 w 8411286"/>
              <a:gd name="connsiteY190" fmla="*/ 1225323 h 6736476"/>
              <a:gd name="connsiteX191" fmla="*/ 5906347 w 8411286"/>
              <a:gd name="connsiteY191" fmla="*/ 1288691 h 6736476"/>
              <a:gd name="connsiteX192" fmla="*/ 5689266 w 8411286"/>
              <a:gd name="connsiteY192" fmla="*/ 1229087 h 6736476"/>
              <a:gd name="connsiteX193" fmla="*/ 5573823 w 8411286"/>
              <a:gd name="connsiteY193" fmla="*/ 1109880 h 6736476"/>
              <a:gd name="connsiteX194" fmla="*/ 5601428 w 8411286"/>
              <a:gd name="connsiteY194" fmla="*/ 927306 h 6736476"/>
              <a:gd name="connsiteX195" fmla="*/ 5812863 w 8411286"/>
              <a:gd name="connsiteY195" fmla="*/ 805588 h 6736476"/>
              <a:gd name="connsiteX196" fmla="*/ 5938972 w 8411286"/>
              <a:gd name="connsiteY196" fmla="*/ 547725 h 6736476"/>
              <a:gd name="connsiteX197" fmla="*/ 5928306 w 8411286"/>
              <a:gd name="connsiteY197" fmla="*/ 479338 h 6736476"/>
              <a:gd name="connsiteX198" fmla="*/ 5984774 w 8411286"/>
              <a:gd name="connsiteY198" fmla="*/ 344446 h 6736476"/>
              <a:gd name="connsiteX199" fmla="*/ 6093941 w 8411286"/>
              <a:gd name="connsiteY199" fmla="*/ 259746 h 6736476"/>
              <a:gd name="connsiteX200" fmla="*/ 6622844 w 8411286"/>
              <a:gd name="connsiteY200" fmla="*/ 48310 h 6736476"/>
              <a:gd name="connsiteX201" fmla="*/ 6826123 w 8411286"/>
              <a:gd name="connsiteY201" fmla="*/ 37017 h 6736476"/>
              <a:gd name="connsiteX202" fmla="*/ 6937173 w 8411286"/>
              <a:gd name="connsiteY202" fmla="*/ 0 h 67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8411286" h="6736476">
                <a:moveTo>
                  <a:pt x="5699762" y="5934811"/>
                </a:moveTo>
                <a:lnTo>
                  <a:pt x="5699473" y="5964269"/>
                </a:lnTo>
                <a:lnTo>
                  <a:pt x="5704951" y="6001406"/>
                </a:lnTo>
                <a:close/>
                <a:moveTo>
                  <a:pt x="5700507" y="5913361"/>
                </a:moveTo>
                <a:lnTo>
                  <a:pt x="5699940" y="5916657"/>
                </a:lnTo>
                <a:lnTo>
                  <a:pt x="5699858" y="5924998"/>
                </a:lnTo>
                <a:close/>
                <a:moveTo>
                  <a:pt x="6937173" y="0"/>
                </a:moveTo>
                <a:cubicBezTo>
                  <a:pt x="6995523" y="0"/>
                  <a:pt x="7054499" y="0"/>
                  <a:pt x="7112847" y="0"/>
                </a:cubicBezTo>
                <a:cubicBezTo>
                  <a:pt x="7130415" y="10666"/>
                  <a:pt x="7148610" y="20705"/>
                  <a:pt x="7165550" y="31998"/>
                </a:cubicBezTo>
                <a:cubicBezTo>
                  <a:pt x="7205704" y="59603"/>
                  <a:pt x="7230800" y="97248"/>
                  <a:pt x="7230172" y="147441"/>
                </a:cubicBezTo>
                <a:cubicBezTo>
                  <a:pt x="7228918" y="212063"/>
                  <a:pt x="7257779" y="259119"/>
                  <a:pt x="7308598" y="296136"/>
                </a:cubicBezTo>
                <a:cubicBezTo>
                  <a:pt x="7326165" y="309311"/>
                  <a:pt x="7344359" y="321859"/>
                  <a:pt x="7361927" y="334407"/>
                </a:cubicBezTo>
                <a:cubicBezTo>
                  <a:pt x="7612890" y="510081"/>
                  <a:pt x="7769741" y="742220"/>
                  <a:pt x="7786681" y="1054668"/>
                </a:cubicBezTo>
                <a:cubicBezTo>
                  <a:pt x="7790445" y="1124311"/>
                  <a:pt x="7809267" y="1188306"/>
                  <a:pt x="7843148" y="1247910"/>
                </a:cubicBezTo>
                <a:cubicBezTo>
                  <a:pt x="7890203" y="1330099"/>
                  <a:pt x="7939140" y="1412290"/>
                  <a:pt x="7989333" y="1492598"/>
                </a:cubicBezTo>
                <a:cubicBezTo>
                  <a:pt x="8092227" y="1658860"/>
                  <a:pt x="8187592" y="1828886"/>
                  <a:pt x="8255980" y="2013344"/>
                </a:cubicBezTo>
                <a:cubicBezTo>
                  <a:pt x="8324995" y="2201565"/>
                  <a:pt x="8356365" y="2395434"/>
                  <a:pt x="8328759" y="2595576"/>
                </a:cubicBezTo>
                <a:cubicBezTo>
                  <a:pt x="8291114" y="2865361"/>
                  <a:pt x="8316211" y="3128870"/>
                  <a:pt x="8394636" y="3388617"/>
                </a:cubicBezTo>
                <a:lnTo>
                  <a:pt x="8411286" y="3449238"/>
                </a:lnTo>
                <a:lnTo>
                  <a:pt x="8411286" y="6736476"/>
                </a:lnTo>
                <a:lnTo>
                  <a:pt x="7208192" y="6736476"/>
                </a:lnTo>
                <a:lnTo>
                  <a:pt x="7224525" y="6699435"/>
                </a:lnTo>
                <a:cubicBezTo>
                  <a:pt x="7227035" y="6691906"/>
                  <a:pt x="7218879" y="6676220"/>
                  <a:pt x="7211350" y="6671829"/>
                </a:cubicBezTo>
                <a:cubicBezTo>
                  <a:pt x="7206331" y="6668692"/>
                  <a:pt x="7191273" y="6676220"/>
                  <a:pt x="7184371" y="6683122"/>
                </a:cubicBezTo>
                <a:cubicBezTo>
                  <a:pt x="7173706" y="6694415"/>
                  <a:pt x="7168059" y="6710101"/>
                  <a:pt x="7158021" y="6721394"/>
                </a:cubicBezTo>
                <a:lnTo>
                  <a:pt x="7140347" y="6736476"/>
                </a:lnTo>
                <a:lnTo>
                  <a:pt x="7106917" y="6736476"/>
                </a:lnTo>
                <a:lnTo>
                  <a:pt x="7103015" y="6712307"/>
                </a:lnTo>
                <a:cubicBezTo>
                  <a:pt x="7099633" y="6663164"/>
                  <a:pt x="7103750" y="6615520"/>
                  <a:pt x="7059519" y="6580228"/>
                </a:cubicBezTo>
                <a:cubicBezTo>
                  <a:pt x="7051362" y="6607833"/>
                  <a:pt x="7042579" y="6635440"/>
                  <a:pt x="7043833" y="6663045"/>
                </a:cubicBezTo>
                <a:cubicBezTo>
                  <a:pt x="7044775" y="6683750"/>
                  <a:pt x="7047912" y="6704297"/>
                  <a:pt x="7051205" y="6724845"/>
                </a:cubicBezTo>
                <a:lnTo>
                  <a:pt x="7052770" y="6736476"/>
                </a:lnTo>
                <a:lnTo>
                  <a:pt x="6976399" y="6736476"/>
                </a:lnTo>
                <a:lnTo>
                  <a:pt x="6969171" y="6722022"/>
                </a:lnTo>
                <a:lnTo>
                  <a:pt x="6965668" y="6736476"/>
                </a:lnTo>
                <a:lnTo>
                  <a:pt x="5912639" y="6736476"/>
                </a:lnTo>
                <a:lnTo>
                  <a:pt x="5766309" y="6264493"/>
                </a:lnTo>
                <a:lnTo>
                  <a:pt x="5730397" y="6316172"/>
                </a:lnTo>
                <a:cubicBezTo>
                  <a:pt x="5723013" y="6324610"/>
                  <a:pt x="5717739" y="6334104"/>
                  <a:pt x="5716685" y="6345706"/>
                </a:cubicBezTo>
                <a:cubicBezTo>
                  <a:pt x="5710357" y="6415324"/>
                  <a:pt x="5685041" y="6477559"/>
                  <a:pt x="5642847" y="6530301"/>
                </a:cubicBezTo>
                <a:cubicBezTo>
                  <a:pt x="5614895" y="6565638"/>
                  <a:pt x="5591557" y="6602623"/>
                  <a:pt x="5571861" y="6640910"/>
                </a:cubicBezTo>
                <a:lnTo>
                  <a:pt x="5532211" y="6736476"/>
                </a:lnTo>
                <a:lnTo>
                  <a:pt x="5291750" y="6736476"/>
                </a:lnTo>
                <a:lnTo>
                  <a:pt x="5314799" y="6682196"/>
                </a:lnTo>
                <a:cubicBezTo>
                  <a:pt x="5382308" y="6499710"/>
                  <a:pt x="5380195" y="6314062"/>
                  <a:pt x="5336949" y="6127357"/>
                </a:cubicBezTo>
                <a:cubicBezTo>
                  <a:pt x="5331675" y="6105207"/>
                  <a:pt x="5325347" y="6103097"/>
                  <a:pt x="5305304" y="6110481"/>
                </a:cubicBezTo>
                <a:cubicBezTo>
                  <a:pt x="5234633" y="6135798"/>
                  <a:pt x="5171343" y="6172717"/>
                  <a:pt x="5111217" y="6218074"/>
                </a:cubicBezTo>
                <a:cubicBezTo>
                  <a:pt x="5079573" y="6241280"/>
                  <a:pt x="5074299" y="6269759"/>
                  <a:pt x="5080627" y="6304567"/>
                </a:cubicBezTo>
                <a:cubicBezTo>
                  <a:pt x="5086957" y="6341486"/>
                  <a:pt x="5104887" y="6374187"/>
                  <a:pt x="5130204" y="6400558"/>
                </a:cubicBezTo>
                <a:cubicBezTo>
                  <a:pt x="5201931" y="6474395"/>
                  <a:pt x="5216700" y="6560891"/>
                  <a:pt x="5197713" y="6657933"/>
                </a:cubicBezTo>
                <a:cubicBezTo>
                  <a:pt x="5193493" y="6679030"/>
                  <a:pt x="5193493" y="6701183"/>
                  <a:pt x="5190329" y="6723333"/>
                </a:cubicBezTo>
                <a:lnTo>
                  <a:pt x="5190795" y="6736476"/>
                </a:lnTo>
                <a:lnTo>
                  <a:pt x="5114216" y="6736476"/>
                </a:lnTo>
                <a:lnTo>
                  <a:pt x="5090121" y="6712785"/>
                </a:lnTo>
                <a:cubicBezTo>
                  <a:pt x="5075353" y="6701183"/>
                  <a:pt x="5079573" y="6680086"/>
                  <a:pt x="5078517" y="6664264"/>
                </a:cubicBezTo>
                <a:cubicBezTo>
                  <a:pt x="5074299" y="6607302"/>
                  <a:pt x="5052146" y="6565109"/>
                  <a:pt x="4997297" y="6540849"/>
                </a:cubicBezTo>
                <a:cubicBezTo>
                  <a:pt x="4947720" y="6519752"/>
                  <a:pt x="4920293" y="6478613"/>
                  <a:pt x="4908691" y="6426928"/>
                </a:cubicBezTo>
                <a:cubicBezTo>
                  <a:pt x="4903417" y="6402668"/>
                  <a:pt x="4897089" y="6379461"/>
                  <a:pt x="4889705" y="6356255"/>
                </a:cubicBezTo>
                <a:cubicBezTo>
                  <a:pt x="4872826" y="6304567"/>
                  <a:pt x="4840127" y="6286637"/>
                  <a:pt x="4786333" y="6299293"/>
                </a:cubicBezTo>
                <a:cubicBezTo>
                  <a:pt x="4690342" y="6320390"/>
                  <a:pt x="4593300" y="6324610"/>
                  <a:pt x="4495200" y="6323556"/>
                </a:cubicBezTo>
                <a:cubicBezTo>
                  <a:pt x="4380225" y="6323556"/>
                  <a:pt x="4265248" y="6322500"/>
                  <a:pt x="4150274" y="6322500"/>
                </a:cubicBezTo>
                <a:cubicBezTo>
                  <a:pt x="4096479" y="6321446"/>
                  <a:pt x="4042681" y="6329884"/>
                  <a:pt x="3989940" y="6338322"/>
                </a:cubicBezTo>
                <a:cubicBezTo>
                  <a:pt x="3968844" y="6341486"/>
                  <a:pt x="3950911" y="6349927"/>
                  <a:pt x="3937199" y="6367857"/>
                </a:cubicBezTo>
                <a:cubicBezTo>
                  <a:pt x="3924541" y="6384735"/>
                  <a:pt x="3906610" y="6399502"/>
                  <a:pt x="3891842" y="6415324"/>
                </a:cubicBezTo>
                <a:cubicBezTo>
                  <a:pt x="3869692" y="6438530"/>
                  <a:pt x="3846485" y="6454353"/>
                  <a:pt x="3810620" y="6455409"/>
                </a:cubicBezTo>
                <a:cubicBezTo>
                  <a:pt x="3756825" y="6457517"/>
                  <a:pt x="3718850" y="6501820"/>
                  <a:pt x="3670329" y="6521863"/>
                </a:cubicBezTo>
                <a:cubicBezTo>
                  <a:pt x="3656617" y="6528191"/>
                  <a:pt x="3665055" y="6544013"/>
                  <a:pt x="3665055" y="6555617"/>
                </a:cubicBezTo>
                <a:cubicBezTo>
                  <a:pt x="3666637" y="6592536"/>
                  <a:pt x="3670922" y="6628400"/>
                  <a:pt x="3677927" y="6663210"/>
                </a:cubicBezTo>
                <a:lnTo>
                  <a:pt x="3699047" y="6736476"/>
                </a:lnTo>
                <a:lnTo>
                  <a:pt x="2645249" y="6736476"/>
                </a:lnTo>
                <a:lnTo>
                  <a:pt x="2742086" y="6647385"/>
                </a:lnTo>
                <a:cubicBezTo>
                  <a:pt x="2760016" y="6631563"/>
                  <a:pt x="2758962" y="6618907"/>
                  <a:pt x="2743140" y="6603084"/>
                </a:cubicBezTo>
                <a:cubicBezTo>
                  <a:pt x="2724154" y="6585152"/>
                  <a:pt x="2707275" y="6565109"/>
                  <a:pt x="2687235" y="6550343"/>
                </a:cubicBezTo>
                <a:cubicBezTo>
                  <a:pt x="2619725" y="6501820"/>
                  <a:pt x="2572260" y="6437477"/>
                  <a:pt x="2540616" y="6362583"/>
                </a:cubicBezTo>
                <a:cubicBezTo>
                  <a:pt x="2486818" y="6232840"/>
                  <a:pt x="2408763" y="6123139"/>
                  <a:pt x="2301170" y="6031369"/>
                </a:cubicBezTo>
                <a:cubicBezTo>
                  <a:pt x="2231550" y="5972300"/>
                  <a:pt x="2188303" y="5894242"/>
                  <a:pt x="2170371" y="5803528"/>
                </a:cubicBezTo>
                <a:cubicBezTo>
                  <a:pt x="2144000" y="5668511"/>
                  <a:pt x="2083875" y="5547206"/>
                  <a:pt x="2008983" y="5434340"/>
                </a:cubicBezTo>
                <a:cubicBezTo>
                  <a:pt x="1900337" y="5270842"/>
                  <a:pt x="1812788" y="5098906"/>
                  <a:pt x="1746334" y="4914312"/>
                </a:cubicBezTo>
                <a:cubicBezTo>
                  <a:pt x="1737896" y="4891105"/>
                  <a:pt x="1726291" y="4870009"/>
                  <a:pt x="1717853" y="4846804"/>
                </a:cubicBezTo>
                <a:cubicBezTo>
                  <a:pt x="1702030" y="4800391"/>
                  <a:pt x="1680934" y="4769800"/>
                  <a:pt x="1620809" y="4780349"/>
                </a:cubicBezTo>
                <a:cubicBezTo>
                  <a:pt x="1576505" y="4788789"/>
                  <a:pt x="1536423" y="4763472"/>
                  <a:pt x="1502668" y="4732882"/>
                </a:cubicBezTo>
                <a:cubicBezTo>
                  <a:pt x="1477353" y="4709677"/>
                  <a:pt x="1452037" y="4686471"/>
                  <a:pt x="1431996" y="4659044"/>
                </a:cubicBezTo>
                <a:cubicBezTo>
                  <a:pt x="1362377" y="4559892"/>
                  <a:pt x="1263225" y="4520863"/>
                  <a:pt x="1147194" y="4510315"/>
                </a:cubicBezTo>
                <a:cubicBezTo>
                  <a:pt x="1074410" y="4502930"/>
                  <a:pt x="1003736" y="4505041"/>
                  <a:pt x="933065" y="4520863"/>
                </a:cubicBezTo>
                <a:cubicBezTo>
                  <a:pt x="872940" y="4533521"/>
                  <a:pt x="819143" y="4522973"/>
                  <a:pt x="779062" y="4470232"/>
                </a:cubicBezTo>
                <a:cubicBezTo>
                  <a:pt x="762183" y="4447025"/>
                  <a:pt x="740030" y="4429093"/>
                  <a:pt x="715772" y="4415381"/>
                </a:cubicBezTo>
                <a:cubicBezTo>
                  <a:pt x="644042" y="4375298"/>
                  <a:pt x="603960" y="4313062"/>
                  <a:pt x="583919" y="4235007"/>
                </a:cubicBezTo>
                <a:cubicBezTo>
                  <a:pt x="560713" y="4142182"/>
                  <a:pt x="536452" y="4050412"/>
                  <a:pt x="567041" y="3954424"/>
                </a:cubicBezTo>
                <a:cubicBezTo>
                  <a:pt x="580753" y="3912231"/>
                  <a:pt x="599742" y="3876367"/>
                  <a:pt x="635604" y="3848942"/>
                </a:cubicBezTo>
                <a:cubicBezTo>
                  <a:pt x="677797" y="3817297"/>
                  <a:pt x="711552" y="3777214"/>
                  <a:pt x="728428" y="3725527"/>
                </a:cubicBezTo>
                <a:cubicBezTo>
                  <a:pt x="733703" y="3708651"/>
                  <a:pt x="746361" y="3693882"/>
                  <a:pt x="756909" y="3679114"/>
                </a:cubicBezTo>
                <a:cubicBezTo>
                  <a:pt x="769567" y="3661184"/>
                  <a:pt x="784336" y="3645361"/>
                  <a:pt x="798047" y="3627429"/>
                </a:cubicBezTo>
                <a:cubicBezTo>
                  <a:pt x="857117" y="3550427"/>
                  <a:pt x="857117" y="3540933"/>
                  <a:pt x="804376" y="3462877"/>
                </a:cubicBezTo>
                <a:cubicBezTo>
                  <a:pt x="762183" y="3399588"/>
                  <a:pt x="719990" y="3337352"/>
                  <a:pt x="693620" y="3265625"/>
                </a:cubicBezTo>
                <a:cubicBezTo>
                  <a:pt x="682015" y="3232924"/>
                  <a:pt x="694676" y="3214994"/>
                  <a:pt x="730538" y="3218158"/>
                </a:cubicBezTo>
                <a:cubicBezTo>
                  <a:pt x="752691" y="3220268"/>
                  <a:pt x="774841" y="3228706"/>
                  <a:pt x="796992" y="3235034"/>
                </a:cubicBezTo>
                <a:cubicBezTo>
                  <a:pt x="812814" y="3239254"/>
                  <a:pt x="831803" y="3246638"/>
                  <a:pt x="844459" y="3233980"/>
                </a:cubicBezTo>
                <a:cubicBezTo>
                  <a:pt x="849733" y="3228706"/>
                  <a:pt x="845513" y="3210773"/>
                  <a:pt x="841295" y="3199171"/>
                </a:cubicBezTo>
                <a:cubicBezTo>
                  <a:pt x="833911" y="3181239"/>
                  <a:pt x="818088" y="3171744"/>
                  <a:pt x="800158" y="3174911"/>
                </a:cubicBezTo>
                <a:cubicBezTo>
                  <a:pt x="736870" y="3185457"/>
                  <a:pt x="676741" y="3169637"/>
                  <a:pt x="615564" y="3159086"/>
                </a:cubicBezTo>
                <a:cubicBezTo>
                  <a:pt x="485819" y="3136936"/>
                  <a:pt x="356076" y="3112675"/>
                  <a:pt x="235828" y="3056770"/>
                </a:cubicBezTo>
                <a:cubicBezTo>
                  <a:pt x="163044" y="3023015"/>
                  <a:pt x="101864" y="2975548"/>
                  <a:pt x="50177" y="2912259"/>
                </a:cubicBezTo>
                <a:cubicBezTo>
                  <a:pt x="-2564" y="2846859"/>
                  <a:pt x="-2564" y="2773021"/>
                  <a:pt x="1656" y="2697076"/>
                </a:cubicBezTo>
                <a:cubicBezTo>
                  <a:pt x="9041" y="2573661"/>
                  <a:pt x="51233" y="2459740"/>
                  <a:pt x="103975" y="2348984"/>
                </a:cubicBezTo>
                <a:cubicBezTo>
                  <a:pt x="110303" y="2335272"/>
                  <a:pt x="111359" y="2336326"/>
                  <a:pt x="149331" y="2344764"/>
                </a:cubicBezTo>
                <a:cubicBezTo>
                  <a:pt x="148277" y="2333162"/>
                  <a:pt x="127181" y="2332105"/>
                  <a:pt x="134563" y="2317339"/>
                </a:cubicBezTo>
                <a:cubicBezTo>
                  <a:pt x="171482" y="2328941"/>
                  <a:pt x="189415" y="2354258"/>
                  <a:pt x="191525" y="2400669"/>
                </a:cubicBezTo>
                <a:cubicBezTo>
                  <a:pt x="194688" y="2463958"/>
                  <a:pt x="175702" y="2524084"/>
                  <a:pt x="166208" y="2585263"/>
                </a:cubicBezTo>
                <a:cubicBezTo>
                  <a:pt x="158826" y="2628512"/>
                  <a:pt x="149331" y="2671759"/>
                  <a:pt x="160934" y="2716062"/>
                </a:cubicBezTo>
                <a:cubicBezTo>
                  <a:pt x="167264" y="2743487"/>
                  <a:pt x="180976" y="2761419"/>
                  <a:pt x="207347" y="2771968"/>
                </a:cubicBezTo>
                <a:cubicBezTo>
                  <a:pt x="308609" y="2814160"/>
                  <a:pt x="416201" y="2833147"/>
                  <a:pt x="523794" y="2843695"/>
                </a:cubicBezTo>
                <a:cubicBezTo>
                  <a:pt x="698894" y="2860571"/>
                  <a:pt x="875050" y="2857407"/>
                  <a:pt x="1049096" y="2824709"/>
                </a:cubicBezTo>
                <a:cubicBezTo>
                  <a:pt x="1076520" y="2819435"/>
                  <a:pt x="1095507" y="2806776"/>
                  <a:pt x="1113439" y="2786736"/>
                </a:cubicBezTo>
                <a:cubicBezTo>
                  <a:pt x="1227360" y="2653827"/>
                  <a:pt x="1373981" y="2596868"/>
                  <a:pt x="1546971" y="2606360"/>
                </a:cubicBezTo>
                <a:cubicBezTo>
                  <a:pt x="1628193" y="2610580"/>
                  <a:pt x="1706251" y="2588427"/>
                  <a:pt x="1784306" y="2570497"/>
                </a:cubicBezTo>
                <a:cubicBezTo>
                  <a:pt x="1828609" y="2561003"/>
                  <a:pt x="1871856" y="2551508"/>
                  <a:pt x="1917215" y="2546234"/>
                </a:cubicBezTo>
                <a:cubicBezTo>
                  <a:pt x="1956242" y="2542016"/>
                  <a:pt x="1993161" y="2544126"/>
                  <a:pt x="2025860" y="2568387"/>
                </a:cubicBezTo>
                <a:cubicBezTo>
                  <a:pt x="2045902" y="2583153"/>
                  <a:pt x="2069109" y="2584209"/>
                  <a:pt x="2092315" y="2577879"/>
                </a:cubicBezTo>
                <a:cubicBezTo>
                  <a:pt x="2114466" y="2572605"/>
                  <a:pt x="2135562" y="2567331"/>
                  <a:pt x="2156659" y="2562057"/>
                </a:cubicBezTo>
                <a:cubicBezTo>
                  <a:pt x="2208346" y="2548344"/>
                  <a:pt x="2250539" y="2562057"/>
                  <a:pt x="2279017" y="2608470"/>
                </a:cubicBezTo>
                <a:cubicBezTo>
                  <a:pt x="2288512" y="2624292"/>
                  <a:pt x="2299060" y="2628512"/>
                  <a:pt x="2316992" y="2628512"/>
                </a:cubicBezTo>
                <a:cubicBezTo>
                  <a:pt x="2363403" y="2627456"/>
                  <a:pt x="2409816" y="2628512"/>
                  <a:pt x="2459391" y="2628512"/>
                </a:cubicBezTo>
                <a:cubicBezTo>
                  <a:pt x="2449899" y="2607416"/>
                  <a:pt x="2431967" y="2596868"/>
                  <a:pt x="2417198" y="2585263"/>
                </a:cubicBezTo>
                <a:cubicBezTo>
                  <a:pt x="2320156" y="2508261"/>
                  <a:pt x="2210454" y="2451302"/>
                  <a:pt x="2108138" y="2382739"/>
                </a:cubicBezTo>
                <a:cubicBezTo>
                  <a:pt x="1986833" y="2300461"/>
                  <a:pt x="1879240" y="2204473"/>
                  <a:pt x="1772704" y="2105321"/>
                </a:cubicBezTo>
                <a:cubicBezTo>
                  <a:pt x="1741059" y="2075784"/>
                  <a:pt x="1715743" y="2042031"/>
                  <a:pt x="1714689" y="1995618"/>
                </a:cubicBezTo>
                <a:cubicBezTo>
                  <a:pt x="1714689" y="1976632"/>
                  <a:pt x="1718907" y="1969247"/>
                  <a:pt x="1738949" y="1969247"/>
                </a:cubicBezTo>
                <a:cubicBezTo>
                  <a:pt x="1770594" y="1970301"/>
                  <a:pt x="1796965" y="1980850"/>
                  <a:pt x="1819115" y="2000892"/>
                </a:cubicBezTo>
                <a:cubicBezTo>
                  <a:pt x="2052230" y="2217131"/>
                  <a:pt x="2344417" y="2316283"/>
                  <a:pt x="2635547" y="2418601"/>
                </a:cubicBezTo>
                <a:cubicBezTo>
                  <a:pt x="2669302" y="2431260"/>
                  <a:pt x="2703057" y="2441808"/>
                  <a:pt x="2734702" y="2456576"/>
                </a:cubicBezTo>
                <a:cubicBezTo>
                  <a:pt x="2845458" y="2506151"/>
                  <a:pt x="2907692" y="2628512"/>
                  <a:pt x="2884487" y="2744543"/>
                </a:cubicBezTo>
                <a:cubicBezTo>
                  <a:pt x="2869719" y="2818381"/>
                  <a:pt x="2822252" y="2864792"/>
                  <a:pt x="2753688" y="2889052"/>
                </a:cubicBezTo>
                <a:cubicBezTo>
                  <a:pt x="2691453" y="2911205"/>
                  <a:pt x="2628163" y="2930191"/>
                  <a:pt x="2565930" y="2950231"/>
                </a:cubicBezTo>
                <a:cubicBezTo>
                  <a:pt x="2561712" y="2952342"/>
                  <a:pt x="2557492" y="2955505"/>
                  <a:pt x="2551164" y="2958672"/>
                </a:cubicBezTo>
                <a:cubicBezTo>
                  <a:pt x="2617615" y="3005083"/>
                  <a:pt x="2688289" y="3040948"/>
                  <a:pt x="2756852" y="3079977"/>
                </a:cubicBezTo>
                <a:cubicBezTo>
                  <a:pt x="2869719" y="3143266"/>
                  <a:pt x="2985749" y="3204445"/>
                  <a:pt x="3097560" y="3270899"/>
                </a:cubicBezTo>
                <a:cubicBezTo>
                  <a:pt x="3171398" y="3314146"/>
                  <a:pt x="3247345" y="3356339"/>
                  <a:pt x="3309581" y="3413300"/>
                </a:cubicBezTo>
                <a:cubicBezTo>
                  <a:pt x="3366540" y="3466041"/>
                  <a:pt x="3431940" y="3496630"/>
                  <a:pt x="3500503" y="3527221"/>
                </a:cubicBezTo>
                <a:cubicBezTo>
                  <a:pt x="3628136" y="3584180"/>
                  <a:pt x="3748387" y="3653799"/>
                  <a:pt x="3864417" y="3729747"/>
                </a:cubicBezTo>
                <a:cubicBezTo>
                  <a:pt x="4014201" y="3827845"/>
                  <a:pt x="4178752" y="3881641"/>
                  <a:pt x="4351744" y="3916449"/>
                </a:cubicBezTo>
                <a:cubicBezTo>
                  <a:pt x="4622835" y="3971301"/>
                  <a:pt x="4898143" y="3994507"/>
                  <a:pt x="5174507" y="3980795"/>
                </a:cubicBezTo>
                <a:cubicBezTo>
                  <a:pt x="5218810" y="3978685"/>
                  <a:pt x="5262980" y="3975256"/>
                  <a:pt x="5307035" y="3970823"/>
                </a:cubicBezTo>
                <a:lnTo>
                  <a:pt x="5359406" y="3964465"/>
                </a:lnTo>
                <a:lnTo>
                  <a:pt x="5363328" y="3954536"/>
                </a:lnTo>
                <a:cubicBezTo>
                  <a:pt x="5372739" y="3937910"/>
                  <a:pt x="5387169" y="3924107"/>
                  <a:pt x="5408815" y="3914382"/>
                </a:cubicBezTo>
                <a:cubicBezTo>
                  <a:pt x="5433284" y="3903716"/>
                  <a:pt x="5453361" y="3883639"/>
                  <a:pt x="5475947" y="3868581"/>
                </a:cubicBezTo>
                <a:cubicBezTo>
                  <a:pt x="5499161" y="3852897"/>
                  <a:pt x="5520493" y="3833448"/>
                  <a:pt x="5546216" y="3821527"/>
                </a:cubicBezTo>
                <a:cubicBezTo>
                  <a:pt x="5697422" y="3753139"/>
                  <a:pt x="5806590" y="3625776"/>
                  <a:pt x="5943364" y="3538566"/>
                </a:cubicBezTo>
                <a:cubicBezTo>
                  <a:pt x="5966578" y="3524136"/>
                  <a:pt x="5959677" y="3492138"/>
                  <a:pt x="5933953" y="3480218"/>
                </a:cubicBezTo>
                <a:cubicBezTo>
                  <a:pt x="5923915" y="3475826"/>
                  <a:pt x="5911994" y="3473316"/>
                  <a:pt x="5900701" y="3472062"/>
                </a:cubicBezTo>
                <a:cubicBezTo>
                  <a:pt x="5725027" y="3455749"/>
                  <a:pt x="5549353" y="3438181"/>
                  <a:pt x="5373053" y="3424378"/>
                </a:cubicBezTo>
                <a:cubicBezTo>
                  <a:pt x="5287726" y="3417478"/>
                  <a:pt x="5201772" y="3416222"/>
                  <a:pt x="5116444" y="3414967"/>
                </a:cubicBezTo>
                <a:cubicBezTo>
                  <a:pt x="5075036" y="3414341"/>
                  <a:pt x="5055585" y="3431280"/>
                  <a:pt x="5043038" y="3470807"/>
                </a:cubicBezTo>
                <a:cubicBezTo>
                  <a:pt x="5038019" y="3485865"/>
                  <a:pt x="5035508" y="3500923"/>
                  <a:pt x="5031745" y="3516607"/>
                </a:cubicBezTo>
                <a:cubicBezTo>
                  <a:pt x="5022333" y="3554880"/>
                  <a:pt x="5015431" y="3594406"/>
                  <a:pt x="5001629" y="3631422"/>
                </a:cubicBezTo>
                <a:cubicBezTo>
                  <a:pt x="4980924" y="3688516"/>
                  <a:pt x="4943907" y="3729926"/>
                  <a:pt x="4881167" y="3743101"/>
                </a:cubicBezTo>
                <a:cubicBezTo>
                  <a:pt x="4847915" y="3750003"/>
                  <a:pt x="4830347" y="3773216"/>
                  <a:pt x="4819682" y="3803959"/>
                </a:cubicBezTo>
                <a:cubicBezTo>
                  <a:pt x="4813408" y="3823408"/>
                  <a:pt x="4806506" y="3844113"/>
                  <a:pt x="4793958" y="3860425"/>
                </a:cubicBezTo>
                <a:cubicBezTo>
                  <a:pt x="4777645" y="3882384"/>
                  <a:pt x="4758823" y="3877993"/>
                  <a:pt x="4745021" y="3854779"/>
                </a:cubicBezTo>
                <a:cubicBezTo>
                  <a:pt x="4738746" y="3844113"/>
                  <a:pt x="4731218" y="3834074"/>
                  <a:pt x="4721806" y="3819644"/>
                </a:cubicBezTo>
                <a:cubicBezTo>
                  <a:pt x="4714277" y="3833448"/>
                  <a:pt x="4709258" y="3840348"/>
                  <a:pt x="4706748" y="3847877"/>
                </a:cubicBezTo>
                <a:cubicBezTo>
                  <a:pt x="4701102" y="3869209"/>
                  <a:pt x="4699220" y="3891796"/>
                  <a:pt x="4690436" y="3911246"/>
                </a:cubicBezTo>
                <a:cubicBezTo>
                  <a:pt x="4684790" y="3923165"/>
                  <a:pt x="4669104" y="3932577"/>
                  <a:pt x="4656557" y="3936968"/>
                </a:cubicBezTo>
                <a:cubicBezTo>
                  <a:pt x="4652164" y="3938224"/>
                  <a:pt x="4638989" y="3920656"/>
                  <a:pt x="4634597" y="3909363"/>
                </a:cubicBezTo>
                <a:cubicBezTo>
                  <a:pt x="4628950" y="3894932"/>
                  <a:pt x="4627696" y="3878621"/>
                  <a:pt x="4624559" y="3862935"/>
                </a:cubicBezTo>
                <a:cubicBezTo>
                  <a:pt x="4617029" y="3873602"/>
                  <a:pt x="4618284" y="3884895"/>
                  <a:pt x="4614520" y="3893677"/>
                </a:cubicBezTo>
                <a:cubicBezTo>
                  <a:pt x="4608873" y="3905598"/>
                  <a:pt x="4598835" y="3923793"/>
                  <a:pt x="4591306" y="3923165"/>
                </a:cubicBezTo>
                <a:cubicBezTo>
                  <a:pt x="4579386" y="3922539"/>
                  <a:pt x="4560563" y="3911246"/>
                  <a:pt x="4557426" y="3900579"/>
                </a:cubicBezTo>
                <a:cubicBezTo>
                  <a:pt x="4546133" y="3865444"/>
                  <a:pt x="4538605" y="3828427"/>
                  <a:pt x="4532330" y="3791410"/>
                </a:cubicBezTo>
                <a:cubicBezTo>
                  <a:pt x="4529193" y="3771961"/>
                  <a:pt x="4531703" y="3750629"/>
                  <a:pt x="4531703" y="3723023"/>
                </a:cubicBezTo>
                <a:cubicBezTo>
                  <a:pt x="4489039" y="3786391"/>
                  <a:pt x="4489039" y="3786391"/>
                  <a:pt x="4448885" y="3766942"/>
                </a:cubicBezTo>
                <a:cubicBezTo>
                  <a:pt x="4448885" y="3697928"/>
                  <a:pt x="4448885" y="3628913"/>
                  <a:pt x="4448885" y="3559898"/>
                </a:cubicBezTo>
                <a:cubicBezTo>
                  <a:pt x="4453904" y="3551115"/>
                  <a:pt x="4459551" y="3542331"/>
                  <a:pt x="4463316" y="3532919"/>
                </a:cubicBezTo>
                <a:cubicBezTo>
                  <a:pt x="4539232" y="3348463"/>
                  <a:pt x="4617657" y="3164633"/>
                  <a:pt x="4690436" y="2978920"/>
                </a:cubicBezTo>
                <a:cubicBezTo>
                  <a:pt x="4737491" y="2859714"/>
                  <a:pt x="4812780" y="2770622"/>
                  <a:pt x="4927595" y="2711019"/>
                </a:cubicBezTo>
                <a:cubicBezTo>
                  <a:pt x="5054331" y="2645141"/>
                  <a:pt x="5170401" y="2562952"/>
                  <a:pt x="5275805" y="2466331"/>
                </a:cubicBezTo>
                <a:cubicBezTo>
                  <a:pt x="5408815" y="2343987"/>
                  <a:pt x="5557511" y="2251130"/>
                  <a:pt x="5731929" y="2199683"/>
                </a:cubicBezTo>
                <a:cubicBezTo>
                  <a:pt x="5787140" y="2183371"/>
                  <a:pt x="5821021" y="2146982"/>
                  <a:pt x="5826667" y="2087378"/>
                </a:cubicBezTo>
                <a:cubicBezTo>
                  <a:pt x="5832940" y="2022128"/>
                  <a:pt x="5859292" y="1965034"/>
                  <a:pt x="5894427" y="1910450"/>
                </a:cubicBezTo>
                <a:cubicBezTo>
                  <a:pt x="5978499" y="1781204"/>
                  <a:pt x="6077001" y="1665761"/>
                  <a:pt x="6199972" y="1572278"/>
                </a:cubicBezTo>
                <a:cubicBezTo>
                  <a:pt x="6214403" y="1560985"/>
                  <a:pt x="6231344" y="1547182"/>
                  <a:pt x="6236363" y="1530869"/>
                </a:cubicBezTo>
                <a:cubicBezTo>
                  <a:pt x="6242009" y="1512047"/>
                  <a:pt x="6242009" y="1486324"/>
                  <a:pt x="6233226" y="1470012"/>
                </a:cubicBezTo>
                <a:cubicBezTo>
                  <a:pt x="6227579" y="1459972"/>
                  <a:pt x="6201228" y="1456835"/>
                  <a:pt x="6184288" y="1457463"/>
                </a:cubicBezTo>
                <a:cubicBezTo>
                  <a:pt x="6162329" y="1457463"/>
                  <a:pt x="6140997" y="1465619"/>
                  <a:pt x="6119666" y="1467501"/>
                </a:cubicBezTo>
                <a:cubicBezTo>
                  <a:pt x="6071982" y="1471266"/>
                  <a:pt x="6023672" y="1479422"/>
                  <a:pt x="5976616" y="1475658"/>
                </a:cubicBezTo>
                <a:cubicBezTo>
                  <a:pt x="5930816" y="1471893"/>
                  <a:pt x="5898191" y="1425465"/>
                  <a:pt x="5893799" y="1374646"/>
                </a:cubicBezTo>
                <a:cubicBezTo>
                  <a:pt x="5890035" y="1329472"/>
                  <a:pt x="5926425" y="1321943"/>
                  <a:pt x="5956539" y="1308140"/>
                </a:cubicBezTo>
                <a:cubicBezTo>
                  <a:pt x="6000458" y="1288063"/>
                  <a:pt x="6043749" y="1267987"/>
                  <a:pt x="6087040" y="1246654"/>
                </a:cubicBezTo>
                <a:cubicBezTo>
                  <a:pt x="6104608" y="1237870"/>
                  <a:pt x="6119666" y="1224695"/>
                  <a:pt x="6108999" y="1201481"/>
                </a:cubicBezTo>
                <a:cubicBezTo>
                  <a:pt x="6098333" y="1178267"/>
                  <a:pt x="6077629" y="1175758"/>
                  <a:pt x="6058807" y="1185169"/>
                </a:cubicBezTo>
                <a:cubicBezTo>
                  <a:pt x="6040612" y="1194579"/>
                  <a:pt x="6021163" y="1208383"/>
                  <a:pt x="6009869" y="1225323"/>
                </a:cubicBezTo>
                <a:cubicBezTo>
                  <a:pt x="5984146" y="1262340"/>
                  <a:pt x="5950266" y="1282417"/>
                  <a:pt x="5906347" y="1288691"/>
                </a:cubicBezTo>
                <a:cubicBezTo>
                  <a:pt x="5825412" y="1299984"/>
                  <a:pt x="5751378" y="1281162"/>
                  <a:pt x="5689266" y="1229087"/>
                </a:cubicBezTo>
                <a:cubicBezTo>
                  <a:pt x="5647229" y="1193953"/>
                  <a:pt x="5609584" y="1152544"/>
                  <a:pt x="5573823" y="1109880"/>
                </a:cubicBezTo>
                <a:cubicBezTo>
                  <a:pt x="5509199" y="1033965"/>
                  <a:pt x="5517355" y="981262"/>
                  <a:pt x="5601428" y="927306"/>
                </a:cubicBezTo>
                <a:cubicBezTo>
                  <a:pt x="5669815" y="884015"/>
                  <a:pt x="5741339" y="844488"/>
                  <a:pt x="5812863" y="805588"/>
                </a:cubicBezTo>
                <a:cubicBezTo>
                  <a:pt x="5917641" y="748495"/>
                  <a:pt x="5959050" y="665050"/>
                  <a:pt x="5938972" y="547725"/>
                </a:cubicBezTo>
                <a:cubicBezTo>
                  <a:pt x="5935208" y="525139"/>
                  <a:pt x="5930816" y="502552"/>
                  <a:pt x="5928306" y="479338"/>
                </a:cubicBezTo>
                <a:cubicBezTo>
                  <a:pt x="5922660" y="424754"/>
                  <a:pt x="5939599" y="378325"/>
                  <a:pt x="5984774" y="344446"/>
                </a:cubicBezTo>
                <a:cubicBezTo>
                  <a:pt x="6021163" y="316840"/>
                  <a:pt x="6056298" y="286724"/>
                  <a:pt x="6093941" y="259746"/>
                </a:cubicBezTo>
                <a:cubicBezTo>
                  <a:pt x="6252675" y="145558"/>
                  <a:pt x="6425211" y="64622"/>
                  <a:pt x="6622844" y="48310"/>
                </a:cubicBezTo>
                <a:cubicBezTo>
                  <a:pt x="6690603" y="42664"/>
                  <a:pt x="6758991" y="45801"/>
                  <a:pt x="6826123" y="37017"/>
                </a:cubicBezTo>
                <a:cubicBezTo>
                  <a:pt x="6861886" y="36389"/>
                  <a:pt x="6898903" y="14431"/>
                  <a:pt x="693717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577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855341-7087-46B2-9738-26BDE092C1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1962" y="0"/>
            <a:ext cx="11068076" cy="4046220"/>
          </a:xfrm>
          <a:custGeom>
            <a:avLst/>
            <a:gdLst>
              <a:gd name="connsiteX0" fmla="*/ 0 w 11068076"/>
              <a:gd name="connsiteY0" fmla="*/ 0 h 4046220"/>
              <a:gd name="connsiteX1" fmla="*/ 11068076 w 11068076"/>
              <a:gd name="connsiteY1" fmla="*/ 0 h 4046220"/>
              <a:gd name="connsiteX2" fmla="*/ 10988145 w 11068076"/>
              <a:gd name="connsiteY2" fmla="*/ 236229 h 4046220"/>
              <a:gd name="connsiteX3" fmla="*/ 5534038 w 11068076"/>
              <a:gd name="connsiteY3" fmla="*/ 4046220 h 4046220"/>
              <a:gd name="connsiteX4" fmla="*/ 79931 w 11068076"/>
              <a:gd name="connsiteY4" fmla="*/ 236229 h 404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8076" h="4046220">
                <a:moveTo>
                  <a:pt x="0" y="0"/>
                </a:moveTo>
                <a:lnTo>
                  <a:pt x="11068076" y="0"/>
                </a:lnTo>
                <a:lnTo>
                  <a:pt x="10988145" y="236229"/>
                </a:lnTo>
                <a:cubicBezTo>
                  <a:pt x="10174085" y="2459531"/>
                  <a:pt x="8039357" y="4046220"/>
                  <a:pt x="5534038" y="4046220"/>
                </a:cubicBezTo>
                <a:cubicBezTo>
                  <a:pt x="3028719" y="4046220"/>
                  <a:pt x="893992" y="2459531"/>
                  <a:pt x="79931" y="236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851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C67255-373D-4313-9B6D-8A19B11B157D}"/>
              </a:ext>
            </a:extLst>
          </p:cNvPr>
          <p:cNvGrpSpPr/>
          <p:nvPr userDrawn="1"/>
        </p:nvGrpSpPr>
        <p:grpSpPr>
          <a:xfrm>
            <a:off x="1439781" y="458044"/>
            <a:ext cx="9415959" cy="5864435"/>
            <a:chOff x="1102808" y="1419517"/>
            <a:chExt cx="5383089" cy="3796702"/>
          </a:xfrm>
          <a:solidFill>
            <a:schemeClr val="bg1">
              <a:alpha val="6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E30FE16-31CC-4E60-B36B-CAD6FC491355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B7351259-13D3-4E7F-8730-52C0E6C8AB7E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4A46EEDB-D7F2-4992-87CE-B2069F61777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6A61E4F-F426-407E-A619-45AC28E02060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718B48D2-3B0F-49B4-A2DE-C27D8D50B20F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1DE3CC93-1EAF-4A31-9980-27CC59E625ED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8C316E0-D350-4F59-9875-67317542DDE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90F9DDD0-84A0-4CDD-9BF3-3B867D0BE8DA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701AB5D1-4012-4821-90EB-B95FBEFFC13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F10234-0727-49A3-91D0-0A186685C088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82E303B6-8B3B-4EEB-B13B-9E53C10BD721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516476AD-8824-4D1D-BBAB-80DAC15CD181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8A49A07-7323-4061-B87D-1AE379496011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C4FB2E94-C804-4D04-9748-F88BDD9B994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01B76EFC-F62F-4A79-B8E7-7D7210F45FFE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3E00259-B083-4F25-B18B-B88EB245EE19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986ADB56-9A55-4F74-8589-A3C8F571E9FC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46799C01-DD16-40A7-9EDB-0C751A2D7334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0D2FA2-C0EF-4DA9-8079-99F6A791920A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DD9922D5-A155-4E8E-9FE9-9A11E979EF08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09054936-7CA6-4920-9461-21A163818561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789811F-70C6-4A44-9806-934AC83D835A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C9645C03-C2BD-4062-837B-69A66B88158E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363DDD87-B25B-4AF3-9442-6D80311020B4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ED06CA1-B16E-41C2-BCDE-B241236BC85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9042B2E7-5DE2-4F76-9798-F635C7746D6F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4F6B5B3A-A7EB-4338-9C4A-82CBF2903F25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2723029-3927-49BF-8A75-948D79C7460F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1D8E37D4-7970-4629-BDF0-A101C4EA4BFB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F611CDC3-6598-46B2-8EBA-51C34DC083E6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1DC98D9-A145-4C9E-89E8-C3947B729F29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D0A2FBE0-BE6D-4EBE-B9A7-8A4A7330B5A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79293FE0-7B92-4043-8813-8D7BFCE5EA7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1D24A6-DED4-4CDA-8771-E87C8103A45E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E06420D7-0BF4-43C1-B41E-8A9D83217900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898EF58C-03E6-49A3-A860-0D488D07BFF6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B206F2-EBE9-4E85-A4AD-4DA00AB3EFB9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11474C22-4EA0-40F1-854E-E3B7401C5A51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85A1A914-5EB2-4791-AACB-00BA02983E2F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017347B-C23A-4C66-9BAE-63E7D0B211C4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A684E804-F449-42C7-9D4A-8FC4FA427DD9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BD700BBF-C4CB-4ADB-B9F3-FD3980022DC2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67549EC-C631-4154-89C8-777D85720E6F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BFBDD0A-55E1-40FB-B546-533C1EC5A866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6DC0EC65-CBE7-43AB-B6D1-5F2CE905F997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31175F8-B57E-4927-9BDF-74E9AF5D0C34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0B35DDD-42F4-428E-BBA3-551328C75EC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EF5528ED-1E05-43B1-9A43-D8C99729AAE9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A929C28-23BC-43FC-939D-3937EA1E9953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8657F4D1-8049-4E1E-ACBD-C9209845AA04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DA8B4CF2-29AE-4A7D-A009-26190E0105A1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8C3091C-A44B-428D-8915-B1D61246DC80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8DDA6924-DE6E-417E-9FAD-4C50621B2B60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756F2321-F7B6-4734-A942-16895D732A1D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E1AA17B-A86F-42CA-9361-DEC902955A7D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655E01AA-AEB4-4B66-AF6F-54793F45EF72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1729C273-5310-4452-B424-12D3A8A9878E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A003A2-9CD4-4F78-968E-4D8465C7D9EA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E830E0EC-0F5A-471D-A329-C070325C3B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6B7F74B8-329D-49D6-9458-09790843BAEE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32B3FA3-8826-47F0-9D57-7AE1CF78DBDF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0FDC0D33-C985-4FAF-82F2-73747D352F6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4B332085-8CC9-4079-B374-FA97CAAF2D52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72FBD34-65BC-4B68-866E-E5636C1582A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62FD932-6B09-41EA-81FD-8FE314F1E7F5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26A08D8E-153C-4801-9199-6FAEA3F376C1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DCBD306-B238-412D-ADB5-01EA50C57D35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4FC6308-85BC-4515-B071-F08BBEF58F6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F40C510D-955A-4FF9-845A-85DAA963E2E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2D6E25-1502-4056-8B94-771299A6869D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837059E7-B9E7-4868-B0C9-6E79F33BBE4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7F25B6B-32A3-4E66-BC23-1E18DD05FACF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3E5821D-6395-49D7-ACFD-E51B0C242DCA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5634B1B0-23FD-480B-8D7B-EC1723883EE9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27D0B594-C5A4-46B6-B62D-0FA775DA4FA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4569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339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85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655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7" r:id="rId3"/>
    <p:sldLayoutId id="2147483746" r:id="rId4"/>
    <p:sldLayoutId id="2147483731" r:id="rId5"/>
    <p:sldLayoutId id="2147483737" r:id="rId6"/>
    <p:sldLayoutId id="2147483736" r:id="rId7"/>
    <p:sldLayoutId id="2147483740" r:id="rId8"/>
    <p:sldLayoutId id="2147483741" r:id="rId9"/>
    <p:sldLayoutId id="2147483744" r:id="rId10"/>
    <p:sldLayoutId id="2147483742" r:id="rId11"/>
    <p:sldLayoutId id="2147483745" r:id="rId12"/>
    <p:sldLayoutId id="2147483748" r:id="rId13"/>
    <p:sldLayoutId id="2147483749" r:id="rId14"/>
    <p:sldLayoutId id="2147483753" r:id="rId15"/>
    <p:sldLayoutId id="2147483754" r:id="rId16"/>
    <p:sldLayoutId id="2147483750" r:id="rId17"/>
    <p:sldLayoutId id="2147483751" r:id="rId18"/>
    <p:sldLayoutId id="2147483752" r:id="rId19"/>
    <p:sldLayoutId id="2147483755" r:id="rId2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A17751-16AD-4EBD-B1E4-9D4A2FB56604}"/>
              </a:ext>
            </a:extLst>
          </p:cNvPr>
          <p:cNvSpPr/>
          <p:nvPr/>
        </p:nvSpPr>
        <p:spPr>
          <a:xfrm>
            <a:off x="0" y="4535055"/>
            <a:ext cx="12192000" cy="2062798"/>
          </a:xfrm>
          <a:prstGeom prst="rect">
            <a:avLst/>
          </a:prstGeom>
          <a:gradFill flip="none" rotWithShape="1">
            <a:gsLst>
              <a:gs pos="16000">
                <a:schemeClr val="accent2">
                  <a:alpha val="0"/>
                </a:schemeClr>
              </a:gs>
              <a:gs pos="43000">
                <a:schemeClr val="accent1">
                  <a:alpha val="76000"/>
                </a:schemeClr>
              </a:gs>
              <a:gs pos="94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0" y="5006352"/>
            <a:ext cx="118872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ANALISA DATA KUANTITATIF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0" y="5783499"/>
            <a:ext cx="1188705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Part 1 |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Pertemuan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10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7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61">
            <a:extLst>
              <a:ext uri="{FF2B5EF4-FFF2-40B4-BE49-F238E27FC236}">
                <a16:creationId xmlns:a16="http://schemas.microsoft.com/office/drawing/2014/main" id="{8CDA45A8-E89C-44F5-A06F-692743C44F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32933"/>
              </p:ext>
            </p:extLst>
          </p:nvPr>
        </p:nvGraphicFramePr>
        <p:xfrm>
          <a:off x="4400550" y="4190998"/>
          <a:ext cx="8048625" cy="200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Uji Chi </a:t>
            </a:r>
            <a:r>
              <a:rPr lang="en-US" sz="4400" dirty="0" err="1"/>
              <a:t>Kuadrat</a:t>
            </a:r>
            <a:r>
              <a:rPr lang="en-US" sz="4400" dirty="0"/>
              <a:t> (Chi Square)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7C951-40E6-4D5B-BEB0-0EF2EEA3A266}"/>
              </a:ext>
            </a:extLst>
          </p:cNvPr>
          <p:cNvSpPr txBox="1"/>
          <p:nvPr/>
        </p:nvSpPr>
        <p:spPr>
          <a:xfrm>
            <a:off x="4995345" y="4548848"/>
            <a:ext cx="367973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Membuat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hipotesa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dalam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uraian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kalimat</a:t>
            </a:r>
            <a:endParaRPr lang="en-US" altLang="ko-K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788D3D-8864-4597-8E67-73994C22CFA9}"/>
              </a:ext>
            </a:extLst>
          </p:cNvPr>
          <p:cNvSpPr txBox="1"/>
          <p:nvPr/>
        </p:nvSpPr>
        <p:spPr>
          <a:xfrm>
            <a:off x="4995345" y="4982530"/>
            <a:ext cx="390780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Menentukan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taraf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signifikan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risiko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kesalahan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1A4E59-4BA5-407B-BFF9-15A1B1A74863}"/>
              </a:ext>
            </a:extLst>
          </p:cNvPr>
          <p:cNvSpPr txBox="1"/>
          <p:nvPr/>
        </p:nvSpPr>
        <p:spPr>
          <a:xfrm>
            <a:off x="4995344" y="5425645"/>
            <a:ext cx="367973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err="1">
                <a:solidFill>
                  <a:schemeClr val="bg1"/>
                </a:solidFill>
              </a:rPr>
              <a:t>Menghitung</a:t>
            </a:r>
            <a:r>
              <a:rPr lang="en-US" altLang="ko-KR" sz="1400" dirty="0">
                <a:solidFill>
                  <a:schemeClr val="bg1"/>
                </a:solidFill>
              </a:rPr>
              <a:t> X</a:t>
            </a:r>
            <a:r>
              <a:rPr lang="en-US" altLang="ko-KR" sz="1400" baseline="30000" dirty="0">
                <a:solidFill>
                  <a:schemeClr val="bg1"/>
                </a:solidFill>
              </a:rPr>
              <a:t>2 </a:t>
            </a:r>
            <a:r>
              <a:rPr lang="en-US" altLang="ko-KR" sz="1400" dirty="0" err="1">
                <a:solidFill>
                  <a:schemeClr val="bg1"/>
                </a:solidFill>
              </a:rPr>
              <a:t>hitung</a:t>
            </a:r>
            <a:r>
              <a:rPr lang="en-US" altLang="ko-KR" sz="1400" dirty="0">
                <a:solidFill>
                  <a:schemeClr val="bg1"/>
                </a:solidFill>
              </a:rPr>
              <a:t> dan X</a:t>
            </a:r>
            <a:r>
              <a:rPr lang="en-US" altLang="ko-KR" sz="1400" baseline="30000" dirty="0">
                <a:solidFill>
                  <a:schemeClr val="bg1"/>
                </a:solidFill>
              </a:rPr>
              <a:t>2 </a:t>
            </a:r>
            <a:r>
              <a:rPr lang="en-US" altLang="ko-KR" sz="1400" dirty="0" err="1">
                <a:solidFill>
                  <a:schemeClr val="bg1"/>
                </a:solidFill>
              </a:rPr>
              <a:t>tabel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8B7641-1FF0-42E9-A070-C6D90234D20D}"/>
              </a:ext>
            </a:extLst>
          </p:cNvPr>
          <p:cNvSpPr txBox="1"/>
          <p:nvPr/>
        </p:nvSpPr>
        <p:spPr>
          <a:xfrm>
            <a:off x="4995345" y="5853501"/>
            <a:ext cx="20393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err="1">
                <a:solidFill>
                  <a:schemeClr val="bg1"/>
                </a:solidFill>
              </a:rPr>
              <a:t>Pengambilan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keputusan</a:t>
            </a:r>
            <a:endParaRPr lang="en-US" altLang="ko-K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텍스트 개체 틀 37">
            <a:extLst>
              <a:ext uri="{FF2B5EF4-FFF2-40B4-BE49-F238E27FC236}">
                <a16:creationId xmlns:a16="http://schemas.microsoft.com/office/drawing/2014/main" id="{EC0336A8-62C7-4869-9216-52E9D5D61CF3}"/>
              </a:ext>
            </a:extLst>
          </p:cNvPr>
          <p:cNvSpPr txBox="1">
            <a:spLocks/>
          </p:cNvSpPr>
          <p:nvPr/>
        </p:nvSpPr>
        <p:spPr>
          <a:xfrm>
            <a:off x="4630892" y="4072216"/>
            <a:ext cx="3925793" cy="28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Langkah-langkah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Uji Chi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Kuadrat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3246DC2A-0CCB-430C-A946-1FE37326650E}"/>
              </a:ext>
            </a:extLst>
          </p:cNvPr>
          <p:cNvSpPr txBox="1">
            <a:spLocks/>
          </p:cNvSpPr>
          <p:nvPr/>
        </p:nvSpPr>
        <p:spPr>
          <a:xfrm>
            <a:off x="4630892" y="1590666"/>
            <a:ext cx="2520280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Pembahasan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직사각형 22">
            <a:extLst>
              <a:ext uri="{FF2B5EF4-FFF2-40B4-BE49-F238E27FC236}">
                <a16:creationId xmlns:a16="http://schemas.microsoft.com/office/drawing/2014/main" id="{D88B17E2-AD8E-4714-907C-9AF367A38BD5}"/>
              </a:ext>
            </a:extLst>
          </p:cNvPr>
          <p:cNvSpPr/>
          <p:nvPr/>
        </p:nvSpPr>
        <p:spPr>
          <a:xfrm>
            <a:off x="4749283" y="1919762"/>
            <a:ext cx="62481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Uji Chi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Kuadrat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merupakan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uji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beda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dua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peristiwa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atau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lebih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berjenis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nominal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Pengujian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dilakukan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membuktikan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apakah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perbedaan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antara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frekuensi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hasil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observasi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frekuensi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diharapkan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oleh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peneliti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dari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sampel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tertentu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memiliki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perbedaan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signifikan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atau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tidak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0" name="직사각형 24">
            <a:extLst>
              <a:ext uri="{FF2B5EF4-FFF2-40B4-BE49-F238E27FC236}">
                <a16:creationId xmlns:a16="http://schemas.microsoft.com/office/drawing/2014/main" id="{5C507F03-64ED-4746-8025-A44501DDD088}"/>
              </a:ext>
            </a:extLst>
          </p:cNvPr>
          <p:cNvSpPr/>
          <p:nvPr/>
        </p:nvSpPr>
        <p:spPr>
          <a:xfrm>
            <a:off x="4878237" y="3227690"/>
            <a:ext cx="50277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Contoh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Perbandingan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jumlah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pengguna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provider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Telkomsel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XL, IM3 dan 3</a:t>
            </a:r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CB9A1842-5141-4132-BFE6-781321331C41}"/>
              </a:ext>
            </a:extLst>
          </p:cNvPr>
          <p:cNvSpPr/>
          <p:nvPr/>
        </p:nvSpPr>
        <p:spPr>
          <a:xfrm>
            <a:off x="532179" y="2227538"/>
            <a:ext cx="32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RUMUS CHI KUADRAT</a:t>
            </a:r>
          </a:p>
        </p:txBody>
      </p:sp>
      <p:pic>
        <p:nvPicPr>
          <p:cNvPr id="1031" name="Picture 7" descr="Image result for contoh rumus chi kuadr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13" y="2665000"/>
            <a:ext cx="24765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38">
            <a:extLst>
              <a:ext uri="{FF2B5EF4-FFF2-40B4-BE49-F238E27FC236}">
                <a16:creationId xmlns:a16="http://schemas.microsoft.com/office/drawing/2014/main" id="{CB9A1842-5141-4132-BFE6-781321331C41}"/>
              </a:ext>
            </a:extLst>
          </p:cNvPr>
          <p:cNvSpPr/>
          <p:nvPr/>
        </p:nvSpPr>
        <p:spPr>
          <a:xfrm>
            <a:off x="625963" y="4656570"/>
            <a:ext cx="32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Contoh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Hipotesa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:</a:t>
            </a:r>
          </a:p>
          <a:p>
            <a:pPr algn="ctr"/>
            <a:endParaRPr lang="en-US" altLang="ko-KR" sz="12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Ho :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Kategori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pertama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sama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kategori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kedua</a:t>
            </a:r>
            <a:endParaRPr lang="en-US" altLang="ko-KR" sz="12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altLang="ko-KR" sz="12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Ha :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Kategori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pertama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tidak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sama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kategori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kedua</a:t>
            </a:r>
            <a:endParaRPr lang="en-US" altLang="ko-KR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4B00F9-8ABA-4C67-BD7D-3D5A28499508}"/>
              </a:ext>
            </a:extLst>
          </p:cNvPr>
          <p:cNvGrpSpPr/>
          <p:nvPr/>
        </p:nvGrpSpPr>
        <p:grpSpPr>
          <a:xfrm>
            <a:off x="178043" y="182956"/>
            <a:ext cx="2279406" cy="563510"/>
            <a:chOff x="178043" y="182956"/>
            <a:chExt cx="2279406" cy="563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3A1ACB-E2D3-4D4C-98D2-F1BD299EE2A7}"/>
                </a:ext>
              </a:extLst>
            </p:cNvPr>
            <p:cNvSpPr txBox="1"/>
            <p:nvPr/>
          </p:nvSpPr>
          <p:spPr>
            <a:xfrm>
              <a:off x="178044" y="182956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Uji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Statistik</a:t>
              </a:r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Deskriptif</a:t>
              </a:r>
              <a:endParaRPr lang="en-US" altLang="ko-KR" sz="16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A92660C-2117-435D-B927-2C7B33DBF8FB}"/>
                </a:ext>
              </a:extLst>
            </p:cNvPr>
            <p:cNvSpPr txBox="1"/>
            <p:nvPr/>
          </p:nvSpPr>
          <p:spPr>
            <a:xfrm>
              <a:off x="178043" y="500245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00FFFF"/>
                  </a:highlight>
                </a:rPr>
                <a:t>Data Nominal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E46AF456-B4B0-40A4-865C-D09BE6F23188}"/>
              </a:ext>
            </a:extLst>
          </p:cNvPr>
          <p:cNvSpPr/>
          <p:nvPr/>
        </p:nvSpPr>
        <p:spPr>
          <a:xfrm>
            <a:off x="10972800" y="182956"/>
            <a:ext cx="923926" cy="880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X</a:t>
            </a:r>
            <a:r>
              <a:rPr lang="en-US" sz="3200" b="1" baseline="30000" dirty="0"/>
              <a:t>2</a:t>
            </a:r>
          </a:p>
        </p:txBody>
      </p:sp>
      <p:sp>
        <p:nvSpPr>
          <p:cNvPr id="21" name="텍스트 개체 틀 37">
            <a:extLst>
              <a:ext uri="{FF2B5EF4-FFF2-40B4-BE49-F238E27FC236}">
                <a16:creationId xmlns:a16="http://schemas.microsoft.com/office/drawing/2014/main" id="{720B685A-4AED-4557-B2C6-61EEE00AAC75}"/>
              </a:ext>
            </a:extLst>
          </p:cNvPr>
          <p:cNvSpPr txBox="1">
            <a:spLocks/>
          </p:cNvSpPr>
          <p:nvPr/>
        </p:nvSpPr>
        <p:spPr>
          <a:xfrm>
            <a:off x="10796587" y="1104820"/>
            <a:ext cx="1276351" cy="3294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  <a:r>
              <a:rPr lang="en-US" altLang="ko-KR" sz="16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Tabel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B6560C-F1C3-41A5-9918-C0251A7BDB53}"/>
              </a:ext>
            </a:extLst>
          </p:cNvPr>
          <p:cNvSpPr txBox="1"/>
          <p:nvPr/>
        </p:nvSpPr>
        <p:spPr>
          <a:xfrm>
            <a:off x="4989178" y="6034848"/>
            <a:ext cx="480588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altLang="ko-KR" sz="1400" dirty="0"/>
          </a:p>
          <a:p>
            <a:r>
              <a:rPr lang="en-US" altLang="ko-KR" sz="1400" dirty="0" err="1"/>
              <a:t>Jika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nilai</a:t>
            </a:r>
            <a:r>
              <a:rPr lang="en-US" altLang="ko-KR" sz="1400" dirty="0"/>
              <a:t> X</a:t>
            </a:r>
            <a:r>
              <a:rPr lang="en-US" altLang="ko-KR" sz="1400" baseline="30000" dirty="0"/>
              <a:t>2</a:t>
            </a:r>
            <a:r>
              <a:rPr lang="en-US" altLang="ko-KR" sz="1400" dirty="0"/>
              <a:t> </a:t>
            </a:r>
            <a:r>
              <a:rPr lang="en-US" altLang="ko-KR" sz="1400" dirty="0" err="1"/>
              <a:t>hitung</a:t>
            </a:r>
            <a:r>
              <a:rPr lang="en-US" altLang="ko-KR" sz="1400" dirty="0"/>
              <a:t> X</a:t>
            </a:r>
            <a:r>
              <a:rPr lang="en-US" altLang="ko-KR" sz="1400" baseline="30000" dirty="0"/>
              <a:t>2</a:t>
            </a:r>
            <a:r>
              <a:rPr lang="en-US" altLang="ko-KR" sz="1400" dirty="0"/>
              <a:t> 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≥ </a:t>
            </a:r>
            <a:r>
              <a:rPr lang="en-US" altLang="ko-KR" sz="1400" dirty="0" err="1"/>
              <a:t>tabel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maka</a:t>
            </a:r>
            <a:r>
              <a:rPr lang="en-US" altLang="ko-KR" sz="1400" dirty="0"/>
              <a:t> Ho </a:t>
            </a:r>
            <a:r>
              <a:rPr lang="en-US" altLang="ko-KR" sz="1400" dirty="0" err="1"/>
              <a:t>diterima</a:t>
            </a:r>
            <a:endParaRPr lang="en-US" altLang="ko-KR" sz="1400" dirty="0"/>
          </a:p>
          <a:p>
            <a:r>
              <a:rPr lang="en-US" altLang="ko-KR" sz="1400" dirty="0" err="1"/>
              <a:t>Jika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nilai</a:t>
            </a:r>
            <a:r>
              <a:rPr lang="en-US" altLang="ko-KR" sz="1400" dirty="0"/>
              <a:t> X</a:t>
            </a:r>
            <a:r>
              <a:rPr lang="en-US" altLang="ko-KR" sz="1400" baseline="30000" dirty="0"/>
              <a:t>2</a:t>
            </a:r>
            <a:r>
              <a:rPr lang="en-US" altLang="ko-KR" sz="1400" dirty="0"/>
              <a:t> </a:t>
            </a:r>
            <a:r>
              <a:rPr lang="en-US" altLang="ko-KR" sz="1400" dirty="0" err="1"/>
              <a:t>hitung</a:t>
            </a:r>
            <a:r>
              <a:rPr lang="en-US" altLang="ko-KR" sz="1400" dirty="0"/>
              <a:t> &lt; X</a:t>
            </a:r>
            <a:r>
              <a:rPr lang="en-US" altLang="ko-KR" sz="1400" baseline="30000" dirty="0"/>
              <a:t>2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tabel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maka</a:t>
            </a:r>
            <a:r>
              <a:rPr lang="en-US" altLang="ko-KR" sz="1400" dirty="0"/>
              <a:t> Ho </a:t>
            </a:r>
            <a:r>
              <a:rPr lang="en-US" altLang="ko-KR" sz="1400" dirty="0" err="1"/>
              <a:t>ditolak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392608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/>
              <a:t>Uji Chi </a:t>
            </a:r>
            <a:r>
              <a:rPr lang="en-US" sz="3600" dirty="0" err="1"/>
              <a:t>Kuadrat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SPSS (1)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61" y="2652712"/>
            <a:ext cx="16097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2" y="1738313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692768" y="4067908"/>
            <a:ext cx="1101970" cy="527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58154" y="3743234"/>
            <a:ext cx="252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nominal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b="1" dirty="0" err="1"/>
              <a:t>kode</a:t>
            </a:r>
            <a:r>
              <a:rPr lang="en-US" b="1" dirty="0"/>
              <a:t> </a:t>
            </a:r>
            <a:r>
              <a:rPr lang="en-US" b="1" dirty="0" err="1"/>
              <a:t>angka</a:t>
            </a:r>
            <a:r>
              <a:rPr lang="en-US" b="1" dirty="0"/>
              <a:t> </a:t>
            </a:r>
          </a:p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8557847" y="2347913"/>
            <a:ext cx="422030" cy="559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12368" y="3036277"/>
            <a:ext cx="2028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b="1" dirty="0"/>
              <a:t>nominal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F72C62-99E9-4F9E-B6DB-201CA0CDD4AE}"/>
              </a:ext>
            </a:extLst>
          </p:cNvPr>
          <p:cNvGrpSpPr/>
          <p:nvPr/>
        </p:nvGrpSpPr>
        <p:grpSpPr>
          <a:xfrm>
            <a:off x="178043" y="182956"/>
            <a:ext cx="2279406" cy="563510"/>
            <a:chOff x="178043" y="182956"/>
            <a:chExt cx="2279406" cy="56351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F4A497-C090-4827-824F-37EB74E363FB}"/>
                </a:ext>
              </a:extLst>
            </p:cNvPr>
            <p:cNvSpPr txBox="1"/>
            <p:nvPr/>
          </p:nvSpPr>
          <p:spPr>
            <a:xfrm>
              <a:off x="178044" y="182956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Uji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Statistik</a:t>
              </a:r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Deskriptif</a:t>
              </a:r>
              <a:endParaRPr lang="en-US" altLang="ko-KR" sz="16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C74F24-F618-4F99-86BB-C9DA99AF15D9}"/>
                </a:ext>
              </a:extLst>
            </p:cNvPr>
            <p:cNvSpPr txBox="1"/>
            <p:nvPr/>
          </p:nvSpPr>
          <p:spPr>
            <a:xfrm>
              <a:off x="178043" y="500245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00FFFF"/>
                  </a:highlight>
                </a:rPr>
                <a:t>Data Nominal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300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Uji Chi </a:t>
            </a:r>
            <a:r>
              <a:rPr lang="en-US" sz="3200" dirty="0" err="1"/>
              <a:t>Kuadrat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SPSS (2)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12" y="1559169"/>
            <a:ext cx="5185583" cy="432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471" y="1406769"/>
            <a:ext cx="44767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90BDF86-7915-4C99-A904-1C0A5FF3BB35}"/>
              </a:ext>
            </a:extLst>
          </p:cNvPr>
          <p:cNvGrpSpPr/>
          <p:nvPr/>
        </p:nvGrpSpPr>
        <p:grpSpPr>
          <a:xfrm>
            <a:off x="178043" y="182956"/>
            <a:ext cx="2279406" cy="563510"/>
            <a:chOff x="178043" y="182956"/>
            <a:chExt cx="2279406" cy="56351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CF4BF22-40EE-4B92-8C0A-966F28E74FC9}"/>
                </a:ext>
              </a:extLst>
            </p:cNvPr>
            <p:cNvSpPr txBox="1"/>
            <p:nvPr/>
          </p:nvSpPr>
          <p:spPr>
            <a:xfrm>
              <a:off x="178044" y="182956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Uji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Statistik</a:t>
              </a:r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Deskriptif</a:t>
              </a:r>
              <a:endParaRPr lang="en-US" altLang="ko-KR" sz="16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375BB3-5F82-48E8-B6DE-0FEE09522645}"/>
                </a:ext>
              </a:extLst>
            </p:cNvPr>
            <p:cNvSpPr txBox="1"/>
            <p:nvPr/>
          </p:nvSpPr>
          <p:spPr>
            <a:xfrm>
              <a:off x="178043" y="500245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00FFFF"/>
                  </a:highlight>
                </a:rPr>
                <a:t>Data Nominal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078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Uji Chi </a:t>
            </a:r>
            <a:r>
              <a:rPr lang="en-US" sz="3200" dirty="0" err="1"/>
              <a:t>Kuadrat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SPSS (3)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272686"/>
            <a:ext cx="37719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613031" y="4665784"/>
            <a:ext cx="1066800" cy="527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00092" y="4021015"/>
            <a:ext cx="31300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0.796 &gt; 0.05</a:t>
            </a:r>
          </a:p>
          <a:p>
            <a:endParaRPr lang="en-US" dirty="0"/>
          </a:p>
          <a:p>
            <a:r>
              <a:rPr lang="en-US" dirty="0" err="1"/>
              <a:t>Analisis</a:t>
            </a:r>
            <a:r>
              <a:rPr lang="en-US" dirty="0"/>
              <a:t> :  Ho </a:t>
            </a:r>
            <a:r>
              <a:rPr lang="en-US" dirty="0" err="1"/>
              <a:t>diterima</a:t>
            </a:r>
            <a:r>
              <a:rPr lang="en-US" dirty="0"/>
              <a:t>, Ha </a:t>
            </a:r>
            <a:r>
              <a:rPr lang="en-US" dirty="0" err="1"/>
              <a:t>ditolak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Interpretasi</a:t>
            </a:r>
            <a:r>
              <a:rPr lang="en-US" dirty="0"/>
              <a:t> : </a:t>
            </a:r>
            <a:r>
              <a:rPr lang="en-US" dirty="0" err="1"/>
              <a:t>Pengguna</a:t>
            </a:r>
            <a:r>
              <a:rPr lang="en-US" dirty="0"/>
              <a:t> XL dan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simpati</a:t>
            </a:r>
            <a:r>
              <a:rPr lang="en-US" dirty="0"/>
              <a:t> </a:t>
            </a:r>
            <a:r>
              <a:rPr lang="en-US" dirty="0" err="1"/>
              <a:t>sama</a:t>
            </a:r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18DD03-ABC9-4427-9ED2-2904AD470449}"/>
              </a:ext>
            </a:extLst>
          </p:cNvPr>
          <p:cNvGrpSpPr/>
          <p:nvPr/>
        </p:nvGrpSpPr>
        <p:grpSpPr>
          <a:xfrm>
            <a:off x="178043" y="182956"/>
            <a:ext cx="2279406" cy="563510"/>
            <a:chOff x="178043" y="182956"/>
            <a:chExt cx="2279406" cy="5635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CD35BB8-A2F4-4895-9E44-4BC653481C8A}"/>
                </a:ext>
              </a:extLst>
            </p:cNvPr>
            <p:cNvSpPr txBox="1"/>
            <p:nvPr/>
          </p:nvSpPr>
          <p:spPr>
            <a:xfrm>
              <a:off x="178044" y="182956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Uji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Statistik</a:t>
              </a:r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Deskriptif</a:t>
              </a:r>
              <a:endParaRPr lang="en-US" altLang="ko-KR" sz="16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9853C4-8909-480B-B041-7A6FB568E685}"/>
                </a:ext>
              </a:extLst>
            </p:cNvPr>
            <p:cNvSpPr txBox="1"/>
            <p:nvPr/>
          </p:nvSpPr>
          <p:spPr>
            <a:xfrm>
              <a:off x="178043" y="500245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00FFFF"/>
                  </a:highlight>
                </a:rPr>
                <a:t>Data Nominal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007E8C04-41A8-43B4-B086-F338DD4D07E2}"/>
              </a:ext>
            </a:extLst>
          </p:cNvPr>
          <p:cNvSpPr/>
          <p:nvPr/>
        </p:nvSpPr>
        <p:spPr>
          <a:xfrm>
            <a:off x="5870513" y="3606311"/>
            <a:ext cx="1209675" cy="4191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Nilai X</a:t>
            </a:r>
            <a:r>
              <a:rPr lang="en-US" sz="1200" baseline="30000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D505332-BF2E-46F8-BACF-8045D910106B}"/>
              </a:ext>
            </a:extLst>
          </p:cNvPr>
          <p:cNvSpPr/>
          <p:nvPr/>
        </p:nvSpPr>
        <p:spPr>
          <a:xfrm>
            <a:off x="7395611" y="3606311"/>
            <a:ext cx="1209675" cy="419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Margin of Error</a:t>
            </a:r>
            <a:endParaRPr lang="en-US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397704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 err="1"/>
              <a:t>Contoh</a:t>
            </a:r>
            <a:r>
              <a:rPr lang="en-US" sz="4400" dirty="0"/>
              <a:t> </a:t>
            </a:r>
            <a:r>
              <a:rPr lang="en-US" sz="4400" dirty="0" err="1"/>
              <a:t>Soal</a:t>
            </a:r>
            <a:endParaRPr lang="en-US" sz="4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656541"/>
              </p:ext>
            </p:extLst>
          </p:nvPr>
        </p:nvGraphicFramePr>
        <p:xfrm>
          <a:off x="1160587" y="1664679"/>
          <a:ext cx="10152180" cy="3503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0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0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0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0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0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2533">
                <a:tc>
                  <a:txBody>
                    <a:bodyPr/>
                    <a:lstStyle/>
                    <a:p>
                      <a:r>
                        <a:rPr lang="en-US" dirty="0"/>
                        <a:t>JENIS 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FREKUSENSI OBSERVASI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FREKUENSI HARAPAN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 </a:t>
                      </a:r>
                      <a:r>
                        <a:rPr lang="en-US" dirty="0" err="1"/>
                        <a:t>Fo</a:t>
                      </a:r>
                      <a:r>
                        <a:rPr lang="en-US" baseline="0" dirty="0"/>
                        <a:t> – Fe)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083">
                <a:tc>
                  <a:txBody>
                    <a:bodyPr/>
                    <a:lstStyle/>
                    <a:p>
                      <a:r>
                        <a:rPr lang="en-US" dirty="0" err="1"/>
                        <a:t>Simpati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083">
                <a:tc>
                  <a:txBody>
                    <a:bodyPr/>
                    <a:lstStyle/>
                    <a:p>
                      <a:r>
                        <a:rPr lang="en-US" dirty="0"/>
                        <a:t>XL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083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083">
                <a:tc>
                  <a:txBody>
                    <a:bodyPr/>
                    <a:lstStyle/>
                    <a:p>
                      <a:r>
                        <a:rPr lang="en-US" dirty="0"/>
                        <a:t>IM3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083">
                <a:tc>
                  <a:txBody>
                    <a:bodyPr/>
                    <a:lstStyle/>
                    <a:p>
                      <a:r>
                        <a:rPr lang="en-US" dirty="0"/>
                        <a:t>Halo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083">
                <a:tc>
                  <a:txBody>
                    <a:bodyPr/>
                    <a:lstStyle/>
                    <a:p>
                      <a:r>
                        <a:rPr lang="en-US" dirty="0" err="1"/>
                        <a:t>Smartfren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0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790391"/>
            <a:ext cx="1330448" cy="58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7077" y="5720862"/>
            <a:ext cx="5193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Cari</a:t>
            </a:r>
            <a:r>
              <a:rPr lang="en-US" dirty="0"/>
              <a:t> </a:t>
            </a:r>
            <a:r>
              <a:rPr lang="en-US" altLang="ko-KR" dirty="0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lang="en-US" altLang="ko-KR" baseline="30000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en-US" altLang="ko-KR" dirty="0">
                <a:solidFill>
                  <a:schemeClr val="tx2">
                    <a:lumMod val="50000"/>
                  </a:schemeClr>
                </a:solidFill>
              </a:rPr>
              <a:t>tabel </a:t>
            </a:r>
            <a:r>
              <a:rPr lang="en-US" altLang="ko-KR" dirty="0" err="1">
                <a:solidFill>
                  <a:schemeClr val="tx2">
                    <a:lumMod val="50000"/>
                  </a:schemeClr>
                </a:solidFill>
              </a:rPr>
              <a:t>sesuai</a:t>
            </a:r>
            <a:r>
              <a:rPr lang="en-US" altLang="ko-KR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altLang="ko-KR" dirty="0">
                <a:solidFill>
                  <a:schemeClr val="tx2">
                    <a:lumMod val="50000"/>
                  </a:schemeClr>
                </a:solidFill>
              </a:rPr>
              <a:t> margin error (level of </a:t>
            </a:r>
            <a:r>
              <a:rPr lang="en-US" altLang="ko-KR" dirty="0" err="1">
                <a:solidFill>
                  <a:schemeClr val="tx2">
                    <a:lumMod val="50000"/>
                  </a:schemeClr>
                </a:solidFill>
              </a:rPr>
              <a:t>confidency</a:t>
            </a:r>
            <a:r>
              <a:rPr lang="en-US" altLang="ko-KR" dirty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en-US" altLang="ko-KR" dirty="0" err="1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altLang="ko-KR" dirty="0">
                <a:solidFill>
                  <a:schemeClr val="tx2">
                    <a:lumMod val="50000"/>
                  </a:schemeClr>
                </a:solidFill>
              </a:rPr>
              <a:t> n</a:t>
            </a:r>
          </a:p>
          <a:p>
            <a:r>
              <a:rPr lang="en-US" dirty="0"/>
              <a:t> </a:t>
            </a:r>
            <a:r>
              <a:rPr lang="en-US" altLang="ko-KR" dirty="0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lang="en-US" altLang="ko-KR" baseline="30000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en-US" altLang="ko-KR" dirty="0">
                <a:solidFill>
                  <a:schemeClr val="tx2">
                    <a:lumMod val="50000"/>
                  </a:schemeClr>
                </a:solidFill>
              </a:rPr>
              <a:t>tabel </a:t>
            </a:r>
            <a:r>
              <a:rPr lang="en-US" altLang="ko-KR" dirty="0" err="1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altLang="ko-KR" dirty="0">
                <a:solidFill>
                  <a:schemeClr val="tx2">
                    <a:lumMod val="50000"/>
                  </a:schemeClr>
                </a:solidFill>
              </a:rPr>
              <a:t> 11.07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23385" y="535744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Keputusannya</a:t>
            </a:r>
            <a:r>
              <a:rPr lang="en-US" dirty="0"/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09A5475-FBAB-48E4-BC8B-C7A9D6A11D60}"/>
              </a:ext>
            </a:extLst>
          </p:cNvPr>
          <p:cNvGrpSpPr/>
          <p:nvPr/>
        </p:nvGrpSpPr>
        <p:grpSpPr>
          <a:xfrm>
            <a:off x="178043" y="182956"/>
            <a:ext cx="2279406" cy="563510"/>
            <a:chOff x="178043" y="182956"/>
            <a:chExt cx="2279406" cy="563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0F37DE5-1486-41EE-A177-10F7C54B36D1}"/>
                </a:ext>
              </a:extLst>
            </p:cNvPr>
            <p:cNvSpPr txBox="1"/>
            <p:nvPr/>
          </p:nvSpPr>
          <p:spPr>
            <a:xfrm>
              <a:off x="178044" y="182956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Uji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Statistik</a:t>
              </a:r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Deskriptif</a:t>
              </a:r>
              <a:endParaRPr lang="en-US" altLang="ko-KR" sz="16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108230-CEFB-47E2-86F7-9E8BF2B9126C}"/>
                </a:ext>
              </a:extLst>
            </p:cNvPr>
            <p:cNvSpPr txBox="1"/>
            <p:nvPr/>
          </p:nvSpPr>
          <p:spPr>
            <a:xfrm>
              <a:off x="178043" y="500245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00FFFF"/>
                  </a:highlight>
                </a:rPr>
                <a:t>Data Nominal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719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61">
            <a:extLst>
              <a:ext uri="{FF2B5EF4-FFF2-40B4-BE49-F238E27FC236}">
                <a16:creationId xmlns:a16="http://schemas.microsoft.com/office/drawing/2014/main" id="{8CDA45A8-E89C-44F5-A06F-692743C44F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3641290"/>
              </p:ext>
            </p:extLst>
          </p:nvPr>
        </p:nvGraphicFramePr>
        <p:xfrm>
          <a:off x="4400550" y="4190998"/>
          <a:ext cx="8048625" cy="200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Uji Run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7C951-40E6-4D5B-BEB0-0EF2EEA3A266}"/>
              </a:ext>
            </a:extLst>
          </p:cNvPr>
          <p:cNvSpPr txBox="1"/>
          <p:nvPr/>
        </p:nvSpPr>
        <p:spPr>
          <a:xfrm>
            <a:off x="4995345" y="4548848"/>
            <a:ext cx="367973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Membuat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hipotesa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dalam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uraian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kalimat</a:t>
            </a:r>
            <a:endParaRPr lang="en-US" altLang="ko-K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788D3D-8864-4597-8E67-73994C22CFA9}"/>
              </a:ext>
            </a:extLst>
          </p:cNvPr>
          <p:cNvSpPr txBox="1"/>
          <p:nvPr/>
        </p:nvSpPr>
        <p:spPr>
          <a:xfrm>
            <a:off x="4995345" y="4982530"/>
            <a:ext cx="390780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Menentukan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taraf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signifikan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risiko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kesalahan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1A4E59-4BA5-407B-BFF9-15A1B1A74863}"/>
              </a:ext>
            </a:extLst>
          </p:cNvPr>
          <p:cNvSpPr txBox="1"/>
          <p:nvPr/>
        </p:nvSpPr>
        <p:spPr>
          <a:xfrm>
            <a:off x="4995344" y="5425645"/>
            <a:ext cx="367973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err="1">
                <a:solidFill>
                  <a:schemeClr val="bg1"/>
                </a:solidFill>
              </a:rPr>
              <a:t>Menghitung</a:t>
            </a:r>
            <a:r>
              <a:rPr lang="en-US" altLang="ko-KR" sz="1400" dirty="0">
                <a:solidFill>
                  <a:schemeClr val="bg1"/>
                </a:solidFill>
              </a:rPr>
              <a:t> r </a:t>
            </a:r>
            <a:r>
              <a:rPr lang="en-US" altLang="ko-KR" sz="1400" dirty="0" err="1">
                <a:solidFill>
                  <a:schemeClr val="bg1"/>
                </a:solidFill>
              </a:rPr>
              <a:t>hitung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dan</a:t>
            </a:r>
            <a:r>
              <a:rPr lang="en-US" altLang="ko-KR" sz="1400" dirty="0">
                <a:solidFill>
                  <a:schemeClr val="bg1"/>
                </a:solidFill>
              </a:rPr>
              <a:t> r </a:t>
            </a:r>
            <a:r>
              <a:rPr lang="en-US" altLang="ko-KR" sz="1400" dirty="0" err="1">
                <a:solidFill>
                  <a:schemeClr val="bg1"/>
                </a:solidFill>
              </a:rPr>
              <a:t>tabel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8B7641-1FF0-42E9-A070-C6D90234D20D}"/>
              </a:ext>
            </a:extLst>
          </p:cNvPr>
          <p:cNvSpPr txBox="1"/>
          <p:nvPr/>
        </p:nvSpPr>
        <p:spPr>
          <a:xfrm>
            <a:off x="4995345" y="5853501"/>
            <a:ext cx="20393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err="1">
                <a:solidFill>
                  <a:schemeClr val="bg1"/>
                </a:solidFill>
              </a:rPr>
              <a:t>Pengambilan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keputusan</a:t>
            </a:r>
            <a:endParaRPr lang="en-US" altLang="ko-K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텍스트 개체 틀 37">
            <a:extLst>
              <a:ext uri="{FF2B5EF4-FFF2-40B4-BE49-F238E27FC236}">
                <a16:creationId xmlns:a16="http://schemas.microsoft.com/office/drawing/2014/main" id="{EC0336A8-62C7-4869-9216-52E9D5D61CF3}"/>
              </a:ext>
            </a:extLst>
          </p:cNvPr>
          <p:cNvSpPr txBox="1">
            <a:spLocks/>
          </p:cNvSpPr>
          <p:nvPr/>
        </p:nvSpPr>
        <p:spPr>
          <a:xfrm>
            <a:off x="4749282" y="4033145"/>
            <a:ext cx="3925793" cy="28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Langkah-langkah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Uji Run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3246DC2A-0CCB-430C-A946-1FE37326650E}"/>
              </a:ext>
            </a:extLst>
          </p:cNvPr>
          <p:cNvSpPr txBox="1">
            <a:spLocks/>
          </p:cNvSpPr>
          <p:nvPr/>
        </p:nvSpPr>
        <p:spPr>
          <a:xfrm>
            <a:off x="4630892" y="1590666"/>
            <a:ext cx="2520280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Pembahasan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직사각형 22">
            <a:extLst>
              <a:ext uri="{FF2B5EF4-FFF2-40B4-BE49-F238E27FC236}">
                <a16:creationId xmlns:a16="http://schemas.microsoft.com/office/drawing/2014/main" id="{D88B17E2-AD8E-4714-907C-9AF367A38BD5}"/>
              </a:ext>
            </a:extLst>
          </p:cNvPr>
          <p:cNvSpPr/>
          <p:nvPr/>
        </p:nvSpPr>
        <p:spPr>
          <a:xfrm>
            <a:off x="4749283" y="1919762"/>
            <a:ext cx="62481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Uji Run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atau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juga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bisa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disebut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uji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sampel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tunggal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memeriksa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keacakan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ordinal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Uji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pada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dasarnya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mengetahui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apakah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suatu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rangkaian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kejadian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simbol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merupakan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hasil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proses yang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acak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(random)</a:t>
            </a:r>
          </a:p>
        </p:txBody>
      </p:sp>
      <p:sp>
        <p:nvSpPr>
          <p:cNvPr id="30" name="직사각형 24">
            <a:extLst>
              <a:ext uri="{FF2B5EF4-FFF2-40B4-BE49-F238E27FC236}">
                <a16:creationId xmlns:a16="http://schemas.microsoft.com/office/drawing/2014/main" id="{5C507F03-64ED-4746-8025-A44501DDD088}"/>
              </a:ext>
            </a:extLst>
          </p:cNvPr>
          <p:cNvSpPr/>
          <p:nvPr/>
        </p:nvSpPr>
        <p:spPr>
          <a:xfrm>
            <a:off x="4878236" y="3085946"/>
            <a:ext cx="50277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Contoh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Berbagai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opini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mahasiswa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dengan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berbagai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jawaban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yang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diatur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dengan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skala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ordinal</a:t>
            </a:r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CB9A1842-5141-4132-BFE6-781321331C41}"/>
              </a:ext>
            </a:extLst>
          </p:cNvPr>
          <p:cNvSpPr/>
          <p:nvPr/>
        </p:nvSpPr>
        <p:spPr>
          <a:xfrm>
            <a:off x="532179" y="3085946"/>
            <a:ext cx="32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Contoh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Hipotesa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:</a:t>
            </a:r>
          </a:p>
          <a:p>
            <a:pPr algn="ctr"/>
            <a:endParaRPr lang="en-US" altLang="ko-KR" sz="12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Ho : Proses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pengambilan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data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merupakan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proses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tidak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random (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acak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algn="ctr"/>
            <a:endParaRPr lang="en-US" altLang="ko-KR" sz="12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Ha : Proses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pengambilan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data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merupakan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proses random (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acak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8EE0CE-5E57-4B38-8FE2-38CC65B6BB31}"/>
              </a:ext>
            </a:extLst>
          </p:cNvPr>
          <p:cNvGrpSpPr/>
          <p:nvPr/>
        </p:nvGrpSpPr>
        <p:grpSpPr>
          <a:xfrm>
            <a:off x="178043" y="182956"/>
            <a:ext cx="2279406" cy="563510"/>
            <a:chOff x="178043" y="182956"/>
            <a:chExt cx="2279406" cy="563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AA2C6C7-902A-4731-A9CB-FEDC823DEFAD}"/>
                </a:ext>
              </a:extLst>
            </p:cNvPr>
            <p:cNvSpPr txBox="1"/>
            <p:nvPr/>
          </p:nvSpPr>
          <p:spPr>
            <a:xfrm>
              <a:off x="178044" y="182956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Uji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Statistik</a:t>
              </a:r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Deskriptif</a:t>
              </a:r>
              <a:endParaRPr lang="en-US" altLang="ko-KR" sz="16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64DF30-5168-49E2-BF4E-D9282023AB5D}"/>
                </a:ext>
              </a:extLst>
            </p:cNvPr>
            <p:cNvSpPr txBox="1"/>
            <p:nvPr/>
          </p:nvSpPr>
          <p:spPr>
            <a:xfrm>
              <a:off x="178043" y="500245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00FF"/>
                  </a:highlight>
                </a:rPr>
                <a:t>Data Ordinal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10B1F0A5-1891-463E-8F74-4CA7E08AF89B}"/>
              </a:ext>
            </a:extLst>
          </p:cNvPr>
          <p:cNvSpPr/>
          <p:nvPr/>
        </p:nvSpPr>
        <p:spPr>
          <a:xfrm>
            <a:off x="10972800" y="182956"/>
            <a:ext cx="923926" cy="880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r</a:t>
            </a:r>
          </a:p>
        </p:txBody>
      </p:sp>
      <p:sp>
        <p:nvSpPr>
          <p:cNvPr id="21" name="텍스트 개체 틀 37">
            <a:extLst>
              <a:ext uri="{FF2B5EF4-FFF2-40B4-BE49-F238E27FC236}">
                <a16:creationId xmlns:a16="http://schemas.microsoft.com/office/drawing/2014/main" id="{B3A05E8A-DE04-4EE9-B2BE-F25EAACB48B6}"/>
              </a:ext>
            </a:extLst>
          </p:cNvPr>
          <p:cNvSpPr txBox="1">
            <a:spLocks/>
          </p:cNvSpPr>
          <p:nvPr/>
        </p:nvSpPr>
        <p:spPr>
          <a:xfrm>
            <a:off x="10938351" y="1093450"/>
            <a:ext cx="958375" cy="2103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Tabel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642D99-9FB8-485B-AC3D-A8A2628E2924}"/>
              </a:ext>
            </a:extLst>
          </p:cNvPr>
          <p:cNvSpPr txBox="1"/>
          <p:nvPr/>
        </p:nvSpPr>
        <p:spPr>
          <a:xfrm>
            <a:off x="4989177" y="6030331"/>
            <a:ext cx="480588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Jika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nilai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r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tabel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≥ r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hitung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maka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Ho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diterima</a:t>
            </a:r>
            <a:endParaRPr lang="en-US" altLang="ko-K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Jika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nilai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r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tabel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&lt; r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hitung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maka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Ho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ditolak</a:t>
            </a:r>
            <a:endParaRPr lang="en-US" altLang="ko-KR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7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61">
            <a:extLst>
              <a:ext uri="{FF2B5EF4-FFF2-40B4-BE49-F238E27FC236}">
                <a16:creationId xmlns:a16="http://schemas.microsoft.com/office/drawing/2014/main" id="{8CDA45A8-E89C-44F5-A06F-692743C44F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8692883"/>
              </p:ext>
            </p:extLst>
          </p:nvPr>
        </p:nvGraphicFramePr>
        <p:xfrm>
          <a:off x="4400550" y="4190998"/>
          <a:ext cx="8048625" cy="200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Uji Kolmogorov Smirnov (Uji </a:t>
            </a:r>
            <a:r>
              <a:rPr lang="en-US" sz="3600" dirty="0" err="1"/>
              <a:t>Normalitas</a:t>
            </a:r>
            <a:r>
              <a:rPr lang="en-US" sz="3600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7C951-40E6-4D5B-BEB0-0EF2EEA3A266}"/>
              </a:ext>
            </a:extLst>
          </p:cNvPr>
          <p:cNvSpPr txBox="1"/>
          <p:nvPr/>
        </p:nvSpPr>
        <p:spPr>
          <a:xfrm>
            <a:off x="4995345" y="4548848"/>
            <a:ext cx="367973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Membuat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hipotesa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dalam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uraian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kalimat</a:t>
            </a:r>
            <a:endParaRPr lang="en-US" altLang="ko-K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788D3D-8864-4597-8E67-73994C22CFA9}"/>
              </a:ext>
            </a:extLst>
          </p:cNvPr>
          <p:cNvSpPr txBox="1"/>
          <p:nvPr/>
        </p:nvSpPr>
        <p:spPr>
          <a:xfrm>
            <a:off x="4995345" y="4982530"/>
            <a:ext cx="390780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Menentukan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taraf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signifikan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risiko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kesalahan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1A4E59-4BA5-407B-BFF9-15A1B1A74863}"/>
              </a:ext>
            </a:extLst>
          </p:cNvPr>
          <p:cNvSpPr txBox="1"/>
          <p:nvPr/>
        </p:nvSpPr>
        <p:spPr>
          <a:xfrm>
            <a:off x="4995344" y="5425645"/>
            <a:ext cx="367973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err="1">
                <a:solidFill>
                  <a:schemeClr val="bg1"/>
                </a:solidFill>
              </a:rPr>
              <a:t>Menghitung</a:t>
            </a:r>
            <a:r>
              <a:rPr lang="en-US" altLang="ko-KR" sz="1400" dirty="0">
                <a:solidFill>
                  <a:schemeClr val="bg1"/>
                </a:solidFill>
              </a:rPr>
              <a:t> D </a:t>
            </a:r>
            <a:r>
              <a:rPr lang="en-US" altLang="ko-KR" sz="1400" dirty="0" err="1">
                <a:solidFill>
                  <a:schemeClr val="bg1"/>
                </a:solidFill>
              </a:rPr>
              <a:t>hitung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dan</a:t>
            </a:r>
            <a:r>
              <a:rPr lang="en-US" altLang="ko-KR" sz="1400" dirty="0">
                <a:solidFill>
                  <a:schemeClr val="bg1"/>
                </a:solidFill>
              </a:rPr>
              <a:t> D </a:t>
            </a:r>
            <a:r>
              <a:rPr lang="en-US" altLang="ko-KR" sz="1400" dirty="0" err="1">
                <a:solidFill>
                  <a:schemeClr val="bg1"/>
                </a:solidFill>
              </a:rPr>
              <a:t>tabel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8B7641-1FF0-42E9-A070-C6D90234D20D}"/>
              </a:ext>
            </a:extLst>
          </p:cNvPr>
          <p:cNvSpPr txBox="1"/>
          <p:nvPr/>
        </p:nvSpPr>
        <p:spPr>
          <a:xfrm>
            <a:off x="4995345" y="5853501"/>
            <a:ext cx="20393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err="1">
                <a:solidFill>
                  <a:schemeClr val="bg1"/>
                </a:solidFill>
              </a:rPr>
              <a:t>Pengambilan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keputusan</a:t>
            </a:r>
            <a:endParaRPr lang="en-US" altLang="ko-K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텍스트 개체 틀 37">
            <a:extLst>
              <a:ext uri="{FF2B5EF4-FFF2-40B4-BE49-F238E27FC236}">
                <a16:creationId xmlns:a16="http://schemas.microsoft.com/office/drawing/2014/main" id="{EC0336A8-62C7-4869-9216-52E9D5D61CF3}"/>
              </a:ext>
            </a:extLst>
          </p:cNvPr>
          <p:cNvSpPr txBox="1">
            <a:spLocks/>
          </p:cNvSpPr>
          <p:nvPr/>
        </p:nvSpPr>
        <p:spPr>
          <a:xfrm>
            <a:off x="4630892" y="3987626"/>
            <a:ext cx="4842393" cy="4067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Langkah-langkah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Uji Kolmogorov Smirnov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3246DC2A-0CCB-430C-A946-1FE37326650E}"/>
              </a:ext>
            </a:extLst>
          </p:cNvPr>
          <p:cNvSpPr txBox="1">
            <a:spLocks/>
          </p:cNvSpPr>
          <p:nvPr/>
        </p:nvSpPr>
        <p:spPr>
          <a:xfrm>
            <a:off x="4630892" y="1590666"/>
            <a:ext cx="2520280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Pembahasan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직사각형 22">
            <a:extLst>
              <a:ext uri="{FF2B5EF4-FFF2-40B4-BE49-F238E27FC236}">
                <a16:creationId xmlns:a16="http://schemas.microsoft.com/office/drawing/2014/main" id="{D88B17E2-AD8E-4714-907C-9AF367A38BD5}"/>
              </a:ext>
            </a:extLst>
          </p:cNvPr>
          <p:cNvSpPr/>
          <p:nvPr/>
        </p:nvSpPr>
        <p:spPr>
          <a:xfrm>
            <a:off x="4749283" y="1919762"/>
            <a:ext cx="62481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Uji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Kolmogorov Smirnov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digunakan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menguji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normalitas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distribusi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beberapa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penelitian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Uji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sering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digunakan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sebelum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peneliti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melakukan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uji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korelasi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penentuan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uji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korelasi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Spearman, Kendall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atau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Pearson Product Moment</a:t>
            </a:r>
          </a:p>
        </p:txBody>
      </p:sp>
      <p:sp>
        <p:nvSpPr>
          <p:cNvPr id="16" name="Rectangle 38">
            <a:extLst>
              <a:ext uri="{FF2B5EF4-FFF2-40B4-BE49-F238E27FC236}">
                <a16:creationId xmlns:a16="http://schemas.microsoft.com/office/drawing/2014/main" id="{CB9A1842-5141-4132-BFE6-781321331C41}"/>
              </a:ext>
            </a:extLst>
          </p:cNvPr>
          <p:cNvSpPr/>
          <p:nvPr/>
        </p:nvSpPr>
        <p:spPr>
          <a:xfrm>
            <a:off x="532179" y="3085946"/>
            <a:ext cx="32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Contoh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Hipotesa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:</a:t>
            </a:r>
          </a:p>
          <a:p>
            <a:pPr algn="ctr"/>
            <a:endParaRPr lang="en-US" altLang="ko-KR" sz="12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Ho : Data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berdistribusi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normal</a:t>
            </a:r>
          </a:p>
          <a:p>
            <a:pPr algn="ctr"/>
            <a:endParaRPr lang="en-US" altLang="ko-KR" sz="12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Ha : Data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tidak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berdistribusi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normal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70059ED-6F75-4038-AB55-96C786EE4893}"/>
              </a:ext>
            </a:extLst>
          </p:cNvPr>
          <p:cNvGrpSpPr/>
          <p:nvPr/>
        </p:nvGrpSpPr>
        <p:grpSpPr>
          <a:xfrm>
            <a:off x="178043" y="182956"/>
            <a:ext cx="2279406" cy="563510"/>
            <a:chOff x="178043" y="182956"/>
            <a:chExt cx="2279406" cy="5635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E1981D-7E16-4806-BC2E-2BCFD4BD6B91}"/>
                </a:ext>
              </a:extLst>
            </p:cNvPr>
            <p:cNvSpPr txBox="1"/>
            <p:nvPr/>
          </p:nvSpPr>
          <p:spPr>
            <a:xfrm>
              <a:off x="178044" y="182956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Uji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Statistik</a:t>
              </a:r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Deskriptif</a:t>
              </a:r>
              <a:endParaRPr lang="en-US" altLang="ko-KR" sz="16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6ADFE5-15ED-46CE-9149-C56D26FE85AA}"/>
                </a:ext>
              </a:extLst>
            </p:cNvPr>
            <p:cNvSpPr txBox="1"/>
            <p:nvPr/>
          </p:nvSpPr>
          <p:spPr>
            <a:xfrm>
              <a:off x="178043" y="500245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00FF"/>
                  </a:highlight>
                </a:rPr>
                <a:t>Data Ordinal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D57FB546-5588-4BA2-A76B-62A6CB14A75B}"/>
              </a:ext>
            </a:extLst>
          </p:cNvPr>
          <p:cNvSpPr/>
          <p:nvPr/>
        </p:nvSpPr>
        <p:spPr>
          <a:xfrm>
            <a:off x="10972800" y="182956"/>
            <a:ext cx="923926" cy="880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D</a:t>
            </a:r>
          </a:p>
        </p:txBody>
      </p:sp>
      <p:sp>
        <p:nvSpPr>
          <p:cNvPr id="21" name="텍스트 개체 틀 37">
            <a:extLst>
              <a:ext uri="{FF2B5EF4-FFF2-40B4-BE49-F238E27FC236}">
                <a16:creationId xmlns:a16="http://schemas.microsoft.com/office/drawing/2014/main" id="{33E075FC-EF2D-4DD3-ACF3-6DB1F5AE7B19}"/>
              </a:ext>
            </a:extLst>
          </p:cNvPr>
          <p:cNvSpPr txBox="1">
            <a:spLocks/>
          </p:cNvSpPr>
          <p:nvPr/>
        </p:nvSpPr>
        <p:spPr>
          <a:xfrm>
            <a:off x="10938351" y="1093450"/>
            <a:ext cx="958375" cy="2103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Tabel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CA8853-F721-40C8-87C1-2D3CEE368122}"/>
              </a:ext>
            </a:extLst>
          </p:cNvPr>
          <p:cNvSpPr txBox="1"/>
          <p:nvPr/>
        </p:nvSpPr>
        <p:spPr>
          <a:xfrm>
            <a:off x="4989177" y="6030331"/>
            <a:ext cx="480588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Jika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nilai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D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tabel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≥ D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hitung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maka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Ho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diterima</a:t>
            </a:r>
            <a:endParaRPr lang="en-US" altLang="ko-K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Jika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nilai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D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tabel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&lt; D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hitung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maka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Ho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ditolak</a:t>
            </a:r>
            <a:endParaRPr lang="en-US" altLang="ko-KR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08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err="1"/>
              <a:t>Langkah-langkah</a:t>
            </a:r>
            <a:r>
              <a:rPr lang="en-US" sz="2800" dirty="0"/>
              <a:t> Uji </a:t>
            </a:r>
            <a:r>
              <a:rPr lang="en-US" sz="2800" dirty="0" err="1"/>
              <a:t>Normalitas</a:t>
            </a:r>
            <a:r>
              <a:rPr lang="en-US" sz="2800" dirty="0"/>
              <a:t> (1)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07" y="1266092"/>
            <a:ext cx="9839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757854"/>
            <a:ext cx="48577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16" y="2495729"/>
            <a:ext cx="2968502" cy="405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990973E-A661-44C3-9F5D-0AB823D36FB3}"/>
              </a:ext>
            </a:extLst>
          </p:cNvPr>
          <p:cNvGrpSpPr/>
          <p:nvPr/>
        </p:nvGrpSpPr>
        <p:grpSpPr>
          <a:xfrm>
            <a:off x="178043" y="182956"/>
            <a:ext cx="2279406" cy="563510"/>
            <a:chOff x="178043" y="182956"/>
            <a:chExt cx="2279406" cy="5635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F6ED96-2ED3-49D8-A3F7-162C03A1AC3B}"/>
                </a:ext>
              </a:extLst>
            </p:cNvPr>
            <p:cNvSpPr txBox="1"/>
            <p:nvPr/>
          </p:nvSpPr>
          <p:spPr>
            <a:xfrm>
              <a:off x="178044" y="182956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Uji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Statistik</a:t>
              </a:r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Deskriptif</a:t>
              </a:r>
              <a:endParaRPr lang="en-US" altLang="ko-KR" sz="16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7197821-F6C0-45A7-B91E-AC409C34DCF4}"/>
                </a:ext>
              </a:extLst>
            </p:cNvPr>
            <p:cNvSpPr txBox="1"/>
            <p:nvPr/>
          </p:nvSpPr>
          <p:spPr>
            <a:xfrm>
              <a:off x="178043" y="500245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00FF"/>
                  </a:highlight>
                </a:rPr>
                <a:t>Data Ordinal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159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94" y="1418491"/>
            <a:ext cx="3111604" cy="384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044" y="2131183"/>
            <a:ext cx="3906349" cy="340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714375"/>
            <a:ext cx="43910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892" y="4186603"/>
            <a:ext cx="3092328" cy="252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7798C3C-627E-4653-81B6-6929B0A40489}"/>
              </a:ext>
            </a:extLst>
          </p:cNvPr>
          <p:cNvGrpSpPr/>
          <p:nvPr/>
        </p:nvGrpSpPr>
        <p:grpSpPr>
          <a:xfrm>
            <a:off x="178043" y="182956"/>
            <a:ext cx="2279406" cy="563510"/>
            <a:chOff x="178043" y="182956"/>
            <a:chExt cx="2279406" cy="5635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3BFFC7-91FC-4512-866B-A0B9E26783BE}"/>
                </a:ext>
              </a:extLst>
            </p:cNvPr>
            <p:cNvSpPr txBox="1"/>
            <p:nvPr/>
          </p:nvSpPr>
          <p:spPr>
            <a:xfrm>
              <a:off x="178044" y="182956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Uji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Statistik</a:t>
              </a:r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Deskriptif</a:t>
              </a:r>
              <a:endParaRPr lang="en-US" altLang="ko-KR" sz="16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69280C0-70D0-42DD-8CC4-48E62E0E3DDC}"/>
                </a:ext>
              </a:extLst>
            </p:cNvPr>
            <p:cNvSpPr txBox="1"/>
            <p:nvPr/>
          </p:nvSpPr>
          <p:spPr>
            <a:xfrm>
              <a:off x="178043" y="500245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00FF"/>
                  </a:highlight>
                </a:rPr>
                <a:t>Data Ordinal</a:t>
              </a:r>
            </a:p>
          </p:txBody>
        </p:sp>
      </p:grp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C31C2013-562D-49B6-800A-2AE53087AEA0}"/>
              </a:ext>
            </a:extLst>
          </p:cNvPr>
          <p:cNvSpPr txBox="1">
            <a:spLocks/>
          </p:cNvSpPr>
          <p:nvPr/>
        </p:nvSpPr>
        <p:spPr>
          <a:xfrm>
            <a:off x="178043" y="11484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Langkah-langkah</a:t>
            </a:r>
            <a:r>
              <a:rPr lang="en-US" sz="2800" dirty="0"/>
              <a:t> Uji </a:t>
            </a:r>
            <a:r>
              <a:rPr lang="en-US" sz="2800" dirty="0" err="1"/>
              <a:t>Normalitas</a:t>
            </a:r>
            <a:r>
              <a:rPr lang="en-US" sz="2800" dirty="0"/>
              <a:t> (2)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6DC355-60B7-44CE-96F9-A1E02EE11114}"/>
              </a:ext>
            </a:extLst>
          </p:cNvPr>
          <p:cNvSpPr txBox="1"/>
          <p:nvPr/>
        </p:nvSpPr>
        <p:spPr>
          <a:xfrm>
            <a:off x="1229776" y="6173089"/>
            <a:ext cx="313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0.102 &gt; 0.05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20783FD-D149-4929-907A-3EFB8B18C984}"/>
              </a:ext>
            </a:extLst>
          </p:cNvPr>
          <p:cNvSpPr/>
          <p:nvPr/>
        </p:nvSpPr>
        <p:spPr>
          <a:xfrm>
            <a:off x="500197" y="5758385"/>
            <a:ext cx="1209675" cy="4191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Nilai D</a:t>
            </a:r>
            <a:endParaRPr lang="en-US" sz="1200" baseline="300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194A85E-A1B9-4C97-AFCF-D3B2B73860B2}"/>
              </a:ext>
            </a:extLst>
          </p:cNvPr>
          <p:cNvSpPr/>
          <p:nvPr/>
        </p:nvSpPr>
        <p:spPr>
          <a:xfrm>
            <a:off x="2025295" y="5758385"/>
            <a:ext cx="1209675" cy="419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Margin of Error</a:t>
            </a:r>
            <a:endParaRPr lang="en-US" sz="1200" baseline="30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572B45-91A4-4403-B1D1-8A315A934DDB}"/>
              </a:ext>
            </a:extLst>
          </p:cNvPr>
          <p:cNvSpPr txBox="1"/>
          <p:nvPr/>
        </p:nvSpPr>
        <p:spPr>
          <a:xfrm>
            <a:off x="3902937" y="5681960"/>
            <a:ext cx="4717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Analisis</a:t>
            </a:r>
            <a:r>
              <a:rPr lang="en-US" dirty="0"/>
              <a:t> :  Ho </a:t>
            </a:r>
            <a:r>
              <a:rPr lang="en-US" dirty="0" err="1"/>
              <a:t>diterima</a:t>
            </a:r>
            <a:r>
              <a:rPr lang="en-US" dirty="0"/>
              <a:t>, Ha </a:t>
            </a:r>
            <a:r>
              <a:rPr lang="en-US" dirty="0" err="1"/>
              <a:t>ditolak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Interpretasi</a:t>
            </a:r>
            <a:r>
              <a:rPr lang="en-US" dirty="0"/>
              <a:t> : Data </a:t>
            </a:r>
            <a:r>
              <a:rPr lang="en-US" dirty="0" err="1"/>
              <a:t>berdistribusi</a:t>
            </a:r>
            <a:r>
              <a:rPr lang="en-US" dirty="0"/>
              <a:t> normal</a:t>
            </a:r>
          </a:p>
        </p:txBody>
      </p:sp>
    </p:spTree>
    <p:extLst>
      <p:ext uri="{BB962C8B-B14F-4D97-AF65-F5344CB8AC3E}">
        <p14:creationId xmlns:p14="http://schemas.microsoft.com/office/powerpoint/2010/main" val="213998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083E9666-FAA4-4563-8112-CADB736646D1}"/>
              </a:ext>
            </a:extLst>
          </p:cNvPr>
          <p:cNvSpPr/>
          <p:nvPr/>
        </p:nvSpPr>
        <p:spPr>
          <a:xfrm>
            <a:off x="1793006" y="602541"/>
            <a:ext cx="5554493" cy="555449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ADECFF2-DF79-4F24-BFCB-B5A5D3DE2DE8}"/>
              </a:ext>
            </a:extLst>
          </p:cNvPr>
          <p:cNvSpPr/>
          <p:nvPr/>
        </p:nvSpPr>
        <p:spPr>
          <a:xfrm>
            <a:off x="64046" y="1575036"/>
            <a:ext cx="6400800" cy="4695825"/>
          </a:xfrm>
          <a:custGeom>
            <a:avLst/>
            <a:gdLst>
              <a:gd name="connsiteX0" fmla="*/ 1634490 w 6400800"/>
              <a:gd name="connsiteY0" fmla="*/ 4672013 h 4695825"/>
              <a:gd name="connsiteX1" fmla="*/ 2747010 w 6400800"/>
              <a:gd name="connsiteY1" fmla="*/ 2950845 h 4695825"/>
              <a:gd name="connsiteX2" fmla="*/ 3359468 w 6400800"/>
              <a:gd name="connsiteY2" fmla="*/ 3642360 h 4695825"/>
              <a:gd name="connsiteX3" fmla="*/ 4717733 w 6400800"/>
              <a:gd name="connsiteY3" fmla="*/ 1831658 h 4695825"/>
              <a:gd name="connsiteX4" fmla="*/ 5797868 w 6400800"/>
              <a:gd name="connsiteY4" fmla="*/ 2167890 h 4695825"/>
              <a:gd name="connsiteX5" fmla="*/ 6219825 w 6400800"/>
              <a:gd name="connsiteY5" fmla="*/ 1724978 h 4695825"/>
              <a:gd name="connsiteX6" fmla="*/ 6405563 w 6400800"/>
              <a:gd name="connsiteY6" fmla="*/ 0 h 4695825"/>
              <a:gd name="connsiteX7" fmla="*/ 2615565 w 6400800"/>
              <a:gd name="connsiteY7" fmla="*/ 399098 h 4695825"/>
              <a:gd name="connsiteX8" fmla="*/ 3460433 w 6400800"/>
              <a:gd name="connsiteY8" fmla="*/ 1246823 h 4695825"/>
              <a:gd name="connsiteX9" fmla="*/ 0 w 6400800"/>
              <a:gd name="connsiteY9" fmla="*/ 4697730 h 4695825"/>
              <a:gd name="connsiteX10" fmla="*/ 963930 w 6400800"/>
              <a:gd name="connsiteY10" fmla="*/ 4102418 h 469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00800" h="4695825">
                <a:moveTo>
                  <a:pt x="1634490" y="4672013"/>
                </a:moveTo>
                <a:lnTo>
                  <a:pt x="2747010" y="2950845"/>
                </a:lnTo>
                <a:lnTo>
                  <a:pt x="3359468" y="3642360"/>
                </a:lnTo>
                <a:lnTo>
                  <a:pt x="4717733" y="1831658"/>
                </a:lnTo>
                <a:lnTo>
                  <a:pt x="5797868" y="2167890"/>
                </a:lnTo>
                <a:lnTo>
                  <a:pt x="6219825" y="1724978"/>
                </a:lnTo>
                <a:lnTo>
                  <a:pt x="6405563" y="0"/>
                </a:lnTo>
                <a:lnTo>
                  <a:pt x="2615565" y="399098"/>
                </a:lnTo>
                <a:lnTo>
                  <a:pt x="3460433" y="1246823"/>
                </a:lnTo>
                <a:lnTo>
                  <a:pt x="0" y="4697730"/>
                </a:lnTo>
                <a:lnTo>
                  <a:pt x="963930" y="410241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2615A54-40EA-44DA-ACA8-7E3AE3D08510}"/>
              </a:ext>
            </a:extLst>
          </p:cNvPr>
          <p:cNvSpPr/>
          <p:nvPr/>
        </p:nvSpPr>
        <p:spPr>
          <a:xfrm>
            <a:off x="1" y="3300014"/>
            <a:ext cx="6283871" cy="5057775"/>
          </a:xfrm>
          <a:custGeom>
            <a:avLst/>
            <a:gdLst>
              <a:gd name="connsiteX0" fmla="*/ 1223446 w 6283871"/>
              <a:gd name="connsiteY0" fmla="*/ 4916615 h 5057775"/>
              <a:gd name="connsiteX1" fmla="*/ 1505754 w 6283871"/>
              <a:gd name="connsiteY1" fmla="*/ 4916615 h 5057775"/>
              <a:gd name="connsiteX2" fmla="*/ 1364209 w 6283871"/>
              <a:gd name="connsiteY2" fmla="*/ 5057775 h 5057775"/>
              <a:gd name="connsiteX3" fmla="*/ 6283871 w 6283871"/>
              <a:gd name="connsiteY3" fmla="*/ 0 h 5057775"/>
              <a:gd name="connsiteX4" fmla="*/ 6060034 w 6283871"/>
              <a:gd name="connsiteY4" fmla="*/ 2065020 h 5057775"/>
              <a:gd name="connsiteX5" fmla="*/ 5215166 w 6283871"/>
              <a:gd name="connsiteY5" fmla="*/ 1217295 h 5057775"/>
              <a:gd name="connsiteX6" fmla="*/ 2851834 w 6283871"/>
              <a:gd name="connsiteY6" fmla="*/ 3574198 h 5057775"/>
              <a:gd name="connsiteX7" fmla="*/ 0 w 6283871"/>
              <a:gd name="connsiteY7" fmla="*/ 3574198 h 5057775"/>
              <a:gd name="connsiteX8" fmla="*/ 0 w 6283871"/>
              <a:gd name="connsiteY8" fmla="*/ 3036643 h 5057775"/>
              <a:gd name="connsiteX9" fmla="*/ 64046 w 6283871"/>
              <a:gd name="connsiteY9" fmla="*/ 2972753 h 5057775"/>
              <a:gd name="connsiteX10" fmla="*/ 1027976 w 6283871"/>
              <a:gd name="connsiteY10" fmla="*/ 2377440 h 5057775"/>
              <a:gd name="connsiteX11" fmla="*/ 1698536 w 6283871"/>
              <a:gd name="connsiteY11" fmla="*/ 2947035 h 5057775"/>
              <a:gd name="connsiteX12" fmla="*/ 2811056 w 6283871"/>
              <a:gd name="connsiteY12" fmla="*/ 1225867 h 5057775"/>
              <a:gd name="connsiteX13" fmla="*/ 3423514 w 6283871"/>
              <a:gd name="connsiteY13" fmla="*/ 1917382 h 5057775"/>
              <a:gd name="connsiteX14" fmla="*/ 4781779 w 6283871"/>
              <a:gd name="connsiteY14" fmla="*/ 106680 h 5057775"/>
              <a:gd name="connsiteX15" fmla="*/ 5861914 w 6283871"/>
              <a:gd name="connsiteY15" fmla="*/ 442913 h 505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283871" h="5057775">
                <a:moveTo>
                  <a:pt x="1223446" y="4916615"/>
                </a:moveTo>
                <a:lnTo>
                  <a:pt x="1505754" y="4916615"/>
                </a:lnTo>
                <a:lnTo>
                  <a:pt x="1364209" y="5057775"/>
                </a:lnTo>
                <a:close/>
                <a:moveTo>
                  <a:pt x="6283871" y="0"/>
                </a:moveTo>
                <a:lnTo>
                  <a:pt x="6060034" y="2065020"/>
                </a:lnTo>
                <a:lnTo>
                  <a:pt x="5215166" y="1217295"/>
                </a:lnTo>
                <a:lnTo>
                  <a:pt x="2851834" y="3574198"/>
                </a:lnTo>
                <a:lnTo>
                  <a:pt x="0" y="3574198"/>
                </a:lnTo>
                <a:lnTo>
                  <a:pt x="0" y="3036643"/>
                </a:lnTo>
                <a:lnTo>
                  <a:pt x="64046" y="2972753"/>
                </a:lnTo>
                <a:lnTo>
                  <a:pt x="1027976" y="2377440"/>
                </a:lnTo>
                <a:lnTo>
                  <a:pt x="1698536" y="2947035"/>
                </a:lnTo>
                <a:lnTo>
                  <a:pt x="2811056" y="1225867"/>
                </a:lnTo>
                <a:lnTo>
                  <a:pt x="3423514" y="1917382"/>
                </a:lnTo>
                <a:lnTo>
                  <a:pt x="4781779" y="106680"/>
                </a:lnTo>
                <a:lnTo>
                  <a:pt x="5861914" y="442913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6F038E8-EF64-4F3C-94D0-1148260B8F98}"/>
              </a:ext>
            </a:extLst>
          </p:cNvPr>
          <p:cNvSpPr/>
          <p:nvPr/>
        </p:nvSpPr>
        <p:spPr>
          <a:xfrm>
            <a:off x="-13614" y="3336148"/>
            <a:ext cx="6290735" cy="3010589"/>
          </a:xfrm>
          <a:custGeom>
            <a:avLst/>
            <a:gdLst>
              <a:gd name="connsiteX0" fmla="*/ 0 w 6858000"/>
              <a:gd name="connsiteY0" fmla="*/ 3526155 h 3524250"/>
              <a:gd name="connsiteX1" fmla="*/ 1255395 w 6858000"/>
              <a:gd name="connsiteY1" fmla="*/ 2749868 h 3524250"/>
              <a:gd name="connsiteX2" fmla="*/ 1925955 w 6858000"/>
              <a:gd name="connsiteY2" fmla="*/ 3319463 h 3524250"/>
              <a:gd name="connsiteX3" fmla="*/ 3038475 w 6858000"/>
              <a:gd name="connsiteY3" fmla="*/ 1598295 h 3524250"/>
              <a:gd name="connsiteX4" fmla="*/ 3650933 w 6858000"/>
              <a:gd name="connsiteY4" fmla="*/ 2289810 h 3524250"/>
              <a:gd name="connsiteX5" fmla="*/ 5009198 w 6858000"/>
              <a:gd name="connsiteY5" fmla="*/ 479108 h 3524250"/>
              <a:gd name="connsiteX6" fmla="*/ 6089333 w 6858000"/>
              <a:gd name="connsiteY6" fmla="*/ 815340 h 3524250"/>
              <a:gd name="connsiteX7" fmla="*/ 6864668 w 6858000"/>
              <a:gd name="connsiteY7" fmla="*/ 0 h 3524250"/>
              <a:gd name="connsiteX0" fmla="*/ 0 w 6670115"/>
              <a:gd name="connsiteY0" fmla="*/ 3409423 h 3409423"/>
              <a:gd name="connsiteX1" fmla="*/ 1060842 w 6670115"/>
              <a:gd name="connsiteY1" fmla="*/ 2749868 h 3409423"/>
              <a:gd name="connsiteX2" fmla="*/ 1731402 w 6670115"/>
              <a:gd name="connsiteY2" fmla="*/ 3319463 h 3409423"/>
              <a:gd name="connsiteX3" fmla="*/ 2843922 w 6670115"/>
              <a:gd name="connsiteY3" fmla="*/ 1598295 h 3409423"/>
              <a:gd name="connsiteX4" fmla="*/ 3456380 w 6670115"/>
              <a:gd name="connsiteY4" fmla="*/ 2289810 h 3409423"/>
              <a:gd name="connsiteX5" fmla="*/ 4814645 w 6670115"/>
              <a:gd name="connsiteY5" fmla="*/ 479108 h 3409423"/>
              <a:gd name="connsiteX6" fmla="*/ 5894780 w 6670115"/>
              <a:gd name="connsiteY6" fmla="*/ 815340 h 3409423"/>
              <a:gd name="connsiteX7" fmla="*/ 6670115 w 6670115"/>
              <a:gd name="connsiteY7" fmla="*/ 0 h 3409423"/>
              <a:gd name="connsiteX0" fmla="*/ 0 w 6660387"/>
              <a:gd name="connsiteY0" fmla="*/ 3419151 h 3419151"/>
              <a:gd name="connsiteX1" fmla="*/ 1051114 w 6660387"/>
              <a:gd name="connsiteY1" fmla="*/ 2749868 h 3419151"/>
              <a:gd name="connsiteX2" fmla="*/ 1721674 w 6660387"/>
              <a:gd name="connsiteY2" fmla="*/ 3319463 h 3419151"/>
              <a:gd name="connsiteX3" fmla="*/ 2834194 w 6660387"/>
              <a:gd name="connsiteY3" fmla="*/ 1598295 h 3419151"/>
              <a:gd name="connsiteX4" fmla="*/ 3446652 w 6660387"/>
              <a:gd name="connsiteY4" fmla="*/ 2289810 h 3419151"/>
              <a:gd name="connsiteX5" fmla="*/ 4804917 w 6660387"/>
              <a:gd name="connsiteY5" fmla="*/ 479108 h 3419151"/>
              <a:gd name="connsiteX6" fmla="*/ 5885052 w 6660387"/>
              <a:gd name="connsiteY6" fmla="*/ 815340 h 3419151"/>
              <a:gd name="connsiteX7" fmla="*/ 6660387 w 6660387"/>
              <a:gd name="connsiteY7" fmla="*/ 0 h 3419151"/>
              <a:gd name="connsiteX0" fmla="*/ 0 w 6319918"/>
              <a:gd name="connsiteY0" fmla="*/ 3039772 h 3039772"/>
              <a:gd name="connsiteX1" fmla="*/ 1051114 w 6319918"/>
              <a:gd name="connsiteY1" fmla="*/ 2370489 h 3039772"/>
              <a:gd name="connsiteX2" fmla="*/ 1721674 w 6319918"/>
              <a:gd name="connsiteY2" fmla="*/ 2940084 h 3039772"/>
              <a:gd name="connsiteX3" fmla="*/ 2834194 w 6319918"/>
              <a:gd name="connsiteY3" fmla="*/ 1218916 h 3039772"/>
              <a:gd name="connsiteX4" fmla="*/ 3446652 w 6319918"/>
              <a:gd name="connsiteY4" fmla="*/ 1910431 h 3039772"/>
              <a:gd name="connsiteX5" fmla="*/ 4804917 w 6319918"/>
              <a:gd name="connsiteY5" fmla="*/ 99729 h 3039772"/>
              <a:gd name="connsiteX6" fmla="*/ 5885052 w 6319918"/>
              <a:gd name="connsiteY6" fmla="*/ 435961 h 3039772"/>
              <a:gd name="connsiteX7" fmla="*/ 6319918 w 6319918"/>
              <a:gd name="connsiteY7" fmla="*/ 0 h 3039772"/>
              <a:gd name="connsiteX0" fmla="*/ 0 w 6290735"/>
              <a:gd name="connsiteY0" fmla="*/ 3010589 h 3010589"/>
              <a:gd name="connsiteX1" fmla="*/ 1051114 w 6290735"/>
              <a:gd name="connsiteY1" fmla="*/ 2341306 h 3010589"/>
              <a:gd name="connsiteX2" fmla="*/ 1721674 w 6290735"/>
              <a:gd name="connsiteY2" fmla="*/ 2910901 h 3010589"/>
              <a:gd name="connsiteX3" fmla="*/ 2834194 w 6290735"/>
              <a:gd name="connsiteY3" fmla="*/ 1189733 h 3010589"/>
              <a:gd name="connsiteX4" fmla="*/ 3446652 w 6290735"/>
              <a:gd name="connsiteY4" fmla="*/ 1881248 h 3010589"/>
              <a:gd name="connsiteX5" fmla="*/ 4804917 w 6290735"/>
              <a:gd name="connsiteY5" fmla="*/ 70546 h 3010589"/>
              <a:gd name="connsiteX6" fmla="*/ 5885052 w 6290735"/>
              <a:gd name="connsiteY6" fmla="*/ 406778 h 3010589"/>
              <a:gd name="connsiteX7" fmla="*/ 6290735 w 6290735"/>
              <a:gd name="connsiteY7" fmla="*/ 0 h 301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90735" h="3010589">
                <a:moveTo>
                  <a:pt x="0" y="3010589"/>
                </a:moveTo>
                <a:lnTo>
                  <a:pt x="1051114" y="2341306"/>
                </a:lnTo>
                <a:lnTo>
                  <a:pt x="1721674" y="2910901"/>
                </a:lnTo>
                <a:lnTo>
                  <a:pt x="2834194" y="1189733"/>
                </a:lnTo>
                <a:lnTo>
                  <a:pt x="3446652" y="1881248"/>
                </a:lnTo>
                <a:lnTo>
                  <a:pt x="4804917" y="70546"/>
                </a:lnTo>
                <a:lnTo>
                  <a:pt x="5885052" y="406778"/>
                </a:lnTo>
                <a:lnTo>
                  <a:pt x="6290735" y="0"/>
                </a:lnTo>
              </a:path>
            </a:pathLst>
          </a:custGeom>
          <a:noFill/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4EFAEE-E22A-4F41-9D5B-9544CDFBEF91}"/>
              </a:ext>
            </a:extLst>
          </p:cNvPr>
          <p:cNvSpPr/>
          <p:nvPr/>
        </p:nvSpPr>
        <p:spPr>
          <a:xfrm>
            <a:off x="933113" y="5617519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55E3BA-C37D-4603-977A-09C6024E2848}"/>
              </a:ext>
            </a:extLst>
          </p:cNvPr>
          <p:cNvSpPr/>
          <p:nvPr/>
        </p:nvSpPr>
        <p:spPr>
          <a:xfrm>
            <a:off x="1581624" y="6135354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0A2AC1F-2806-4902-BCC0-CE1CAC7B2E70}"/>
              </a:ext>
            </a:extLst>
          </p:cNvPr>
          <p:cNvSpPr/>
          <p:nvPr/>
        </p:nvSpPr>
        <p:spPr>
          <a:xfrm>
            <a:off x="2706791" y="4425778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3181FB-E62C-41FB-9443-2953F2631981}"/>
              </a:ext>
            </a:extLst>
          </p:cNvPr>
          <p:cNvSpPr/>
          <p:nvPr/>
        </p:nvSpPr>
        <p:spPr>
          <a:xfrm>
            <a:off x="4694475" y="3300014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8072F5-35B3-494C-90A6-75F1E0591FA3}"/>
              </a:ext>
            </a:extLst>
          </p:cNvPr>
          <p:cNvSpPr/>
          <p:nvPr/>
        </p:nvSpPr>
        <p:spPr>
          <a:xfrm>
            <a:off x="5771003" y="3636718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7EDC5B-E11C-4BC1-901E-A2032196E5D8}"/>
              </a:ext>
            </a:extLst>
          </p:cNvPr>
          <p:cNvSpPr/>
          <p:nvPr/>
        </p:nvSpPr>
        <p:spPr>
          <a:xfrm>
            <a:off x="3316580" y="5071582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4973463-92C6-4604-AAE7-B71C919D0C58}"/>
              </a:ext>
            </a:extLst>
          </p:cNvPr>
          <p:cNvGrpSpPr/>
          <p:nvPr/>
        </p:nvGrpSpPr>
        <p:grpSpPr>
          <a:xfrm>
            <a:off x="6409633" y="5202320"/>
            <a:ext cx="1045499" cy="1193045"/>
            <a:chOff x="10255665" y="4623530"/>
            <a:chExt cx="1780099" cy="2031315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496D2DB-1B30-40F5-9410-100C594D11EC}"/>
                </a:ext>
              </a:extLst>
            </p:cNvPr>
            <p:cNvSpPr/>
            <p:nvPr/>
          </p:nvSpPr>
          <p:spPr>
            <a:xfrm>
              <a:off x="10527907" y="5069090"/>
              <a:ext cx="1235529" cy="1469753"/>
            </a:xfrm>
            <a:custGeom>
              <a:avLst/>
              <a:gdLst>
                <a:gd name="connsiteX0" fmla="*/ 1210323 w 1235529"/>
                <a:gd name="connsiteY0" fmla="*/ 283472 h 1469752"/>
                <a:gd name="connsiteX1" fmla="*/ 1094383 w 1235529"/>
                <a:gd name="connsiteY1" fmla="*/ 460897 h 1469752"/>
                <a:gd name="connsiteX2" fmla="*/ 1096725 w 1235529"/>
                <a:gd name="connsiteY2" fmla="*/ 316849 h 1469752"/>
                <a:gd name="connsiteX3" fmla="*/ 914030 w 1235529"/>
                <a:gd name="connsiteY3" fmla="*/ 106048 h 1469752"/>
                <a:gd name="connsiteX4" fmla="*/ 446754 w 1235529"/>
                <a:gd name="connsiteY4" fmla="*/ 34610 h 1469752"/>
                <a:gd name="connsiteX5" fmla="*/ 353651 w 1235529"/>
                <a:gd name="connsiteY5" fmla="*/ 8260 h 1469752"/>
                <a:gd name="connsiteX6" fmla="*/ 326129 w 1235529"/>
                <a:gd name="connsiteY6" fmla="*/ 5917 h 1469752"/>
                <a:gd name="connsiteX7" fmla="*/ 196135 w 1235529"/>
                <a:gd name="connsiteY7" fmla="*/ 108390 h 1469752"/>
                <a:gd name="connsiteX8" fmla="*/ 120013 w 1235529"/>
                <a:gd name="connsiteY8" fmla="*/ 192711 h 1469752"/>
                <a:gd name="connsiteX9" fmla="*/ 94833 w 1235529"/>
                <a:gd name="connsiteY9" fmla="*/ 310408 h 1469752"/>
                <a:gd name="connsiteX10" fmla="*/ 111815 w 1235529"/>
                <a:gd name="connsiteY10" fmla="*/ 404097 h 1469752"/>
                <a:gd name="connsiteX11" fmla="*/ 19296 w 1235529"/>
                <a:gd name="connsiteY11" fmla="*/ 294012 h 1469752"/>
                <a:gd name="connsiteX12" fmla="*/ 3486 w 1235529"/>
                <a:gd name="connsiteY12" fmla="*/ 328560 h 1469752"/>
                <a:gd name="connsiteX13" fmla="*/ 118841 w 1235529"/>
                <a:gd name="connsiteY13" fmla="*/ 537605 h 1469752"/>
                <a:gd name="connsiteX14" fmla="*/ 157488 w 1235529"/>
                <a:gd name="connsiteY14" fmla="*/ 582693 h 1469752"/>
                <a:gd name="connsiteX15" fmla="*/ 169200 w 1235529"/>
                <a:gd name="connsiteY15" fmla="*/ 619583 h 1469752"/>
                <a:gd name="connsiteX16" fmla="*/ 277528 w 1235529"/>
                <a:gd name="connsiteY16" fmla="*/ 769486 h 1469752"/>
                <a:gd name="connsiteX17" fmla="*/ 438557 w 1235529"/>
                <a:gd name="connsiteY17" fmla="*/ 856149 h 1469752"/>
                <a:gd name="connsiteX18" fmla="*/ 433872 w 1235529"/>
                <a:gd name="connsiteY18" fmla="*/ 1021862 h 1469752"/>
                <a:gd name="connsiteX19" fmla="*/ 356579 w 1235529"/>
                <a:gd name="connsiteY19" fmla="*/ 1120822 h 1469752"/>
                <a:gd name="connsiteX20" fmla="*/ 110058 w 1235529"/>
                <a:gd name="connsiteY20" fmla="*/ 1192260 h 1469752"/>
                <a:gd name="connsiteX21" fmla="*/ 247664 w 1235529"/>
                <a:gd name="connsiteY21" fmla="*/ 1336307 h 1469752"/>
                <a:gd name="connsiteX22" fmla="*/ 757100 w 1235529"/>
                <a:gd name="connsiteY22" fmla="*/ 1454590 h 1469752"/>
                <a:gd name="connsiteX23" fmla="*/ 1135372 w 1235529"/>
                <a:gd name="connsiteY23" fmla="*/ 1193431 h 1469752"/>
                <a:gd name="connsiteX24" fmla="*/ 862501 w 1235529"/>
                <a:gd name="connsiteY24" fmla="*/ 1114966 h 1469752"/>
                <a:gd name="connsiteX25" fmla="*/ 807459 w 1235529"/>
                <a:gd name="connsiteY25" fmla="*/ 1052897 h 1469752"/>
                <a:gd name="connsiteX26" fmla="*/ 798089 w 1235529"/>
                <a:gd name="connsiteY26" fmla="*/ 856149 h 1469752"/>
                <a:gd name="connsiteX27" fmla="*/ 798089 w 1235529"/>
                <a:gd name="connsiteY27" fmla="*/ 856149 h 1469752"/>
                <a:gd name="connsiteX28" fmla="*/ 850790 w 1235529"/>
                <a:gd name="connsiteY28" fmla="*/ 833312 h 1469752"/>
                <a:gd name="connsiteX29" fmla="*/ 1077987 w 1235529"/>
                <a:gd name="connsiteY29" fmla="*/ 586792 h 1469752"/>
                <a:gd name="connsiteX30" fmla="*/ 1121318 w 1235529"/>
                <a:gd name="connsiteY30" fmla="*/ 534677 h 1469752"/>
                <a:gd name="connsiteX31" fmla="*/ 1232575 w 1235529"/>
                <a:gd name="connsiteY31" fmla="*/ 387116 h 1469752"/>
                <a:gd name="connsiteX32" fmla="*/ 1210323 w 1235529"/>
                <a:gd name="connsiteY32" fmla="*/ 283472 h 1469752"/>
                <a:gd name="connsiteX33" fmla="*/ 788721 w 1235529"/>
                <a:gd name="connsiteY33" fmla="*/ 886012 h 1469752"/>
                <a:gd name="connsiteX34" fmla="*/ 789306 w 1235529"/>
                <a:gd name="connsiteY34" fmla="*/ 887183 h 1469752"/>
                <a:gd name="connsiteX35" fmla="*/ 788135 w 1235529"/>
                <a:gd name="connsiteY35" fmla="*/ 888940 h 1469752"/>
                <a:gd name="connsiteX36" fmla="*/ 788721 w 1235529"/>
                <a:gd name="connsiteY36" fmla="*/ 886012 h 14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5529" h="1469752">
                  <a:moveTo>
                    <a:pt x="1210323" y="283472"/>
                  </a:moveTo>
                  <a:cubicBezTo>
                    <a:pt x="1179874" y="348469"/>
                    <a:pt x="1142398" y="405854"/>
                    <a:pt x="1094383" y="460897"/>
                  </a:cubicBezTo>
                  <a:cubicBezTo>
                    <a:pt x="1100238" y="409953"/>
                    <a:pt x="1101409" y="363108"/>
                    <a:pt x="1096725" y="316849"/>
                  </a:cubicBezTo>
                  <a:cubicBezTo>
                    <a:pt x="1082672" y="176315"/>
                    <a:pt x="991324" y="152892"/>
                    <a:pt x="914030" y="106048"/>
                  </a:cubicBezTo>
                  <a:cubicBezTo>
                    <a:pt x="774082" y="8260"/>
                    <a:pt x="618323" y="3575"/>
                    <a:pt x="446754" y="34610"/>
                  </a:cubicBezTo>
                  <a:cubicBezTo>
                    <a:pt x="410450" y="41051"/>
                    <a:pt x="379415" y="33439"/>
                    <a:pt x="353651" y="8260"/>
                  </a:cubicBezTo>
                  <a:cubicBezTo>
                    <a:pt x="343696" y="-1695"/>
                    <a:pt x="337255" y="-2866"/>
                    <a:pt x="326129" y="5917"/>
                  </a:cubicBezTo>
                  <a:cubicBezTo>
                    <a:pt x="283384" y="40465"/>
                    <a:pt x="238881" y="73256"/>
                    <a:pt x="196135" y="108390"/>
                  </a:cubicBezTo>
                  <a:cubicBezTo>
                    <a:pt x="166857" y="132398"/>
                    <a:pt x="136994" y="157577"/>
                    <a:pt x="120013" y="192711"/>
                  </a:cubicBezTo>
                  <a:cubicBezTo>
                    <a:pt x="101860" y="215547"/>
                    <a:pt x="91320" y="278788"/>
                    <a:pt x="94833" y="310408"/>
                  </a:cubicBezTo>
                  <a:cubicBezTo>
                    <a:pt x="99518" y="343199"/>
                    <a:pt x="105374" y="370720"/>
                    <a:pt x="111815" y="404097"/>
                  </a:cubicBezTo>
                  <a:cubicBezTo>
                    <a:pt x="64384" y="377747"/>
                    <a:pt x="38620" y="339686"/>
                    <a:pt x="19296" y="294012"/>
                  </a:cubicBezTo>
                  <a:cubicBezTo>
                    <a:pt x="9342" y="305138"/>
                    <a:pt x="6414" y="316849"/>
                    <a:pt x="3486" y="328560"/>
                  </a:cubicBezTo>
                  <a:cubicBezTo>
                    <a:pt x="-17594" y="407611"/>
                    <a:pt x="61457" y="517696"/>
                    <a:pt x="118841" y="537605"/>
                  </a:cubicBezTo>
                  <a:cubicBezTo>
                    <a:pt x="144020" y="546388"/>
                    <a:pt x="152804" y="559856"/>
                    <a:pt x="157488" y="582693"/>
                  </a:cubicBezTo>
                  <a:cubicBezTo>
                    <a:pt x="159830" y="595575"/>
                    <a:pt x="165686" y="607286"/>
                    <a:pt x="169200" y="619583"/>
                  </a:cubicBezTo>
                  <a:cubicBezTo>
                    <a:pt x="187352" y="682238"/>
                    <a:pt x="224828" y="730839"/>
                    <a:pt x="277528" y="769486"/>
                  </a:cubicBezTo>
                  <a:cubicBezTo>
                    <a:pt x="327301" y="805791"/>
                    <a:pt x="382343" y="832727"/>
                    <a:pt x="438557" y="856149"/>
                  </a:cubicBezTo>
                  <a:cubicBezTo>
                    <a:pt x="442655" y="877229"/>
                    <a:pt x="435629" y="1004881"/>
                    <a:pt x="433872" y="1021862"/>
                  </a:cubicBezTo>
                  <a:cubicBezTo>
                    <a:pt x="427431" y="1072220"/>
                    <a:pt x="426846" y="1103255"/>
                    <a:pt x="356579" y="1120822"/>
                  </a:cubicBezTo>
                  <a:cubicBezTo>
                    <a:pt x="274014" y="1141902"/>
                    <a:pt x="192036" y="1168252"/>
                    <a:pt x="110058" y="1192260"/>
                  </a:cubicBezTo>
                  <a:cubicBezTo>
                    <a:pt x="151633" y="1244374"/>
                    <a:pt x="194378" y="1295318"/>
                    <a:pt x="247664" y="1336307"/>
                  </a:cubicBezTo>
                  <a:cubicBezTo>
                    <a:pt x="399324" y="1454590"/>
                    <a:pt x="568551" y="1499678"/>
                    <a:pt x="757100" y="1454590"/>
                  </a:cubicBezTo>
                  <a:cubicBezTo>
                    <a:pt x="915787" y="1416529"/>
                    <a:pt x="1038169" y="1322254"/>
                    <a:pt x="1135372" y="1193431"/>
                  </a:cubicBezTo>
                  <a:cubicBezTo>
                    <a:pt x="1044610" y="1167081"/>
                    <a:pt x="953849" y="1140145"/>
                    <a:pt x="862501" y="1114966"/>
                  </a:cubicBezTo>
                  <a:cubicBezTo>
                    <a:pt x="829710" y="1105597"/>
                    <a:pt x="812728" y="1085688"/>
                    <a:pt x="807459" y="1052897"/>
                  </a:cubicBezTo>
                  <a:cubicBezTo>
                    <a:pt x="801017" y="1015421"/>
                    <a:pt x="798089" y="883670"/>
                    <a:pt x="798089" y="856149"/>
                  </a:cubicBezTo>
                  <a:lnTo>
                    <a:pt x="798089" y="856149"/>
                  </a:lnTo>
                  <a:cubicBezTo>
                    <a:pt x="815656" y="848537"/>
                    <a:pt x="833223" y="841510"/>
                    <a:pt x="850790" y="833312"/>
                  </a:cubicBezTo>
                  <a:cubicBezTo>
                    <a:pt x="960290" y="782368"/>
                    <a:pt x="1051637" y="714444"/>
                    <a:pt x="1077987" y="586792"/>
                  </a:cubicBezTo>
                  <a:cubicBezTo>
                    <a:pt x="1083257" y="561027"/>
                    <a:pt x="1095554" y="547559"/>
                    <a:pt x="1121318" y="534677"/>
                  </a:cubicBezTo>
                  <a:cubicBezTo>
                    <a:pt x="1181631" y="505399"/>
                    <a:pt x="1215593" y="450942"/>
                    <a:pt x="1232575" y="387116"/>
                  </a:cubicBezTo>
                  <a:cubicBezTo>
                    <a:pt x="1240773" y="351397"/>
                    <a:pt x="1235502" y="316263"/>
                    <a:pt x="1210323" y="283472"/>
                  </a:cubicBezTo>
                  <a:close/>
                  <a:moveTo>
                    <a:pt x="788721" y="886012"/>
                  </a:moveTo>
                  <a:cubicBezTo>
                    <a:pt x="788721" y="886598"/>
                    <a:pt x="789306" y="886598"/>
                    <a:pt x="789306" y="887183"/>
                  </a:cubicBezTo>
                  <a:cubicBezTo>
                    <a:pt x="789306" y="887769"/>
                    <a:pt x="788721" y="888355"/>
                    <a:pt x="788135" y="888940"/>
                  </a:cubicBezTo>
                  <a:cubicBezTo>
                    <a:pt x="788135" y="887183"/>
                    <a:pt x="788135" y="886598"/>
                    <a:pt x="788721" y="88601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D336D3D-E9FC-4A23-8208-D919457B5507}"/>
                </a:ext>
              </a:extLst>
            </p:cNvPr>
            <p:cNvSpPr/>
            <p:nvPr/>
          </p:nvSpPr>
          <p:spPr>
            <a:xfrm>
              <a:off x="10447882" y="4623530"/>
              <a:ext cx="1370208" cy="1674699"/>
            </a:xfrm>
            <a:custGeom>
              <a:avLst/>
              <a:gdLst>
                <a:gd name="connsiteX0" fmla="*/ 37838 w 1370207"/>
                <a:gd name="connsiteY0" fmla="*/ 1675881 h 1674698"/>
                <a:gd name="connsiteX1" fmla="*/ 13245 w 1370207"/>
                <a:gd name="connsiteY1" fmla="*/ 1452783 h 1674698"/>
                <a:gd name="connsiteX2" fmla="*/ 60675 w 1370207"/>
                <a:gd name="connsiteY2" fmla="*/ 1167616 h 1674698"/>
                <a:gd name="connsiteX3" fmla="*/ 36082 w 1370207"/>
                <a:gd name="connsiteY3" fmla="*/ 907042 h 1674698"/>
                <a:gd name="connsiteX4" fmla="*/ 20857 w 1370207"/>
                <a:gd name="connsiteY4" fmla="*/ 678674 h 1674698"/>
                <a:gd name="connsiteX5" fmla="*/ 75314 w 1370207"/>
                <a:gd name="connsiteY5" fmla="*/ 383553 h 1674698"/>
                <a:gd name="connsiteX6" fmla="*/ 378048 w 1370207"/>
                <a:gd name="connsiteY6" fmla="*/ 66765 h 1674698"/>
                <a:gd name="connsiteX7" fmla="*/ 1088331 w 1370207"/>
                <a:gd name="connsiteY7" fmla="*/ 116538 h 1674698"/>
                <a:gd name="connsiteX8" fmla="*/ 1327239 w 1370207"/>
                <a:gd name="connsiteY8" fmla="*/ 439181 h 1674698"/>
                <a:gd name="connsiteX9" fmla="*/ 1342463 w 1370207"/>
                <a:gd name="connsiteY9" fmla="*/ 516475 h 1674698"/>
                <a:gd name="connsiteX10" fmla="*/ 1358273 w 1370207"/>
                <a:gd name="connsiteY10" fmla="*/ 664621 h 1674698"/>
                <a:gd name="connsiteX11" fmla="*/ 1346562 w 1370207"/>
                <a:gd name="connsiteY11" fmla="*/ 891232 h 1674698"/>
                <a:gd name="connsiteX12" fmla="*/ 1324311 w 1370207"/>
                <a:gd name="connsiteY12" fmla="*/ 1147122 h 1674698"/>
                <a:gd name="connsiteX13" fmla="*/ 1357688 w 1370207"/>
                <a:gd name="connsiteY13" fmla="*/ 1415893 h 1674698"/>
                <a:gd name="connsiteX14" fmla="*/ 1364129 w 1370207"/>
                <a:gd name="connsiteY14" fmla="*/ 1602101 h 1674698"/>
                <a:gd name="connsiteX15" fmla="*/ 1333680 w 1370207"/>
                <a:gd name="connsiteY15" fmla="*/ 1653630 h 1674698"/>
                <a:gd name="connsiteX16" fmla="*/ 1271611 w 1370207"/>
                <a:gd name="connsiteY16" fmla="*/ 1650702 h 1674698"/>
                <a:gd name="connsiteX17" fmla="*/ 1215397 w 1370207"/>
                <a:gd name="connsiteY17" fmla="*/ 1646603 h 1674698"/>
                <a:gd name="connsiteX18" fmla="*/ 934329 w 1370207"/>
                <a:gd name="connsiteY18" fmla="*/ 1566967 h 1674698"/>
                <a:gd name="connsiteX19" fmla="*/ 881043 w 1370207"/>
                <a:gd name="connsiteY19" fmla="*/ 1503727 h 1674698"/>
                <a:gd name="connsiteX20" fmla="*/ 870503 w 1370207"/>
                <a:gd name="connsiteY20" fmla="*/ 1384859 h 1674698"/>
                <a:gd name="connsiteX21" fmla="*/ 872259 w 1370207"/>
                <a:gd name="connsiteY21" fmla="*/ 1309322 h 1674698"/>
                <a:gd name="connsiteX22" fmla="*/ 898024 w 1370207"/>
                <a:gd name="connsiteY22" fmla="*/ 1288242 h 1674698"/>
                <a:gd name="connsiteX23" fmla="*/ 1043828 w 1370207"/>
                <a:gd name="connsiteY23" fmla="*/ 1205092 h 1674698"/>
                <a:gd name="connsiteX24" fmla="*/ 1136347 w 1370207"/>
                <a:gd name="connsiteY24" fmla="*/ 1076269 h 1674698"/>
                <a:gd name="connsiteX25" fmla="*/ 1157427 w 1370207"/>
                <a:gd name="connsiteY25" fmla="*/ 1010686 h 1674698"/>
                <a:gd name="connsiteX26" fmla="*/ 1182606 w 1370207"/>
                <a:gd name="connsiteY26" fmla="*/ 983165 h 1674698"/>
                <a:gd name="connsiteX27" fmla="*/ 1307915 w 1370207"/>
                <a:gd name="connsiteY27" fmla="*/ 815695 h 1674698"/>
                <a:gd name="connsiteX28" fmla="*/ 1292106 w 1370207"/>
                <a:gd name="connsiteY28" fmla="*/ 746014 h 1674698"/>
                <a:gd name="connsiteX29" fmla="*/ 1264584 w 1370207"/>
                <a:gd name="connsiteY29" fmla="*/ 791687 h 1674698"/>
                <a:gd name="connsiteX30" fmla="*/ 1191975 w 1370207"/>
                <a:gd name="connsiteY30" fmla="*/ 895331 h 1674698"/>
                <a:gd name="connsiteX31" fmla="*/ 1173822 w 1370207"/>
                <a:gd name="connsiteY31" fmla="*/ 906457 h 1674698"/>
                <a:gd name="connsiteX32" fmla="*/ 1170894 w 1370207"/>
                <a:gd name="connsiteY32" fmla="*/ 887719 h 1674698"/>
                <a:gd name="connsiteX33" fmla="*/ 1166210 w 1370207"/>
                <a:gd name="connsiteY33" fmla="*/ 729618 h 1674698"/>
                <a:gd name="connsiteX34" fmla="*/ 947797 w 1370207"/>
                <a:gd name="connsiteY34" fmla="*/ 553950 h 1674698"/>
                <a:gd name="connsiteX35" fmla="*/ 635694 w 1370207"/>
                <a:gd name="connsiteY35" fmla="*/ 489539 h 1674698"/>
                <a:gd name="connsiteX36" fmla="*/ 524438 w 1370207"/>
                <a:gd name="connsiteY36" fmla="*/ 495395 h 1674698"/>
                <a:gd name="connsiteX37" fmla="*/ 434262 w 1370207"/>
                <a:gd name="connsiteY37" fmla="*/ 463774 h 1674698"/>
                <a:gd name="connsiteX38" fmla="*/ 403812 w 1370207"/>
                <a:gd name="connsiteY38" fmla="*/ 462018 h 1674698"/>
                <a:gd name="connsiteX39" fmla="*/ 238685 w 1370207"/>
                <a:gd name="connsiteY39" fmla="*/ 616020 h 1674698"/>
                <a:gd name="connsiteX40" fmla="*/ 201794 w 1370207"/>
                <a:gd name="connsiteY40" fmla="*/ 682188 h 1674698"/>
                <a:gd name="connsiteX41" fmla="*/ 180129 w 1370207"/>
                <a:gd name="connsiteY41" fmla="*/ 794615 h 1674698"/>
                <a:gd name="connsiteX42" fmla="*/ 194768 w 1370207"/>
                <a:gd name="connsiteY42" fmla="*/ 863126 h 1674698"/>
                <a:gd name="connsiteX43" fmla="*/ 96394 w 1370207"/>
                <a:gd name="connsiteY43" fmla="*/ 758311 h 1674698"/>
                <a:gd name="connsiteX44" fmla="*/ 92295 w 1370207"/>
                <a:gd name="connsiteY44" fmla="*/ 847315 h 1674698"/>
                <a:gd name="connsiteX45" fmla="*/ 181300 w 1370207"/>
                <a:gd name="connsiteY45" fmla="*/ 970283 h 1674698"/>
                <a:gd name="connsiteX46" fmla="*/ 195353 w 1370207"/>
                <a:gd name="connsiteY46" fmla="*/ 977895 h 1674698"/>
                <a:gd name="connsiteX47" fmla="*/ 243370 w 1370207"/>
                <a:gd name="connsiteY47" fmla="*/ 1033523 h 1674698"/>
                <a:gd name="connsiteX48" fmla="*/ 292556 w 1370207"/>
                <a:gd name="connsiteY48" fmla="*/ 1147122 h 1674698"/>
                <a:gd name="connsiteX49" fmla="*/ 436018 w 1370207"/>
                <a:gd name="connsiteY49" fmla="*/ 1260134 h 1674698"/>
                <a:gd name="connsiteX50" fmla="*/ 493988 w 1370207"/>
                <a:gd name="connsiteY50" fmla="*/ 1287656 h 1674698"/>
                <a:gd name="connsiteX51" fmla="*/ 521510 w 1370207"/>
                <a:gd name="connsiteY51" fmla="*/ 1310493 h 1674698"/>
                <a:gd name="connsiteX52" fmla="*/ 523266 w 1370207"/>
                <a:gd name="connsiteY52" fmla="*/ 1416479 h 1674698"/>
                <a:gd name="connsiteX53" fmla="*/ 515068 w 1370207"/>
                <a:gd name="connsiteY53" fmla="*/ 1499043 h 1674698"/>
                <a:gd name="connsiteX54" fmla="*/ 452999 w 1370207"/>
                <a:gd name="connsiteY54" fmla="*/ 1570481 h 1674698"/>
                <a:gd name="connsiteX55" fmla="*/ 189498 w 1370207"/>
                <a:gd name="connsiteY55" fmla="*/ 1646018 h 1674698"/>
                <a:gd name="connsiteX56" fmla="*/ 56576 w 1370207"/>
                <a:gd name="connsiteY56" fmla="*/ 1676467 h 1674698"/>
                <a:gd name="connsiteX57" fmla="*/ 37838 w 1370207"/>
                <a:gd name="connsiteY57" fmla="*/ 1675881 h 16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70207" h="1674698">
                  <a:moveTo>
                    <a:pt x="37838" y="1675881"/>
                  </a:moveTo>
                  <a:cubicBezTo>
                    <a:pt x="-10763" y="1605614"/>
                    <a:pt x="-4908" y="1529492"/>
                    <a:pt x="13245" y="1452783"/>
                  </a:cubicBezTo>
                  <a:cubicBezTo>
                    <a:pt x="35496" y="1359094"/>
                    <a:pt x="57747" y="1264819"/>
                    <a:pt x="60675" y="1167616"/>
                  </a:cubicBezTo>
                  <a:cubicBezTo>
                    <a:pt x="63017" y="1079782"/>
                    <a:pt x="49549" y="993120"/>
                    <a:pt x="36082" y="907042"/>
                  </a:cubicBezTo>
                  <a:cubicBezTo>
                    <a:pt x="24370" y="831506"/>
                    <a:pt x="6218" y="754797"/>
                    <a:pt x="20857" y="678674"/>
                  </a:cubicBezTo>
                  <a:cubicBezTo>
                    <a:pt x="40180" y="580301"/>
                    <a:pt x="39009" y="478413"/>
                    <a:pt x="75314" y="383553"/>
                  </a:cubicBezTo>
                  <a:cubicBezTo>
                    <a:pt x="131527" y="234821"/>
                    <a:pt x="231658" y="128249"/>
                    <a:pt x="378048" y="66765"/>
                  </a:cubicBezTo>
                  <a:cubicBezTo>
                    <a:pt x="622811" y="-35708"/>
                    <a:pt x="862305" y="-21069"/>
                    <a:pt x="1088331" y="116538"/>
                  </a:cubicBezTo>
                  <a:cubicBezTo>
                    <a:pt x="1208956" y="189733"/>
                    <a:pt x="1290349" y="299818"/>
                    <a:pt x="1327239" y="439181"/>
                  </a:cubicBezTo>
                  <a:cubicBezTo>
                    <a:pt x="1334265" y="464360"/>
                    <a:pt x="1341878" y="490710"/>
                    <a:pt x="1342463" y="516475"/>
                  </a:cubicBezTo>
                  <a:cubicBezTo>
                    <a:pt x="1343049" y="566247"/>
                    <a:pt x="1349490" y="615434"/>
                    <a:pt x="1358273" y="664621"/>
                  </a:cubicBezTo>
                  <a:cubicBezTo>
                    <a:pt x="1371741" y="740744"/>
                    <a:pt x="1358859" y="815695"/>
                    <a:pt x="1346562" y="891232"/>
                  </a:cubicBezTo>
                  <a:cubicBezTo>
                    <a:pt x="1332509" y="976138"/>
                    <a:pt x="1324897" y="1061044"/>
                    <a:pt x="1324311" y="1147122"/>
                  </a:cubicBezTo>
                  <a:cubicBezTo>
                    <a:pt x="1323726" y="1237883"/>
                    <a:pt x="1338950" y="1326888"/>
                    <a:pt x="1357688" y="1415893"/>
                  </a:cubicBezTo>
                  <a:cubicBezTo>
                    <a:pt x="1370571" y="1477377"/>
                    <a:pt x="1382282" y="1539446"/>
                    <a:pt x="1364129" y="1602101"/>
                  </a:cubicBezTo>
                  <a:cubicBezTo>
                    <a:pt x="1358859" y="1619668"/>
                    <a:pt x="1340121" y="1636649"/>
                    <a:pt x="1333680" y="1653630"/>
                  </a:cubicBezTo>
                  <a:cubicBezTo>
                    <a:pt x="1312600" y="1662414"/>
                    <a:pt x="1292106" y="1651874"/>
                    <a:pt x="1271611" y="1650702"/>
                  </a:cubicBezTo>
                  <a:cubicBezTo>
                    <a:pt x="1252873" y="1649531"/>
                    <a:pt x="1234135" y="1647189"/>
                    <a:pt x="1215397" y="1646603"/>
                  </a:cubicBezTo>
                  <a:cubicBezTo>
                    <a:pt x="1121122" y="1621424"/>
                    <a:pt x="1028019" y="1593903"/>
                    <a:pt x="934329" y="1566967"/>
                  </a:cubicBezTo>
                  <a:cubicBezTo>
                    <a:pt x="903294" y="1557599"/>
                    <a:pt x="886313" y="1534762"/>
                    <a:pt x="881043" y="1503727"/>
                  </a:cubicBezTo>
                  <a:cubicBezTo>
                    <a:pt x="874602" y="1464495"/>
                    <a:pt x="870503" y="1424677"/>
                    <a:pt x="870503" y="1384859"/>
                  </a:cubicBezTo>
                  <a:cubicBezTo>
                    <a:pt x="870503" y="1359679"/>
                    <a:pt x="868746" y="1334500"/>
                    <a:pt x="872259" y="1309322"/>
                  </a:cubicBezTo>
                  <a:cubicBezTo>
                    <a:pt x="876359" y="1297025"/>
                    <a:pt x="887484" y="1293511"/>
                    <a:pt x="898024" y="1288242"/>
                  </a:cubicBezTo>
                  <a:cubicBezTo>
                    <a:pt x="948968" y="1264819"/>
                    <a:pt x="999326" y="1240226"/>
                    <a:pt x="1043828" y="1205092"/>
                  </a:cubicBezTo>
                  <a:cubicBezTo>
                    <a:pt x="1087160" y="1171130"/>
                    <a:pt x="1119366" y="1129555"/>
                    <a:pt x="1136347" y="1076269"/>
                  </a:cubicBezTo>
                  <a:cubicBezTo>
                    <a:pt x="1143373" y="1054603"/>
                    <a:pt x="1151571" y="1032938"/>
                    <a:pt x="1157427" y="1010686"/>
                  </a:cubicBezTo>
                  <a:cubicBezTo>
                    <a:pt x="1160940" y="997219"/>
                    <a:pt x="1169138" y="989021"/>
                    <a:pt x="1182606" y="983165"/>
                  </a:cubicBezTo>
                  <a:cubicBezTo>
                    <a:pt x="1256387" y="951545"/>
                    <a:pt x="1292106" y="890647"/>
                    <a:pt x="1307915" y="815695"/>
                  </a:cubicBezTo>
                  <a:cubicBezTo>
                    <a:pt x="1312600" y="792273"/>
                    <a:pt x="1306744" y="768851"/>
                    <a:pt x="1292106" y="746014"/>
                  </a:cubicBezTo>
                  <a:cubicBezTo>
                    <a:pt x="1279223" y="760653"/>
                    <a:pt x="1273367" y="777634"/>
                    <a:pt x="1264584" y="791687"/>
                  </a:cubicBezTo>
                  <a:cubicBezTo>
                    <a:pt x="1241748" y="827407"/>
                    <a:pt x="1218911" y="863126"/>
                    <a:pt x="1191975" y="895331"/>
                  </a:cubicBezTo>
                  <a:cubicBezTo>
                    <a:pt x="1187290" y="901187"/>
                    <a:pt x="1182020" y="909970"/>
                    <a:pt x="1173822" y="906457"/>
                  </a:cubicBezTo>
                  <a:cubicBezTo>
                    <a:pt x="1166796" y="903529"/>
                    <a:pt x="1170309" y="894160"/>
                    <a:pt x="1170894" y="887719"/>
                  </a:cubicBezTo>
                  <a:cubicBezTo>
                    <a:pt x="1173237" y="835019"/>
                    <a:pt x="1175579" y="782318"/>
                    <a:pt x="1166210" y="729618"/>
                  </a:cubicBezTo>
                  <a:cubicBezTo>
                    <a:pt x="1152157" y="666963"/>
                    <a:pt x="987029" y="575616"/>
                    <a:pt x="947797" y="553950"/>
                  </a:cubicBezTo>
                  <a:cubicBezTo>
                    <a:pt x="827757" y="487782"/>
                    <a:pt x="772129" y="469630"/>
                    <a:pt x="635694" y="489539"/>
                  </a:cubicBezTo>
                  <a:cubicBezTo>
                    <a:pt x="621055" y="491881"/>
                    <a:pt x="552544" y="500079"/>
                    <a:pt x="524438" y="495395"/>
                  </a:cubicBezTo>
                  <a:cubicBezTo>
                    <a:pt x="492232" y="490124"/>
                    <a:pt x="460026" y="482512"/>
                    <a:pt x="434262" y="463774"/>
                  </a:cubicBezTo>
                  <a:cubicBezTo>
                    <a:pt x="424307" y="456162"/>
                    <a:pt x="415523" y="452649"/>
                    <a:pt x="403812" y="462018"/>
                  </a:cubicBezTo>
                  <a:cubicBezTo>
                    <a:pt x="348184" y="507691"/>
                    <a:pt x="289628" y="564490"/>
                    <a:pt x="238685" y="616020"/>
                  </a:cubicBezTo>
                  <a:cubicBezTo>
                    <a:pt x="225217" y="629488"/>
                    <a:pt x="204722" y="681017"/>
                    <a:pt x="201794" y="682188"/>
                  </a:cubicBezTo>
                  <a:cubicBezTo>
                    <a:pt x="172516" y="733717"/>
                    <a:pt x="176030" y="775292"/>
                    <a:pt x="180129" y="794615"/>
                  </a:cubicBezTo>
                  <a:cubicBezTo>
                    <a:pt x="183057" y="817452"/>
                    <a:pt x="194768" y="846145"/>
                    <a:pt x="194768" y="863126"/>
                  </a:cubicBezTo>
                  <a:cubicBezTo>
                    <a:pt x="194768" y="872495"/>
                    <a:pt x="122744" y="807497"/>
                    <a:pt x="96394" y="758311"/>
                  </a:cubicBezTo>
                  <a:cubicBezTo>
                    <a:pt x="79998" y="787589"/>
                    <a:pt x="82341" y="818037"/>
                    <a:pt x="92295" y="847315"/>
                  </a:cubicBezTo>
                  <a:cubicBezTo>
                    <a:pt x="108691" y="897088"/>
                    <a:pt x="139140" y="938077"/>
                    <a:pt x="181300" y="970283"/>
                  </a:cubicBezTo>
                  <a:cubicBezTo>
                    <a:pt x="185399" y="973796"/>
                    <a:pt x="190083" y="977310"/>
                    <a:pt x="195353" y="977895"/>
                  </a:cubicBezTo>
                  <a:cubicBezTo>
                    <a:pt x="228144" y="982580"/>
                    <a:pt x="236342" y="1006002"/>
                    <a:pt x="243370" y="1033523"/>
                  </a:cubicBezTo>
                  <a:cubicBezTo>
                    <a:pt x="253324" y="1073927"/>
                    <a:pt x="268548" y="1112574"/>
                    <a:pt x="292556" y="1147122"/>
                  </a:cubicBezTo>
                  <a:cubicBezTo>
                    <a:pt x="328861" y="1199237"/>
                    <a:pt x="382732" y="1229686"/>
                    <a:pt x="436018" y="1260134"/>
                  </a:cubicBezTo>
                  <a:cubicBezTo>
                    <a:pt x="454756" y="1270675"/>
                    <a:pt x="474079" y="1280044"/>
                    <a:pt x="493988" y="1287656"/>
                  </a:cubicBezTo>
                  <a:cubicBezTo>
                    <a:pt x="505114" y="1292340"/>
                    <a:pt x="517411" y="1297025"/>
                    <a:pt x="521510" y="1310493"/>
                  </a:cubicBezTo>
                  <a:cubicBezTo>
                    <a:pt x="524438" y="1345626"/>
                    <a:pt x="522095" y="1381345"/>
                    <a:pt x="523266" y="1416479"/>
                  </a:cubicBezTo>
                  <a:cubicBezTo>
                    <a:pt x="519753" y="1444000"/>
                    <a:pt x="519168" y="1471521"/>
                    <a:pt x="515068" y="1499043"/>
                  </a:cubicBezTo>
                  <a:cubicBezTo>
                    <a:pt x="509799" y="1536518"/>
                    <a:pt x="489304" y="1560526"/>
                    <a:pt x="452999" y="1570481"/>
                  </a:cubicBezTo>
                  <a:cubicBezTo>
                    <a:pt x="365165" y="1595074"/>
                    <a:pt x="277917" y="1622010"/>
                    <a:pt x="189498" y="1646018"/>
                  </a:cubicBezTo>
                  <a:cubicBezTo>
                    <a:pt x="143825" y="1650702"/>
                    <a:pt x="98736" y="1658315"/>
                    <a:pt x="56576" y="1676467"/>
                  </a:cubicBezTo>
                  <a:cubicBezTo>
                    <a:pt x="51306" y="1677052"/>
                    <a:pt x="44279" y="1679980"/>
                    <a:pt x="37838" y="1675881"/>
                  </a:cubicBezTo>
                  <a:close/>
                </a:path>
              </a:pathLst>
            </a:custGeom>
            <a:solidFill>
              <a:srgbClr val="996633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0D4CCCB-A7EE-4437-9EEB-6166F15D4F1F}"/>
                </a:ext>
              </a:extLst>
            </p:cNvPr>
            <p:cNvSpPr/>
            <p:nvPr/>
          </p:nvSpPr>
          <p:spPr>
            <a:xfrm>
              <a:off x="10255665" y="6262521"/>
              <a:ext cx="1780099" cy="392324"/>
            </a:xfrm>
            <a:custGeom>
              <a:avLst/>
              <a:gdLst>
                <a:gd name="connsiteX0" fmla="*/ 1407028 w 1780099"/>
                <a:gd name="connsiteY0" fmla="*/ 1171 h 392324"/>
                <a:gd name="connsiteX1" fmla="*/ 1525897 w 1780099"/>
                <a:gd name="connsiteY1" fmla="*/ 13468 h 392324"/>
                <a:gd name="connsiteX2" fmla="*/ 1717375 w 1780099"/>
                <a:gd name="connsiteY2" fmla="*/ 140534 h 392324"/>
                <a:gd name="connsiteX3" fmla="*/ 1781201 w 1780099"/>
                <a:gd name="connsiteY3" fmla="*/ 381785 h 392324"/>
                <a:gd name="connsiteX4" fmla="*/ 1764219 w 1780099"/>
                <a:gd name="connsiteY4" fmla="*/ 397009 h 392324"/>
                <a:gd name="connsiteX5" fmla="*/ 1747824 w 1780099"/>
                <a:gd name="connsiteY5" fmla="*/ 397009 h 392324"/>
                <a:gd name="connsiteX6" fmla="*/ 26281 w 1780099"/>
                <a:gd name="connsiteY6" fmla="*/ 397009 h 392324"/>
                <a:gd name="connsiteX7" fmla="*/ 1687 w 1780099"/>
                <a:gd name="connsiteY7" fmla="*/ 367731 h 392324"/>
                <a:gd name="connsiteX8" fmla="*/ 229469 w 1780099"/>
                <a:gd name="connsiteY8" fmla="*/ 36890 h 392324"/>
                <a:gd name="connsiteX9" fmla="*/ 381715 w 1780099"/>
                <a:gd name="connsiteY9" fmla="*/ 0 h 392324"/>
                <a:gd name="connsiteX10" fmla="*/ 408065 w 1780099"/>
                <a:gd name="connsiteY10" fmla="*/ 22837 h 392324"/>
                <a:gd name="connsiteX11" fmla="*/ 723681 w 1780099"/>
                <a:gd name="connsiteY11" fmla="*/ 247106 h 392324"/>
                <a:gd name="connsiteX12" fmla="*/ 1176904 w 1780099"/>
                <a:gd name="connsiteY12" fmla="*/ 197333 h 392324"/>
                <a:gd name="connsiteX13" fmla="*/ 1384192 w 1780099"/>
                <a:gd name="connsiteY13" fmla="*/ 21080 h 392324"/>
                <a:gd name="connsiteX14" fmla="*/ 1407028 w 1780099"/>
                <a:gd name="connsiteY14" fmla="*/ 1171 h 39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0099" h="392324">
                  <a:moveTo>
                    <a:pt x="1407028" y="1171"/>
                  </a:moveTo>
                  <a:cubicBezTo>
                    <a:pt x="1447432" y="-585"/>
                    <a:pt x="1486665" y="5856"/>
                    <a:pt x="1525897" y="13468"/>
                  </a:cubicBezTo>
                  <a:cubicBezTo>
                    <a:pt x="1603191" y="35134"/>
                    <a:pt x="1669944" y="74366"/>
                    <a:pt x="1717375" y="140534"/>
                  </a:cubicBezTo>
                  <a:cubicBezTo>
                    <a:pt x="1769489" y="212558"/>
                    <a:pt x="1787642" y="293951"/>
                    <a:pt x="1781201" y="381785"/>
                  </a:cubicBezTo>
                  <a:cubicBezTo>
                    <a:pt x="1780615" y="394081"/>
                    <a:pt x="1775930" y="398180"/>
                    <a:pt x="1764219" y="397009"/>
                  </a:cubicBezTo>
                  <a:cubicBezTo>
                    <a:pt x="1758950" y="396423"/>
                    <a:pt x="1753680" y="397009"/>
                    <a:pt x="1747824" y="397009"/>
                  </a:cubicBezTo>
                  <a:cubicBezTo>
                    <a:pt x="1173976" y="397009"/>
                    <a:pt x="600128" y="397009"/>
                    <a:pt x="26281" y="397009"/>
                  </a:cubicBezTo>
                  <a:cubicBezTo>
                    <a:pt x="-2412" y="397009"/>
                    <a:pt x="-1826" y="397009"/>
                    <a:pt x="1687" y="367731"/>
                  </a:cubicBezTo>
                  <a:cubicBezTo>
                    <a:pt x="18083" y="216071"/>
                    <a:pt x="92448" y="105401"/>
                    <a:pt x="229469" y="36890"/>
                  </a:cubicBezTo>
                  <a:cubicBezTo>
                    <a:pt x="278071" y="15810"/>
                    <a:pt x="328429" y="1757"/>
                    <a:pt x="381715" y="0"/>
                  </a:cubicBezTo>
                  <a:cubicBezTo>
                    <a:pt x="396939" y="0"/>
                    <a:pt x="401038" y="13468"/>
                    <a:pt x="408065" y="22837"/>
                  </a:cubicBezTo>
                  <a:cubicBezTo>
                    <a:pt x="490628" y="129409"/>
                    <a:pt x="594858" y="207873"/>
                    <a:pt x="723681" y="247106"/>
                  </a:cubicBezTo>
                  <a:cubicBezTo>
                    <a:pt x="881197" y="295122"/>
                    <a:pt x="1032857" y="278141"/>
                    <a:pt x="1176904" y="197333"/>
                  </a:cubicBezTo>
                  <a:cubicBezTo>
                    <a:pt x="1257711" y="152245"/>
                    <a:pt x="1325050" y="91933"/>
                    <a:pt x="1384192" y="21080"/>
                  </a:cubicBezTo>
                  <a:cubicBezTo>
                    <a:pt x="1391219" y="12882"/>
                    <a:pt x="1396489" y="4099"/>
                    <a:pt x="1407028" y="1171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26253D1-62AA-4F69-8ACA-8CD12FB9460B}"/>
                </a:ext>
              </a:extLst>
            </p:cNvPr>
            <p:cNvSpPr/>
            <p:nvPr/>
          </p:nvSpPr>
          <p:spPr>
            <a:xfrm>
              <a:off x="10603708" y="5246212"/>
              <a:ext cx="1036439" cy="339624"/>
            </a:xfrm>
            <a:custGeom>
              <a:avLst/>
              <a:gdLst>
                <a:gd name="connsiteX0" fmla="*/ 1019752 w 1036439"/>
                <a:gd name="connsiteY0" fmla="*/ 20859 h 339624"/>
                <a:gd name="connsiteX1" fmla="*/ 899713 w 1036439"/>
                <a:gd name="connsiteY1" fmla="*/ 3292 h 339624"/>
                <a:gd name="connsiteX2" fmla="*/ 776160 w 1036439"/>
                <a:gd name="connsiteY2" fmla="*/ 364 h 339624"/>
                <a:gd name="connsiteX3" fmla="*/ 625671 w 1036439"/>
                <a:gd name="connsiteY3" fmla="*/ 26129 h 339624"/>
                <a:gd name="connsiteX4" fmla="*/ 571800 w 1036439"/>
                <a:gd name="connsiteY4" fmla="*/ 80586 h 339624"/>
                <a:gd name="connsiteX5" fmla="*/ 466985 w 1036439"/>
                <a:gd name="connsiteY5" fmla="*/ 80586 h 339624"/>
                <a:gd name="connsiteX6" fmla="*/ 413114 w 1036439"/>
                <a:gd name="connsiteY6" fmla="*/ 26129 h 339624"/>
                <a:gd name="connsiteX7" fmla="*/ 262624 w 1036439"/>
                <a:gd name="connsiteY7" fmla="*/ 364 h 339624"/>
                <a:gd name="connsiteX8" fmla="*/ 45382 w 1036439"/>
                <a:gd name="connsiteY8" fmla="*/ 16760 h 339624"/>
                <a:gd name="connsiteX9" fmla="*/ 18447 w 1036439"/>
                <a:gd name="connsiteY9" fmla="*/ 21444 h 339624"/>
                <a:gd name="connsiteX10" fmla="*/ 2051 w 1036439"/>
                <a:gd name="connsiteY10" fmla="*/ 47209 h 339624"/>
                <a:gd name="connsiteX11" fmla="*/ 23717 w 1036439"/>
                <a:gd name="connsiteY11" fmla="*/ 99909 h 339624"/>
                <a:gd name="connsiteX12" fmla="*/ 45968 w 1036439"/>
                <a:gd name="connsiteY12" fmla="*/ 172518 h 339624"/>
                <a:gd name="connsiteX13" fmla="*/ 150783 w 1036439"/>
                <a:gd name="connsiteY13" fmla="*/ 318322 h 339624"/>
                <a:gd name="connsiteX14" fmla="*/ 322352 w 1036439"/>
                <a:gd name="connsiteY14" fmla="*/ 336475 h 339624"/>
                <a:gd name="connsiteX15" fmla="*/ 477525 w 1036439"/>
                <a:gd name="connsiteY15" fmla="*/ 161393 h 339624"/>
                <a:gd name="connsiteX16" fmla="*/ 563602 w 1036439"/>
                <a:gd name="connsiteY16" fmla="*/ 156708 h 339624"/>
                <a:gd name="connsiteX17" fmla="*/ 708821 w 1036439"/>
                <a:gd name="connsiteY17" fmla="*/ 335304 h 339624"/>
                <a:gd name="connsiteX18" fmla="*/ 844085 w 1036439"/>
                <a:gd name="connsiteY18" fmla="*/ 333547 h 339624"/>
                <a:gd name="connsiteX19" fmla="*/ 996330 w 1036439"/>
                <a:gd name="connsiteY19" fmla="*/ 161978 h 339624"/>
                <a:gd name="connsiteX20" fmla="*/ 1013311 w 1036439"/>
                <a:gd name="connsiteY20" fmla="*/ 108692 h 339624"/>
                <a:gd name="connsiteX21" fmla="*/ 1038490 w 1036439"/>
                <a:gd name="connsiteY21" fmla="*/ 47209 h 339624"/>
                <a:gd name="connsiteX22" fmla="*/ 1019752 w 1036439"/>
                <a:gd name="connsiteY22" fmla="*/ 20859 h 339624"/>
                <a:gd name="connsiteX23" fmla="*/ 440049 w 1036439"/>
                <a:gd name="connsiteY23" fmla="*/ 166077 h 339624"/>
                <a:gd name="connsiteX24" fmla="*/ 294830 w 1036439"/>
                <a:gd name="connsiteY24" fmla="*/ 315395 h 339624"/>
                <a:gd name="connsiteX25" fmla="*/ 201141 w 1036439"/>
                <a:gd name="connsiteY25" fmla="*/ 311881 h 339624"/>
                <a:gd name="connsiteX26" fmla="*/ 91642 w 1036439"/>
                <a:gd name="connsiteY26" fmla="*/ 222291 h 339624"/>
                <a:gd name="connsiteX27" fmla="*/ 72318 w 1036439"/>
                <a:gd name="connsiteY27" fmla="*/ 112206 h 339624"/>
                <a:gd name="connsiteX28" fmla="*/ 154296 w 1036439"/>
                <a:gd name="connsiteY28" fmla="*/ 39596 h 339624"/>
                <a:gd name="connsiteX29" fmla="*/ 230419 w 1036439"/>
                <a:gd name="connsiteY29" fmla="*/ 39596 h 339624"/>
                <a:gd name="connsiteX30" fmla="*/ 351630 w 1036439"/>
                <a:gd name="connsiteY30" fmla="*/ 47794 h 339624"/>
                <a:gd name="connsiteX31" fmla="*/ 440049 w 1036439"/>
                <a:gd name="connsiteY31" fmla="*/ 166077 h 339624"/>
                <a:gd name="connsiteX32" fmla="*/ 949485 w 1036439"/>
                <a:gd name="connsiteY32" fmla="*/ 215264 h 339624"/>
                <a:gd name="connsiteX33" fmla="*/ 767377 w 1036439"/>
                <a:gd name="connsiteY33" fmla="*/ 317152 h 339624"/>
                <a:gd name="connsiteX34" fmla="*/ 656121 w 1036439"/>
                <a:gd name="connsiteY34" fmla="*/ 284360 h 339624"/>
                <a:gd name="connsiteX35" fmla="*/ 615717 w 1036439"/>
                <a:gd name="connsiteY35" fmla="*/ 87027 h 339624"/>
                <a:gd name="connsiteX36" fmla="*/ 650850 w 1036439"/>
                <a:gd name="connsiteY36" fmla="*/ 58920 h 339624"/>
                <a:gd name="connsiteX37" fmla="*/ 735756 w 1036439"/>
                <a:gd name="connsiteY37" fmla="*/ 40182 h 339624"/>
                <a:gd name="connsiteX38" fmla="*/ 883317 w 1036439"/>
                <a:gd name="connsiteY38" fmla="*/ 40182 h 339624"/>
                <a:gd name="connsiteX39" fmla="*/ 966467 w 1036439"/>
                <a:gd name="connsiteY39" fmla="*/ 128016 h 339624"/>
                <a:gd name="connsiteX40" fmla="*/ 949485 w 1036439"/>
                <a:gd name="connsiteY40" fmla="*/ 215264 h 3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6439" h="339624">
                  <a:moveTo>
                    <a:pt x="1019752" y="20859"/>
                  </a:moveTo>
                  <a:cubicBezTo>
                    <a:pt x="979349" y="15589"/>
                    <a:pt x="939531" y="9147"/>
                    <a:pt x="899713" y="3292"/>
                  </a:cubicBezTo>
                  <a:cubicBezTo>
                    <a:pt x="858724" y="2121"/>
                    <a:pt x="817149" y="-807"/>
                    <a:pt x="776160" y="364"/>
                  </a:cubicBezTo>
                  <a:cubicBezTo>
                    <a:pt x="724631" y="950"/>
                    <a:pt x="673687" y="5048"/>
                    <a:pt x="625671" y="26129"/>
                  </a:cubicBezTo>
                  <a:cubicBezTo>
                    <a:pt x="600492" y="37254"/>
                    <a:pt x="577070" y="50722"/>
                    <a:pt x="571800" y="80586"/>
                  </a:cubicBezTo>
                  <a:cubicBezTo>
                    <a:pt x="570043" y="89369"/>
                    <a:pt x="468742" y="88784"/>
                    <a:pt x="466985" y="80586"/>
                  </a:cubicBezTo>
                  <a:cubicBezTo>
                    <a:pt x="461129" y="50722"/>
                    <a:pt x="438292" y="37254"/>
                    <a:pt x="413114" y="26129"/>
                  </a:cubicBezTo>
                  <a:cubicBezTo>
                    <a:pt x="365097" y="5048"/>
                    <a:pt x="313569" y="1535"/>
                    <a:pt x="262624" y="364"/>
                  </a:cubicBezTo>
                  <a:cubicBezTo>
                    <a:pt x="189430" y="-1978"/>
                    <a:pt x="117406" y="7391"/>
                    <a:pt x="45382" y="16760"/>
                  </a:cubicBezTo>
                  <a:cubicBezTo>
                    <a:pt x="36599" y="18517"/>
                    <a:pt x="27230" y="20859"/>
                    <a:pt x="18447" y="21444"/>
                  </a:cubicBezTo>
                  <a:cubicBezTo>
                    <a:pt x="1465" y="23201"/>
                    <a:pt x="-3219" y="29642"/>
                    <a:pt x="2051" y="47209"/>
                  </a:cubicBezTo>
                  <a:cubicBezTo>
                    <a:pt x="9663" y="75901"/>
                    <a:pt x="15519" y="89954"/>
                    <a:pt x="23717" y="99909"/>
                  </a:cubicBezTo>
                  <a:cubicBezTo>
                    <a:pt x="43040" y="123917"/>
                    <a:pt x="43040" y="149096"/>
                    <a:pt x="45968" y="172518"/>
                  </a:cubicBezTo>
                  <a:cubicBezTo>
                    <a:pt x="54751" y="240443"/>
                    <a:pt x="87543" y="290216"/>
                    <a:pt x="150783" y="318322"/>
                  </a:cubicBezTo>
                  <a:cubicBezTo>
                    <a:pt x="205826" y="342331"/>
                    <a:pt x="263796" y="346430"/>
                    <a:pt x="322352" y="336475"/>
                  </a:cubicBezTo>
                  <a:cubicBezTo>
                    <a:pt x="417798" y="320079"/>
                    <a:pt x="471669" y="258596"/>
                    <a:pt x="477525" y="161393"/>
                  </a:cubicBezTo>
                  <a:cubicBezTo>
                    <a:pt x="479867" y="127430"/>
                    <a:pt x="563602" y="134457"/>
                    <a:pt x="563602" y="156708"/>
                  </a:cubicBezTo>
                  <a:cubicBezTo>
                    <a:pt x="564187" y="249812"/>
                    <a:pt x="620402" y="317152"/>
                    <a:pt x="708821" y="335304"/>
                  </a:cubicBezTo>
                  <a:cubicBezTo>
                    <a:pt x="753909" y="344673"/>
                    <a:pt x="798997" y="343502"/>
                    <a:pt x="844085" y="333547"/>
                  </a:cubicBezTo>
                  <a:cubicBezTo>
                    <a:pt x="937189" y="313053"/>
                    <a:pt x="984619" y="258010"/>
                    <a:pt x="996330" y="161978"/>
                  </a:cubicBezTo>
                  <a:cubicBezTo>
                    <a:pt x="998673" y="143826"/>
                    <a:pt x="997501" y="123331"/>
                    <a:pt x="1013311" y="108692"/>
                  </a:cubicBezTo>
                  <a:cubicBezTo>
                    <a:pt x="1033806" y="92882"/>
                    <a:pt x="1030293" y="67703"/>
                    <a:pt x="1038490" y="47209"/>
                  </a:cubicBezTo>
                  <a:cubicBezTo>
                    <a:pt x="1044346" y="27300"/>
                    <a:pt x="1035562" y="23201"/>
                    <a:pt x="1019752" y="20859"/>
                  </a:cubicBezTo>
                  <a:close/>
                  <a:moveTo>
                    <a:pt x="440049" y="166077"/>
                  </a:moveTo>
                  <a:cubicBezTo>
                    <a:pt x="435950" y="251569"/>
                    <a:pt x="379736" y="308954"/>
                    <a:pt x="294830" y="315395"/>
                  </a:cubicBezTo>
                  <a:cubicBezTo>
                    <a:pt x="263211" y="317737"/>
                    <a:pt x="232176" y="318322"/>
                    <a:pt x="201141" y="311881"/>
                  </a:cubicBezTo>
                  <a:cubicBezTo>
                    <a:pt x="149027" y="300756"/>
                    <a:pt x="112722" y="270892"/>
                    <a:pt x="91642" y="222291"/>
                  </a:cubicBezTo>
                  <a:cubicBezTo>
                    <a:pt x="76417" y="187157"/>
                    <a:pt x="69976" y="150267"/>
                    <a:pt x="72318" y="112206"/>
                  </a:cubicBezTo>
                  <a:cubicBezTo>
                    <a:pt x="74075" y="74145"/>
                    <a:pt x="110379" y="41939"/>
                    <a:pt x="154296" y="39596"/>
                  </a:cubicBezTo>
                  <a:cubicBezTo>
                    <a:pt x="179475" y="38425"/>
                    <a:pt x="204655" y="39596"/>
                    <a:pt x="230419" y="39596"/>
                  </a:cubicBezTo>
                  <a:cubicBezTo>
                    <a:pt x="270822" y="37840"/>
                    <a:pt x="311812" y="37840"/>
                    <a:pt x="351630" y="47794"/>
                  </a:cubicBezTo>
                  <a:cubicBezTo>
                    <a:pt x="416627" y="63604"/>
                    <a:pt x="443562" y="98738"/>
                    <a:pt x="440049" y="166077"/>
                  </a:cubicBezTo>
                  <a:close/>
                  <a:moveTo>
                    <a:pt x="949485" y="215264"/>
                  </a:moveTo>
                  <a:cubicBezTo>
                    <a:pt x="922550" y="284946"/>
                    <a:pt x="868678" y="317152"/>
                    <a:pt x="767377" y="317152"/>
                  </a:cubicBezTo>
                  <a:cubicBezTo>
                    <a:pt x="734586" y="317737"/>
                    <a:pt x="693010" y="310710"/>
                    <a:pt x="656121" y="284360"/>
                  </a:cubicBezTo>
                  <a:cubicBezTo>
                    <a:pt x="598735" y="243371"/>
                    <a:pt x="579412" y="148510"/>
                    <a:pt x="615717" y="87027"/>
                  </a:cubicBezTo>
                  <a:cubicBezTo>
                    <a:pt x="623915" y="72973"/>
                    <a:pt x="636211" y="64775"/>
                    <a:pt x="650850" y="58920"/>
                  </a:cubicBezTo>
                  <a:cubicBezTo>
                    <a:pt x="677786" y="47794"/>
                    <a:pt x="706478" y="41939"/>
                    <a:pt x="735756" y="40182"/>
                  </a:cubicBezTo>
                  <a:cubicBezTo>
                    <a:pt x="784943" y="36669"/>
                    <a:pt x="834131" y="37254"/>
                    <a:pt x="883317" y="40182"/>
                  </a:cubicBezTo>
                  <a:cubicBezTo>
                    <a:pt x="934261" y="43110"/>
                    <a:pt x="967052" y="77658"/>
                    <a:pt x="966467" y="128016"/>
                  </a:cubicBezTo>
                  <a:cubicBezTo>
                    <a:pt x="965881" y="158465"/>
                    <a:pt x="960026" y="187157"/>
                    <a:pt x="949485" y="215264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EF92792-52D8-4D57-A801-345C6C05C404}"/>
              </a:ext>
            </a:extLst>
          </p:cNvPr>
          <p:cNvGrpSpPr/>
          <p:nvPr/>
        </p:nvGrpSpPr>
        <p:grpSpPr>
          <a:xfrm>
            <a:off x="918987" y="1249220"/>
            <a:ext cx="1193383" cy="1228529"/>
            <a:chOff x="2736685" y="4481688"/>
            <a:chExt cx="1741367" cy="1792652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8EB599A-B98A-4A0D-9B86-C98BB5555A7C}"/>
                </a:ext>
              </a:extLst>
            </p:cNvPr>
            <p:cNvSpPr/>
            <p:nvPr/>
          </p:nvSpPr>
          <p:spPr>
            <a:xfrm>
              <a:off x="3172072" y="4481688"/>
              <a:ext cx="883757" cy="1511276"/>
            </a:xfrm>
            <a:custGeom>
              <a:avLst/>
              <a:gdLst>
                <a:gd name="connsiteX0" fmla="*/ 216364 w 989594"/>
                <a:gd name="connsiteY0" fmla="*/ 1501182 h 1692265"/>
                <a:gd name="connsiteX1" fmla="*/ 128530 w 989594"/>
                <a:gd name="connsiteY1" fmla="*/ 1386412 h 1692265"/>
                <a:gd name="connsiteX2" fmla="*/ 36597 w 989594"/>
                <a:gd name="connsiteY2" fmla="*/ 1159215 h 1692265"/>
                <a:gd name="connsiteX3" fmla="*/ 35426 w 989594"/>
                <a:gd name="connsiteY3" fmla="*/ 1145162 h 1692265"/>
                <a:gd name="connsiteX4" fmla="*/ 13175 w 989594"/>
                <a:gd name="connsiteY4" fmla="*/ 938460 h 1692265"/>
                <a:gd name="connsiteX5" fmla="*/ 2635 w 989594"/>
                <a:gd name="connsiteY5" fmla="*/ 839500 h 1692265"/>
                <a:gd name="connsiteX6" fmla="*/ 6734 w 989594"/>
                <a:gd name="connsiteY6" fmla="*/ 783872 h 1692265"/>
                <a:gd name="connsiteX7" fmla="*/ 1464 w 989594"/>
                <a:gd name="connsiteY7" fmla="*/ 670274 h 1692265"/>
                <a:gd name="connsiteX8" fmla="*/ 3806 w 989594"/>
                <a:gd name="connsiteY8" fmla="*/ 643338 h 1692265"/>
                <a:gd name="connsiteX9" fmla="*/ 1464 w 989594"/>
                <a:gd name="connsiteY9" fmla="*/ 458301 h 1692265"/>
                <a:gd name="connsiteX10" fmla="*/ 43624 w 989594"/>
                <a:gd name="connsiteY10" fmla="*/ 223492 h 1692265"/>
                <a:gd name="connsiteX11" fmla="*/ 50065 w 989594"/>
                <a:gd name="connsiteY11" fmla="*/ 206511 h 1692265"/>
                <a:gd name="connsiteX12" fmla="*/ 65875 w 989594"/>
                <a:gd name="connsiteY12" fmla="*/ 169035 h 1692265"/>
                <a:gd name="connsiteX13" fmla="*/ 139656 w 989594"/>
                <a:gd name="connsiteY13" fmla="*/ 101110 h 1692265"/>
                <a:gd name="connsiteX14" fmla="*/ 165420 w 989594"/>
                <a:gd name="connsiteY14" fmla="*/ 85300 h 1692265"/>
                <a:gd name="connsiteX15" fmla="*/ 296000 w 989594"/>
                <a:gd name="connsiteY15" fmla="*/ 27915 h 1692265"/>
                <a:gd name="connsiteX16" fmla="*/ 481037 w 989594"/>
                <a:gd name="connsiteY16" fmla="*/ 2151 h 1692265"/>
                <a:gd name="connsiteX17" fmla="*/ 776158 w 989594"/>
                <a:gd name="connsiteY17" fmla="*/ 57193 h 1692265"/>
                <a:gd name="connsiteX18" fmla="*/ 900297 w 989594"/>
                <a:gd name="connsiteY18" fmla="*/ 173720 h 1692265"/>
                <a:gd name="connsiteX19" fmla="*/ 993401 w 989594"/>
                <a:gd name="connsiteY19" fmla="*/ 525641 h 1692265"/>
                <a:gd name="connsiteX20" fmla="*/ 988716 w 989594"/>
                <a:gd name="connsiteY20" fmla="*/ 647437 h 1692265"/>
                <a:gd name="connsiteX21" fmla="*/ 991059 w 989594"/>
                <a:gd name="connsiteY21" fmla="*/ 674958 h 1692265"/>
                <a:gd name="connsiteX22" fmla="*/ 981690 w 989594"/>
                <a:gd name="connsiteY22" fmla="*/ 874634 h 1692265"/>
                <a:gd name="connsiteX23" fmla="*/ 965880 w 989594"/>
                <a:gd name="connsiteY23" fmla="*/ 953099 h 1692265"/>
                <a:gd name="connsiteX24" fmla="*/ 955339 w 989594"/>
                <a:gd name="connsiteY24" fmla="*/ 1105344 h 1692265"/>
                <a:gd name="connsiteX25" fmla="*/ 911423 w 989594"/>
                <a:gd name="connsiteY25" fmla="*/ 1322001 h 1692265"/>
                <a:gd name="connsiteX26" fmla="*/ 832372 w 989594"/>
                <a:gd name="connsiteY26" fmla="*/ 1481273 h 1692265"/>
                <a:gd name="connsiteX27" fmla="*/ 810121 w 989594"/>
                <a:gd name="connsiteY27" fmla="*/ 1511136 h 1692265"/>
                <a:gd name="connsiteX28" fmla="*/ 777330 w 989594"/>
                <a:gd name="connsiteY28" fmla="*/ 1555639 h 1692265"/>
                <a:gd name="connsiteX29" fmla="*/ 644993 w 989594"/>
                <a:gd name="connsiteY29" fmla="*/ 1663382 h 1692265"/>
                <a:gd name="connsiteX30" fmla="*/ 517341 w 989594"/>
                <a:gd name="connsiteY30" fmla="*/ 1692660 h 1692265"/>
                <a:gd name="connsiteX31" fmla="*/ 304783 w 989594"/>
                <a:gd name="connsiteY31" fmla="*/ 1592529 h 1692265"/>
                <a:gd name="connsiteX32" fmla="*/ 231003 w 989594"/>
                <a:gd name="connsiteY32" fmla="*/ 1524019 h 1692265"/>
                <a:gd name="connsiteX33" fmla="*/ 216364 w 989594"/>
                <a:gd name="connsiteY33" fmla="*/ 1501182 h 169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89594" h="1692265">
                  <a:moveTo>
                    <a:pt x="216364" y="1501182"/>
                  </a:moveTo>
                  <a:cubicBezTo>
                    <a:pt x="186501" y="1463120"/>
                    <a:pt x="153709" y="1427987"/>
                    <a:pt x="128530" y="1386412"/>
                  </a:cubicBezTo>
                  <a:cubicBezTo>
                    <a:pt x="85784" y="1316731"/>
                    <a:pt x="59434" y="1272814"/>
                    <a:pt x="36597" y="1159215"/>
                  </a:cubicBezTo>
                  <a:cubicBezTo>
                    <a:pt x="36597" y="1154531"/>
                    <a:pt x="37183" y="1149261"/>
                    <a:pt x="35426" y="1145162"/>
                  </a:cubicBezTo>
                  <a:cubicBezTo>
                    <a:pt x="16103" y="1065526"/>
                    <a:pt x="23130" y="1008141"/>
                    <a:pt x="13175" y="938460"/>
                  </a:cubicBezTo>
                  <a:cubicBezTo>
                    <a:pt x="2635" y="906254"/>
                    <a:pt x="878" y="872877"/>
                    <a:pt x="2635" y="839500"/>
                  </a:cubicBezTo>
                  <a:cubicBezTo>
                    <a:pt x="3806" y="820762"/>
                    <a:pt x="3806" y="802024"/>
                    <a:pt x="6734" y="783872"/>
                  </a:cubicBezTo>
                  <a:cubicBezTo>
                    <a:pt x="12590" y="745225"/>
                    <a:pt x="7319" y="707749"/>
                    <a:pt x="1464" y="670274"/>
                  </a:cubicBezTo>
                  <a:cubicBezTo>
                    <a:pt x="293" y="661490"/>
                    <a:pt x="-2049" y="651536"/>
                    <a:pt x="3806" y="643338"/>
                  </a:cubicBezTo>
                  <a:cubicBezTo>
                    <a:pt x="-878" y="581854"/>
                    <a:pt x="-293" y="520371"/>
                    <a:pt x="1464" y="458301"/>
                  </a:cubicBezTo>
                  <a:cubicBezTo>
                    <a:pt x="4392" y="373981"/>
                    <a:pt x="10247" y="298444"/>
                    <a:pt x="43624" y="223492"/>
                  </a:cubicBezTo>
                  <a:cubicBezTo>
                    <a:pt x="45966" y="218222"/>
                    <a:pt x="51236" y="212952"/>
                    <a:pt x="50065" y="206511"/>
                  </a:cubicBezTo>
                  <a:cubicBezTo>
                    <a:pt x="49480" y="191286"/>
                    <a:pt x="57678" y="179575"/>
                    <a:pt x="65875" y="169035"/>
                  </a:cubicBezTo>
                  <a:cubicBezTo>
                    <a:pt x="81685" y="149712"/>
                    <a:pt x="116233" y="113993"/>
                    <a:pt x="139656" y="101110"/>
                  </a:cubicBezTo>
                  <a:cubicBezTo>
                    <a:pt x="147854" y="94669"/>
                    <a:pt x="156051" y="89399"/>
                    <a:pt x="165420" y="85300"/>
                  </a:cubicBezTo>
                  <a:cubicBezTo>
                    <a:pt x="209337" y="66562"/>
                    <a:pt x="253254" y="48410"/>
                    <a:pt x="296000" y="27915"/>
                  </a:cubicBezTo>
                  <a:cubicBezTo>
                    <a:pt x="355142" y="-191"/>
                    <a:pt x="416625" y="-3119"/>
                    <a:pt x="481037" y="2151"/>
                  </a:cubicBezTo>
                  <a:cubicBezTo>
                    <a:pt x="581753" y="10349"/>
                    <a:pt x="680712" y="22060"/>
                    <a:pt x="776158" y="57193"/>
                  </a:cubicBezTo>
                  <a:cubicBezTo>
                    <a:pt x="830615" y="77688"/>
                    <a:pt x="872776" y="122776"/>
                    <a:pt x="900297" y="173720"/>
                  </a:cubicBezTo>
                  <a:cubicBezTo>
                    <a:pt x="960024" y="283219"/>
                    <a:pt x="998671" y="398574"/>
                    <a:pt x="993401" y="525641"/>
                  </a:cubicBezTo>
                  <a:cubicBezTo>
                    <a:pt x="991644" y="566044"/>
                    <a:pt x="991059" y="606448"/>
                    <a:pt x="988716" y="647437"/>
                  </a:cubicBezTo>
                  <a:cubicBezTo>
                    <a:pt x="993401" y="656220"/>
                    <a:pt x="992815" y="665589"/>
                    <a:pt x="991059" y="674958"/>
                  </a:cubicBezTo>
                  <a:cubicBezTo>
                    <a:pt x="978762" y="741126"/>
                    <a:pt x="983446" y="807880"/>
                    <a:pt x="981690" y="874634"/>
                  </a:cubicBezTo>
                  <a:cubicBezTo>
                    <a:pt x="981104" y="901569"/>
                    <a:pt x="982275" y="929091"/>
                    <a:pt x="965880" y="953099"/>
                  </a:cubicBezTo>
                  <a:cubicBezTo>
                    <a:pt x="951241" y="1002871"/>
                    <a:pt x="955339" y="1053815"/>
                    <a:pt x="955339" y="1105344"/>
                  </a:cubicBezTo>
                  <a:cubicBezTo>
                    <a:pt x="954754" y="1179710"/>
                    <a:pt x="923719" y="1249977"/>
                    <a:pt x="911423" y="1322001"/>
                  </a:cubicBezTo>
                  <a:cubicBezTo>
                    <a:pt x="900882" y="1383484"/>
                    <a:pt x="867506" y="1432671"/>
                    <a:pt x="832372" y="1481273"/>
                  </a:cubicBezTo>
                  <a:cubicBezTo>
                    <a:pt x="825345" y="1491227"/>
                    <a:pt x="817148" y="1501182"/>
                    <a:pt x="810121" y="1511136"/>
                  </a:cubicBezTo>
                  <a:cubicBezTo>
                    <a:pt x="805436" y="1530460"/>
                    <a:pt x="790797" y="1543342"/>
                    <a:pt x="777330" y="1555639"/>
                  </a:cubicBezTo>
                  <a:cubicBezTo>
                    <a:pt x="734584" y="1593700"/>
                    <a:pt x="691838" y="1631176"/>
                    <a:pt x="644993" y="1663382"/>
                  </a:cubicBezTo>
                  <a:cubicBezTo>
                    <a:pt x="606346" y="1689732"/>
                    <a:pt x="561844" y="1693245"/>
                    <a:pt x="517341" y="1692660"/>
                  </a:cubicBezTo>
                  <a:cubicBezTo>
                    <a:pt x="431850" y="1691488"/>
                    <a:pt x="363339" y="1651670"/>
                    <a:pt x="304783" y="1592529"/>
                  </a:cubicBezTo>
                  <a:cubicBezTo>
                    <a:pt x="280776" y="1568521"/>
                    <a:pt x="253840" y="1548612"/>
                    <a:pt x="231003" y="1524019"/>
                  </a:cubicBezTo>
                  <a:cubicBezTo>
                    <a:pt x="224562" y="1517578"/>
                    <a:pt x="216364" y="1511722"/>
                    <a:pt x="216364" y="1501182"/>
                  </a:cubicBezTo>
                  <a:close/>
                </a:path>
              </a:pathLst>
            </a:custGeom>
            <a:solidFill>
              <a:srgbClr val="714B25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DB0811E-E92E-493E-8691-33E39416874E}"/>
                </a:ext>
              </a:extLst>
            </p:cNvPr>
            <p:cNvSpPr/>
            <p:nvPr/>
          </p:nvSpPr>
          <p:spPr>
            <a:xfrm>
              <a:off x="2736685" y="5855994"/>
              <a:ext cx="1741367" cy="418346"/>
            </a:xfrm>
            <a:custGeom>
              <a:avLst/>
              <a:gdLst>
                <a:gd name="connsiteX0" fmla="*/ 1948526 w 1949911"/>
                <a:gd name="connsiteY0" fmla="*/ 469970 h 468447"/>
                <a:gd name="connsiteX1" fmla="*/ 1143968 w 1949911"/>
                <a:gd name="connsiteY1" fmla="*/ 469970 h 468447"/>
                <a:gd name="connsiteX2" fmla="*/ 27307 w 1949911"/>
                <a:gd name="connsiteY2" fmla="*/ 469970 h 468447"/>
                <a:gd name="connsiteX3" fmla="*/ 2128 w 1949911"/>
                <a:gd name="connsiteY3" fmla="*/ 440107 h 468447"/>
                <a:gd name="connsiteX4" fmla="*/ 53071 w 1949911"/>
                <a:gd name="connsiteY4" fmla="*/ 275565 h 468447"/>
                <a:gd name="connsiteX5" fmla="*/ 278511 w 1949911"/>
                <a:gd name="connsiteY5" fmla="*/ 94041 h 468447"/>
                <a:gd name="connsiteX6" fmla="*/ 557238 w 1949911"/>
                <a:gd name="connsiteY6" fmla="*/ 6208 h 468447"/>
                <a:gd name="connsiteX7" fmla="*/ 581831 w 1949911"/>
                <a:gd name="connsiteY7" fmla="*/ 352 h 468447"/>
                <a:gd name="connsiteX8" fmla="*/ 596470 w 1949911"/>
                <a:gd name="connsiteY8" fmla="*/ 29044 h 468447"/>
                <a:gd name="connsiteX9" fmla="*/ 885151 w 1949911"/>
                <a:gd name="connsiteY9" fmla="*/ 335877 h 468447"/>
                <a:gd name="connsiteX10" fmla="*/ 1067259 w 1949911"/>
                <a:gd name="connsiteY10" fmla="*/ 331193 h 468447"/>
                <a:gd name="connsiteX11" fmla="*/ 1354769 w 1949911"/>
                <a:gd name="connsiteY11" fmla="*/ 36071 h 468447"/>
                <a:gd name="connsiteX12" fmla="*/ 1375849 w 1949911"/>
                <a:gd name="connsiteY12" fmla="*/ 938 h 468447"/>
                <a:gd name="connsiteX13" fmla="*/ 1677997 w 1949911"/>
                <a:gd name="connsiteY13" fmla="*/ 96384 h 468447"/>
                <a:gd name="connsiteX14" fmla="*/ 1947940 w 1949911"/>
                <a:gd name="connsiteY14" fmla="*/ 423126 h 468447"/>
                <a:gd name="connsiteX15" fmla="*/ 1948526 w 1949911"/>
                <a:gd name="connsiteY15" fmla="*/ 469970 h 46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9911" h="468447">
                  <a:moveTo>
                    <a:pt x="1948526" y="469970"/>
                  </a:moveTo>
                  <a:cubicBezTo>
                    <a:pt x="1680340" y="469970"/>
                    <a:pt x="1412154" y="469970"/>
                    <a:pt x="1143968" y="469970"/>
                  </a:cubicBezTo>
                  <a:cubicBezTo>
                    <a:pt x="771552" y="469970"/>
                    <a:pt x="399722" y="469970"/>
                    <a:pt x="27307" y="469970"/>
                  </a:cubicBezTo>
                  <a:cubicBezTo>
                    <a:pt x="-3142" y="469970"/>
                    <a:pt x="-1971" y="469970"/>
                    <a:pt x="2128" y="440107"/>
                  </a:cubicBezTo>
                  <a:cubicBezTo>
                    <a:pt x="10325" y="382722"/>
                    <a:pt x="24964" y="327094"/>
                    <a:pt x="53071" y="275565"/>
                  </a:cubicBezTo>
                  <a:cubicBezTo>
                    <a:pt x="103429" y="184803"/>
                    <a:pt x="178381" y="122734"/>
                    <a:pt x="278511" y="94041"/>
                  </a:cubicBezTo>
                  <a:cubicBezTo>
                    <a:pt x="372201" y="67691"/>
                    <a:pt x="464134" y="34900"/>
                    <a:pt x="557238" y="6208"/>
                  </a:cubicBezTo>
                  <a:cubicBezTo>
                    <a:pt x="565435" y="3865"/>
                    <a:pt x="573048" y="-1405"/>
                    <a:pt x="581831" y="352"/>
                  </a:cubicBezTo>
                  <a:cubicBezTo>
                    <a:pt x="591786" y="7379"/>
                    <a:pt x="592371" y="19090"/>
                    <a:pt x="596470" y="29044"/>
                  </a:cubicBezTo>
                  <a:cubicBezTo>
                    <a:pt x="650341" y="171335"/>
                    <a:pt x="744031" y="274394"/>
                    <a:pt x="885151" y="335877"/>
                  </a:cubicBezTo>
                  <a:cubicBezTo>
                    <a:pt x="948391" y="363399"/>
                    <a:pt x="1005776" y="359885"/>
                    <a:pt x="1067259" y="331193"/>
                  </a:cubicBezTo>
                  <a:cubicBezTo>
                    <a:pt x="1200181" y="267952"/>
                    <a:pt x="1296213" y="170750"/>
                    <a:pt x="1354769" y="36071"/>
                  </a:cubicBezTo>
                  <a:cubicBezTo>
                    <a:pt x="1360039" y="23774"/>
                    <a:pt x="1362381" y="8550"/>
                    <a:pt x="1375849" y="938"/>
                  </a:cubicBezTo>
                  <a:cubicBezTo>
                    <a:pt x="1477151" y="31972"/>
                    <a:pt x="1577281" y="64763"/>
                    <a:pt x="1677997" y="96384"/>
                  </a:cubicBezTo>
                  <a:cubicBezTo>
                    <a:pt x="1836684" y="146742"/>
                    <a:pt x="1922761" y="260926"/>
                    <a:pt x="1947940" y="423126"/>
                  </a:cubicBezTo>
                  <a:cubicBezTo>
                    <a:pt x="1950282" y="438350"/>
                    <a:pt x="1958480" y="454160"/>
                    <a:pt x="1948526" y="469970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9F91D63-5154-41CA-A17F-F281643F5171}"/>
                </a:ext>
              </a:extLst>
            </p:cNvPr>
            <p:cNvSpPr/>
            <p:nvPr/>
          </p:nvSpPr>
          <p:spPr>
            <a:xfrm>
              <a:off x="3101616" y="4708800"/>
              <a:ext cx="1016287" cy="1475493"/>
            </a:xfrm>
            <a:custGeom>
              <a:avLst/>
              <a:gdLst>
                <a:gd name="connsiteX0" fmla="*/ 252462 w 1016287"/>
                <a:gd name="connsiteY0" fmla="*/ 1114041 h 1475493"/>
                <a:gd name="connsiteX1" fmla="*/ 373260 w 1016287"/>
                <a:gd name="connsiteY1" fmla="*/ 1223335 h 1475493"/>
                <a:gd name="connsiteX2" fmla="*/ 608580 w 1016287"/>
                <a:gd name="connsiteY2" fmla="*/ 1265692 h 1475493"/>
                <a:gd name="connsiteX3" fmla="*/ 689111 w 1016287"/>
                <a:gd name="connsiteY3" fmla="*/ 1210261 h 1475493"/>
                <a:gd name="connsiteX4" fmla="*/ 782716 w 1016287"/>
                <a:gd name="connsiteY4" fmla="*/ 1121885 h 1475493"/>
                <a:gd name="connsiteX5" fmla="*/ 862726 w 1016287"/>
                <a:gd name="connsiteY5" fmla="*/ 1147509 h 1475493"/>
                <a:gd name="connsiteX6" fmla="*/ 687543 w 1016287"/>
                <a:gd name="connsiteY6" fmla="*/ 1389628 h 1475493"/>
                <a:gd name="connsiteX7" fmla="*/ 520727 w 1016287"/>
                <a:gd name="connsiteY7" fmla="*/ 1472774 h 1475493"/>
                <a:gd name="connsiteX8" fmla="*/ 491966 w 1016287"/>
                <a:gd name="connsiteY8" fmla="*/ 1473819 h 1475493"/>
                <a:gd name="connsiteX9" fmla="*/ 154673 w 1016287"/>
                <a:gd name="connsiteY9" fmla="*/ 1148555 h 1475493"/>
                <a:gd name="connsiteX10" fmla="*/ 252462 w 1016287"/>
                <a:gd name="connsiteY10" fmla="*/ 1114041 h 1475493"/>
                <a:gd name="connsiteX11" fmla="*/ 943780 w 1016287"/>
                <a:gd name="connsiteY11" fmla="*/ 350558 h 1475493"/>
                <a:gd name="connsiteX12" fmla="*/ 999211 w 1016287"/>
                <a:gd name="connsiteY12" fmla="*/ 378797 h 1475493"/>
                <a:gd name="connsiteX13" fmla="*/ 1002348 w 1016287"/>
                <a:gd name="connsiteY13" fmla="*/ 515806 h 1475493"/>
                <a:gd name="connsiteX14" fmla="*/ 945871 w 1016287"/>
                <a:gd name="connsiteY14" fmla="*/ 609934 h 1475493"/>
                <a:gd name="connsiteX15" fmla="*/ 923385 w 1016287"/>
                <a:gd name="connsiteY15" fmla="*/ 623531 h 1475493"/>
                <a:gd name="connsiteX16" fmla="*/ 930707 w 1016287"/>
                <a:gd name="connsiteY16" fmla="*/ 447301 h 1475493"/>
                <a:gd name="connsiteX17" fmla="*/ 943780 w 1016287"/>
                <a:gd name="connsiteY17" fmla="*/ 350558 h 1475493"/>
                <a:gd name="connsiteX18" fmla="*/ 63159 w 1016287"/>
                <a:gd name="connsiteY18" fmla="*/ 346899 h 1475493"/>
                <a:gd name="connsiteX19" fmla="*/ 70480 w 1016287"/>
                <a:gd name="connsiteY19" fmla="*/ 509008 h 1475493"/>
                <a:gd name="connsiteX20" fmla="*/ 71526 w 1016287"/>
                <a:gd name="connsiteY20" fmla="*/ 610980 h 1475493"/>
                <a:gd name="connsiteX21" fmla="*/ 408 w 1016287"/>
                <a:gd name="connsiteY21" fmla="*/ 428476 h 1475493"/>
                <a:gd name="connsiteX22" fmla="*/ 63159 w 1016287"/>
                <a:gd name="connsiteY22" fmla="*/ 346899 h 1475493"/>
                <a:gd name="connsiteX23" fmla="*/ 537330 w 1016287"/>
                <a:gd name="connsiteY23" fmla="*/ 781 h 1475493"/>
                <a:gd name="connsiteX24" fmla="*/ 739313 w 1016287"/>
                <a:gd name="connsiteY24" fmla="*/ 33138 h 1475493"/>
                <a:gd name="connsiteX25" fmla="*/ 745589 w 1016287"/>
                <a:gd name="connsiteY25" fmla="*/ 34707 h 1475493"/>
                <a:gd name="connsiteX26" fmla="*/ 861157 w 1016287"/>
                <a:gd name="connsiteY26" fmla="*/ 147660 h 1475493"/>
                <a:gd name="connsiteX27" fmla="*/ 898285 w 1016287"/>
                <a:gd name="connsiteY27" fmla="*/ 393962 h 1475493"/>
                <a:gd name="connsiteX28" fmla="*/ 848083 w 1016287"/>
                <a:gd name="connsiteY28" fmla="*/ 644970 h 1475493"/>
                <a:gd name="connsiteX29" fmla="*/ 811478 w 1016287"/>
                <a:gd name="connsiteY29" fmla="*/ 744850 h 1475493"/>
                <a:gd name="connsiteX30" fmla="*/ 787423 w 1016287"/>
                <a:gd name="connsiteY30" fmla="*/ 767859 h 1475493"/>
                <a:gd name="connsiteX31" fmla="*/ 758661 w 1016287"/>
                <a:gd name="connsiteY31" fmla="*/ 747987 h 1475493"/>
                <a:gd name="connsiteX32" fmla="*/ 553149 w 1016287"/>
                <a:gd name="connsiteY32" fmla="*/ 653859 h 1475493"/>
                <a:gd name="connsiteX33" fmla="*/ 505038 w 1016287"/>
                <a:gd name="connsiteY33" fmla="*/ 677914 h 1475493"/>
                <a:gd name="connsiteX34" fmla="*/ 566222 w 1016287"/>
                <a:gd name="connsiteY34" fmla="*/ 687327 h 1475493"/>
                <a:gd name="connsiteX35" fmla="*/ 636295 w 1016287"/>
                <a:gd name="connsiteY35" fmla="*/ 775180 h 1475493"/>
                <a:gd name="connsiteX36" fmla="*/ 605965 w 1016287"/>
                <a:gd name="connsiteY36" fmla="*/ 844207 h 1475493"/>
                <a:gd name="connsiteX37" fmla="*/ 403066 w 1016287"/>
                <a:gd name="connsiteY37" fmla="*/ 846822 h 1475493"/>
                <a:gd name="connsiteX38" fmla="*/ 421369 w 1016287"/>
                <a:gd name="connsiteY38" fmla="*/ 694648 h 1475493"/>
                <a:gd name="connsiteX39" fmla="*/ 500332 w 1016287"/>
                <a:gd name="connsiteY39" fmla="*/ 678437 h 1475493"/>
                <a:gd name="connsiteX40" fmla="*/ 278086 w 1016287"/>
                <a:gd name="connsiteY40" fmla="*/ 704061 h 1475493"/>
                <a:gd name="connsiteX41" fmla="*/ 245663 w 1016287"/>
                <a:gd name="connsiteY41" fmla="*/ 750079 h 1475493"/>
                <a:gd name="connsiteX42" fmla="*/ 220040 w 1016287"/>
                <a:gd name="connsiteY42" fmla="*/ 767859 h 1475493"/>
                <a:gd name="connsiteX43" fmla="*/ 195985 w 1016287"/>
                <a:gd name="connsiteY43" fmla="*/ 747987 h 1475493"/>
                <a:gd name="connsiteX44" fmla="*/ 106563 w 1016287"/>
                <a:gd name="connsiteY44" fmla="*/ 493841 h 1475493"/>
                <a:gd name="connsiteX45" fmla="*/ 104995 w 1016287"/>
                <a:gd name="connsiteY45" fmla="*/ 481291 h 1475493"/>
                <a:gd name="connsiteX46" fmla="*/ 121729 w 1016287"/>
                <a:gd name="connsiteY46" fmla="*/ 239173 h 1475493"/>
                <a:gd name="connsiteX47" fmla="*/ 168269 w 1016287"/>
                <a:gd name="connsiteY47" fmla="*/ 90138 h 1475493"/>
                <a:gd name="connsiteX48" fmla="*/ 197554 w 1016287"/>
                <a:gd name="connsiteY48" fmla="*/ 61376 h 1475493"/>
                <a:gd name="connsiteX49" fmla="*/ 332993 w 1016287"/>
                <a:gd name="connsiteY49" fmla="*/ 14312 h 1475493"/>
                <a:gd name="connsiteX50" fmla="*/ 537330 w 1016287"/>
                <a:gd name="connsiteY50" fmla="*/ 781 h 147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16287" h="1475493">
                  <a:moveTo>
                    <a:pt x="252462" y="1114041"/>
                  </a:moveTo>
                  <a:cubicBezTo>
                    <a:pt x="292728" y="1150647"/>
                    <a:pt x="331425" y="1188821"/>
                    <a:pt x="373260" y="1223335"/>
                  </a:cubicBezTo>
                  <a:cubicBezTo>
                    <a:pt x="443333" y="1280857"/>
                    <a:pt x="522818" y="1293408"/>
                    <a:pt x="608580" y="1265692"/>
                  </a:cubicBezTo>
                  <a:cubicBezTo>
                    <a:pt x="640478" y="1255234"/>
                    <a:pt x="663488" y="1230133"/>
                    <a:pt x="689111" y="1210261"/>
                  </a:cubicBezTo>
                  <a:cubicBezTo>
                    <a:pt x="723103" y="1183591"/>
                    <a:pt x="754478" y="1153785"/>
                    <a:pt x="782716" y="1121885"/>
                  </a:cubicBezTo>
                  <a:cubicBezTo>
                    <a:pt x="809386" y="1130252"/>
                    <a:pt x="836056" y="1139142"/>
                    <a:pt x="862726" y="1147509"/>
                  </a:cubicBezTo>
                  <a:cubicBezTo>
                    <a:pt x="827166" y="1244775"/>
                    <a:pt x="770689" y="1326876"/>
                    <a:pt x="687543" y="1389628"/>
                  </a:cubicBezTo>
                  <a:cubicBezTo>
                    <a:pt x="637341" y="1427801"/>
                    <a:pt x="581387" y="1454995"/>
                    <a:pt x="520727" y="1472774"/>
                  </a:cubicBezTo>
                  <a:cubicBezTo>
                    <a:pt x="510791" y="1475912"/>
                    <a:pt x="501379" y="1476434"/>
                    <a:pt x="491966" y="1473819"/>
                  </a:cubicBezTo>
                  <a:cubicBezTo>
                    <a:pt x="318352" y="1429371"/>
                    <a:pt x="206443" y="1319555"/>
                    <a:pt x="154673" y="1148555"/>
                  </a:cubicBezTo>
                  <a:cubicBezTo>
                    <a:pt x="185526" y="1131298"/>
                    <a:pt x="221086" y="1128160"/>
                    <a:pt x="252462" y="1114041"/>
                  </a:cubicBezTo>
                  <a:close/>
                  <a:moveTo>
                    <a:pt x="943780" y="350558"/>
                  </a:moveTo>
                  <a:cubicBezTo>
                    <a:pt x="964697" y="344283"/>
                    <a:pt x="985615" y="354742"/>
                    <a:pt x="999211" y="378797"/>
                  </a:cubicBezTo>
                  <a:cubicBezTo>
                    <a:pt x="1024312" y="424292"/>
                    <a:pt x="1018560" y="470311"/>
                    <a:pt x="1002348" y="515806"/>
                  </a:cubicBezTo>
                  <a:cubicBezTo>
                    <a:pt x="989798" y="550843"/>
                    <a:pt x="970972" y="582219"/>
                    <a:pt x="945871" y="609934"/>
                  </a:cubicBezTo>
                  <a:cubicBezTo>
                    <a:pt x="940119" y="616733"/>
                    <a:pt x="932798" y="621962"/>
                    <a:pt x="923385" y="623531"/>
                  </a:cubicBezTo>
                  <a:cubicBezTo>
                    <a:pt x="932275" y="565485"/>
                    <a:pt x="932275" y="506394"/>
                    <a:pt x="930707" y="447301"/>
                  </a:cubicBezTo>
                  <a:cubicBezTo>
                    <a:pt x="930183" y="414880"/>
                    <a:pt x="937504" y="382457"/>
                    <a:pt x="943780" y="350558"/>
                  </a:cubicBezTo>
                  <a:close/>
                  <a:moveTo>
                    <a:pt x="63159" y="346899"/>
                  </a:moveTo>
                  <a:cubicBezTo>
                    <a:pt x="76755" y="400238"/>
                    <a:pt x="75709" y="454623"/>
                    <a:pt x="70480" y="509008"/>
                  </a:cubicBezTo>
                  <a:cubicBezTo>
                    <a:pt x="66819" y="542998"/>
                    <a:pt x="73094" y="576989"/>
                    <a:pt x="71526" y="610980"/>
                  </a:cubicBezTo>
                  <a:cubicBezTo>
                    <a:pt x="24462" y="559210"/>
                    <a:pt x="-3776" y="500118"/>
                    <a:pt x="408" y="428476"/>
                  </a:cubicBezTo>
                  <a:cubicBezTo>
                    <a:pt x="2499" y="393440"/>
                    <a:pt x="26031" y="346375"/>
                    <a:pt x="63159" y="346899"/>
                  </a:cubicBezTo>
                  <a:close/>
                  <a:moveTo>
                    <a:pt x="537330" y="781"/>
                  </a:moveTo>
                  <a:cubicBezTo>
                    <a:pt x="605050" y="3592"/>
                    <a:pt x="672378" y="14051"/>
                    <a:pt x="739313" y="33138"/>
                  </a:cubicBezTo>
                  <a:cubicBezTo>
                    <a:pt x="741405" y="33661"/>
                    <a:pt x="743496" y="34184"/>
                    <a:pt x="745589" y="34707"/>
                  </a:cubicBezTo>
                  <a:cubicBezTo>
                    <a:pt x="804680" y="51441"/>
                    <a:pt x="842331" y="84908"/>
                    <a:pt x="861157" y="147660"/>
                  </a:cubicBezTo>
                  <a:cubicBezTo>
                    <a:pt x="885212" y="228715"/>
                    <a:pt x="888873" y="310815"/>
                    <a:pt x="898285" y="393962"/>
                  </a:cubicBezTo>
                  <a:cubicBezTo>
                    <a:pt x="908744" y="484952"/>
                    <a:pt x="874753" y="563392"/>
                    <a:pt x="848083" y="644970"/>
                  </a:cubicBezTo>
                  <a:cubicBezTo>
                    <a:pt x="837102" y="678437"/>
                    <a:pt x="824028" y="711382"/>
                    <a:pt x="811478" y="744850"/>
                  </a:cubicBezTo>
                  <a:cubicBezTo>
                    <a:pt x="807294" y="756354"/>
                    <a:pt x="801542" y="766290"/>
                    <a:pt x="787423" y="767859"/>
                  </a:cubicBezTo>
                  <a:cubicBezTo>
                    <a:pt x="771735" y="769428"/>
                    <a:pt x="765460" y="758969"/>
                    <a:pt x="758661" y="747987"/>
                  </a:cubicBezTo>
                  <a:cubicBezTo>
                    <a:pt x="710552" y="666410"/>
                    <a:pt x="633157" y="630850"/>
                    <a:pt x="553149" y="653859"/>
                  </a:cubicBezTo>
                  <a:cubicBezTo>
                    <a:pt x="536937" y="658565"/>
                    <a:pt x="521250" y="664318"/>
                    <a:pt x="505038" y="677914"/>
                  </a:cubicBezTo>
                  <a:cubicBezTo>
                    <a:pt x="528048" y="678960"/>
                    <a:pt x="547397" y="681575"/>
                    <a:pt x="566222" y="687327"/>
                  </a:cubicBezTo>
                  <a:cubicBezTo>
                    <a:pt x="609625" y="700924"/>
                    <a:pt x="629497" y="733345"/>
                    <a:pt x="636295" y="775180"/>
                  </a:cubicBezTo>
                  <a:cubicBezTo>
                    <a:pt x="641002" y="803941"/>
                    <a:pt x="628974" y="826950"/>
                    <a:pt x="605965" y="844207"/>
                  </a:cubicBezTo>
                  <a:cubicBezTo>
                    <a:pt x="551580" y="884995"/>
                    <a:pt x="459020" y="886564"/>
                    <a:pt x="403066" y="846822"/>
                  </a:cubicBezTo>
                  <a:cubicBezTo>
                    <a:pt x="350250" y="809170"/>
                    <a:pt x="360187" y="726025"/>
                    <a:pt x="421369" y="694648"/>
                  </a:cubicBezTo>
                  <a:cubicBezTo>
                    <a:pt x="444901" y="682621"/>
                    <a:pt x="470002" y="678437"/>
                    <a:pt x="500332" y="678437"/>
                  </a:cubicBezTo>
                  <a:cubicBezTo>
                    <a:pt x="432874" y="628759"/>
                    <a:pt x="335608" y="641309"/>
                    <a:pt x="278086" y="704061"/>
                  </a:cubicBezTo>
                  <a:cubicBezTo>
                    <a:pt x="265535" y="718180"/>
                    <a:pt x="254554" y="733345"/>
                    <a:pt x="245663" y="750079"/>
                  </a:cubicBezTo>
                  <a:cubicBezTo>
                    <a:pt x="240435" y="760537"/>
                    <a:pt x="233113" y="768382"/>
                    <a:pt x="220040" y="767859"/>
                  </a:cubicBezTo>
                  <a:cubicBezTo>
                    <a:pt x="206967" y="767336"/>
                    <a:pt x="200691" y="759492"/>
                    <a:pt x="195985" y="747987"/>
                  </a:cubicBezTo>
                  <a:cubicBezTo>
                    <a:pt x="161994" y="664841"/>
                    <a:pt x="132710" y="579603"/>
                    <a:pt x="106563" y="493841"/>
                  </a:cubicBezTo>
                  <a:cubicBezTo>
                    <a:pt x="105517" y="489658"/>
                    <a:pt x="104471" y="485474"/>
                    <a:pt x="104995" y="481291"/>
                  </a:cubicBezTo>
                  <a:cubicBezTo>
                    <a:pt x="110747" y="400236"/>
                    <a:pt x="107609" y="319182"/>
                    <a:pt x="121729" y="239173"/>
                  </a:cubicBezTo>
                  <a:cubicBezTo>
                    <a:pt x="130618" y="187926"/>
                    <a:pt x="148921" y="138770"/>
                    <a:pt x="168269" y="90138"/>
                  </a:cubicBezTo>
                  <a:cubicBezTo>
                    <a:pt x="173499" y="76018"/>
                    <a:pt x="186049" y="68697"/>
                    <a:pt x="197554" y="61376"/>
                  </a:cubicBezTo>
                  <a:cubicBezTo>
                    <a:pt x="238866" y="34707"/>
                    <a:pt x="285407" y="22156"/>
                    <a:pt x="332993" y="14312"/>
                  </a:cubicBezTo>
                  <a:cubicBezTo>
                    <a:pt x="401498" y="2808"/>
                    <a:pt x="469610" y="-2030"/>
                    <a:pt x="537330" y="781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FE9963A4-4EB6-49B3-B4DF-47A6EF4A931D}"/>
              </a:ext>
            </a:extLst>
          </p:cNvPr>
          <p:cNvSpPr/>
          <p:nvPr/>
        </p:nvSpPr>
        <p:spPr>
          <a:xfrm>
            <a:off x="6676229" y="4069537"/>
            <a:ext cx="1354056" cy="1253153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25" name="Rounded Rectangle 15">
            <a:extLst>
              <a:ext uri="{FF2B5EF4-FFF2-40B4-BE49-F238E27FC236}">
                <a16:creationId xmlns:a16="http://schemas.microsoft.com/office/drawing/2014/main" id="{8814ADD9-7406-4195-827E-5B3172432418}"/>
              </a:ext>
            </a:extLst>
          </p:cNvPr>
          <p:cNvSpPr/>
          <p:nvPr/>
        </p:nvSpPr>
        <p:spPr>
          <a:xfrm>
            <a:off x="1843129" y="862022"/>
            <a:ext cx="1354056" cy="1204525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18DC60-0061-432B-A2F0-FEE27FF1D51F}"/>
              </a:ext>
            </a:extLst>
          </p:cNvPr>
          <p:cNvSpPr txBox="1"/>
          <p:nvPr/>
        </p:nvSpPr>
        <p:spPr>
          <a:xfrm>
            <a:off x="1860374" y="982352"/>
            <a:ext cx="122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UJI t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8A7675-9918-469A-A080-8F7BCAAB522D}"/>
              </a:ext>
            </a:extLst>
          </p:cNvPr>
          <p:cNvSpPr txBox="1"/>
          <p:nvPr/>
        </p:nvSpPr>
        <p:spPr>
          <a:xfrm>
            <a:off x="6773707" y="4165720"/>
            <a:ext cx="122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UJI Z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E37F2B-341A-4492-952D-1AC465A772DB}"/>
              </a:ext>
            </a:extLst>
          </p:cNvPr>
          <p:cNvSpPr txBox="1"/>
          <p:nvPr/>
        </p:nvSpPr>
        <p:spPr>
          <a:xfrm>
            <a:off x="7455132" y="1733104"/>
            <a:ext cx="4199660" cy="12416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Uji t dan z </a:t>
            </a:r>
            <a:r>
              <a:rPr lang="en-US" altLang="ko-KR" sz="1867" dirty="0" err="1">
                <a:solidFill>
                  <a:schemeClr val="accent1"/>
                </a:solidFill>
                <a:cs typeface="Arial" pitchFamily="34" charset="0"/>
              </a:rPr>
              <a:t>bertujuan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867" b="1" dirty="0" err="1">
                <a:solidFill>
                  <a:schemeClr val="accent1"/>
                </a:solidFill>
                <a:cs typeface="Arial" pitchFamily="34" charset="0"/>
              </a:rPr>
              <a:t>membandingkan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accent1"/>
                </a:solidFill>
                <a:cs typeface="Arial" pitchFamily="34" charset="0"/>
              </a:rPr>
              <a:t>apakah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867" b="1" dirty="0" err="1">
                <a:solidFill>
                  <a:schemeClr val="accent1"/>
                </a:solidFill>
                <a:cs typeface="Arial" pitchFamily="34" charset="0"/>
              </a:rPr>
              <a:t>kedua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accent1"/>
                </a:solidFill>
                <a:cs typeface="Arial" pitchFamily="34" charset="0"/>
              </a:rPr>
              <a:t>sampel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accent1"/>
                </a:solidFill>
                <a:cs typeface="Arial" pitchFamily="34" charset="0"/>
              </a:rPr>
              <a:t>berasal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accent1"/>
                </a:solidFill>
                <a:cs typeface="Arial" pitchFamily="34" charset="0"/>
              </a:rPr>
              <a:t>dari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867" b="1" dirty="0" err="1">
                <a:solidFill>
                  <a:schemeClr val="accent1"/>
                </a:solidFill>
                <a:cs typeface="Arial" pitchFamily="34" charset="0"/>
              </a:rPr>
              <a:t>populasi</a:t>
            </a:r>
            <a:r>
              <a:rPr lang="en-US" altLang="ko-KR" sz="1867" b="1" dirty="0">
                <a:solidFill>
                  <a:schemeClr val="accent1"/>
                </a:solidFill>
                <a:cs typeface="Arial" pitchFamily="34" charset="0"/>
              </a:rPr>
              <a:t> yang </a:t>
            </a:r>
            <a:r>
              <a:rPr lang="en-US" altLang="ko-KR" sz="1867" b="1" dirty="0" err="1">
                <a:solidFill>
                  <a:schemeClr val="accent1"/>
                </a:solidFill>
                <a:cs typeface="Arial" pitchFamily="34" charset="0"/>
              </a:rPr>
              <a:t>sama</a:t>
            </a:r>
            <a:endParaRPr lang="ko-KR" altLang="en-US" sz="1867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3D63C35-D9D4-41C9-9F49-CFA9DB724992}"/>
              </a:ext>
            </a:extLst>
          </p:cNvPr>
          <p:cNvGrpSpPr/>
          <p:nvPr/>
        </p:nvGrpSpPr>
        <p:grpSpPr>
          <a:xfrm>
            <a:off x="8518038" y="3400935"/>
            <a:ext cx="1224260" cy="1224260"/>
            <a:chOff x="6732240" y="3044790"/>
            <a:chExt cx="1584000" cy="1584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9AEFC66-E813-4D55-864A-83DCA08A8731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5D8B62C-2A15-4F1D-98BD-E4516BA0EE72}"/>
                </a:ext>
              </a:extLst>
            </p:cNvPr>
            <p:cNvSpPr/>
            <p:nvPr/>
          </p:nvSpPr>
          <p:spPr>
            <a:xfrm>
              <a:off x="6840238" y="3152788"/>
              <a:ext cx="1367999" cy="1367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97BE78C-833E-47E5-A537-FB3FE2362514}"/>
              </a:ext>
            </a:extLst>
          </p:cNvPr>
          <p:cNvGrpSpPr/>
          <p:nvPr/>
        </p:nvGrpSpPr>
        <p:grpSpPr>
          <a:xfrm>
            <a:off x="10360258" y="3400935"/>
            <a:ext cx="1224260" cy="1224260"/>
            <a:chOff x="6732240" y="3044790"/>
            <a:chExt cx="1584000" cy="1584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EF6DA29-2584-4EC8-8029-9C26A050A2AE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3DEB2E-011F-4C52-B918-1E83F04D29DE}"/>
                </a:ext>
              </a:extLst>
            </p:cNvPr>
            <p:cNvSpPr/>
            <p:nvPr/>
          </p:nvSpPr>
          <p:spPr>
            <a:xfrm>
              <a:off x="6840238" y="3152788"/>
              <a:ext cx="1367999" cy="1367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1C9A086-628F-4AF0-99F0-38FDC9E44AD7}"/>
              </a:ext>
            </a:extLst>
          </p:cNvPr>
          <p:cNvSpPr txBox="1"/>
          <p:nvPr/>
        </p:nvSpPr>
        <p:spPr>
          <a:xfrm>
            <a:off x="8586050" y="3992130"/>
            <a:ext cx="107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Uji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t : Data &lt; 30</a:t>
            </a:r>
            <a:endParaRPr lang="ko-KR" altLang="en-US" sz="14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95D13A-A74D-4979-BD58-E37F6FDB48D1}"/>
              </a:ext>
            </a:extLst>
          </p:cNvPr>
          <p:cNvSpPr txBox="1"/>
          <p:nvPr/>
        </p:nvSpPr>
        <p:spPr>
          <a:xfrm>
            <a:off x="10425532" y="3934887"/>
            <a:ext cx="107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Uji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z : Data &gt; 30</a:t>
            </a:r>
            <a:endParaRPr lang="ko-KR" altLang="en-US" sz="14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25AF7BF-64C5-4DBA-AF04-07C4DC8B1177}"/>
              </a:ext>
            </a:extLst>
          </p:cNvPr>
          <p:cNvSpPr txBox="1"/>
          <p:nvPr/>
        </p:nvSpPr>
        <p:spPr>
          <a:xfrm>
            <a:off x="8397462" y="4939491"/>
            <a:ext cx="1465408" cy="1600438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Seluruh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penggunaan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uji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t </a:t>
            </a:r>
            <a:r>
              <a:rPr lang="en-US" altLang="ko-KR" sz="14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z </a:t>
            </a:r>
            <a:r>
              <a:rPr lang="en-US" altLang="ko-KR" sz="14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diasumsikan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data </a:t>
            </a:r>
            <a:r>
              <a:rPr lang="en-US" altLang="ko-KR" sz="14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berdistribusi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normal</a:t>
            </a:r>
            <a:endParaRPr lang="ko-KR" altLang="en-US" sz="14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D8245F-F4F3-493F-9B99-EBE42BEB41D0}"/>
              </a:ext>
            </a:extLst>
          </p:cNvPr>
          <p:cNvSpPr txBox="1"/>
          <p:nvPr/>
        </p:nvSpPr>
        <p:spPr>
          <a:xfrm>
            <a:off x="10239682" y="4939491"/>
            <a:ext cx="146540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Data </a:t>
            </a:r>
            <a:r>
              <a:rPr lang="en-US" altLang="ko-KR" sz="14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berjenis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interval/ </a:t>
            </a:r>
            <a:r>
              <a:rPr lang="en-US" altLang="ko-KR" sz="14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rasio</a:t>
            </a:r>
            <a:endParaRPr lang="ko-KR" altLang="en-US" sz="14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3" name="Rectangle 16">
            <a:extLst>
              <a:ext uri="{FF2B5EF4-FFF2-40B4-BE49-F238E27FC236}">
                <a16:creationId xmlns:a16="http://schemas.microsoft.com/office/drawing/2014/main" id="{BC60D084-88BF-4428-A6B3-E8D6A78D3C10}"/>
              </a:ext>
            </a:extLst>
          </p:cNvPr>
          <p:cNvSpPr/>
          <p:nvPr/>
        </p:nvSpPr>
        <p:spPr>
          <a:xfrm rot="2700000">
            <a:off x="8978307" y="350403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Frame 17">
            <a:extLst>
              <a:ext uri="{FF2B5EF4-FFF2-40B4-BE49-F238E27FC236}">
                <a16:creationId xmlns:a16="http://schemas.microsoft.com/office/drawing/2014/main" id="{75EDC74B-F6F2-47A6-861F-E9DE5266BDAE}"/>
              </a:ext>
            </a:extLst>
          </p:cNvPr>
          <p:cNvSpPr/>
          <p:nvPr/>
        </p:nvSpPr>
        <p:spPr>
          <a:xfrm>
            <a:off x="10735600" y="354261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F4E4BC7-2093-4B1D-89C9-1BC01D41A7B9}"/>
              </a:ext>
            </a:extLst>
          </p:cNvPr>
          <p:cNvGrpSpPr/>
          <p:nvPr/>
        </p:nvGrpSpPr>
        <p:grpSpPr>
          <a:xfrm>
            <a:off x="178043" y="182956"/>
            <a:ext cx="2279406" cy="563510"/>
            <a:chOff x="178043" y="182956"/>
            <a:chExt cx="2279406" cy="56351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AE62976-3AC9-4AF3-90C0-9A6F81B3CF42}"/>
                </a:ext>
              </a:extLst>
            </p:cNvPr>
            <p:cNvSpPr txBox="1"/>
            <p:nvPr/>
          </p:nvSpPr>
          <p:spPr>
            <a:xfrm>
              <a:off x="178044" y="182956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Uji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Statistik</a:t>
              </a:r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Deskriptif</a:t>
              </a:r>
              <a:endParaRPr lang="en-US" altLang="ko-KR" sz="16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94E8705-A0C7-4FBD-8534-FF03DE01B8FC}"/>
                </a:ext>
              </a:extLst>
            </p:cNvPr>
            <p:cNvSpPr txBox="1"/>
            <p:nvPr/>
          </p:nvSpPr>
          <p:spPr>
            <a:xfrm>
              <a:off x="178043" y="500245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C0C0C0"/>
                  </a:highlight>
                </a:rPr>
                <a:t>Data Interval/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C0C0C0"/>
                  </a:highlight>
                </a:rPr>
                <a:t>Rasio</a:t>
              </a:r>
              <a:endParaRPr lang="en-US" altLang="ko-KR" sz="1600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endParaRPr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C5988112-6A04-4D70-A54C-3A35F8E32B49}"/>
              </a:ext>
            </a:extLst>
          </p:cNvPr>
          <p:cNvSpPr/>
          <p:nvPr/>
        </p:nvSpPr>
        <p:spPr>
          <a:xfrm>
            <a:off x="10972800" y="182956"/>
            <a:ext cx="923926" cy="880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z</a:t>
            </a:r>
          </a:p>
        </p:txBody>
      </p:sp>
      <p:sp>
        <p:nvSpPr>
          <p:cNvPr id="45" name="텍스트 개체 틀 37">
            <a:extLst>
              <a:ext uri="{FF2B5EF4-FFF2-40B4-BE49-F238E27FC236}">
                <a16:creationId xmlns:a16="http://schemas.microsoft.com/office/drawing/2014/main" id="{136103D9-5389-45E3-A777-65354B1E877A}"/>
              </a:ext>
            </a:extLst>
          </p:cNvPr>
          <p:cNvSpPr txBox="1">
            <a:spLocks/>
          </p:cNvSpPr>
          <p:nvPr/>
        </p:nvSpPr>
        <p:spPr>
          <a:xfrm>
            <a:off x="10938351" y="1093450"/>
            <a:ext cx="958375" cy="2103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Tabel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9A696E7-79D4-4C05-A537-30AD660DD2D8}"/>
              </a:ext>
            </a:extLst>
          </p:cNvPr>
          <p:cNvSpPr/>
          <p:nvPr/>
        </p:nvSpPr>
        <p:spPr>
          <a:xfrm>
            <a:off x="9833898" y="181246"/>
            <a:ext cx="923926" cy="880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t</a:t>
            </a:r>
          </a:p>
        </p:txBody>
      </p:sp>
      <p:sp>
        <p:nvSpPr>
          <p:cNvPr id="47" name="텍스트 개체 틀 37">
            <a:extLst>
              <a:ext uri="{FF2B5EF4-FFF2-40B4-BE49-F238E27FC236}">
                <a16:creationId xmlns:a16="http://schemas.microsoft.com/office/drawing/2014/main" id="{B8A7E182-F7B5-441F-9990-EBC9B3F0663C}"/>
              </a:ext>
            </a:extLst>
          </p:cNvPr>
          <p:cNvSpPr txBox="1">
            <a:spLocks/>
          </p:cNvSpPr>
          <p:nvPr/>
        </p:nvSpPr>
        <p:spPr>
          <a:xfrm>
            <a:off x="9799449" y="1091740"/>
            <a:ext cx="958375" cy="2103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Tabel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1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D6A2D45-FE71-45F3-BC5E-44FEBBFAC98A}"/>
              </a:ext>
            </a:extLst>
          </p:cNvPr>
          <p:cNvGrpSpPr/>
          <p:nvPr/>
        </p:nvGrpSpPr>
        <p:grpSpPr>
          <a:xfrm>
            <a:off x="5893297" y="2501104"/>
            <a:ext cx="5725723" cy="3173419"/>
            <a:chOff x="5885014" y="654503"/>
            <a:chExt cx="5725723" cy="317341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56C016-2CE9-4A41-AAAD-479E0F70132F}"/>
                </a:ext>
              </a:extLst>
            </p:cNvPr>
            <p:cNvSpPr txBox="1"/>
            <p:nvPr/>
          </p:nvSpPr>
          <p:spPr>
            <a:xfrm>
              <a:off x="6903916" y="718301"/>
              <a:ext cx="4706821" cy="70788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Uji </a:t>
              </a:r>
              <a:r>
                <a:rPr lang="en-US" altLang="ko-KR" sz="2000" b="1" dirty="0" err="1">
                  <a:solidFill>
                    <a:schemeClr val="bg1"/>
                  </a:solidFill>
                  <a:cs typeface="Arial" pitchFamily="34" charset="0"/>
                </a:rPr>
                <a:t>Statistik</a:t>
              </a: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>
                  <a:solidFill>
                    <a:schemeClr val="bg1"/>
                  </a:solidFill>
                  <a:cs typeface="Arial" pitchFamily="34" charset="0"/>
                </a:rPr>
                <a:t>Parametrik</a:t>
              </a: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 &amp; </a:t>
              </a:r>
            </a:p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Non </a:t>
              </a:r>
              <a:r>
                <a:rPr lang="en-US" altLang="ko-KR" sz="2000" b="1" dirty="0" err="1">
                  <a:solidFill>
                    <a:schemeClr val="bg1"/>
                  </a:solidFill>
                  <a:cs typeface="Arial" pitchFamily="34" charset="0"/>
                </a:rPr>
                <a:t>Parametrik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8954F2-9FF7-439F-AEAB-75F9457D5B63}"/>
                </a:ext>
              </a:extLst>
            </p:cNvPr>
            <p:cNvSpPr txBox="1"/>
            <p:nvPr/>
          </p:nvSpPr>
          <p:spPr>
            <a:xfrm>
              <a:off x="5885014" y="654503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6944A9-8317-4701-8923-95546EBC6A81}"/>
                </a:ext>
              </a:extLst>
            </p:cNvPr>
            <p:cNvSpPr txBox="1"/>
            <p:nvPr/>
          </p:nvSpPr>
          <p:spPr>
            <a:xfrm>
              <a:off x="6903916" y="1889512"/>
              <a:ext cx="4706821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 err="1">
                  <a:solidFill>
                    <a:schemeClr val="bg1"/>
                  </a:solidFill>
                  <a:cs typeface="Arial" pitchFamily="34" charset="0"/>
                </a:rPr>
                <a:t>Lanjutan</a:t>
              </a: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 Uji </a:t>
              </a:r>
              <a:r>
                <a:rPr lang="en-US" altLang="ko-KR" sz="2000" b="1" dirty="0" err="1">
                  <a:solidFill>
                    <a:schemeClr val="bg1"/>
                  </a:solidFill>
                  <a:cs typeface="Arial" pitchFamily="34" charset="0"/>
                </a:rPr>
                <a:t>Statistik</a:t>
              </a: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>
                  <a:solidFill>
                    <a:schemeClr val="bg1"/>
                  </a:solidFill>
                  <a:cs typeface="Arial" pitchFamily="34" charset="0"/>
                </a:rPr>
                <a:t>Deskriptif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A42029-48EF-40B7-A20B-9D05D2DD248A}"/>
                </a:ext>
              </a:extLst>
            </p:cNvPr>
            <p:cNvSpPr txBox="1"/>
            <p:nvPr/>
          </p:nvSpPr>
          <p:spPr>
            <a:xfrm>
              <a:off x="5885014" y="182571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E88DC5F-7B11-4BFE-A62A-1B2C2273B5B4}"/>
                </a:ext>
              </a:extLst>
            </p:cNvPr>
            <p:cNvSpPr txBox="1"/>
            <p:nvPr/>
          </p:nvSpPr>
          <p:spPr>
            <a:xfrm>
              <a:off x="6903916" y="3060723"/>
              <a:ext cx="4706821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Uji </a:t>
              </a:r>
              <a:r>
                <a:rPr lang="en-US" altLang="ko-KR" sz="2000" b="1" dirty="0" err="1">
                  <a:solidFill>
                    <a:schemeClr val="bg1"/>
                  </a:solidFill>
                  <a:cs typeface="Arial" pitchFamily="34" charset="0"/>
                </a:rPr>
                <a:t>Korelasi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212152-D2D8-461E-8E4F-7D4F53482A03}"/>
                </a:ext>
              </a:extLst>
            </p:cNvPr>
            <p:cNvSpPr txBox="1"/>
            <p:nvPr/>
          </p:nvSpPr>
          <p:spPr>
            <a:xfrm>
              <a:off x="5885014" y="2996925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18938" y="721812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Hari </a:t>
            </a:r>
            <a:r>
              <a:rPr lang="en-US" altLang="ko-KR" sz="5400" dirty="0" err="1">
                <a:solidFill>
                  <a:schemeClr val="bg1"/>
                </a:solidFill>
                <a:cs typeface="Arial" pitchFamily="34" charset="0"/>
              </a:rPr>
              <a:t>Ini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6867524" y="3447272"/>
            <a:ext cx="498157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Uji </a:t>
            </a:r>
            <a:r>
              <a:rPr lang="en-US" altLang="ko-KR" sz="3600" b="1" dirty="0" err="1">
                <a:solidFill>
                  <a:schemeClr val="bg1"/>
                </a:solidFill>
                <a:cs typeface="Arial" pitchFamily="34" charset="0"/>
              </a:rPr>
              <a:t>Korelasi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57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7819290" y="507269"/>
            <a:ext cx="2719755" cy="88777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Uji </a:t>
            </a:r>
            <a:r>
              <a:rPr lang="en-US" dirty="0" err="1">
                <a:solidFill>
                  <a:schemeClr val="bg1"/>
                </a:solidFill>
              </a:rPr>
              <a:t>Korelasi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7692" y="1137140"/>
            <a:ext cx="54629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Suatu</a:t>
            </a:r>
            <a:r>
              <a:rPr lang="en-US" sz="1600" dirty="0">
                <a:solidFill>
                  <a:schemeClr val="bg1"/>
                </a:solidFill>
              </a:rPr>
              <a:t> uji </a:t>
            </a:r>
            <a:r>
              <a:rPr lang="en-US" sz="1600" dirty="0" err="1">
                <a:solidFill>
                  <a:schemeClr val="bg1"/>
                </a:solidFill>
              </a:rPr>
              <a:t>statistik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digunakan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untuk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mengetahui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kekuatan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atau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bentuk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arah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hubungan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di </a:t>
            </a:r>
            <a:r>
              <a:rPr lang="en-US" sz="1600" dirty="0" err="1">
                <a:solidFill>
                  <a:schemeClr val="bg1"/>
                </a:solidFill>
              </a:rPr>
              <a:t>antara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dua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variabel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atau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lebih</a:t>
            </a:r>
            <a:r>
              <a:rPr lang="en-US" sz="1600" dirty="0">
                <a:solidFill>
                  <a:schemeClr val="bg1"/>
                </a:solidFill>
              </a:rPr>
              <a:t>, dan </a:t>
            </a:r>
            <a:r>
              <a:rPr lang="en-US" sz="1600" dirty="0" err="1">
                <a:solidFill>
                  <a:schemeClr val="bg1"/>
                </a:solidFill>
              </a:rPr>
              <a:t>besarnya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pengaruh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disebabkan</a:t>
            </a:r>
            <a:r>
              <a:rPr lang="en-US" sz="1600" dirty="0">
                <a:solidFill>
                  <a:schemeClr val="bg1"/>
                </a:solidFill>
              </a:rPr>
              <a:t> oleh </a:t>
            </a:r>
            <a:r>
              <a:rPr lang="en-US" sz="1600" dirty="0" err="1">
                <a:solidFill>
                  <a:schemeClr val="bg1"/>
                </a:solidFill>
              </a:rPr>
              <a:t>variabel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satu</a:t>
            </a:r>
            <a:r>
              <a:rPr lang="en-US" sz="1600" dirty="0">
                <a:solidFill>
                  <a:schemeClr val="bg1"/>
                </a:solidFill>
              </a:rPr>
              <a:t> (</a:t>
            </a:r>
            <a:r>
              <a:rPr lang="en-US" sz="1600" b="1" dirty="0" err="1">
                <a:solidFill>
                  <a:schemeClr val="bg1"/>
                </a:solidFill>
              </a:rPr>
              <a:t>variabel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bebas</a:t>
            </a:r>
            <a:r>
              <a:rPr lang="en-US" sz="1600" b="1" dirty="0">
                <a:solidFill>
                  <a:schemeClr val="bg1"/>
                </a:solidFill>
              </a:rPr>
              <a:t>/</a:t>
            </a:r>
            <a:r>
              <a:rPr lang="en-US" sz="1600" b="1" dirty="0" err="1">
                <a:solidFill>
                  <a:schemeClr val="bg1"/>
                </a:solidFill>
              </a:rPr>
              <a:t>independen</a:t>
            </a:r>
            <a:r>
              <a:rPr lang="en-US" sz="1600" dirty="0">
                <a:solidFill>
                  <a:schemeClr val="bg1"/>
                </a:solidFill>
              </a:rPr>
              <a:t>) </a:t>
            </a:r>
            <a:r>
              <a:rPr lang="en-US" sz="1600" dirty="0" err="1">
                <a:solidFill>
                  <a:schemeClr val="bg1"/>
                </a:solidFill>
              </a:rPr>
              <a:t>terhadap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variabel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lainnya</a:t>
            </a:r>
            <a:r>
              <a:rPr lang="en-US" sz="1600" dirty="0">
                <a:solidFill>
                  <a:schemeClr val="bg1"/>
                </a:solidFill>
              </a:rPr>
              <a:t> (</a:t>
            </a:r>
            <a:r>
              <a:rPr lang="en-US" sz="1600" b="1" dirty="0" err="1">
                <a:solidFill>
                  <a:schemeClr val="bg1"/>
                </a:solidFill>
              </a:rPr>
              <a:t>variabel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terikat</a:t>
            </a:r>
            <a:r>
              <a:rPr lang="en-US" sz="1600" b="1" dirty="0">
                <a:solidFill>
                  <a:schemeClr val="bg1"/>
                </a:solidFill>
              </a:rPr>
              <a:t>/</a:t>
            </a:r>
            <a:r>
              <a:rPr lang="en-US" sz="1600" b="1" dirty="0" err="1">
                <a:solidFill>
                  <a:schemeClr val="bg1"/>
                </a:solidFill>
              </a:rPr>
              <a:t>dependen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90783481"/>
              </p:ext>
            </p:extLst>
          </p:nvPr>
        </p:nvGraphicFramePr>
        <p:xfrm>
          <a:off x="7022857" y="3505472"/>
          <a:ext cx="4501660" cy="298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A6F66D5-21A0-4689-8EFA-DD7F6BF95037}"/>
              </a:ext>
            </a:extLst>
          </p:cNvPr>
          <p:cNvSpPr txBox="1">
            <a:spLocks/>
          </p:cNvSpPr>
          <p:nvPr/>
        </p:nvSpPr>
        <p:spPr>
          <a:xfrm>
            <a:off x="7022857" y="2985110"/>
            <a:ext cx="4501660" cy="887779"/>
          </a:xfrm>
          <a:prstGeom prst="rect">
            <a:avLst/>
          </a:prstGeom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dirty="0" err="1">
                <a:solidFill>
                  <a:schemeClr val="bg1"/>
                </a:solidFill>
              </a:rPr>
              <a:t>Jenis-jenis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Korelasi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3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b="1" dirty="0" err="1">
                <a:solidFill>
                  <a:schemeClr val="tx1"/>
                </a:solidFill>
              </a:rPr>
              <a:t>Jenis-jenis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Korelasi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57215771"/>
              </p:ext>
            </p:extLst>
          </p:nvPr>
        </p:nvGraphicFramePr>
        <p:xfrm>
          <a:off x="1277815" y="2098431"/>
          <a:ext cx="9589477" cy="403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855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Teknik </a:t>
            </a:r>
            <a:r>
              <a:rPr lang="en-US" sz="3200" dirty="0" err="1"/>
              <a:t>Statistik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Menganalisa</a:t>
            </a:r>
            <a:r>
              <a:rPr lang="en-US" sz="3200" dirty="0"/>
              <a:t> </a:t>
            </a:r>
            <a:r>
              <a:rPr lang="en-US" sz="3200" dirty="0" err="1"/>
              <a:t>Hubungan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66976018"/>
              </p:ext>
            </p:extLst>
          </p:nvPr>
        </p:nvGraphicFramePr>
        <p:xfrm>
          <a:off x="1101970" y="1664675"/>
          <a:ext cx="5462954" cy="3458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750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b="1" dirty="0"/>
              <a:t>Tingkat </a:t>
            </a:r>
            <a:r>
              <a:rPr lang="en-US" sz="3200" b="1" dirty="0" err="1"/>
              <a:t>Korelasi</a:t>
            </a:r>
            <a:r>
              <a:rPr lang="en-US" sz="3200" b="1" dirty="0"/>
              <a:t> &amp; </a:t>
            </a:r>
            <a:r>
              <a:rPr lang="en-US" sz="3200" b="1" dirty="0" err="1"/>
              <a:t>Rumus</a:t>
            </a:r>
            <a:r>
              <a:rPr lang="en-US" sz="3200" b="1" dirty="0"/>
              <a:t> </a:t>
            </a:r>
            <a:r>
              <a:rPr lang="en-US" sz="3200" b="1" dirty="0" err="1"/>
              <a:t>Koefisien</a:t>
            </a:r>
            <a:r>
              <a:rPr lang="en-US" sz="3200" b="1" dirty="0"/>
              <a:t> </a:t>
            </a:r>
            <a:r>
              <a:rPr lang="en-US" sz="3200" b="1" dirty="0" err="1"/>
              <a:t>Determinasi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62416" y="1519389"/>
            <a:ext cx="4982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Tabel</a:t>
            </a:r>
            <a:r>
              <a:rPr lang="en-US" sz="1600" b="1" dirty="0"/>
              <a:t>. Tingkat </a:t>
            </a:r>
            <a:r>
              <a:rPr lang="en-US" sz="1600" b="1" dirty="0" err="1"/>
              <a:t>Korelasi</a:t>
            </a:r>
            <a:r>
              <a:rPr lang="en-US" sz="1600" b="1" dirty="0"/>
              <a:t> dan </a:t>
            </a:r>
            <a:r>
              <a:rPr lang="en-US" sz="1600" b="1" dirty="0" err="1"/>
              <a:t>Kekuatan</a:t>
            </a:r>
            <a:r>
              <a:rPr lang="en-US" sz="1600" b="1" dirty="0"/>
              <a:t> </a:t>
            </a:r>
            <a:r>
              <a:rPr lang="en-US" sz="1600" b="1" dirty="0" err="1"/>
              <a:t>Hubungan</a:t>
            </a:r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r = ( -1 </a:t>
            </a:r>
            <a:r>
              <a:rPr lang="en-US" sz="1600" b="1" dirty="0">
                <a:latin typeface="Calibri"/>
              </a:rPr>
              <a:t>≤ 0 ≤  1)</a:t>
            </a:r>
            <a:endParaRPr lang="en-US" sz="1600" dirty="0"/>
          </a:p>
          <a:p>
            <a:pPr algn="ctr"/>
            <a:endParaRPr lang="en-US" sz="16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79" y="3176953"/>
            <a:ext cx="4403574" cy="127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37791" y="2596607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/>
              <a:t>Rumus</a:t>
            </a:r>
            <a:r>
              <a:rPr lang="en-US" b="1" dirty="0"/>
              <a:t> </a:t>
            </a:r>
            <a:r>
              <a:rPr lang="en-US" b="1" dirty="0" err="1"/>
              <a:t>Koefisien</a:t>
            </a:r>
            <a:r>
              <a:rPr lang="en-US" b="1" dirty="0"/>
              <a:t> </a:t>
            </a:r>
            <a:r>
              <a:rPr lang="en-US" b="1" dirty="0" err="1"/>
              <a:t>Determinasi</a:t>
            </a:r>
            <a:endParaRPr lang="en-US" b="1" dirty="0"/>
          </a:p>
        </p:txBody>
      </p:sp>
      <p:pic>
        <p:nvPicPr>
          <p:cNvPr id="1026" name="Picture 2" descr="Olah Data Jogja: Pengertian Korelasi Sederhana">
            <a:extLst>
              <a:ext uri="{FF2B5EF4-FFF2-40B4-BE49-F238E27FC236}">
                <a16:creationId xmlns:a16="http://schemas.microsoft.com/office/drawing/2014/main" id="{579A4F4F-3364-48DE-B511-D6900D61F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9" y="2586196"/>
            <a:ext cx="6248721" cy="254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13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8927" y="925663"/>
            <a:ext cx="11573197" cy="724247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Uji </a:t>
            </a:r>
            <a:r>
              <a:rPr lang="en-US" b="1" dirty="0" err="1"/>
              <a:t>Korelasi</a:t>
            </a:r>
            <a:r>
              <a:rPr lang="en-US" b="1" dirty="0"/>
              <a:t> pada </a:t>
            </a:r>
            <a:r>
              <a:rPr lang="en-US" b="1" dirty="0" err="1"/>
              <a:t>Statistik</a:t>
            </a:r>
            <a:r>
              <a:rPr lang="en-US" b="1" dirty="0"/>
              <a:t> </a:t>
            </a:r>
            <a:r>
              <a:rPr lang="en-US" b="1" dirty="0" err="1"/>
              <a:t>Parametrik</a:t>
            </a:r>
            <a:r>
              <a:rPr lang="en-US" b="1" dirty="0"/>
              <a:t> dan Non </a:t>
            </a:r>
            <a:r>
              <a:rPr lang="en-US" b="1" dirty="0" err="1"/>
              <a:t>Parametrik</a:t>
            </a:r>
            <a:endParaRPr lang="en-US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EEAB8B-7EC6-4530-A6DB-AE1BDABF106B}"/>
              </a:ext>
            </a:extLst>
          </p:cNvPr>
          <p:cNvGrpSpPr/>
          <p:nvPr/>
        </p:nvGrpSpPr>
        <p:grpSpPr>
          <a:xfrm>
            <a:off x="610419" y="2852936"/>
            <a:ext cx="5472000" cy="1152128"/>
            <a:chOff x="-568416" y="1916832"/>
            <a:chExt cx="4104456" cy="1152128"/>
          </a:xfrm>
        </p:grpSpPr>
        <p:sp>
          <p:nvSpPr>
            <p:cNvPr id="4" name="Right Arrow 8">
              <a:extLst>
                <a:ext uri="{FF2B5EF4-FFF2-40B4-BE49-F238E27FC236}">
                  <a16:creationId xmlns:a16="http://schemas.microsoft.com/office/drawing/2014/main" id="{8D64A2B9-E15E-4AE8-9F43-47980CC8459A}"/>
                </a:ext>
              </a:extLst>
            </p:cNvPr>
            <p:cNvSpPr/>
            <p:nvPr/>
          </p:nvSpPr>
          <p:spPr>
            <a:xfrm>
              <a:off x="-568416" y="1916832"/>
              <a:ext cx="4104456" cy="1152128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5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55205C-389D-44AB-B1CD-72C73B6282DA}"/>
                </a:ext>
              </a:extLst>
            </p:cNvPr>
            <p:cNvSpPr txBox="1"/>
            <p:nvPr/>
          </p:nvSpPr>
          <p:spPr>
            <a:xfrm>
              <a:off x="633925" y="2214555"/>
              <a:ext cx="2326398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r"/>
              <a:r>
                <a:rPr lang="en-US" altLang="ko-KR" sz="3600" b="1" dirty="0" err="1">
                  <a:solidFill>
                    <a:schemeClr val="bg1"/>
                  </a:solidFill>
                </a:rPr>
                <a:t>Parametrik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B9442DD-FA9B-4322-A722-42CFBB7F7934}"/>
              </a:ext>
            </a:extLst>
          </p:cNvPr>
          <p:cNvGrpSpPr/>
          <p:nvPr/>
        </p:nvGrpSpPr>
        <p:grpSpPr>
          <a:xfrm>
            <a:off x="6105527" y="2852936"/>
            <a:ext cx="5472000" cy="1152128"/>
            <a:chOff x="4694684" y="1960632"/>
            <a:chExt cx="4104456" cy="1152128"/>
          </a:xfrm>
        </p:grpSpPr>
        <p:sp>
          <p:nvSpPr>
            <p:cNvPr id="7" name="Right Arrow 11">
              <a:extLst>
                <a:ext uri="{FF2B5EF4-FFF2-40B4-BE49-F238E27FC236}">
                  <a16:creationId xmlns:a16="http://schemas.microsoft.com/office/drawing/2014/main" id="{B0D2A67D-333B-479A-BC22-E808AC988248}"/>
                </a:ext>
              </a:extLst>
            </p:cNvPr>
            <p:cNvSpPr/>
            <p:nvPr/>
          </p:nvSpPr>
          <p:spPr>
            <a:xfrm rot="10800000">
              <a:off x="4694684" y="1960632"/>
              <a:ext cx="4104456" cy="1152128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6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11619B-9067-451B-A356-0C6DD0F40217}"/>
                </a:ext>
              </a:extLst>
            </p:cNvPr>
            <p:cNvSpPr txBox="1"/>
            <p:nvPr/>
          </p:nvSpPr>
          <p:spPr>
            <a:xfrm>
              <a:off x="5272684" y="2258355"/>
              <a:ext cx="300214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</a:rPr>
                <a:t>Non </a:t>
              </a:r>
              <a:r>
                <a:rPr lang="en-US" altLang="ko-KR" sz="3600" b="1" dirty="0" err="1">
                  <a:solidFill>
                    <a:schemeClr val="bg1"/>
                  </a:solidFill>
                </a:rPr>
                <a:t>Parametrik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Oval 4">
            <a:extLst>
              <a:ext uri="{FF2B5EF4-FFF2-40B4-BE49-F238E27FC236}">
                <a16:creationId xmlns:a16="http://schemas.microsoft.com/office/drawing/2014/main" id="{B21693B8-BC04-4553-A635-EE5474BFC57B}"/>
              </a:ext>
            </a:extLst>
          </p:cNvPr>
          <p:cNvSpPr/>
          <p:nvPr/>
        </p:nvSpPr>
        <p:spPr>
          <a:xfrm>
            <a:off x="3851367" y="4352327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Oval 5">
            <a:extLst>
              <a:ext uri="{FF2B5EF4-FFF2-40B4-BE49-F238E27FC236}">
                <a16:creationId xmlns:a16="http://schemas.microsoft.com/office/drawing/2014/main" id="{98F2D96C-0202-4C88-B5FA-4AECDA6BE66B}"/>
              </a:ext>
            </a:extLst>
          </p:cNvPr>
          <p:cNvSpPr/>
          <p:nvPr/>
        </p:nvSpPr>
        <p:spPr>
          <a:xfrm>
            <a:off x="8643594" y="4342605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A03CA854-0847-411B-9B5E-9C79E5BBB000}"/>
              </a:ext>
            </a:extLst>
          </p:cNvPr>
          <p:cNvSpPr/>
          <p:nvPr/>
        </p:nvSpPr>
        <p:spPr>
          <a:xfrm>
            <a:off x="7536604" y="4352327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E79273-C49C-4FE9-8CF9-6031CE33753C}"/>
              </a:ext>
            </a:extLst>
          </p:cNvPr>
          <p:cNvSpPr txBox="1"/>
          <p:nvPr/>
        </p:nvSpPr>
        <p:spPr>
          <a:xfrm>
            <a:off x="2678472" y="5263440"/>
            <a:ext cx="3077002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Pearson Product Moment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ound Same Side Corner Rectangle 21">
            <a:extLst>
              <a:ext uri="{FF2B5EF4-FFF2-40B4-BE49-F238E27FC236}">
                <a16:creationId xmlns:a16="http://schemas.microsoft.com/office/drawing/2014/main" id="{33E61312-5C2E-4A55-BE31-97D4D1559C43}"/>
              </a:ext>
            </a:extLst>
          </p:cNvPr>
          <p:cNvSpPr/>
          <p:nvPr/>
        </p:nvSpPr>
        <p:spPr>
          <a:xfrm rot="10800000">
            <a:off x="6537000" y="4555755"/>
            <a:ext cx="285706" cy="322632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ounded Rectangle 32">
            <a:extLst>
              <a:ext uri="{FF2B5EF4-FFF2-40B4-BE49-F238E27FC236}">
                <a16:creationId xmlns:a16="http://schemas.microsoft.com/office/drawing/2014/main" id="{3F331851-043B-4340-A21C-FAEE36DE33A9}"/>
              </a:ext>
            </a:extLst>
          </p:cNvPr>
          <p:cNvSpPr/>
          <p:nvPr/>
        </p:nvSpPr>
        <p:spPr>
          <a:xfrm>
            <a:off x="7728780" y="4544503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46AA9CAB-EA11-4259-A983-8391551927EA}"/>
              </a:ext>
            </a:extLst>
          </p:cNvPr>
          <p:cNvSpPr/>
          <p:nvPr/>
        </p:nvSpPr>
        <p:spPr>
          <a:xfrm>
            <a:off x="4043461" y="4561904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58D68C17-5972-4D1B-84A4-BC0BABC636A9}"/>
              </a:ext>
            </a:extLst>
          </p:cNvPr>
          <p:cNvSpPr/>
          <p:nvPr/>
        </p:nvSpPr>
        <p:spPr>
          <a:xfrm>
            <a:off x="8841526" y="4544503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E79273-C49C-4FE9-8CF9-6031CE33753C}"/>
              </a:ext>
            </a:extLst>
          </p:cNvPr>
          <p:cNvSpPr txBox="1"/>
          <p:nvPr/>
        </p:nvSpPr>
        <p:spPr>
          <a:xfrm>
            <a:off x="7105093" y="5229500"/>
            <a:ext cx="3077002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Kendall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Spearman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A70B5F-1DA6-40AE-B69C-C736F427AF8F}"/>
              </a:ext>
            </a:extLst>
          </p:cNvPr>
          <p:cNvSpPr txBox="1"/>
          <p:nvPr/>
        </p:nvSpPr>
        <p:spPr>
          <a:xfrm>
            <a:off x="2701580" y="3892165"/>
            <a:ext cx="28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Interval &amp; Nominal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94ED08-9E63-41C4-A69E-A2FCCFB9FB23}"/>
              </a:ext>
            </a:extLst>
          </p:cNvPr>
          <p:cNvSpPr txBox="1"/>
          <p:nvPr/>
        </p:nvSpPr>
        <p:spPr>
          <a:xfrm>
            <a:off x="7025930" y="3901280"/>
            <a:ext cx="28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Ordinal &amp; </a:t>
            </a:r>
            <a:r>
              <a:rPr lang="en-US" b="1" dirty="0" err="1"/>
              <a:t>Rasio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731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b="1" dirty="0" err="1"/>
              <a:t>Langkah-langkah</a:t>
            </a:r>
            <a:r>
              <a:rPr lang="en-US" sz="3600" b="1" dirty="0"/>
              <a:t> Uji </a:t>
            </a:r>
            <a:r>
              <a:rPr lang="en-US" sz="3600" b="1" dirty="0" err="1"/>
              <a:t>Korelasi</a:t>
            </a:r>
            <a:r>
              <a:rPr lang="en-US" sz="3600" b="1" dirty="0"/>
              <a:t> di SPSS (1)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031" y="1186229"/>
            <a:ext cx="2075351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372708" y="3235569"/>
            <a:ext cx="1113692" cy="474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28338" y="2028092"/>
            <a:ext cx="2836985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X : Total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X per </a:t>
            </a:r>
            <a:r>
              <a:rPr lang="en-US" dirty="0" err="1"/>
              <a:t>responden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28337" y="3291391"/>
            <a:ext cx="2836985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 : Total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Y per </a:t>
            </a:r>
            <a:r>
              <a:rPr lang="en-US" dirty="0" err="1"/>
              <a:t>responden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5486400" y="3235568"/>
            <a:ext cx="1113692" cy="474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28334" y="1481242"/>
            <a:ext cx="2836985" cy="1754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Pindahkan</a:t>
            </a:r>
            <a:r>
              <a:rPr lang="en-US" dirty="0"/>
              <a:t> X </a:t>
            </a:r>
            <a:r>
              <a:rPr lang="en-US" dirty="0" err="1"/>
              <a:t>dan</a:t>
            </a:r>
            <a:r>
              <a:rPr lang="en-US" dirty="0"/>
              <a:t> Y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variabel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koefisien</a:t>
            </a:r>
            <a:r>
              <a:rPr lang="en-US" dirty="0"/>
              <a:t> </a:t>
            </a:r>
            <a:r>
              <a:rPr lang="en-US" dirty="0" err="1"/>
              <a:t>korelasi</a:t>
            </a:r>
            <a:r>
              <a:rPr lang="en-US" dirty="0"/>
              <a:t> yang </a:t>
            </a: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data </a:t>
            </a:r>
            <a:r>
              <a:rPr lang="en-US" dirty="0" err="1"/>
              <a:t>penelitian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30" y="1767093"/>
            <a:ext cx="450532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28333" y="3370355"/>
            <a:ext cx="2836985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Ingat</a:t>
            </a:r>
            <a:r>
              <a:rPr lang="en-US" dirty="0"/>
              <a:t> :</a:t>
            </a:r>
          </a:p>
          <a:p>
            <a:endParaRPr lang="en-US" dirty="0"/>
          </a:p>
          <a:p>
            <a:r>
              <a:rPr lang="en-US" dirty="0"/>
              <a:t>Pearson : </a:t>
            </a:r>
            <a:r>
              <a:rPr lang="en-US" b="1" dirty="0" err="1"/>
              <a:t>Parametrik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data </a:t>
            </a:r>
            <a:r>
              <a:rPr lang="en-US" b="1" dirty="0"/>
              <a:t>interval </a:t>
            </a:r>
            <a:r>
              <a:rPr lang="en-US" b="1" dirty="0" err="1"/>
              <a:t>dan</a:t>
            </a:r>
            <a:r>
              <a:rPr lang="en-US" b="1" dirty="0"/>
              <a:t> nominal</a:t>
            </a:r>
          </a:p>
          <a:p>
            <a:endParaRPr lang="en-US" dirty="0"/>
          </a:p>
          <a:p>
            <a:r>
              <a:rPr lang="en-US" dirty="0"/>
              <a:t>Kendall dan Spearman : </a:t>
            </a:r>
            <a:r>
              <a:rPr lang="en-US" b="1" dirty="0"/>
              <a:t>Non </a:t>
            </a:r>
            <a:r>
              <a:rPr lang="en-US" b="1" dirty="0" err="1"/>
              <a:t>Parametrik</a:t>
            </a:r>
            <a:r>
              <a:rPr lang="en-US" b="1" dirty="0"/>
              <a:t> </a:t>
            </a:r>
            <a:r>
              <a:rPr lang="en-US" dirty="0" err="1"/>
              <a:t>untuk</a:t>
            </a:r>
            <a:r>
              <a:rPr lang="en-US" dirty="0"/>
              <a:t> data </a:t>
            </a:r>
            <a:r>
              <a:rPr lang="en-US" b="1" dirty="0"/>
              <a:t>ordinal dan </a:t>
            </a:r>
            <a:r>
              <a:rPr lang="en-US" b="1" dirty="0" err="1"/>
              <a:t>rasio</a:t>
            </a:r>
            <a:endParaRPr lang="en-US" b="1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D75B2EC-1F4E-4C03-9405-545D8CDB6C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sz="3600" b="1" dirty="0" err="1"/>
              <a:t>Langkah-langkah</a:t>
            </a:r>
            <a:r>
              <a:rPr lang="en-US" sz="3600" b="1" dirty="0"/>
              <a:t> Uji </a:t>
            </a:r>
            <a:r>
              <a:rPr lang="en-US" sz="3600" b="1" dirty="0" err="1"/>
              <a:t>Korelasi</a:t>
            </a:r>
            <a:r>
              <a:rPr lang="en-US" sz="3600" b="1" dirty="0"/>
              <a:t> di SPSS (2)</a:t>
            </a:r>
          </a:p>
        </p:txBody>
      </p:sp>
    </p:spTree>
    <p:extLst>
      <p:ext uri="{BB962C8B-B14F-4D97-AF65-F5344CB8AC3E}">
        <p14:creationId xmlns:p14="http://schemas.microsoft.com/office/powerpoint/2010/main" val="54023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5486400" y="3235568"/>
            <a:ext cx="1113692" cy="474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28333" y="1199888"/>
            <a:ext cx="2836985" cy="31393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Lihat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pearson</a:t>
            </a:r>
            <a:r>
              <a:rPr lang="en-US" dirty="0"/>
              <a:t> correlation : 0.619 </a:t>
            </a:r>
          </a:p>
          <a:p>
            <a:endParaRPr lang="en-US" dirty="0"/>
          </a:p>
          <a:p>
            <a:r>
              <a:rPr lang="en-US" dirty="0"/>
              <a:t>Ada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bintang</a:t>
            </a:r>
            <a:r>
              <a:rPr lang="en-US" dirty="0"/>
              <a:t> **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X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Y</a:t>
            </a:r>
          </a:p>
          <a:p>
            <a:endParaRPr lang="en-US" dirty="0"/>
          </a:p>
          <a:p>
            <a:r>
              <a:rPr lang="en-US" dirty="0" err="1"/>
              <a:t>Interpretasi</a:t>
            </a:r>
            <a:r>
              <a:rPr lang="en-US" dirty="0"/>
              <a:t> :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positif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928332" y="4468162"/>
            <a:ext cx="2836985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Sig (2 tailed) : 0.00</a:t>
            </a:r>
          </a:p>
          <a:p>
            <a:endParaRPr lang="en-US" dirty="0"/>
          </a:p>
          <a:p>
            <a:r>
              <a:rPr lang="en-US" dirty="0" err="1"/>
              <a:t>Berarti</a:t>
            </a:r>
            <a:r>
              <a:rPr lang="en-US" dirty="0"/>
              <a:t>  </a:t>
            </a:r>
            <a:r>
              <a:rPr lang="en-US" dirty="0" err="1"/>
              <a:t>nilai</a:t>
            </a:r>
            <a:r>
              <a:rPr lang="en-US" dirty="0"/>
              <a:t> sign &lt; 0.05</a:t>
            </a:r>
          </a:p>
          <a:p>
            <a:endParaRPr lang="en-US" dirty="0"/>
          </a:p>
          <a:p>
            <a:r>
              <a:rPr lang="en-US" dirty="0" err="1"/>
              <a:t>Interpretasi</a:t>
            </a:r>
            <a:r>
              <a:rPr lang="en-US" dirty="0"/>
              <a:t> : Ho </a:t>
            </a:r>
            <a:r>
              <a:rPr lang="en-US" dirty="0" err="1"/>
              <a:t>ditolak</a:t>
            </a:r>
            <a:r>
              <a:rPr lang="en-US" dirty="0"/>
              <a:t>, Ha </a:t>
            </a:r>
            <a:r>
              <a:rPr lang="en-US" dirty="0" err="1"/>
              <a:t>diterima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06" y="2215663"/>
            <a:ext cx="4046326" cy="297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8023651-0DB2-4E4E-93EC-1D41BFCA6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sz="3600" b="1" dirty="0" err="1"/>
              <a:t>Langkah-langkah</a:t>
            </a:r>
            <a:r>
              <a:rPr lang="en-US" sz="3600" b="1" dirty="0"/>
              <a:t> Uji </a:t>
            </a:r>
            <a:r>
              <a:rPr lang="en-US" sz="3600" b="1" dirty="0" err="1"/>
              <a:t>Korelasi</a:t>
            </a:r>
            <a:r>
              <a:rPr lang="en-US" sz="3600" b="1" dirty="0"/>
              <a:t> di SPSS (3)</a:t>
            </a:r>
          </a:p>
        </p:txBody>
      </p:sp>
    </p:spTree>
    <p:extLst>
      <p:ext uri="{BB962C8B-B14F-4D97-AF65-F5344CB8AC3E}">
        <p14:creationId xmlns:p14="http://schemas.microsoft.com/office/powerpoint/2010/main" val="296850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Box 270">
            <a:extLst>
              <a:ext uri="{FF2B5EF4-FFF2-40B4-BE49-F238E27FC236}">
                <a16:creationId xmlns:a16="http://schemas.microsoft.com/office/drawing/2014/main" id="{35279EC2-B709-4763-8F8A-907A8FE9F8B5}"/>
              </a:ext>
            </a:extLst>
          </p:cNvPr>
          <p:cNvSpPr txBox="1"/>
          <p:nvPr/>
        </p:nvSpPr>
        <p:spPr>
          <a:xfrm>
            <a:off x="3416750" y="5488360"/>
            <a:ext cx="7072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9DB02E1D-FD2A-4FFA-995E-CDC87486D518}"/>
              </a:ext>
            </a:extLst>
          </p:cNvPr>
          <p:cNvSpPr txBox="1"/>
          <p:nvPr/>
        </p:nvSpPr>
        <p:spPr>
          <a:xfrm>
            <a:off x="3416750" y="5843474"/>
            <a:ext cx="7072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74" name="Text Placeholder 273">
            <a:extLst>
              <a:ext uri="{FF2B5EF4-FFF2-40B4-BE49-F238E27FC236}">
                <a16:creationId xmlns:a16="http://schemas.microsoft.com/office/drawing/2014/main" id="{7479C559-249F-4BFD-858E-BFD01B493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Korelasi</a:t>
            </a:r>
            <a:r>
              <a:rPr lang="en-US" dirty="0"/>
              <a:t> </a:t>
            </a:r>
            <a:r>
              <a:rPr lang="en-US" dirty="0" err="1"/>
              <a:t>Berganda</a:t>
            </a:r>
            <a:endParaRPr lang="en-US" dirty="0"/>
          </a:p>
        </p:txBody>
      </p:sp>
      <p:grpSp>
        <p:nvGrpSpPr>
          <p:cNvPr id="280" name="그룹 70">
            <a:extLst>
              <a:ext uri="{FF2B5EF4-FFF2-40B4-BE49-F238E27FC236}">
                <a16:creationId xmlns:a16="http://schemas.microsoft.com/office/drawing/2014/main" id="{BF5C9AAC-BA82-4F7E-A2B8-772D884688D6}"/>
              </a:ext>
            </a:extLst>
          </p:cNvPr>
          <p:cNvGrpSpPr/>
          <p:nvPr/>
        </p:nvGrpSpPr>
        <p:grpSpPr>
          <a:xfrm>
            <a:off x="5060664" y="1156378"/>
            <a:ext cx="2049231" cy="144016"/>
            <a:chOff x="2655206" y="4794870"/>
            <a:chExt cx="1679267" cy="144016"/>
          </a:xfrm>
        </p:grpSpPr>
        <p:sp>
          <p:nvSpPr>
            <p:cNvPr id="281" name="Rectangle 42">
              <a:extLst>
                <a:ext uri="{FF2B5EF4-FFF2-40B4-BE49-F238E27FC236}">
                  <a16:creationId xmlns:a16="http://schemas.microsoft.com/office/drawing/2014/main" id="{E6B2A42F-0FDC-44B0-8114-69D3A39B8561}"/>
                </a:ext>
              </a:extLst>
            </p:cNvPr>
            <p:cNvSpPr/>
            <p:nvPr/>
          </p:nvSpPr>
          <p:spPr>
            <a:xfrm>
              <a:off x="2655206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2" name="Rectangle 43">
              <a:extLst>
                <a:ext uri="{FF2B5EF4-FFF2-40B4-BE49-F238E27FC236}">
                  <a16:creationId xmlns:a16="http://schemas.microsoft.com/office/drawing/2014/main" id="{D5EC831D-7C13-4E61-BB01-999E2DFAC6CD}"/>
                </a:ext>
              </a:extLst>
            </p:cNvPr>
            <p:cNvSpPr/>
            <p:nvPr/>
          </p:nvSpPr>
          <p:spPr>
            <a:xfrm>
              <a:off x="2932842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3" name="Rectangle 44">
              <a:extLst>
                <a:ext uri="{FF2B5EF4-FFF2-40B4-BE49-F238E27FC236}">
                  <a16:creationId xmlns:a16="http://schemas.microsoft.com/office/drawing/2014/main" id="{4F043DD4-CFF8-4B87-81F8-578D55C1B6ED}"/>
                </a:ext>
              </a:extLst>
            </p:cNvPr>
            <p:cNvSpPr/>
            <p:nvPr/>
          </p:nvSpPr>
          <p:spPr>
            <a:xfrm>
              <a:off x="3212627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4" name="Rectangle 45">
              <a:extLst>
                <a:ext uri="{FF2B5EF4-FFF2-40B4-BE49-F238E27FC236}">
                  <a16:creationId xmlns:a16="http://schemas.microsoft.com/office/drawing/2014/main" id="{1DC9B39C-84B9-448B-A8BC-0EAE0739DFF6}"/>
                </a:ext>
              </a:extLst>
            </p:cNvPr>
            <p:cNvSpPr/>
            <p:nvPr/>
          </p:nvSpPr>
          <p:spPr>
            <a:xfrm>
              <a:off x="3494261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5" name="Rectangle 46">
              <a:extLst>
                <a:ext uri="{FF2B5EF4-FFF2-40B4-BE49-F238E27FC236}">
                  <a16:creationId xmlns:a16="http://schemas.microsoft.com/office/drawing/2014/main" id="{79599806-DCF2-4C21-BD33-464E721A25B3}"/>
                </a:ext>
              </a:extLst>
            </p:cNvPr>
            <p:cNvSpPr/>
            <p:nvPr/>
          </p:nvSpPr>
          <p:spPr>
            <a:xfrm>
              <a:off x="3774045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6" name="Rectangle 47">
              <a:extLst>
                <a:ext uri="{FF2B5EF4-FFF2-40B4-BE49-F238E27FC236}">
                  <a16:creationId xmlns:a16="http://schemas.microsoft.com/office/drawing/2014/main" id="{0C707359-00F4-47E6-9EFD-A8435BEC8583}"/>
                </a:ext>
              </a:extLst>
            </p:cNvPr>
            <p:cNvSpPr/>
            <p:nvPr/>
          </p:nvSpPr>
          <p:spPr>
            <a:xfrm>
              <a:off x="4053037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3015" y="2145323"/>
            <a:ext cx="10328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Analisa </a:t>
            </a:r>
            <a:r>
              <a:rPr lang="en-US" dirty="0" err="1"/>
              <a:t>korelasi</a:t>
            </a:r>
            <a:r>
              <a:rPr lang="en-US" dirty="0"/>
              <a:t> </a:t>
            </a:r>
            <a:r>
              <a:rPr lang="en-US" dirty="0" err="1"/>
              <a:t>berganda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b="1" dirty="0" err="1"/>
              <a:t>derajat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kekuatan</a:t>
            </a:r>
            <a:r>
              <a:rPr lang="en-US" b="1" dirty="0"/>
              <a:t> </a:t>
            </a:r>
            <a:r>
              <a:rPr lang="en-US" b="1" dirty="0" err="1"/>
              <a:t>hubungan</a:t>
            </a:r>
            <a:r>
              <a:rPr lang="en-US" b="1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b="1" dirty="0" err="1"/>
              <a:t>tiga</a:t>
            </a:r>
            <a:r>
              <a:rPr lang="en-US" b="1" dirty="0"/>
              <a:t> </a:t>
            </a:r>
            <a:r>
              <a:rPr lang="en-US" b="1" dirty="0" err="1"/>
              <a:t>variabel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b="1" dirty="0" err="1"/>
              <a:t>kontribusi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simultan</a:t>
            </a:r>
            <a:r>
              <a:rPr lang="en-US" dirty="0"/>
              <a:t> oleh </a:t>
            </a:r>
            <a:r>
              <a:rPr lang="en-US" dirty="0" err="1"/>
              <a:t>variabel</a:t>
            </a:r>
            <a:r>
              <a:rPr lang="en-US" dirty="0"/>
              <a:t> X1, X2, </a:t>
            </a:r>
            <a:r>
              <a:rPr lang="en-US" dirty="0" err="1"/>
              <a:t>dst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Y  dan </a:t>
            </a:r>
            <a:r>
              <a:rPr lang="en-US" dirty="0" err="1"/>
              <a:t>kontribusi</a:t>
            </a:r>
            <a:r>
              <a:rPr lang="en-US" dirty="0"/>
              <a:t> </a:t>
            </a:r>
            <a:r>
              <a:rPr lang="en-US" dirty="0" err="1"/>
              <a:t>parsial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oleh </a:t>
            </a:r>
            <a:r>
              <a:rPr lang="en-US" dirty="0" err="1"/>
              <a:t>variabel</a:t>
            </a:r>
            <a:r>
              <a:rPr lang="en-US" dirty="0"/>
              <a:t> X1 </a:t>
            </a:r>
            <a:r>
              <a:rPr lang="en-US" dirty="0" err="1"/>
              <a:t>terhadap</a:t>
            </a:r>
            <a:r>
              <a:rPr lang="en-US" dirty="0"/>
              <a:t> Y, X2 </a:t>
            </a:r>
            <a:r>
              <a:rPr lang="en-US" dirty="0" err="1"/>
              <a:t>terhadap</a:t>
            </a:r>
            <a:r>
              <a:rPr lang="en-US" dirty="0"/>
              <a:t> Y, </a:t>
            </a:r>
            <a:r>
              <a:rPr lang="en-US" dirty="0" err="1"/>
              <a:t>dst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23846" y="3751385"/>
            <a:ext cx="164123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X1</a:t>
            </a:r>
          </a:p>
          <a:p>
            <a:pPr algn="ctr"/>
            <a:r>
              <a:rPr lang="en-US" sz="1600" b="1" dirty="0"/>
              <a:t>Gaya </a:t>
            </a:r>
            <a:r>
              <a:rPr lang="en-US" sz="1600" b="1" dirty="0" err="1"/>
              <a:t>Kepemimpinan</a:t>
            </a:r>
            <a:endParaRPr lang="en-US" sz="1600" b="1" dirty="0"/>
          </a:p>
        </p:txBody>
      </p:sp>
      <p:sp>
        <p:nvSpPr>
          <p:cNvPr id="251" name="TextBox 250"/>
          <p:cNvSpPr txBox="1"/>
          <p:nvPr/>
        </p:nvSpPr>
        <p:spPr>
          <a:xfrm>
            <a:off x="3223845" y="4700954"/>
            <a:ext cx="164123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X2</a:t>
            </a:r>
          </a:p>
          <a:p>
            <a:pPr algn="ctr"/>
            <a:r>
              <a:rPr lang="en-US" sz="1600" b="1" dirty="0" err="1"/>
              <a:t>Budaya</a:t>
            </a:r>
            <a:r>
              <a:rPr lang="en-US" sz="1600" b="1" dirty="0"/>
              <a:t> </a:t>
            </a:r>
            <a:r>
              <a:rPr lang="en-US" sz="1600" b="1" dirty="0" err="1"/>
              <a:t>Kerja</a:t>
            </a:r>
            <a:endParaRPr lang="en-US" sz="1600" b="1" dirty="0"/>
          </a:p>
        </p:txBody>
      </p:sp>
      <p:cxnSp>
        <p:nvCxnSpPr>
          <p:cNvPr id="18" name="Straight Arrow Connector 17"/>
          <p:cNvCxnSpPr>
            <a:stCxn id="251" idx="3"/>
          </p:cNvCxnSpPr>
          <p:nvPr/>
        </p:nvCxnSpPr>
        <p:spPr>
          <a:xfrm flipV="1">
            <a:off x="4865076" y="4489939"/>
            <a:ext cx="1219498" cy="5034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852664" y="3936051"/>
            <a:ext cx="1231668" cy="553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Box 251"/>
          <p:cNvSpPr txBox="1"/>
          <p:nvPr/>
        </p:nvSpPr>
        <p:spPr>
          <a:xfrm>
            <a:off x="6289279" y="4305272"/>
            <a:ext cx="1641231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</a:t>
            </a:r>
          </a:p>
          <a:p>
            <a:pPr algn="ctr"/>
            <a:r>
              <a:rPr lang="en-US" sz="1600" b="1" dirty="0" err="1"/>
              <a:t>Produktivitas</a:t>
            </a:r>
            <a:endParaRPr lang="en-US" sz="1600" b="1" dirty="0"/>
          </a:p>
          <a:p>
            <a:pPr algn="ctr"/>
            <a:r>
              <a:rPr lang="en-US" sz="1600" b="1" dirty="0" err="1"/>
              <a:t>Kerja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7064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6867524" y="3061807"/>
            <a:ext cx="498157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Uji </a:t>
            </a:r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Statistik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Parametrik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&amp; </a:t>
            </a:r>
          </a:p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Non </a:t>
            </a:r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Parametrik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70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b="1" dirty="0" err="1"/>
              <a:t>Langkah-Langkah</a:t>
            </a:r>
            <a:r>
              <a:rPr lang="en-US" sz="2800" b="1" dirty="0"/>
              <a:t> Uji </a:t>
            </a:r>
            <a:r>
              <a:rPr lang="en-US" sz="2800" b="1" dirty="0" err="1"/>
              <a:t>Korelasi</a:t>
            </a:r>
            <a:r>
              <a:rPr lang="en-US" sz="2800" b="1" dirty="0"/>
              <a:t> </a:t>
            </a:r>
            <a:r>
              <a:rPr lang="en-US" sz="2800" b="1" dirty="0" err="1"/>
              <a:t>Berganda</a:t>
            </a:r>
            <a:r>
              <a:rPr lang="en-US" sz="2800" b="1" dirty="0"/>
              <a:t> di SPSS (1)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337" y="2420109"/>
            <a:ext cx="237172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28339" y="2743200"/>
            <a:ext cx="2836985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X2 : Total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X2 per </a:t>
            </a:r>
            <a:r>
              <a:rPr lang="en-US" dirty="0" err="1"/>
              <a:t>responden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28338" y="3830653"/>
            <a:ext cx="2836985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 : Total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Y per </a:t>
            </a:r>
            <a:r>
              <a:rPr lang="en-US" dirty="0" err="1"/>
              <a:t>responden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28339" y="1617784"/>
            <a:ext cx="2836985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X1 : Total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X1 per </a:t>
            </a:r>
            <a:r>
              <a:rPr lang="en-US" dirty="0" err="1"/>
              <a:t>responden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668108" y="2850242"/>
            <a:ext cx="1008184" cy="709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606F78-7453-4DFF-AA2C-FA1D7D44A760}"/>
              </a:ext>
            </a:extLst>
          </p:cNvPr>
          <p:cNvSpPr txBox="1"/>
          <p:nvPr/>
        </p:nvSpPr>
        <p:spPr>
          <a:xfrm>
            <a:off x="731854" y="1218973"/>
            <a:ext cx="14036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X1</a:t>
            </a:r>
          </a:p>
          <a:p>
            <a:pPr algn="ctr"/>
            <a:r>
              <a:rPr lang="en-US" sz="1200" b="1" dirty="0"/>
              <a:t>Gaya </a:t>
            </a:r>
            <a:r>
              <a:rPr lang="en-US" sz="1200" b="1" dirty="0" err="1"/>
              <a:t>Kepemimpinan</a:t>
            </a:r>
            <a:endParaRPr lang="en-US" sz="1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1DE1E5-C4EE-4799-A9F4-F1EBF0ACFDAE}"/>
              </a:ext>
            </a:extLst>
          </p:cNvPr>
          <p:cNvSpPr txBox="1"/>
          <p:nvPr/>
        </p:nvSpPr>
        <p:spPr>
          <a:xfrm>
            <a:off x="731853" y="2168542"/>
            <a:ext cx="140362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X2</a:t>
            </a:r>
          </a:p>
          <a:p>
            <a:pPr algn="ctr"/>
            <a:r>
              <a:rPr lang="en-US" sz="1200" b="1" dirty="0" err="1"/>
              <a:t>Budaya</a:t>
            </a:r>
            <a:r>
              <a:rPr lang="en-US" sz="1200" b="1" dirty="0"/>
              <a:t> </a:t>
            </a:r>
            <a:r>
              <a:rPr lang="en-US" sz="1200" b="1" dirty="0" err="1"/>
              <a:t>Kerja</a:t>
            </a:r>
            <a:endParaRPr lang="en-US" sz="1200" b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D0119C-CB69-4D40-AED1-3FC7BD162D8F}"/>
              </a:ext>
            </a:extLst>
          </p:cNvPr>
          <p:cNvCxnSpPr>
            <a:stCxn id="10" idx="3"/>
          </p:cNvCxnSpPr>
          <p:nvPr/>
        </p:nvCxnSpPr>
        <p:spPr>
          <a:xfrm flipV="1">
            <a:off x="2135477" y="1957529"/>
            <a:ext cx="1457104" cy="441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F998537-F291-403B-9F13-1F91E3A16A44}"/>
              </a:ext>
            </a:extLst>
          </p:cNvPr>
          <p:cNvCxnSpPr>
            <a:cxnSpLocks/>
          </p:cNvCxnSpPr>
          <p:nvPr/>
        </p:nvCxnSpPr>
        <p:spPr>
          <a:xfrm>
            <a:off x="2135477" y="1406482"/>
            <a:ext cx="1457104" cy="551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968FB59-0CE7-4648-9ACA-5B17E541604A}"/>
              </a:ext>
            </a:extLst>
          </p:cNvPr>
          <p:cNvSpPr txBox="1"/>
          <p:nvPr/>
        </p:nvSpPr>
        <p:spPr>
          <a:xfrm>
            <a:off x="3592581" y="1659937"/>
            <a:ext cx="14036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</a:t>
            </a:r>
          </a:p>
          <a:p>
            <a:pPr algn="ctr"/>
            <a:r>
              <a:rPr lang="en-US" sz="1200" b="1" dirty="0" err="1"/>
              <a:t>Produktivitas</a:t>
            </a:r>
            <a:endParaRPr lang="en-US" sz="1200" b="1" dirty="0"/>
          </a:p>
          <a:p>
            <a:pPr algn="ctr"/>
            <a:r>
              <a:rPr lang="en-US" sz="1200" b="1" dirty="0" err="1"/>
              <a:t>Kerja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49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70" y="1691787"/>
            <a:ext cx="44862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28334" y="1481242"/>
            <a:ext cx="2836985" cy="1754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Pindahkan</a:t>
            </a:r>
            <a:r>
              <a:rPr lang="en-US" dirty="0"/>
              <a:t> X1, X2 </a:t>
            </a:r>
            <a:r>
              <a:rPr lang="en-US" dirty="0" err="1"/>
              <a:t>dan</a:t>
            </a:r>
            <a:r>
              <a:rPr lang="en-US" dirty="0"/>
              <a:t> Y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variabel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koefisien</a:t>
            </a:r>
            <a:r>
              <a:rPr lang="en-US" dirty="0"/>
              <a:t> </a:t>
            </a:r>
            <a:r>
              <a:rPr lang="en-US" dirty="0" err="1"/>
              <a:t>korelasi</a:t>
            </a:r>
            <a:r>
              <a:rPr lang="en-US" dirty="0"/>
              <a:t> yang </a:t>
            </a: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data </a:t>
            </a:r>
            <a:r>
              <a:rPr lang="en-US" dirty="0" err="1"/>
              <a:t>penelitian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28333" y="3370355"/>
            <a:ext cx="2836985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Ingat</a:t>
            </a:r>
            <a:r>
              <a:rPr lang="en-US" dirty="0"/>
              <a:t> :</a:t>
            </a:r>
          </a:p>
          <a:p>
            <a:endParaRPr lang="en-US" dirty="0"/>
          </a:p>
          <a:p>
            <a:r>
              <a:rPr lang="en-US" dirty="0"/>
              <a:t>Pearson : </a:t>
            </a:r>
            <a:r>
              <a:rPr lang="en-US" dirty="0" err="1"/>
              <a:t>Parametrik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data interval </a:t>
            </a:r>
            <a:r>
              <a:rPr lang="en-US" dirty="0" err="1"/>
              <a:t>dan</a:t>
            </a:r>
            <a:r>
              <a:rPr lang="en-US" dirty="0"/>
              <a:t> nominal</a:t>
            </a:r>
          </a:p>
          <a:p>
            <a:endParaRPr lang="en-US" dirty="0"/>
          </a:p>
          <a:p>
            <a:r>
              <a:rPr lang="en-US" dirty="0"/>
              <a:t>Kendall’s tau-b </a:t>
            </a:r>
            <a:r>
              <a:rPr lang="en-US" dirty="0" err="1"/>
              <a:t>dan</a:t>
            </a:r>
            <a:r>
              <a:rPr lang="en-US" dirty="0"/>
              <a:t> Spearman : Non </a:t>
            </a:r>
            <a:r>
              <a:rPr lang="en-US" dirty="0" err="1"/>
              <a:t>Parametrik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data ordinal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rasio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533293" y="3235568"/>
            <a:ext cx="984738" cy="603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FA5977-2756-4603-A85F-3981D39632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sz="2800" b="1" dirty="0" err="1"/>
              <a:t>Langkah-Langkah</a:t>
            </a:r>
            <a:r>
              <a:rPr lang="en-US" sz="2800" b="1" dirty="0"/>
              <a:t> Uji </a:t>
            </a:r>
            <a:r>
              <a:rPr lang="en-US" sz="2800" b="1" dirty="0" err="1"/>
              <a:t>Korelasi</a:t>
            </a:r>
            <a:r>
              <a:rPr lang="en-US" sz="2800" b="1" dirty="0"/>
              <a:t> </a:t>
            </a:r>
            <a:r>
              <a:rPr lang="en-US" sz="2800" b="1" dirty="0" err="1"/>
              <a:t>Berganda</a:t>
            </a:r>
            <a:r>
              <a:rPr lang="en-US" sz="2800" b="1" dirty="0"/>
              <a:t> di SPSS (2)</a:t>
            </a:r>
          </a:p>
        </p:txBody>
      </p:sp>
    </p:spTree>
    <p:extLst>
      <p:ext uri="{BB962C8B-B14F-4D97-AF65-F5344CB8AC3E}">
        <p14:creationId xmlns:p14="http://schemas.microsoft.com/office/powerpoint/2010/main" val="2583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4" y="1564850"/>
            <a:ext cx="6414356" cy="392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223248" y="3528646"/>
            <a:ext cx="713275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51006" y="1063756"/>
            <a:ext cx="3346023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/>
              <a:t>Lihat</a:t>
            </a:r>
            <a:r>
              <a:rPr lang="en-US" sz="1600" dirty="0"/>
              <a:t> </a:t>
            </a:r>
            <a:r>
              <a:rPr lang="en-US" sz="1600" dirty="0" err="1"/>
              <a:t>angka</a:t>
            </a:r>
            <a:r>
              <a:rPr lang="en-US" sz="1600" dirty="0"/>
              <a:t> yang </a:t>
            </a:r>
            <a:r>
              <a:rPr lang="en-US" sz="1600" dirty="0" err="1"/>
              <a:t>sama</a:t>
            </a:r>
            <a:r>
              <a:rPr lang="en-US" sz="1600" dirty="0"/>
              <a:t> pada </a:t>
            </a:r>
            <a:r>
              <a:rPr lang="en-US" sz="1600" dirty="0" err="1"/>
              <a:t>baris</a:t>
            </a:r>
            <a:r>
              <a:rPr lang="en-US" sz="1600" dirty="0"/>
              <a:t> Pearson correlation : 0.237 dan 0.592 </a:t>
            </a:r>
          </a:p>
          <a:p>
            <a:endParaRPr lang="en-US" sz="1600" dirty="0"/>
          </a:p>
          <a:p>
            <a:r>
              <a:rPr lang="en-US" sz="1600" dirty="0"/>
              <a:t>Ada </a:t>
            </a:r>
            <a:r>
              <a:rPr lang="en-US" sz="1600" dirty="0" err="1"/>
              <a:t>tanda</a:t>
            </a:r>
            <a:r>
              <a:rPr lang="en-US" sz="1600" dirty="0"/>
              <a:t> </a:t>
            </a:r>
            <a:r>
              <a:rPr lang="en-US" sz="1600" dirty="0" err="1"/>
              <a:t>bintang</a:t>
            </a:r>
            <a:r>
              <a:rPr lang="en-US" sz="1600" dirty="0"/>
              <a:t> ** </a:t>
            </a:r>
            <a:r>
              <a:rPr lang="en-US" sz="1600" dirty="0" err="1"/>
              <a:t>artinya</a:t>
            </a:r>
            <a:r>
              <a:rPr lang="en-US" sz="1600" dirty="0"/>
              <a:t> </a:t>
            </a:r>
            <a:r>
              <a:rPr lang="en-US" sz="1600" dirty="0" err="1"/>
              <a:t>ada</a:t>
            </a:r>
            <a:r>
              <a:rPr lang="en-US" sz="1600" dirty="0"/>
              <a:t> </a:t>
            </a:r>
            <a:r>
              <a:rPr lang="en-US" sz="1600" dirty="0" err="1"/>
              <a:t>hubungan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</a:t>
            </a:r>
            <a:r>
              <a:rPr lang="en-US" sz="1600" dirty="0" err="1"/>
              <a:t>variabel</a:t>
            </a:r>
            <a:r>
              <a:rPr lang="en-US" sz="1600" dirty="0"/>
              <a:t> X2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variabel</a:t>
            </a:r>
            <a:r>
              <a:rPr lang="en-US" sz="1600" dirty="0"/>
              <a:t> Y</a:t>
            </a:r>
          </a:p>
          <a:p>
            <a:endParaRPr lang="en-US" sz="1600" dirty="0"/>
          </a:p>
          <a:p>
            <a:r>
              <a:rPr lang="en-US" sz="1600" dirty="0" err="1"/>
              <a:t>Interpretasi</a:t>
            </a:r>
            <a:r>
              <a:rPr lang="en-US" sz="1600" dirty="0"/>
              <a:t> : </a:t>
            </a:r>
            <a:r>
              <a:rPr lang="en-US" sz="1600" dirty="0" err="1"/>
              <a:t>Hubungan</a:t>
            </a:r>
            <a:r>
              <a:rPr lang="en-US" sz="1600" dirty="0"/>
              <a:t> </a:t>
            </a:r>
            <a:r>
              <a:rPr lang="en-US" sz="1600" dirty="0" err="1"/>
              <a:t>Variabel</a:t>
            </a:r>
            <a:r>
              <a:rPr lang="en-US" sz="1600" dirty="0"/>
              <a:t> X2 </a:t>
            </a:r>
            <a:r>
              <a:rPr lang="en-US" sz="1600" dirty="0" err="1"/>
              <a:t>dengan</a:t>
            </a:r>
            <a:r>
              <a:rPr lang="en-US" sz="1600" dirty="0"/>
              <a:t> Y </a:t>
            </a:r>
            <a:r>
              <a:rPr lang="en-US" sz="1600" dirty="0" err="1"/>
              <a:t>kuat</a:t>
            </a:r>
            <a:r>
              <a:rPr lang="en-US" sz="1600" dirty="0"/>
              <a:t> dan </a:t>
            </a:r>
            <a:r>
              <a:rPr lang="en-US" sz="1600" dirty="0" err="1"/>
              <a:t>positif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051006" y="5284044"/>
            <a:ext cx="3346023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Sig (2 tailed) </a:t>
            </a:r>
            <a:r>
              <a:rPr lang="en-US" sz="1400"/>
              <a:t>: 0.026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err="1"/>
              <a:t>Berarti</a:t>
            </a:r>
            <a:r>
              <a:rPr lang="en-US" sz="1400" dirty="0"/>
              <a:t>  </a:t>
            </a:r>
            <a:r>
              <a:rPr lang="en-US" sz="1400" dirty="0" err="1"/>
              <a:t>nilai</a:t>
            </a:r>
            <a:r>
              <a:rPr lang="en-US" sz="1400" dirty="0"/>
              <a:t> sign &lt; 0.05</a:t>
            </a:r>
          </a:p>
          <a:p>
            <a:endParaRPr lang="en-US" sz="1400" dirty="0"/>
          </a:p>
          <a:p>
            <a:r>
              <a:rPr lang="en-US" sz="1400" dirty="0" err="1"/>
              <a:t>Interpretasi</a:t>
            </a:r>
            <a:r>
              <a:rPr lang="en-US" sz="1400" dirty="0"/>
              <a:t> : Ho </a:t>
            </a:r>
            <a:r>
              <a:rPr lang="en-US" sz="1400" dirty="0" err="1"/>
              <a:t>ditolak</a:t>
            </a:r>
            <a:r>
              <a:rPr lang="en-US" sz="1400" dirty="0"/>
              <a:t>, Ha </a:t>
            </a:r>
            <a:r>
              <a:rPr lang="en-US" sz="1400" dirty="0" err="1"/>
              <a:t>diterima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hubungan</a:t>
            </a:r>
            <a:r>
              <a:rPr lang="en-US" sz="1400" dirty="0"/>
              <a:t> X2 </a:t>
            </a:r>
            <a:r>
              <a:rPr lang="en-US" sz="1400" dirty="0" err="1"/>
              <a:t>terhadap</a:t>
            </a:r>
            <a:r>
              <a:rPr lang="en-US" sz="1400" dirty="0"/>
              <a:t>  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1631" y="5814646"/>
            <a:ext cx="5802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Ada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X2 </a:t>
            </a:r>
            <a:r>
              <a:rPr lang="en-US" dirty="0" err="1"/>
              <a:t>dan</a:t>
            </a:r>
            <a:r>
              <a:rPr lang="en-US" dirty="0"/>
              <a:t> Y</a:t>
            </a:r>
          </a:p>
          <a:p>
            <a:pPr marL="342900" indent="-342900"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X1 </a:t>
            </a:r>
            <a:r>
              <a:rPr lang="en-US" dirty="0" err="1"/>
              <a:t>dan</a:t>
            </a:r>
            <a:r>
              <a:rPr lang="en-US" dirty="0"/>
              <a:t> Y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C9657B0-0544-4163-A806-67F7193ECD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sz="2800" b="1" dirty="0" err="1"/>
              <a:t>Langkah-Langkah</a:t>
            </a:r>
            <a:r>
              <a:rPr lang="en-US" sz="2800" b="1" dirty="0"/>
              <a:t> Uji </a:t>
            </a:r>
            <a:r>
              <a:rPr lang="en-US" sz="2800" b="1" dirty="0" err="1"/>
              <a:t>Korelasi</a:t>
            </a:r>
            <a:r>
              <a:rPr lang="en-US" sz="2800" b="1" dirty="0"/>
              <a:t> </a:t>
            </a:r>
            <a:r>
              <a:rPr lang="en-US" sz="2800" b="1" dirty="0" err="1"/>
              <a:t>Berganda</a:t>
            </a:r>
            <a:r>
              <a:rPr lang="en-US" sz="2800" b="1" dirty="0"/>
              <a:t> di SPSS (3)</a:t>
            </a:r>
          </a:p>
        </p:txBody>
      </p:sp>
      <p:pic>
        <p:nvPicPr>
          <p:cNvPr id="9" name="Picture 2" descr="Olah Data Jogja: Pengertian Korelasi Sederhana">
            <a:extLst>
              <a:ext uri="{FF2B5EF4-FFF2-40B4-BE49-F238E27FC236}">
                <a16:creationId xmlns:a16="http://schemas.microsoft.com/office/drawing/2014/main" id="{CE201FE6-70B7-4623-8A41-F7CB45A03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006" y="3785440"/>
            <a:ext cx="3267396" cy="133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79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0288" y="3045912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Any Question?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6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495" y="2782669"/>
            <a:ext cx="605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TUGAS MINGGU DEPAN</a:t>
            </a:r>
          </a:p>
        </p:txBody>
      </p:sp>
    </p:spTree>
    <p:extLst>
      <p:ext uri="{BB962C8B-B14F-4D97-AF65-F5344CB8AC3E}">
        <p14:creationId xmlns:p14="http://schemas.microsoft.com/office/powerpoint/2010/main" val="112815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b="1" dirty="0"/>
              <a:t>Review 9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1EA481A7-FE9B-40FF-BA8F-81DAF6966496}"/>
              </a:ext>
            </a:extLst>
          </p:cNvPr>
          <p:cNvSpPr txBox="1"/>
          <p:nvPr/>
        </p:nvSpPr>
        <p:spPr>
          <a:xfrm>
            <a:off x="1123950" y="1819275"/>
            <a:ext cx="10067925" cy="44566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w Cen MT" panose="020B0602020104020603"/>
                <a:ea typeface="+mj-ea"/>
                <a:cs typeface="Tw Cen MT" panose="020B0602020104020603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 err="1">
                <a:latin typeface="+mn-lt"/>
              </a:rPr>
              <a:t>Materi</a:t>
            </a:r>
            <a:r>
              <a:rPr lang="en-US" sz="2800" b="0" dirty="0">
                <a:latin typeface="+mn-lt"/>
              </a:rPr>
              <a:t>: </a:t>
            </a:r>
            <a:r>
              <a:rPr lang="en-US" sz="2800" b="0" dirty="0" err="1">
                <a:latin typeface="+mn-lt"/>
              </a:rPr>
              <a:t>Regresi</a:t>
            </a:r>
            <a:endParaRPr lang="en-US" sz="2800" b="0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 err="1">
                <a:latin typeface="+mn-lt"/>
              </a:rPr>
              <a:t>Sumber</a:t>
            </a:r>
            <a:r>
              <a:rPr lang="en-US" sz="2800" b="0" dirty="0">
                <a:latin typeface="+mn-lt"/>
              </a:rPr>
              <a:t>: Chapter 19 – Regression (Wrench, 2013)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 err="1">
                <a:latin typeface="+mn-lt"/>
              </a:rPr>
              <a:t>Cantumkan</a:t>
            </a:r>
            <a:r>
              <a:rPr lang="en-US" sz="2800" b="0" dirty="0">
                <a:latin typeface="+mn-lt"/>
              </a:rPr>
              <a:t> min. 1 </a:t>
            </a:r>
            <a:r>
              <a:rPr lang="en-US" sz="2800" b="0" dirty="0" err="1">
                <a:latin typeface="+mn-lt"/>
              </a:rPr>
              <a:t>pertanyaan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tentang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materi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ini</a:t>
            </a:r>
            <a:r>
              <a:rPr lang="en-US" sz="2800" b="0" dirty="0">
                <a:latin typeface="+mn-lt"/>
              </a:rPr>
              <a:t> di </a:t>
            </a:r>
            <a:r>
              <a:rPr lang="en-US" sz="2800" b="0" dirty="0" err="1">
                <a:latin typeface="+mn-lt"/>
              </a:rPr>
              <a:t>akhir</a:t>
            </a:r>
            <a:r>
              <a:rPr lang="en-US" sz="2800" b="0" dirty="0">
                <a:latin typeface="+mn-lt"/>
              </a:rPr>
              <a:t> review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 err="1">
                <a:latin typeface="+mn-lt"/>
              </a:rPr>
              <a:t>Tugas</a:t>
            </a:r>
            <a:r>
              <a:rPr lang="en-US" sz="2800" b="0" dirty="0">
                <a:latin typeface="+mn-lt"/>
              </a:rPr>
              <a:t> INDIVIDU (</a:t>
            </a:r>
            <a:r>
              <a:rPr lang="en-US" sz="2800" b="0" dirty="0" err="1">
                <a:latin typeface="+mn-lt"/>
              </a:rPr>
              <a:t>mandiri</a:t>
            </a:r>
            <a:r>
              <a:rPr lang="en-US" sz="2800" b="0" dirty="0">
                <a:latin typeface="+mn-lt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 err="1">
                <a:latin typeface="+mn-lt"/>
              </a:rPr>
              <a:t>Ketentuan</a:t>
            </a:r>
            <a:r>
              <a:rPr lang="en-US" sz="2800" b="0" dirty="0">
                <a:latin typeface="+mn-lt"/>
              </a:rPr>
              <a:t> lain </a:t>
            </a:r>
            <a:r>
              <a:rPr lang="en-US" sz="2800" b="0" dirty="0" err="1">
                <a:latin typeface="+mn-lt"/>
              </a:rPr>
              <a:t>lihat</a:t>
            </a:r>
            <a:r>
              <a:rPr lang="en-US" sz="2800" b="0" dirty="0">
                <a:latin typeface="+mn-lt"/>
              </a:rPr>
              <a:t> di </a:t>
            </a:r>
            <a:r>
              <a:rPr lang="en-US" sz="2800" b="0" dirty="0" err="1">
                <a:latin typeface="+mn-lt"/>
              </a:rPr>
              <a:t>Petunjuk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Pengerjaan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Tugas</a:t>
            </a:r>
            <a:r>
              <a:rPr lang="en-US" sz="2800" b="0" dirty="0">
                <a:latin typeface="+mn-lt"/>
              </a:rPr>
              <a:t>: Review 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latin typeface="+mn-lt"/>
              </a:rPr>
              <a:t>     </a:t>
            </a:r>
            <a:r>
              <a:rPr lang="en-US" sz="2800" b="0" dirty="0" err="1">
                <a:latin typeface="+mn-lt"/>
              </a:rPr>
              <a:t>Mingguan</a:t>
            </a:r>
            <a:r>
              <a:rPr lang="en-US" sz="2800" b="0" dirty="0">
                <a:latin typeface="+mn-lt"/>
              </a:rPr>
              <a:t> (slide 12) </a:t>
            </a:r>
            <a:r>
              <a:rPr lang="en-US" sz="2800" b="0" dirty="0" err="1">
                <a:latin typeface="+mn-lt"/>
              </a:rPr>
              <a:t>pada</a:t>
            </a:r>
            <a:r>
              <a:rPr lang="en-US" sz="2800" b="0" dirty="0">
                <a:latin typeface="+mn-lt"/>
              </a:rPr>
              <a:t> PPT </a:t>
            </a:r>
            <a:r>
              <a:rPr lang="en-US" sz="2800" b="0" dirty="0" err="1">
                <a:latin typeface="+mn-lt"/>
              </a:rPr>
              <a:t>pertemuan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pertama</a:t>
            </a:r>
            <a:endParaRPr lang="en-US" sz="2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630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b="1" dirty="0" err="1"/>
              <a:t>Tugas</a:t>
            </a:r>
            <a:r>
              <a:rPr lang="en-US" sz="4000" b="1" dirty="0"/>
              <a:t> 6B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99FBFF-B2F9-4356-89B8-14F4CBB9BE64}"/>
              </a:ext>
            </a:extLst>
          </p:cNvPr>
          <p:cNvSpPr txBox="1">
            <a:spLocks/>
          </p:cNvSpPr>
          <p:nvPr/>
        </p:nvSpPr>
        <p:spPr>
          <a:xfrm>
            <a:off x="838200" y="1493520"/>
            <a:ext cx="10515600" cy="4999355"/>
          </a:xfrm>
          <a:prstGeom prst="rect">
            <a:avLst/>
          </a:prstGeom>
        </p:spPr>
        <p:txBody>
          <a:bodyPr>
            <a:norm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Lakukan</a:t>
            </a:r>
            <a:r>
              <a:rPr lang="en-US" dirty="0"/>
              <a:t> uji </a:t>
            </a: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komparatif</a:t>
            </a:r>
            <a:r>
              <a:rPr lang="en-US" dirty="0"/>
              <a:t> dan </a:t>
            </a:r>
            <a:r>
              <a:rPr lang="en-US" dirty="0" err="1"/>
              <a:t>korelasi</a:t>
            </a:r>
            <a:r>
              <a:rPr lang="en-US" dirty="0"/>
              <a:t> pada data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diinput</a:t>
            </a:r>
            <a:endParaRPr lang="en-US" dirty="0"/>
          </a:p>
          <a:p>
            <a:r>
              <a:rPr lang="en-US" dirty="0" err="1"/>
              <a:t>Tulis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uji </a:t>
            </a:r>
            <a:r>
              <a:rPr lang="en-US" dirty="0" err="1"/>
              <a:t>tersebut</a:t>
            </a:r>
            <a:endParaRPr lang="en-US" dirty="0"/>
          </a:p>
          <a:p>
            <a:r>
              <a:rPr lang="en-US" dirty="0"/>
              <a:t>Anda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skripsi</a:t>
            </a:r>
            <a:r>
              <a:rPr lang="en-US" dirty="0"/>
              <a:t> </a:t>
            </a:r>
            <a:r>
              <a:rPr lang="en-US" dirty="0" err="1"/>
              <a:t>kuantitatif</a:t>
            </a:r>
            <a:r>
              <a:rPr lang="en-US" dirty="0"/>
              <a:t> </a:t>
            </a:r>
            <a:r>
              <a:rPr lang="en-US" dirty="0" err="1"/>
              <a:t>terdahulu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uji </a:t>
            </a: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komparatif</a:t>
            </a:r>
            <a:r>
              <a:rPr lang="en-US" dirty="0"/>
              <a:t> dan </a:t>
            </a:r>
            <a:r>
              <a:rPr lang="en-US" dirty="0" err="1"/>
              <a:t>korelasi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dan </a:t>
            </a:r>
            <a:r>
              <a:rPr lang="en-US" dirty="0" err="1"/>
              <a:t>bagaiaman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olahannya</a:t>
            </a:r>
            <a:endParaRPr lang="en-US" dirty="0"/>
          </a:p>
          <a:p>
            <a:r>
              <a:rPr lang="en-US" dirty="0"/>
              <a:t>Anda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melanjutkan</a:t>
            </a:r>
            <a:r>
              <a:rPr lang="en-US" dirty="0"/>
              <a:t> </a:t>
            </a:r>
            <a:r>
              <a:rPr lang="en-US" dirty="0" err="1"/>
              <a:t>penyebaran</a:t>
            </a:r>
            <a:r>
              <a:rPr lang="en-US" dirty="0"/>
              <a:t> </a:t>
            </a:r>
            <a:r>
              <a:rPr lang="en-US" dirty="0" err="1"/>
              <a:t>kuesioner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proses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(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menunggu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kuota</a:t>
            </a:r>
            <a:r>
              <a:rPr lang="en-US" dirty="0"/>
              <a:t> </a:t>
            </a:r>
            <a:r>
              <a:rPr lang="en-US" dirty="0" err="1"/>
              <a:t>responden</a:t>
            </a:r>
            <a:r>
              <a:rPr lang="en-US" dirty="0"/>
              <a:t> Anda </a:t>
            </a:r>
            <a:r>
              <a:rPr lang="en-US" dirty="0" err="1"/>
              <a:t>terpenuhi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6796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7210424" y="2910883"/>
            <a:ext cx="4981575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593630"/>
              </p:ext>
            </p:extLst>
          </p:nvPr>
        </p:nvGraphicFramePr>
        <p:xfrm>
          <a:off x="670658" y="1650185"/>
          <a:ext cx="6138984" cy="378254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69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9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3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STATISTIK</a:t>
                      </a:r>
                      <a:r>
                        <a:rPr lang="en-US" sz="1400" baseline="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PARAMETRIK</a:t>
                      </a:r>
                      <a:endParaRPr lang="en-US" sz="14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STATISTIK NON PARAMETRIK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810">
                <a:tc>
                  <a:txBody>
                    <a:bodyPr/>
                    <a:lstStyle/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Memerlukan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asumsi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distribusi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dari</a:t>
                      </a:r>
                      <a:r>
                        <a:rPr lang="en-US" sz="1400" dirty="0"/>
                        <a:t> data yang </a:t>
                      </a:r>
                      <a:r>
                        <a:rPr lang="en-US" sz="1400" dirty="0" err="1"/>
                        <a:t>digunakan</a:t>
                      </a:r>
                      <a:r>
                        <a:rPr lang="en-US" sz="1400" dirty="0"/>
                        <a:t>. </a:t>
                      </a:r>
                      <a:r>
                        <a:rPr lang="en-US" sz="1400" dirty="0" err="1"/>
                        <a:t>Biasanya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distribusi</a:t>
                      </a:r>
                      <a:r>
                        <a:rPr lang="en-US" sz="1400" dirty="0"/>
                        <a:t> data yang </a:t>
                      </a:r>
                      <a:r>
                        <a:rPr lang="en-US" sz="1400" dirty="0" err="1"/>
                        <a:t>diperlukan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adalah</a:t>
                      </a:r>
                      <a:r>
                        <a:rPr lang="en-US" sz="1400" dirty="0"/>
                        <a:t> </a:t>
                      </a:r>
                      <a:r>
                        <a:rPr lang="en-US" sz="1400" b="1" dirty="0" err="1"/>
                        <a:t>distribusi</a:t>
                      </a:r>
                      <a:r>
                        <a:rPr lang="en-US" sz="1400" b="1" dirty="0"/>
                        <a:t> normal </a:t>
                      </a:r>
                      <a:r>
                        <a:rPr lang="en-US" sz="1400" b="0" dirty="0"/>
                        <a:t>dan </a:t>
                      </a:r>
                      <a:r>
                        <a:rPr lang="en-US" sz="1400" b="0" dirty="0" err="1"/>
                        <a:t>varians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homogen</a:t>
                      </a:r>
                      <a:r>
                        <a:rPr lang="en-US" sz="1400" b="1" dirty="0"/>
                        <a:t>.</a:t>
                      </a:r>
                    </a:p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/>
                        <a:t>Tidak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memerlukan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asumsi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distribusi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dirty="0" err="1"/>
                        <a:t>sehingga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sebaran</a:t>
                      </a:r>
                      <a:r>
                        <a:rPr lang="en-US" sz="1400" dirty="0"/>
                        <a:t> data </a:t>
                      </a:r>
                      <a:r>
                        <a:rPr lang="en-US" sz="1400" dirty="0" err="1"/>
                        <a:t>bebas</a:t>
                      </a:r>
                      <a:r>
                        <a:rPr lang="en-US" sz="1400" dirty="0"/>
                        <a:t>.</a:t>
                      </a:r>
                      <a:endParaRPr lang="en-US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2810">
                <a:tc>
                  <a:txBody>
                    <a:bodyPr/>
                    <a:lstStyle/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 err="1"/>
                        <a:t>Variabel</a:t>
                      </a:r>
                      <a:r>
                        <a:rPr lang="en-US" altLang="en-US" sz="1400" dirty="0"/>
                        <a:t> yang </a:t>
                      </a:r>
                      <a:r>
                        <a:rPr lang="en-US" altLang="en-US" sz="1400" dirty="0" err="1"/>
                        <a:t>dianalisis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umumnya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terukur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dalam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skala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b="1" dirty="0"/>
                        <a:t>interval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atau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b="1" dirty="0" err="1"/>
                        <a:t>rasio</a:t>
                      </a:r>
                      <a:r>
                        <a:rPr lang="en-US" altLang="en-US" sz="1400" dirty="0"/>
                        <a:t>.</a:t>
                      </a:r>
                      <a:endParaRPr lang="en-US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 err="1"/>
                        <a:t>Variabel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yg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dianalisis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pada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umumnya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terukur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dalam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skala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b="1" i="0" dirty="0"/>
                        <a:t>ordinal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atau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b="1" dirty="0"/>
                        <a:t>nominal</a:t>
                      </a:r>
                      <a:r>
                        <a:rPr lang="en-US" altLang="en-US" sz="1400" dirty="0"/>
                        <a:t>.</a:t>
                      </a:r>
                      <a:endParaRPr lang="en-US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810">
                <a:tc>
                  <a:txBody>
                    <a:bodyPr/>
                    <a:lstStyle/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 err="1"/>
                        <a:t>Lebih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dari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b="1" dirty="0" err="1"/>
                        <a:t>dua</a:t>
                      </a:r>
                      <a:r>
                        <a:rPr lang="en-US" altLang="en-US" sz="1400" b="1" dirty="0"/>
                        <a:t> </a:t>
                      </a:r>
                      <a:r>
                        <a:rPr lang="en-US" altLang="en-US" sz="1400" b="1" dirty="0" err="1"/>
                        <a:t>variabel</a:t>
                      </a:r>
                      <a:r>
                        <a:rPr lang="en-US" altLang="en-US" sz="1400" b="1" dirty="0"/>
                        <a:t> </a:t>
                      </a:r>
                      <a:r>
                        <a:rPr lang="en-US" altLang="en-US" sz="1400" b="1" dirty="0" err="1"/>
                        <a:t>bebas</a:t>
                      </a:r>
                      <a:r>
                        <a:rPr lang="en-US" altLang="en-US" sz="1400" b="1" dirty="0"/>
                        <a:t> </a:t>
                      </a:r>
                      <a:r>
                        <a:rPr lang="en-US" altLang="en-US" sz="1400" dirty="0" err="1"/>
                        <a:t>dapat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dianalisis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secara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bersamaan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dalam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satu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analisis</a:t>
                      </a:r>
                      <a:r>
                        <a:rPr lang="en-US" altLang="en-US" sz="1400" dirty="0"/>
                        <a:t>.</a:t>
                      </a:r>
                      <a:endParaRPr lang="en-US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 err="1"/>
                        <a:t>Sampai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saat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ini</a:t>
                      </a:r>
                      <a:r>
                        <a:rPr lang="en-US" altLang="en-US" sz="1400" dirty="0"/>
                        <a:t>, </a:t>
                      </a:r>
                      <a:r>
                        <a:rPr lang="en-US" altLang="en-US" sz="1400" dirty="0" err="1"/>
                        <a:t>sebagian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besar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analisis</a:t>
                      </a:r>
                      <a:r>
                        <a:rPr lang="en-US" altLang="en-US" sz="1400" dirty="0"/>
                        <a:t> non-</a:t>
                      </a:r>
                      <a:r>
                        <a:rPr lang="en-US" altLang="en-US" sz="1400" dirty="0" err="1"/>
                        <a:t>parametrik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dirty="0" err="1"/>
                        <a:t>terbatas</a:t>
                      </a:r>
                      <a:r>
                        <a:rPr lang="en-US" altLang="en-US" sz="1400" dirty="0"/>
                        <a:t> </a:t>
                      </a:r>
                      <a:r>
                        <a:rPr lang="en-US" altLang="en-US" sz="1400" b="1" dirty="0" err="1"/>
                        <a:t>satu</a:t>
                      </a:r>
                      <a:r>
                        <a:rPr lang="en-US" altLang="en-US" sz="1400" b="1" dirty="0"/>
                        <a:t> </a:t>
                      </a:r>
                      <a:r>
                        <a:rPr lang="en-US" altLang="en-US" sz="1400" b="1" dirty="0" err="1"/>
                        <a:t>variabel</a:t>
                      </a:r>
                      <a:r>
                        <a:rPr lang="en-US" altLang="en-US" sz="1400" b="1" dirty="0"/>
                        <a:t> </a:t>
                      </a:r>
                      <a:r>
                        <a:rPr lang="en-US" altLang="en-US" sz="1400" b="1" dirty="0" err="1"/>
                        <a:t>bebas</a:t>
                      </a:r>
                      <a:r>
                        <a:rPr lang="en-US" altLang="en-US" sz="1400" dirty="0"/>
                        <a:t>.</a:t>
                      </a:r>
                      <a:endParaRPr lang="en-US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80185" y="765729"/>
            <a:ext cx="4519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Ketentuan</a:t>
            </a:r>
            <a:r>
              <a:rPr lang="en-US" sz="2400" dirty="0"/>
              <a:t> Uji </a:t>
            </a:r>
            <a:r>
              <a:rPr lang="en-US" sz="2400" dirty="0" err="1"/>
              <a:t>Statistik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698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25897" y="773263"/>
            <a:ext cx="11573197" cy="724247"/>
          </a:xfrm>
        </p:spPr>
        <p:txBody>
          <a:bodyPr/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Alur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Penentuan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Uji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Statistik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Parametrik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atau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Non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Parametrik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83" y="2004962"/>
            <a:ext cx="5836627" cy="365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1938" y="5873262"/>
            <a:ext cx="2696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Heryana</a:t>
            </a:r>
            <a:r>
              <a:rPr lang="en-US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259113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jenis jenis uji statistik parametrik dan non parametr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157" y="1963327"/>
            <a:ext cx="7639685" cy="412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E4701C6-CD90-4762-9B1B-8C830282BB00}"/>
              </a:ext>
            </a:extLst>
          </p:cNvPr>
          <p:cNvSpPr txBox="1">
            <a:spLocks/>
          </p:cNvSpPr>
          <p:nvPr/>
        </p:nvSpPr>
        <p:spPr>
          <a:xfrm>
            <a:off x="425897" y="773263"/>
            <a:ext cx="11573197" cy="724247"/>
          </a:xfrm>
          <a:prstGeom prst="rect">
            <a:avLst/>
          </a:prstGeom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</a:rPr>
              <a:t>Tabel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Penentuan</a:t>
            </a:r>
            <a:r>
              <a:rPr lang="en-US" sz="3200" dirty="0">
                <a:solidFill>
                  <a:schemeClr val="bg1"/>
                </a:solidFill>
              </a:rPr>
              <a:t> Uji </a:t>
            </a:r>
            <a:r>
              <a:rPr lang="en-US" sz="3200" dirty="0" err="1">
                <a:solidFill>
                  <a:schemeClr val="bg1"/>
                </a:solidFill>
              </a:rPr>
              <a:t>Statistik</a:t>
            </a:r>
            <a:r>
              <a:rPr lang="en-US" sz="3200" dirty="0">
                <a:solidFill>
                  <a:schemeClr val="bg1"/>
                </a:solidFill>
              </a:rPr>
              <a:t>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>
                <a:solidFill>
                  <a:schemeClr val="bg1"/>
                </a:solidFill>
              </a:rPr>
              <a:t>“Uji </a:t>
            </a:r>
            <a:r>
              <a:rPr lang="en-US" sz="3200" i="1" dirty="0" err="1">
                <a:solidFill>
                  <a:schemeClr val="bg1"/>
                </a:solidFill>
              </a:rPr>
              <a:t>apa</a:t>
            </a:r>
            <a:r>
              <a:rPr lang="en-US" sz="3200" i="1" dirty="0">
                <a:solidFill>
                  <a:schemeClr val="bg1"/>
                </a:solidFill>
              </a:rPr>
              <a:t> yang </a:t>
            </a:r>
            <a:r>
              <a:rPr lang="en-US" sz="3200" i="1" dirty="0" err="1">
                <a:solidFill>
                  <a:schemeClr val="bg1"/>
                </a:solidFill>
              </a:rPr>
              <a:t>perlu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saya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lakukan</a:t>
            </a:r>
            <a:r>
              <a:rPr lang="en-US" sz="3200" i="1" dirty="0">
                <a:solidFill>
                  <a:schemeClr val="bg1"/>
                </a:solidFill>
              </a:rPr>
              <a:t>?”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F2E17F0-5F45-489C-A6BB-6FF9E09D6997}"/>
              </a:ext>
            </a:extLst>
          </p:cNvPr>
          <p:cNvSpPr/>
          <p:nvPr/>
        </p:nvSpPr>
        <p:spPr>
          <a:xfrm>
            <a:off x="3371850" y="2286000"/>
            <a:ext cx="904875" cy="390525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5C501E-ACD4-4D1E-91D1-7771CE8B8E10}"/>
              </a:ext>
            </a:extLst>
          </p:cNvPr>
          <p:cNvSpPr/>
          <p:nvPr/>
        </p:nvSpPr>
        <p:spPr>
          <a:xfrm>
            <a:off x="8763000" y="1963326"/>
            <a:ext cx="1152842" cy="430412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5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6867524" y="3170273"/>
            <a:ext cx="498157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Uji </a:t>
            </a:r>
            <a:r>
              <a:rPr lang="en-US" altLang="ko-KR" sz="3600" b="1" dirty="0" err="1">
                <a:solidFill>
                  <a:schemeClr val="bg1"/>
                </a:solidFill>
                <a:cs typeface="Arial" pitchFamily="34" charset="0"/>
              </a:rPr>
              <a:t>Statistik</a:t>
            </a: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chemeClr val="bg1"/>
                </a:solidFill>
                <a:cs typeface="Arial" pitchFamily="34" charset="0"/>
              </a:rPr>
              <a:t>Deskriptif</a:t>
            </a: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 (</a:t>
            </a:r>
            <a:r>
              <a:rPr lang="en-US" altLang="ko-KR" sz="3600" b="1" dirty="0" err="1">
                <a:solidFill>
                  <a:schemeClr val="bg1"/>
                </a:solidFill>
                <a:cs typeface="Arial" pitchFamily="34" charset="0"/>
              </a:rPr>
              <a:t>Lanjutan</a:t>
            </a: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)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8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Klasifikasi</a:t>
            </a:r>
            <a:r>
              <a:rPr lang="en-US" sz="3200" dirty="0"/>
              <a:t> Uji </a:t>
            </a:r>
            <a:r>
              <a:rPr lang="en-US" sz="3200" dirty="0" err="1"/>
              <a:t>Statistik</a:t>
            </a:r>
            <a:r>
              <a:rPr lang="en-US" sz="3200" dirty="0"/>
              <a:t> </a:t>
            </a:r>
            <a:r>
              <a:rPr lang="en-US" sz="3200" dirty="0" err="1"/>
              <a:t>Deskriptif</a:t>
            </a:r>
            <a:r>
              <a:rPr lang="en-US" sz="3200" dirty="0"/>
              <a:t> </a:t>
            </a:r>
            <a:r>
              <a:rPr lang="en-US" sz="3200" dirty="0" err="1"/>
              <a:t>Berdasarkan</a:t>
            </a:r>
            <a:r>
              <a:rPr lang="en-US" sz="3200" dirty="0"/>
              <a:t> </a:t>
            </a:r>
            <a:r>
              <a:rPr lang="en-US" sz="3200" dirty="0" err="1"/>
              <a:t>Jenis</a:t>
            </a:r>
            <a:r>
              <a:rPr lang="en-US" sz="3200" dirty="0"/>
              <a:t> Data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91DB72-632D-4AAF-ACBF-40B8B138F189}"/>
              </a:ext>
            </a:extLst>
          </p:cNvPr>
          <p:cNvGrpSpPr/>
          <p:nvPr/>
        </p:nvGrpSpPr>
        <p:grpSpPr>
          <a:xfrm>
            <a:off x="7003917" y="2113170"/>
            <a:ext cx="3889104" cy="3653597"/>
            <a:chOff x="5109516" y="2278588"/>
            <a:chExt cx="2923644" cy="27466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0FC05C1-9092-4213-B576-3A5E5A440F67}"/>
                </a:ext>
              </a:extLst>
            </p:cNvPr>
            <p:cNvGrpSpPr/>
            <p:nvPr/>
          </p:nvGrpSpPr>
          <p:grpSpPr>
            <a:xfrm>
              <a:off x="5109516" y="2278588"/>
              <a:ext cx="2923644" cy="2746601"/>
              <a:chOff x="3419872" y="1916832"/>
              <a:chExt cx="2923644" cy="274660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10387A8-7EE7-4617-BB33-5FE21053C991}"/>
                  </a:ext>
                </a:extLst>
              </p:cNvPr>
              <p:cNvSpPr/>
              <p:nvPr/>
            </p:nvSpPr>
            <p:spPr>
              <a:xfrm>
                <a:off x="4014166" y="1916832"/>
                <a:ext cx="1735057" cy="1735057"/>
              </a:xfrm>
              <a:prstGeom prst="ellipse">
                <a:avLst/>
              </a:prstGeom>
              <a:solidFill>
                <a:schemeClr val="accent4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b="1" dirty="0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377D534-344D-46A1-9FFD-43A79070F7F9}"/>
                  </a:ext>
                </a:extLst>
              </p:cNvPr>
              <p:cNvGrpSpPr/>
              <p:nvPr/>
            </p:nvGrpSpPr>
            <p:grpSpPr>
              <a:xfrm>
                <a:off x="3419872" y="2928376"/>
                <a:ext cx="2923644" cy="1735057"/>
                <a:chOff x="3419872" y="2928376"/>
                <a:chExt cx="2923644" cy="1735057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44070FB4-CC0A-4014-AB72-B8BCA80E4C8A}"/>
                    </a:ext>
                  </a:extLst>
                </p:cNvPr>
                <p:cNvSpPr/>
                <p:nvPr/>
              </p:nvSpPr>
              <p:spPr>
                <a:xfrm>
                  <a:off x="4608459" y="2928376"/>
                  <a:ext cx="1735057" cy="1735057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b="1" dirty="0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57B76B70-9726-45CC-814F-4474C92AFE44}"/>
                    </a:ext>
                  </a:extLst>
                </p:cNvPr>
                <p:cNvSpPr/>
                <p:nvPr/>
              </p:nvSpPr>
              <p:spPr>
                <a:xfrm>
                  <a:off x="3419872" y="2928376"/>
                  <a:ext cx="1735057" cy="1735057"/>
                </a:xfrm>
                <a:prstGeom prst="ellipse">
                  <a:avLst/>
                </a:prstGeom>
                <a:solidFill>
                  <a:schemeClr val="accent3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b="1" dirty="0"/>
                </a:p>
              </p:txBody>
            </p:sp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6DBC118-BE3E-41D7-BA5F-E41434D0E036}"/>
                </a:ext>
              </a:extLst>
            </p:cNvPr>
            <p:cNvSpPr/>
            <p:nvPr/>
          </p:nvSpPr>
          <p:spPr>
            <a:xfrm>
              <a:off x="5109516" y="4013645"/>
              <a:ext cx="1188587" cy="532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2">
                      <a:lumMod val="50000"/>
                    </a:schemeClr>
                  </a:solidFill>
                </a:rPr>
                <a:t>DATA ORDINAL</a:t>
              </a:r>
              <a:endParaRPr lang="ko-KR" alt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5E15203-131A-4468-972E-957956DFD777}"/>
                </a:ext>
              </a:extLst>
            </p:cNvPr>
            <p:cNvSpPr/>
            <p:nvPr/>
          </p:nvSpPr>
          <p:spPr>
            <a:xfrm>
              <a:off x="6835695" y="4023390"/>
              <a:ext cx="1188587" cy="7635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2">
                      <a:lumMod val="50000"/>
                    </a:schemeClr>
                  </a:solidFill>
                </a:rPr>
                <a:t>DATA INTERVAL/ RASIO</a:t>
              </a:r>
              <a:endParaRPr lang="ko-KR" alt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0C0B28-9BDC-4E00-A571-0847CA80619F}"/>
                </a:ext>
              </a:extLst>
            </p:cNvPr>
            <p:cNvSpPr/>
            <p:nvPr/>
          </p:nvSpPr>
          <p:spPr>
            <a:xfrm>
              <a:off x="5977044" y="2779458"/>
              <a:ext cx="1188587" cy="532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2">
                      <a:lumMod val="50000"/>
                    </a:schemeClr>
                  </a:solidFill>
                </a:rPr>
                <a:t>DATA NOMINAL</a:t>
              </a:r>
              <a:endParaRPr lang="ko-KR" alt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그룹 3">
            <a:extLst>
              <a:ext uri="{FF2B5EF4-FFF2-40B4-BE49-F238E27FC236}">
                <a16:creationId xmlns:a16="http://schemas.microsoft.com/office/drawing/2014/main" id="{3A8A3D88-0760-4D94-9137-51FAD6F5519C}"/>
              </a:ext>
            </a:extLst>
          </p:cNvPr>
          <p:cNvGrpSpPr/>
          <p:nvPr/>
        </p:nvGrpSpPr>
        <p:grpSpPr>
          <a:xfrm>
            <a:off x="1286518" y="2305220"/>
            <a:ext cx="4546958" cy="901016"/>
            <a:chOff x="467544" y="2421312"/>
            <a:chExt cx="4546958" cy="90101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68932D-151C-4133-9069-2EE5B995D97B}"/>
                </a:ext>
              </a:extLst>
            </p:cNvPr>
            <p:cNvSpPr/>
            <p:nvPr/>
          </p:nvSpPr>
          <p:spPr>
            <a:xfrm>
              <a:off x="820483" y="2799108"/>
              <a:ext cx="4194019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Binominal</a:t>
              </a:r>
            </a:p>
            <a:p>
              <a:pPr marL="342900" indent="-342900">
                <a:buAutoNum type="arabicPeriod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Chi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Kuadrat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D93039-E5A5-4335-986F-6F6F0BB768E5}"/>
                </a:ext>
              </a:extLst>
            </p:cNvPr>
            <p:cNvSpPr/>
            <p:nvPr/>
          </p:nvSpPr>
          <p:spPr>
            <a:xfrm>
              <a:off x="467544" y="2421312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 Data Nominal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그룹 9">
            <a:extLst>
              <a:ext uri="{FF2B5EF4-FFF2-40B4-BE49-F238E27FC236}">
                <a16:creationId xmlns:a16="http://schemas.microsoft.com/office/drawing/2014/main" id="{53E09D8B-A1ED-41BD-A403-34BAEBFD8684}"/>
              </a:ext>
            </a:extLst>
          </p:cNvPr>
          <p:cNvGrpSpPr/>
          <p:nvPr/>
        </p:nvGrpSpPr>
        <p:grpSpPr>
          <a:xfrm>
            <a:off x="1286518" y="3460114"/>
            <a:ext cx="4546958" cy="901016"/>
            <a:chOff x="467544" y="3302740"/>
            <a:chExt cx="4546958" cy="90101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99B2C6B-480D-4EDB-BC0A-4EA2D7A149DE}"/>
                </a:ext>
              </a:extLst>
            </p:cNvPr>
            <p:cNvSpPr/>
            <p:nvPr/>
          </p:nvSpPr>
          <p:spPr>
            <a:xfrm>
              <a:off x="820483" y="3680536"/>
              <a:ext cx="4194019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Run</a:t>
              </a:r>
            </a:p>
            <a:p>
              <a:pPr marL="342900" indent="-342900">
                <a:buAutoNum type="arabicPeriod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Kolmogorov A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EC1972-B037-4F0B-B2EB-A144EF96F4D1}"/>
                </a:ext>
              </a:extLst>
            </p:cNvPr>
            <p:cNvSpPr/>
            <p:nvPr/>
          </p:nvSpPr>
          <p:spPr>
            <a:xfrm>
              <a:off x="467544" y="3302740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Data Ordinal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그룹 10">
            <a:extLst>
              <a:ext uri="{FF2B5EF4-FFF2-40B4-BE49-F238E27FC236}">
                <a16:creationId xmlns:a16="http://schemas.microsoft.com/office/drawing/2014/main" id="{11856825-EA8A-4DA1-91AB-C23356D9021A}"/>
              </a:ext>
            </a:extLst>
          </p:cNvPr>
          <p:cNvGrpSpPr/>
          <p:nvPr/>
        </p:nvGrpSpPr>
        <p:grpSpPr>
          <a:xfrm>
            <a:off x="1286518" y="4615008"/>
            <a:ext cx="4546958" cy="901016"/>
            <a:chOff x="467544" y="4184168"/>
            <a:chExt cx="4546958" cy="90101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A9B58-17DD-476B-BDBD-CDB788B7CE1F}"/>
                </a:ext>
              </a:extLst>
            </p:cNvPr>
            <p:cNvSpPr/>
            <p:nvPr/>
          </p:nvSpPr>
          <p:spPr>
            <a:xfrm>
              <a:off x="820483" y="4561964"/>
              <a:ext cx="4194019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 data (n) &lt; 30</a:t>
              </a:r>
            </a:p>
            <a:p>
              <a:pPr marL="342900" indent="-342900">
                <a:buAutoNum type="arabicPeriod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 data (n) &gt; 30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C7819-80FC-4F02-96D5-2848F42636CB}"/>
                </a:ext>
              </a:extLst>
            </p:cNvPr>
            <p:cNvSpPr/>
            <p:nvPr/>
          </p:nvSpPr>
          <p:spPr>
            <a:xfrm>
              <a:off x="467544" y="4184168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Data Interval/ </a:t>
              </a:r>
              <a:r>
                <a:rPr lang="en-US" altLang="ko-KR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Rasio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EF73FDA-B90D-4E51-A3B3-B74DED63FDE1}"/>
              </a:ext>
            </a:extLst>
          </p:cNvPr>
          <p:cNvSpPr txBox="1"/>
          <p:nvPr/>
        </p:nvSpPr>
        <p:spPr>
          <a:xfrm>
            <a:off x="7788665" y="1656925"/>
            <a:ext cx="227940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 err="1">
                <a:solidFill>
                  <a:schemeClr val="tx2">
                    <a:lumMod val="50000"/>
                  </a:schemeClr>
                </a:solidFill>
              </a:rPr>
              <a:t>Jenis</a:t>
            </a:r>
            <a:r>
              <a:rPr lang="en-US" altLang="ko-KR" sz="2000" b="1" dirty="0">
                <a:solidFill>
                  <a:schemeClr val="tx2">
                    <a:lumMod val="50000"/>
                  </a:schemeClr>
                </a:solidFill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40387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61">
            <a:extLst>
              <a:ext uri="{FF2B5EF4-FFF2-40B4-BE49-F238E27FC236}">
                <a16:creationId xmlns:a16="http://schemas.microsoft.com/office/drawing/2014/main" id="{8CDA45A8-E89C-44F5-A06F-692743C44F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1243648"/>
              </p:ext>
            </p:extLst>
          </p:nvPr>
        </p:nvGraphicFramePr>
        <p:xfrm>
          <a:off x="4400550" y="4190998"/>
          <a:ext cx="8048625" cy="200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Uji Binomial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7C951-40E6-4D5B-BEB0-0EF2EEA3A266}"/>
              </a:ext>
            </a:extLst>
          </p:cNvPr>
          <p:cNvSpPr txBox="1"/>
          <p:nvPr/>
        </p:nvSpPr>
        <p:spPr>
          <a:xfrm>
            <a:off x="4995345" y="4548848"/>
            <a:ext cx="367973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Membuat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hipotesa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dalam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uraian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kalimat</a:t>
            </a:r>
            <a:endParaRPr lang="en-US" altLang="ko-K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788D3D-8864-4597-8E67-73994C22CFA9}"/>
              </a:ext>
            </a:extLst>
          </p:cNvPr>
          <p:cNvSpPr txBox="1"/>
          <p:nvPr/>
        </p:nvSpPr>
        <p:spPr>
          <a:xfrm>
            <a:off x="4995345" y="4982530"/>
            <a:ext cx="390780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Menentukan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taraf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signifikan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risiko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kesalahan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1A4E59-4BA5-407B-BFF9-15A1B1A74863}"/>
              </a:ext>
            </a:extLst>
          </p:cNvPr>
          <p:cNvSpPr txBox="1"/>
          <p:nvPr/>
        </p:nvSpPr>
        <p:spPr>
          <a:xfrm>
            <a:off x="4995344" y="5425645"/>
            <a:ext cx="367973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err="1">
                <a:solidFill>
                  <a:schemeClr val="bg1"/>
                </a:solidFill>
              </a:rPr>
              <a:t>Pengolahan</a:t>
            </a:r>
            <a:r>
              <a:rPr lang="en-US" altLang="ko-KR" sz="1400" dirty="0">
                <a:solidFill>
                  <a:schemeClr val="bg1"/>
                </a:solidFill>
              </a:rPr>
              <a:t> data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8B7641-1FF0-42E9-A070-C6D90234D20D}"/>
              </a:ext>
            </a:extLst>
          </p:cNvPr>
          <p:cNvSpPr txBox="1"/>
          <p:nvPr/>
        </p:nvSpPr>
        <p:spPr>
          <a:xfrm>
            <a:off x="4969119" y="5807011"/>
            <a:ext cx="480588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err="1">
                <a:solidFill>
                  <a:schemeClr val="bg1"/>
                </a:solidFill>
              </a:rPr>
              <a:t>Pengambilan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keputusan</a:t>
            </a:r>
            <a:r>
              <a:rPr lang="en-US" altLang="ko-KR" sz="1400" dirty="0">
                <a:solidFill>
                  <a:schemeClr val="bg1"/>
                </a:solidFill>
              </a:rPr>
              <a:t> :</a:t>
            </a:r>
          </a:p>
          <a:p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Jika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nilai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P ≥ margin of error,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maka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Ho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diterima</a:t>
            </a:r>
            <a:endParaRPr lang="en-US" altLang="ko-K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Jika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nilai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P &lt; margin of error,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maka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</a:rPr>
              <a:t> Ho </a:t>
            </a:r>
            <a:r>
              <a:rPr lang="en-US" altLang="ko-KR" sz="1400" dirty="0" err="1">
                <a:solidFill>
                  <a:schemeClr val="tx2">
                    <a:lumMod val="50000"/>
                  </a:schemeClr>
                </a:solidFill>
              </a:rPr>
              <a:t>ditolak</a:t>
            </a:r>
            <a:endParaRPr lang="en-US" altLang="ko-K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텍스트 개체 틀 37">
            <a:extLst>
              <a:ext uri="{FF2B5EF4-FFF2-40B4-BE49-F238E27FC236}">
                <a16:creationId xmlns:a16="http://schemas.microsoft.com/office/drawing/2014/main" id="{EC0336A8-62C7-4869-9216-52E9D5D61CF3}"/>
              </a:ext>
            </a:extLst>
          </p:cNvPr>
          <p:cNvSpPr txBox="1">
            <a:spLocks/>
          </p:cNvSpPr>
          <p:nvPr/>
        </p:nvSpPr>
        <p:spPr>
          <a:xfrm>
            <a:off x="4666889" y="3982480"/>
            <a:ext cx="3925793" cy="28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Langkah-langkah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Uji Binomial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3246DC2A-0CCB-430C-A946-1FE37326650E}"/>
              </a:ext>
            </a:extLst>
          </p:cNvPr>
          <p:cNvSpPr txBox="1">
            <a:spLocks/>
          </p:cNvSpPr>
          <p:nvPr/>
        </p:nvSpPr>
        <p:spPr>
          <a:xfrm>
            <a:off x="4630892" y="1590666"/>
            <a:ext cx="2520280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Pembahasan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직사각형 22">
            <a:extLst>
              <a:ext uri="{FF2B5EF4-FFF2-40B4-BE49-F238E27FC236}">
                <a16:creationId xmlns:a16="http://schemas.microsoft.com/office/drawing/2014/main" id="{D88B17E2-AD8E-4714-907C-9AF367A38BD5}"/>
              </a:ext>
            </a:extLst>
          </p:cNvPr>
          <p:cNvSpPr/>
          <p:nvPr/>
        </p:nvSpPr>
        <p:spPr>
          <a:xfrm>
            <a:off x="4749283" y="1878698"/>
            <a:ext cx="35638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Uji Binomial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adalah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uji yang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digunakan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menguji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hipotesa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deskriptif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jika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populasi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terdiri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dari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dua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kelompok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kelas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pernyataan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saling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bertolak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belakang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data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berjenis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nominal, n&lt;30</a:t>
            </a:r>
          </a:p>
        </p:txBody>
      </p:sp>
      <p:sp>
        <p:nvSpPr>
          <p:cNvPr id="30" name="직사각형 24">
            <a:extLst>
              <a:ext uri="{FF2B5EF4-FFF2-40B4-BE49-F238E27FC236}">
                <a16:creationId xmlns:a16="http://schemas.microsoft.com/office/drawing/2014/main" id="{5C507F03-64ED-4746-8025-A44501DDD088}"/>
              </a:ext>
            </a:extLst>
          </p:cNvPr>
          <p:cNvSpPr/>
          <p:nvPr/>
        </p:nvSpPr>
        <p:spPr>
          <a:xfrm>
            <a:off x="4749283" y="3153587"/>
            <a:ext cx="3667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Contoh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kelompok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kelas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baik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dan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jelek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sukses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dan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gagal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lulus dan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tidak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lulus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487040-848B-49E3-A91E-3904C9052B40}"/>
              </a:ext>
            </a:extLst>
          </p:cNvPr>
          <p:cNvSpPr/>
          <p:nvPr/>
        </p:nvSpPr>
        <p:spPr>
          <a:xfrm>
            <a:off x="550984" y="5697416"/>
            <a:ext cx="3200400" cy="75682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CB9A1842-5141-4132-BFE6-781321331C41}"/>
              </a:ext>
            </a:extLst>
          </p:cNvPr>
          <p:cNvSpPr/>
          <p:nvPr/>
        </p:nvSpPr>
        <p:spPr>
          <a:xfrm>
            <a:off x="644770" y="5752664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</a:rPr>
              <a:t>Keterangan</a:t>
            </a:r>
            <a:r>
              <a:rPr lang="en-US" altLang="ko-KR" sz="1200" b="1" dirty="0">
                <a:solidFill>
                  <a:schemeClr val="bg1"/>
                </a:solidFill>
              </a:rPr>
              <a:t> :</a:t>
            </a: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1 = </a:t>
            </a:r>
            <a:r>
              <a:rPr lang="en-US" altLang="ko-KR" sz="1200" b="1" dirty="0" err="1">
                <a:solidFill>
                  <a:schemeClr val="bg1"/>
                </a:solidFill>
              </a:rPr>
              <a:t>Laki-laki</a:t>
            </a:r>
            <a:endParaRPr lang="en-US" altLang="ko-KR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2 = Perempuan</a:t>
            </a:r>
          </a:p>
        </p:txBody>
      </p:sp>
      <p:graphicFrame>
        <p:nvGraphicFramePr>
          <p:cNvPr id="3" name="Picture Placeholder 2"/>
          <p:cNvGraphicFramePr>
            <a:graphicFrameLocks noGrp="1"/>
          </p:cNvGraphicFramePr>
          <p:nvPr>
            <p:ph type="pic" sz="quarter" idx="11"/>
            <p:extLst>
              <p:ext uri="{D42A27DB-BD31-4B8C-83A1-F6EECF244321}">
                <p14:modId xmlns:p14="http://schemas.microsoft.com/office/powerpoint/2010/main" val="1659498510"/>
              </p:ext>
            </p:extLst>
          </p:nvPr>
        </p:nvGraphicFramePr>
        <p:xfrm>
          <a:off x="1119553" y="1346405"/>
          <a:ext cx="2063262" cy="398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/>
                        <a:t>Responden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Jawaban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2" name="Rectangle 38">
            <a:extLst>
              <a:ext uri="{FF2B5EF4-FFF2-40B4-BE49-F238E27FC236}">
                <a16:creationId xmlns:a16="http://schemas.microsoft.com/office/drawing/2014/main" id="{CB9A1842-5141-4132-BFE6-781321331C41}"/>
              </a:ext>
            </a:extLst>
          </p:cNvPr>
          <p:cNvSpPr/>
          <p:nvPr/>
        </p:nvSpPr>
        <p:spPr>
          <a:xfrm>
            <a:off x="8417171" y="1748142"/>
            <a:ext cx="35638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Contoh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Hipotesa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:</a:t>
            </a:r>
          </a:p>
          <a:p>
            <a:pPr algn="ctr"/>
            <a:endParaRPr lang="en-US" altLang="ko-KR" sz="12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Ho :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Mahasiswa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jenis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kelamin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laki-laki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memiliki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proporsi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altLang="ko-KR" sz="1200" b="1" u="sng" dirty="0" err="1">
                <a:solidFill>
                  <a:schemeClr val="tx2">
                    <a:lumMod val="50000"/>
                  </a:schemeClr>
                </a:solidFill>
              </a:rPr>
              <a:t>sama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berjenis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kelamin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perempuan</a:t>
            </a:r>
            <a:endParaRPr lang="en-US" altLang="ko-KR" sz="12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altLang="ko-KR" sz="12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Ha :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Mahasiswa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jenis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kelamin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laki-laki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memiliki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proporsi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altLang="ko-KR" sz="1200" b="1" u="sng" dirty="0" err="1">
                <a:solidFill>
                  <a:schemeClr val="tx2">
                    <a:lumMod val="50000"/>
                  </a:schemeClr>
                </a:solidFill>
              </a:rPr>
              <a:t>berbeda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berjenis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kelamin</a:t>
            </a: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2">
                    <a:lumMod val="50000"/>
                  </a:schemeClr>
                </a:solidFill>
              </a:rPr>
              <a:t>perempuan</a:t>
            </a:r>
            <a:endParaRPr lang="en-US" altLang="ko-KR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CE786C-8ABE-4586-8B73-905ADC3E9B59}"/>
              </a:ext>
            </a:extLst>
          </p:cNvPr>
          <p:cNvGrpSpPr/>
          <p:nvPr/>
        </p:nvGrpSpPr>
        <p:grpSpPr>
          <a:xfrm>
            <a:off x="178043" y="182956"/>
            <a:ext cx="2279406" cy="563510"/>
            <a:chOff x="178043" y="182956"/>
            <a:chExt cx="2279406" cy="56351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43C64B-F651-4F79-AA15-07D6ED80EE93}"/>
                </a:ext>
              </a:extLst>
            </p:cNvPr>
            <p:cNvSpPr txBox="1"/>
            <p:nvPr/>
          </p:nvSpPr>
          <p:spPr>
            <a:xfrm>
              <a:off x="178044" y="182956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Uji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Statistik</a:t>
              </a:r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 </a:t>
              </a:r>
              <a:r>
                <a:rPr lang="en-US" altLang="ko-KR" sz="1600" dirty="0" err="1">
                  <a:solidFill>
                    <a:schemeClr val="tx2">
                      <a:lumMod val="50000"/>
                    </a:schemeClr>
                  </a:solidFill>
                  <a:highlight>
                    <a:srgbClr val="FFFF00"/>
                  </a:highlight>
                </a:rPr>
                <a:t>Deskriptif</a:t>
              </a:r>
              <a:endParaRPr lang="en-US" altLang="ko-KR" sz="16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522BF5-40C2-4603-A8EE-011125EB5C00}"/>
                </a:ext>
              </a:extLst>
            </p:cNvPr>
            <p:cNvSpPr txBox="1"/>
            <p:nvPr/>
          </p:nvSpPr>
          <p:spPr>
            <a:xfrm>
              <a:off x="178043" y="500245"/>
              <a:ext cx="22794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tx2">
                      <a:lumMod val="50000"/>
                    </a:schemeClr>
                  </a:solidFill>
                  <a:highlight>
                    <a:srgbClr val="00FFFF"/>
                  </a:highlight>
                </a:rPr>
                <a:t>Data Nominal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1CE9C2F4-98CC-487E-890F-7D2DE2AACFAB}"/>
              </a:ext>
            </a:extLst>
          </p:cNvPr>
          <p:cNvSpPr/>
          <p:nvPr/>
        </p:nvSpPr>
        <p:spPr>
          <a:xfrm>
            <a:off x="10972800" y="182956"/>
            <a:ext cx="923926" cy="8808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</a:t>
            </a:r>
          </a:p>
        </p:txBody>
      </p:sp>
      <p:sp>
        <p:nvSpPr>
          <p:cNvPr id="20" name="텍스트 개체 틀 37">
            <a:extLst>
              <a:ext uri="{FF2B5EF4-FFF2-40B4-BE49-F238E27FC236}">
                <a16:creationId xmlns:a16="http://schemas.microsoft.com/office/drawing/2014/main" id="{4F35DF68-52C1-4E1A-B5F7-A5DF6D58D0C7}"/>
              </a:ext>
            </a:extLst>
          </p:cNvPr>
          <p:cNvSpPr txBox="1">
            <a:spLocks/>
          </p:cNvSpPr>
          <p:nvPr/>
        </p:nvSpPr>
        <p:spPr>
          <a:xfrm>
            <a:off x="10938351" y="1093450"/>
            <a:ext cx="958375" cy="2103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Tabel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9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13009</TotalTime>
  <Words>1809</Words>
  <Application>Microsoft Office PowerPoint</Application>
  <PresentationFormat>Widescreen</PresentationFormat>
  <Paragraphs>356</Paragraphs>
  <Slides>37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맑은 고딕</vt:lpstr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Nicky Stephani</cp:lastModifiedBy>
  <cp:revision>199</cp:revision>
  <dcterms:created xsi:type="dcterms:W3CDTF">2018-04-24T17:14:44Z</dcterms:created>
  <dcterms:modified xsi:type="dcterms:W3CDTF">2020-03-31T04:50:47Z</dcterms:modified>
</cp:coreProperties>
</file>