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0" r:id="rId1"/>
  </p:sldMasterIdLst>
  <p:sldIdLst>
    <p:sldId id="257" r:id="rId2"/>
    <p:sldId id="259" r:id="rId3"/>
    <p:sldId id="261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6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836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623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19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8627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434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157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34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3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0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6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5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81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4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793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2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2903" y="1163763"/>
            <a:ext cx="9876197" cy="2475578"/>
          </a:xfrm>
        </p:spPr>
        <p:txBody>
          <a:bodyPr>
            <a:normAutofit/>
          </a:bodyPr>
          <a:lstStyle/>
          <a:p>
            <a:r>
              <a:rPr lang="en-US" dirty="0" err="1"/>
              <a:t>Presentasi</a:t>
            </a:r>
            <a:r>
              <a:rPr lang="en-US" dirty="0"/>
              <a:t> Proposal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sz="3600" dirty="0"/>
              <a:t>(</a:t>
            </a:r>
            <a:r>
              <a:rPr lang="en-US" sz="3600" dirty="0" err="1"/>
              <a:t>Lanjutan</a:t>
            </a:r>
            <a:r>
              <a:rPr lang="en-US" sz="3600" dirty="0"/>
              <a:t>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021498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Pertemuan</a:t>
            </a:r>
            <a:r>
              <a:rPr lang="en-US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7</a:t>
            </a:r>
          </a:p>
          <a:p>
            <a:r>
              <a:rPr lang="en-US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METODOLOGI PENELITIAN KUANTITATIF DAN APLIKASI PENGOLAHAN ANALISA DATA STATISTIK (MPK 1)</a:t>
            </a: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B2DB-1F33-4028-9175-0B6C9754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ADBED-E395-46C4-A403-803F9B539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15 </a:t>
            </a:r>
            <a:r>
              <a:rPr lang="en-US" dirty="0" err="1"/>
              <a:t>menit</a:t>
            </a:r>
            <a:r>
              <a:rPr lang="en-US" dirty="0"/>
              <a:t> (8-10 slide) dan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tanya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15 </a:t>
            </a:r>
            <a:r>
              <a:rPr lang="en-US" dirty="0" err="1"/>
              <a:t>menit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presenter: </a:t>
            </a:r>
            <a:r>
              <a:rPr lang="en-US" dirty="0" err="1"/>
              <a:t>urutan</a:t>
            </a:r>
            <a:r>
              <a:rPr lang="en-US" dirty="0"/>
              <a:t> 10-18, </a:t>
            </a:r>
            <a:r>
              <a:rPr lang="en-US" dirty="0" err="1"/>
              <a:t>kelompok</a:t>
            </a:r>
            <a:r>
              <a:rPr lang="en-US" dirty="0"/>
              <a:t> reviewer: </a:t>
            </a:r>
            <a:r>
              <a:rPr lang="en-US" dirty="0" err="1"/>
              <a:t>urutan</a:t>
            </a:r>
            <a:r>
              <a:rPr lang="en-US" dirty="0"/>
              <a:t> 1-9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reviewer yang </a:t>
            </a:r>
            <a:r>
              <a:rPr lang="en-US" dirty="0" err="1"/>
              <a:t>menanggapi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presenter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oleh </a:t>
            </a:r>
            <a:r>
              <a:rPr lang="en-US" dirty="0" err="1"/>
              <a:t>dosen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presenter dan reviewer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6 dan 7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UTS </a:t>
            </a:r>
          </a:p>
        </p:txBody>
      </p:sp>
    </p:spTree>
    <p:extLst>
      <p:ext uri="{BB962C8B-B14F-4D97-AF65-F5344CB8AC3E}">
        <p14:creationId xmlns:p14="http://schemas.microsoft.com/office/powerpoint/2010/main" val="255820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B2DB-1F33-4028-9175-0B6C9754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52500"/>
          </a:xfrm>
        </p:spPr>
        <p:txBody>
          <a:bodyPr/>
          <a:lstStyle/>
          <a:p>
            <a:r>
              <a:rPr lang="en-US" dirty="0"/>
              <a:t>Review 7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E7A403-AC09-4ACA-AFCA-8A4FB2872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680" y="2295524"/>
            <a:ext cx="10058400" cy="3760891"/>
          </a:xfrm>
        </p:spPr>
        <p:txBody>
          <a:bodyPr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Materi</a:t>
            </a:r>
            <a:r>
              <a:rPr lang="en-US" sz="2000" dirty="0"/>
              <a:t>: </a:t>
            </a:r>
            <a:r>
              <a:rPr lang="en-US" sz="2000" dirty="0" err="1"/>
              <a:t>Statistik</a:t>
            </a:r>
            <a:r>
              <a:rPr lang="en-US" sz="2000" dirty="0"/>
              <a:t> </a:t>
            </a:r>
            <a:r>
              <a:rPr lang="en-US" sz="2000" dirty="0" err="1"/>
              <a:t>Deskriptif</a:t>
            </a:r>
            <a:endParaRPr lang="en-US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Sumber</a:t>
            </a:r>
            <a:r>
              <a:rPr lang="en-US" sz="2000" dirty="0"/>
              <a:t>: Chapter 7 – Descriptive Statistics (Wrench, 2013)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pemahaman</a:t>
            </a:r>
            <a:r>
              <a:rPr lang="en-US" sz="2000" dirty="0"/>
              <a:t> Anda, </a:t>
            </a:r>
            <a:r>
              <a:rPr lang="en-US" sz="2000" dirty="0" err="1"/>
              <a:t>materi</a:t>
            </a:r>
            <a:r>
              <a:rPr lang="en-US" sz="2000" dirty="0"/>
              <a:t> Uji </a:t>
            </a:r>
            <a:r>
              <a:rPr lang="en-US" sz="2000" dirty="0" err="1"/>
              <a:t>Statistik</a:t>
            </a:r>
            <a:r>
              <a:rPr lang="en-US" sz="2000" dirty="0"/>
              <a:t> </a:t>
            </a:r>
            <a:r>
              <a:rPr lang="en-US" sz="2000" dirty="0" err="1"/>
              <a:t>Deskriptif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Bahasa Indonesia juga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dipelajari</a:t>
            </a:r>
            <a:r>
              <a:rPr lang="en-US" sz="2000" dirty="0"/>
              <a:t> di Bab 7 </a:t>
            </a:r>
            <a:r>
              <a:rPr lang="en-US" sz="2000" dirty="0" err="1"/>
              <a:t>buku</a:t>
            </a:r>
            <a:r>
              <a:rPr lang="en-US" sz="2000" dirty="0"/>
              <a:t> </a:t>
            </a:r>
            <a:r>
              <a:rPr lang="en-US" sz="2000" dirty="0" err="1"/>
              <a:t>Syofian</a:t>
            </a:r>
            <a:r>
              <a:rPr lang="en-US" sz="2000" dirty="0"/>
              <a:t> </a:t>
            </a:r>
            <a:r>
              <a:rPr lang="en-US" sz="2000" dirty="0" err="1"/>
              <a:t>Siregar</a:t>
            </a:r>
            <a:endParaRPr lang="en-US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Cantumkan</a:t>
            </a:r>
            <a:r>
              <a:rPr lang="en-US" sz="2000" dirty="0"/>
              <a:t> min. 1 </a:t>
            </a:r>
            <a:r>
              <a:rPr lang="en-US" sz="2000" dirty="0" err="1"/>
              <a:t>pertanyaan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materi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di </a:t>
            </a:r>
            <a:r>
              <a:rPr lang="en-US" sz="2000" dirty="0" err="1"/>
              <a:t>akhir</a:t>
            </a:r>
            <a:r>
              <a:rPr lang="en-US" sz="2000" dirty="0"/>
              <a:t> review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Tugas</a:t>
            </a:r>
            <a:r>
              <a:rPr lang="en-US" sz="2000" dirty="0"/>
              <a:t> INDIVIDU (</a:t>
            </a:r>
            <a:r>
              <a:rPr lang="en-US" sz="2000" dirty="0" err="1"/>
              <a:t>mandiri</a:t>
            </a:r>
            <a:r>
              <a:rPr lang="en-US" sz="2000" dirty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Ketentuan</a:t>
            </a:r>
            <a:r>
              <a:rPr lang="en-US" sz="2000" dirty="0"/>
              <a:t> lain </a:t>
            </a:r>
            <a:r>
              <a:rPr lang="en-US" sz="2000" dirty="0" err="1"/>
              <a:t>lihat</a:t>
            </a:r>
            <a:r>
              <a:rPr lang="en-US" sz="2000" dirty="0"/>
              <a:t> di </a:t>
            </a:r>
            <a:r>
              <a:rPr lang="en-US" sz="2000" dirty="0" err="1"/>
              <a:t>Petunjuk</a:t>
            </a:r>
            <a:r>
              <a:rPr lang="en-US" sz="2000" dirty="0"/>
              <a:t> </a:t>
            </a:r>
            <a:r>
              <a:rPr lang="en-US" sz="2000" dirty="0" err="1"/>
              <a:t>Pengerjaan</a:t>
            </a: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: Review </a:t>
            </a:r>
            <a:r>
              <a:rPr lang="en-US" sz="2000" dirty="0" err="1"/>
              <a:t>Mingguan</a:t>
            </a:r>
            <a:r>
              <a:rPr lang="en-US" sz="2000" dirty="0"/>
              <a:t> (slide 12) pada PPT </a:t>
            </a:r>
            <a:r>
              <a:rPr lang="en-US" sz="2000" dirty="0" err="1"/>
              <a:t>pertemuan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769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B2DB-1F33-4028-9175-0B6C9754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ADBED-E395-46C4-A403-803F9B539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Tugas</a:t>
            </a:r>
            <a:r>
              <a:rPr lang="en-US" sz="2000" dirty="0"/>
              <a:t> KELOMPOK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Melanjutkan</a:t>
            </a:r>
            <a:r>
              <a:rPr lang="en-US" sz="2000" dirty="0"/>
              <a:t> </a:t>
            </a:r>
            <a:r>
              <a:rPr lang="en-US" sz="2000" dirty="0" err="1"/>
              <a:t>penyusunan</a:t>
            </a:r>
            <a:r>
              <a:rPr lang="en-US" sz="2000" dirty="0"/>
              <a:t> Proposal </a:t>
            </a:r>
            <a:r>
              <a:rPr lang="en-US" sz="2000" dirty="0" err="1"/>
              <a:t>Penelitian</a:t>
            </a:r>
            <a:r>
              <a:rPr lang="en-US" sz="2000" dirty="0"/>
              <a:t> (Bab 1-3)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menyertakan</a:t>
            </a:r>
            <a:r>
              <a:rPr lang="en-US" sz="2000" dirty="0"/>
              <a:t> </a:t>
            </a:r>
            <a:r>
              <a:rPr lang="en-US" sz="2000" dirty="0" err="1"/>
              <a:t>masukan</a:t>
            </a:r>
            <a:r>
              <a:rPr lang="en-US" sz="2000" dirty="0"/>
              <a:t>/</a:t>
            </a:r>
            <a:r>
              <a:rPr lang="en-US" sz="2000" dirty="0" err="1"/>
              <a:t>kritik</a:t>
            </a:r>
            <a:r>
              <a:rPr lang="en-US" sz="2000" dirty="0"/>
              <a:t>/saran </a:t>
            </a:r>
            <a:r>
              <a:rPr lang="en-US" sz="2000" dirty="0" err="1"/>
              <a:t>selama</a:t>
            </a:r>
            <a:r>
              <a:rPr lang="en-US" sz="2000" dirty="0"/>
              <a:t> </a:t>
            </a:r>
            <a:r>
              <a:rPr lang="en-US" sz="2000" dirty="0" err="1"/>
              <a:t>presentasi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 </a:t>
            </a:r>
            <a:r>
              <a:rPr lang="en-US" sz="2000" dirty="0" err="1"/>
              <a:t>Jangan</a:t>
            </a:r>
            <a:r>
              <a:rPr lang="en-US" sz="2000" dirty="0"/>
              <a:t> </a:t>
            </a:r>
            <a:r>
              <a:rPr lang="en-US" sz="2000" dirty="0" err="1"/>
              <a:t>lupa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b="1" dirty="0"/>
              <a:t>pilot testing </a:t>
            </a:r>
            <a:r>
              <a:rPr lang="en-US" sz="2000" dirty="0" err="1"/>
              <a:t>kuesioner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Proposal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terus</a:t>
            </a:r>
            <a:r>
              <a:rPr lang="en-US" sz="2000" dirty="0"/>
              <a:t> </a:t>
            </a:r>
            <a:r>
              <a:rPr lang="en-US" sz="2000" dirty="0" err="1"/>
              <a:t>diperbaiki</a:t>
            </a:r>
            <a:r>
              <a:rPr lang="en-US" sz="2000" dirty="0"/>
              <a:t> dan </a:t>
            </a:r>
            <a:r>
              <a:rPr lang="en-US" sz="2000" dirty="0" err="1"/>
              <a:t>dikembangkan</a:t>
            </a:r>
            <a:r>
              <a:rPr lang="en-US" sz="2000" dirty="0"/>
              <a:t> </a:t>
            </a:r>
            <a:r>
              <a:rPr lang="en-US" sz="2000" dirty="0" err="1"/>
              <a:t>hingga</a:t>
            </a:r>
            <a:r>
              <a:rPr lang="en-US" sz="2000" dirty="0"/>
              <a:t> deadline </a:t>
            </a:r>
            <a:r>
              <a:rPr lang="en-US" sz="2000" dirty="0" err="1"/>
              <a:t>pengumpulan</a:t>
            </a:r>
            <a:r>
              <a:rPr lang="en-US" sz="2000" dirty="0"/>
              <a:t> pada </a:t>
            </a:r>
            <a:r>
              <a:rPr lang="en-US" sz="2000" dirty="0" err="1"/>
              <a:t>saat</a:t>
            </a:r>
            <a:r>
              <a:rPr lang="en-US" sz="2000" dirty="0"/>
              <a:t> UTS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537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anchor="ctr">
            <a:normAutofit/>
          </a:bodyPr>
          <a:lstStyle/>
          <a:p>
            <a:pPr lvl="0" algn="ctr"/>
            <a:r>
              <a:rPr lang="en-US" sz="4800" i="1" dirty="0">
                <a:solidFill>
                  <a:srgbClr val="FFFFFF"/>
                </a:solidFill>
              </a:rPr>
              <a:t>Thank You!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1178A3-48A8-4195-91A9-86B3EF6D45FE}"/>
              </a:ext>
            </a:extLst>
          </p:cNvPr>
          <p:cNvSpPr txBox="1">
            <a:spLocks/>
          </p:cNvSpPr>
          <p:nvPr/>
        </p:nvSpPr>
        <p:spPr>
          <a:xfrm>
            <a:off x="1682903" y="1163763"/>
            <a:ext cx="9876197" cy="247557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203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Parallax</vt:lpstr>
      <vt:lpstr>Presentasi Proposal Penelitian (Lanjutan)</vt:lpstr>
      <vt:lpstr>Presentasi</vt:lpstr>
      <vt:lpstr>Review 7</vt:lpstr>
      <vt:lpstr>Tugas 7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2020-03-02T01:02:28Z</dcterms:created>
  <dcterms:modified xsi:type="dcterms:W3CDTF">2020-03-02T03:53:02Z</dcterms:modified>
</cp:coreProperties>
</file>