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36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88363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06232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43519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98627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54349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1572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034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733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0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366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35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3/8/2021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810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3/8/2021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446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3/8/2021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999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793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D986-8816-4272-A432-0437A28A9828}" type="datetime1">
              <a:rPr lang="en-US" smtClean="0"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124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D6E202-B606-4609-B914-27C9371A1F6D}" type="datetime1">
              <a:rPr lang="en-US" smtClean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15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2903" y="1163763"/>
            <a:ext cx="9876197" cy="2475578"/>
          </a:xfrm>
        </p:spPr>
        <p:txBody>
          <a:bodyPr>
            <a:normAutofit/>
          </a:bodyPr>
          <a:lstStyle/>
          <a:p>
            <a:r>
              <a:rPr lang="en-US" dirty="0" err="1"/>
              <a:t>Presentasi</a:t>
            </a:r>
            <a:r>
              <a:rPr lang="en-US" dirty="0"/>
              <a:t> Proposal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sz="3600" dirty="0"/>
              <a:t>(</a:t>
            </a:r>
            <a:r>
              <a:rPr lang="en-US" sz="3600" dirty="0" err="1"/>
              <a:t>Lanjutan</a:t>
            </a:r>
            <a:r>
              <a:rPr lang="en-US" sz="3600" dirty="0"/>
              <a:t>)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E9CFF2-3777-4FF4-A759-8491175B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672739"/>
            <a:ext cx="6269347" cy="1021498"/>
          </a:xfrm>
        </p:spPr>
        <p:txBody>
          <a:bodyPr>
            <a:normAutofit fontScale="92500" lnSpcReduction="10000"/>
          </a:bodyPr>
          <a:lstStyle/>
          <a:p>
            <a:r>
              <a:rPr lang="en-US" sz="2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Pertemuan</a:t>
            </a:r>
            <a:r>
              <a:rPr lang="en-US" sz="2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7</a:t>
            </a:r>
          </a:p>
          <a:p>
            <a:r>
              <a:rPr lang="en-US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METODOLOGI PENELITIAN KUANTITATIF DAN APLIKASI PENGOLAHAN ANALISA DATA STATISTIK (MPK 1)</a:t>
            </a:r>
          </a:p>
        </p:txBody>
      </p:sp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9B2DB-1F33-4028-9175-0B6C9754E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Presentasi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A1A5EAA-B7A6-4D6C-87BC-F05645D62BD1}"/>
              </a:ext>
            </a:extLst>
          </p:cNvPr>
          <p:cNvSpPr txBox="1">
            <a:spLocks/>
          </p:cNvSpPr>
          <p:nvPr/>
        </p:nvSpPr>
        <p:spPr>
          <a:xfrm>
            <a:off x="1633993" y="2157896"/>
            <a:ext cx="10058400" cy="37608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</a:t>
            </a:r>
            <a:r>
              <a:rPr lang="en-US" sz="2000" dirty="0" err="1"/>
              <a:t>Presentasi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selama</a:t>
            </a:r>
            <a:r>
              <a:rPr lang="en-US" sz="2000" dirty="0"/>
              <a:t> 10 </a:t>
            </a:r>
            <a:r>
              <a:rPr lang="en-US" sz="2000" dirty="0" err="1"/>
              <a:t>menit</a:t>
            </a:r>
            <a:r>
              <a:rPr lang="en-US" sz="2000" dirty="0"/>
              <a:t> (9 slide) dan </a:t>
            </a:r>
            <a:r>
              <a:rPr lang="en-US" sz="2000" dirty="0" err="1"/>
              <a:t>sesi</a:t>
            </a:r>
            <a:r>
              <a:rPr lang="en-US" sz="2000" dirty="0"/>
              <a:t> </a:t>
            </a:r>
            <a:r>
              <a:rPr lang="en-US" sz="2000" dirty="0" err="1"/>
              <a:t>tanya</a:t>
            </a:r>
            <a:r>
              <a:rPr lang="en-US" sz="2000" dirty="0"/>
              <a:t> </a:t>
            </a:r>
            <a:r>
              <a:rPr lang="en-US" sz="2000" dirty="0" err="1"/>
              <a:t>jawab</a:t>
            </a:r>
            <a:r>
              <a:rPr lang="en-US" sz="2000" dirty="0"/>
              <a:t> </a:t>
            </a:r>
            <a:r>
              <a:rPr lang="en-US" sz="2000" dirty="0" err="1"/>
              <a:t>selama</a:t>
            </a:r>
            <a:r>
              <a:rPr lang="en-US" sz="2000" dirty="0"/>
              <a:t> 10 </a:t>
            </a:r>
            <a:r>
              <a:rPr lang="en-US" sz="2000" dirty="0" err="1"/>
              <a:t>menit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</a:t>
            </a:r>
            <a:r>
              <a:rPr lang="en-US" sz="2000" dirty="0" err="1"/>
              <a:t>Kelompok</a:t>
            </a:r>
            <a:r>
              <a:rPr lang="en-US" sz="2000" dirty="0"/>
              <a:t> presenter: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Kelas </a:t>
            </a:r>
            <a:r>
              <a:rPr lang="en-US" sz="1800" dirty="0" err="1"/>
              <a:t>Ilkom</a:t>
            </a:r>
            <a:r>
              <a:rPr lang="en-US" sz="1800" dirty="0"/>
              <a:t> A : </a:t>
            </a:r>
            <a:r>
              <a:rPr lang="en-US" sz="1800" dirty="0" err="1"/>
              <a:t>urutan</a:t>
            </a:r>
            <a:r>
              <a:rPr lang="en-US" sz="1800" dirty="0"/>
              <a:t> 9- 15, </a:t>
            </a:r>
            <a:r>
              <a:rPr lang="en-US" sz="1800" dirty="0" err="1"/>
              <a:t>kelompok</a:t>
            </a:r>
            <a:r>
              <a:rPr lang="en-US" sz="1800" dirty="0"/>
              <a:t> reviewer: </a:t>
            </a:r>
            <a:r>
              <a:rPr lang="en-US" sz="1800" dirty="0" err="1"/>
              <a:t>urutan</a:t>
            </a:r>
            <a:r>
              <a:rPr lang="en-US" sz="1800" dirty="0"/>
              <a:t> 1-8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Kelas </a:t>
            </a:r>
            <a:r>
              <a:rPr lang="en-US" sz="1800" dirty="0" err="1"/>
              <a:t>Ilkom</a:t>
            </a:r>
            <a:r>
              <a:rPr lang="en-US" sz="1800" dirty="0"/>
              <a:t> B : </a:t>
            </a:r>
            <a:r>
              <a:rPr lang="en-US" sz="1800" dirty="0" err="1"/>
              <a:t>urutan</a:t>
            </a:r>
            <a:r>
              <a:rPr lang="en-US" sz="1800" dirty="0"/>
              <a:t>  10-17, </a:t>
            </a:r>
            <a:r>
              <a:rPr lang="en-US" sz="1800" dirty="0" err="1"/>
              <a:t>kelompok</a:t>
            </a:r>
            <a:r>
              <a:rPr lang="en-US" sz="1800" dirty="0"/>
              <a:t> reviewer: </a:t>
            </a:r>
            <a:r>
              <a:rPr lang="en-US" sz="1800" dirty="0" err="1"/>
              <a:t>urutan</a:t>
            </a:r>
            <a:r>
              <a:rPr lang="en-US" sz="1800" dirty="0"/>
              <a:t> 1-9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Kelas </a:t>
            </a:r>
            <a:r>
              <a:rPr lang="en-US" sz="1800" dirty="0" err="1"/>
              <a:t>Ilkom</a:t>
            </a:r>
            <a:r>
              <a:rPr lang="en-US" sz="1800" dirty="0"/>
              <a:t> C : </a:t>
            </a:r>
            <a:r>
              <a:rPr lang="en-US" sz="1800" dirty="0" err="1"/>
              <a:t>urutan</a:t>
            </a:r>
            <a:r>
              <a:rPr lang="en-US" sz="1800" dirty="0"/>
              <a:t> 12-21, </a:t>
            </a:r>
            <a:r>
              <a:rPr lang="en-US" sz="1800" dirty="0" err="1"/>
              <a:t>kelompok</a:t>
            </a:r>
            <a:r>
              <a:rPr lang="en-US" sz="1800" dirty="0"/>
              <a:t> reviewer: </a:t>
            </a:r>
            <a:r>
              <a:rPr lang="en-US" sz="1800" dirty="0" err="1"/>
              <a:t>urutan</a:t>
            </a:r>
            <a:r>
              <a:rPr lang="en-US" sz="1800" dirty="0"/>
              <a:t> 1-11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Kelas </a:t>
            </a:r>
            <a:r>
              <a:rPr lang="en-US" sz="1800" dirty="0" err="1"/>
              <a:t>Ilkom</a:t>
            </a:r>
            <a:r>
              <a:rPr lang="en-US" sz="1800" dirty="0"/>
              <a:t> D : </a:t>
            </a:r>
            <a:r>
              <a:rPr lang="en-US" sz="1800" dirty="0" err="1"/>
              <a:t>urutan</a:t>
            </a:r>
            <a:r>
              <a:rPr lang="en-US" sz="1800" dirty="0"/>
              <a:t> 13-23 , </a:t>
            </a:r>
            <a:r>
              <a:rPr lang="en-US" sz="1800" dirty="0" err="1"/>
              <a:t>kelompok</a:t>
            </a:r>
            <a:r>
              <a:rPr lang="en-US" sz="1800" dirty="0"/>
              <a:t> reviewer: </a:t>
            </a:r>
            <a:r>
              <a:rPr lang="en-US" sz="1800" dirty="0" err="1"/>
              <a:t>urutan</a:t>
            </a:r>
            <a:r>
              <a:rPr lang="en-US" sz="1800" dirty="0"/>
              <a:t> 1-12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</a:t>
            </a:r>
            <a:r>
              <a:rPr lang="en-US" sz="2000" dirty="0" err="1"/>
              <a:t>Kelompok</a:t>
            </a:r>
            <a:r>
              <a:rPr lang="en-US" sz="2000" dirty="0"/>
              <a:t> reviewer yang </a:t>
            </a:r>
            <a:r>
              <a:rPr lang="en-US" sz="2000" dirty="0" err="1"/>
              <a:t>menanggapi</a:t>
            </a:r>
            <a:r>
              <a:rPr lang="en-US" sz="2000" dirty="0"/>
              <a:t> </a:t>
            </a:r>
            <a:r>
              <a:rPr lang="en-US" sz="2000" dirty="0" err="1"/>
              <a:t>kelompok</a:t>
            </a:r>
            <a:r>
              <a:rPr lang="en-US" sz="2000" dirty="0"/>
              <a:t> presenter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dipilih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acak</a:t>
            </a:r>
            <a:r>
              <a:rPr lang="en-US" sz="2000" dirty="0"/>
              <a:t> oleh </a:t>
            </a:r>
            <a:r>
              <a:rPr lang="en-US" sz="2000" dirty="0" err="1"/>
              <a:t>dosen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</a:t>
            </a:r>
            <a:r>
              <a:rPr lang="en-US" sz="2000" dirty="0" err="1"/>
              <a:t>Keterlibatan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presenter dan reviewer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pertemuan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6 dan 7 </a:t>
            </a:r>
            <a:r>
              <a:rPr lang="en-US" sz="2000" dirty="0" err="1"/>
              <a:t>termasuk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r>
              <a:rPr lang="en-US" sz="2000" dirty="0"/>
              <a:t> UTS </a:t>
            </a:r>
          </a:p>
        </p:txBody>
      </p:sp>
    </p:spTree>
    <p:extLst>
      <p:ext uri="{BB962C8B-B14F-4D97-AF65-F5344CB8AC3E}">
        <p14:creationId xmlns:p14="http://schemas.microsoft.com/office/powerpoint/2010/main" val="2558201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2D8A24C-3D29-4987-9467-128F7B4AF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1752600"/>
          </a:xfrm>
        </p:spPr>
        <p:txBody>
          <a:bodyPr/>
          <a:lstStyle/>
          <a:p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Presentasi</a:t>
            </a:r>
            <a:endParaRPr lang="en-ID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9ECF49B-78B2-438B-B707-FD4B0E706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4625" y="2147958"/>
            <a:ext cx="10058400" cy="3760891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Persiapkan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presentasi</a:t>
            </a:r>
            <a:r>
              <a:rPr lang="en-US" dirty="0"/>
              <a:t> Proposal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PPT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9 slide 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900" dirty="0"/>
              <a:t> </a:t>
            </a:r>
            <a:r>
              <a:rPr lang="en-US" sz="2100" dirty="0"/>
              <a:t>Slide 1 : </a:t>
            </a:r>
            <a:r>
              <a:rPr lang="en-US" sz="2100" dirty="0" err="1"/>
              <a:t>Judul</a:t>
            </a:r>
            <a:r>
              <a:rPr lang="en-US" sz="2100" dirty="0"/>
              <a:t> dan </a:t>
            </a:r>
            <a:r>
              <a:rPr lang="en-US" sz="2100" dirty="0" err="1"/>
              <a:t>anak</a:t>
            </a:r>
            <a:r>
              <a:rPr lang="en-US" sz="2100" dirty="0"/>
              <a:t> </a:t>
            </a:r>
            <a:r>
              <a:rPr lang="en-US" sz="2100" dirty="0" err="1"/>
              <a:t>judul</a:t>
            </a:r>
            <a:r>
              <a:rPr lang="en-US" sz="2100" dirty="0"/>
              <a:t> </a:t>
            </a:r>
            <a:r>
              <a:rPr lang="en-US" sz="2100" dirty="0" err="1"/>
              <a:t>penelitian</a:t>
            </a:r>
            <a:r>
              <a:rPr lang="en-US" sz="2100" dirty="0"/>
              <a:t> (</a:t>
            </a:r>
            <a:r>
              <a:rPr lang="en-US" sz="2100" dirty="0" err="1"/>
              <a:t>bila</a:t>
            </a:r>
            <a:r>
              <a:rPr lang="en-US" sz="2100" dirty="0"/>
              <a:t> </a:t>
            </a:r>
            <a:r>
              <a:rPr lang="en-US" sz="2100" dirty="0" err="1"/>
              <a:t>ada</a:t>
            </a:r>
            <a:r>
              <a:rPr lang="en-US" sz="2100" dirty="0"/>
              <a:t>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100" dirty="0"/>
              <a:t> Slide 2 : </a:t>
            </a:r>
            <a:r>
              <a:rPr lang="en-US" sz="2100" dirty="0" err="1"/>
              <a:t>Identifikasi</a:t>
            </a:r>
            <a:r>
              <a:rPr lang="en-US" sz="2100" dirty="0"/>
              <a:t> dan </a:t>
            </a:r>
            <a:r>
              <a:rPr lang="en-US" sz="2100" dirty="0" err="1"/>
              <a:t>Rumusan</a:t>
            </a:r>
            <a:r>
              <a:rPr lang="en-US" sz="2100" dirty="0"/>
              <a:t> </a:t>
            </a:r>
            <a:r>
              <a:rPr lang="en-US" sz="2100" dirty="0" err="1"/>
              <a:t>Masalah</a:t>
            </a:r>
            <a:r>
              <a:rPr lang="en-US" sz="2100" dirty="0"/>
              <a:t> </a:t>
            </a:r>
            <a:r>
              <a:rPr lang="en-US" sz="2100" dirty="0" err="1"/>
              <a:t>Penelitian</a:t>
            </a:r>
            <a:endParaRPr lang="en-US" sz="21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100" dirty="0"/>
              <a:t> Slide 3 dan 4 : </a:t>
            </a:r>
            <a:r>
              <a:rPr lang="en-US" sz="2100" dirty="0" err="1"/>
              <a:t>Konsep</a:t>
            </a:r>
            <a:r>
              <a:rPr lang="en-US" sz="2100" dirty="0"/>
              <a:t> </a:t>
            </a:r>
            <a:r>
              <a:rPr lang="en-US" sz="2100" dirty="0" err="1"/>
              <a:t>utama</a:t>
            </a:r>
            <a:r>
              <a:rPr lang="en-US" sz="2100" dirty="0"/>
              <a:t> </a:t>
            </a:r>
            <a:r>
              <a:rPr lang="en-US" sz="2100" dirty="0" err="1"/>
              <a:t>berupa</a:t>
            </a:r>
            <a:r>
              <a:rPr lang="en-US" sz="2100" dirty="0"/>
              <a:t> </a:t>
            </a:r>
            <a:r>
              <a:rPr lang="en-US" sz="2100" dirty="0" err="1"/>
              <a:t>teori</a:t>
            </a:r>
            <a:r>
              <a:rPr lang="en-US" sz="2100" dirty="0"/>
              <a:t>/ </a:t>
            </a:r>
            <a:r>
              <a:rPr lang="en-US" sz="2100" dirty="0" err="1"/>
              <a:t>konsep</a:t>
            </a:r>
            <a:r>
              <a:rPr lang="en-US" sz="2100" dirty="0"/>
              <a:t> </a:t>
            </a:r>
            <a:r>
              <a:rPr lang="en-US" sz="2100" dirty="0" err="1"/>
              <a:t>penelitian</a:t>
            </a:r>
            <a:r>
              <a:rPr lang="en-US" sz="2100" dirty="0"/>
              <a:t> (</a:t>
            </a:r>
            <a:r>
              <a:rPr lang="en-US" sz="2100" dirty="0" err="1"/>
              <a:t>singkat</a:t>
            </a:r>
            <a:r>
              <a:rPr lang="en-US" sz="2100" dirty="0"/>
              <a:t> dan </a:t>
            </a:r>
            <a:r>
              <a:rPr lang="en-US" sz="2100" dirty="0" err="1"/>
              <a:t>jelas</a:t>
            </a:r>
            <a:r>
              <a:rPr lang="en-US" sz="2100" dirty="0"/>
              <a:t>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100" dirty="0"/>
              <a:t> Slide 5 : </a:t>
            </a:r>
            <a:r>
              <a:rPr lang="en-US" sz="2100" dirty="0" err="1"/>
              <a:t>Kerangka</a:t>
            </a:r>
            <a:r>
              <a:rPr lang="en-US" sz="2100" dirty="0"/>
              <a:t> </a:t>
            </a:r>
            <a:r>
              <a:rPr lang="en-US" sz="2100" dirty="0" err="1"/>
              <a:t>Berpikir</a:t>
            </a:r>
            <a:r>
              <a:rPr lang="en-US" sz="2100" dirty="0"/>
              <a:t> </a:t>
            </a:r>
            <a:r>
              <a:rPr lang="en-US" sz="2100" dirty="0" err="1"/>
              <a:t>Penelitian</a:t>
            </a:r>
            <a:endParaRPr lang="en-US" sz="21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100" dirty="0"/>
              <a:t> Slide 6, 7, 8 : </a:t>
            </a:r>
            <a:r>
              <a:rPr lang="en-US" sz="2100" dirty="0" err="1"/>
              <a:t>Metodologi</a:t>
            </a:r>
            <a:r>
              <a:rPr lang="en-US" sz="2100" dirty="0"/>
              <a:t> </a:t>
            </a:r>
            <a:r>
              <a:rPr lang="en-US" sz="2100" dirty="0" err="1"/>
              <a:t>Penelitian</a:t>
            </a:r>
            <a:r>
              <a:rPr lang="en-US" sz="2100" dirty="0"/>
              <a:t> (</a:t>
            </a:r>
            <a:r>
              <a:rPr lang="en-US" sz="2100" dirty="0" err="1"/>
              <a:t>singkat</a:t>
            </a:r>
            <a:r>
              <a:rPr lang="en-US" sz="2100" dirty="0"/>
              <a:t> dan </a:t>
            </a:r>
            <a:r>
              <a:rPr lang="en-US" sz="2100" dirty="0" err="1"/>
              <a:t>jelas</a:t>
            </a:r>
            <a:r>
              <a:rPr lang="en-US" sz="2100" dirty="0"/>
              <a:t>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100" dirty="0"/>
              <a:t> Slide 9 : </a:t>
            </a:r>
            <a:r>
              <a:rPr lang="en-US" sz="2100" dirty="0" err="1"/>
              <a:t>Terima</a:t>
            </a:r>
            <a:r>
              <a:rPr lang="en-US" sz="2100" dirty="0"/>
              <a:t> Kasih</a:t>
            </a:r>
          </a:p>
          <a:p>
            <a:pPr marL="201168" lvl="1" indent="0">
              <a:buNone/>
            </a:pPr>
            <a:endParaRPr lang="en-US" sz="2100" dirty="0"/>
          </a:p>
          <a:p>
            <a:pPr marL="201168" lvl="1" indent="0">
              <a:buNone/>
            </a:pPr>
            <a:r>
              <a:rPr lang="en-US" sz="2100" dirty="0" err="1"/>
              <a:t>Persiapkan</a:t>
            </a:r>
            <a:r>
              <a:rPr lang="en-US" sz="2100" dirty="0"/>
              <a:t> </a:t>
            </a:r>
            <a:r>
              <a:rPr lang="en-US" sz="2100" dirty="0" err="1"/>
              <a:t>alat</a:t>
            </a:r>
            <a:r>
              <a:rPr lang="en-US" sz="2100" dirty="0"/>
              <a:t> </a:t>
            </a:r>
            <a:r>
              <a:rPr lang="en-US" sz="2100" dirty="0" err="1"/>
              <a:t>tulis</a:t>
            </a:r>
            <a:r>
              <a:rPr lang="en-US" sz="2100" dirty="0"/>
              <a:t>/</a:t>
            </a:r>
            <a:r>
              <a:rPr lang="en-US" sz="2100" dirty="0" err="1"/>
              <a:t>rekam</a:t>
            </a:r>
            <a:r>
              <a:rPr lang="en-US" sz="2100" dirty="0"/>
              <a:t> </a:t>
            </a:r>
            <a:r>
              <a:rPr lang="en-US" sz="2100" dirty="0" err="1"/>
              <a:t>untuk</a:t>
            </a:r>
            <a:r>
              <a:rPr lang="en-US" sz="2100" dirty="0"/>
              <a:t> </a:t>
            </a:r>
            <a:r>
              <a:rPr lang="en-US" sz="2100" dirty="0" err="1"/>
              <a:t>mencatat</a:t>
            </a:r>
            <a:r>
              <a:rPr lang="en-US" sz="2100" dirty="0"/>
              <a:t> </a:t>
            </a:r>
            <a:r>
              <a:rPr lang="en-US" sz="2100" dirty="0" err="1"/>
              <a:t>masukan</a:t>
            </a:r>
            <a:r>
              <a:rPr lang="en-US" sz="2100" dirty="0"/>
              <a:t> dan </a:t>
            </a:r>
            <a:r>
              <a:rPr lang="en-US" sz="2100" dirty="0" err="1"/>
              <a:t>revisi</a:t>
            </a:r>
            <a:r>
              <a:rPr lang="en-US" sz="2100" dirty="0"/>
              <a:t> </a:t>
            </a:r>
            <a:r>
              <a:rPr lang="en-US" sz="2100" dirty="0" err="1"/>
              <a:t>selama</a:t>
            </a:r>
            <a:r>
              <a:rPr lang="en-US" sz="2100" dirty="0"/>
              <a:t> </a:t>
            </a:r>
            <a:r>
              <a:rPr lang="en-US" sz="2100" dirty="0" err="1"/>
              <a:t>presentasi</a:t>
            </a:r>
            <a:endParaRPr lang="en-US" sz="2100" dirty="0"/>
          </a:p>
          <a:p>
            <a:pPr marL="201168" lvl="1" indent="0">
              <a:buNone/>
            </a:pPr>
            <a:r>
              <a:rPr lang="en-US" sz="2100" dirty="0" err="1"/>
              <a:t>Persiapkan</a:t>
            </a:r>
            <a:r>
              <a:rPr lang="en-US" sz="2100" dirty="0"/>
              <a:t> </a:t>
            </a:r>
            <a:r>
              <a:rPr lang="en-US" sz="2100" dirty="0" err="1"/>
              <a:t>bentuk</a:t>
            </a:r>
            <a:r>
              <a:rPr lang="en-US" sz="2100" dirty="0"/>
              <a:t> hardcopy </a:t>
            </a:r>
            <a:r>
              <a:rPr lang="en-US" sz="2100" dirty="0" err="1"/>
              <a:t>dari</a:t>
            </a:r>
            <a:r>
              <a:rPr lang="en-US" sz="2100" dirty="0"/>
              <a:t> proposal </a:t>
            </a:r>
            <a:r>
              <a:rPr lang="en-US" sz="2100" dirty="0" err="1"/>
              <a:t>penelitian</a:t>
            </a:r>
            <a:r>
              <a:rPr lang="en-US" sz="2100" dirty="0"/>
              <a:t> </a:t>
            </a:r>
            <a:r>
              <a:rPr lang="en-US" sz="2100" dirty="0" err="1"/>
              <a:t>untuk</a:t>
            </a:r>
            <a:r>
              <a:rPr lang="en-US" sz="2100" dirty="0"/>
              <a:t> </a:t>
            </a:r>
            <a:r>
              <a:rPr lang="en-US" sz="2100" dirty="0" err="1"/>
              <a:t>digunakan</a:t>
            </a:r>
            <a:r>
              <a:rPr lang="en-US" sz="2100" dirty="0"/>
              <a:t> </a:t>
            </a:r>
            <a:r>
              <a:rPr lang="en-US" sz="2100" dirty="0" err="1"/>
              <a:t>saat</a:t>
            </a:r>
            <a:r>
              <a:rPr lang="en-US" sz="2100" dirty="0"/>
              <a:t> </a:t>
            </a:r>
            <a:r>
              <a:rPr lang="en-US" sz="2100" dirty="0" err="1"/>
              <a:t>sesi</a:t>
            </a:r>
            <a:r>
              <a:rPr lang="en-US" sz="2100" dirty="0"/>
              <a:t> </a:t>
            </a:r>
            <a:r>
              <a:rPr lang="en-US" sz="2100" dirty="0" err="1"/>
              <a:t>tanya</a:t>
            </a:r>
            <a:r>
              <a:rPr lang="en-US" sz="2100" dirty="0"/>
              <a:t> </a:t>
            </a:r>
            <a:r>
              <a:rPr lang="en-US" sz="2100" dirty="0" err="1"/>
              <a:t>jawab</a:t>
            </a:r>
            <a:endParaRPr lang="en-ID" sz="2100" dirty="0"/>
          </a:p>
        </p:txBody>
      </p:sp>
    </p:spTree>
    <p:extLst>
      <p:ext uri="{BB962C8B-B14F-4D97-AF65-F5344CB8AC3E}">
        <p14:creationId xmlns:p14="http://schemas.microsoft.com/office/powerpoint/2010/main" val="2099693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A771C-87BD-47AE-B073-E15AE96D6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.</a:t>
            </a: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9BB255-C353-4BB4-A0E4-BCDB8A54F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080" y="2190052"/>
            <a:ext cx="9144000" cy="4228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74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A771C-87BD-47AE-B073-E15AE96D6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..</a:t>
            </a:r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EA854A-F7AE-4D95-86FA-B182CB7A3C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666" y="2241274"/>
            <a:ext cx="1160145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058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A771C-87BD-47AE-B073-E15AE96D6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…</a:t>
            </a:r>
            <a:endParaRPr lang="en-ID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CDA1E15-9A50-4065-9938-89E107636189}"/>
              </a:ext>
            </a:extLst>
          </p:cNvPr>
          <p:cNvGrpSpPr/>
          <p:nvPr/>
        </p:nvGrpSpPr>
        <p:grpSpPr>
          <a:xfrm>
            <a:off x="435251" y="2101091"/>
            <a:ext cx="11639550" cy="4424776"/>
            <a:chOff x="435251" y="1912247"/>
            <a:chExt cx="11639550" cy="442477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FF126D5-1D38-46A3-ABD0-A7182AA5D4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5251" y="1912247"/>
              <a:ext cx="11610975" cy="40957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CBFCE81-CCE5-485A-830D-375312734A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5251" y="2321822"/>
              <a:ext cx="11639550" cy="203835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1125EBCD-2DE9-4493-9218-08163BE24E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5251" y="4327248"/>
              <a:ext cx="11582400" cy="20097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2556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2EA78-AEB3-469B-9025-3B17201A4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 anchor="ctr">
            <a:normAutofit/>
          </a:bodyPr>
          <a:lstStyle/>
          <a:p>
            <a:pPr lvl="0" algn="ctr"/>
            <a:r>
              <a:rPr lang="en-US" sz="4800" i="1" dirty="0">
                <a:solidFill>
                  <a:srgbClr val="FFFFFF"/>
                </a:solidFill>
              </a:rPr>
              <a:t>Thank You!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01178A3-48A8-4195-91A9-86B3EF6D45FE}"/>
              </a:ext>
            </a:extLst>
          </p:cNvPr>
          <p:cNvSpPr txBox="1">
            <a:spLocks/>
          </p:cNvSpPr>
          <p:nvPr/>
        </p:nvSpPr>
        <p:spPr>
          <a:xfrm>
            <a:off x="1682903" y="1163763"/>
            <a:ext cx="9876197" cy="247557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err="1"/>
              <a:t>Terima</a:t>
            </a:r>
            <a:r>
              <a:rPr lang="en-US" dirty="0"/>
              <a:t> Kasih !</a:t>
            </a:r>
          </a:p>
        </p:txBody>
      </p:sp>
    </p:spTree>
    <p:extLst>
      <p:ext uri="{BB962C8B-B14F-4D97-AF65-F5344CB8AC3E}">
        <p14:creationId xmlns:p14="http://schemas.microsoft.com/office/powerpoint/2010/main" val="1917146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0</TotalTime>
  <Words>244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Corbel</vt:lpstr>
      <vt:lpstr>Wingdings</vt:lpstr>
      <vt:lpstr>Parallax</vt:lpstr>
      <vt:lpstr>Presentasi Proposal Penelitian (Lanjutan)</vt:lpstr>
      <vt:lpstr>Presentasi</vt:lpstr>
      <vt:lpstr>Bentuk Presentasi</vt:lpstr>
      <vt:lpstr>Aspek Penilaian .</vt:lpstr>
      <vt:lpstr>Aspek Penilaian ..</vt:lpstr>
      <vt:lpstr>Aspek Penilaian …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2020-03-02T01:02:28Z</dcterms:created>
  <dcterms:modified xsi:type="dcterms:W3CDTF">2021-03-08T02:59:00Z</dcterms:modified>
</cp:coreProperties>
</file>