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59" r:id="rId3"/>
    <p:sldId id="261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 err="1"/>
              <a:t>Presentasi</a:t>
            </a:r>
            <a:r>
              <a:rPr lang="en-US" sz="8000" dirty="0"/>
              <a:t> Proposal </a:t>
            </a:r>
            <a:r>
              <a:rPr lang="en-US" sz="8000" dirty="0" err="1"/>
              <a:t>Penelitian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Pertemuan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6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METODOLOGI PENELITIAN KUANTITATIF DAN APLIKASI PENGOLAHAN ANALISA DATA STATISTIK (MPK 1)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9B2DB-1F33-4028-9175-0B6C9754E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Presentasi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DBED-E395-46C4-A403-803F9B539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Presentasi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15 </a:t>
            </a:r>
            <a:r>
              <a:rPr lang="en-US" sz="2000" dirty="0" err="1"/>
              <a:t>menit</a:t>
            </a:r>
            <a:r>
              <a:rPr lang="en-US" sz="2000" dirty="0"/>
              <a:t> (8-10 slide) dan </a:t>
            </a:r>
            <a:r>
              <a:rPr lang="en-US" sz="2000" dirty="0" err="1"/>
              <a:t>sesi</a:t>
            </a:r>
            <a:r>
              <a:rPr lang="en-US" sz="2000" dirty="0"/>
              <a:t> </a:t>
            </a:r>
            <a:r>
              <a:rPr lang="en-US" sz="2000" dirty="0" err="1"/>
              <a:t>tanya</a:t>
            </a:r>
            <a:r>
              <a:rPr lang="en-US" sz="2000" dirty="0"/>
              <a:t> </a:t>
            </a:r>
            <a:r>
              <a:rPr lang="en-US" sz="2000" dirty="0" err="1"/>
              <a:t>jawab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15 </a:t>
            </a:r>
            <a:r>
              <a:rPr lang="en-US" sz="2000" dirty="0" err="1"/>
              <a:t>menit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presenter: </a:t>
            </a:r>
            <a:r>
              <a:rPr lang="en-US" sz="2000" dirty="0" err="1"/>
              <a:t>urutan</a:t>
            </a:r>
            <a:r>
              <a:rPr lang="en-US" sz="2000" dirty="0"/>
              <a:t> 1- 9, </a:t>
            </a:r>
            <a:r>
              <a:rPr lang="en-US" sz="2000" dirty="0" err="1"/>
              <a:t>kelompok</a:t>
            </a:r>
            <a:r>
              <a:rPr lang="en-US" sz="2000" dirty="0"/>
              <a:t> reviewer: </a:t>
            </a:r>
            <a:r>
              <a:rPr lang="en-US" sz="2000" dirty="0" err="1"/>
              <a:t>urutan</a:t>
            </a:r>
            <a:r>
              <a:rPr lang="en-US" sz="2000" dirty="0"/>
              <a:t> 10-18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reviewer yang </a:t>
            </a:r>
            <a:r>
              <a:rPr lang="en-US" sz="2000" dirty="0" err="1"/>
              <a:t>menanggapi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presenter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dipilih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acak</a:t>
            </a:r>
            <a:r>
              <a:rPr lang="en-US" sz="2000" dirty="0"/>
              <a:t> oleh </a:t>
            </a:r>
            <a:r>
              <a:rPr lang="en-US" sz="2000" dirty="0" err="1"/>
              <a:t>dosen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Keterlibatan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presenter dan reviewer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pertemuan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6 dan 7 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UTS </a:t>
            </a:r>
          </a:p>
        </p:txBody>
      </p:sp>
    </p:spTree>
    <p:extLst>
      <p:ext uri="{BB962C8B-B14F-4D97-AF65-F5344CB8AC3E}">
        <p14:creationId xmlns:p14="http://schemas.microsoft.com/office/powerpoint/2010/main" val="255820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9B2DB-1F33-4028-9175-0B6C9754E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DBED-E395-46C4-A403-803F9B539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Materi</a:t>
            </a:r>
            <a:r>
              <a:rPr lang="en-US" sz="2000" dirty="0"/>
              <a:t>: Uji </a:t>
            </a:r>
            <a:r>
              <a:rPr lang="en-US" sz="2000" dirty="0" err="1"/>
              <a:t>Hipotesis</a:t>
            </a:r>
            <a:r>
              <a:rPr lang="en-US" sz="2000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Sumber</a:t>
            </a:r>
            <a:r>
              <a:rPr lang="en-US" sz="2000" dirty="0"/>
              <a:t>: Chapter 14 – Hypothesis Testing (Wrench, 2013)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Cantumkan</a:t>
            </a:r>
            <a:r>
              <a:rPr lang="en-US" sz="2000" dirty="0"/>
              <a:t> min. 1 </a:t>
            </a:r>
            <a:r>
              <a:rPr lang="en-US" sz="2000" dirty="0" err="1"/>
              <a:t>pertanyaan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materi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di </a:t>
            </a:r>
            <a:r>
              <a:rPr lang="en-US" sz="2000" dirty="0" err="1"/>
              <a:t>akhir</a:t>
            </a:r>
            <a:r>
              <a:rPr lang="en-US" sz="2000" dirty="0"/>
              <a:t> review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Tugas</a:t>
            </a:r>
            <a:r>
              <a:rPr lang="en-US" sz="2000" dirty="0"/>
              <a:t> INDIVIDU (</a:t>
            </a:r>
            <a:r>
              <a:rPr lang="en-US" sz="2000" dirty="0" err="1"/>
              <a:t>mandiri</a:t>
            </a:r>
            <a:r>
              <a:rPr lang="en-US" sz="2000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Ketentuan</a:t>
            </a:r>
            <a:r>
              <a:rPr lang="en-US" sz="2000" dirty="0"/>
              <a:t> lain </a:t>
            </a:r>
            <a:r>
              <a:rPr lang="en-US" sz="2000" dirty="0" err="1"/>
              <a:t>lihat</a:t>
            </a:r>
            <a:r>
              <a:rPr lang="en-US" sz="2000" dirty="0"/>
              <a:t> di </a:t>
            </a:r>
            <a:r>
              <a:rPr lang="en-US" sz="2000" dirty="0" err="1"/>
              <a:t>Petunjuk</a:t>
            </a:r>
            <a:r>
              <a:rPr lang="en-US" sz="2000" dirty="0"/>
              <a:t> </a:t>
            </a:r>
            <a:r>
              <a:rPr lang="en-US" sz="2000" dirty="0" err="1"/>
              <a:t>Pengerjaan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: Review </a:t>
            </a:r>
            <a:r>
              <a:rPr lang="en-US" sz="2000" dirty="0" err="1"/>
              <a:t>Mingguan</a:t>
            </a:r>
            <a:r>
              <a:rPr lang="en-US" sz="2000" dirty="0"/>
              <a:t> (slide 12) pada PPT </a:t>
            </a:r>
            <a:r>
              <a:rPr lang="en-US" sz="2000" dirty="0" err="1"/>
              <a:t>pertemuan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9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9B2DB-1F33-4028-9175-0B6C9754E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DBED-E395-46C4-A403-803F9B539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KELOMPOK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Melanjutkan</a:t>
            </a:r>
            <a:r>
              <a:rPr lang="en-US" sz="2000" dirty="0"/>
              <a:t> </a:t>
            </a:r>
            <a:r>
              <a:rPr lang="en-US" sz="2000" dirty="0" err="1"/>
              <a:t>penyusunan</a:t>
            </a:r>
            <a:r>
              <a:rPr lang="en-US" sz="2000" dirty="0"/>
              <a:t> Proposal </a:t>
            </a:r>
            <a:r>
              <a:rPr lang="en-US" sz="2000" dirty="0" err="1"/>
              <a:t>Penelitian</a:t>
            </a:r>
            <a:r>
              <a:rPr lang="en-US" sz="2000" dirty="0"/>
              <a:t> (Bab 1-3)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menyertakan</a:t>
            </a:r>
            <a:r>
              <a:rPr lang="en-US" sz="2000" dirty="0"/>
              <a:t> </a:t>
            </a:r>
            <a:r>
              <a:rPr lang="en-US" sz="2000" dirty="0" err="1"/>
              <a:t>masukan</a:t>
            </a:r>
            <a:r>
              <a:rPr lang="en-US" sz="2000" dirty="0"/>
              <a:t>/</a:t>
            </a:r>
            <a:r>
              <a:rPr lang="en-US" sz="2000" dirty="0" err="1"/>
              <a:t>kritik</a:t>
            </a:r>
            <a:r>
              <a:rPr lang="en-US" sz="2000" dirty="0"/>
              <a:t>/saran </a:t>
            </a:r>
            <a:r>
              <a:rPr lang="en-US" sz="2000" dirty="0" err="1"/>
              <a:t>selama</a:t>
            </a:r>
            <a:r>
              <a:rPr lang="en-US" sz="2000" dirty="0"/>
              <a:t> </a:t>
            </a:r>
            <a:r>
              <a:rPr lang="en-US" sz="2000" dirty="0" err="1"/>
              <a:t>presentasi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lupa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b="1" dirty="0"/>
              <a:t>pilot testing</a:t>
            </a:r>
            <a:r>
              <a:rPr lang="en-US" sz="2000" dirty="0"/>
              <a:t> </a:t>
            </a:r>
            <a:r>
              <a:rPr lang="en-US" sz="2000" dirty="0" err="1"/>
              <a:t>kuesioner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Proposal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terus</a:t>
            </a:r>
            <a:r>
              <a:rPr lang="en-US" sz="2000" dirty="0"/>
              <a:t> </a:t>
            </a:r>
            <a:r>
              <a:rPr lang="en-US" sz="2000" dirty="0" err="1"/>
              <a:t>diperbaiki</a:t>
            </a:r>
            <a:r>
              <a:rPr lang="en-US" sz="2000" dirty="0"/>
              <a:t> dan </a:t>
            </a:r>
            <a:r>
              <a:rPr lang="en-US" sz="2000" dirty="0" err="1"/>
              <a:t>dikembangkan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deadline </a:t>
            </a:r>
            <a:r>
              <a:rPr lang="en-US" sz="2000" dirty="0" err="1"/>
              <a:t>pengumpulan</a:t>
            </a:r>
            <a:r>
              <a:rPr lang="en-US" sz="2000" dirty="0"/>
              <a:t> pada </a:t>
            </a:r>
            <a:r>
              <a:rPr lang="en-US" sz="2000" dirty="0" err="1"/>
              <a:t>saat</a:t>
            </a:r>
            <a:r>
              <a:rPr lang="en-US" sz="2000" dirty="0"/>
              <a:t> UTS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537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 algn="ctr"/>
            <a:r>
              <a:rPr lang="en-US" sz="4800" i="1" dirty="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{CB01D1E0-8958-43EC-94C1-0F490E07D17A}tf56160789</Template>
  <TotalTime>0</TotalTime>
  <Words>177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Calibri</vt:lpstr>
      <vt:lpstr>Franklin Gothic Book</vt:lpstr>
      <vt:lpstr>1_RetrospectVTI</vt:lpstr>
      <vt:lpstr>Presentasi Proposal Penelitian</vt:lpstr>
      <vt:lpstr>Presentasi</vt:lpstr>
      <vt:lpstr>Review 6</vt:lpstr>
      <vt:lpstr>Tugas 6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2020-03-02T01:02:28Z</dcterms:created>
  <dcterms:modified xsi:type="dcterms:W3CDTF">2020-03-02T03:51:51Z</dcterms:modified>
</cp:coreProperties>
</file>