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60"/>
  </p:handoutMasterIdLst>
  <p:sldIdLst>
    <p:sldId id="256" r:id="rId4"/>
    <p:sldId id="262" r:id="rId5"/>
    <p:sldId id="311" r:id="rId6"/>
    <p:sldId id="326" r:id="rId7"/>
    <p:sldId id="323" r:id="rId8"/>
    <p:sldId id="324" r:id="rId9"/>
    <p:sldId id="317" r:id="rId10"/>
    <p:sldId id="318" r:id="rId11"/>
    <p:sldId id="319" r:id="rId12"/>
    <p:sldId id="320" r:id="rId13"/>
    <p:sldId id="379" r:id="rId14"/>
    <p:sldId id="335" r:id="rId15"/>
    <p:sldId id="380" r:id="rId16"/>
    <p:sldId id="313" r:id="rId17"/>
    <p:sldId id="315" r:id="rId18"/>
    <p:sldId id="328" r:id="rId19"/>
    <p:sldId id="330" r:id="rId20"/>
    <p:sldId id="331" r:id="rId21"/>
    <p:sldId id="333" r:id="rId22"/>
    <p:sldId id="268" r:id="rId23"/>
    <p:sldId id="339" r:id="rId24"/>
    <p:sldId id="341" r:id="rId25"/>
    <p:sldId id="342" r:id="rId26"/>
    <p:sldId id="343" r:id="rId27"/>
    <p:sldId id="277" r:id="rId28"/>
    <p:sldId id="337" r:id="rId29"/>
    <p:sldId id="271" r:id="rId30"/>
    <p:sldId id="295" r:id="rId31"/>
    <p:sldId id="288" r:id="rId32"/>
    <p:sldId id="345" r:id="rId33"/>
    <p:sldId id="346" r:id="rId34"/>
    <p:sldId id="347" r:id="rId35"/>
    <p:sldId id="376" r:id="rId36"/>
    <p:sldId id="378" r:id="rId37"/>
    <p:sldId id="381" r:id="rId38"/>
    <p:sldId id="350" r:id="rId39"/>
    <p:sldId id="351" r:id="rId40"/>
    <p:sldId id="352" r:id="rId41"/>
    <p:sldId id="354" r:id="rId42"/>
    <p:sldId id="356" r:id="rId43"/>
    <p:sldId id="358" r:id="rId44"/>
    <p:sldId id="360" r:id="rId45"/>
    <p:sldId id="362" r:id="rId46"/>
    <p:sldId id="363" r:id="rId47"/>
    <p:sldId id="382" r:id="rId48"/>
    <p:sldId id="364" r:id="rId49"/>
    <p:sldId id="365" r:id="rId50"/>
    <p:sldId id="367" r:id="rId51"/>
    <p:sldId id="369" r:id="rId52"/>
    <p:sldId id="371" r:id="rId53"/>
    <p:sldId id="383" r:id="rId54"/>
    <p:sldId id="348" r:id="rId55"/>
    <p:sldId id="349" r:id="rId56"/>
    <p:sldId id="373" r:id="rId57"/>
    <p:sldId id="374" r:id="rId58"/>
    <p:sldId id="260" r:id="rId5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90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0B321-C218-4A48-AFA6-9F5223CCF50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B654EF-9763-4FC8-BA0F-DD8719286FDA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Bahnschrift" pitchFamily="34" charset="0"/>
            </a:rPr>
            <a:t>Berangkat dari pemikiran Auguste Comte dan dikembangkan oleh John Stuart Mill</a:t>
          </a:r>
        </a:p>
      </dgm:t>
    </dgm:pt>
    <dgm:pt modelId="{7293F382-5281-4969-BA7B-050822CD6948}" type="parTrans" cxnId="{EF5D0AC4-A656-4160-BB5B-D99E6F4574F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89CDA62-4C75-44FF-9D8D-2FEDFC92C4B0}" type="sibTrans" cxnId="{EF5D0AC4-A656-4160-BB5B-D99E6F4574F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A6A024C-781E-4ECD-AED5-1F40D6DF4907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Paradigma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melihat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ilmu-ilmu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sosial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layaknya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ilmu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alam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diukur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secara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objektif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dengan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sama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2EA37970-E13C-4537-8297-210CFFC4A5AE}" type="parTrans" cxnId="{72BC736D-48F1-469F-A1CB-DEF96FAE10A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CC9A6B5-73F9-4F28-825E-FCA8F447B90E}" type="sibTrans" cxnId="{72BC736D-48F1-469F-A1CB-DEF96FAE10A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4ED31F47-8530-4CDF-B627-20255E5FB6A0}">
      <dgm:prSet/>
      <dgm:spPr/>
      <dgm:t>
        <a:bodyPr/>
        <a:lstStyle/>
        <a:p>
          <a:pPr rtl="0"/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Peneliti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dengan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paradigma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ini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selalu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menggunakan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pengukuran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data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secara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kuantitatif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,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melakukan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eksperimen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Bahnschrift" pitchFamily="34" charset="0"/>
            </a:rPr>
            <a:t>dan</a:t>
          </a:r>
          <a:r>
            <a:rPr lang="en-US" dirty="0">
              <a:solidFill>
                <a:schemeClr val="bg1"/>
              </a:solidFill>
              <a:latin typeface="Bahnschrift" pitchFamily="34" charset="0"/>
            </a:rPr>
            <a:t> survey</a:t>
          </a:r>
        </a:p>
      </dgm:t>
    </dgm:pt>
    <dgm:pt modelId="{C83C8B4E-2A0D-4F22-B941-51DDB64719EC}" type="parTrans" cxnId="{D945088B-6D9C-4394-B34E-3C45AA9034A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2D6E3692-AE35-463A-B7D9-C80A6A2CD01A}" type="sibTrans" cxnId="{D945088B-6D9C-4394-B34E-3C45AA9034A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6C586DF-56B9-4ECD-8EB5-60F9A14486EB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Bahnschrift" pitchFamily="34" charset="0"/>
            </a:rPr>
            <a:t>Riset harus  dilakukan secara objektif, ukuran yang tepat, melakukan pengujian terhadap teori atau hipotesis dengan menganalisis data kuantitatif.</a:t>
          </a:r>
        </a:p>
      </dgm:t>
    </dgm:pt>
    <dgm:pt modelId="{15B3BF74-679A-4362-9750-0882D80592DA}" type="parTrans" cxnId="{2489F5CA-FD76-4CCF-9BD1-A268D8303E9D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D6690464-3F69-4B4E-B062-5C87F2246299}" type="sibTrans" cxnId="{2489F5CA-FD76-4CCF-9BD1-A268D8303E9D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882C8ED-04E6-4C69-BEDC-D7831D95E9D0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Bahnschrift" pitchFamily="34" charset="0"/>
            </a:rPr>
            <a:t>Asumsi awal adalah adanya hubungan sebab dalam sebuah fenomena sosial </a:t>
          </a:r>
        </a:p>
      </dgm:t>
    </dgm:pt>
    <dgm:pt modelId="{58AF37ED-7765-4106-928E-C691B0B4A394}" type="parTrans" cxnId="{02CA2EED-8857-4364-88A4-E5FB053E590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1F71040-5777-4FBE-A208-C882C6A34AA3}" type="sibTrans" cxnId="{02CA2EED-8857-4364-88A4-E5FB053E590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B74C8578-5EC3-4D7B-8542-E18BFB79A7F6}" type="pres">
      <dgm:prSet presAssocID="{2130B321-C218-4A48-AFA6-9F5223CCF504}" presName="Name0" presStyleCnt="0">
        <dgm:presLayoutVars>
          <dgm:dir/>
          <dgm:resizeHandles val="exact"/>
        </dgm:presLayoutVars>
      </dgm:prSet>
      <dgm:spPr/>
    </dgm:pt>
    <dgm:pt modelId="{416A837A-6F53-4990-A852-F9FFB0717D44}" type="pres">
      <dgm:prSet presAssocID="{ADB654EF-9763-4FC8-BA0F-DD8719286FDA}" presName="node" presStyleLbl="node1" presStyleIdx="0" presStyleCnt="5">
        <dgm:presLayoutVars>
          <dgm:bulletEnabled val="1"/>
        </dgm:presLayoutVars>
      </dgm:prSet>
      <dgm:spPr/>
    </dgm:pt>
    <dgm:pt modelId="{ACD17C3E-2A9F-45B5-BCBF-5EABFB8A89EF}" type="pres">
      <dgm:prSet presAssocID="{689CDA62-4C75-44FF-9D8D-2FEDFC92C4B0}" presName="sibTrans" presStyleLbl="sibTrans2D1" presStyleIdx="0" presStyleCnt="4"/>
      <dgm:spPr/>
    </dgm:pt>
    <dgm:pt modelId="{04BE7CD8-A634-417D-AFC8-A35EF48AB757}" type="pres">
      <dgm:prSet presAssocID="{689CDA62-4C75-44FF-9D8D-2FEDFC92C4B0}" presName="connectorText" presStyleLbl="sibTrans2D1" presStyleIdx="0" presStyleCnt="4"/>
      <dgm:spPr/>
    </dgm:pt>
    <dgm:pt modelId="{54D457B5-F109-4137-B0D1-14B79E62D96D}" type="pres">
      <dgm:prSet presAssocID="{8A6A024C-781E-4ECD-AED5-1F40D6DF4907}" presName="node" presStyleLbl="node1" presStyleIdx="1" presStyleCnt="5">
        <dgm:presLayoutVars>
          <dgm:bulletEnabled val="1"/>
        </dgm:presLayoutVars>
      </dgm:prSet>
      <dgm:spPr/>
    </dgm:pt>
    <dgm:pt modelId="{3CF1336B-7E80-431D-839D-249C4125C6F5}" type="pres">
      <dgm:prSet presAssocID="{6CC9A6B5-73F9-4F28-825E-FCA8F447B90E}" presName="sibTrans" presStyleLbl="sibTrans2D1" presStyleIdx="1" presStyleCnt="4"/>
      <dgm:spPr/>
    </dgm:pt>
    <dgm:pt modelId="{DAFD632F-5D4F-47EC-A279-54C43F7D633F}" type="pres">
      <dgm:prSet presAssocID="{6CC9A6B5-73F9-4F28-825E-FCA8F447B90E}" presName="connectorText" presStyleLbl="sibTrans2D1" presStyleIdx="1" presStyleCnt="4"/>
      <dgm:spPr/>
    </dgm:pt>
    <dgm:pt modelId="{75B9DFC4-26C6-4C5E-92A4-ACA4CEBA5DD7}" type="pres">
      <dgm:prSet presAssocID="{4ED31F47-8530-4CDF-B627-20255E5FB6A0}" presName="node" presStyleLbl="node1" presStyleIdx="2" presStyleCnt="5">
        <dgm:presLayoutVars>
          <dgm:bulletEnabled val="1"/>
        </dgm:presLayoutVars>
      </dgm:prSet>
      <dgm:spPr/>
    </dgm:pt>
    <dgm:pt modelId="{560F09CF-D061-4E8B-8CF0-82D6B3E9F99A}" type="pres">
      <dgm:prSet presAssocID="{2D6E3692-AE35-463A-B7D9-C80A6A2CD01A}" presName="sibTrans" presStyleLbl="sibTrans2D1" presStyleIdx="2" presStyleCnt="4"/>
      <dgm:spPr/>
    </dgm:pt>
    <dgm:pt modelId="{F422CF75-CEA1-4541-81D0-D4175ABBFC5A}" type="pres">
      <dgm:prSet presAssocID="{2D6E3692-AE35-463A-B7D9-C80A6A2CD01A}" presName="connectorText" presStyleLbl="sibTrans2D1" presStyleIdx="2" presStyleCnt="4"/>
      <dgm:spPr/>
    </dgm:pt>
    <dgm:pt modelId="{D6EDB29F-035A-42E8-AA0C-4BA1702E7717}" type="pres">
      <dgm:prSet presAssocID="{E6C586DF-56B9-4ECD-8EB5-60F9A14486EB}" presName="node" presStyleLbl="node1" presStyleIdx="3" presStyleCnt="5">
        <dgm:presLayoutVars>
          <dgm:bulletEnabled val="1"/>
        </dgm:presLayoutVars>
      </dgm:prSet>
      <dgm:spPr/>
    </dgm:pt>
    <dgm:pt modelId="{29833343-8CC8-4564-885E-C1C5F10C1261}" type="pres">
      <dgm:prSet presAssocID="{D6690464-3F69-4B4E-B062-5C87F2246299}" presName="sibTrans" presStyleLbl="sibTrans2D1" presStyleIdx="3" presStyleCnt="4"/>
      <dgm:spPr/>
    </dgm:pt>
    <dgm:pt modelId="{122E6057-1964-4595-97BD-198324D63F45}" type="pres">
      <dgm:prSet presAssocID="{D6690464-3F69-4B4E-B062-5C87F2246299}" presName="connectorText" presStyleLbl="sibTrans2D1" presStyleIdx="3" presStyleCnt="4"/>
      <dgm:spPr/>
    </dgm:pt>
    <dgm:pt modelId="{AC3501F1-88B7-4B8B-8E9A-E424D2D3D9CF}" type="pres">
      <dgm:prSet presAssocID="{8882C8ED-04E6-4C69-BEDC-D7831D95E9D0}" presName="node" presStyleLbl="node1" presStyleIdx="4" presStyleCnt="5">
        <dgm:presLayoutVars>
          <dgm:bulletEnabled val="1"/>
        </dgm:presLayoutVars>
      </dgm:prSet>
      <dgm:spPr/>
    </dgm:pt>
  </dgm:ptLst>
  <dgm:cxnLst>
    <dgm:cxn modelId="{99178804-238D-4264-BD69-E745BB901B3B}" type="presOf" srcId="{2D6E3692-AE35-463A-B7D9-C80A6A2CD01A}" destId="{560F09CF-D061-4E8B-8CF0-82D6B3E9F99A}" srcOrd="0" destOrd="0" presId="urn:microsoft.com/office/officeart/2005/8/layout/process1"/>
    <dgm:cxn modelId="{FC9FE239-BA8D-45F2-B106-F3DB6EA69E73}" type="presOf" srcId="{ADB654EF-9763-4FC8-BA0F-DD8719286FDA}" destId="{416A837A-6F53-4990-A852-F9FFB0717D44}" srcOrd="0" destOrd="0" presId="urn:microsoft.com/office/officeart/2005/8/layout/process1"/>
    <dgm:cxn modelId="{41BF4760-ADE3-47BC-BFB0-1F14FF6AFCD0}" type="presOf" srcId="{D6690464-3F69-4B4E-B062-5C87F2246299}" destId="{29833343-8CC8-4564-885E-C1C5F10C1261}" srcOrd="0" destOrd="0" presId="urn:microsoft.com/office/officeart/2005/8/layout/process1"/>
    <dgm:cxn modelId="{671CC741-2F2E-43E4-8BFA-8AD504AC79CD}" type="presOf" srcId="{8882C8ED-04E6-4C69-BEDC-D7831D95E9D0}" destId="{AC3501F1-88B7-4B8B-8E9A-E424D2D3D9CF}" srcOrd="0" destOrd="0" presId="urn:microsoft.com/office/officeart/2005/8/layout/process1"/>
    <dgm:cxn modelId="{976EC163-14A5-4FE8-93D8-6402DEEB143C}" type="presOf" srcId="{6CC9A6B5-73F9-4F28-825E-FCA8F447B90E}" destId="{3CF1336B-7E80-431D-839D-249C4125C6F5}" srcOrd="0" destOrd="0" presId="urn:microsoft.com/office/officeart/2005/8/layout/process1"/>
    <dgm:cxn modelId="{05E1F248-99DC-4636-A4F7-93A12D01F531}" type="presOf" srcId="{4ED31F47-8530-4CDF-B627-20255E5FB6A0}" destId="{75B9DFC4-26C6-4C5E-92A4-ACA4CEBA5DD7}" srcOrd="0" destOrd="0" presId="urn:microsoft.com/office/officeart/2005/8/layout/process1"/>
    <dgm:cxn modelId="{9CE3B74B-EEC9-480F-BF48-94D7C466B115}" type="presOf" srcId="{689CDA62-4C75-44FF-9D8D-2FEDFC92C4B0}" destId="{ACD17C3E-2A9F-45B5-BCBF-5EABFB8A89EF}" srcOrd="0" destOrd="0" presId="urn:microsoft.com/office/officeart/2005/8/layout/process1"/>
    <dgm:cxn modelId="{72BC736D-48F1-469F-A1CB-DEF96FAE10A9}" srcId="{2130B321-C218-4A48-AFA6-9F5223CCF504}" destId="{8A6A024C-781E-4ECD-AED5-1F40D6DF4907}" srcOrd="1" destOrd="0" parTransId="{2EA37970-E13C-4537-8297-210CFFC4A5AE}" sibTransId="{6CC9A6B5-73F9-4F28-825E-FCA8F447B90E}"/>
    <dgm:cxn modelId="{0470C97E-DFF6-4EF8-88E7-9DB2FDC97E42}" type="presOf" srcId="{6CC9A6B5-73F9-4F28-825E-FCA8F447B90E}" destId="{DAFD632F-5D4F-47EC-A279-54C43F7D633F}" srcOrd="1" destOrd="0" presId="urn:microsoft.com/office/officeart/2005/8/layout/process1"/>
    <dgm:cxn modelId="{D945088B-6D9C-4394-B34E-3C45AA9034AC}" srcId="{2130B321-C218-4A48-AFA6-9F5223CCF504}" destId="{4ED31F47-8530-4CDF-B627-20255E5FB6A0}" srcOrd="2" destOrd="0" parTransId="{C83C8B4E-2A0D-4F22-B941-51DDB64719EC}" sibTransId="{2D6E3692-AE35-463A-B7D9-C80A6A2CD01A}"/>
    <dgm:cxn modelId="{00A17F9A-9920-4AEB-A7DF-703FFA414573}" type="presOf" srcId="{2130B321-C218-4A48-AFA6-9F5223CCF504}" destId="{B74C8578-5EC3-4D7B-8542-E18BFB79A7F6}" srcOrd="0" destOrd="0" presId="urn:microsoft.com/office/officeart/2005/8/layout/process1"/>
    <dgm:cxn modelId="{5BC4BFA6-C58A-40C1-84FA-1F4B927244E9}" type="presOf" srcId="{D6690464-3F69-4B4E-B062-5C87F2246299}" destId="{122E6057-1964-4595-97BD-198324D63F45}" srcOrd="1" destOrd="0" presId="urn:microsoft.com/office/officeart/2005/8/layout/process1"/>
    <dgm:cxn modelId="{B4F823B1-4071-4B1D-B878-5822AE3C3940}" type="presOf" srcId="{2D6E3692-AE35-463A-B7D9-C80A6A2CD01A}" destId="{F422CF75-CEA1-4541-81D0-D4175ABBFC5A}" srcOrd="1" destOrd="0" presId="urn:microsoft.com/office/officeart/2005/8/layout/process1"/>
    <dgm:cxn modelId="{EF5D0AC4-A656-4160-BB5B-D99E6F4574F6}" srcId="{2130B321-C218-4A48-AFA6-9F5223CCF504}" destId="{ADB654EF-9763-4FC8-BA0F-DD8719286FDA}" srcOrd="0" destOrd="0" parTransId="{7293F382-5281-4969-BA7B-050822CD6948}" sibTransId="{689CDA62-4C75-44FF-9D8D-2FEDFC92C4B0}"/>
    <dgm:cxn modelId="{2489F5CA-FD76-4CCF-9BD1-A268D8303E9D}" srcId="{2130B321-C218-4A48-AFA6-9F5223CCF504}" destId="{E6C586DF-56B9-4ECD-8EB5-60F9A14486EB}" srcOrd="3" destOrd="0" parTransId="{15B3BF74-679A-4362-9750-0882D80592DA}" sibTransId="{D6690464-3F69-4B4E-B062-5C87F2246299}"/>
    <dgm:cxn modelId="{AF7CD1D9-9762-4A23-9B6A-F2A8B2340E6B}" type="presOf" srcId="{8A6A024C-781E-4ECD-AED5-1F40D6DF4907}" destId="{54D457B5-F109-4137-B0D1-14B79E62D96D}" srcOrd="0" destOrd="0" presId="urn:microsoft.com/office/officeart/2005/8/layout/process1"/>
    <dgm:cxn modelId="{91E091E0-3A6C-4C6F-9B2D-075806A1278B}" type="presOf" srcId="{689CDA62-4C75-44FF-9D8D-2FEDFC92C4B0}" destId="{04BE7CD8-A634-417D-AFC8-A35EF48AB757}" srcOrd="1" destOrd="0" presId="urn:microsoft.com/office/officeart/2005/8/layout/process1"/>
    <dgm:cxn modelId="{02CA2EED-8857-4364-88A4-E5FB053E5905}" srcId="{2130B321-C218-4A48-AFA6-9F5223CCF504}" destId="{8882C8ED-04E6-4C69-BEDC-D7831D95E9D0}" srcOrd="4" destOrd="0" parTransId="{58AF37ED-7765-4106-928E-C691B0B4A394}" sibTransId="{E1F71040-5777-4FBE-A208-C882C6A34AA3}"/>
    <dgm:cxn modelId="{8040F0F4-B8A6-47C4-8D3F-0E633A528C34}" type="presOf" srcId="{E6C586DF-56B9-4ECD-8EB5-60F9A14486EB}" destId="{D6EDB29F-035A-42E8-AA0C-4BA1702E7717}" srcOrd="0" destOrd="0" presId="urn:microsoft.com/office/officeart/2005/8/layout/process1"/>
    <dgm:cxn modelId="{0909B591-86A3-429B-BEE0-C10395CF52DE}" type="presParOf" srcId="{B74C8578-5EC3-4D7B-8542-E18BFB79A7F6}" destId="{416A837A-6F53-4990-A852-F9FFB0717D44}" srcOrd="0" destOrd="0" presId="urn:microsoft.com/office/officeart/2005/8/layout/process1"/>
    <dgm:cxn modelId="{A58CF544-D251-4D62-8224-9E406FC69A80}" type="presParOf" srcId="{B74C8578-5EC3-4D7B-8542-E18BFB79A7F6}" destId="{ACD17C3E-2A9F-45B5-BCBF-5EABFB8A89EF}" srcOrd="1" destOrd="0" presId="urn:microsoft.com/office/officeart/2005/8/layout/process1"/>
    <dgm:cxn modelId="{1A48AAD6-96A9-40C0-9F28-1B5A2DFD276A}" type="presParOf" srcId="{ACD17C3E-2A9F-45B5-BCBF-5EABFB8A89EF}" destId="{04BE7CD8-A634-417D-AFC8-A35EF48AB757}" srcOrd="0" destOrd="0" presId="urn:microsoft.com/office/officeart/2005/8/layout/process1"/>
    <dgm:cxn modelId="{FE0A14F2-6351-4600-8BAB-98556F13978D}" type="presParOf" srcId="{B74C8578-5EC3-4D7B-8542-E18BFB79A7F6}" destId="{54D457B5-F109-4137-B0D1-14B79E62D96D}" srcOrd="2" destOrd="0" presId="urn:microsoft.com/office/officeart/2005/8/layout/process1"/>
    <dgm:cxn modelId="{B6094738-7714-4E51-8B13-0DB2231775BC}" type="presParOf" srcId="{B74C8578-5EC3-4D7B-8542-E18BFB79A7F6}" destId="{3CF1336B-7E80-431D-839D-249C4125C6F5}" srcOrd="3" destOrd="0" presId="urn:microsoft.com/office/officeart/2005/8/layout/process1"/>
    <dgm:cxn modelId="{BEED11B5-3086-469C-8118-7FF035941717}" type="presParOf" srcId="{3CF1336B-7E80-431D-839D-249C4125C6F5}" destId="{DAFD632F-5D4F-47EC-A279-54C43F7D633F}" srcOrd="0" destOrd="0" presId="urn:microsoft.com/office/officeart/2005/8/layout/process1"/>
    <dgm:cxn modelId="{1C7614AF-E8AB-4675-84AF-13110B7936A8}" type="presParOf" srcId="{B74C8578-5EC3-4D7B-8542-E18BFB79A7F6}" destId="{75B9DFC4-26C6-4C5E-92A4-ACA4CEBA5DD7}" srcOrd="4" destOrd="0" presId="urn:microsoft.com/office/officeart/2005/8/layout/process1"/>
    <dgm:cxn modelId="{B3B18022-AC7F-4531-99BB-1776201834DB}" type="presParOf" srcId="{B74C8578-5EC3-4D7B-8542-E18BFB79A7F6}" destId="{560F09CF-D061-4E8B-8CF0-82D6B3E9F99A}" srcOrd="5" destOrd="0" presId="urn:microsoft.com/office/officeart/2005/8/layout/process1"/>
    <dgm:cxn modelId="{E3DA51C6-95E8-4D9A-B506-B60C74B6FD5A}" type="presParOf" srcId="{560F09CF-D061-4E8B-8CF0-82D6B3E9F99A}" destId="{F422CF75-CEA1-4541-81D0-D4175ABBFC5A}" srcOrd="0" destOrd="0" presId="urn:microsoft.com/office/officeart/2005/8/layout/process1"/>
    <dgm:cxn modelId="{CFF1A041-B38E-45D7-BCCC-FF2CCCFFE0F3}" type="presParOf" srcId="{B74C8578-5EC3-4D7B-8542-E18BFB79A7F6}" destId="{D6EDB29F-035A-42E8-AA0C-4BA1702E7717}" srcOrd="6" destOrd="0" presId="urn:microsoft.com/office/officeart/2005/8/layout/process1"/>
    <dgm:cxn modelId="{A6A4175D-4102-4902-B81F-A59DAE9B259A}" type="presParOf" srcId="{B74C8578-5EC3-4D7B-8542-E18BFB79A7F6}" destId="{29833343-8CC8-4564-885E-C1C5F10C1261}" srcOrd="7" destOrd="0" presId="urn:microsoft.com/office/officeart/2005/8/layout/process1"/>
    <dgm:cxn modelId="{7EC6F2CD-F388-49A5-8B6C-5D16C9786F0F}" type="presParOf" srcId="{29833343-8CC8-4564-885E-C1C5F10C1261}" destId="{122E6057-1964-4595-97BD-198324D63F45}" srcOrd="0" destOrd="0" presId="urn:microsoft.com/office/officeart/2005/8/layout/process1"/>
    <dgm:cxn modelId="{EE7ED8D6-B742-45F8-9A42-F8D286050C3B}" type="presParOf" srcId="{B74C8578-5EC3-4D7B-8542-E18BFB79A7F6}" destId="{AC3501F1-88B7-4B8B-8E9A-E424D2D3D9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43A58-AA73-4521-AD70-8B88BAE5BF1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B841232-0CC6-46A2-B81D-1F6C483C78C2}">
      <dgm:prSet custT="1"/>
      <dgm:spPr/>
      <dgm:t>
        <a:bodyPr/>
        <a:lstStyle/>
        <a:p>
          <a:pPr rtl="0"/>
          <a:r>
            <a:rPr lang="en-US" sz="1600">
              <a:solidFill>
                <a:schemeClr val="tx1"/>
              </a:solidFill>
              <a:latin typeface="Bahnschrift" pitchFamily="34" charset="0"/>
            </a:rPr>
            <a:t>Analisis yang sistematis yang didapatkan melalui observasi yang detail terhadap terhadap tindakan – tindakan sosial yang bermakna yang dilakukan individu dalam lingkungan alamiahnya. </a:t>
          </a:r>
        </a:p>
      </dgm:t>
    </dgm:pt>
    <dgm:pt modelId="{66D6C198-8C9F-4AA9-9A16-6538F5FEFFC6}" type="parTrans" cxnId="{64EADAE0-6B08-42C5-822D-AA71617176C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B8CDD4C6-41D7-4D25-9627-2960189CA5DE}" type="sibTrans" cxnId="{64EADAE0-6B08-42C5-822D-AA71617176C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F06774AD-C7E3-4DEC-ABAF-DE33D8DE4DA9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Analisis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dilakukan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mendapatkan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pemahaman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interpretasi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mereka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menciptakan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mengkonstruksi</a:t>
          </a:r>
          <a:r>
            <a:rPr lang="en-US" sz="16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ahnschrift" pitchFamily="34" charset="0"/>
            </a:rPr>
            <a:t>dunianya</a:t>
          </a:r>
          <a:endParaRPr lang="en-US" sz="1600" dirty="0">
            <a:solidFill>
              <a:schemeClr val="tx1"/>
            </a:solidFill>
            <a:latin typeface="Bahnschrift" pitchFamily="34" charset="0"/>
          </a:endParaRPr>
        </a:p>
      </dgm:t>
    </dgm:pt>
    <dgm:pt modelId="{1C9C19EE-E77F-49D9-AECE-04C9B881B191}" type="parTrans" cxnId="{0FBDD705-ADA2-4025-AB22-78678E66F5A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3B7FF128-DD0A-4ABD-B20A-596A31CBF9FD}" type="sibTrans" cxnId="{0FBDD705-ADA2-4025-AB22-78678E66F5A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60982644-90F1-4B0F-9CB1-94DDC31772FB}">
      <dgm:prSet custT="1"/>
      <dgm:spPr/>
      <dgm:t>
        <a:bodyPr/>
        <a:lstStyle/>
        <a:p>
          <a:pPr rtl="0"/>
          <a:r>
            <a:rPr lang="en-US" sz="1600">
              <a:solidFill>
                <a:schemeClr val="tx1"/>
              </a:solidFill>
              <a:latin typeface="Bahnschrift" pitchFamily="34" charset="0"/>
            </a:rPr>
            <a:t>Realitas merupakan hal yang subjektif yang dikonstruksikan oleh individu</a:t>
          </a:r>
        </a:p>
      </dgm:t>
    </dgm:pt>
    <dgm:pt modelId="{831E21D7-C9A6-4415-8902-4AF074DBEB30}" type="parTrans" cxnId="{A6153054-76CD-44A9-9E42-919C6CC3A2F3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F4D3C3B6-D777-4F24-BDBA-4A5D155A8C68}" type="sibTrans" cxnId="{A6153054-76CD-44A9-9E42-919C6CC3A2F3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A9DB8886-7A9C-45CF-9DBD-2E3487A75EC2}" type="pres">
      <dgm:prSet presAssocID="{48F43A58-AA73-4521-AD70-8B88BAE5BF1D}" presName="linearFlow" presStyleCnt="0">
        <dgm:presLayoutVars>
          <dgm:resizeHandles val="exact"/>
        </dgm:presLayoutVars>
      </dgm:prSet>
      <dgm:spPr/>
    </dgm:pt>
    <dgm:pt modelId="{2D556E87-8910-4AE9-B2E4-2C334C8628A8}" type="pres">
      <dgm:prSet presAssocID="{AB841232-0CC6-46A2-B81D-1F6C483C78C2}" presName="node" presStyleLbl="node1" presStyleIdx="0" presStyleCnt="3">
        <dgm:presLayoutVars>
          <dgm:bulletEnabled val="1"/>
        </dgm:presLayoutVars>
      </dgm:prSet>
      <dgm:spPr/>
    </dgm:pt>
    <dgm:pt modelId="{102B1D02-8618-43AC-9108-E2B34A945E4C}" type="pres">
      <dgm:prSet presAssocID="{B8CDD4C6-41D7-4D25-9627-2960189CA5DE}" presName="sibTrans" presStyleLbl="sibTrans2D1" presStyleIdx="0" presStyleCnt="2"/>
      <dgm:spPr/>
    </dgm:pt>
    <dgm:pt modelId="{4681A8C1-4278-4C99-B373-CC5F6A3A9658}" type="pres">
      <dgm:prSet presAssocID="{B8CDD4C6-41D7-4D25-9627-2960189CA5DE}" presName="connectorText" presStyleLbl="sibTrans2D1" presStyleIdx="0" presStyleCnt="2"/>
      <dgm:spPr/>
    </dgm:pt>
    <dgm:pt modelId="{654B7475-0E91-46CE-8FEE-63DE3846683B}" type="pres">
      <dgm:prSet presAssocID="{F06774AD-C7E3-4DEC-ABAF-DE33D8DE4DA9}" presName="node" presStyleLbl="node1" presStyleIdx="1" presStyleCnt="3">
        <dgm:presLayoutVars>
          <dgm:bulletEnabled val="1"/>
        </dgm:presLayoutVars>
      </dgm:prSet>
      <dgm:spPr/>
    </dgm:pt>
    <dgm:pt modelId="{2E92EE30-AB42-4755-A378-70903F48F58F}" type="pres">
      <dgm:prSet presAssocID="{3B7FF128-DD0A-4ABD-B20A-596A31CBF9FD}" presName="sibTrans" presStyleLbl="sibTrans2D1" presStyleIdx="1" presStyleCnt="2"/>
      <dgm:spPr/>
    </dgm:pt>
    <dgm:pt modelId="{AC3BD100-808D-4360-97B8-AF9B9C16E304}" type="pres">
      <dgm:prSet presAssocID="{3B7FF128-DD0A-4ABD-B20A-596A31CBF9FD}" presName="connectorText" presStyleLbl="sibTrans2D1" presStyleIdx="1" presStyleCnt="2"/>
      <dgm:spPr/>
    </dgm:pt>
    <dgm:pt modelId="{12A8CE59-88FB-4E78-B442-E6B9A06D4994}" type="pres">
      <dgm:prSet presAssocID="{60982644-90F1-4B0F-9CB1-94DDC31772FB}" presName="node" presStyleLbl="node1" presStyleIdx="2" presStyleCnt="3">
        <dgm:presLayoutVars>
          <dgm:bulletEnabled val="1"/>
        </dgm:presLayoutVars>
      </dgm:prSet>
      <dgm:spPr/>
    </dgm:pt>
  </dgm:ptLst>
  <dgm:cxnLst>
    <dgm:cxn modelId="{0FBDD705-ADA2-4025-AB22-78678E66F5AD}" srcId="{48F43A58-AA73-4521-AD70-8B88BAE5BF1D}" destId="{F06774AD-C7E3-4DEC-ABAF-DE33D8DE4DA9}" srcOrd="1" destOrd="0" parTransId="{1C9C19EE-E77F-49D9-AECE-04C9B881B191}" sibTransId="{3B7FF128-DD0A-4ABD-B20A-596A31CBF9FD}"/>
    <dgm:cxn modelId="{4061780A-DD2F-4BAD-859C-DE6993863400}" type="presOf" srcId="{3B7FF128-DD0A-4ABD-B20A-596A31CBF9FD}" destId="{2E92EE30-AB42-4755-A378-70903F48F58F}" srcOrd="0" destOrd="0" presId="urn:microsoft.com/office/officeart/2005/8/layout/process2"/>
    <dgm:cxn modelId="{BE0F0A12-D0AA-486B-B64E-62124937AEB6}" type="presOf" srcId="{F06774AD-C7E3-4DEC-ABAF-DE33D8DE4DA9}" destId="{654B7475-0E91-46CE-8FEE-63DE3846683B}" srcOrd="0" destOrd="0" presId="urn:microsoft.com/office/officeart/2005/8/layout/process2"/>
    <dgm:cxn modelId="{E7356837-6F82-4A07-91E4-028FE38B7F2A}" type="presOf" srcId="{48F43A58-AA73-4521-AD70-8B88BAE5BF1D}" destId="{A9DB8886-7A9C-45CF-9DBD-2E3487A75EC2}" srcOrd="0" destOrd="0" presId="urn:microsoft.com/office/officeart/2005/8/layout/process2"/>
    <dgm:cxn modelId="{9F33F660-12BA-4832-A3B9-7047181D174E}" type="presOf" srcId="{3B7FF128-DD0A-4ABD-B20A-596A31CBF9FD}" destId="{AC3BD100-808D-4360-97B8-AF9B9C16E304}" srcOrd="1" destOrd="0" presId="urn:microsoft.com/office/officeart/2005/8/layout/process2"/>
    <dgm:cxn modelId="{45D7A964-E121-4C5F-B125-9D20D6100A66}" type="presOf" srcId="{B8CDD4C6-41D7-4D25-9627-2960189CA5DE}" destId="{102B1D02-8618-43AC-9108-E2B34A945E4C}" srcOrd="0" destOrd="0" presId="urn:microsoft.com/office/officeart/2005/8/layout/process2"/>
    <dgm:cxn modelId="{A6153054-76CD-44A9-9E42-919C6CC3A2F3}" srcId="{48F43A58-AA73-4521-AD70-8B88BAE5BF1D}" destId="{60982644-90F1-4B0F-9CB1-94DDC31772FB}" srcOrd="2" destOrd="0" parTransId="{831E21D7-C9A6-4415-8902-4AF074DBEB30}" sibTransId="{F4D3C3B6-D777-4F24-BDBA-4A5D155A8C68}"/>
    <dgm:cxn modelId="{A034BBB5-ADC0-4B1A-B617-9083636F4340}" type="presOf" srcId="{AB841232-0CC6-46A2-B81D-1F6C483C78C2}" destId="{2D556E87-8910-4AE9-B2E4-2C334C8628A8}" srcOrd="0" destOrd="0" presId="urn:microsoft.com/office/officeart/2005/8/layout/process2"/>
    <dgm:cxn modelId="{173B8EB7-F0F9-4E9D-A5A2-5C18F2008166}" type="presOf" srcId="{60982644-90F1-4B0F-9CB1-94DDC31772FB}" destId="{12A8CE59-88FB-4E78-B442-E6B9A06D4994}" srcOrd="0" destOrd="0" presId="urn:microsoft.com/office/officeart/2005/8/layout/process2"/>
    <dgm:cxn modelId="{EC343EDC-24DE-45BB-BFEB-CCB7B5595E4F}" type="presOf" srcId="{B8CDD4C6-41D7-4D25-9627-2960189CA5DE}" destId="{4681A8C1-4278-4C99-B373-CC5F6A3A9658}" srcOrd="1" destOrd="0" presId="urn:microsoft.com/office/officeart/2005/8/layout/process2"/>
    <dgm:cxn modelId="{64EADAE0-6B08-42C5-822D-AA71617176CD}" srcId="{48F43A58-AA73-4521-AD70-8B88BAE5BF1D}" destId="{AB841232-0CC6-46A2-B81D-1F6C483C78C2}" srcOrd="0" destOrd="0" parTransId="{66D6C198-8C9F-4AA9-9A16-6538F5FEFFC6}" sibTransId="{B8CDD4C6-41D7-4D25-9627-2960189CA5DE}"/>
    <dgm:cxn modelId="{1DFD7253-5736-43EF-BF0B-84284BDFE584}" type="presParOf" srcId="{A9DB8886-7A9C-45CF-9DBD-2E3487A75EC2}" destId="{2D556E87-8910-4AE9-B2E4-2C334C8628A8}" srcOrd="0" destOrd="0" presId="urn:microsoft.com/office/officeart/2005/8/layout/process2"/>
    <dgm:cxn modelId="{86E3CEC7-5B3B-4673-9704-9C933B8704FF}" type="presParOf" srcId="{A9DB8886-7A9C-45CF-9DBD-2E3487A75EC2}" destId="{102B1D02-8618-43AC-9108-E2B34A945E4C}" srcOrd="1" destOrd="0" presId="urn:microsoft.com/office/officeart/2005/8/layout/process2"/>
    <dgm:cxn modelId="{2B9D3D12-1DB2-406E-B49E-8CDAC0507E87}" type="presParOf" srcId="{102B1D02-8618-43AC-9108-E2B34A945E4C}" destId="{4681A8C1-4278-4C99-B373-CC5F6A3A9658}" srcOrd="0" destOrd="0" presId="urn:microsoft.com/office/officeart/2005/8/layout/process2"/>
    <dgm:cxn modelId="{72218C41-678C-45E7-AF55-3B3DDDD7B6F0}" type="presParOf" srcId="{A9DB8886-7A9C-45CF-9DBD-2E3487A75EC2}" destId="{654B7475-0E91-46CE-8FEE-63DE3846683B}" srcOrd="2" destOrd="0" presId="urn:microsoft.com/office/officeart/2005/8/layout/process2"/>
    <dgm:cxn modelId="{A6A718AB-D182-476C-AD70-992271E5E8A3}" type="presParOf" srcId="{A9DB8886-7A9C-45CF-9DBD-2E3487A75EC2}" destId="{2E92EE30-AB42-4755-A378-70903F48F58F}" srcOrd="3" destOrd="0" presId="urn:microsoft.com/office/officeart/2005/8/layout/process2"/>
    <dgm:cxn modelId="{7A51FB18-8589-43C0-9F0C-BAAFFF82AC3A}" type="presParOf" srcId="{2E92EE30-AB42-4755-A378-70903F48F58F}" destId="{AC3BD100-808D-4360-97B8-AF9B9C16E304}" srcOrd="0" destOrd="0" presId="urn:microsoft.com/office/officeart/2005/8/layout/process2"/>
    <dgm:cxn modelId="{93E3AD9B-EA98-4DB5-9E53-F02994000E27}" type="presParOf" srcId="{A9DB8886-7A9C-45CF-9DBD-2E3487A75EC2}" destId="{12A8CE59-88FB-4E78-B442-E6B9A06D499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C9F33-D36F-4045-A114-315C1E698BB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5991CF-6FE7-41B6-B443-FE2088E9FC44}">
      <dgm:prSet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Bahnschrift" pitchFamily="34" charset="0"/>
            </a:rPr>
            <a:t>Proses mengungkapkan struktur atau realitas yang tersembunyi dalam dunia yang bersifat material untuk membantu individu merubah kondisi dan membangun dunia yang lebih baik</a:t>
          </a:r>
        </a:p>
      </dgm:t>
    </dgm:pt>
    <dgm:pt modelId="{72D24B8A-15C2-4E18-875C-AD96075C876A}" type="parTrans" cxnId="{8ED075A9-2E08-4629-BB16-7FFC9C843D6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ahnschrift" pitchFamily="34" charset="0"/>
          </a:endParaRPr>
        </a:p>
      </dgm:t>
    </dgm:pt>
    <dgm:pt modelId="{48126F33-9313-4A99-BFFF-8F7517227C9E}" type="sibTrans" cxnId="{8ED075A9-2E08-4629-BB16-7FFC9C843D60}">
      <dgm:prSet custT="1"/>
      <dgm:spPr/>
      <dgm:t>
        <a:bodyPr/>
        <a:lstStyle/>
        <a:p>
          <a:endParaRPr lang="en-US" sz="1050">
            <a:solidFill>
              <a:schemeClr val="tx1"/>
            </a:solidFill>
            <a:latin typeface="Bahnschrift" pitchFamily="34" charset="0"/>
          </a:endParaRPr>
        </a:p>
      </dgm:t>
    </dgm:pt>
    <dgm:pt modelId="{03C2A9DB-066C-4830-9984-6BBDD769D743}">
      <dgm:prSet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Bahnschrift" pitchFamily="34" charset="0"/>
            </a:rPr>
            <a:t>Adanya ketidakteraturan dan realitas palsu yang harus diungkap karena hal tersebut merugikan masyarakat</a:t>
          </a:r>
        </a:p>
      </dgm:t>
    </dgm:pt>
    <dgm:pt modelId="{3BD8FD0A-48FF-41B0-BE92-CBF56B84AD7F}" type="parTrans" cxnId="{69DDEBDA-CB1A-42A1-800C-4FBA869AA46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ahnschrift" pitchFamily="34" charset="0"/>
          </a:endParaRPr>
        </a:p>
      </dgm:t>
    </dgm:pt>
    <dgm:pt modelId="{48DEDA84-0CD8-4CE9-BFDF-9A3D658471C0}" type="sibTrans" cxnId="{69DDEBDA-CB1A-42A1-800C-4FBA869AA46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ahnschrift" pitchFamily="34" charset="0"/>
          </a:endParaRPr>
        </a:p>
      </dgm:t>
    </dgm:pt>
    <dgm:pt modelId="{05BEBCF4-1289-4C6C-ADA4-A92DDF0C1FD8}" type="pres">
      <dgm:prSet presAssocID="{2D9C9F33-D36F-4045-A114-315C1E698BBC}" presName="linearFlow" presStyleCnt="0">
        <dgm:presLayoutVars>
          <dgm:dir/>
          <dgm:resizeHandles val="exact"/>
        </dgm:presLayoutVars>
      </dgm:prSet>
      <dgm:spPr/>
    </dgm:pt>
    <dgm:pt modelId="{A27797B7-CAFA-41B2-855E-2780060E5867}" type="pres">
      <dgm:prSet presAssocID="{2D5991CF-6FE7-41B6-B443-FE2088E9FC44}" presName="node" presStyleLbl="node1" presStyleIdx="0" presStyleCnt="2">
        <dgm:presLayoutVars>
          <dgm:bulletEnabled val="1"/>
        </dgm:presLayoutVars>
      </dgm:prSet>
      <dgm:spPr/>
    </dgm:pt>
    <dgm:pt modelId="{2710C803-951E-41D7-9BE4-0A17982CABC8}" type="pres">
      <dgm:prSet presAssocID="{48126F33-9313-4A99-BFFF-8F7517227C9E}" presName="spacerL" presStyleCnt="0"/>
      <dgm:spPr/>
    </dgm:pt>
    <dgm:pt modelId="{5FDF195B-0B1D-4667-818D-0E11B045D811}" type="pres">
      <dgm:prSet presAssocID="{48126F33-9313-4A99-BFFF-8F7517227C9E}" presName="sibTrans" presStyleLbl="sibTrans2D1" presStyleIdx="0" presStyleCnt="1"/>
      <dgm:spPr/>
    </dgm:pt>
    <dgm:pt modelId="{71FE536E-CBDA-4197-BFBE-2C3D97195196}" type="pres">
      <dgm:prSet presAssocID="{48126F33-9313-4A99-BFFF-8F7517227C9E}" presName="spacerR" presStyleCnt="0"/>
      <dgm:spPr/>
    </dgm:pt>
    <dgm:pt modelId="{E9F50EEB-1C30-48FC-9B46-E3A005C3F025}" type="pres">
      <dgm:prSet presAssocID="{03C2A9DB-066C-4830-9984-6BBDD769D743}" presName="node" presStyleLbl="node1" presStyleIdx="1" presStyleCnt="2">
        <dgm:presLayoutVars>
          <dgm:bulletEnabled val="1"/>
        </dgm:presLayoutVars>
      </dgm:prSet>
      <dgm:spPr/>
    </dgm:pt>
  </dgm:ptLst>
  <dgm:cxnLst>
    <dgm:cxn modelId="{90AC4D4F-6008-42DD-94A7-C84D0AB81F2E}" type="presOf" srcId="{03C2A9DB-066C-4830-9984-6BBDD769D743}" destId="{E9F50EEB-1C30-48FC-9B46-E3A005C3F025}" srcOrd="0" destOrd="0" presId="urn:microsoft.com/office/officeart/2005/8/layout/equation1"/>
    <dgm:cxn modelId="{0FD42A98-3020-4AEB-AC0E-46F25578880F}" type="presOf" srcId="{2D9C9F33-D36F-4045-A114-315C1E698BBC}" destId="{05BEBCF4-1289-4C6C-ADA4-A92DDF0C1FD8}" srcOrd="0" destOrd="0" presId="urn:microsoft.com/office/officeart/2005/8/layout/equation1"/>
    <dgm:cxn modelId="{8ED075A9-2E08-4629-BB16-7FFC9C843D60}" srcId="{2D9C9F33-D36F-4045-A114-315C1E698BBC}" destId="{2D5991CF-6FE7-41B6-B443-FE2088E9FC44}" srcOrd="0" destOrd="0" parTransId="{72D24B8A-15C2-4E18-875C-AD96075C876A}" sibTransId="{48126F33-9313-4A99-BFFF-8F7517227C9E}"/>
    <dgm:cxn modelId="{69DDEBDA-CB1A-42A1-800C-4FBA869AA46D}" srcId="{2D9C9F33-D36F-4045-A114-315C1E698BBC}" destId="{03C2A9DB-066C-4830-9984-6BBDD769D743}" srcOrd="1" destOrd="0" parTransId="{3BD8FD0A-48FF-41B0-BE92-CBF56B84AD7F}" sibTransId="{48DEDA84-0CD8-4CE9-BFDF-9A3D658471C0}"/>
    <dgm:cxn modelId="{ED09CBDF-1438-4563-AC48-7A9FAED262AA}" type="presOf" srcId="{48126F33-9313-4A99-BFFF-8F7517227C9E}" destId="{5FDF195B-0B1D-4667-818D-0E11B045D811}" srcOrd="0" destOrd="0" presId="urn:microsoft.com/office/officeart/2005/8/layout/equation1"/>
    <dgm:cxn modelId="{96D19CEF-E44B-4A3F-8EA3-C37C966CF2B2}" type="presOf" srcId="{2D5991CF-6FE7-41B6-B443-FE2088E9FC44}" destId="{A27797B7-CAFA-41B2-855E-2780060E5867}" srcOrd="0" destOrd="0" presId="urn:microsoft.com/office/officeart/2005/8/layout/equation1"/>
    <dgm:cxn modelId="{4E24877E-D57F-4442-BFE2-03481B5FACB8}" type="presParOf" srcId="{05BEBCF4-1289-4C6C-ADA4-A92DDF0C1FD8}" destId="{A27797B7-CAFA-41B2-855E-2780060E5867}" srcOrd="0" destOrd="0" presId="urn:microsoft.com/office/officeart/2005/8/layout/equation1"/>
    <dgm:cxn modelId="{0F18A2A8-91E9-443B-A4E4-A5595AB09C4A}" type="presParOf" srcId="{05BEBCF4-1289-4C6C-ADA4-A92DDF0C1FD8}" destId="{2710C803-951E-41D7-9BE4-0A17982CABC8}" srcOrd="1" destOrd="0" presId="urn:microsoft.com/office/officeart/2005/8/layout/equation1"/>
    <dgm:cxn modelId="{FD614808-EC1C-4D7C-AE93-1896AF506287}" type="presParOf" srcId="{05BEBCF4-1289-4C6C-ADA4-A92DDF0C1FD8}" destId="{5FDF195B-0B1D-4667-818D-0E11B045D811}" srcOrd="2" destOrd="0" presId="urn:microsoft.com/office/officeart/2005/8/layout/equation1"/>
    <dgm:cxn modelId="{A98AA273-586E-42F4-8B80-A7B740FD1FE2}" type="presParOf" srcId="{05BEBCF4-1289-4C6C-ADA4-A92DDF0C1FD8}" destId="{71FE536E-CBDA-4197-BFBE-2C3D97195196}" srcOrd="3" destOrd="0" presId="urn:microsoft.com/office/officeart/2005/8/layout/equation1"/>
    <dgm:cxn modelId="{A50EB23B-FADB-4035-8FDE-C2F89210013A}" type="presParOf" srcId="{05BEBCF4-1289-4C6C-ADA4-A92DDF0C1FD8}" destId="{E9F50EEB-1C30-48FC-9B46-E3A005C3F02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608ED-BBF0-4246-B44F-8E4CFF55C918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95BF05-2915-4EDE-962F-C7C4A99F1597}">
      <dgm:prSet custT="1"/>
      <dgm:spPr/>
      <dgm:t>
        <a:bodyPr/>
        <a:lstStyle/>
        <a:p>
          <a:pPr rtl="0"/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Data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prosedurnya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sangat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baku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matang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.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lebih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longgar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. </a:t>
          </a:r>
        </a:p>
      </dgm:t>
    </dgm:pt>
    <dgm:pt modelId="{27449249-DD3C-4450-9750-8217395E2F88}" type="parTrans" cxnId="{D1A749E1-D866-4063-81C0-564E23155DE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E35C849A-84E6-4876-93C8-4DA8741B6769}" type="sibTrans" cxnId="{D1A749E1-D866-4063-81C0-564E23155DE1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8FE0FB1F-56A3-443C-B9E6-5A882425CA07}">
      <dgm:prSet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Bahnschrift" pitchFamily="34" charset="0"/>
            </a:rPr>
            <a:t>Data kualitatif yang ingin didapatkan otentik, bukan berupa angka, jadi tidak perlu skala. Hanya perlu data yang mendalam mengenai fenomena yang diteliti.</a:t>
          </a:r>
        </a:p>
      </dgm:t>
    </dgm:pt>
    <dgm:pt modelId="{DF58E4DC-B5B6-4E95-8908-4CB74AE7DA32}" type="parTrans" cxnId="{96EE0FFB-BFCE-44E8-9E86-63413C014D1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16E319D6-1E81-44C4-A4B1-D8DB3BCDE607}" type="sibTrans" cxnId="{96EE0FFB-BFCE-44E8-9E86-63413C014D1D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7FD7179D-9339-434C-B46B-6713D8F1A2C0}">
      <dgm:prSet custT="1"/>
      <dgm:spPr/>
      <dgm:t>
        <a:bodyPr/>
        <a:lstStyle/>
        <a:p>
          <a:pPr rtl="0"/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Analisa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data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koding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dilihat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kata,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per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dsb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)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penghitungan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ahnschrift" pitchFamily="34" charset="0"/>
            </a:rPr>
            <a:t>statistik</a:t>
          </a:r>
          <a:r>
            <a:rPr lang="en-US" sz="1400" dirty="0">
              <a:solidFill>
                <a:schemeClr val="tx1"/>
              </a:solidFill>
              <a:latin typeface="Bahnschrift" pitchFamily="34" charset="0"/>
            </a:rPr>
            <a:t> </a:t>
          </a:r>
        </a:p>
      </dgm:t>
    </dgm:pt>
    <dgm:pt modelId="{D5CFF679-BD71-4D63-A522-CAE4E6254224}" type="parTrans" cxnId="{82BF6CC2-9EC6-431A-859E-091AF0C5B9C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EFD6ADDE-345A-4FD0-A760-5F11C861F903}" type="sibTrans" cxnId="{82BF6CC2-9EC6-431A-859E-091AF0C5B9C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AFAE770A-BF9F-4674-8C4C-ABA1545BA539}" type="pres">
      <dgm:prSet presAssocID="{C08608ED-BBF0-4246-B44F-8E4CFF55C918}" presName="linearFlow" presStyleCnt="0">
        <dgm:presLayoutVars>
          <dgm:resizeHandles val="exact"/>
        </dgm:presLayoutVars>
      </dgm:prSet>
      <dgm:spPr/>
    </dgm:pt>
    <dgm:pt modelId="{B442D665-0192-4A5C-BC60-4F6A4B9C16A2}" type="pres">
      <dgm:prSet presAssocID="{9395BF05-2915-4EDE-962F-C7C4A99F1597}" presName="node" presStyleLbl="node1" presStyleIdx="0" presStyleCnt="3">
        <dgm:presLayoutVars>
          <dgm:bulletEnabled val="1"/>
        </dgm:presLayoutVars>
      </dgm:prSet>
      <dgm:spPr/>
    </dgm:pt>
    <dgm:pt modelId="{95DF6F8C-40CB-4D18-8FD5-05D4E1CA9027}" type="pres">
      <dgm:prSet presAssocID="{E35C849A-84E6-4876-93C8-4DA8741B6769}" presName="sibTrans" presStyleLbl="sibTrans2D1" presStyleIdx="0" presStyleCnt="2"/>
      <dgm:spPr/>
    </dgm:pt>
    <dgm:pt modelId="{EAC1F908-4407-4082-B43B-5E11D44A839F}" type="pres">
      <dgm:prSet presAssocID="{E35C849A-84E6-4876-93C8-4DA8741B6769}" presName="connectorText" presStyleLbl="sibTrans2D1" presStyleIdx="0" presStyleCnt="2"/>
      <dgm:spPr/>
    </dgm:pt>
    <dgm:pt modelId="{72E18294-82A0-4F21-B8ED-B4C92D6AACE8}" type="pres">
      <dgm:prSet presAssocID="{8FE0FB1F-56A3-443C-B9E6-5A882425CA07}" presName="node" presStyleLbl="node1" presStyleIdx="1" presStyleCnt="3">
        <dgm:presLayoutVars>
          <dgm:bulletEnabled val="1"/>
        </dgm:presLayoutVars>
      </dgm:prSet>
      <dgm:spPr/>
    </dgm:pt>
    <dgm:pt modelId="{D2938C18-2899-4DC0-AD12-8F2EA2C9745B}" type="pres">
      <dgm:prSet presAssocID="{16E319D6-1E81-44C4-A4B1-D8DB3BCDE607}" presName="sibTrans" presStyleLbl="sibTrans2D1" presStyleIdx="1" presStyleCnt="2"/>
      <dgm:spPr/>
    </dgm:pt>
    <dgm:pt modelId="{610CE35F-62C1-4DCE-96A5-E4B0A705FD1E}" type="pres">
      <dgm:prSet presAssocID="{16E319D6-1E81-44C4-A4B1-D8DB3BCDE607}" presName="connectorText" presStyleLbl="sibTrans2D1" presStyleIdx="1" presStyleCnt="2"/>
      <dgm:spPr/>
    </dgm:pt>
    <dgm:pt modelId="{DCF45F40-94C3-45EF-8A34-B439BABF6B11}" type="pres">
      <dgm:prSet presAssocID="{7FD7179D-9339-434C-B46B-6713D8F1A2C0}" presName="node" presStyleLbl="node1" presStyleIdx="2" presStyleCnt="3">
        <dgm:presLayoutVars>
          <dgm:bulletEnabled val="1"/>
        </dgm:presLayoutVars>
      </dgm:prSet>
      <dgm:spPr/>
    </dgm:pt>
  </dgm:ptLst>
  <dgm:cxnLst>
    <dgm:cxn modelId="{90284506-9CF8-4D1C-AAF8-76C9E29DA5C6}" type="presOf" srcId="{7FD7179D-9339-434C-B46B-6713D8F1A2C0}" destId="{DCF45F40-94C3-45EF-8A34-B439BABF6B11}" srcOrd="0" destOrd="0" presId="urn:microsoft.com/office/officeart/2005/8/layout/process2"/>
    <dgm:cxn modelId="{CDE80C09-4BA9-4B41-82F6-E9014592C391}" type="presOf" srcId="{C08608ED-BBF0-4246-B44F-8E4CFF55C918}" destId="{AFAE770A-BF9F-4674-8C4C-ABA1545BA539}" srcOrd="0" destOrd="0" presId="urn:microsoft.com/office/officeart/2005/8/layout/process2"/>
    <dgm:cxn modelId="{6FDBDD26-5521-44B7-BD90-30BBA73364B9}" type="presOf" srcId="{16E319D6-1E81-44C4-A4B1-D8DB3BCDE607}" destId="{D2938C18-2899-4DC0-AD12-8F2EA2C9745B}" srcOrd="0" destOrd="0" presId="urn:microsoft.com/office/officeart/2005/8/layout/process2"/>
    <dgm:cxn modelId="{48257A75-AF58-4BAD-BFDC-EEF55FF1BF14}" type="presOf" srcId="{E35C849A-84E6-4876-93C8-4DA8741B6769}" destId="{EAC1F908-4407-4082-B43B-5E11D44A839F}" srcOrd="1" destOrd="0" presId="urn:microsoft.com/office/officeart/2005/8/layout/process2"/>
    <dgm:cxn modelId="{AD8CEB9E-B39E-40B0-AD34-9921F206D30F}" type="presOf" srcId="{16E319D6-1E81-44C4-A4B1-D8DB3BCDE607}" destId="{610CE35F-62C1-4DCE-96A5-E4B0A705FD1E}" srcOrd="1" destOrd="0" presId="urn:microsoft.com/office/officeart/2005/8/layout/process2"/>
    <dgm:cxn modelId="{7C4382B7-D6BB-4616-9026-0AD722BE3D2D}" type="presOf" srcId="{E35C849A-84E6-4876-93C8-4DA8741B6769}" destId="{95DF6F8C-40CB-4D18-8FD5-05D4E1CA9027}" srcOrd="0" destOrd="0" presId="urn:microsoft.com/office/officeart/2005/8/layout/process2"/>
    <dgm:cxn modelId="{05A427B8-C212-4952-BAB3-4AB521C7371F}" type="presOf" srcId="{8FE0FB1F-56A3-443C-B9E6-5A882425CA07}" destId="{72E18294-82A0-4F21-B8ED-B4C92D6AACE8}" srcOrd="0" destOrd="0" presId="urn:microsoft.com/office/officeart/2005/8/layout/process2"/>
    <dgm:cxn modelId="{98A55CBF-136F-4FAA-AECC-71B7DF0417CF}" type="presOf" srcId="{9395BF05-2915-4EDE-962F-C7C4A99F1597}" destId="{B442D665-0192-4A5C-BC60-4F6A4B9C16A2}" srcOrd="0" destOrd="0" presId="urn:microsoft.com/office/officeart/2005/8/layout/process2"/>
    <dgm:cxn modelId="{82BF6CC2-9EC6-431A-859E-091AF0C5B9C2}" srcId="{C08608ED-BBF0-4246-B44F-8E4CFF55C918}" destId="{7FD7179D-9339-434C-B46B-6713D8F1A2C0}" srcOrd="2" destOrd="0" parTransId="{D5CFF679-BD71-4D63-A522-CAE4E6254224}" sibTransId="{EFD6ADDE-345A-4FD0-A760-5F11C861F903}"/>
    <dgm:cxn modelId="{D1A749E1-D866-4063-81C0-564E23155DE1}" srcId="{C08608ED-BBF0-4246-B44F-8E4CFF55C918}" destId="{9395BF05-2915-4EDE-962F-C7C4A99F1597}" srcOrd="0" destOrd="0" parTransId="{27449249-DD3C-4450-9750-8217395E2F88}" sibTransId="{E35C849A-84E6-4876-93C8-4DA8741B6769}"/>
    <dgm:cxn modelId="{96EE0FFB-BFCE-44E8-9E86-63413C014D1D}" srcId="{C08608ED-BBF0-4246-B44F-8E4CFF55C918}" destId="{8FE0FB1F-56A3-443C-B9E6-5A882425CA07}" srcOrd="1" destOrd="0" parTransId="{DF58E4DC-B5B6-4E95-8908-4CB74AE7DA32}" sibTransId="{16E319D6-1E81-44C4-A4B1-D8DB3BCDE607}"/>
    <dgm:cxn modelId="{4539D955-BE99-41EC-BDFA-39ED1220E3CF}" type="presParOf" srcId="{AFAE770A-BF9F-4674-8C4C-ABA1545BA539}" destId="{B442D665-0192-4A5C-BC60-4F6A4B9C16A2}" srcOrd="0" destOrd="0" presId="urn:microsoft.com/office/officeart/2005/8/layout/process2"/>
    <dgm:cxn modelId="{C303075F-F16A-4159-9941-2F984851DCB1}" type="presParOf" srcId="{AFAE770A-BF9F-4674-8C4C-ABA1545BA539}" destId="{95DF6F8C-40CB-4D18-8FD5-05D4E1CA9027}" srcOrd="1" destOrd="0" presId="urn:microsoft.com/office/officeart/2005/8/layout/process2"/>
    <dgm:cxn modelId="{4AC86CBA-96C1-48B6-965B-7C88F5CDB651}" type="presParOf" srcId="{95DF6F8C-40CB-4D18-8FD5-05D4E1CA9027}" destId="{EAC1F908-4407-4082-B43B-5E11D44A839F}" srcOrd="0" destOrd="0" presId="urn:microsoft.com/office/officeart/2005/8/layout/process2"/>
    <dgm:cxn modelId="{79D35DF1-4053-4820-9092-E0FA21F8F074}" type="presParOf" srcId="{AFAE770A-BF9F-4674-8C4C-ABA1545BA539}" destId="{72E18294-82A0-4F21-B8ED-B4C92D6AACE8}" srcOrd="2" destOrd="0" presId="urn:microsoft.com/office/officeart/2005/8/layout/process2"/>
    <dgm:cxn modelId="{BA95AB81-3308-481A-9D4A-B1008C6A9E66}" type="presParOf" srcId="{AFAE770A-BF9F-4674-8C4C-ABA1545BA539}" destId="{D2938C18-2899-4DC0-AD12-8F2EA2C9745B}" srcOrd="3" destOrd="0" presId="urn:microsoft.com/office/officeart/2005/8/layout/process2"/>
    <dgm:cxn modelId="{A9AD2C99-7C51-42E2-9281-EAEB1B305FB2}" type="presParOf" srcId="{D2938C18-2899-4DC0-AD12-8F2EA2C9745B}" destId="{610CE35F-62C1-4DCE-96A5-E4B0A705FD1E}" srcOrd="0" destOrd="0" presId="urn:microsoft.com/office/officeart/2005/8/layout/process2"/>
    <dgm:cxn modelId="{443E2335-FF40-464F-88C6-811444DBBEFD}" type="presParOf" srcId="{AFAE770A-BF9F-4674-8C4C-ABA1545BA539}" destId="{DCF45F40-94C3-45EF-8A34-B439BABF6B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D4AF6-FA59-4DAF-98DD-95B9F0E298AF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69EAB2-DCFB-42A0-870A-A84E06D4842C}">
      <dgm:prSet custT="1"/>
      <dgm:spPr/>
      <dgm:t>
        <a:bodyPr/>
        <a:lstStyle/>
        <a:p>
          <a:pPr rtl="0"/>
          <a:r>
            <a:rPr lang="en-US" sz="1600" dirty="0" err="1">
              <a:latin typeface="Bahnschrift" pitchFamily="34" charset="0"/>
            </a:rPr>
            <a:t>Variabel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Independen</a:t>
          </a:r>
          <a:r>
            <a:rPr lang="en-US" sz="1600" dirty="0">
              <a:latin typeface="Bahnschrift" pitchFamily="34" charset="0"/>
            </a:rPr>
            <a:t>   ( </a:t>
          </a:r>
          <a:r>
            <a:rPr lang="en-US" sz="1600" dirty="0" err="1">
              <a:latin typeface="Bahnschrift" pitchFamily="34" charset="0"/>
            </a:rPr>
            <a:t>perlakuan</a:t>
          </a:r>
          <a:r>
            <a:rPr lang="en-US" sz="1600" dirty="0">
              <a:latin typeface="Bahnschrift" pitchFamily="34" charset="0"/>
            </a:rPr>
            <a:t>/ treatment)/ </a:t>
          </a:r>
          <a:r>
            <a:rPr lang="en-US" sz="1600" dirty="0" err="1">
              <a:latin typeface="Bahnschrift" pitchFamily="34" charset="0"/>
            </a:rPr>
            <a:t>semua</a:t>
          </a:r>
          <a:r>
            <a:rPr lang="en-US" sz="1600" dirty="0">
              <a:latin typeface="Bahnschrift" pitchFamily="34" charset="0"/>
            </a:rPr>
            <a:t> stimulus yang </a:t>
          </a:r>
          <a:r>
            <a:rPr lang="en-US" sz="1600" dirty="0" err="1">
              <a:latin typeface="Bahnschrift" pitchFamily="34" charset="0"/>
            </a:rPr>
            <a:t>diberikan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pada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objek</a:t>
          </a:r>
          <a:endParaRPr lang="en-US" sz="1600" dirty="0">
            <a:latin typeface="Bahnschrift" pitchFamily="34" charset="0"/>
          </a:endParaRPr>
        </a:p>
      </dgm:t>
    </dgm:pt>
    <dgm:pt modelId="{D94967B1-38AE-4129-AF52-E1E4486CBAA2}" type="parTrans" cxnId="{C9D84A45-A291-40FE-9051-1D649AFB7CAB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640D00BA-A030-4EBF-A66D-3D8FF22FC816}" type="sibTrans" cxnId="{C9D84A45-A291-40FE-9051-1D649AFB7CAB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7BA669C-FDA3-4346-B225-B12B211FC85A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Variabel dependen (perubahan yang terjadi dari diberi perlakuan sampai selesai)</a:t>
          </a:r>
        </a:p>
      </dgm:t>
    </dgm:pt>
    <dgm:pt modelId="{C0B4E720-A65A-4277-9C77-BEC9D492168D}" type="parTrans" cxnId="{7B19B787-87E3-4AE4-8689-4360758A5E11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B4FCD14E-076B-4816-B7F5-A79A498B14A4}" type="sibTrans" cxnId="{7B19B787-87E3-4AE4-8689-4360758A5E11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772151AA-02F5-477E-865B-F33441C7A79B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Pretest (kondisi sebelum perlakukan)</a:t>
          </a:r>
        </a:p>
      </dgm:t>
    </dgm:pt>
    <dgm:pt modelId="{21FC8789-E0EB-4845-82F9-09C062B21AD1}" type="parTrans" cxnId="{F08C14D8-9B0B-4172-AA71-2A19A0559947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4168A23-7E73-438F-813E-D8D4A791792A}" type="sibTrans" cxnId="{F08C14D8-9B0B-4172-AA71-2A19A0559947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AB6128B-370F-455D-816C-1ED1389B4FFD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Post test (kondisi setelah perlakuan)</a:t>
          </a:r>
        </a:p>
      </dgm:t>
    </dgm:pt>
    <dgm:pt modelId="{57544B91-35AF-4D5A-9CA5-3A2C78D00490}" type="parTrans" cxnId="{CC31C0C0-D553-4CBB-8CB3-068B28CCE144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57F1AC0-4BF4-45FC-8CB0-F31801C7E1E1}" type="sibTrans" cxnId="{CC31C0C0-D553-4CBB-8CB3-068B28CCE144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3ABB31FC-1D7A-4200-9B48-055E4D526EBA}">
      <dgm:prSet custT="1"/>
      <dgm:spPr/>
      <dgm:t>
        <a:bodyPr/>
        <a:lstStyle/>
        <a:p>
          <a:pPr rtl="0"/>
          <a:r>
            <a:rPr lang="en-US" sz="1600" dirty="0" err="1">
              <a:latin typeface="Bahnschrift" pitchFamily="34" charset="0"/>
            </a:rPr>
            <a:t>Kelompok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eksperimen</a:t>
          </a:r>
          <a:r>
            <a:rPr lang="en-US" sz="1600" dirty="0">
              <a:latin typeface="Bahnschrift" pitchFamily="34" charset="0"/>
            </a:rPr>
            <a:t> (</a:t>
          </a:r>
          <a:r>
            <a:rPr lang="en-US" sz="1600" dirty="0" err="1">
              <a:latin typeface="Bahnschrift" pitchFamily="34" charset="0"/>
            </a:rPr>
            <a:t>kelompok</a:t>
          </a:r>
          <a:r>
            <a:rPr lang="en-US" sz="1600" dirty="0">
              <a:latin typeface="Bahnschrift" pitchFamily="34" charset="0"/>
            </a:rPr>
            <a:t> yang </a:t>
          </a:r>
          <a:r>
            <a:rPr lang="en-US" sz="1600" dirty="0" err="1">
              <a:latin typeface="Bahnschrift" pitchFamily="34" charset="0"/>
            </a:rPr>
            <a:t>diberikan</a:t>
          </a:r>
          <a:r>
            <a:rPr lang="en-US" sz="1600" dirty="0">
              <a:latin typeface="Bahnschrift" pitchFamily="34" charset="0"/>
            </a:rPr>
            <a:t> treatment/ </a:t>
          </a:r>
          <a:r>
            <a:rPr lang="en-US" sz="1600" dirty="0" err="1">
              <a:latin typeface="Bahnschrift" pitchFamily="34" charset="0"/>
            </a:rPr>
            <a:t>perlakuan</a:t>
          </a:r>
          <a:r>
            <a:rPr lang="en-US" sz="1600" dirty="0">
              <a:latin typeface="Bahnschrift" pitchFamily="34" charset="0"/>
            </a:rPr>
            <a:t>)</a:t>
          </a:r>
        </a:p>
      </dgm:t>
    </dgm:pt>
    <dgm:pt modelId="{53415C7C-248A-49CF-B848-2EC2D454166C}" type="parTrans" cxnId="{33697B86-34BE-4BD2-A132-26559DFF50A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F542644D-4336-4057-AC58-507A307B5116}" type="sibTrans" cxnId="{33697B86-34BE-4BD2-A132-26559DFF50A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30179A7-67B6-48F2-8A83-B6F784AF5F4E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Kelompok kontrol (kelompok yang tidak diberikan treatment)</a:t>
          </a:r>
        </a:p>
      </dgm:t>
    </dgm:pt>
    <dgm:pt modelId="{44DC9E8F-C02A-4B34-8705-86DBC7BC1D77}" type="parTrans" cxnId="{E9236736-A5D3-4C19-BA79-650A3068444A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725B6A62-F04C-4904-91C3-B88034DB889A}" type="sibTrans" cxnId="{E9236736-A5D3-4C19-BA79-650A3068444A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E4603CE6-BAE9-4567-A70D-703B45D36252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Kelompok/subjek yang diteliti dapat diperbandingkan</a:t>
          </a:r>
        </a:p>
      </dgm:t>
    </dgm:pt>
    <dgm:pt modelId="{A4DEFEF8-6ADE-4AFB-A089-07ABE494FDAE}" type="parTrans" cxnId="{D03F844D-5823-4920-8C0F-0EBA9BFCD2A2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D202043B-19CD-4AF4-A5C2-E6AD31845E36}" type="sibTrans" cxnId="{D03F844D-5823-4920-8C0F-0EBA9BFCD2A2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9CCDE44E-6E72-418A-B6A2-D97F0B9AEAA4}" type="pres">
      <dgm:prSet presAssocID="{78FD4AF6-FA59-4DAF-98DD-95B9F0E298AF}" presName="Name0" presStyleCnt="0">
        <dgm:presLayoutVars>
          <dgm:dir/>
          <dgm:resizeHandles/>
        </dgm:presLayoutVars>
      </dgm:prSet>
      <dgm:spPr/>
    </dgm:pt>
    <dgm:pt modelId="{7B7AA824-8521-411C-89C9-2B3BB849C1D2}" type="pres">
      <dgm:prSet presAssocID="{CA69EAB2-DCFB-42A0-870A-A84E06D4842C}" presName="compNode" presStyleCnt="0"/>
      <dgm:spPr/>
    </dgm:pt>
    <dgm:pt modelId="{BBCC498B-F2DD-49CA-89A7-EE2FC8B9E2FA}" type="pres">
      <dgm:prSet presAssocID="{CA69EAB2-DCFB-42A0-870A-A84E06D4842C}" presName="dummyConnPt" presStyleCnt="0"/>
      <dgm:spPr/>
    </dgm:pt>
    <dgm:pt modelId="{DF504BBA-B19D-42D9-B4E1-940501482898}" type="pres">
      <dgm:prSet presAssocID="{CA69EAB2-DCFB-42A0-870A-A84E06D4842C}" presName="node" presStyleLbl="node1" presStyleIdx="0" presStyleCnt="7">
        <dgm:presLayoutVars>
          <dgm:bulletEnabled val="1"/>
        </dgm:presLayoutVars>
      </dgm:prSet>
      <dgm:spPr/>
    </dgm:pt>
    <dgm:pt modelId="{FD7316BD-B28E-42C8-8C44-3B3A57A8B53C}" type="pres">
      <dgm:prSet presAssocID="{640D00BA-A030-4EBF-A66D-3D8FF22FC816}" presName="sibTrans" presStyleLbl="bgSibTrans2D1" presStyleIdx="0" presStyleCnt="6"/>
      <dgm:spPr/>
    </dgm:pt>
    <dgm:pt modelId="{7746D9B4-6965-47A8-B33A-4D04352FEA43}" type="pres">
      <dgm:prSet presAssocID="{47BA669C-FDA3-4346-B225-B12B211FC85A}" presName="compNode" presStyleCnt="0"/>
      <dgm:spPr/>
    </dgm:pt>
    <dgm:pt modelId="{E229A75B-47B2-40CB-AC3A-5912677F4C6C}" type="pres">
      <dgm:prSet presAssocID="{47BA669C-FDA3-4346-B225-B12B211FC85A}" presName="dummyConnPt" presStyleCnt="0"/>
      <dgm:spPr/>
    </dgm:pt>
    <dgm:pt modelId="{2F49EB7B-E17E-4246-86D3-78E6094AD381}" type="pres">
      <dgm:prSet presAssocID="{47BA669C-FDA3-4346-B225-B12B211FC85A}" presName="node" presStyleLbl="node1" presStyleIdx="1" presStyleCnt="7">
        <dgm:presLayoutVars>
          <dgm:bulletEnabled val="1"/>
        </dgm:presLayoutVars>
      </dgm:prSet>
      <dgm:spPr/>
    </dgm:pt>
    <dgm:pt modelId="{DBD859CB-E933-42DE-878A-9B1CCD6ECF54}" type="pres">
      <dgm:prSet presAssocID="{B4FCD14E-076B-4816-B7F5-A79A498B14A4}" presName="sibTrans" presStyleLbl="bgSibTrans2D1" presStyleIdx="1" presStyleCnt="6"/>
      <dgm:spPr/>
    </dgm:pt>
    <dgm:pt modelId="{B1E193C4-173D-4F82-A659-FC6E92EC9611}" type="pres">
      <dgm:prSet presAssocID="{772151AA-02F5-477E-865B-F33441C7A79B}" presName="compNode" presStyleCnt="0"/>
      <dgm:spPr/>
    </dgm:pt>
    <dgm:pt modelId="{BCC79F42-3D55-4C02-8E70-5A5E97737065}" type="pres">
      <dgm:prSet presAssocID="{772151AA-02F5-477E-865B-F33441C7A79B}" presName="dummyConnPt" presStyleCnt="0"/>
      <dgm:spPr/>
    </dgm:pt>
    <dgm:pt modelId="{411CDD1D-B221-42B2-862E-92453FA4B919}" type="pres">
      <dgm:prSet presAssocID="{772151AA-02F5-477E-865B-F33441C7A79B}" presName="node" presStyleLbl="node1" presStyleIdx="2" presStyleCnt="7">
        <dgm:presLayoutVars>
          <dgm:bulletEnabled val="1"/>
        </dgm:presLayoutVars>
      </dgm:prSet>
      <dgm:spPr/>
    </dgm:pt>
    <dgm:pt modelId="{904BFFE5-2B77-478B-AE2D-21ADD8C2253D}" type="pres">
      <dgm:prSet presAssocID="{54168A23-7E73-438F-813E-D8D4A791792A}" presName="sibTrans" presStyleLbl="bgSibTrans2D1" presStyleIdx="2" presStyleCnt="6"/>
      <dgm:spPr/>
    </dgm:pt>
    <dgm:pt modelId="{A5286512-43B0-44FA-9601-AEC1A084B59B}" type="pres">
      <dgm:prSet presAssocID="{4AB6128B-370F-455D-816C-1ED1389B4FFD}" presName="compNode" presStyleCnt="0"/>
      <dgm:spPr/>
    </dgm:pt>
    <dgm:pt modelId="{B427FAEE-E108-47FB-8F8F-61816ECF8F8B}" type="pres">
      <dgm:prSet presAssocID="{4AB6128B-370F-455D-816C-1ED1389B4FFD}" presName="dummyConnPt" presStyleCnt="0"/>
      <dgm:spPr/>
    </dgm:pt>
    <dgm:pt modelId="{8F7DA3EC-2184-40F2-960B-2B0E294D2C9C}" type="pres">
      <dgm:prSet presAssocID="{4AB6128B-370F-455D-816C-1ED1389B4FFD}" presName="node" presStyleLbl="node1" presStyleIdx="3" presStyleCnt="7">
        <dgm:presLayoutVars>
          <dgm:bulletEnabled val="1"/>
        </dgm:presLayoutVars>
      </dgm:prSet>
      <dgm:spPr/>
    </dgm:pt>
    <dgm:pt modelId="{2F6D6933-E816-4B8B-83DE-C6C94068F6AE}" type="pres">
      <dgm:prSet presAssocID="{557F1AC0-4BF4-45FC-8CB0-F31801C7E1E1}" presName="sibTrans" presStyleLbl="bgSibTrans2D1" presStyleIdx="3" presStyleCnt="6"/>
      <dgm:spPr/>
    </dgm:pt>
    <dgm:pt modelId="{69D52A5E-138E-47F0-98F7-0F7B3ED1BD2C}" type="pres">
      <dgm:prSet presAssocID="{3ABB31FC-1D7A-4200-9B48-055E4D526EBA}" presName="compNode" presStyleCnt="0"/>
      <dgm:spPr/>
    </dgm:pt>
    <dgm:pt modelId="{C5FD1CC5-8179-43E8-B31C-38CFAB8AE37A}" type="pres">
      <dgm:prSet presAssocID="{3ABB31FC-1D7A-4200-9B48-055E4D526EBA}" presName="dummyConnPt" presStyleCnt="0"/>
      <dgm:spPr/>
    </dgm:pt>
    <dgm:pt modelId="{EAD42133-0B45-47A6-83B5-9D361AEEDD89}" type="pres">
      <dgm:prSet presAssocID="{3ABB31FC-1D7A-4200-9B48-055E4D526EBA}" presName="node" presStyleLbl="node1" presStyleIdx="4" presStyleCnt="7">
        <dgm:presLayoutVars>
          <dgm:bulletEnabled val="1"/>
        </dgm:presLayoutVars>
      </dgm:prSet>
      <dgm:spPr/>
    </dgm:pt>
    <dgm:pt modelId="{275D0E7D-C0CC-44C8-B615-B138A2B4125E}" type="pres">
      <dgm:prSet presAssocID="{F542644D-4336-4057-AC58-507A307B5116}" presName="sibTrans" presStyleLbl="bgSibTrans2D1" presStyleIdx="4" presStyleCnt="6"/>
      <dgm:spPr/>
    </dgm:pt>
    <dgm:pt modelId="{F6C09763-6BC8-4B96-835E-6D2652732E02}" type="pres">
      <dgm:prSet presAssocID="{530179A7-67B6-48F2-8A83-B6F784AF5F4E}" presName="compNode" presStyleCnt="0"/>
      <dgm:spPr/>
    </dgm:pt>
    <dgm:pt modelId="{BEC82492-3AB5-43B9-B36D-853881AB7BEB}" type="pres">
      <dgm:prSet presAssocID="{530179A7-67B6-48F2-8A83-B6F784AF5F4E}" presName="dummyConnPt" presStyleCnt="0"/>
      <dgm:spPr/>
    </dgm:pt>
    <dgm:pt modelId="{87A944E1-3181-4D0A-864C-D8E9B48AD3AF}" type="pres">
      <dgm:prSet presAssocID="{530179A7-67B6-48F2-8A83-B6F784AF5F4E}" presName="node" presStyleLbl="node1" presStyleIdx="5" presStyleCnt="7">
        <dgm:presLayoutVars>
          <dgm:bulletEnabled val="1"/>
        </dgm:presLayoutVars>
      </dgm:prSet>
      <dgm:spPr/>
    </dgm:pt>
    <dgm:pt modelId="{C0F0156E-2ABB-4EC0-9432-A1AED839CCD5}" type="pres">
      <dgm:prSet presAssocID="{725B6A62-F04C-4904-91C3-B88034DB889A}" presName="sibTrans" presStyleLbl="bgSibTrans2D1" presStyleIdx="5" presStyleCnt="6"/>
      <dgm:spPr/>
    </dgm:pt>
    <dgm:pt modelId="{F9472C49-38B5-438B-9A93-F6BAE9469166}" type="pres">
      <dgm:prSet presAssocID="{E4603CE6-BAE9-4567-A70D-703B45D36252}" presName="compNode" presStyleCnt="0"/>
      <dgm:spPr/>
    </dgm:pt>
    <dgm:pt modelId="{AAF975ED-B3D4-466F-999D-07E2B0D43E0E}" type="pres">
      <dgm:prSet presAssocID="{E4603CE6-BAE9-4567-A70D-703B45D36252}" presName="dummyConnPt" presStyleCnt="0"/>
      <dgm:spPr/>
    </dgm:pt>
    <dgm:pt modelId="{00034562-E69C-4E05-946F-15CC9A4141BD}" type="pres">
      <dgm:prSet presAssocID="{E4603CE6-BAE9-4567-A70D-703B45D36252}" presName="node" presStyleLbl="node1" presStyleIdx="6" presStyleCnt="7">
        <dgm:presLayoutVars>
          <dgm:bulletEnabled val="1"/>
        </dgm:presLayoutVars>
      </dgm:prSet>
      <dgm:spPr/>
    </dgm:pt>
  </dgm:ptLst>
  <dgm:cxnLst>
    <dgm:cxn modelId="{A1C85A24-453A-444D-9284-A4169A0797F8}" type="presOf" srcId="{54168A23-7E73-438F-813E-D8D4A791792A}" destId="{904BFFE5-2B77-478B-AE2D-21ADD8C2253D}" srcOrd="0" destOrd="0" presId="urn:microsoft.com/office/officeart/2005/8/layout/bProcess4"/>
    <dgm:cxn modelId="{E9236736-A5D3-4C19-BA79-650A3068444A}" srcId="{78FD4AF6-FA59-4DAF-98DD-95B9F0E298AF}" destId="{530179A7-67B6-48F2-8A83-B6F784AF5F4E}" srcOrd="5" destOrd="0" parTransId="{44DC9E8F-C02A-4B34-8705-86DBC7BC1D77}" sibTransId="{725B6A62-F04C-4904-91C3-B88034DB889A}"/>
    <dgm:cxn modelId="{12E6BE5C-5852-4034-A3B2-5FC4D72D04F7}" type="presOf" srcId="{F542644D-4336-4057-AC58-507A307B5116}" destId="{275D0E7D-C0CC-44C8-B615-B138A2B4125E}" srcOrd="0" destOrd="0" presId="urn:microsoft.com/office/officeart/2005/8/layout/bProcess4"/>
    <dgm:cxn modelId="{87A1E741-2D95-43B4-90F2-0CF99FF0BA2F}" type="presOf" srcId="{47BA669C-FDA3-4346-B225-B12B211FC85A}" destId="{2F49EB7B-E17E-4246-86D3-78E6094AD381}" srcOrd="0" destOrd="0" presId="urn:microsoft.com/office/officeart/2005/8/layout/bProcess4"/>
    <dgm:cxn modelId="{C9D84A45-A291-40FE-9051-1D649AFB7CAB}" srcId="{78FD4AF6-FA59-4DAF-98DD-95B9F0E298AF}" destId="{CA69EAB2-DCFB-42A0-870A-A84E06D4842C}" srcOrd="0" destOrd="0" parTransId="{D94967B1-38AE-4129-AF52-E1E4486CBAA2}" sibTransId="{640D00BA-A030-4EBF-A66D-3D8FF22FC816}"/>
    <dgm:cxn modelId="{D03F844D-5823-4920-8C0F-0EBA9BFCD2A2}" srcId="{78FD4AF6-FA59-4DAF-98DD-95B9F0E298AF}" destId="{E4603CE6-BAE9-4567-A70D-703B45D36252}" srcOrd="6" destOrd="0" parTransId="{A4DEFEF8-6ADE-4AFB-A089-07ABE494FDAE}" sibTransId="{D202043B-19CD-4AF4-A5C2-E6AD31845E36}"/>
    <dgm:cxn modelId="{D61A1457-D747-4B3C-9033-35437D81858F}" type="presOf" srcId="{725B6A62-F04C-4904-91C3-B88034DB889A}" destId="{C0F0156E-2ABB-4EC0-9432-A1AED839CCD5}" srcOrd="0" destOrd="0" presId="urn:microsoft.com/office/officeart/2005/8/layout/bProcess4"/>
    <dgm:cxn modelId="{D4D5D982-5972-4100-BC4D-1A38E6EF0960}" type="presOf" srcId="{772151AA-02F5-477E-865B-F33441C7A79B}" destId="{411CDD1D-B221-42B2-862E-92453FA4B919}" srcOrd="0" destOrd="0" presId="urn:microsoft.com/office/officeart/2005/8/layout/bProcess4"/>
    <dgm:cxn modelId="{33697B86-34BE-4BD2-A132-26559DFF50AD}" srcId="{78FD4AF6-FA59-4DAF-98DD-95B9F0E298AF}" destId="{3ABB31FC-1D7A-4200-9B48-055E4D526EBA}" srcOrd="4" destOrd="0" parTransId="{53415C7C-248A-49CF-B848-2EC2D454166C}" sibTransId="{F542644D-4336-4057-AC58-507A307B5116}"/>
    <dgm:cxn modelId="{7B19B787-87E3-4AE4-8689-4360758A5E11}" srcId="{78FD4AF6-FA59-4DAF-98DD-95B9F0E298AF}" destId="{47BA669C-FDA3-4346-B225-B12B211FC85A}" srcOrd="1" destOrd="0" parTransId="{C0B4E720-A65A-4277-9C77-BEC9D492168D}" sibTransId="{B4FCD14E-076B-4816-B7F5-A79A498B14A4}"/>
    <dgm:cxn modelId="{EB41849B-D4A8-4A03-88E8-0CE6B4DFEFA9}" type="presOf" srcId="{B4FCD14E-076B-4816-B7F5-A79A498B14A4}" destId="{DBD859CB-E933-42DE-878A-9B1CCD6ECF54}" srcOrd="0" destOrd="0" presId="urn:microsoft.com/office/officeart/2005/8/layout/bProcess4"/>
    <dgm:cxn modelId="{1CE9B09C-D29E-498F-B80B-D449F96C036F}" type="presOf" srcId="{530179A7-67B6-48F2-8A83-B6F784AF5F4E}" destId="{87A944E1-3181-4D0A-864C-D8E9B48AD3AF}" srcOrd="0" destOrd="0" presId="urn:microsoft.com/office/officeart/2005/8/layout/bProcess4"/>
    <dgm:cxn modelId="{644C0BAB-6B55-4CAF-B476-C7F007ED4DDF}" type="presOf" srcId="{CA69EAB2-DCFB-42A0-870A-A84E06D4842C}" destId="{DF504BBA-B19D-42D9-B4E1-940501482898}" srcOrd="0" destOrd="0" presId="urn:microsoft.com/office/officeart/2005/8/layout/bProcess4"/>
    <dgm:cxn modelId="{CC31C0C0-D553-4CBB-8CB3-068B28CCE144}" srcId="{78FD4AF6-FA59-4DAF-98DD-95B9F0E298AF}" destId="{4AB6128B-370F-455D-816C-1ED1389B4FFD}" srcOrd="3" destOrd="0" parTransId="{57544B91-35AF-4D5A-9CA5-3A2C78D00490}" sibTransId="{557F1AC0-4BF4-45FC-8CB0-F31801C7E1E1}"/>
    <dgm:cxn modelId="{090BBBC3-C83D-453E-A088-DC316539F98C}" type="presOf" srcId="{E4603CE6-BAE9-4567-A70D-703B45D36252}" destId="{00034562-E69C-4E05-946F-15CC9A4141BD}" srcOrd="0" destOrd="0" presId="urn:microsoft.com/office/officeart/2005/8/layout/bProcess4"/>
    <dgm:cxn modelId="{391B0CC4-2806-4459-9C0B-1A238A24FAD1}" type="presOf" srcId="{4AB6128B-370F-455D-816C-1ED1389B4FFD}" destId="{8F7DA3EC-2184-40F2-960B-2B0E294D2C9C}" srcOrd="0" destOrd="0" presId="urn:microsoft.com/office/officeart/2005/8/layout/bProcess4"/>
    <dgm:cxn modelId="{F08C14D8-9B0B-4172-AA71-2A19A0559947}" srcId="{78FD4AF6-FA59-4DAF-98DD-95B9F0E298AF}" destId="{772151AA-02F5-477E-865B-F33441C7A79B}" srcOrd="2" destOrd="0" parTransId="{21FC8789-E0EB-4845-82F9-09C062B21AD1}" sibTransId="{54168A23-7E73-438F-813E-D8D4A791792A}"/>
    <dgm:cxn modelId="{313903E8-BDAB-493D-8175-60397619B566}" type="presOf" srcId="{3ABB31FC-1D7A-4200-9B48-055E4D526EBA}" destId="{EAD42133-0B45-47A6-83B5-9D361AEEDD89}" srcOrd="0" destOrd="0" presId="urn:microsoft.com/office/officeart/2005/8/layout/bProcess4"/>
    <dgm:cxn modelId="{B8064BE8-79B5-45FD-B090-DEF42BB2CC7F}" type="presOf" srcId="{78FD4AF6-FA59-4DAF-98DD-95B9F0E298AF}" destId="{9CCDE44E-6E72-418A-B6A2-D97F0B9AEAA4}" srcOrd="0" destOrd="0" presId="urn:microsoft.com/office/officeart/2005/8/layout/bProcess4"/>
    <dgm:cxn modelId="{B25DC2F9-A130-4708-A990-519EC5C563BB}" type="presOf" srcId="{640D00BA-A030-4EBF-A66D-3D8FF22FC816}" destId="{FD7316BD-B28E-42C8-8C44-3B3A57A8B53C}" srcOrd="0" destOrd="0" presId="urn:microsoft.com/office/officeart/2005/8/layout/bProcess4"/>
    <dgm:cxn modelId="{A5410FFB-2248-4D96-A36F-8600C913E4C9}" type="presOf" srcId="{557F1AC0-4BF4-45FC-8CB0-F31801C7E1E1}" destId="{2F6D6933-E816-4B8B-83DE-C6C94068F6AE}" srcOrd="0" destOrd="0" presId="urn:microsoft.com/office/officeart/2005/8/layout/bProcess4"/>
    <dgm:cxn modelId="{F59D84B3-5D64-4D84-BC15-BAB7E698AA49}" type="presParOf" srcId="{9CCDE44E-6E72-418A-B6A2-D97F0B9AEAA4}" destId="{7B7AA824-8521-411C-89C9-2B3BB849C1D2}" srcOrd="0" destOrd="0" presId="urn:microsoft.com/office/officeart/2005/8/layout/bProcess4"/>
    <dgm:cxn modelId="{CCC8CE5C-C50D-4DF1-B45C-C55CFDC49700}" type="presParOf" srcId="{7B7AA824-8521-411C-89C9-2B3BB849C1D2}" destId="{BBCC498B-F2DD-49CA-89A7-EE2FC8B9E2FA}" srcOrd="0" destOrd="0" presId="urn:microsoft.com/office/officeart/2005/8/layout/bProcess4"/>
    <dgm:cxn modelId="{3EFB4653-A227-4846-A19D-48A3F390BADD}" type="presParOf" srcId="{7B7AA824-8521-411C-89C9-2B3BB849C1D2}" destId="{DF504BBA-B19D-42D9-B4E1-940501482898}" srcOrd="1" destOrd="0" presId="urn:microsoft.com/office/officeart/2005/8/layout/bProcess4"/>
    <dgm:cxn modelId="{E7D7D6B1-336C-4402-96AE-2245A320687A}" type="presParOf" srcId="{9CCDE44E-6E72-418A-B6A2-D97F0B9AEAA4}" destId="{FD7316BD-B28E-42C8-8C44-3B3A57A8B53C}" srcOrd="1" destOrd="0" presId="urn:microsoft.com/office/officeart/2005/8/layout/bProcess4"/>
    <dgm:cxn modelId="{E67F051A-A82B-43AE-BAEC-EEDB11B18468}" type="presParOf" srcId="{9CCDE44E-6E72-418A-B6A2-D97F0B9AEAA4}" destId="{7746D9B4-6965-47A8-B33A-4D04352FEA43}" srcOrd="2" destOrd="0" presId="urn:microsoft.com/office/officeart/2005/8/layout/bProcess4"/>
    <dgm:cxn modelId="{D794671B-1142-4291-878D-A6E14F648681}" type="presParOf" srcId="{7746D9B4-6965-47A8-B33A-4D04352FEA43}" destId="{E229A75B-47B2-40CB-AC3A-5912677F4C6C}" srcOrd="0" destOrd="0" presId="urn:microsoft.com/office/officeart/2005/8/layout/bProcess4"/>
    <dgm:cxn modelId="{E3E4B352-AC9D-4755-B497-B5E6BE354F01}" type="presParOf" srcId="{7746D9B4-6965-47A8-B33A-4D04352FEA43}" destId="{2F49EB7B-E17E-4246-86D3-78E6094AD381}" srcOrd="1" destOrd="0" presId="urn:microsoft.com/office/officeart/2005/8/layout/bProcess4"/>
    <dgm:cxn modelId="{D243A4BC-BB88-4178-8CD6-1C3F9443C097}" type="presParOf" srcId="{9CCDE44E-6E72-418A-B6A2-D97F0B9AEAA4}" destId="{DBD859CB-E933-42DE-878A-9B1CCD6ECF54}" srcOrd="3" destOrd="0" presId="urn:microsoft.com/office/officeart/2005/8/layout/bProcess4"/>
    <dgm:cxn modelId="{F5B68074-9A8A-44CA-BFA8-9FEBDFE90A3C}" type="presParOf" srcId="{9CCDE44E-6E72-418A-B6A2-D97F0B9AEAA4}" destId="{B1E193C4-173D-4F82-A659-FC6E92EC9611}" srcOrd="4" destOrd="0" presId="urn:microsoft.com/office/officeart/2005/8/layout/bProcess4"/>
    <dgm:cxn modelId="{93543778-3FA8-4C07-B402-D86E6EE6A970}" type="presParOf" srcId="{B1E193C4-173D-4F82-A659-FC6E92EC9611}" destId="{BCC79F42-3D55-4C02-8E70-5A5E97737065}" srcOrd="0" destOrd="0" presId="urn:microsoft.com/office/officeart/2005/8/layout/bProcess4"/>
    <dgm:cxn modelId="{FA064AC8-93B5-424A-A96E-3C06CE275EB4}" type="presParOf" srcId="{B1E193C4-173D-4F82-A659-FC6E92EC9611}" destId="{411CDD1D-B221-42B2-862E-92453FA4B919}" srcOrd="1" destOrd="0" presId="urn:microsoft.com/office/officeart/2005/8/layout/bProcess4"/>
    <dgm:cxn modelId="{8BAC894A-59F4-45AD-ADCE-6C82AE0B1221}" type="presParOf" srcId="{9CCDE44E-6E72-418A-B6A2-D97F0B9AEAA4}" destId="{904BFFE5-2B77-478B-AE2D-21ADD8C2253D}" srcOrd="5" destOrd="0" presId="urn:microsoft.com/office/officeart/2005/8/layout/bProcess4"/>
    <dgm:cxn modelId="{63D5E0B5-6B18-473A-B2AE-31BD20DDF970}" type="presParOf" srcId="{9CCDE44E-6E72-418A-B6A2-D97F0B9AEAA4}" destId="{A5286512-43B0-44FA-9601-AEC1A084B59B}" srcOrd="6" destOrd="0" presId="urn:microsoft.com/office/officeart/2005/8/layout/bProcess4"/>
    <dgm:cxn modelId="{2AB1F765-8BD7-4CDA-86EF-AB26EC57AAE7}" type="presParOf" srcId="{A5286512-43B0-44FA-9601-AEC1A084B59B}" destId="{B427FAEE-E108-47FB-8F8F-61816ECF8F8B}" srcOrd="0" destOrd="0" presId="urn:microsoft.com/office/officeart/2005/8/layout/bProcess4"/>
    <dgm:cxn modelId="{F202FD42-5F0E-4A74-BB30-4322B4989121}" type="presParOf" srcId="{A5286512-43B0-44FA-9601-AEC1A084B59B}" destId="{8F7DA3EC-2184-40F2-960B-2B0E294D2C9C}" srcOrd="1" destOrd="0" presId="urn:microsoft.com/office/officeart/2005/8/layout/bProcess4"/>
    <dgm:cxn modelId="{4FC07507-666E-4339-A527-E2741DBCB9CA}" type="presParOf" srcId="{9CCDE44E-6E72-418A-B6A2-D97F0B9AEAA4}" destId="{2F6D6933-E816-4B8B-83DE-C6C94068F6AE}" srcOrd="7" destOrd="0" presId="urn:microsoft.com/office/officeart/2005/8/layout/bProcess4"/>
    <dgm:cxn modelId="{A6E09347-16DA-4F0F-9348-7D50B5C74341}" type="presParOf" srcId="{9CCDE44E-6E72-418A-B6A2-D97F0B9AEAA4}" destId="{69D52A5E-138E-47F0-98F7-0F7B3ED1BD2C}" srcOrd="8" destOrd="0" presId="urn:microsoft.com/office/officeart/2005/8/layout/bProcess4"/>
    <dgm:cxn modelId="{6A835A29-91CA-4CB2-99ED-5A580B8F456E}" type="presParOf" srcId="{69D52A5E-138E-47F0-98F7-0F7B3ED1BD2C}" destId="{C5FD1CC5-8179-43E8-B31C-38CFAB8AE37A}" srcOrd="0" destOrd="0" presId="urn:microsoft.com/office/officeart/2005/8/layout/bProcess4"/>
    <dgm:cxn modelId="{6052BAA5-E8AA-4094-8EB1-DFA099CFAAED}" type="presParOf" srcId="{69D52A5E-138E-47F0-98F7-0F7B3ED1BD2C}" destId="{EAD42133-0B45-47A6-83B5-9D361AEEDD89}" srcOrd="1" destOrd="0" presId="urn:microsoft.com/office/officeart/2005/8/layout/bProcess4"/>
    <dgm:cxn modelId="{4281C7EF-2C70-4FC6-97D4-CBFF56689525}" type="presParOf" srcId="{9CCDE44E-6E72-418A-B6A2-D97F0B9AEAA4}" destId="{275D0E7D-C0CC-44C8-B615-B138A2B4125E}" srcOrd="9" destOrd="0" presId="urn:microsoft.com/office/officeart/2005/8/layout/bProcess4"/>
    <dgm:cxn modelId="{ED084936-C2D3-47B0-B2A8-7F58EBC530E9}" type="presParOf" srcId="{9CCDE44E-6E72-418A-B6A2-D97F0B9AEAA4}" destId="{F6C09763-6BC8-4B96-835E-6D2652732E02}" srcOrd="10" destOrd="0" presId="urn:microsoft.com/office/officeart/2005/8/layout/bProcess4"/>
    <dgm:cxn modelId="{CEB2DA2F-6AB0-4192-B5C0-566BC1FC9EAA}" type="presParOf" srcId="{F6C09763-6BC8-4B96-835E-6D2652732E02}" destId="{BEC82492-3AB5-43B9-B36D-853881AB7BEB}" srcOrd="0" destOrd="0" presId="urn:microsoft.com/office/officeart/2005/8/layout/bProcess4"/>
    <dgm:cxn modelId="{2FF8573D-76DF-4678-AB72-6B38D0CCFF96}" type="presParOf" srcId="{F6C09763-6BC8-4B96-835E-6D2652732E02}" destId="{87A944E1-3181-4D0A-864C-D8E9B48AD3AF}" srcOrd="1" destOrd="0" presId="urn:microsoft.com/office/officeart/2005/8/layout/bProcess4"/>
    <dgm:cxn modelId="{14EF2B34-5F66-4A19-802E-108FD1BD3322}" type="presParOf" srcId="{9CCDE44E-6E72-418A-B6A2-D97F0B9AEAA4}" destId="{C0F0156E-2ABB-4EC0-9432-A1AED839CCD5}" srcOrd="11" destOrd="0" presId="urn:microsoft.com/office/officeart/2005/8/layout/bProcess4"/>
    <dgm:cxn modelId="{99D3A8F6-7CB3-4E01-A83F-D2BA67198CF6}" type="presParOf" srcId="{9CCDE44E-6E72-418A-B6A2-D97F0B9AEAA4}" destId="{F9472C49-38B5-438B-9A93-F6BAE9469166}" srcOrd="12" destOrd="0" presId="urn:microsoft.com/office/officeart/2005/8/layout/bProcess4"/>
    <dgm:cxn modelId="{EE82C5C3-585E-41B2-8B4E-C8914F44FA6E}" type="presParOf" srcId="{F9472C49-38B5-438B-9A93-F6BAE9469166}" destId="{AAF975ED-B3D4-466F-999D-07E2B0D43E0E}" srcOrd="0" destOrd="0" presId="urn:microsoft.com/office/officeart/2005/8/layout/bProcess4"/>
    <dgm:cxn modelId="{D8954926-65CE-4C1B-B2FF-861EFF44C8A5}" type="presParOf" srcId="{F9472C49-38B5-438B-9A93-F6BAE9469166}" destId="{00034562-E69C-4E05-946F-15CC9A4141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AAB6A0-83F9-4FA6-B7DF-E0EC4CC5E0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044B04-1183-414A-B2E7-EBEC2BF72AC3}">
      <dgm:prSet phldrT="[Text]" custT="1"/>
      <dgm:spPr/>
      <dgm:t>
        <a:bodyPr/>
        <a:lstStyle/>
        <a:p>
          <a:r>
            <a:rPr lang="en-US" sz="1800" b="0" dirty="0" err="1">
              <a:solidFill>
                <a:schemeClr val="tx1"/>
              </a:solidFill>
              <a:latin typeface="Bahnschrift" pitchFamily="34" charset="0"/>
            </a:rPr>
            <a:t>Pernyataan</a:t>
          </a:r>
          <a:r>
            <a:rPr lang="en-US" sz="1800" b="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dirty="0" err="1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b="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b="0" dirty="0" err="1">
              <a:solidFill>
                <a:schemeClr val="tx1"/>
              </a:solidFill>
              <a:latin typeface="Bahnschrift" pitchFamily="34" charset="0"/>
            </a:rPr>
            <a:t>masih</a:t>
          </a:r>
          <a:r>
            <a:rPr lang="en-US" sz="1800" b="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dirty="0" err="1">
              <a:solidFill>
                <a:schemeClr val="tx1"/>
              </a:solidFill>
              <a:latin typeface="Bahnschrift" pitchFamily="34" charset="0"/>
            </a:rPr>
            <a:t>lemah</a:t>
          </a:r>
          <a:r>
            <a:rPr lang="en-US" sz="1800" b="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dirty="0" err="1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b="0" dirty="0">
            <a:solidFill>
              <a:schemeClr val="tx1"/>
            </a:solidFill>
            <a:latin typeface="Bahnschrift" pitchFamily="34" charset="0"/>
          </a:endParaRPr>
        </a:p>
      </dgm:t>
    </dgm:pt>
    <dgm:pt modelId="{7D731466-4265-43A5-9ECF-2C3381A1667A}" type="parTrans" cxnId="{52AC9574-A464-4948-B0A9-74FE5D2518FD}">
      <dgm:prSet/>
      <dgm:spPr/>
      <dgm:t>
        <a:bodyPr/>
        <a:lstStyle/>
        <a:p>
          <a:endParaRPr lang="en-US"/>
        </a:p>
      </dgm:t>
    </dgm:pt>
    <dgm:pt modelId="{134DBCEB-A1B8-4AE0-BAAF-901BC2078623}" type="sibTrans" cxnId="{52AC9574-A464-4948-B0A9-74FE5D2518FD}">
      <dgm:prSet/>
      <dgm:spPr/>
      <dgm:t>
        <a:bodyPr/>
        <a:lstStyle/>
        <a:p>
          <a:endParaRPr lang="en-US"/>
        </a:p>
      </dgm:t>
    </dgm:pt>
    <dgm:pt modelId="{FFE76458-9A72-4210-9C76-00DB8DB0F292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terhadap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hubungan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antara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dua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variabel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lebih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A2F42267-E7F5-428B-82C0-CD3E864B93A3}" type="parTrans" cxnId="{8A06E50F-9746-4A61-9608-316C73E3BF6E}">
      <dgm:prSet/>
      <dgm:spPr/>
      <dgm:t>
        <a:bodyPr/>
        <a:lstStyle/>
        <a:p>
          <a:endParaRPr lang="en-US"/>
        </a:p>
      </dgm:t>
    </dgm:pt>
    <dgm:pt modelId="{F8F33BF6-D6D8-496C-9625-C3A8EA52EBC1}" type="sibTrans" cxnId="{8A06E50F-9746-4A61-9608-316C73E3BF6E}">
      <dgm:prSet/>
      <dgm:spPr/>
      <dgm:t>
        <a:bodyPr/>
        <a:lstStyle/>
        <a:p>
          <a:endParaRPr lang="en-US"/>
        </a:p>
      </dgm:t>
    </dgm:pt>
    <dgm:pt modelId="{E8FEA5BC-47F2-410C-898D-E98AC21CCF8D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Jawaban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diuji</a:t>
          </a:r>
          <a:r>
            <a:rPr lang="en-US" sz="18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9DC80218-7AF4-49EF-AF7A-0879521F76CF}" type="parTrans" cxnId="{77035E85-4213-46BB-BDF1-67CBC2C3802A}">
      <dgm:prSet/>
      <dgm:spPr/>
      <dgm:t>
        <a:bodyPr/>
        <a:lstStyle/>
        <a:p>
          <a:endParaRPr lang="en-US"/>
        </a:p>
      </dgm:t>
    </dgm:pt>
    <dgm:pt modelId="{D8C652FE-F1ED-4818-9B90-7E813B946625}" type="sibTrans" cxnId="{77035E85-4213-46BB-BDF1-67CBC2C3802A}">
      <dgm:prSet/>
      <dgm:spPr/>
      <dgm:t>
        <a:bodyPr/>
        <a:lstStyle/>
        <a:p>
          <a:endParaRPr lang="en-US"/>
        </a:p>
      </dgm:t>
    </dgm:pt>
    <dgm:pt modelId="{23D5FAC3-ECC9-41B7-9C26-35A2C553C031}" type="pres">
      <dgm:prSet presAssocID="{7FAAB6A0-83F9-4FA6-B7DF-E0EC4CC5E05B}" presName="linear" presStyleCnt="0">
        <dgm:presLayoutVars>
          <dgm:dir/>
          <dgm:animLvl val="lvl"/>
          <dgm:resizeHandles val="exact"/>
        </dgm:presLayoutVars>
      </dgm:prSet>
      <dgm:spPr/>
    </dgm:pt>
    <dgm:pt modelId="{6FD890D2-2CBC-483C-BE34-8ECE33DD8D7D}" type="pres">
      <dgm:prSet presAssocID="{81044B04-1183-414A-B2E7-EBEC2BF72AC3}" presName="parentLin" presStyleCnt="0"/>
      <dgm:spPr/>
    </dgm:pt>
    <dgm:pt modelId="{FD80E82E-21A3-4BF6-AE90-7774980DA53F}" type="pres">
      <dgm:prSet presAssocID="{81044B04-1183-414A-B2E7-EBEC2BF72AC3}" presName="parentLeftMargin" presStyleLbl="node1" presStyleIdx="0" presStyleCnt="3"/>
      <dgm:spPr/>
    </dgm:pt>
    <dgm:pt modelId="{8945DD28-3379-4E8B-A79F-8712393FEB6B}" type="pres">
      <dgm:prSet presAssocID="{81044B04-1183-414A-B2E7-EBEC2BF72A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06EC7F-1133-4813-840D-465B8F07C733}" type="pres">
      <dgm:prSet presAssocID="{81044B04-1183-414A-B2E7-EBEC2BF72AC3}" presName="negativeSpace" presStyleCnt="0"/>
      <dgm:spPr/>
    </dgm:pt>
    <dgm:pt modelId="{C24AF13C-C63A-4BA8-BE19-B0F93419C034}" type="pres">
      <dgm:prSet presAssocID="{81044B04-1183-414A-B2E7-EBEC2BF72AC3}" presName="childText" presStyleLbl="conFgAcc1" presStyleIdx="0" presStyleCnt="3">
        <dgm:presLayoutVars>
          <dgm:bulletEnabled val="1"/>
        </dgm:presLayoutVars>
      </dgm:prSet>
      <dgm:spPr/>
    </dgm:pt>
    <dgm:pt modelId="{22C81352-4D6E-4631-935E-11298050C6CA}" type="pres">
      <dgm:prSet presAssocID="{134DBCEB-A1B8-4AE0-BAAF-901BC2078623}" presName="spaceBetweenRectangles" presStyleCnt="0"/>
      <dgm:spPr/>
    </dgm:pt>
    <dgm:pt modelId="{B1E1943D-D47D-4FEF-9734-B859DFEE45D2}" type="pres">
      <dgm:prSet presAssocID="{FFE76458-9A72-4210-9C76-00DB8DB0F292}" presName="parentLin" presStyleCnt="0"/>
      <dgm:spPr/>
    </dgm:pt>
    <dgm:pt modelId="{D4A2E348-071A-43CA-BF16-7F9DCA771EA4}" type="pres">
      <dgm:prSet presAssocID="{FFE76458-9A72-4210-9C76-00DB8DB0F292}" presName="parentLeftMargin" presStyleLbl="node1" presStyleIdx="0" presStyleCnt="3"/>
      <dgm:spPr/>
    </dgm:pt>
    <dgm:pt modelId="{3341E63E-B516-408F-8812-028FEBEE5EAD}" type="pres">
      <dgm:prSet presAssocID="{FFE76458-9A72-4210-9C76-00DB8DB0F2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94DD5A-F471-4AB3-A100-EA67784F5770}" type="pres">
      <dgm:prSet presAssocID="{FFE76458-9A72-4210-9C76-00DB8DB0F292}" presName="negativeSpace" presStyleCnt="0"/>
      <dgm:spPr/>
    </dgm:pt>
    <dgm:pt modelId="{63FB283C-A283-425F-98FA-D990B12D0BA5}" type="pres">
      <dgm:prSet presAssocID="{FFE76458-9A72-4210-9C76-00DB8DB0F292}" presName="childText" presStyleLbl="conFgAcc1" presStyleIdx="1" presStyleCnt="3">
        <dgm:presLayoutVars>
          <dgm:bulletEnabled val="1"/>
        </dgm:presLayoutVars>
      </dgm:prSet>
      <dgm:spPr/>
    </dgm:pt>
    <dgm:pt modelId="{80FBF2AC-77E5-48A5-8799-497F9FC2CF29}" type="pres">
      <dgm:prSet presAssocID="{F8F33BF6-D6D8-496C-9625-C3A8EA52EBC1}" presName="spaceBetweenRectangles" presStyleCnt="0"/>
      <dgm:spPr/>
    </dgm:pt>
    <dgm:pt modelId="{CF296A72-6818-44FB-979B-0B874CED16DB}" type="pres">
      <dgm:prSet presAssocID="{E8FEA5BC-47F2-410C-898D-E98AC21CCF8D}" presName="parentLin" presStyleCnt="0"/>
      <dgm:spPr/>
    </dgm:pt>
    <dgm:pt modelId="{8CA573B0-4C0A-4FAC-BA8C-E52B9D4B241F}" type="pres">
      <dgm:prSet presAssocID="{E8FEA5BC-47F2-410C-898D-E98AC21CCF8D}" presName="parentLeftMargin" presStyleLbl="node1" presStyleIdx="1" presStyleCnt="3"/>
      <dgm:spPr/>
    </dgm:pt>
    <dgm:pt modelId="{02614A25-A58E-471C-BC34-A78ACE229E87}" type="pres">
      <dgm:prSet presAssocID="{E8FEA5BC-47F2-410C-898D-E98AC21CCF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AC4ECF-F24F-414D-A6DF-04B62F8525F9}" type="pres">
      <dgm:prSet presAssocID="{E8FEA5BC-47F2-410C-898D-E98AC21CCF8D}" presName="negativeSpace" presStyleCnt="0"/>
      <dgm:spPr/>
    </dgm:pt>
    <dgm:pt modelId="{FE09DC8E-A999-409B-8529-2F57A2ADE745}" type="pres">
      <dgm:prSet presAssocID="{E8FEA5BC-47F2-410C-898D-E98AC21CCF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06E50F-9746-4A61-9608-316C73E3BF6E}" srcId="{7FAAB6A0-83F9-4FA6-B7DF-E0EC4CC5E05B}" destId="{FFE76458-9A72-4210-9C76-00DB8DB0F292}" srcOrd="1" destOrd="0" parTransId="{A2F42267-E7F5-428B-82C0-CD3E864B93A3}" sibTransId="{F8F33BF6-D6D8-496C-9625-C3A8EA52EBC1}"/>
    <dgm:cxn modelId="{3F607636-CD09-4B0D-874F-1C05312E97AF}" type="presOf" srcId="{7FAAB6A0-83F9-4FA6-B7DF-E0EC4CC5E05B}" destId="{23D5FAC3-ECC9-41B7-9C26-35A2C553C031}" srcOrd="0" destOrd="0" presId="urn:microsoft.com/office/officeart/2005/8/layout/list1"/>
    <dgm:cxn modelId="{C55C4C5B-8215-48CB-95A6-C32631605B02}" type="presOf" srcId="{81044B04-1183-414A-B2E7-EBEC2BF72AC3}" destId="{8945DD28-3379-4E8B-A79F-8712393FEB6B}" srcOrd="1" destOrd="0" presId="urn:microsoft.com/office/officeart/2005/8/layout/list1"/>
    <dgm:cxn modelId="{52AC9574-A464-4948-B0A9-74FE5D2518FD}" srcId="{7FAAB6A0-83F9-4FA6-B7DF-E0EC4CC5E05B}" destId="{81044B04-1183-414A-B2E7-EBEC2BF72AC3}" srcOrd="0" destOrd="0" parTransId="{7D731466-4265-43A5-9ECF-2C3381A1667A}" sibTransId="{134DBCEB-A1B8-4AE0-BAAF-901BC2078623}"/>
    <dgm:cxn modelId="{A3CE0978-57DB-4DEE-BCBB-A17A0AED3F93}" type="presOf" srcId="{E8FEA5BC-47F2-410C-898D-E98AC21CCF8D}" destId="{02614A25-A58E-471C-BC34-A78ACE229E87}" srcOrd="1" destOrd="0" presId="urn:microsoft.com/office/officeart/2005/8/layout/list1"/>
    <dgm:cxn modelId="{85E17359-34D9-4A46-8FC0-2BCEA824CC87}" type="presOf" srcId="{81044B04-1183-414A-B2E7-EBEC2BF72AC3}" destId="{FD80E82E-21A3-4BF6-AE90-7774980DA53F}" srcOrd="0" destOrd="0" presId="urn:microsoft.com/office/officeart/2005/8/layout/list1"/>
    <dgm:cxn modelId="{77035E85-4213-46BB-BDF1-67CBC2C3802A}" srcId="{7FAAB6A0-83F9-4FA6-B7DF-E0EC4CC5E05B}" destId="{E8FEA5BC-47F2-410C-898D-E98AC21CCF8D}" srcOrd="2" destOrd="0" parTransId="{9DC80218-7AF4-49EF-AF7A-0879521F76CF}" sibTransId="{D8C652FE-F1ED-4818-9B90-7E813B946625}"/>
    <dgm:cxn modelId="{5D024698-F0BB-4FEF-A7CD-893C66DC411F}" type="presOf" srcId="{FFE76458-9A72-4210-9C76-00DB8DB0F292}" destId="{D4A2E348-071A-43CA-BF16-7F9DCA771EA4}" srcOrd="0" destOrd="0" presId="urn:microsoft.com/office/officeart/2005/8/layout/list1"/>
    <dgm:cxn modelId="{F7A2DD98-2726-46E4-977D-EBBF01A1FCFF}" type="presOf" srcId="{FFE76458-9A72-4210-9C76-00DB8DB0F292}" destId="{3341E63E-B516-408F-8812-028FEBEE5EAD}" srcOrd="1" destOrd="0" presId="urn:microsoft.com/office/officeart/2005/8/layout/list1"/>
    <dgm:cxn modelId="{56F4889D-CFB5-47E4-BA74-58E654E72DBB}" type="presOf" srcId="{E8FEA5BC-47F2-410C-898D-E98AC21CCF8D}" destId="{8CA573B0-4C0A-4FAC-BA8C-E52B9D4B241F}" srcOrd="0" destOrd="0" presId="urn:microsoft.com/office/officeart/2005/8/layout/list1"/>
    <dgm:cxn modelId="{65C18350-27BA-4B5B-B36F-C1AE895BA34F}" type="presParOf" srcId="{23D5FAC3-ECC9-41B7-9C26-35A2C553C031}" destId="{6FD890D2-2CBC-483C-BE34-8ECE33DD8D7D}" srcOrd="0" destOrd="0" presId="urn:microsoft.com/office/officeart/2005/8/layout/list1"/>
    <dgm:cxn modelId="{AA9C4515-579D-402D-B5E3-153BDB579828}" type="presParOf" srcId="{6FD890D2-2CBC-483C-BE34-8ECE33DD8D7D}" destId="{FD80E82E-21A3-4BF6-AE90-7774980DA53F}" srcOrd="0" destOrd="0" presId="urn:microsoft.com/office/officeart/2005/8/layout/list1"/>
    <dgm:cxn modelId="{31F0FDCA-3698-4BC5-882D-33FF5B1C6BCE}" type="presParOf" srcId="{6FD890D2-2CBC-483C-BE34-8ECE33DD8D7D}" destId="{8945DD28-3379-4E8B-A79F-8712393FEB6B}" srcOrd="1" destOrd="0" presId="urn:microsoft.com/office/officeart/2005/8/layout/list1"/>
    <dgm:cxn modelId="{05ADDABF-50FF-4C51-A54F-4994694D1118}" type="presParOf" srcId="{23D5FAC3-ECC9-41B7-9C26-35A2C553C031}" destId="{FF06EC7F-1133-4813-840D-465B8F07C733}" srcOrd="1" destOrd="0" presId="urn:microsoft.com/office/officeart/2005/8/layout/list1"/>
    <dgm:cxn modelId="{8A186F62-DEC1-44C0-8F45-84211694C9EF}" type="presParOf" srcId="{23D5FAC3-ECC9-41B7-9C26-35A2C553C031}" destId="{C24AF13C-C63A-4BA8-BE19-B0F93419C034}" srcOrd="2" destOrd="0" presId="urn:microsoft.com/office/officeart/2005/8/layout/list1"/>
    <dgm:cxn modelId="{9EFA5417-1D63-4BE4-AC25-3381C833AEB6}" type="presParOf" srcId="{23D5FAC3-ECC9-41B7-9C26-35A2C553C031}" destId="{22C81352-4D6E-4631-935E-11298050C6CA}" srcOrd="3" destOrd="0" presId="urn:microsoft.com/office/officeart/2005/8/layout/list1"/>
    <dgm:cxn modelId="{9E3D341A-8601-4837-9B99-6FB211B1A578}" type="presParOf" srcId="{23D5FAC3-ECC9-41B7-9C26-35A2C553C031}" destId="{B1E1943D-D47D-4FEF-9734-B859DFEE45D2}" srcOrd="4" destOrd="0" presId="urn:microsoft.com/office/officeart/2005/8/layout/list1"/>
    <dgm:cxn modelId="{6BBB7D49-84C6-4C05-AA9C-5F19589C772B}" type="presParOf" srcId="{B1E1943D-D47D-4FEF-9734-B859DFEE45D2}" destId="{D4A2E348-071A-43CA-BF16-7F9DCA771EA4}" srcOrd="0" destOrd="0" presId="urn:microsoft.com/office/officeart/2005/8/layout/list1"/>
    <dgm:cxn modelId="{096F0BBF-D0C0-4F73-B5C6-BFB9CE769D54}" type="presParOf" srcId="{B1E1943D-D47D-4FEF-9734-B859DFEE45D2}" destId="{3341E63E-B516-408F-8812-028FEBEE5EAD}" srcOrd="1" destOrd="0" presId="urn:microsoft.com/office/officeart/2005/8/layout/list1"/>
    <dgm:cxn modelId="{8C14AB38-6DC2-45DA-B767-29D1C22C248F}" type="presParOf" srcId="{23D5FAC3-ECC9-41B7-9C26-35A2C553C031}" destId="{3694DD5A-F471-4AB3-A100-EA67784F5770}" srcOrd="5" destOrd="0" presId="urn:microsoft.com/office/officeart/2005/8/layout/list1"/>
    <dgm:cxn modelId="{A041B903-D80E-4158-9E9A-1530C2DFADE2}" type="presParOf" srcId="{23D5FAC3-ECC9-41B7-9C26-35A2C553C031}" destId="{63FB283C-A283-425F-98FA-D990B12D0BA5}" srcOrd="6" destOrd="0" presId="urn:microsoft.com/office/officeart/2005/8/layout/list1"/>
    <dgm:cxn modelId="{C860C207-5B5D-43A9-AD2A-D5E1A5B36FA4}" type="presParOf" srcId="{23D5FAC3-ECC9-41B7-9C26-35A2C553C031}" destId="{80FBF2AC-77E5-48A5-8799-497F9FC2CF29}" srcOrd="7" destOrd="0" presId="urn:microsoft.com/office/officeart/2005/8/layout/list1"/>
    <dgm:cxn modelId="{EC023A60-EE2F-4137-B6E4-DF92077AFE5E}" type="presParOf" srcId="{23D5FAC3-ECC9-41B7-9C26-35A2C553C031}" destId="{CF296A72-6818-44FB-979B-0B874CED16DB}" srcOrd="8" destOrd="0" presId="urn:microsoft.com/office/officeart/2005/8/layout/list1"/>
    <dgm:cxn modelId="{F1CEAB00-867C-41E2-99A2-CD0FF66E307D}" type="presParOf" srcId="{CF296A72-6818-44FB-979B-0B874CED16DB}" destId="{8CA573B0-4C0A-4FAC-BA8C-E52B9D4B241F}" srcOrd="0" destOrd="0" presId="urn:microsoft.com/office/officeart/2005/8/layout/list1"/>
    <dgm:cxn modelId="{02007E8C-B3A1-480B-B282-073D00D78BE2}" type="presParOf" srcId="{CF296A72-6818-44FB-979B-0B874CED16DB}" destId="{02614A25-A58E-471C-BC34-A78ACE229E87}" srcOrd="1" destOrd="0" presId="urn:microsoft.com/office/officeart/2005/8/layout/list1"/>
    <dgm:cxn modelId="{BAA33FB0-20F2-4AC7-AC2D-E201D73BDD04}" type="presParOf" srcId="{23D5FAC3-ECC9-41B7-9C26-35A2C553C031}" destId="{6DAC4ECF-F24F-414D-A6DF-04B62F8525F9}" srcOrd="9" destOrd="0" presId="urn:microsoft.com/office/officeart/2005/8/layout/list1"/>
    <dgm:cxn modelId="{9C6189D0-443E-43C3-A284-86ACC3C5D8BD}" type="presParOf" srcId="{23D5FAC3-ECC9-41B7-9C26-35A2C553C031}" destId="{FE09DC8E-A999-409B-8529-2F57A2ADE7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8C43F6-927B-4648-8C79-8E62B70CEB58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21EEB7-BCAB-4A76-A2D7-DBF9C8E57E4A}">
      <dgm:prSet phldrT="[Text]" custT="1"/>
      <dgm:spPr/>
      <dgm:t>
        <a:bodyPr/>
        <a:lstStyle/>
        <a:p>
          <a:r>
            <a:rPr lang="en-US" sz="2800" dirty="0" err="1">
              <a:latin typeface="Bahnschrift" pitchFamily="34" charset="0"/>
            </a:rPr>
            <a:t>Hipotesis</a:t>
          </a:r>
          <a:r>
            <a:rPr lang="en-US" sz="2800" dirty="0">
              <a:latin typeface="Bahnschrift" pitchFamily="34" charset="0"/>
            </a:rPr>
            <a:t>  </a:t>
          </a:r>
          <a:r>
            <a:rPr lang="en-US" sz="2800" dirty="0" err="1">
              <a:latin typeface="Bahnschrift" pitchFamily="34" charset="0"/>
            </a:rPr>
            <a:t>Deskriptif</a:t>
          </a:r>
          <a:endParaRPr lang="en-US" sz="2800" dirty="0">
            <a:latin typeface="Bahnschrift" pitchFamily="34" charset="0"/>
          </a:endParaRPr>
        </a:p>
      </dgm:t>
    </dgm:pt>
    <dgm:pt modelId="{EDF39D2B-609F-47AB-AFC4-F7AA0E27D165}" type="parTrans" cxnId="{908EA5CA-952F-4F09-8D4D-F4438B841609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D47EE3C5-4D36-41C9-9F48-481BF97C7B36}" type="sibTrans" cxnId="{908EA5CA-952F-4F09-8D4D-F4438B841609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96E56ADF-3A64-43A0-A2AB-C2C393D9F2AD}">
      <dgm:prSet phldrT="[Text]" custT="1"/>
      <dgm:spPr/>
      <dgm:t>
        <a:bodyPr/>
        <a:lstStyle/>
        <a:p>
          <a:r>
            <a:rPr lang="en-US" sz="2800" dirty="0" err="1">
              <a:latin typeface="Bahnschrift" pitchFamily="34" charset="0"/>
            </a:rPr>
            <a:t>Hipotesis</a:t>
          </a:r>
          <a:r>
            <a:rPr lang="en-US" sz="2800" dirty="0">
              <a:latin typeface="Bahnschrift" pitchFamily="34" charset="0"/>
            </a:rPr>
            <a:t> </a:t>
          </a:r>
          <a:r>
            <a:rPr lang="en-US" sz="2800" dirty="0" err="1">
              <a:latin typeface="Bahnschrift" pitchFamily="34" charset="0"/>
            </a:rPr>
            <a:t>Komparatif</a:t>
          </a:r>
          <a:endParaRPr lang="en-US" sz="2800" dirty="0">
            <a:latin typeface="Bahnschrift" pitchFamily="34" charset="0"/>
          </a:endParaRPr>
        </a:p>
      </dgm:t>
    </dgm:pt>
    <dgm:pt modelId="{C27098A3-8DD2-414C-8FEB-F53E7CC3990F}" type="parTrans" cxnId="{FEDC72B7-15E6-406E-A932-0EA7602F68DF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E4AD6553-6445-453E-AC3F-06B30A1CE5D7}" type="sibTrans" cxnId="{FEDC72B7-15E6-406E-A932-0EA7602F68DF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305A9DDB-514C-4ECE-B762-F54D997E41E5}">
      <dgm:prSet phldrT="[Text]" custT="1"/>
      <dgm:spPr/>
      <dgm:t>
        <a:bodyPr/>
        <a:lstStyle/>
        <a:p>
          <a:r>
            <a:rPr lang="en-US" sz="2800" dirty="0" err="1">
              <a:latin typeface="Bahnschrift" pitchFamily="34" charset="0"/>
            </a:rPr>
            <a:t>Hipotesis</a:t>
          </a:r>
          <a:r>
            <a:rPr lang="en-US" sz="2800" dirty="0">
              <a:latin typeface="Bahnschrift" pitchFamily="34" charset="0"/>
            </a:rPr>
            <a:t> </a:t>
          </a:r>
          <a:r>
            <a:rPr lang="en-US" sz="2800" dirty="0" err="1">
              <a:latin typeface="Bahnschrift" pitchFamily="34" charset="0"/>
            </a:rPr>
            <a:t>Asosiatif</a:t>
          </a:r>
          <a:endParaRPr lang="en-US" sz="2800" dirty="0">
            <a:latin typeface="Bahnschrift" pitchFamily="34" charset="0"/>
          </a:endParaRPr>
        </a:p>
      </dgm:t>
    </dgm:pt>
    <dgm:pt modelId="{3093E15E-ECA4-43EB-89D1-18191CA3F408}" type="parTrans" cxnId="{B24FE72D-6FD4-4610-A2B2-CE86F8A715B2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2D17B198-AD28-40A4-8CCA-5FF227EA2BD5}" type="sibTrans" cxnId="{B24FE72D-6FD4-4610-A2B2-CE86F8A715B2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FC70BB88-4263-450E-828D-EE452B3DE784}" type="pres">
      <dgm:prSet presAssocID="{508C43F6-927B-4648-8C79-8E62B70CEB58}" presName="Name0" presStyleCnt="0">
        <dgm:presLayoutVars>
          <dgm:dir/>
          <dgm:resizeHandles val="exact"/>
        </dgm:presLayoutVars>
      </dgm:prSet>
      <dgm:spPr/>
    </dgm:pt>
    <dgm:pt modelId="{278E2556-741E-44EA-ADB6-9A269B1E6226}" type="pres">
      <dgm:prSet presAssocID="{9821EEB7-BCAB-4A76-A2D7-DBF9C8E57E4A}" presName="composite" presStyleCnt="0"/>
      <dgm:spPr/>
    </dgm:pt>
    <dgm:pt modelId="{293A2435-6B0F-4569-8992-30EDB891E238}" type="pres">
      <dgm:prSet presAssocID="{9821EEB7-BCAB-4A76-A2D7-DBF9C8E57E4A}" presName="rect1" presStyleLbl="trAlignAcc1" presStyleIdx="0" presStyleCnt="3">
        <dgm:presLayoutVars>
          <dgm:bulletEnabled val="1"/>
        </dgm:presLayoutVars>
      </dgm:prSet>
      <dgm:spPr/>
    </dgm:pt>
    <dgm:pt modelId="{E2D4F1AB-0EAB-4C7B-B97D-35B468E141F9}" type="pres">
      <dgm:prSet presAssocID="{9821EEB7-BCAB-4A76-A2D7-DBF9C8E57E4A}" presName="rect2" presStyleLbl="fgImgPlace1" presStyleIdx="0" presStyleCnt="3"/>
      <dgm:spPr/>
    </dgm:pt>
    <dgm:pt modelId="{60BDDE3F-2508-4696-A9A8-C17EADAE171C}" type="pres">
      <dgm:prSet presAssocID="{D47EE3C5-4D36-41C9-9F48-481BF97C7B36}" presName="sibTrans" presStyleCnt="0"/>
      <dgm:spPr/>
    </dgm:pt>
    <dgm:pt modelId="{C6883EC8-3DDC-4F02-BD34-3BA18C6EFF34}" type="pres">
      <dgm:prSet presAssocID="{96E56ADF-3A64-43A0-A2AB-C2C393D9F2AD}" presName="composite" presStyleCnt="0"/>
      <dgm:spPr/>
    </dgm:pt>
    <dgm:pt modelId="{EB297409-AE2D-4C10-AD5B-FEA036E4DAF0}" type="pres">
      <dgm:prSet presAssocID="{96E56ADF-3A64-43A0-A2AB-C2C393D9F2AD}" presName="rect1" presStyleLbl="trAlignAcc1" presStyleIdx="1" presStyleCnt="3">
        <dgm:presLayoutVars>
          <dgm:bulletEnabled val="1"/>
        </dgm:presLayoutVars>
      </dgm:prSet>
      <dgm:spPr/>
    </dgm:pt>
    <dgm:pt modelId="{002FC524-EB8E-4EBF-8647-C586FC9299B6}" type="pres">
      <dgm:prSet presAssocID="{96E56ADF-3A64-43A0-A2AB-C2C393D9F2AD}" presName="rect2" presStyleLbl="fgImgPlace1" presStyleIdx="1" presStyleCnt="3"/>
      <dgm:spPr/>
    </dgm:pt>
    <dgm:pt modelId="{2C93F4CF-3CDA-45E4-A9E4-CAB9267999AF}" type="pres">
      <dgm:prSet presAssocID="{E4AD6553-6445-453E-AC3F-06B30A1CE5D7}" presName="sibTrans" presStyleCnt="0"/>
      <dgm:spPr/>
    </dgm:pt>
    <dgm:pt modelId="{5849DF57-D071-4839-9157-C954F3E8E056}" type="pres">
      <dgm:prSet presAssocID="{305A9DDB-514C-4ECE-B762-F54D997E41E5}" presName="composite" presStyleCnt="0"/>
      <dgm:spPr/>
    </dgm:pt>
    <dgm:pt modelId="{305506B3-085C-4F15-9C49-62182A7D43A8}" type="pres">
      <dgm:prSet presAssocID="{305A9DDB-514C-4ECE-B762-F54D997E41E5}" presName="rect1" presStyleLbl="trAlignAcc1" presStyleIdx="2" presStyleCnt="3">
        <dgm:presLayoutVars>
          <dgm:bulletEnabled val="1"/>
        </dgm:presLayoutVars>
      </dgm:prSet>
      <dgm:spPr/>
    </dgm:pt>
    <dgm:pt modelId="{8F522237-8247-4227-A5B4-B3223E5FB504}" type="pres">
      <dgm:prSet presAssocID="{305A9DDB-514C-4ECE-B762-F54D997E41E5}" presName="rect2" presStyleLbl="fgImgPlace1" presStyleIdx="2" presStyleCnt="3"/>
      <dgm:spPr/>
    </dgm:pt>
  </dgm:ptLst>
  <dgm:cxnLst>
    <dgm:cxn modelId="{784C0D06-DCCE-4274-B7F7-981CD5174E8A}" type="presOf" srcId="{96E56ADF-3A64-43A0-A2AB-C2C393D9F2AD}" destId="{EB297409-AE2D-4C10-AD5B-FEA036E4DAF0}" srcOrd="0" destOrd="0" presId="urn:microsoft.com/office/officeart/2008/layout/PictureStrips"/>
    <dgm:cxn modelId="{ED61C60F-B6C7-402E-B9E3-E8C72AD5D3AD}" type="presOf" srcId="{508C43F6-927B-4648-8C79-8E62B70CEB58}" destId="{FC70BB88-4263-450E-828D-EE452B3DE784}" srcOrd="0" destOrd="0" presId="urn:microsoft.com/office/officeart/2008/layout/PictureStrips"/>
    <dgm:cxn modelId="{F0148110-036B-47C6-81F9-D1198886D517}" type="presOf" srcId="{305A9DDB-514C-4ECE-B762-F54D997E41E5}" destId="{305506B3-085C-4F15-9C49-62182A7D43A8}" srcOrd="0" destOrd="0" presId="urn:microsoft.com/office/officeart/2008/layout/PictureStrips"/>
    <dgm:cxn modelId="{B24FE72D-6FD4-4610-A2B2-CE86F8A715B2}" srcId="{508C43F6-927B-4648-8C79-8E62B70CEB58}" destId="{305A9DDB-514C-4ECE-B762-F54D997E41E5}" srcOrd="2" destOrd="0" parTransId="{3093E15E-ECA4-43EB-89D1-18191CA3F408}" sibTransId="{2D17B198-AD28-40A4-8CCA-5FF227EA2BD5}"/>
    <dgm:cxn modelId="{FEDC72B7-15E6-406E-A932-0EA7602F68DF}" srcId="{508C43F6-927B-4648-8C79-8E62B70CEB58}" destId="{96E56ADF-3A64-43A0-A2AB-C2C393D9F2AD}" srcOrd="1" destOrd="0" parTransId="{C27098A3-8DD2-414C-8FEB-F53E7CC3990F}" sibTransId="{E4AD6553-6445-453E-AC3F-06B30A1CE5D7}"/>
    <dgm:cxn modelId="{D26CE0BA-E491-4E2B-AED1-49811267A073}" type="presOf" srcId="{9821EEB7-BCAB-4A76-A2D7-DBF9C8E57E4A}" destId="{293A2435-6B0F-4569-8992-30EDB891E238}" srcOrd="0" destOrd="0" presId="urn:microsoft.com/office/officeart/2008/layout/PictureStrips"/>
    <dgm:cxn modelId="{908EA5CA-952F-4F09-8D4D-F4438B841609}" srcId="{508C43F6-927B-4648-8C79-8E62B70CEB58}" destId="{9821EEB7-BCAB-4A76-A2D7-DBF9C8E57E4A}" srcOrd="0" destOrd="0" parTransId="{EDF39D2B-609F-47AB-AFC4-F7AA0E27D165}" sibTransId="{D47EE3C5-4D36-41C9-9F48-481BF97C7B36}"/>
    <dgm:cxn modelId="{26D7EAB4-90A0-4FB7-AD6D-8CAE4FBD3437}" type="presParOf" srcId="{FC70BB88-4263-450E-828D-EE452B3DE784}" destId="{278E2556-741E-44EA-ADB6-9A269B1E6226}" srcOrd="0" destOrd="0" presId="urn:microsoft.com/office/officeart/2008/layout/PictureStrips"/>
    <dgm:cxn modelId="{1511EA6F-89A1-41E4-9D4C-43DC4F778D41}" type="presParOf" srcId="{278E2556-741E-44EA-ADB6-9A269B1E6226}" destId="{293A2435-6B0F-4569-8992-30EDB891E238}" srcOrd="0" destOrd="0" presId="urn:microsoft.com/office/officeart/2008/layout/PictureStrips"/>
    <dgm:cxn modelId="{999E33AF-488D-4F9B-85FB-8EC9DC69CC05}" type="presParOf" srcId="{278E2556-741E-44EA-ADB6-9A269B1E6226}" destId="{E2D4F1AB-0EAB-4C7B-B97D-35B468E141F9}" srcOrd="1" destOrd="0" presId="urn:microsoft.com/office/officeart/2008/layout/PictureStrips"/>
    <dgm:cxn modelId="{3C8686D6-96BA-453C-BDD5-2E088A80A300}" type="presParOf" srcId="{FC70BB88-4263-450E-828D-EE452B3DE784}" destId="{60BDDE3F-2508-4696-A9A8-C17EADAE171C}" srcOrd="1" destOrd="0" presId="urn:microsoft.com/office/officeart/2008/layout/PictureStrips"/>
    <dgm:cxn modelId="{4812B4EC-9D5B-4EB3-A6F8-3DFC84033C34}" type="presParOf" srcId="{FC70BB88-4263-450E-828D-EE452B3DE784}" destId="{C6883EC8-3DDC-4F02-BD34-3BA18C6EFF34}" srcOrd="2" destOrd="0" presId="urn:microsoft.com/office/officeart/2008/layout/PictureStrips"/>
    <dgm:cxn modelId="{AD8D88AA-FBF3-4BB3-9537-AE5E5D207957}" type="presParOf" srcId="{C6883EC8-3DDC-4F02-BD34-3BA18C6EFF34}" destId="{EB297409-AE2D-4C10-AD5B-FEA036E4DAF0}" srcOrd="0" destOrd="0" presId="urn:microsoft.com/office/officeart/2008/layout/PictureStrips"/>
    <dgm:cxn modelId="{FD867A2D-A09D-4356-AD8E-B1F9097C1756}" type="presParOf" srcId="{C6883EC8-3DDC-4F02-BD34-3BA18C6EFF34}" destId="{002FC524-EB8E-4EBF-8647-C586FC9299B6}" srcOrd="1" destOrd="0" presId="urn:microsoft.com/office/officeart/2008/layout/PictureStrips"/>
    <dgm:cxn modelId="{4E1838F9-3B7F-48DE-8DF9-BEDAF77BF3BC}" type="presParOf" srcId="{FC70BB88-4263-450E-828D-EE452B3DE784}" destId="{2C93F4CF-3CDA-45E4-A9E4-CAB9267999AF}" srcOrd="3" destOrd="0" presId="urn:microsoft.com/office/officeart/2008/layout/PictureStrips"/>
    <dgm:cxn modelId="{AAD29DEA-ABB2-4F20-819B-5947C81EF6DF}" type="presParOf" srcId="{FC70BB88-4263-450E-828D-EE452B3DE784}" destId="{5849DF57-D071-4839-9157-C954F3E8E056}" srcOrd="4" destOrd="0" presId="urn:microsoft.com/office/officeart/2008/layout/PictureStrips"/>
    <dgm:cxn modelId="{09BD350A-F0F7-4817-89A5-0BF199A36C19}" type="presParOf" srcId="{5849DF57-D071-4839-9157-C954F3E8E056}" destId="{305506B3-085C-4F15-9C49-62182A7D43A8}" srcOrd="0" destOrd="0" presId="urn:microsoft.com/office/officeart/2008/layout/PictureStrips"/>
    <dgm:cxn modelId="{1BC165DF-CE7B-42FC-8552-253992D114F3}" type="presParOf" srcId="{5849DF57-D071-4839-9157-C954F3E8E056}" destId="{8F522237-8247-4227-A5B4-B3223E5FB5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94D9B7-54C0-4149-94B6-F2849D1EB87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5BFF56-9E3F-465D-A6BB-B32A201DF77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Wawancara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F1D66D0C-F7C5-47A2-9F6D-9E207A3DEC94}" type="parTrans" cxnId="{EF77ADD3-C30C-4575-BFA8-DB637E864DA2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42521E9C-0B4A-4C74-BB3A-463DA59CA5E9}" type="sibTrans" cxnId="{EF77ADD3-C30C-4575-BFA8-DB637E864DA2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A8A1926-4E4F-47B3-9E6C-0C0038E65C4D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Observasi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D5BA764-8460-4F5D-9EE5-9C7AD6BC951F}" type="parTrans" cxnId="{11278F43-9AD5-40F5-B5FF-19DDBA2F414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A0EF2B93-17D5-4F21-8824-83314EC44021}" type="sibTrans" cxnId="{11278F43-9AD5-40F5-B5FF-19DDBA2F414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57B023B-116A-4813-B316-F1C61D628E0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Kuesioner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31C763EA-6A88-4E40-8A91-09BBDBB150A4}" type="parTrans" cxnId="{AC94D4DF-5694-4B9E-8C8A-24B65CE538E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98FF772-C57A-4415-8981-15DAD4854D15}" type="sibTrans" cxnId="{AC94D4DF-5694-4B9E-8C8A-24B65CE538E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CA18EB9-0E72-4471-89E9-6263774FDC54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Dokumentasi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7F19A621-D285-4948-A3D6-0937141366D7}" type="sibTrans" cxnId="{F2758B40-D86D-4678-8470-04BAFA3DE2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13783F4-236F-421B-A0C1-99AE0BCABB76}" type="parTrans" cxnId="{F2758B40-D86D-4678-8470-04BAFA3DE2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94B33295-4ACD-49BE-892C-107F45CDB162}" type="pres">
      <dgm:prSet presAssocID="{E594D9B7-54C0-4149-94B6-F2849D1EB879}" presName="diagram" presStyleCnt="0">
        <dgm:presLayoutVars>
          <dgm:dir/>
          <dgm:resizeHandles val="exact"/>
        </dgm:presLayoutVars>
      </dgm:prSet>
      <dgm:spPr/>
    </dgm:pt>
    <dgm:pt modelId="{57623FD2-CE55-47EC-8CC6-02FCAFEA95CC}" type="pres">
      <dgm:prSet presAssocID="{4A5BFF56-9E3F-465D-A6BB-B32A201DF77B}" presName="node" presStyleLbl="node1" presStyleIdx="0" presStyleCnt="4">
        <dgm:presLayoutVars>
          <dgm:bulletEnabled val="1"/>
        </dgm:presLayoutVars>
      </dgm:prSet>
      <dgm:spPr/>
    </dgm:pt>
    <dgm:pt modelId="{F990BEEE-7186-4FB7-8D70-778CF25E6CC5}" type="pres">
      <dgm:prSet presAssocID="{42521E9C-0B4A-4C74-BB3A-463DA59CA5E9}" presName="sibTrans" presStyleCnt="0"/>
      <dgm:spPr/>
    </dgm:pt>
    <dgm:pt modelId="{1EAC9F12-2E29-472D-A8AA-BD501E811A39}" type="pres">
      <dgm:prSet presAssocID="{6A8A1926-4E4F-47B3-9E6C-0C0038E65C4D}" presName="node" presStyleLbl="node1" presStyleIdx="1" presStyleCnt="4">
        <dgm:presLayoutVars>
          <dgm:bulletEnabled val="1"/>
        </dgm:presLayoutVars>
      </dgm:prSet>
      <dgm:spPr/>
    </dgm:pt>
    <dgm:pt modelId="{726C2C64-8C2D-472D-AEB8-D368A7FDC9B9}" type="pres">
      <dgm:prSet presAssocID="{A0EF2B93-17D5-4F21-8824-83314EC44021}" presName="sibTrans" presStyleCnt="0"/>
      <dgm:spPr/>
    </dgm:pt>
    <dgm:pt modelId="{559970AB-5949-40E8-A025-5BC15F4E57B5}" type="pres">
      <dgm:prSet presAssocID="{6CA18EB9-0E72-4471-89E9-6263774FDC54}" presName="node" presStyleLbl="node1" presStyleIdx="2" presStyleCnt="4">
        <dgm:presLayoutVars>
          <dgm:bulletEnabled val="1"/>
        </dgm:presLayoutVars>
      </dgm:prSet>
      <dgm:spPr/>
    </dgm:pt>
    <dgm:pt modelId="{2E7B863B-C68E-41B5-81F5-3A557305FC0E}" type="pres">
      <dgm:prSet presAssocID="{7F19A621-D285-4948-A3D6-0937141366D7}" presName="sibTrans" presStyleCnt="0"/>
      <dgm:spPr/>
    </dgm:pt>
    <dgm:pt modelId="{BE3A9158-6A29-4DD0-8013-D0A7CB9DE3CF}" type="pres">
      <dgm:prSet presAssocID="{057B023B-116A-4813-B316-F1C61D628E0B}" presName="node" presStyleLbl="node1" presStyleIdx="3" presStyleCnt="4">
        <dgm:presLayoutVars>
          <dgm:bulletEnabled val="1"/>
        </dgm:presLayoutVars>
      </dgm:prSet>
      <dgm:spPr/>
    </dgm:pt>
  </dgm:ptLst>
  <dgm:cxnLst>
    <dgm:cxn modelId="{F2758B40-D86D-4678-8470-04BAFA3DE2BC}" srcId="{E594D9B7-54C0-4149-94B6-F2849D1EB879}" destId="{6CA18EB9-0E72-4471-89E9-6263774FDC54}" srcOrd="2" destOrd="0" parTransId="{E13783F4-236F-421B-A0C1-99AE0BCABB76}" sibTransId="{7F19A621-D285-4948-A3D6-0937141366D7}"/>
    <dgm:cxn modelId="{11278F43-9AD5-40F5-B5FF-19DDBA2F4145}" srcId="{E594D9B7-54C0-4149-94B6-F2849D1EB879}" destId="{6A8A1926-4E4F-47B3-9E6C-0C0038E65C4D}" srcOrd="1" destOrd="0" parTransId="{6D5BA764-8460-4F5D-9EE5-9C7AD6BC951F}" sibTransId="{A0EF2B93-17D5-4F21-8824-83314EC44021}"/>
    <dgm:cxn modelId="{3CFB1059-AB06-476F-8997-06D3911C0B75}" type="presOf" srcId="{6A8A1926-4E4F-47B3-9E6C-0C0038E65C4D}" destId="{1EAC9F12-2E29-472D-A8AA-BD501E811A39}" srcOrd="0" destOrd="0" presId="urn:microsoft.com/office/officeart/2005/8/layout/default"/>
    <dgm:cxn modelId="{AD644996-BA45-43D5-98CD-A3A44BF2E445}" type="presOf" srcId="{6CA18EB9-0E72-4471-89E9-6263774FDC54}" destId="{559970AB-5949-40E8-A025-5BC15F4E57B5}" srcOrd="0" destOrd="0" presId="urn:microsoft.com/office/officeart/2005/8/layout/default"/>
    <dgm:cxn modelId="{30F9D7A4-7602-446B-9FC6-00236FFF0DDF}" type="presOf" srcId="{4A5BFF56-9E3F-465D-A6BB-B32A201DF77B}" destId="{57623FD2-CE55-47EC-8CC6-02FCAFEA95CC}" srcOrd="0" destOrd="0" presId="urn:microsoft.com/office/officeart/2005/8/layout/default"/>
    <dgm:cxn modelId="{7FE58BB7-75F8-4BA8-B677-5159AE950D09}" type="presOf" srcId="{E594D9B7-54C0-4149-94B6-F2849D1EB879}" destId="{94B33295-4ACD-49BE-892C-107F45CDB162}" srcOrd="0" destOrd="0" presId="urn:microsoft.com/office/officeart/2005/8/layout/default"/>
    <dgm:cxn modelId="{EF77ADD3-C30C-4575-BFA8-DB637E864DA2}" srcId="{E594D9B7-54C0-4149-94B6-F2849D1EB879}" destId="{4A5BFF56-9E3F-465D-A6BB-B32A201DF77B}" srcOrd="0" destOrd="0" parTransId="{F1D66D0C-F7C5-47A2-9F6D-9E207A3DEC94}" sibTransId="{42521E9C-0B4A-4C74-BB3A-463DA59CA5E9}"/>
    <dgm:cxn modelId="{AC94D4DF-5694-4B9E-8C8A-24B65CE538E0}" srcId="{E594D9B7-54C0-4149-94B6-F2849D1EB879}" destId="{057B023B-116A-4813-B316-F1C61D628E0B}" srcOrd="3" destOrd="0" parTransId="{31C763EA-6A88-4E40-8A91-09BBDBB150A4}" sibTransId="{798FF772-C57A-4415-8981-15DAD4854D15}"/>
    <dgm:cxn modelId="{F8CD63F2-2A1E-41DE-B189-9213FFD643FD}" type="presOf" srcId="{057B023B-116A-4813-B316-F1C61D628E0B}" destId="{BE3A9158-6A29-4DD0-8013-D0A7CB9DE3CF}" srcOrd="0" destOrd="0" presId="urn:microsoft.com/office/officeart/2005/8/layout/default"/>
    <dgm:cxn modelId="{C2467AED-0B52-4E7B-96A8-499CEEAF5F0B}" type="presParOf" srcId="{94B33295-4ACD-49BE-892C-107F45CDB162}" destId="{57623FD2-CE55-47EC-8CC6-02FCAFEA95CC}" srcOrd="0" destOrd="0" presId="urn:microsoft.com/office/officeart/2005/8/layout/default"/>
    <dgm:cxn modelId="{5B6971E8-6942-4E0B-B26F-32DD04B96FD9}" type="presParOf" srcId="{94B33295-4ACD-49BE-892C-107F45CDB162}" destId="{F990BEEE-7186-4FB7-8D70-778CF25E6CC5}" srcOrd="1" destOrd="0" presId="urn:microsoft.com/office/officeart/2005/8/layout/default"/>
    <dgm:cxn modelId="{33426F8F-0A6C-4282-9FA7-56CCF5DF25B5}" type="presParOf" srcId="{94B33295-4ACD-49BE-892C-107F45CDB162}" destId="{1EAC9F12-2E29-472D-A8AA-BD501E811A39}" srcOrd="2" destOrd="0" presId="urn:microsoft.com/office/officeart/2005/8/layout/default"/>
    <dgm:cxn modelId="{5EC7F990-743A-4490-B631-A9DF576A6454}" type="presParOf" srcId="{94B33295-4ACD-49BE-892C-107F45CDB162}" destId="{726C2C64-8C2D-472D-AEB8-D368A7FDC9B9}" srcOrd="3" destOrd="0" presId="urn:microsoft.com/office/officeart/2005/8/layout/default"/>
    <dgm:cxn modelId="{D9C33919-8B3B-4125-83DC-876C0DD07547}" type="presParOf" srcId="{94B33295-4ACD-49BE-892C-107F45CDB162}" destId="{559970AB-5949-40E8-A025-5BC15F4E57B5}" srcOrd="4" destOrd="0" presId="urn:microsoft.com/office/officeart/2005/8/layout/default"/>
    <dgm:cxn modelId="{004FB6DD-DCD5-4189-A407-419D4E57AC07}" type="presParOf" srcId="{94B33295-4ACD-49BE-892C-107F45CDB162}" destId="{2E7B863B-C68E-41B5-81F5-3A557305FC0E}" srcOrd="5" destOrd="0" presId="urn:microsoft.com/office/officeart/2005/8/layout/default"/>
    <dgm:cxn modelId="{B62D94B3-97F7-479F-AA86-D80FB05744DC}" type="presParOf" srcId="{94B33295-4ACD-49BE-892C-107F45CDB162}" destId="{BE3A9158-6A29-4DD0-8013-D0A7CB9DE3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DA58C7-1520-40B0-950C-4BB106BFB2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A3BA4-7867-4868-AC95-68E7BE068EC0}">
      <dgm:prSet phldrT="[Text]"/>
      <dgm:spPr/>
      <dgm:t>
        <a:bodyPr/>
        <a:lstStyle/>
        <a:p>
          <a:r>
            <a:rPr lang="en-US" dirty="0" err="1">
              <a:latin typeface="Bahnschrift" pitchFamily="34" charset="0"/>
            </a:rPr>
            <a:t>Kuesioner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Tertutup</a:t>
          </a:r>
          <a:endParaRPr lang="en-US" dirty="0">
            <a:latin typeface="Bahnschrift" pitchFamily="34" charset="0"/>
          </a:endParaRPr>
        </a:p>
      </dgm:t>
    </dgm:pt>
    <dgm:pt modelId="{654C8720-9DDF-426A-BBEB-64EDE543E059}" type="parTrans" cxnId="{F9EE18D7-D467-4616-9435-FF9911B385A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1C3DE97-7753-4E75-8B51-69C3525D819F}" type="sibTrans" cxnId="{F9EE18D7-D467-4616-9435-FF9911B385A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1FD9921-B5E6-4A1F-8563-4E31542BFAF2}">
      <dgm:prSet phldrT="[Text]"/>
      <dgm:spPr/>
      <dgm:t>
        <a:bodyPr/>
        <a:lstStyle/>
        <a:p>
          <a:r>
            <a:rPr lang="en-US" dirty="0" err="1">
              <a:latin typeface="Bahnschrift" pitchFamily="34" charset="0"/>
            </a:rPr>
            <a:t>Pertanyaan-pertanyaan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diberikan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responden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sudah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dalam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bentuk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pilihan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ganda</a:t>
          </a:r>
          <a:r>
            <a:rPr lang="en-US" dirty="0">
              <a:latin typeface="Bahnschrift" pitchFamily="34" charset="0"/>
            </a:rPr>
            <a:t>. </a:t>
          </a:r>
          <a:r>
            <a:rPr lang="en-US" dirty="0" err="1">
              <a:latin typeface="Bahnschrift" pitchFamily="34" charset="0"/>
            </a:rPr>
            <a:t>Jadi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kuesioner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jenis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ini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membuat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responden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tidak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memiliki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kesempatan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untuk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mengeluarkan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pendapat</a:t>
          </a:r>
          <a:endParaRPr lang="en-US" dirty="0">
            <a:latin typeface="Bahnschrift" pitchFamily="34" charset="0"/>
          </a:endParaRPr>
        </a:p>
      </dgm:t>
    </dgm:pt>
    <dgm:pt modelId="{8F49E0B4-7A19-4895-A6C3-8FF21900F5FC}" type="parTrans" cxnId="{53ADF436-A02A-49A7-AE19-D10BC95A02C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9E30350-14EF-4411-8894-31C2B7077381}" type="sibTrans" cxnId="{53ADF436-A02A-49A7-AE19-D10BC95A02C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CEB894C-6587-4C80-8665-BF77F403DC14}">
      <dgm:prSet phldrT="[Text]"/>
      <dgm:spPr/>
      <dgm:t>
        <a:bodyPr/>
        <a:lstStyle/>
        <a:p>
          <a:r>
            <a:rPr lang="en-US" dirty="0" err="1">
              <a:latin typeface="Bahnschrift" pitchFamily="34" charset="0"/>
            </a:rPr>
            <a:t>Kuesioner</a:t>
          </a:r>
          <a:r>
            <a:rPr lang="en-US" dirty="0">
              <a:latin typeface="Bahnschrift" pitchFamily="34" charset="0"/>
            </a:rPr>
            <a:t> Terbuka</a:t>
          </a:r>
        </a:p>
      </dgm:t>
    </dgm:pt>
    <dgm:pt modelId="{FF4C0892-9B3F-48DF-9D5C-E4DCE52C22D3}" type="parTrans" cxnId="{E67FA5DE-3BA6-4557-9B4D-9FDD1257B437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7E2F4A5-A84C-45D0-AF49-CB7A88C6FA3D}" type="sibTrans" cxnId="{E67FA5DE-3BA6-4557-9B4D-9FDD1257B437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2C40F2E-8137-462F-B3BC-E044539ADCE5}">
      <dgm:prSet phldrT="[Text]"/>
      <dgm:spPr/>
      <dgm:t>
        <a:bodyPr/>
        <a:lstStyle/>
        <a:p>
          <a:r>
            <a:rPr lang="en-US" dirty="0" err="1">
              <a:latin typeface="Bahnschrift" pitchFamily="34" charset="0"/>
            </a:rPr>
            <a:t>Pertanyaan-pertanyaan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diberikan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responden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memberikan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keleluasaan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responden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untuk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memberikan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pendapat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sesuai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keinginan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mereka</a:t>
          </a:r>
          <a:endParaRPr lang="en-US" dirty="0">
            <a:latin typeface="Bahnschrift" pitchFamily="34" charset="0"/>
          </a:endParaRPr>
        </a:p>
      </dgm:t>
    </dgm:pt>
    <dgm:pt modelId="{337F3102-4FA3-4BF2-8180-72231803A36F}" type="parTrans" cxnId="{03572C36-D40D-4F2F-BD3D-3B0270D5A6E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7E10320-22B0-4B39-9B70-7A14406FB4B5}" type="sibTrans" cxnId="{03572C36-D40D-4F2F-BD3D-3B0270D5A6E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316D7C4-E069-47E1-A53D-C2C400582709}" type="pres">
      <dgm:prSet presAssocID="{F9DA58C7-1520-40B0-950C-4BB106BFB256}" presName="linear" presStyleCnt="0">
        <dgm:presLayoutVars>
          <dgm:animLvl val="lvl"/>
          <dgm:resizeHandles val="exact"/>
        </dgm:presLayoutVars>
      </dgm:prSet>
      <dgm:spPr/>
    </dgm:pt>
    <dgm:pt modelId="{6ACD7CF3-EE03-474D-AC57-1C2F979CE9C9}" type="pres">
      <dgm:prSet presAssocID="{620A3BA4-7867-4868-AC95-68E7BE068E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450E6F-AAE0-4657-A03B-F4033977824E}" type="pres">
      <dgm:prSet presAssocID="{620A3BA4-7867-4868-AC95-68E7BE068EC0}" presName="childText" presStyleLbl="revTx" presStyleIdx="0" presStyleCnt="2">
        <dgm:presLayoutVars>
          <dgm:bulletEnabled val="1"/>
        </dgm:presLayoutVars>
      </dgm:prSet>
      <dgm:spPr/>
    </dgm:pt>
    <dgm:pt modelId="{92D07049-F49D-4D4A-A453-85A4BEFDB42C}" type="pres">
      <dgm:prSet presAssocID="{DCEB894C-6587-4C80-8665-BF77F403DC1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CADF02-156F-4F6A-98F7-4E81DF21D227}" type="pres">
      <dgm:prSet presAssocID="{DCEB894C-6587-4C80-8665-BF77F403DC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CE45C23-B27E-45E6-9741-F8B4A86FD9E1}" type="presOf" srcId="{DCEB894C-6587-4C80-8665-BF77F403DC14}" destId="{92D07049-F49D-4D4A-A453-85A4BEFDB42C}" srcOrd="0" destOrd="0" presId="urn:microsoft.com/office/officeart/2005/8/layout/vList2"/>
    <dgm:cxn modelId="{CA584C2D-E868-489C-81F6-5B0AB6FBF601}" type="presOf" srcId="{01FD9921-B5E6-4A1F-8563-4E31542BFAF2}" destId="{3F450E6F-AAE0-4657-A03B-F4033977824E}" srcOrd="0" destOrd="0" presId="urn:microsoft.com/office/officeart/2005/8/layout/vList2"/>
    <dgm:cxn modelId="{03572C36-D40D-4F2F-BD3D-3B0270D5A6ED}" srcId="{DCEB894C-6587-4C80-8665-BF77F403DC14}" destId="{62C40F2E-8137-462F-B3BC-E044539ADCE5}" srcOrd="0" destOrd="0" parTransId="{337F3102-4FA3-4BF2-8180-72231803A36F}" sibTransId="{17E10320-22B0-4B39-9B70-7A14406FB4B5}"/>
    <dgm:cxn modelId="{53ADF436-A02A-49A7-AE19-D10BC95A02CA}" srcId="{620A3BA4-7867-4868-AC95-68E7BE068EC0}" destId="{01FD9921-B5E6-4A1F-8563-4E31542BFAF2}" srcOrd="0" destOrd="0" parTransId="{8F49E0B4-7A19-4895-A6C3-8FF21900F5FC}" sibTransId="{39E30350-14EF-4411-8894-31C2B7077381}"/>
    <dgm:cxn modelId="{7AC7584B-6EEC-4BAB-99CC-00B482BD7DDE}" type="presOf" srcId="{F9DA58C7-1520-40B0-950C-4BB106BFB256}" destId="{D316D7C4-E069-47E1-A53D-C2C400582709}" srcOrd="0" destOrd="0" presId="urn:microsoft.com/office/officeart/2005/8/layout/vList2"/>
    <dgm:cxn modelId="{521D984C-57A4-49A3-B05D-1C8244E1E156}" type="presOf" srcId="{620A3BA4-7867-4868-AC95-68E7BE068EC0}" destId="{6ACD7CF3-EE03-474D-AC57-1C2F979CE9C9}" srcOrd="0" destOrd="0" presId="urn:microsoft.com/office/officeart/2005/8/layout/vList2"/>
    <dgm:cxn modelId="{231AF2C1-A0D6-48B5-B910-FFB3355271DF}" type="presOf" srcId="{62C40F2E-8137-462F-B3BC-E044539ADCE5}" destId="{09CADF02-156F-4F6A-98F7-4E81DF21D227}" srcOrd="0" destOrd="0" presId="urn:microsoft.com/office/officeart/2005/8/layout/vList2"/>
    <dgm:cxn modelId="{F9EE18D7-D467-4616-9435-FF9911B385AA}" srcId="{F9DA58C7-1520-40B0-950C-4BB106BFB256}" destId="{620A3BA4-7867-4868-AC95-68E7BE068EC0}" srcOrd="0" destOrd="0" parTransId="{654C8720-9DDF-426A-BBEB-64EDE543E059}" sibTransId="{31C3DE97-7753-4E75-8B51-69C3525D819F}"/>
    <dgm:cxn modelId="{E67FA5DE-3BA6-4557-9B4D-9FDD1257B437}" srcId="{F9DA58C7-1520-40B0-950C-4BB106BFB256}" destId="{DCEB894C-6587-4C80-8665-BF77F403DC14}" srcOrd="1" destOrd="0" parTransId="{FF4C0892-9B3F-48DF-9D5C-E4DCE52C22D3}" sibTransId="{77E2F4A5-A84C-45D0-AF49-CB7A88C6FA3D}"/>
    <dgm:cxn modelId="{CFB6F0C4-BEB0-479F-84E2-9E5F47CB74CE}" type="presParOf" srcId="{D316D7C4-E069-47E1-A53D-C2C400582709}" destId="{6ACD7CF3-EE03-474D-AC57-1C2F979CE9C9}" srcOrd="0" destOrd="0" presId="urn:microsoft.com/office/officeart/2005/8/layout/vList2"/>
    <dgm:cxn modelId="{324C91E3-B6A4-4E20-85F9-58CE1AFE4F65}" type="presParOf" srcId="{D316D7C4-E069-47E1-A53D-C2C400582709}" destId="{3F450E6F-AAE0-4657-A03B-F4033977824E}" srcOrd="1" destOrd="0" presId="urn:microsoft.com/office/officeart/2005/8/layout/vList2"/>
    <dgm:cxn modelId="{76CC951B-4353-4087-8BF5-33394EAC9440}" type="presParOf" srcId="{D316D7C4-E069-47E1-A53D-C2C400582709}" destId="{92D07049-F49D-4D4A-A453-85A4BEFDB42C}" srcOrd="2" destOrd="0" presId="urn:microsoft.com/office/officeart/2005/8/layout/vList2"/>
    <dgm:cxn modelId="{8FFE6F1A-E935-4BB6-A2E7-8159DCD24B8B}" type="presParOf" srcId="{D316D7C4-E069-47E1-A53D-C2C400582709}" destId="{09CADF02-156F-4F6A-98F7-4E81DF21D2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837A-6F53-4990-A852-F9FFB0717D44}">
      <dsp:nvSpPr>
        <dsp:cNvPr id="0" name=""/>
        <dsp:cNvSpPr/>
      </dsp:nvSpPr>
      <dsp:spPr>
        <a:xfrm>
          <a:off x="5953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Bahnschrift" pitchFamily="34" charset="0"/>
            </a:rPr>
            <a:t>Berangkat dari pemikiran Auguste Comte dan dikembangkan oleh John Stuart Mill</a:t>
          </a:r>
        </a:p>
      </dsp:txBody>
      <dsp:txXfrm>
        <a:off x="60005" y="574875"/>
        <a:ext cx="1737364" cy="2543568"/>
      </dsp:txXfrm>
    </dsp:sp>
    <dsp:sp modelId="{ACD17C3E-2A9F-45B5-BCBF-5EABFB8A89EF}">
      <dsp:nvSpPr>
        <dsp:cNvPr id="0" name=""/>
        <dsp:cNvSpPr/>
      </dsp:nvSpPr>
      <dsp:spPr>
        <a:xfrm>
          <a:off x="2035968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2035968" y="1709356"/>
        <a:ext cx="273867" cy="274606"/>
      </dsp:txXfrm>
    </dsp:sp>
    <dsp:sp modelId="{54D457B5-F109-4137-B0D1-14B79E62D96D}">
      <dsp:nvSpPr>
        <dsp:cNvPr id="0" name=""/>
        <dsp:cNvSpPr/>
      </dsp:nvSpPr>
      <dsp:spPr>
        <a:xfrm>
          <a:off x="2589609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Paradigma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melihat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ilmu-ilmu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sosial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layaknya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ilmu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alam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diukur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secara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objektif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dengan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sama</a:t>
          </a:r>
          <a:endParaRPr lang="en-US" sz="16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643661" y="574875"/>
        <a:ext cx="1737364" cy="2543568"/>
      </dsp:txXfrm>
    </dsp:sp>
    <dsp:sp modelId="{3CF1336B-7E80-431D-839D-249C4125C6F5}">
      <dsp:nvSpPr>
        <dsp:cNvPr id="0" name=""/>
        <dsp:cNvSpPr/>
      </dsp:nvSpPr>
      <dsp:spPr>
        <a:xfrm>
          <a:off x="4619625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4619625" y="1709356"/>
        <a:ext cx="273867" cy="274606"/>
      </dsp:txXfrm>
    </dsp:sp>
    <dsp:sp modelId="{75B9DFC4-26C6-4C5E-92A4-ACA4CEBA5DD7}">
      <dsp:nvSpPr>
        <dsp:cNvPr id="0" name=""/>
        <dsp:cNvSpPr/>
      </dsp:nvSpPr>
      <dsp:spPr>
        <a:xfrm>
          <a:off x="5173265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Peneliti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dengan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paradigma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ini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selalu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menggunakan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pengukuran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data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kuantitatif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,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melakukan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eksperimen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Bahnschrift" pitchFamily="34" charset="0"/>
            </a:rPr>
            <a:t>dan</a:t>
          </a:r>
          <a:r>
            <a:rPr lang="en-US" sz="1600" kern="1200" dirty="0">
              <a:solidFill>
                <a:schemeClr val="bg1"/>
              </a:solidFill>
              <a:latin typeface="Bahnschrift" pitchFamily="34" charset="0"/>
            </a:rPr>
            <a:t> survey</a:t>
          </a:r>
        </a:p>
      </dsp:txBody>
      <dsp:txXfrm>
        <a:off x="5227317" y="574875"/>
        <a:ext cx="1737364" cy="2543568"/>
      </dsp:txXfrm>
    </dsp:sp>
    <dsp:sp modelId="{560F09CF-D061-4E8B-8CF0-82D6B3E9F99A}">
      <dsp:nvSpPr>
        <dsp:cNvPr id="0" name=""/>
        <dsp:cNvSpPr/>
      </dsp:nvSpPr>
      <dsp:spPr>
        <a:xfrm>
          <a:off x="7203281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7203281" y="1709356"/>
        <a:ext cx="273867" cy="274606"/>
      </dsp:txXfrm>
    </dsp:sp>
    <dsp:sp modelId="{D6EDB29F-035A-42E8-AA0C-4BA1702E7717}">
      <dsp:nvSpPr>
        <dsp:cNvPr id="0" name=""/>
        <dsp:cNvSpPr/>
      </dsp:nvSpPr>
      <dsp:spPr>
        <a:xfrm>
          <a:off x="7756921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Bahnschrift" pitchFamily="34" charset="0"/>
            </a:rPr>
            <a:t>Riset harus  dilakukan secara objektif, ukuran yang tepat, melakukan pengujian terhadap teori atau hipotesis dengan menganalisis data kuantitatif.</a:t>
          </a:r>
        </a:p>
      </dsp:txBody>
      <dsp:txXfrm>
        <a:off x="7810973" y="574875"/>
        <a:ext cx="1737364" cy="2543568"/>
      </dsp:txXfrm>
    </dsp:sp>
    <dsp:sp modelId="{29833343-8CC8-4564-885E-C1C5F10C1261}">
      <dsp:nvSpPr>
        <dsp:cNvPr id="0" name=""/>
        <dsp:cNvSpPr/>
      </dsp:nvSpPr>
      <dsp:spPr>
        <a:xfrm>
          <a:off x="9786937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9786937" y="1709356"/>
        <a:ext cx="273867" cy="274606"/>
      </dsp:txXfrm>
    </dsp:sp>
    <dsp:sp modelId="{AC3501F1-88B7-4B8B-8E9A-E424D2D3D9CF}">
      <dsp:nvSpPr>
        <dsp:cNvPr id="0" name=""/>
        <dsp:cNvSpPr/>
      </dsp:nvSpPr>
      <dsp:spPr>
        <a:xfrm>
          <a:off x="10340578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Bahnschrift" pitchFamily="34" charset="0"/>
            </a:rPr>
            <a:t>Asumsi awal adalah adanya hubungan sebab dalam sebuah fenomena sosial </a:t>
          </a:r>
        </a:p>
      </dsp:txBody>
      <dsp:txXfrm>
        <a:off x="10394630" y="574875"/>
        <a:ext cx="1737364" cy="2543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56E87-8910-4AE9-B2E4-2C334C8628A8}">
      <dsp:nvSpPr>
        <dsp:cNvPr id="0" name=""/>
        <dsp:cNvSpPr/>
      </dsp:nvSpPr>
      <dsp:spPr>
        <a:xfrm>
          <a:off x="1105692" y="0"/>
          <a:ext cx="4708030" cy="1197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Bahnschrift" pitchFamily="34" charset="0"/>
            </a:rPr>
            <a:t>Analisis yang sistematis yang didapatkan melalui observasi yang detail terhadap terhadap tindakan – tindakan sosial yang bermakna yang dilakukan individu dalam lingkungan alamiahnya. </a:t>
          </a:r>
        </a:p>
      </dsp:txBody>
      <dsp:txXfrm>
        <a:off x="1140768" y="35076"/>
        <a:ext cx="4637878" cy="1127439"/>
      </dsp:txXfrm>
    </dsp:sp>
    <dsp:sp modelId="{102B1D02-8618-43AC-9108-E2B34A945E4C}">
      <dsp:nvSpPr>
        <dsp:cNvPr id="0" name=""/>
        <dsp:cNvSpPr/>
      </dsp:nvSpPr>
      <dsp:spPr>
        <a:xfrm rot="5400000">
          <a:off x="3235159" y="1227531"/>
          <a:ext cx="449096" cy="53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3298033" y="1272441"/>
        <a:ext cx="323350" cy="314367"/>
      </dsp:txXfrm>
    </dsp:sp>
    <dsp:sp modelId="{654B7475-0E91-46CE-8FEE-63DE3846683B}">
      <dsp:nvSpPr>
        <dsp:cNvPr id="0" name=""/>
        <dsp:cNvSpPr/>
      </dsp:nvSpPr>
      <dsp:spPr>
        <a:xfrm>
          <a:off x="1105692" y="1796386"/>
          <a:ext cx="4708030" cy="1197591"/>
        </a:xfrm>
        <a:prstGeom prst="roundRect">
          <a:avLst>
            <a:gd name="adj" fmla="val 10000"/>
          </a:avLst>
        </a:prstGeom>
        <a:solidFill>
          <a:schemeClr val="accent5">
            <a:hueOff val="-869329"/>
            <a:satOff val="-12604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Analisis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dilakukan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mendapatkan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pemahaman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interpretasi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mereka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menciptakan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mengkonstruksi</a:t>
          </a:r>
          <a:r>
            <a:rPr lang="en-US" sz="16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ahnschrift" pitchFamily="34" charset="0"/>
            </a:rPr>
            <a:t>dunianya</a:t>
          </a:r>
          <a:endParaRPr lang="en-US" sz="16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1140768" y="1831462"/>
        <a:ext cx="4637878" cy="1127439"/>
      </dsp:txXfrm>
    </dsp:sp>
    <dsp:sp modelId="{2E92EE30-AB42-4755-A378-70903F48F58F}">
      <dsp:nvSpPr>
        <dsp:cNvPr id="0" name=""/>
        <dsp:cNvSpPr/>
      </dsp:nvSpPr>
      <dsp:spPr>
        <a:xfrm rot="5400000">
          <a:off x="3235159" y="3023917"/>
          <a:ext cx="449096" cy="53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38658"/>
            <a:satOff val="-25207"/>
            <a:lumOff val="-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3298033" y="3068827"/>
        <a:ext cx="323350" cy="314367"/>
      </dsp:txXfrm>
    </dsp:sp>
    <dsp:sp modelId="{12A8CE59-88FB-4E78-B442-E6B9A06D4994}">
      <dsp:nvSpPr>
        <dsp:cNvPr id="0" name=""/>
        <dsp:cNvSpPr/>
      </dsp:nvSpPr>
      <dsp:spPr>
        <a:xfrm>
          <a:off x="1105692" y="3592773"/>
          <a:ext cx="4708030" cy="1197591"/>
        </a:xfrm>
        <a:prstGeom prst="roundRect">
          <a:avLst>
            <a:gd name="adj" fmla="val 10000"/>
          </a:avLst>
        </a:prstGeom>
        <a:solidFill>
          <a:schemeClr val="accent5">
            <a:hueOff val="-1738658"/>
            <a:satOff val="-25207"/>
            <a:lumOff val="-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Bahnschrift" pitchFamily="34" charset="0"/>
            </a:rPr>
            <a:t>Realitas merupakan hal yang subjektif yang dikonstruksikan oleh individu</a:t>
          </a:r>
        </a:p>
      </dsp:txBody>
      <dsp:txXfrm>
        <a:off x="1140768" y="3627849"/>
        <a:ext cx="4637878" cy="1127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97B7-CAFA-41B2-855E-2780060E5867}">
      <dsp:nvSpPr>
        <dsp:cNvPr id="0" name=""/>
        <dsp:cNvSpPr/>
      </dsp:nvSpPr>
      <dsp:spPr>
        <a:xfrm>
          <a:off x="4069" y="1384721"/>
          <a:ext cx="2798843" cy="2798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Bahnschrift" pitchFamily="34" charset="0"/>
            </a:rPr>
            <a:t>Proses mengungkapkan struktur atau realitas yang tersembunyi dalam dunia yang bersifat material untuk membantu individu merubah kondisi dan membangun dunia yang lebih baik</a:t>
          </a:r>
        </a:p>
      </dsp:txBody>
      <dsp:txXfrm>
        <a:off x="413950" y="1794602"/>
        <a:ext cx="1979081" cy="1979081"/>
      </dsp:txXfrm>
    </dsp:sp>
    <dsp:sp modelId="{5FDF195B-0B1D-4667-818D-0E11B045D811}">
      <dsp:nvSpPr>
        <dsp:cNvPr id="0" name=""/>
        <dsp:cNvSpPr/>
      </dsp:nvSpPr>
      <dsp:spPr>
        <a:xfrm>
          <a:off x="3030179" y="1972478"/>
          <a:ext cx="1623329" cy="162332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3245351" y="2306884"/>
        <a:ext cx="1192985" cy="954517"/>
      </dsp:txXfrm>
    </dsp:sp>
    <dsp:sp modelId="{E9F50EEB-1C30-48FC-9B46-E3A005C3F025}">
      <dsp:nvSpPr>
        <dsp:cNvPr id="0" name=""/>
        <dsp:cNvSpPr/>
      </dsp:nvSpPr>
      <dsp:spPr>
        <a:xfrm>
          <a:off x="4880775" y="1384721"/>
          <a:ext cx="2798843" cy="2798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Bahnschrift" pitchFamily="34" charset="0"/>
            </a:rPr>
            <a:t>Adanya ketidakteraturan dan realitas palsu yang harus diungkap karena hal tersebut merugikan masyarakat</a:t>
          </a:r>
        </a:p>
      </dsp:txBody>
      <dsp:txXfrm>
        <a:off x="5290656" y="1794602"/>
        <a:ext cx="1979081" cy="1979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2D665-0192-4A5C-BC60-4F6A4B9C16A2}">
      <dsp:nvSpPr>
        <dsp:cNvPr id="0" name=""/>
        <dsp:cNvSpPr/>
      </dsp:nvSpPr>
      <dsp:spPr>
        <a:xfrm>
          <a:off x="457427" y="0"/>
          <a:ext cx="2542578" cy="1412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Data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prosedurnya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sangat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baku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matang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.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lebih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longgar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. </a:t>
          </a:r>
        </a:p>
      </dsp:txBody>
      <dsp:txXfrm>
        <a:off x="498799" y="41372"/>
        <a:ext cx="2459834" cy="1329799"/>
      </dsp:txXfrm>
    </dsp:sp>
    <dsp:sp modelId="{95DF6F8C-40CB-4D18-8FD5-05D4E1CA9027}">
      <dsp:nvSpPr>
        <dsp:cNvPr id="0" name=""/>
        <dsp:cNvSpPr/>
      </dsp:nvSpPr>
      <dsp:spPr>
        <a:xfrm rot="5400000">
          <a:off x="1463865" y="1447857"/>
          <a:ext cx="529703" cy="635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1538024" y="1500828"/>
        <a:ext cx="381386" cy="370792"/>
      </dsp:txXfrm>
    </dsp:sp>
    <dsp:sp modelId="{72E18294-82A0-4F21-B8ED-B4C92D6AACE8}">
      <dsp:nvSpPr>
        <dsp:cNvPr id="0" name=""/>
        <dsp:cNvSpPr/>
      </dsp:nvSpPr>
      <dsp:spPr>
        <a:xfrm>
          <a:off x="457427" y="2118815"/>
          <a:ext cx="2542578" cy="1412543"/>
        </a:xfrm>
        <a:prstGeom prst="roundRect">
          <a:avLst>
            <a:gd name="adj" fmla="val 10000"/>
          </a:avLst>
        </a:prstGeom>
        <a:solidFill>
          <a:schemeClr val="accent5">
            <a:hueOff val="-869329"/>
            <a:satOff val="-12604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Bahnschrift" pitchFamily="34" charset="0"/>
            </a:rPr>
            <a:t>Data kualitatif yang ingin didapatkan otentik, bukan berupa angka, jadi tidak perlu skala. Hanya perlu data yang mendalam mengenai fenomena yang diteliti.</a:t>
          </a:r>
        </a:p>
      </dsp:txBody>
      <dsp:txXfrm>
        <a:off x="498799" y="2160187"/>
        <a:ext cx="2459834" cy="1329799"/>
      </dsp:txXfrm>
    </dsp:sp>
    <dsp:sp modelId="{D2938C18-2899-4DC0-AD12-8F2EA2C9745B}">
      <dsp:nvSpPr>
        <dsp:cNvPr id="0" name=""/>
        <dsp:cNvSpPr/>
      </dsp:nvSpPr>
      <dsp:spPr>
        <a:xfrm rot="5400000">
          <a:off x="1463865" y="3566672"/>
          <a:ext cx="529703" cy="635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38658"/>
            <a:satOff val="-25207"/>
            <a:lumOff val="-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1538024" y="3619643"/>
        <a:ext cx="381386" cy="370792"/>
      </dsp:txXfrm>
    </dsp:sp>
    <dsp:sp modelId="{DCF45F40-94C3-45EF-8A34-B439BABF6B11}">
      <dsp:nvSpPr>
        <dsp:cNvPr id="0" name=""/>
        <dsp:cNvSpPr/>
      </dsp:nvSpPr>
      <dsp:spPr>
        <a:xfrm>
          <a:off x="457427" y="4237630"/>
          <a:ext cx="2542578" cy="1412543"/>
        </a:xfrm>
        <a:prstGeom prst="roundRect">
          <a:avLst>
            <a:gd name="adj" fmla="val 10000"/>
          </a:avLst>
        </a:prstGeom>
        <a:solidFill>
          <a:schemeClr val="accent5">
            <a:hueOff val="-1738658"/>
            <a:satOff val="-25207"/>
            <a:lumOff val="-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Analisa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data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koding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dilihat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kata,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per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dsb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)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penghitungan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ahnschrift" pitchFamily="34" charset="0"/>
            </a:rPr>
            <a:t>statistik</a:t>
          </a:r>
          <a:r>
            <a:rPr lang="en-US" sz="1400" kern="1200" dirty="0">
              <a:solidFill>
                <a:schemeClr val="tx1"/>
              </a:solidFill>
              <a:latin typeface="Bahnschrift" pitchFamily="34" charset="0"/>
            </a:rPr>
            <a:t> </a:t>
          </a:r>
        </a:p>
      </dsp:txBody>
      <dsp:txXfrm>
        <a:off x="498799" y="4279002"/>
        <a:ext cx="2459834" cy="1329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16BD-B28E-42C8-8C44-3B3A57A8B53C}">
      <dsp:nvSpPr>
        <dsp:cNvPr id="0" name=""/>
        <dsp:cNvSpPr/>
      </dsp:nvSpPr>
      <dsp:spPr>
        <a:xfrm rot="5400000">
          <a:off x="-254503" y="1029753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504BBA-B19D-42D9-B4E1-940501482898}">
      <dsp:nvSpPr>
        <dsp:cNvPr id="0" name=""/>
        <dsp:cNvSpPr/>
      </dsp:nvSpPr>
      <dsp:spPr>
        <a:xfrm>
          <a:off x="112718" y="2269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Bahnschrift" pitchFamily="34" charset="0"/>
            </a:rPr>
            <a:t>Variabel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Independen</a:t>
          </a:r>
          <a:r>
            <a:rPr lang="en-US" sz="1600" kern="1200" dirty="0">
              <a:latin typeface="Bahnschrift" pitchFamily="34" charset="0"/>
            </a:rPr>
            <a:t>   ( </a:t>
          </a:r>
          <a:r>
            <a:rPr lang="en-US" sz="1600" kern="1200" dirty="0" err="1">
              <a:latin typeface="Bahnschrift" pitchFamily="34" charset="0"/>
            </a:rPr>
            <a:t>perlakuan</a:t>
          </a:r>
          <a:r>
            <a:rPr lang="en-US" sz="1600" kern="1200" dirty="0">
              <a:latin typeface="Bahnschrift" pitchFamily="34" charset="0"/>
            </a:rPr>
            <a:t>/ treatment)/ </a:t>
          </a:r>
          <a:r>
            <a:rPr lang="en-US" sz="1600" kern="1200" dirty="0" err="1">
              <a:latin typeface="Bahnschrift" pitchFamily="34" charset="0"/>
            </a:rPr>
            <a:t>semua</a:t>
          </a:r>
          <a:r>
            <a:rPr lang="en-US" sz="1600" kern="1200" dirty="0">
              <a:latin typeface="Bahnschrift" pitchFamily="34" charset="0"/>
            </a:rPr>
            <a:t> stimulus yang </a:t>
          </a:r>
          <a:r>
            <a:rPr lang="en-US" sz="1600" kern="1200" dirty="0" err="1">
              <a:latin typeface="Bahnschrift" pitchFamily="34" charset="0"/>
            </a:rPr>
            <a:t>diberikan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objek</a:t>
          </a:r>
          <a:endParaRPr lang="en-US" sz="1600" kern="1200" dirty="0">
            <a:latin typeface="Bahnschrift" pitchFamily="34" charset="0"/>
          </a:endParaRPr>
        </a:p>
      </dsp:txBody>
      <dsp:txXfrm>
        <a:off x="150555" y="40106"/>
        <a:ext cx="2077384" cy="1216161"/>
      </dsp:txXfrm>
    </dsp:sp>
    <dsp:sp modelId="{DBD859CB-E933-42DE-878A-9B1CCD6ECF54}">
      <dsp:nvSpPr>
        <dsp:cNvPr id="0" name=""/>
        <dsp:cNvSpPr/>
      </dsp:nvSpPr>
      <dsp:spPr>
        <a:xfrm rot="5400000">
          <a:off x="-254503" y="2644548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-347732"/>
                <a:satOff val="-5041"/>
                <a:lumOff val="-5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47732"/>
                <a:satOff val="-5041"/>
                <a:lumOff val="-5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47732"/>
                <a:satOff val="-5041"/>
                <a:lumOff val="-5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49EB7B-E17E-4246-86D3-78E6094AD381}">
      <dsp:nvSpPr>
        <dsp:cNvPr id="0" name=""/>
        <dsp:cNvSpPr/>
      </dsp:nvSpPr>
      <dsp:spPr>
        <a:xfrm>
          <a:off x="112718" y="1617063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9776"/>
                <a:satOff val="-4201"/>
                <a:lumOff val="-4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9776"/>
                <a:satOff val="-4201"/>
                <a:lumOff val="-4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9776"/>
                <a:satOff val="-4201"/>
                <a:lumOff val="-4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Variabel dependen (perubahan yang terjadi dari diberi perlakuan sampai selesai)</a:t>
          </a:r>
        </a:p>
      </dsp:txBody>
      <dsp:txXfrm>
        <a:off x="150555" y="1654900"/>
        <a:ext cx="2077384" cy="1216161"/>
      </dsp:txXfrm>
    </dsp:sp>
    <dsp:sp modelId="{904BFFE5-2B77-478B-AE2D-21ADD8C2253D}">
      <dsp:nvSpPr>
        <dsp:cNvPr id="0" name=""/>
        <dsp:cNvSpPr/>
      </dsp:nvSpPr>
      <dsp:spPr>
        <a:xfrm>
          <a:off x="552893" y="3451945"/>
          <a:ext cx="2854005" cy="193775"/>
        </a:xfrm>
        <a:prstGeom prst="rect">
          <a:avLst/>
        </a:prstGeom>
        <a:gradFill rotWithShape="0">
          <a:gsLst>
            <a:gs pos="0">
              <a:schemeClr val="accent5">
                <a:hueOff val="-695463"/>
                <a:satOff val="-10083"/>
                <a:lumOff val="-1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95463"/>
                <a:satOff val="-10083"/>
                <a:lumOff val="-1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95463"/>
                <a:satOff val="-10083"/>
                <a:lumOff val="-1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CDD1D-B221-42B2-862E-92453FA4B919}">
      <dsp:nvSpPr>
        <dsp:cNvPr id="0" name=""/>
        <dsp:cNvSpPr/>
      </dsp:nvSpPr>
      <dsp:spPr>
        <a:xfrm>
          <a:off x="112718" y="3231857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9553"/>
                <a:satOff val="-8402"/>
                <a:lumOff val="-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9553"/>
                <a:satOff val="-8402"/>
                <a:lumOff val="-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9553"/>
                <a:satOff val="-8402"/>
                <a:lumOff val="-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Pretest (kondisi sebelum perlakukan)</a:t>
          </a:r>
        </a:p>
      </dsp:txBody>
      <dsp:txXfrm>
        <a:off x="150555" y="3269694"/>
        <a:ext cx="2077384" cy="1216161"/>
      </dsp:txXfrm>
    </dsp:sp>
    <dsp:sp modelId="{2F6D6933-E816-4B8B-83DE-C6C94068F6AE}">
      <dsp:nvSpPr>
        <dsp:cNvPr id="0" name=""/>
        <dsp:cNvSpPr/>
      </dsp:nvSpPr>
      <dsp:spPr>
        <a:xfrm rot="16200000">
          <a:off x="2609064" y="2644548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-1043195"/>
                <a:satOff val="-15124"/>
                <a:lumOff val="-1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43195"/>
                <a:satOff val="-15124"/>
                <a:lumOff val="-1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43195"/>
                <a:satOff val="-15124"/>
                <a:lumOff val="-1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7DA3EC-2184-40F2-960B-2B0E294D2C9C}">
      <dsp:nvSpPr>
        <dsp:cNvPr id="0" name=""/>
        <dsp:cNvSpPr/>
      </dsp:nvSpPr>
      <dsp:spPr>
        <a:xfrm>
          <a:off x="2976287" y="3231857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9329"/>
                <a:satOff val="-12604"/>
                <a:lumOff val="-1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69329"/>
                <a:satOff val="-12604"/>
                <a:lumOff val="-1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69329"/>
                <a:satOff val="-12604"/>
                <a:lumOff val="-1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Post test (kondisi setelah perlakuan)</a:t>
          </a:r>
        </a:p>
      </dsp:txBody>
      <dsp:txXfrm>
        <a:off x="3014124" y="3269694"/>
        <a:ext cx="2077384" cy="1216161"/>
      </dsp:txXfrm>
    </dsp:sp>
    <dsp:sp modelId="{275D0E7D-C0CC-44C8-B615-B138A2B4125E}">
      <dsp:nvSpPr>
        <dsp:cNvPr id="0" name=""/>
        <dsp:cNvSpPr/>
      </dsp:nvSpPr>
      <dsp:spPr>
        <a:xfrm rot="16200000">
          <a:off x="2609064" y="1029753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-1390926"/>
                <a:satOff val="-20166"/>
                <a:lumOff val="-20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90926"/>
                <a:satOff val="-20166"/>
                <a:lumOff val="-20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90926"/>
                <a:satOff val="-20166"/>
                <a:lumOff val="-20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D42133-0B45-47A6-83B5-9D361AEEDD89}">
      <dsp:nvSpPr>
        <dsp:cNvPr id="0" name=""/>
        <dsp:cNvSpPr/>
      </dsp:nvSpPr>
      <dsp:spPr>
        <a:xfrm>
          <a:off x="2976287" y="1617063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59105"/>
                <a:satOff val="-16805"/>
                <a:lumOff val="-17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59105"/>
                <a:satOff val="-16805"/>
                <a:lumOff val="-17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59105"/>
                <a:satOff val="-16805"/>
                <a:lumOff val="-17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Bahnschrift" pitchFamily="34" charset="0"/>
            </a:rPr>
            <a:t>Kelompok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eksperimen</a:t>
          </a:r>
          <a:r>
            <a:rPr lang="en-US" sz="1600" kern="1200" dirty="0">
              <a:latin typeface="Bahnschrift" pitchFamily="34" charset="0"/>
            </a:rPr>
            <a:t> (</a:t>
          </a:r>
          <a:r>
            <a:rPr lang="en-US" sz="1600" kern="1200" dirty="0" err="1">
              <a:latin typeface="Bahnschrift" pitchFamily="34" charset="0"/>
            </a:rPr>
            <a:t>kelompok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diberikan</a:t>
          </a:r>
          <a:r>
            <a:rPr lang="en-US" sz="1600" kern="1200" dirty="0">
              <a:latin typeface="Bahnschrift" pitchFamily="34" charset="0"/>
            </a:rPr>
            <a:t> treatment/ </a:t>
          </a:r>
          <a:r>
            <a:rPr lang="en-US" sz="1600" kern="1200" dirty="0" err="1">
              <a:latin typeface="Bahnschrift" pitchFamily="34" charset="0"/>
            </a:rPr>
            <a:t>perlakuan</a:t>
          </a:r>
          <a:r>
            <a:rPr lang="en-US" sz="1600" kern="1200" dirty="0">
              <a:latin typeface="Bahnschrift" pitchFamily="34" charset="0"/>
            </a:rPr>
            <a:t>)</a:t>
          </a:r>
        </a:p>
      </dsp:txBody>
      <dsp:txXfrm>
        <a:off x="3014124" y="1654900"/>
        <a:ext cx="2077384" cy="1216161"/>
      </dsp:txXfrm>
    </dsp:sp>
    <dsp:sp modelId="{C0F0156E-2ABB-4EC0-9432-A1AED839CCD5}">
      <dsp:nvSpPr>
        <dsp:cNvPr id="0" name=""/>
        <dsp:cNvSpPr/>
      </dsp:nvSpPr>
      <dsp:spPr>
        <a:xfrm>
          <a:off x="3416461" y="222356"/>
          <a:ext cx="2854005" cy="193775"/>
        </a:xfrm>
        <a:prstGeom prst="rect">
          <a:avLst/>
        </a:prstGeom>
        <a:gradFill rotWithShape="0">
          <a:gsLst>
            <a:gs pos="0">
              <a:schemeClr val="accent5">
                <a:hueOff val="-1738658"/>
                <a:satOff val="-25207"/>
                <a:lumOff val="-2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38658"/>
                <a:satOff val="-25207"/>
                <a:lumOff val="-2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38658"/>
                <a:satOff val="-25207"/>
                <a:lumOff val="-2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A944E1-3181-4D0A-864C-D8E9B48AD3AF}">
      <dsp:nvSpPr>
        <dsp:cNvPr id="0" name=""/>
        <dsp:cNvSpPr/>
      </dsp:nvSpPr>
      <dsp:spPr>
        <a:xfrm>
          <a:off x="2976287" y="2269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48882"/>
                <a:satOff val="-21006"/>
                <a:lumOff val="-21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48882"/>
                <a:satOff val="-21006"/>
                <a:lumOff val="-21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48882"/>
                <a:satOff val="-21006"/>
                <a:lumOff val="-21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Kelompok kontrol (kelompok yang tidak diberikan treatment)</a:t>
          </a:r>
        </a:p>
      </dsp:txBody>
      <dsp:txXfrm>
        <a:off x="3014124" y="40106"/>
        <a:ext cx="2077384" cy="1216161"/>
      </dsp:txXfrm>
    </dsp:sp>
    <dsp:sp modelId="{00034562-E69C-4E05-946F-15CC9A4141BD}">
      <dsp:nvSpPr>
        <dsp:cNvPr id="0" name=""/>
        <dsp:cNvSpPr/>
      </dsp:nvSpPr>
      <dsp:spPr>
        <a:xfrm>
          <a:off x="5839855" y="2269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38658"/>
                <a:satOff val="-25207"/>
                <a:lumOff val="-2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38658"/>
                <a:satOff val="-25207"/>
                <a:lumOff val="-2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38658"/>
                <a:satOff val="-25207"/>
                <a:lumOff val="-2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Kelompok/subjek yang diteliti dapat diperbandingkan</a:t>
          </a:r>
        </a:p>
      </dsp:txBody>
      <dsp:txXfrm>
        <a:off x="5877692" y="40106"/>
        <a:ext cx="2077384" cy="1216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AF13C-C63A-4BA8-BE19-B0F93419C034}">
      <dsp:nvSpPr>
        <dsp:cNvPr id="0" name=""/>
        <dsp:cNvSpPr/>
      </dsp:nvSpPr>
      <dsp:spPr>
        <a:xfrm>
          <a:off x="0" y="420616"/>
          <a:ext cx="619608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5DD28-3379-4E8B-A79F-8712393FEB6B}">
      <dsp:nvSpPr>
        <dsp:cNvPr id="0" name=""/>
        <dsp:cNvSpPr/>
      </dsp:nvSpPr>
      <dsp:spPr>
        <a:xfrm>
          <a:off x="309804" y="22096"/>
          <a:ext cx="433725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8" tIns="0" rIns="1639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solidFill>
                <a:schemeClr val="tx1"/>
              </a:solidFill>
              <a:latin typeface="Bahnschrift" pitchFamily="34" charset="0"/>
            </a:rPr>
            <a:t>Pernyataan</a:t>
          </a:r>
          <a:r>
            <a:rPr lang="en-US" sz="1800" b="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kern="1200" dirty="0" err="1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b="0" kern="12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b="0" kern="1200" dirty="0" err="1">
              <a:solidFill>
                <a:schemeClr val="tx1"/>
              </a:solidFill>
              <a:latin typeface="Bahnschrift" pitchFamily="34" charset="0"/>
            </a:rPr>
            <a:t>masih</a:t>
          </a:r>
          <a:r>
            <a:rPr lang="en-US" sz="1800" b="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kern="1200" dirty="0" err="1">
              <a:solidFill>
                <a:schemeClr val="tx1"/>
              </a:solidFill>
              <a:latin typeface="Bahnschrift" pitchFamily="34" charset="0"/>
            </a:rPr>
            <a:t>lemah</a:t>
          </a:r>
          <a:r>
            <a:rPr lang="en-US" sz="1800" b="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kern="1200" dirty="0" err="1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b="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48712" y="61004"/>
        <a:ext cx="4259442" cy="719224"/>
      </dsp:txXfrm>
    </dsp:sp>
    <dsp:sp modelId="{63FB283C-A283-425F-98FA-D990B12D0BA5}">
      <dsp:nvSpPr>
        <dsp:cNvPr id="0" name=""/>
        <dsp:cNvSpPr/>
      </dsp:nvSpPr>
      <dsp:spPr>
        <a:xfrm>
          <a:off x="0" y="1645336"/>
          <a:ext cx="619608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1E63E-B516-408F-8812-028FEBEE5EAD}">
      <dsp:nvSpPr>
        <dsp:cNvPr id="0" name=""/>
        <dsp:cNvSpPr/>
      </dsp:nvSpPr>
      <dsp:spPr>
        <a:xfrm>
          <a:off x="309804" y="1246816"/>
          <a:ext cx="433725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8" tIns="0" rIns="1639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terhadap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hubungan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antara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dua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variabel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lebih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48712" y="1285724"/>
        <a:ext cx="4259442" cy="719224"/>
      </dsp:txXfrm>
    </dsp:sp>
    <dsp:sp modelId="{FE09DC8E-A999-409B-8529-2F57A2ADE745}">
      <dsp:nvSpPr>
        <dsp:cNvPr id="0" name=""/>
        <dsp:cNvSpPr/>
      </dsp:nvSpPr>
      <dsp:spPr>
        <a:xfrm>
          <a:off x="0" y="2870057"/>
          <a:ext cx="619608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4A25-A58E-471C-BC34-A78ACE229E87}">
      <dsp:nvSpPr>
        <dsp:cNvPr id="0" name=""/>
        <dsp:cNvSpPr/>
      </dsp:nvSpPr>
      <dsp:spPr>
        <a:xfrm>
          <a:off x="309804" y="2471536"/>
          <a:ext cx="433725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8" tIns="0" rIns="1639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Jawaban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diuji</a:t>
          </a:r>
          <a:r>
            <a:rPr lang="en-US" sz="1800" kern="1200" dirty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48712" y="2510444"/>
        <a:ext cx="4259442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2435-6B0F-4569-8992-30EDB891E238}">
      <dsp:nvSpPr>
        <dsp:cNvPr id="0" name=""/>
        <dsp:cNvSpPr/>
      </dsp:nvSpPr>
      <dsp:spPr>
        <a:xfrm>
          <a:off x="167538" y="866996"/>
          <a:ext cx="3980439" cy="124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2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Bahnschrift" pitchFamily="34" charset="0"/>
            </a:rPr>
            <a:t>Hipotesis</a:t>
          </a:r>
          <a:r>
            <a:rPr lang="en-US" sz="2800" kern="1200" dirty="0">
              <a:latin typeface="Bahnschrift" pitchFamily="34" charset="0"/>
            </a:rPr>
            <a:t>  </a:t>
          </a:r>
          <a:r>
            <a:rPr lang="en-US" sz="2800" kern="1200" dirty="0" err="1">
              <a:latin typeface="Bahnschrift" pitchFamily="34" charset="0"/>
            </a:rPr>
            <a:t>Deskriptif</a:t>
          </a:r>
          <a:endParaRPr lang="en-US" sz="2800" kern="1200" dirty="0">
            <a:latin typeface="Bahnschrift" pitchFamily="34" charset="0"/>
          </a:endParaRPr>
        </a:p>
      </dsp:txBody>
      <dsp:txXfrm>
        <a:off x="167538" y="866996"/>
        <a:ext cx="3980439" cy="1243887"/>
      </dsp:txXfrm>
    </dsp:sp>
    <dsp:sp modelId="{E2D4F1AB-0EAB-4C7B-B97D-35B468E141F9}">
      <dsp:nvSpPr>
        <dsp:cNvPr id="0" name=""/>
        <dsp:cNvSpPr/>
      </dsp:nvSpPr>
      <dsp:spPr>
        <a:xfrm>
          <a:off x="1686" y="687324"/>
          <a:ext cx="870721" cy="1306081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7409-AE2D-4C10-AD5B-FEA036E4DAF0}">
      <dsp:nvSpPr>
        <dsp:cNvPr id="0" name=""/>
        <dsp:cNvSpPr/>
      </dsp:nvSpPr>
      <dsp:spPr>
        <a:xfrm>
          <a:off x="4526495" y="866996"/>
          <a:ext cx="3980439" cy="124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2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Bahnschrift" pitchFamily="34" charset="0"/>
            </a:rPr>
            <a:t>Hipotesis</a:t>
          </a:r>
          <a:r>
            <a:rPr lang="en-US" sz="2800" kern="1200" dirty="0">
              <a:latin typeface="Bahnschrift" pitchFamily="34" charset="0"/>
            </a:rPr>
            <a:t> </a:t>
          </a:r>
          <a:r>
            <a:rPr lang="en-US" sz="2800" kern="1200" dirty="0" err="1">
              <a:latin typeface="Bahnschrift" pitchFamily="34" charset="0"/>
            </a:rPr>
            <a:t>Komparatif</a:t>
          </a:r>
          <a:endParaRPr lang="en-US" sz="2800" kern="1200" dirty="0">
            <a:latin typeface="Bahnschrift" pitchFamily="34" charset="0"/>
          </a:endParaRPr>
        </a:p>
      </dsp:txBody>
      <dsp:txXfrm>
        <a:off x="4526495" y="866996"/>
        <a:ext cx="3980439" cy="1243887"/>
      </dsp:txXfrm>
    </dsp:sp>
    <dsp:sp modelId="{002FC524-EB8E-4EBF-8647-C586FC9299B6}">
      <dsp:nvSpPr>
        <dsp:cNvPr id="0" name=""/>
        <dsp:cNvSpPr/>
      </dsp:nvSpPr>
      <dsp:spPr>
        <a:xfrm>
          <a:off x="4360643" y="687324"/>
          <a:ext cx="870721" cy="1306081"/>
        </a:xfrm>
        <a:prstGeom prst="rect">
          <a:avLst/>
        </a:prstGeom>
        <a:solidFill>
          <a:schemeClr val="accent3">
            <a:tint val="50000"/>
            <a:hueOff val="349660"/>
            <a:satOff val="-47192"/>
            <a:lumOff val="-4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06B3-085C-4F15-9C49-62182A7D43A8}">
      <dsp:nvSpPr>
        <dsp:cNvPr id="0" name=""/>
        <dsp:cNvSpPr/>
      </dsp:nvSpPr>
      <dsp:spPr>
        <a:xfrm>
          <a:off x="2347016" y="2432912"/>
          <a:ext cx="3980439" cy="124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2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Bahnschrift" pitchFamily="34" charset="0"/>
            </a:rPr>
            <a:t>Hipotesis</a:t>
          </a:r>
          <a:r>
            <a:rPr lang="en-US" sz="2800" kern="1200" dirty="0">
              <a:latin typeface="Bahnschrift" pitchFamily="34" charset="0"/>
            </a:rPr>
            <a:t> </a:t>
          </a:r>
          <a:r>
            <a:rPr lang="en-US" sz="2800" kern="1200" dirty="0" err="1">
              <a:latin typeface="Bahnschrift" pitchFamily="34" charset="0"/>
            </a:rPr>
            <a:t>Asosiatif</a:t>
          </a:r>
          <a:endParaRPr lang="en-US" sz="2800" kern="1200" dirty="0">
            <a:latin typeface="Bahnschrift" pitchFamily="34" charset="0"/>
          </a:endParaRPr>
        </a:p>
      </dsp:txBody>
      <dsp:txXfrm>
        <a:off x="2347016" y="2432912"/>
        <a:ext cx="3980439" cy="1243887"/>
      </dsp:txXfrm>
    </dsp:sp>
    <dsp:sp modelId="{8F522237-8247-4227-A5B4-B3223E5FB504}">
      <dsp:nvSpPr>
        <dsp:cNvPr id="0" name=""/>
        <dsp:cNvSpPr/>
      </dsp:nvSpPr>
      <dsp:spPr>
        <a:xfrm>
          <a:off x="2181165" y="2253239"/>
          <a:ext cx="870721" cy="1306081"/>
        </a:xfrm>
        <a:prstGeom prst="rect">
          <a:avLst/>
        </a:prstGeom>
        <a:solidFill>
          <a:schemeClr val="accent3">
            <a:tint val="50000"/>
            <a:hueOff val="699320"/>
            <a:satOff val="-94383"/>
            <a:lumOff val="-9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23FD2-CE55-47EC-8CC6-02FCAFEA95CC}">
      <dsp:nvSpPr>
        <dsp:cNvPr id="0" name=""/>
        <dsp:cNvSpPr/>
      </dsp:nvSpPr>
      <dsp:spPr>
        <a:xfrm>
          <a:off x="178518" y="1446"/>
          <a:ext cx="2451940" cy="1471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  <a:latin typeface="Bahnschrift" pitchFamily="34" charset="0"/>
            </a:rPr>
            <a:t>Wawancara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178518" y="1446"/>
        <a:ext cx="2451940" cy="1471164"/>
      </dsp:txXfrm>
    </dsp:sp>
    <dsp:sp modelId="{1EAC9F12-2E29-472D-A8AA-BD501E811A39}">
      <dsp:nvSpPr>
        <dsp:cNvPr id="0" name=""/>
        <dsp:cNvSpPr/>
      </dsp:nvSpPr>
      <dsp:spPr>
        <a:xfrm>
          <a:off x="2875653" y="1446"/>
          <a:ext cx="2451940" cy="1471164"/>
        </a:xfrm>
        <a:prstGeom prst="rect">
          <a:avLst/>
        </a:prstGeom>
        <a:solidFill>
          <a:schemeClr val="accent2">
            <a:hueOff val="943916"/>
            <a:satOff val="8402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  <a:latin typeface="Bahnschrift" pitchFamily="34" charset="0"/>
            </a:rPr>
            <a:t>Observasi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875653" y="1446"/>
        <a:ext cx="2451940" cy="1471164"/>
      </dsp:txXfrm>
    </dsp:sp>
    <dsp:sp modelId="{559970AB-5949-40E8-A025-5BC15F4E57B5}">
      <dsp:nvSpPr>
        <dsp:cNvPr id="0" name=""/>
        <dsp:cNvSpPr/>
      </dsp:nvSpPr>
      <dsp:spPr>
        <a:xfrm>
          <a:off x="178518" y="1717805"/>
          <a:ext cx="2451940" cy="1471164"/>
        </a:xfrm>
        <a:prstGeom prst="rect">
          <a:avLst/>
        </a:prstGeom>
        <a:solidFill>
          <a:schemeClr val="accent2">
            <a:hueOff val="1887833"/>
            <a:satOff val="16805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  <a:latin typeface="Bahnschrift" pitchFamily="34" charset="0"/>
            </a:rPr>
            <a:t>Dokumentasi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178518" y="1717805"/>
        <a:ext cx="2451940" cy="1471164"/>
      </dsp:txXfrm>
    </dsp:sp>
    <dsp:sp modelId="{BE3A9158-6A29-4DD0-8013-D0A7CB9DE3CF}">
      <dsp:nvSpPr>
        <dsp:cNvPr id="0" name=""/>
        <dsp:cNvSpPr/>
      </dsp:nvSpPr>
      <dsp:spPr>
        <a:xfrm>
          <a:off x="2875653" y="1717805"/>
          <a:ext cx="2451940" cy="1471164"/>
        </a:xfrm>
        <a:prstGeom prst="rect">
          <a:avLst/>
        </a:prstGeom>
        <a:solidFill>
          <a:schemeClr val="accent2">
            <a:hueOff val="2831749"/>
            <a:satOff val="25207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  <a:latin typeface="Bahnschrift" pitchFamily="34" charset="0"/>
            </a:rPr>
            <a:t>Kuesioner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875653" y="1717805"/>
        <a:ext cx="2451940" cy="1471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D7CF3-EE03-474D-AC57-1C2F979CE9C9}">
      <dsp:nvSpPr>
        <dsp:cNvPr id="0" name=""/>
        <dsp:cNvSpPr/>
      </dsp:nvSpPr>
      <dsp:spPr>
        <a:xfrm>
          <a:off x="0" y="40405"/>
          <a:ext cx="608007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Bahnschrift" pitchFamily="34" charset="0"/>
            </a:rPr>
            <a:t>Kuesioner</a:t>
          </a:r>
          <a:r>
            <a:rPr lang="en-US" sz="2100" kern="1200" dirty="0">
              <a:latin typeface="Bahnschrift" pitchFamily="34" charset="0"/>
            </a:rPr>
            <a:t> </a:t>
          </a:r>
          <a:r>
            <a:rPr lang="en-US" sz="2100" kern="1200" dirty="0" err="1">
              <a:latin typeface="Bahnschrift" pitchFamily="34" charset="0"/>
            </a:rPr>
            <a:t>Tertutup</a:t>
          </a:r>
          <a:endParaRPr lang="en-US" sz="2100" kern="1200" dirty="0">
            <a:latin typeface="Bahnschrift" pitchFamily="34" charset="0"/>
          </a:endParaRPr>
        </a:p>
      </dsp:txBody>
      <dsp:txXfrm>
        <a:off x="24588" y="64993"/>
        <a:ext cx="6030902" cy="454509"/>
      </dsp:txXfrm>
    </dsp:sp>
    <dsp:sp modelId="{3F450E6F-AAE0-4657-A03B-F4033977824E}">
      <dsp:nvSpPr>
        <dsp:cNvPr id="0" name=""/>
        <dsp:cNvSpPr/>
      </dsp:nvSpPr>
      <dsp:spPr>
        <a:xfrm>
          <a:off x="0" y="544090"/>
          <a:ext cx="6080078" cy="93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Pertanyaan-pertanyaan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diberikan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responden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sudah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dalam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bentuk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pilihan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ganda</a:t>
          </a:r>
          <a:r>
            <a:rPr lang="en-US" sz="1600" kern="1200" dirty="0">
              <a:latin typeface="Bahnschrift" pitchFamily="34" charset="0"/>
            </a:rPr>
            <a:t>. </a:t>
          </a:r>
          <a:r>
            <a:rPr lang="en-US" sz="1600" kern="1200" dirty="0" err="1">
              <a:latin typeface="Bahnschrift" pitchFamily="34" charset="0"/>
            </a:rPr>
            <a:t>Jadi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kuesioner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jenis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ini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membuat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responden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tidak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memiliki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kesempatan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untuk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mengeluarkan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pendapat</a:t>
          </a:r>
          <a:endParaRPr lang="en-US" sz="1600" kern="1200" dirty="0">
            <a:latin typeface="Bahnschrift" pitchFamily="34" charset="0"/>
          </a:endParaRPr>
        </a:p>
      </dsp:txBody>
      <dsp:txXfrm>
        <a:off x="0" y="544090"/>
        <a:ext cx="6080078" cy="934605"/>
      </dsp:txXfrm>
    </dsp:sp>
    <dsp:sp modelId="{92D07049-F49D-4D4A-A453-85A4BEFDB42C}">
      <dsp:nvSpPr>
        <dsp:cNvPr id="0" name=""/>
        <dsp:cNvSpPr/>
      </dsp:nvSpPr>
      <dsp:spPr>
        <a:xfrm>
          <a:off x="0" y="1478695"/>
          <a:ext cx="608007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Bahnschrift" pitchFamily="34" charset="0"/>
            </a:rPr>
            <a:t>Kuesioner</a:t>
          </a:r>
          <a:r>
            <a:rPr lang="en-US" sz="2100" kern="1200" dirty="0">
              <a:latin typeface="Bahnschrift" pitchFamily="34" charset="0"/>
            </a:rPr>
            <a:t> Terbuka</a:t>
          </a:r>
        </a:p>
      </dsp:txBody>
      <dsp:txXfrm>
        <a:off x="24588" y="1503283"/>
        <a:ext cx="6030902" cy="454509"/>
      </dsp:txXfrm>
    </dsp:sp>
    <dsp:sp modelId="{09CADF02-156F-4F6A-98F7-4E81DF21D227}">
      <dsp:nvSpPr>
        <dsp:cNvPr id="0" name=""/>
        <dsp:cNvSpPr/>
      </dsp:nvSpPr>
      <dsp:spPr>
        <a:xfrm>
          <a:off x="0" y="1982380"/>
          <a:ext cx="6080078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Pertanyaan-pertanyaan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diberikan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responden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memberikan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keleluasaan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responden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untuk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memberikan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pendapat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sesuai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keinginan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mereka</a:t>
          </a:r>
          <a:endParaRPr lang="en-US" sz="1600" kern="1200" dirty="0">
            <a:latin typeface="Bahnschrift" pitchFamily="34" charset="0"/>
          </a:endParaRPr>
        </a:p>
      </dsp:txBody>
      <dsp:txXfrm>
        <a:off x="0" y="1982380"/>
        <a:ext cx="6080078" cy="71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52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9DCE-70E4-4F95-80B0-FFB1ED93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B220-1A0C-4199-856E-D3821794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AF0E1-3A20-489C-8372-FE9E640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B1B58-2BC4-4E77-8131-AA9BE4C6554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4E64-D24B-43E5-B15B-132AC05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F05E-9365-4195-B0AB-B58FFCF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A30D6-90D3-457A-8236-9A2B726B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7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7" r:id="rId15"/>
    <p:sldLayoutId id="2147483754" r:id="rId16"/>
    <p:sldLayoutId id="2147483755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775229"/>
            <a:ext cx="668669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Bab III. </a:t>
            </a:r>
          </a:p>
          <a:p>
            <a:r>
              <a:rPr lang="en-US" altLang="ko-KR" sz="4800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Metodologi</a:t>
            </a:r>
            <a:r>
              <a:rPr lang="en-US" altLang="ko-KR" sz="48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48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33351" y="6332054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itchFamily="34" charset="0"/>
                <a:cs typeface="Arial" pitchFamily="34" charset="0"/>
              </a:rPr>
              <a:t>Part I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3151998"/>
              </p:ext>
            </p:extLst>
          </p:nvPr>
        </p:nvGraphicFramePr>
        <p:xfrm>
          <a:off x="354842" y="777922"/>
          <a:ext cx="7683689" cy="55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3015" y="1287495"/>
            <a:ext cx="49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hnschrift" pitchFamily="34" charset="0"/>
              </a:rPr>
              <a:t>PARADIGMA KRITIS</a:t>
            </a:r>
          </a:p>
        </p:txBody>
      </p:sp>
    </p:spTree>
    <p:extLst>
      <p:ext uri="{BB962C8B-B14F-4D97-AF65-F5344CB8AC3E}">
        <p14:creationId xmlns:p14="http://schemas.microsoft.com/office/powerpoint/2010/main" val="357356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0"/>
          <a:stretch/>
        </p:blipFill>
        <p:spPr bwMode="auto">
          <a:xfrm>
            <a:off x="1315738" y="1490663"/>
            <a:ext cx="3310854" cy="45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399142" y="6005384"/>
            <a:ext cx="9496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i="1" dirty="0"/>
              <a:t>Socially meaningful action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sesuatu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benar-benar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bermakna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dalam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lingkungan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sosialnya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Peneliti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meletakkan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posisi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objek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diteliti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tanpa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melakukan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penilaian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obyek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diteliti</a:t>
            </a:r>
            <a:r>
              <a:rPr lang="en-US" altLang="en-US" sz="1400" dirty="0"/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0"/>
          <a:stretch/>
        </p:blipFill>
        <p:spPr bwMode="auto">
          <a:xfrm>
            <a:off x="4558352" y="1490663"/>
            <a:ext cx="3315677" cy="45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r="33527"/>
          <a:stretch/>
        </p:blipFill>
        <p:spPr bwMode="auto">
          <a:xfrm>
            <a:off x="7624131" y="1490662"/>
            <a:ext cx="3200387" cy="45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452628" y="341758"/>
            <a:ext cx="1136633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err="1">
                <a:latin typeface="Bahnschrift" pitchFamily="34" charset="0"/>
                <a:cs typeface="Arial" pitchFamily="34" charset="0"/>
              </a:rPr>
              <a:t>Rangkuman</a:t>
            </a:r>
            <a:r>
              <a:rPr lang="en-US" altLang="ko-KR" sz="4400" b="1" dirty="0">
                <a:latin typeface="Bahnschrift" pitchFamily="34" charset="0"/>
                <a:cs typeface="Arial" pitchFamily="34" charset="0"/>
              </a:rPr>
              <a:t>: </a:t>
            </a:r>
            <a:r>
              <a:rPr lang="en-US" altLang="ko-KR" sz="4400" b="1" dirty="0" err="1">
                <a:latin typeface="Bahnschrift" pitchFamily="34" charset="0"/>
                <a:cs typeface="Arial" pitchFamily="34" charset="0"/>
              </a:rPr>
              <a:t>Perbedaan</a:t>
            </a:r>
            <a:r>
              <a:rPr lang="en-US" altLang="ko-KR" sz="44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4400" b="1" dirty="0" err="1">
                <a:latin typeface="Bahnschrift" pitchFamily="34" charset="0"/>
                <a:cs typeface="Arial" pitchFamily="34" charset="0"/>
              </a:rPr>
              <a:t>Paradigma</a:t>
            </a:r>
            <a:endParaRPr lang="ko-KR" altLang="en-US" sz="4400" b="1" dirty="0"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9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972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Impact" pitchFamily="34" charset="0"/>
              </a:rPr>
              <a:t>PARADIGMA &amp; PERSPEKTIF TRADISI VIA GRIFFIN </a:t>
            </a:r>
          </a:p>
        </p:txBody>
      </p:sp>
      <p:sp>
        <p:nvSpPr>
          <p:cNvPr id="81931" name="AutoShape 3"/>
          <p:cNvSpPr>
            <a:spLocks noChangeArrowheads="1"/>
          </p:cNvSpPr>
          <p:nvPr/>
        </p:nvSpPr>
        <p:spPr bwMode="auto">
          <a:xfrm>
            <a:off x="914400" y="2362200"/>
            <a:ext cx="10668000" cy="2819400"/>
          </a:xfrm>
          <a:prstGeom prst="parallelogram">
            <a:avLst>
              <a:gd name="adj" fmla="val 7094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1932" name="Rectangle 4"/>
          <p:cNvSpPr>
            <a:spLocks noChangeArrowheads="1"/>
          </p:cNvSpPr>
          <p:nvPr/>
        </p:nvSpPr>
        <p:spPr bwMode="auto">
          <a:xfrm>
            <a:off x="4165600" y="39624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1933" name="Line 5"/>
          <p:cNvSpPr>
            <a:spLocks noChangeShapeType="1"/>
          </p:cNvSpPr>
          <p:nvPr/>
        </p:nvSpPr>
        <p:spPr bwMode="auto">
          <a:xfrm>
            <a:off x="3556000" y="23622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6"/>
          <p:cNvSpPr>
            <a:spLocks noChangeShapeType="1"/>
          </p:cNvSpPr>
          <p:nvPr/>
        </p:nvSpPr>
        <p:spPr bwMode="auto">
          <a:xfrm>
            <a:off x="3556000" y="4191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7"/>
          <p:cNvSpPr>
            <a:spLocks noChangeShapeType="1"/>
          </p:cNvSpPr>
          <p:nvPr/>
        </p:nvSpPr>
        <p:spPr bwMode="auto">
          <a:xfrm>
            <a:off x="5689600" y="2362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8"/>
          <p:cNvSpPr>
            <a:spLocks noChangeShapeType="1"/>
          </p:cNvSpPr>
          <p:nvPr/>
        </p:nvSpPr>
        <p:spPr bwMode="auto">
          <a:xfrm>
            <a:off x="629920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9"/>
          <p:cNvSpPr>
            <a:spLocks noChangeShapeType="1"/>
          </p:cNvSpPr>
          <p:nvPr/>
        </p:nvSpPr>
        <p:spPr bwMode="auto">
          <a:xfrm>
            <a:off x="7213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Line 10"/>
          <p:cNvSpPr>
            <a:spLocks noChangeShapeType="1"/>
          </p:cNvSpPr>
          <p:nvPr/>
        </p:nvSpPr>
        <p:spPr bwMode="auto">
          <a:xfrm>
            <a:off x="7213600" y="4343400"/>
            <a:ext cx="254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1"/>
          <p:cNvSpPr>
            <a:spLocks noChangeShapeType="1"/>
          </p:cNvSpPr>
          <p:nvPr/>
        </p:nvSpPr>
        <p:spPr bwMode="auto">
          <a:xfrm>
            <a:off x="7213600" y="3581400"/>
            <a:ext cx="162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Line 12"/>
          <p:cNvSpPr>
            <a:spLocks noChangeShapeType="1"/>
          </p:cNvSpPr>
          <p:nvPr/>
        </p:nvSpPr>
        <p:spPr bwMode="auto">
          <a:xfrm>
            <a:off x="8839200" y="3581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Line 13"/>
          <p:cNvSpPr>
            <a:spLocks noChangeShapeType="1"/>
          </p:cNvSpPr>
          <p:nvPr/>
        </p:nvSpPr>
        <p:spPr bwMode="auto">
          <a:xfrm>
            <a:off x="8839200" y="3886200"/>
            <a:ext cx="132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Line 14"/>
          <p:cNvSpPr>
            <a:spLocks noChangeShapeType="1"/>
          </p:cNvSpPr>
          <p:nvPr/>
        </p:nvSpPr>
        <p:spPr bwMode="auto">
          <a:xfrm>
            <a:off x="7823200" y="2362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Text Box 16"/>
          <p:cNvSpPr txBox="1">
            <a:spLocks noChangeArrowheads="1"/>
          </p:cNvSpPr>
          <p:nvPr/>
        </p:nvSpPr>
        <p:spPr bwMode="auto">
          <a:xfrm>
            <a:off x="8839200" y="1747838"/>
            <a:ext cx="325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INTERPRETIVE</a:t>
            </a:r>
          </a:p>
        </p:txBody>
      </p:sp>
      <p:sp>
        <p:nvSpPr>
          <p:cNvPr id="81944" name="Text Box 17"/>
          <p:cNvSpPr txBox="1">
            <a:spLocks noChangeArrowheads="1"/>
          </p:cNvSpPr>
          <p:nvPr/>
        </p:nvSpPr>
        <p:spPr bwMode="auto">
          <a:xfrm>
            <a:off x="1422400" y="4662488"/>
            <a:ext cx="325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SOSIOPSIKOLOGI</a:t>
            </a:r>
          </a:p>
        </p:txBody>
      </p:sp>
      <p:sp>
        <p:nvSpPr>
          <p:cNvPr id="81945" name="Text Box 18"/>
          <p:cNvSpPr txBox="1">
            <a:spLocks noChangeArrowheads="1"/>
          </p:cNvSpPr>
          <p:nvPr/>
        </p:nvSpPr>
        <p:spPr bwMode="auto">
          <a:xfrm>
            <a:off x="3556000" y="2909888"/>
            <a:ext cx="223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SIBERNETIKA</a:t>
            </a:r>
          </a:p>
        </p:txBody>
      </p:sp>
      <p:sp>
        <p:nvSpPr>
          <p:cNvPr id="81946" name="Text Box 19"/>
          <p:cNvSpPr txBox="1">
            <a:spLocks noChangeArrowheads="1"/>
          </p:cNvSpPr>
          <p:nvPr/>
        </p:nvSpPr>
        <p:spPr bwMode="auto">
          <a:xfrm>
            <a:off x="5892800" y="2909888"/>
            <a:ext cx="193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SEMIOTIKA</a:t>
            </a:r>
          </a:p>
        </p:txBody>
      </p:sp>
      <p:sp>
        <p:nvSpPr>
          <p:cNvPr id="81947" name="Text Box 20"/>
          <p:cNvSpPr txBox="1">
            <a:spLocks noChangeArrowheads="1"/>
          </p:cNvSpPr>
          <p:nvPr/>
        </p:nvSpPr>
        <p:spPr bwMode="auto">
          <a:xfrm>
            <a:off x="4368800" y="42814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RETORIKA</a:t>
            </a:r>
          </a:p>
        </p:txBody>
      </p:sp>
      <p:sp>
        <p:nvSpPr>
          <p:cNvPr id="81948" name="Text Box 21"/>
          <p:cNvSpPr txBox="1">
            <a:spLocks noChangeArrowheads="1"/>
          </p:cNvSpPr>
          <p:nvPr/>
        </p:nvSpPr>
        <p:spPr bwMode="auto">
          <a:xfrm>
            <a:off x="7924800" y="2514601"/>
            <a:ext cx="325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FENOMENOLOGI</a:t>
            </a:r>
          </a:p>
        </p:txBody>
      </p:sp>
      <p:sp>
        <p:nvSpPr>
          <p:cNvPr id="81949" name="Text Box 22"/>
          <p:cNvSpPr txBox="1">
            <a:spLocks noChangeArrowheads="1"/>
          </p:cNvSpPr>
          <p:nvPr/>
        </p:nvSpPr>
        <p:spPr bwMode="auto">
          <a:xfrm>
            <a:off x="7315200" y="3748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KRITIS</a:t>
            </a:r>
          </a:p>
        </p:txBody>
      </p:sp>
      <p:sp>
        <p:nvSpPr>
          <p:cNvPr id="81950" name="Text Box 23"/>
          <p:cNvSpPr txBox="1">
            <a:spLocks noChangeArrowheads="1"/>
          </p:cNvSpPr>
          <p:nvPr/>
        </p:nvSpPr>
        <p:spPr bwMode="auto">
          <a:xfrm>
            <a:off x="6400800" y="46482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SOSIOKULTURAL</a:t>
            </a:r>
          </a:p>
        </p:txBody>
      </p:sp>
      <p:sp>
        <p:nvSpPr>
          <p:cNvPr id="81951" name="Text Box 16"/>
          <p:cNvSpPr txBox="1">
            <a:spLocks noChangeArrowheads="1"/>
          </p:cNvSpPr>
          <p:nvPr/>
        </p:nvSpPr>
        <p:spPr bwMode="auto">
          <a:xfrm>
            <a:off x="10233546" y="400377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CRITICAL</a:t>
            </a:r>
          </a:p>
        </p:txBody>
      </p:sp>
      <p:sp>
        <p:nvSpPr>
          <p:cNvPr id="81952" name="Text Box 15"/>
          <p:cNvSpPr txBox="1">
            <a:spLocks noChangeArrowheads="1"/>
          </p:cNvSpPr>
          <p:nvPr/>
        </p:nvSpPr>
        <p:spPr bwMode="auto">
          <a:xfrm>
            <a:off x="589882" y="1793543"/>
            <a:ext cx="386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POST-POSITIVISM</a:t>
            </a:r>
          </a:p>
        </p:txBody>
      </p:sp>
      <p:sp>
        <p:nvSpPr>
          <p:cNvPr id="81957" name="Text Box 15"/>
          <p:cNvSpPr txBox="1">
            <a:spLocks noChangeArrowheads="1"/>
          </p:cNvSpPr>
          <p:nvPr/>
        </p:nvSpPr>
        <p:spPr bwMode="auto">
          <a:xfrm>
            <a:off x="536816" y="5257801"/>
            <a:ext cx="386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POSITIVISM</a:t>
            </a:r>
          </a:p>
        </p:txBody>
      </p:sp>
      <p:sp>
        <p:nvSpPr>
          <p:cNvPr id="81958" name="Text Box 16"/>
          <p:cNvSpPr txBox="1">
            <a:spLocks noChangeArrowheads="1"/>
          </p:cNvSpPr>
          <p:nvPr/>
        </p:nvSpPr>
        <p:spPr bwMode="auto">
          <a:xfrm>
            <a:off x="8331200" y="5257801"/>
            <a:ext cx="325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INTERPRETIVE</a:t>
            </a:r>
          </a:p>
        </p:txBody>
      </p:sp>
      <p:sp>
        <p:nvSpPr>
          <p:cNvPr id="2" name="Oval 1"/>
          <p:cNvSpPr/>
          <p:nvPr/>
        </p:nvSpPr>
        <p:spPr>
          <a:xfrm>
            <a:off x="5098197" y="2881314"/>
            <a:ext cx="451893" cy="452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19845" y="4259132"/>
            <a:ext cx="451893" cy="452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6190" y="1779646"/>
            <a:ext cx="451893" cy="452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357349" y="4590410"/>
            <a:ext cx="451893" cy="452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2832" y="5240030"/>
            <a:ext cx="451893" cy="452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13600" y="2909888"/>
            <a:ext cx="451893" cy="4524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950053" y="1729960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781653" y="2514601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257653" y="4629541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449634" y="5244047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66665" y="3698296"/>
            <a:ext cx="451893" cy="452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638507" y="3975089"/>
            <a:ext cx="451893" cy="452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STRATEGI PENELITIAN</a:t>
            </a: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759506" y="1207536"/>
            <a:ext cx="5569540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b="1" dirty="0" err="1">
                <a:latin typeface="Bahnschrift" pitchFamily="34" charset="0"/>
                <a:cs typeface="Arial" pitchFamily="34" charset="0"/>
              </a:rPr>
              <a:t>Strategi</a:t>
            </a:r>
            <a:r>
              <a:rPr lang="en-US" altLang="ko-KR" sz="36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3600" b="1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928490" y="2525499"/>
            <a:ext cx="1604417" cy="2549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829574" y="2092305"/>
            <a:ext cx="1604417" cy="2982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724629" y="2453549"/>
            <a:ext cx="1604417" cy="256206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77805" y="2648328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210948" y="2282731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67916" y="2525499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CEE300-587A-456B-B3F0-2388CCBCEEF8}"/>
              </a:ext>
            </a:extLst>
          </p:cNvPr>
          <p:cNvSpPr txBox="1"/>
          <p:nvPr/>
        </p:nvSpPr>
        <p:spPr>
          <a:xfrm>
            <a:off x="6027584" y="3135095"/>
            <a:ext cx="140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latin typeface="Bahnschrift" pitchFamily="34" charset="0"/>
              </a:rPr>
              <a:t>Strategi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berasal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bahasa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latin</a:t>
            </a:r>
            <a:r>
              <a:rPr lang="en-US" sz="1600" dirty="0">
                <a:latin typeface="Bahnschrift" pitchFamily="34" charset="0"/>
              </a:rPr>
              <a:t> “</a:t>
            </a:r>
            <a:r>
              <a:rPr lang="en-US" sz="1600" dirty="0" err="1">
                <a:latin typeface="Bahnschrift" pitchFamily="34" charset="0"/>
              </a:rPr>
              <a:t>strategos</a:t>
            </a:r>
            <a:r>
              <a:rPr lang="en-US" sz="1600" dirty="0">
                <a:latin typeface="Bahnschrift" pitchFamily="34" charset="0"/>
              </a:rPr>
              <a:t>” </a:t>
            </a:r>
            <a:r>
              <a:rPr lang="en-US" sz="1600" dirty="0" err="1">
                <a:latin typeface="Bahnschrift" pitchFamily="34" charset="0"/>
              </a:rPr>
              <a:t>artinya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panglima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7F3DBF-F752-42D0-A6A4-38E4C30A9F5A}"/>
              </a:ext>
            </a:extLst>
          </p:cNvPr>
          <p:cNvSpPr txBox="1"/>
          <p:nvPr/>
        </p:nvSpPr>
        <p:spPr>
          <a:xfrm>
            <a:off x="7928668" y="2707292"/>
            <a:ext cx="140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latin typeface="Bahnschrift" pitchFamily="34" charset="0"/>
              </a:rPr>
              <a:t>Strategi</a:t>
            </a:r>
            <a:r>
              <a:rPr lang="en-US" sz="1600" dirty="0">
                <a:latin typeface="Bahnschrift" pitchFamily="34" charset="0"/>
              </a:rPr>
              <a:t> : Cara-</a:t>
            </a:r>
            <a:r>
              <a:rPr lang="en-US" sz="1600" dirty="0" err="1">
                <a:latin typeface="Bahnschrift" pitchFamily="34" charset="0"/>
              </a:rPr>
              <a:t>cara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oleh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seseorang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mencapai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tujuannya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4210C5-DA21-477F-AEC9-3970DAAE5351}"/>
              </a:ext>
            </a:extLst>
          </p:cNvPr>
          <p:cNvSpPr txBox="1"/>
          <p:nvPr/>
        </p:nvSpPr>
        <p:spPr>
          <a:xfrm>
            <a:off x="9823723" y="3167943"/>
            <a:ext cx="140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Strategi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beda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taktik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A9415C-86E1-47DB-B127-AFCFB8D1F28B}"/>
              </a:ext>
            </a:extLst>
          </p:cNvPr>
          <p:cNvSpPr txBox="1"/>
          <p:nvPr/>
        </p:nvSpPr>
        <p:spPr>
          <a:xfrm>
            <a:off x="7765695" y="5571001"/>
            <a:ext cx="2052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Strategy</a:t>
            </a:r>
            <a:endParaRPr lang="ko-KR" altLang="en-US" b="1" i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err="1">
                <a:solidFill>
                  <a:schemeClr val="accent4"/>
                </a:solidFill>
                <a:latin typeface="Bahnschrift" pitchFamily="34" charset="0"/>
              </a:rPr>
              <a:t>Strategi</a:t>
            </a:r>
            <a:r>
              <a:rPr lang="en-US" altLang="ko-KR" b="1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Bahnschrift" pitchFamily="34" charset="0"/>
              </a:rPr>
              <a:t>Penelitian</a:t>
            </a:r>
            <a:endParaRPr lang="ko-KR" altLang="en-US" b="1" dirty="0">
              <a:latin typeface="Bahnschrif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1975594"/>
            <a:ext cx="371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" pitchFamily="34" charset="0"/>
              </a:rPr>
              <a:t>Cara / </a:t>
            </a:r>
            <a:r>
              <a:rPr lang="en-US" sz="1600" b="1" dirty="0" err="1">
                <a:latin typeface="Bahnschrift" pitchFamily="34" charset="0"/>
              </a:rPr>
              <a:t>langkah</a:t>
            </a:r>
            <a:r>
              <a:rPr lang="en-US" sz="1600" b="1" dirty="0">
                <a:latin typeface="Bahnschrift" pitchFamily="34" charset="0"/>
              </a:rPr>
              <a:t> yang </a:t>
            </a:r>
            <a:r>
              <a:rPr lang="en-US" sz="1600" b="1" dirty="0" err="1">
                <a:latin typeface="Bahnschrift" pitchFamily="34" charset="0"/>
              </a:rPr>
              <a:t>diambil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oleh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untuk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mencapai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tujuan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penelitian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07472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r="245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2905374"/>
            <a:ext cx="371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Bahnschrift" pitchFamily="34" charset="0"/>
              </a:rPr>
              <a:t>Mengikuti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logika</a:t>
            </a:r>
            <a:r>
              <a:rPr lang="en-US" sz="1600" b="1" dirty="0">
                <a:latin typeface="Bahnschrift" pitchFamily="34" charset="0"/>
              </a:rPr>
              <a:t>, </a:t>
            </a:r>
            <a:r>
              <a:rPr lang="en-US" sz="1600" b="1" dirty="0" err="1">
                <a:latin typeface="Bahnschrift" pitchFamily="34" charset="0"/>
              </a:rPr>
              <a:t>struktur</a:t>
            </a:r>
            <a:r>
              <a:rPr lang="en-US" sz="1600" b="1" dirty="0">
                <a:latin typeface="Bahnschrift" pitchFamily="34" charset="0"/>
              </a:rPr>
              <a:t>, </a:t>
            </a:r>
            <a:r>
              <a:rPr lang="en-US" sz="1600" b="1" dirty="0" err="1">
                <a:latin typeface="Bahnschrift" pitchFamily="34" charset="0"/>
              </a:rPr>
              <a:t>dan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prinsip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metode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penelitian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300450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3682089"/>
            <a:ext cx="371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Bahnschrift" pitchFamily="34" charset="0"/>
              </a:rPr>
              <a:t>Menyesuaikan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dengan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rumusan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masalah</a:t>
            </a:r>
            <a:r>
              <a:rPr lang="en-US" sz="1600" b="1" dirty="0">
                <a:latin typeface="Bahnschrift" pitchFamily="34" charset="0"/>
              </a:rPr>
              <a:t>/</a:t>
            </a:r>
            <a:r>
              <a:rPr lang="en-US" sz="1600" b="1" dirty="0" err="1">
                <a:latin typeface="Bahnschrift" pitchFamily="34" charset="0"/>
              </a:rPr>
              <a:t>pertanyaan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hipotesis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3781224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7582411" y="4851592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9163843" y="4852278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10762651" y="4851592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7161494" y="5692131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5542084B-AAC5-47D2-B4BB-FE4BA888B5D2}"/>
              </a:ext>
            </a:extLst>
          </p:cNvPr>
          <p:cNvSpPr/>
          <p:nvPr/>
        </p:nvSpPr>
        <p:spPr>
          <a:xfrm>
            <a:off x="7757138" y="503890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11019439" y="498957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9353805" y="505255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8739248" y="5692131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Kualitatif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10392188" y="5692131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Campuran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3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D63F8-E2AF-445F-9DCD-3C2EC5529DD4}"/>
              </a:ext>
            </a:extLst>
          </p:cNvPr>
          <p:cNvGrpSpPr/>
          <p:nvPr/>
        </p:nvGrpSpPr>
        <p:grpSpPr>
          <a:xfrm>
            <a:off x="6943128" y="4915892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F2BDB92-598A-4CCB-80CF-EE5002109DE5}"/>
              </a:ext>
            </a:extLst>
          </p:cNvPr>
          <p:cNvSpPr txBox="1"/>
          <p:nvPr/>
        </p:nvSpPr>
        <p:spPr>
          <a:xfrm>
            <a:off x="423081" y="953186"/>
            <a:ext cx="592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Melibatkan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perencanaan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yang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matang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rinci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(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Meliputi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berbagai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aktivitas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mencari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mengumpulkan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menganalisis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data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menghasilkan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suatu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kesimpulan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yang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matang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rinci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)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1286295" y="2567396"/>
            <a:ext cx="4134025" cy="858192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1286294" y="3552651"/>
            <a:ext cx="4134025" cy="882871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65EB0-4551-4655-98B6-5F49BF0D42C7}"/>
              </a:ext>
            </a:extLst>
          </p:cNvPr>
          <p:cNvSpPr txBox="1"/>
          <p:nvPr/>
        </p:nvSpPr>
        <p:spPr>
          <a:xfrm>
            <a:off x="1343452" y="2569194"/>
            <a:ext cx="38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Bahnschrift" pitchFamily="34" charset="0"/>
              </a:rPr>
              <a:t>Harus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ada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pengujian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hipotesis</a:t>
            </a:r>
            <a:r>
              <a:rPr lang="en-US" sz="1600" b="1" dirty="0">
                <a:latin typeface="Bahnschrift" pitchFamily="34" charset="0"/>
              </a:rPr>
              <a:t> yang </a:t>
            </a:r>
            <a:r>
              <a:rPr lang="en-US" sz="1600" b="1" dirty="0" err="1">
                <a:latin typeface="Bahnschrift" pitchFamily="34" charset="0"/>
              </a:rPr>
              <a:t>dapat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diuji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mengetahui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bagaimana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menguji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hipotesis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tersebut</a:t>
            </a:r>
            <a:endParaRPr lang="en-US" sz="1600" b="1" dirty="0">
              <a:latin typeface="Bahnschrift" pitchFamily="34" charset="0"/>
            </a:endParaRP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1348645" y="3650795"/>
            <a:ext cx="384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Bahnschrift" pitchFamily="34" charset="0"/>
              </a:rPr>
              <a:t>Konsep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dalam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kuantitatif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dinyatakan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dalam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bentuk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variabel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1286293" y="4587411"/>
            <a:ext cx="4134025" cy="131874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1429749" y="4704286"/>
            <a:ext cx="38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Pengukuran</a:t>
            </a:r>
            <a:r>
              <a:rPr lang="en-US" sz="1600" b="1" dirty="0"/>
              <a:t> </a:t>
            </a:r>
            <a:r>
              <a:rPr lang="en-US" sz="1600" b="1" dirty="0" err="1"/>
              <a:t>harus</a:t>
            </a:r>
            <a:r>
              <a:rPr lang="en-US" sz="1600" b="1" dirty="0"/>
              <a:t> </a:t>
            </a:r>
            <a:r>
              <a:rPr lang="en-US" sz="1600" b="1" dirty="0" err="1"/>
              <a:t>dibuat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en-US" sz="1600" b="1" dirty="0" err="1"/>
              <a:t>skala</a:t>
            </a:r>
            <a:r>
              <a:rPr lang="en-US" sz="1600" b="1" dirty="0"/>
              <a:t> </a:t>
            </a:r>
            <a:r>
              <a:rPr lang="en-US" sz="1600" b="1" dirty="0" err="1"/>
              <a:t>sehingga</a:t>
            </a:r>
            <a:r>
              <a:rPr lang="en-US" sz="1600" b="1" dirty="0"/>
              <a:t> data yang </a:t>
            </a:r>
            <a:r>
              <a:rPr lang="en-US" sz="1600" b="1" dirty="0" err="1"/>
              <a:t>didapatkan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mengukur</a:t>
            </a:r>
            <a:r>
              <a:rPr lang="en-US" sz="1600" b="1" dirty="0"/>
              <a:t> </a:t>
            </a:r>
            <a:r>
              <a:rPr lang="en-US" sz="1600" b="1" dirty="0" err="1"/>
              <a:t>variabel</a:t>
            </a:r>
            <a:r>
              <a:rPr lang="en-US" sz="1600" b="1" dirty="0"/>
              <a:t> yang </a:t>
            </a:r>
            <a:r>
              <a:rPr lang="en-US" sz="1600" b="1" dirty="0" err="1"/>
              <a:t>ingin</a:t>
            </a:r>
            <a:r>
              <a:rPr lang="en-US" sz="1600" b="1" dirty="0"/>
              <a:t> </a:t>
            </a:r>
            <a:r>
              <a:rPr lang="en-US" sz="1600" b="1" dirty="0" err="1"/>
              <a:t>diuji</a:t>
            </a:r>
            <a:endParaRPr lang="en-US" sz="16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2234" y="6087927"/>
            <a:ext cx="6928544" cy="709166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Bahnschrift" pitchFamily="34" charset="0"/>
              </a:rPr>
              <a:t>PENDEKATAN PENELITIAN KUANTITATIF</a:t>
            </a:r>
          </a:p>
        </p:txBody>
      </p:sp>
    </p:spTree>
    <p:extLst>
      <p:ext uri="{BB962C8B-B14F-4D97-AF65-F5344CB8AC3E}">
        <p14:creationId xmlns:p14="http://schemas.microsoft.com/office/powerpoint/2010/main" val="109336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873327" y="329706"/>
            <a:ext cx="4531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>
                <a:solidFill>
                  <a:schemeClr val="bg1"/>
                </a:solidFill>
                <a:latin typeface="Bahnschrift" pitchFamily="34" charset="0"/>
              </a:rPr>
              <a:t>Pendekatan</a:t>
            </a:r>
            <a:r>
              <a:rPr lang="en-US" altLang="ko-KR" sz="3600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Bahnschrift" pitchFamily="34" charset="0"/>
              </a:rPr>
              <a:t>Kuantitatif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id="{56B56A89-DF8B-440E-8C66-9758D386F859}"/>
              </a:ext>
            </a:extLst>
          </p:cNvPr>
          <p:cNvSpPr/>
          <p:nvPr/>
        </p:nvSpPr>
        <p:spPr>
          <a:xfrm>
            <a:off x="264446" y="2224500"/>
            <a:ext cx="5748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Prosedurnya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sudah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baku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harus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tepat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/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tidak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boleh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salah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)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dapat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direplikasi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(orang lain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dapat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mengikuti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langkah-langkah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sama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karena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standarnya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sudah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baku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)</a:t>
            </a:r>
          </a:p>
          <a:p>
            <a:pPr algn="ctr"/>
            <a:endParaRPr lang="en-US" b="1" dirty="0">
              <a:solidFill>
                <a:schemeClr val="bg1"/>
              </a:solidFill>
              <a:latin typeface="Bahnschrift" pitchFamily="34" charset="0"/>
            </a:endParaRPr>
          </a:p>
          <a:p>
            <a:pPr algn="ctr"/>
            <a:endParaRPr lang="ko-KR" altLang="en-US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73214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168827" y="2932105"/>
            <a:ext cx="2286000" cy="2741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F241D6E5-4B9F-48B5-9CE9-C7EBD56918CA}"/>
              </a:ext>
            </a:extLst>
          </p:cNvPr>
          <p:cNvSpPr/>
          <p:nvPr/>
        </p:nvSpPr>
        <p:spPr>
          <a:xfrm>
            <a:off x="6344105" y="3785139"/>
            <a:ext cx="1944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Bahnschrift" pitchFamily="34" charset="0"/>
              </a:rPr>
              <a:t>Data </a:t>
            </a:r>
            <a:r>
              <a:rPr lang="en-US" sz="1600" b="1" dirty="0" err="1">
                <a:latin typeface="Bahnschrift" pitchFamily="34" charset="0"/>
              </a:rPr>
              <a:t>kuantitatif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dapat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berupa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angka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harus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berpresisi</a:t>
            </a:r>
            <a:r>
              <a:rPr lang="en-US" sz="1600" b="1" dirty="0">
                <a:latin typeface="Bahnschrift" pitchFamily="34" charset="0"/>
              </a:rPr>
              <a:t> (</a:t>
            </a:r>
            <a:r>
              <a:rPr lang="en-US" sz="1600" b="1" dirty="0" err="1">
                <a:latin typeface="Bahnschrift" pitchFamily="34" charset="0"/>
              </a:rPr>
              <a:t>tidak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hanya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tepat</a:t>
            </a:r>
            <a:r>
              <a:rPr lang="en-US" sz="1600" b="1" dirty="0">
                <a:latin typeface="Bahnschrift" pitchFamily="34" charset="0"/>
              </a:rPr>
              <a:t>, </a:t>
            </a:r>
            <a:r>
              <a:rPr lang="en-US" sz="1600" b="1" dirty="0" err="1">
                <a:latin typeface="Bahnschrift" pitchFamily="34" charset="0"/>
              </a:rPr>
              <a:t>tapi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sangat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tepat</a:t>
            </a:r>
            <a:r>
              <a:rPr lang="en-US" sz="1600" b="1" dirty="0">
                <a:latin typeface="Bahnschrift" pitchFamily="34" charset="0"/>
              </a:rPr>
              <a:t>)</a:t>
            </a:r>
          </a:p>
          <a:p>
            <a:pPr algn="ctr"/>
            <a:r>
              <a:rPr lang="en-US" altLang="ko-KR" sz="1600" dirty="0">
                <a:latin typeface="Bahnschrift" pitchFamily="34" charset="0"/>
              </a:rPr>
              <a:t>.    </a:t>
            </a:r>
          </a:p>
        </p:txBody>
      </p:sp>
      <p:sp>
        <p:nvSpPr>
          <p:cNvPr id="48" name="직사각형 83">
            <a:extLst>
              <a:ext uri="{FF2B5EF4-FFF2-40B4-BE49-F238E27FC236}">
                <a16:creationId xmlns:a16="http://schemas.microsoft.com/office/drawing/2014/main" id="{FA819A42-D98F-485D-8008-ABDD3DFEEA53}"/>
              </a:ext>
            </a:extLst>
          </p:cNvPr>
          <p:cNvSpPr/>
          <p:nvPr/>
        </p:nvSpPr>
        <p:spPr>
          <a:xfrm>
            <a:off x="9168827" y="2944137"/>
            <a:ext cx="228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Analisa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kuantitatif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selalu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menggunakan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statistik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seperti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statistitka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deskripsif</a:t>
            </a:r>
            <a:r>
              <a:rPr lang="en-US" sz="1600" dirty="0">
                <a:latin typeface="Bahnschrift" pitchFamily="34" charset="0"/>
              </a:rPr>
              <a:t> (mean, median, modus, </a:t>
            </a:r>
            <a:r>
              <a:rPr lang="en-US" sz="1600" dirty="0" err="1">
                <a:latin typeface="Bahnschrift" pitchFamily="34" charset="0"/>
              </a:rPr>
              <a:t>frekuensi</a:t>
            </a:r>
            <a:r>
              <a:rPr lang="en-US" sz="1600" dirty="0">
                <a:latin typeface="Bahnschrift" pitchFamily="34" charset="0"/>
              </a:rPr>
              <a:t>), </a:t>
            </a:r>
            <a:r>
              <a:rPr lang="en-US" sz="1600" dirty="0" err="1">
                <a:latin typeface="Bahnschrift" pitchFamily="34" charset="0"/>
              </a:rPr>
              <a:t>penarikan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kesimpulan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statistika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inferensial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mendapatkan</a:t>
            </a:r>
            <a:r>
              <a:rPr lang="en-US" sz="1600" dirty="0">
                <a:latin typeface="Bahnschrift" pitchFamily="34" charset="0"/>
              </a:rPr>
              <a:t> status </a:t>
            </a:r>
            <a:r>
              <a:rPr lang="en-US" sz="1600" dirty="0" err="1">
                <a:latin typeface="Bahnschrift" pitchFamily="34" charset="0"/>
              </a:rPr>
              <a:t>hipotesis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pic>
        <p:nvPicPr>
          <p:cNvPr id="3076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 bwMode="auto">
          <a:xfrm>
            <a:off x="9178925" y="1011238"/>
            <a:ext cx="22860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848846"/>
              </p:ext>
            </p:extLst>
          </p:nvPr>
        </p:nvGraphicFramePr>
        <p:xfrm>
          <a:off x="8557146" y="491319"/>
          <a:ext cx="3457434" cy="565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research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3569"/>
          <a:stretch>
            <a:fillRect/>
          </a:stretch>
        </p:blipFill>
        <p:spPr bwMode="auto">
          <a:xfrm>
            <a:off x="127629" y="0"/>
            <a:ext cx="8396199" cy="64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0" y="6211669"/>
            <a:ext cx="859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latin typeface="Bahnschrift" pitchFamily="34" charset="0"/>
              </a:rPr>
              <a:t>Data </a:t>
            </a:r>
            <a:r>
              <a:rPr lang="en-US" altLang="ko-KR" sz="3600" b="1" dirty="0" err="1">
                <a:latin typeface="Bahnschrift" pitchFamily="34" charset="0"/>
              </a:rPr>
              <a:t>Penelitian</a:t>
            </a:r>
            <a:r>
              <a:rPr lang="en-US" altLang="ko-KR" sz="3600" b="1" dirty="0">
                <a:latin typeface="Bahnschrift" pitchFamily="34" charset="0"/>
              </a:rPr>
              <a:t> </a:t>
            </a:r>
            <a:r>
              <a:rPr lang="en-US" altLang="ko-KR" sz="3600" b="1" dirty="0" err="1">
                <a:latin typeface="Bahnschrift" pitchFamily="34" charset="0"/>
              </a:rPr>
              <a:t>Kuantitatif</a:t>
            </a:r>
            <a:endParaRPr lang="ko-KR" altLang="en-US" sz="3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9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83C7DA-2792-4320-8FE4-2D62F880F9A1}"/>
                </a:ext>
              </a:extLst>
            </p:cNvPr>
            <p:cNvSpPr/>
            <p:nvPr userDrawn="1"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D520B4-14D3-4FA8-B402-776499687A39}"/>
                </a:ext>
              </a:extLst>
            </p:cNvPr>
            <p:cNvSpPr/>
            <p:nvPr userDrawn="1"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A78361-0FA0-4279-AB3B-C686A02B3428}"/>
                </a:ext>
              </a:extLst>
            </p:cNvPr>
            <p:cNvSpPr/>
            <p:nvPr userDrawn="1"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54C330-1189-4763-B7F3-52B2E3379156}"/>
                </a:ext>
              </a:extLst>
            </p:cNvPr>
            <p:cNvSpPr/>
            <p:nvPr userDrawn="1"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4A3086-0555-4A59-8760-D80DA424D668}"/>
                </a:ext>
              </a:extLst>
            </p:cNvPr>
            <p:cNvSpPr/>
            <p:nvPr userDrawn="1"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F52B1C-57F9-452C-A100-6D7D9EA073DE}"/>
                </a:ext>
              </a:extLst>
            </p:cNvPr>
            <p:cNvSpPr/>
            <p:nvPr userDrawn="1"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D3C1E3-44C8-4010-B81D-16185D3C80C4}"/>
                </a:ext>
              </a:extLst>
            </p:cNvPr>
            <p:cNvSpPr/>
            <p:nvPr userDrawn="1"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DFFC69-FE09-453A-A2FF-F508F4687566}"/>
                </a:ext>
              </a:extLst>
            </p:cNvPr>
            <p:cNvSpPr/>
            <p:nvPr userDrawn="1"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6B9579-467A-4C0E-BBD2-9B3B17F79CB0}"/>
                </a:ext>
              </a:extLst>
            </p:cNvPr>
            <p:cNvSpPr/>
            <p:nvPr userDrawn="1"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7A6BC-508D-4330-887B-A1DB3A786C12}"/>
                </a:ext>
              </a:extLst>
            </p:cNvPr>
            <p:cNvSpPr/>
            <p:nvPr userDrawn="1"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212BBD-D0B8-4A1A-8187-E6F9FBB5C379}"/>
                </a:ext>
              </a:extLst>
            </p:cNvPr>
            <p:cNvSpPr/>
            <p:nvPr userDrawn="1"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5696A-F945-4714-9074-0C5B8748B611}"/>
                </a:ext>
              </a:extLst>
            </p:cNvPr>
            <p:cNvSpPr/>
            <p:nvPr userDrawn="1"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C9346-A0E3-4E6D-82CE-854999975F5F}"/>
                </a:ext>
              </a:extLst>
            </p:cNvPr>
            <p:cNvSpPr/>
            <p:nvPr userDrawn="1"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DB56C8-873B-4753-8968-92007B3EB7B2}"/>
                </a:ext>
              </a:extLst>
            </p:cNvPr>
            <p:cNvSpPr/>
            <p:nvPr userDrawn="1"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3F3C00-6A04-46A9-B26C-DFCF9839F776}"/>
                </a:ext>
              </a:extLst>
            </p:cNvPr>
            <p:cNvSpPr/>
            <p:nvPr userDrawn="1"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5DAB9C-7092-4A6C-A8C9-4F203AF98713}"/>
                </a:ext>
              </a:extLst>
            </p:cNvPr>
            <p:cNvSpPr/>
            <p:nvPr userDrawn="1"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F44273-5510-4A1F-B6A7-C8918EC60375}"/>
                </a:ext>
              </a:extLst>
            </p:cNvPr>
            <p:cNvSpPr/>
            <p:nvPr userDrawn="1"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0DEE8F-C60A-4903-870A-C9E5C309F880}"/>
                </a:ext>
              </a:extLst>
            </p:cNvPr>
            <p:cNvSpPr/>
            <p:nvPr userDrawn="1"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6BBAB-DFF8-4C04-849E-1D41D2914F19}"/>
                </a:ext>
              </a:extLst>
            </p:cNvPr>
            <p:cNvSpPr/>
            <p:nvPr userDrawn="1"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3D4D89-005F-43C7-82A4-1C5A501AFCF4}"/>
                </a:ext>
              </a:extLst>
            </p:cNvPr>
            <p:cNvSpPr/>
            <p:nvPr userDrawn="1"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1398D-B48E-4095-8F85-6DACF614FE03}"/>
                </a:ext>
              </a:extLst>
            </p:cNvPr>
            <p:cNvSpPr/>
            <p:nvPr userDrawn="1"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7C3A1C-914E-4A0C-B883-C10DA9D44B87}"/>
                </a:ext>
              </a:extLst>
            </p:cNvPr>
            <p:cNvSpPr/>
            <p:nvPr userDrawn="1"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2DD092-9044-4E03-BA2E-30DE0959C14E}"/>
                </a:ext>
              </a:extLst>
            </p:cNvPr>
            <p:cNvSpPr/>
            <p:nvPr userDrawn="1"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92A133-6A39-4BD0-A483-441065766A57}"/>
                </a:ext>
              </a:extLst>
            </p:cNvPr>
            <p:cNvSpPr/>
            <p:nvPr userDrawn="1"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4B76E9-F45A-4C69-8CA9-2EBDDB4E76E1}"/>
                </a:ext>
              </a:extLst>
            </p:cNvPr>
            <p:cNvSpPr/>
            <p:nvPr userDrawn="1"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A05D51-983F-4ACF-A4E7-1C0B0B6A9986}"/>
                </a:ext>
              </a:extLst>
            </p:cNvPr>
            <p:cNvSpPr/>
            <p:nvPr userDrawn="1"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82ADFF-BFE5-41FD-8FBF-FE12E74B2897}"/>
                </a:ext>
              </a:extLst>
            </p:cNvPr>
            <p:cNvSpPr/>
            <p:nvPr userDrawn="1"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AAC54A-0DF3-4133-9CA3-369B28B229D5}"/>
                </a:ext>
              </a:extLst>
            </p:cNvPr>
            <p:cNvSpPr/>
            <p:nvPr userDrawn="1"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D41C9F-0B4B-4AC9-9308-74C1F3B8654B}"/>
                </a:ext>
              </a:extLst>
            </p:cNvPr>
            <p:cNvSpPr/>
            <p:nvPr userDrawn="1"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2B0D79-C60E-4F07-9E6D-4B1558F23F58}"/>
                </a:ext>
              </a:extLst>
            </p:cNvPr>
            <p:cNvSpPr/>
            <p:nvPr userDrawn="1"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361E7F-A41E-4B0C-90F9-5FAB1B2BD056}"/>
                </a:ext>
              </a:extLst>
            </p:cNvPr>
            <p:cNvSpPr/>
            <p:nvPr userDrawn="1"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D33315-A58C-45E2-9CEF-CE9C7644E039}"/>
                </a:ext>
              </a:extLst>
            </p:cNvPr>
            <p:cNvSpPr/>
            <p:nvPr userDrawn="1"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8A1E0-BFE4-432F-8176-47EBDE9E7C8A}"/>
                </a:ext>
              </a:extLst>
            </p:cNvPr>
            <p:cNvSpPr/>
            <p:nvPr userDrawn="1"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805AAC-245B-41AF-98D6-36D42CB608A5}"/>
                </a:ext>
              </a:extLst>
            </p:cNvPr>
            <p:cNvSpPr/>
            <p:nvPr userDrawn="1"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08654-514D-4278-82B6-9138068C35D8}"/>
                </a:ext>
              </a:extLst>
            </p:cNvPr>
            <p:cNvSpPr/>
            <p:nvPr userDrawn="1"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093897-8F12-48D2-82A1-97ADE01AA870}"/>
                </a:ext>
              </a:extLst>
            </p:cNvPr>
            <p:cNvSpPr/>
            <p:nvPr userDrawn="1"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D1408D-0CE4-4DCD-B8E4-4CAC917FC4C9}"/>
                </a:ext>
              </a:extLst>
            </p:cNvPr>
            <p:cNvSpPr/>
            <p:nvPr userDrawn="1"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C3DD74-EACD-4598-B2A0-20491E1F4209}"/>
                </a:ext>
              </a:extLst>
            </p:cNvPr>
            <p:cNvSpPr/>
            <p:nvPr userDrawn="1"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BAC4C0-FDD0-491F-945C-A448FEA429F1}"/>
                </a:ext>
              </a:extLst>
            </p:cNvPr>
            <p:cNvSpPr/>
            <p:nvPr userDrawn="1"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B54317-E15B-42B1-B04E-6A1221906F6D}"/>
                </a:ext>
              </a:extLst>
            </p:cNvPr>
            <p:cNvSpPr/>
            <p:nvPr userDrawn="1"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39ABF4-EAC9-41E6-BB5C-BA963813BA6E}"/>
                </a:ext>
              </a:extLst>
            </p:cNvPr>
            <p:cNvSpPr/>
            <p:nvPr userDrawn="1"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B240A3-0256-4CE4-B3B7-A683EAA9FEBA}"/>
                </a:ext>
              </a:extLst>
            </p:cNvPr>
            <p:cNvSpPr/>
            <p:nvPr userDrawn="1"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CF61E7-6769-4D54-A98E-A53A037DBD2D}"/>
                </a:ext>
              </a:extLst>
            </p:cNvPr>
            <p:cNvSpPr/>
            <p:nvPr userDrawn="1"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D8213C-8A50-438B-A406-A192DBB732CF}"/>
                </a:ext>
              </a:extLst>
            </p:cNvPr>
            <p:cNvSpPr/>
            <p:nvPr userDrawn="1"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3D526D-83B8-4DD7-AA3C-494CFD634D0F}"/>
                </a:ext>
              </a:extLst>
            </p:cNvPr>
            <p:cNvSpPr/>
            <p:nvPr userDrawn="1"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E58FDD-EE1E-4921-B11E-7F6848193CF0}"/>
                </a:ext>
              </a:extLst>
            </p:cNvPr>
            <p:cNvSpPr/>
            <p:nvPr userDrawn="1"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B4F0BBE-15C2-4CB7-BED2-D137B3FA6CAC}"/>
                </a:ext>
              </a:extLst>
            </p:cNvPr>
            <p:cNvSpPr/>
            <p:nvPr userDrawn="1"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5E9356-5718-4E5F-B16C-302808E7925C}"/>
                </a:ext>
              </a:extLst>
            </p:cNvPr>
            <p:cNvSpPr/>
            <p:nvPr userDrawn="1"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076A7C-E639-47B5-8579-845059E72B03}"/>
                </a:ext>
              </a:extLst>
            </p:cNvPr>
            <p:cNvSpPr/>
            <p:nvPr userDrawn="1"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9A2872-B310-4B67-AD67-A14D6BA8CF4E}"/>
                </a:ext>
              </a:extLst>
            </p:cNvPr>
            <p:cNvSpPr/>
            <p:nvPr userDrawn="1"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47626E-A506-4743-B7D6-F55DB4D7EFF2}"/>
                </a:ext>
              </a:extLst>
            </p:cNvPr>
            <p:cNvSpPr/>
            <p:nvPr userDrawn="1"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26D4EB-7253-4B23-A83E-6A75BC7259D6}"/>
                </a:ext>
              </a:extLst>
            </p:cNvPr>
            <p:cNvSpPr/>
            <p:nvPr userDrawn="1"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E5716A-5B73-49DA-915A-F5E69D284684}"/>
                </a:ext>
              </a:extLst>
            </p:cNvPr>
            <p:cNvSpPr/>
            <p:nvPr userDrawn="1"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879505-28BA-4209-82DB-C44B28007CE7}"/>
                </a:ext>
              </a:extLst>
            </p:cNvPr>
            <p:cNvSpPr/>
            <p:nvPr userDrawn="1"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9FBBFCD-E744-42E7-9CC8-DC49C57167BA}"/>
                </a:ext>
              </a:extLst>
            </p:cNvPr>
            <p:cNvSpPr/>
            <p:nvPr userDrawn="1"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390097-D6C9-4CCE-8193-A1CD723E39B6}"/>
                </a:ext>
              </a:extLst>
            </p:cNvPr>
            <p:cNvSpPr/>
            <p:nvPr userDrawn="1"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8EE70D-9B27-4E36-AD40-8ED96D8535D2}"/>
                </a:ext>
              </a:extLst>
            </p:cNvPr>
            <p:cNvSpPr/>
            <p:nvPr userDrawn="1"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1EF005E-0DEE-41D6-9B59-08BF9872EF25}"/>
                </a:ext>
              </a:extLst>
            </p:cNvPr>
            <p:cNvSpPr/>
            <p:nvPr userDrawn="1"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FF95A4-90B3-4724-AA8A-CBC44FA53587}"/>
                </a:ext>
              </a:extLst>
            </p:cNvPr>
            <p:cNvSpPr/>
            <p:nvPr userDrawn="1"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4AE1C7D-F4B0-432A-A793-C08679DC5026}"/>
                </a:ext>
              </a:extLst>
            </p:cNvPr>
            <p:cNvSpPr/>
            <p:nvPr userDrawn="1"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B71315-1B0B-4C01-AF87-4F5FEDBAC6B2}"/>
                </a:ext>
              </a:extLst>
            </p:cNvPr>
            <p:cNvSpPr/>
            <p:nvPr userDrawn="1"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57BBC9-4F58-4DC4-8BA6-C6B25A054CB5}"/>
                </a:ext>
              </a:extLst>
            </p:cNvPr>
            <p:cNvSpPr/>
            <p:nvPr userDrawn="1"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751DBC-53BD-432B-BFF3-F5269D36FA64}"/>
                </a:ext>
              </a:extLst>
            </p:cNvPr>
            <p:cNvSpPr/>
            <p:nvPr userDrawn="1"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07B288D-DBBC-47CF-A856-54663E09F8AE}"/>
                </a:ext>
              </a:extLst>
            </p:cNvPr>
            <p:cNvSpPr/>
            <p:nvPr userDrawn="1"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B1FA931-3E76-4DE3-8DE8-1549D65FBB08}"/>
                </a:ext>
              </a:extLst>
            </p:cNvPr>
            <p:cNvSpPr/>
            <p:nvPr userDrawn="1"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1FFFB1-47A0-4C50-BECD-1D23D17E811D}"/>
                </a:ext>
              </a:extLst>
            </p:cNvPr>
            <p:cNvSpPr/>
            <p:nvPr userDrawn="1"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AECF17-77E1-43ED-8840-C62B6A88F5D4}"/>
                </a:ext>
              </a:extLst>
            </p:cNvPr>
            <p:cNvSpPr/>
            <p:nvPr userDrawn="1"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876E484-B037-4F75-9556-971B92DC48BE}"/>
                </a:ext>
              </a:extLst>
            </p:cNvPr>
            <p:cNvSpPr/>
            <p:nvPr userDrawn="1"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25F7F8-2ABA-4551-8C71-2D21376891A6}"/>
                </a:ext>
              </a:extLst>
            </p:cNvPr>
            <p:cNvSpPr/>
            <p:nvPr userDrawn="1"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DB6C0E-2520-4218-BA5A-7172D202F2EC}"/>
                </a:ext>
              </a:extLst>
            </p:cNvPr>
            <p:cNvSpPr/>
            <p:nvPr userDrawn="1"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2770F6-E26A-4860-9E65-9673B8C9ECE9}"/>
                </a:ext>
              </a:extLst>
            </p:cNvPr>
            <p:cNvSpPr/>
            <p:nvPr userDrawn="1"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607021-E25E-4BDD-AB6C-756887A27726}"/>
                </a:ext>
              </a:extLst>
            </p:cNvPr>
            <p:cNvSpPr/>
            <p:nvPr userDrawn="1"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F455D67-07C2-490E-A309-365E96F52755}"/>
                </a:ext>
              </a:extLst>
            </p:cNvPr>
            <p:cNvSpPr/>
            <p:nvPr userDrawn="1"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F93BA23-3346-48B4-B2A8-54BC61D2FA98}"/>
                </a:ext>
              </a:extLst>
            </p:cNvPr>
            <p:cNvSpPr/>
            <p:nvPr userDrawn="1"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E9FD8F-5EC9-4F46-B8F7-8199791E1422}"/>
                </a:ext>
              </a:extLst>
            </p:cNvPr>
            <p:cNvSpPr/>
            <p:nvPr userDrawn="1"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E1889B-5C38-4F48-8797-C5B6154F9D23}"/>
                </a:ext>
              </a:extLst>
            </p:cNvPr>
            <p:cNvSpPr/>
            <p:nvPr userDrawn="1"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333226C-B3A5-4BDC-B318-FFF9F0EB91C1}"/>
                </a:ext>
              </a:extLst>
            </p:cNvPr>
            <p:cNvSpPr/>
            <p:nvPr userDrawn="1"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58340A-8F19-4A37-86B4-30F8486F1465}"/>
                </a:ext>
              </a:extLst>
            </p:cNvPr>
            <p:cNvSpPr/>
            <p:nvPr userDrawn="1"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C179F6-17FA-4F10-9513-4D039F77BA96}"/>
                </a:ext>
              </a:extLst>
            </p:cNvPr>
            <p:cNvSpPr/>
            <p:nvPr userDrawn="1"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D480887-AEFA-4002-B99D-8688ECED7D05}"/>
                </a:ext>
              </a:extLst>
            </p:cNvPr>
            <p:cNvSpPr/>
            <p:nvPr userDrawn="1"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6250BB-48EE-45DE-80A7-2EE80D4F433D}"/>
                </a:ext>
              </a:extLst>
            </p:cNvPr>
            <p:cNvSpPr/>
            <p:nvPr userDrawn="1"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782C038-380E-4B0D-AB1F-4C6661F26D12}"/>
                </a:ext>
              </a:extLst>
            </p:cNvPr>
            <p:cNvSpPr/>
            <p:nvPr userDrawn="1"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2B579F0-93D9-4E09-8305-FC34FC8804CC}"/>
                </a:ext>
              </a:extLst>
            </p:cNvPr>
            <p:cNvSpPr/>
            <p:nvPr userDrawn="1"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A98FF35-7E8E-41AD-A124-2E8D0F5BF4C6}"/>
                </a:ext>
              </a:extLst>
            </p:cNvPr>
            <p:cNvSpPr/>
            <p:nvPr userDrawn="1"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F5AF565-9505-449A-823A-6C19BC478F89}"/>
                </a:ext>
              </a:extLst>
            </p:cNvPr>
            <p:cNvSpPr/>
            <p:nvPr userDrawn="1"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1A7EC6-20A7-4268-80F5-3566AFC4C3E7}"/>
                </a:ext>
              </a:extLst>
            </p:cNvPr>
            <p:cNvSpPr/>
            <p:nvPr userDrawn="1"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91DEEB1-F8E4-4CC4-B890-6EE3C10BA60D}"/>
                </a:ext>
              </a:extLst>
            </p:cNvPr>
            <p:cNvSpPr/>
            <p:nvPr userDrawn="1"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7C0A9D-FD47-489F-978D-13F090C40A1D}"/>
                </a:ext>
              </a:extLst>
            </p:cNvPr>
            <p:cNvSpPr/>
            <p:nvPr userDrawn="1"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BEAFC1C-8560-4CFE-875C-1B7B00E51FFF}"/>
                </a:ext>
              </a:extLst>
            </p:cNvPr>
            <p:cNvSpPr/>
            <p:nvPr userDrawn="1"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7785832-F23E-4457-84FA-ED30322D7F61}"/>
                </a:ext>
              </a:extLst>
            </p:cNvPr>
            <p:cNvSpPr/>
            <p:nvPr userDrawn="1"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C147BC-2F0D-4285-8E39-744F76D73117}"/>
                </a:ext>
              </a:extLst>
            </p:cNvPr>
            <p:cNvSpPr/>
            <p:nvPr userDrawn="1"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1B6CA8-B4C3-454B-A699-EE892BD28829}"/>
                </a:ext>
              </a:extLst>
            </p:cNvPr>
            <p:cNvSpPr/>
            <p:nvPr userDrawn="1"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E6C7104-06A8-4F42-A48F-E38F2F9FA47D}"/>
                </a:ext>
              </a:extLst>
            </p:cNvPr>
            <p:cNvSpPr/>
            <p:nvPr userDrawn="1"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F2B351A-88DC-4FE9-B6D9-0D1E32B92C13}"/>
                </a:ext>
              </a:extLst>
            </p:cNvPr>
            <p:cNvSpPr/>
            <p:nvPr userDrawn="1"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7D73212-BA54-4857-B2FD-33CDAEAA646D}"/>
                </a:ext>
              </a:extLst>
            </p:cNvPr>
            <p:cNvSpPr/>
            <p:nvPr userDrawn="1"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1783" y="122830"/>
            <a:ext cx="11573197" cy="724247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atin typeface="Bahnschrift" pitchFamily="34" charset="0"/>
              </a:rPr>
              <a:t>Strategi</a:t>
            </a:r>
            <a:r>
              <a:rPr lang="en-US" sz="4400" b="1" dirty="0">
                <a:latin typeface="Bahnschrift" pitchFamily="34" charset="0"/>
              </a:rPr>
              <a:t> </a:t>
            </a:r>
            <a:r>
              <a:rPr lang="en-US" sz="4400" b="1" dirty="0" err="1">
                <a:latin typeface="Bahnschrift" pitchFamily="34" charset="0"/>
              </a:rPr>
              <a:t>Penelitian</a:t>
            </a:r>
            <a:r>
              <a:rPr lang="en-US" sz="4400" b="1" dirty="0">
                <a:latin typeface="Bahnschrift" pitchFamily="34" charset="0"/>
              </a:rPr>
              <a:t> </a:t>
            </a:r>
            <a:r>
              <a:rPr lang="en-US" sz="4400" b="1" dirty="0" err="1">
                <a:latin typeface="Bahnschrift" pitchFamily="34" charset="0"/>
              </a:rPr>
              <a:t>Kuantitatif</a:t>
            </a:r>
            <a:endParaRPr lang="en-US" sz="4400" b="1" dirty="0">
              <a:latin typeface="Bahnschrift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8E74FC5-F3C9-47F0-9F3D-C24A699EA29D}"/>
              </a:ext>
            </a:extLst>
          </p:cNvPr>
          <p:cNvGrpSpPr/>
          <p:nvPr/>
        </p:nvGrpSpPr>
        <p:grpSpPr>
          <a:xfrm>
            <a:off x="3174294" y="3403689"/>
            <a:ext cx="1584176" cy="3061053"/>
            <a:chOff x="903020" y="3403687"/>
            <a:chExt cx="1584176" cy="3061053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EB81249F-D75F-47C3-95F9-AD7B57EE436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5026031-E09E-4B1A-9E47-73A557737B0A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04" name="Freeform 3">
                <a:extLst>
                  <a:ext uri="{FF2B5EF4-FFF2-40B4-BE49-F238E27FC236}">
                    <a16:creationId xmlns:a16="http://schemas.microsoft.com/office/drawing/2014/main" id="{CBA7587D-9890-4F62-B240-B338773BC85F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A81E18AB-FDB0-473D-BE71-ADAB43B422D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6" name="그룹 5">
            <a:extLst>
              <a:ext uri="{FF2B5EF4-FFF2-40B4-BE49-F238E27FC236}">
                <a16:creationId xmlns:a16="http://schemas.microsoft.com/office/drawing/2014/main" id="{B5FBE2AB-7093-4875-A9E4-F00E87BDF92C}"/>
              </a:ext>
            </a:extLst>
          </p:cNvPr>
          <p:cNvGrpSpPr/>
          <p:nvPr/>
        </p:nvGrpSpPr>
        <p:grpSpPr>
          <a:xfrm>
            <a:off x="5301473" y="3403688"/>
            <a:ext cx="1584176" cy="3061053"/>
            <a:chOff x="5717691" y="3403687"/>
            <a:chExt cx="1584176" cy="3061053"/>
          </a:xfrm>
        </p:grpSpPr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9FA7E9F2-3AF1-4A27-BEA2-C8BF2612E57F}"/>
                </a:ext>
              </a:extLst>
            </p:cNvPr>
            <p:cNvSpPr/>
            <p:nvPr/>
          </p:nvSpPr>
          <p:spPr>
            <a:xfrm>
              <a:off x="6420626" y="5636740"/>
              <a:ext cx="178306" cy="828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CA46B0-4755-4A66-A1C3-F360C922B099}"/>
                </a:ext>
              </a:extLst>
            </p:cNvPr>
            <p:cNvGrpSpPr/>
            <p:nvPr/>
          </p:nvGrpSpPr>
          <p:grpSpPr>
            <a:xfrm>
              <a:off x="5717691" y="3403687"/>
              <a:ext cx="1584176" cy="2282988"/>
              <a:chOff x="967240" y="3289369"/>
              <a:chExt cx="1100200" cy="1585520"/>
            </a:xfrm>
          </p:grpSpPr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74584272-9039-4B92-A89A-5821E3EBB5E1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id="{545898EC-7701-42E1-92BD-E224D7EC0027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6">
            <a:extLst>
              <a:ext uri="{FF2B5EF4-FFF2-40B4-BE49-F238E27FC236}">
                <a16:creationId xmlns:a16="http://schemas.microsoft.com/office/drawing/2014/main" id="{61519FF0-E50A-4BDD-BF9E-3328E49896EB}"/>
              </a:ext>
            </a:extLst>
          </p:cNvPr>
          <p:cNvGrpSpPr/>
          <p:nvPr/>
        </p:nvGrpSpPr>
        <p:grpSpPr>
          <a:xfrm>
            <a:off x="7428652" y="3403688"/>
            <a:ext cx="1584176" cy="3061053"/>
            <a:chOff x="7636762" y="3403687"/>
            <a:chExt cx="1584176" cy="3061053"/>
          </a:xfrm>
        </p:grpSpPr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D40C7272-6F70-4FBC-BEAC-7C00E4C16965}"/>
                </a:ext>
              </a:extLst>
            </p:cNvPr>
            <p:cNvSpPr/>
            <p:nvPr/>
          </p:nvSpPr>
          <p:spPr>
            <a:xfrm>
              <a:off x="8339697" y="5636740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3676D3B-F751-484D-A2B8-A70D513B5061}"/>
                </a:ext>
              </a:extLst>
            </p:cNvPr>
            <p:cNvGrpSpPr/>
            <p:nvPr/>
          </p:nvGrpSpPr>
          <p:grpSpPr>
            <a:xfrm>
              <a:off x="7636762" y="3403687"/>
              <a:ext cx="1584176" cy="2282988"/>
              <a:chOff x="967240" y="3289369"/>
              <a:chExt cx="1100200" cy="1585520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3EEF1B14-EF3E-4496-9154-1B567E90AA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C74C98E4-6CC7-46CC-BC50-6261CFAC397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6" name="그룹 7">
            <a:extLst>
              <a:ext uri="{FF2B5EF4-FFF2-40B4-BE49-F238E27FC236}">
                <a16:creationId xmlns:a16="http://schemas.microsoft.com/office/drawing/2014/main" id="{AE2101EB-7A2E-45D5-9023-8F08C57B109A}"/>
              </a:ext>
            </a:extLst>
          </p:cNvPr>
          <p:cNvGrpSpPr/>
          <p:nvPr/>
        </p:nvGrpSpPr>
        <p:grpSpPr>
          <a:xfrm>
            <a:off x="9555832" y="3403688"/>
            <a:ext cx="1584176" cy="3061053"/>
            <a:chOff x="9555832" y="3403687"/>
            <a:chExt cx="1584176" cy="3061053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D6AE3664-2AAA-4411-85E8-BE3565B26A1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661F7-36FD-4DE3-B66C-E8993E350BAD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7DE97A7A-673C-411A-8854-E47147C1DFC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B88AA821-EA45-49CF-88BC-AD6E25D95F3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F84FC0-2284-419A-9A1A-6A416C80A970}"/>
              </a:ext>
            </a:extLst>
          </p:cNvPr>
          <p:cNvGrpSpPr/>
          <p:nvPr/>
        </p:nvGrpSpPr>
        <p:grpSpPr>
          <a:xfrm>
            <a:off x="608352" y="1360652"/>
            <a:ext cx="2013222" cy="1767213"/>
            <a:chOff x="3002705" y="3962651"/>
            <a:chExt cx="1906003" cy="1767213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4F9142F-D60E-4A69-9DEB-71AE0D2FCC5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pendekatan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rancangan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mengetahui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pengaruh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8DA5332-6709-49C2-9463-ABB1AF60E72E}"/>
                </a:ext>
              </a:extLst>
            </p:cNvPr>
            <p:cNvSpPr txBox="1"/>
            <p:nvPr/>
          </p:nvSpPr>
          <p:spPr>
            <a:xfrm>
              <a:off x="3002705" y="3962651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Survei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B9B226-6112-41BA-804D-4098656DB45C}"/>
              </a:ext>
            </a:extLst>
          </p:cNvPr>
          <p:cNvGrpSpPr/>
          <p:nvPr/>
        </p:nvGrpSpPr>
        <p:grpSpPr>
          <a:xfrm>
            <a:off x="2940348" y="1360652"/>
            <a:ext cx="2052067" cy="2215991"/>
            <a:chOff x="2965929" y="3944760"/>
            <a:chExt cx="1942779" cy="2215991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3290FDF-0A0A-477E-9A11-5CD0E31C5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pendekatan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/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rancangan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Bahnschrift" pitchFamily="34" charset="0"/>
                </a:rPr>
                <a:t>yang  </a:t>
              </a:r>
              <a:r>
                <a:rPr lang="en-US" sz="1400" dirty="0" err="1">
                  <a:latin typeface="Bahnschrift" pitchFamily="34" charset="0"/>
                </a:rPr>
                <a:t>dapat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menunjukkan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kausalitas</a:t>
              </a:r>
              <a:r>
                <a:rPr lang="en-US" sz="1400" dirty="0">
                  <a:latin typeface="Bahnschrift" pitchFamily="34" charset="0"/>
                </a:rPr>
                <a:t> (</a:t>
              </a:r>
              <a:r>
                <a:rPr lang="en-US" sz="1400" dirty="0" err="1">
                  <a:latin typeface="Bahnschrift" pitchFamily="34" charset="0"/>
                </a:rPr>
                <a:t>sebab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akibat</a:t>
              </a:r>
              <a:r>
                <a:rPr lang="en-US" sz="1400" dirty="0">
                  <a:latin typeface="Bahnschrift" pitchFamily="34" charset="0"/>
                </a:rPr>
                <a:t>)</a:t>
              </a:r>
            </a:p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FAEEE16-6314-401B-A9B0-A6F18025F63B}"/>
                </a:ext>
              </a:extLst>
            </p:cNvPr>
            <p:cNvSpPr txBox="1"/>
            <p:nvPr/>
          </p:nvSpPr>
          <p:spPr>
            <a:xfrm>
              <a:off x="2965929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Eksperimen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A1E4D87-4828-482D-B0A9-B4DCC33E1C87}"/>
              </a:ext>
            </a:extLst>
          </p:cNvPr>
          <p:cNvGrpSpPr/>
          <p:nvPr/>
        </p:nvGrpSpPr>
        <p:grpSpPr>
          <a:xfrm>
            <a:off x="10050442" y="1360652"/>
            <a:ext cx="1997216" cy="1569660"/>
            <a:chOff x="3017859" y="3944760"/>
            <a:chExt cx="1890849" cy="15696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2C3D816-03F5-4F20-94C1-9FCCCE1202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Melakukan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analisa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lanjutan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desain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sebelumnya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FEA16E-9AF1-46DE-8899-F92B0FD25C1F}"/>
                </a:ext>
              </a:extLst>
            </p:cNvPr>
            <p:cNvSpPr txBox="1"/>
            <p:nvPr/>
          </p:nvSpPr>
          <p:spPr>
            <a:xfrm>
              <a:off x="3017859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Secondary Analysis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8A7079-F0E2-4743-BE93-56B32331CF80}"/>
              </a:ext>
            </a:extLst>
          </p:cNvPr>
          <p:cNvGrpSpPr/>
          <p:nvPr/>
        </p:nvGrpSpPr>
        <p:grpSpPr>
          <a:xfrm>
            <a:off x="5298428" y="1360652"/>
            <a:ext cx="2023093" cy="2215991"/>
            <a:chOff x="2993360" y="3944760"/>
            <a:chExt cx="1915348" cy="2215991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71206B8-5314-40D4-BB3C-2FAF86B51B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Bahnschrift" pitchFamily="34" charset="0"/>
                </a:rPr>
                <a:t>Strategi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untuk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mengukur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suatu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dokumen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>
                  <a:latin typeface="Bahnschrift" pitchFamily="34" charset="0"/>
                </a:rPr>
                <a:t>perlu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menggunakan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pengukuran-pengukuran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kuantitatif</a:t>
              </a:r>
              <a:endParaRPr lang="en-US" sz="1400" dirty="0">
                <a:latin typeface="Bahnschrift" pitchFamily="34" charset="0"/>
              </a:endParaRP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D3FF28-D78C-4A47-A928-9CC9407867A3}"/>
                </a:ext>
              </a:extLst>
            </p:cNvPr>
            <p:cNvSpPr txBox="1"/>
            <p:nvPr/>
          </p:nvSpPr>
          <p:spPr>
            <a:xfrm>
              <a:off x="2993360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Content Analysis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33" name="Group 4">
            <a:extLst>
              <a:ext uri="{FF2B5EF4-FFF2-40B4-BE49-F238E27FC236}">
                <a16:creationId xmlns:a16="http://schemas.microsoft.com/office/drawing/2014/main" id="{99770BD3-59A2-4D92-A038-71AA1586C061}"/>
              </a:ext>
            </a:extLst>
          </p:cNvPr>
          <p:cNvGrpSpPr/>
          <p:nvPr/>
        </p:nvGrpSpPr>
        <p:grpSpPr>
          <a:xfrm>
            <a:off x="1047115" y="3403689"/>
            <a:ext cx="1584176" cy="3061053"/>
            <a:chOff x="903020" y="3403687"/>
            <a:chExt cx="1584176" cy="3061053"/>
          </a:xfrm>
        </p:grpSpPr>
        <p:sp>
          <p:nvSpPr>
            <p:cNvPr id="134" name="Trapezoid 19">
              <a:extLst>
                <a:ext uri="{FF2B5EF4-FFF2-40B4-BE49-F238E27FC236}">
                  <a16:creationId xmlns:a16="http://schemas.microsoft.com/office/drawing/2014/main" id="{84CAC193-253D-433C-824C-05839024CB4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5" name="Group 16">
              <a:extLst>
                <a:ext uri="{FF2B5EF4-FFF2-40B4-BE49-F238E27FC236}">
                  <a16:creationId xmlns:a16="http://schemas.microsoft.com/office/drawing/2014/main" id="{1F4626FA-F3ED-418F-AC41-56C571FF14E7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id="{F33D9848-669B-4AF3-B7AC-CF4251112A43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77571BF3-3370-4D21-8BD1-97A4EECE9C4D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9DA8254A-B0AB-46E6-840C-7CA038BD4110}"/>
              </a:ext>
            </a:extLst>
          </p:cNvPr>
          <p:cNvGrpSpPr/>
          <p:nvPr/>
        </p:nvGrpSpPr>
        <p:grpSpPr>
          <a:xfrm>
            <a:off x="7758574" y="1352227"/>
            <a:ext cx="2024568" cy="2000548"/>
            <a:chOff x="2991964" y="3944760"/>
            <a:chExt cx="1916744" cy="200054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B5BBEA-BFB0-4E2D-8007-B5E57205A2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Bahnschrift" pitchFamily="34" charset="0"/>
                </a:rPr>
                <a:t>Suatu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pendekatan</a:t>
              </a:r>
              <a:r>
                <a:rPr lang="en-US" sz="1400" dirty="0">
                  <a:latin typeface="Bahnschrift" pitchFamily="34" charset="0"/>
                </a:rPr>
                <a:t>/ </a:t>
              </a:r>
              <a:r>
                <a:rPr lang="en-US" sz="1400" dirty="0" err="1">
                  <a:latin typeface="Bahnschrift" pitchFamily="34" charset="0"/>
                </a:rPr>
                <a:t>rancangan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penelitian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>
                  <a:latin typeface="Bahnschrift" pitchFamily="34" charset="0"/>
                </a:rPr>
                <a:t>menggunakan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investivigasi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mendalam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terhadap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fenomena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terbaru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C1DCD9E-F830-42C4-8FEC-D70F79819CCF}"/>
                </a:ext>
              </a:extLst>
            </p:cNvPr>
            <p:cNvSpPr txBox="1"/>
            <p:nvPr/>
          </p:nvSpPr>
          <p:spPr>
            <a:xfrm>
              <a:off x="2991964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>
                  <a:latin typeface="Bahnschrift" pitchFamily="34" charset="0"/>
                </a:rPr>
                <a:t>Case Studies</a:t>
              </a: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id="{C04B186B-5DE6-4BEE-A7EF-3146B1677C4F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Freeform 18">
            <a:extLst>
              <a:ext uri="{FF2B5EF4-FFF2-40B4-BE49-F238E27FC236}">
                <a16:creationId xmlns:a16="http://schemas.microsoft.com/office/drawing/2014/main" id="{3DE486CD-B0D0-42D2-9A45-AF8861794BBA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256CE4E2-D42D-45A1-8742-BE2DF5F5818E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E54833FC-9F7B-4EED-879B-151D5C218239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0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077528" y="-124863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313" y="-124863"/>
            <a:ext cx="569721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Agenda </a:t>
            </a:r>
            <a:r>
              <a:rPr lang="en-US" altLang="ko-KR" sz="5400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Pertemuan</a:t>
            </a:r>
            <a:endParaRPr lang="ko-KR" altLang="en-US" sz="5400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40021" cy="830997"/>
            <a:chOff x="5819650" y="1666120"/>
            <a:chExt cx="5440021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Sistematika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Penyusunan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Bab  III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40021" cy="830997"/>
            <a:chOff x="5819650" y="1666120"/>
            <a:chExt cx="5440021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781492-1FA1-4EE9-87A1-4997D4F01DB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Paradigma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Strategi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40021" cy="646331"/>
            <a:chOff x="5819650" y="1666120"/>
            <a:chExt cx="5440021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876439-7B60-4359-8451-3F9EFA3D510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Hipotesa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9021F-BBBC-426E-9612-9978882CAD42}"/>
              </a:ext>
            </a:extLst>
          </p:cNvPr>
          <p:cNvGrpSpPr/>
          <p:nvPr/>
        </p:nvGrpSpPr>
        <p:grpSpPr>
          <a:xfrm>
            <a:off x="6473376" y="5065608"/>
            <a:ext cx="5440021" cy="830997"/>
            <a:chOff x="5819650" y="1666120"/>
            <a:chExt cx="5440021" cy="8309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E57309-26D6-4654-9A76-C1BC37CCD6E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Penyusunan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Kuesioner</a:t>
              </a:r>
              <a:r>
                <a:rPr lang="en-US" altLang="ko-KR" sz="2400" b="1" dirty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2803240" y="169733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2803241" y="161999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Bahnschrift" pitchFamily="34" charset="0"/>
              </a:rPr>
              <a:t>SURVEI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5107590" y="169200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5107592" y="161466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7339848" y="169733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7339850" y="161999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96001-17D0-49A5-B68A-98E9D9632C36}"/>
              </a:ext>
            </a:extLst>
          </p:cNvPr>
          <p:cNvSpPr txBox="1"/>
          <p:nvPr/>
        </p:nvSpPr>
        <p:spPr>
          <a:xfrm>
            <a:off x="2803241" y="2533638"/>
            <a:ext cx="193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Tujuan</a:t>
            </a:r>
            <a:r>
              <a:rPr lang="en-US" sz="1600" dirty="0">
                <a:latin typeface="Bahnschrift" pitchFamily="34" charset="0"/>
              </a:rPr>
              <a:t>: </a:t>
            </a:r>
            <a:r>
              <a:rPr lang="en-US" sz="1600" dirty="0" err="1">
                <a:latin typeface="Bahnschrift" pitchFamily="34" charset="0"/>
              </a:rPr>
              <a:t>mengukur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banyak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variabel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hipotesis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alat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berupa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kuesioner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8EC9D-65A0-4A68-9D8A-51F1FB92EFAE}"/>
              </a:ext>
            </a:extLst>
          </p:cNvPr>
          <p:cNvSpPr txBox="1"/>
          <p:nvPr/>
        </p:nvSpPr>
        <p:spPr>
          <a:xfrm>
            <a:off x="5241394" y="2201396"/>
            <a:ext cx="16164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Cocok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digunakan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membandingkan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kelompok-kelompok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tertentu</a:t>
            </a:r>
            <a:endParaRPr lang="en-US" sz="1600" dirty="0">
              <a:latin typeface="Bahnschrift" pitchFamily="34" charset="0"/>
            </a:endParaRPr>
          </a:p>
          <a:p>
            <a:endParaRPr lang="en-US" sz="1600" dirty="0">
              <a:latin typeface="Bahnschrift" pitchFamily="34" charset="0"/>
            </a:endParaRPr>
          </a:p>
          <a:p>
            <a:r>
              <a:rPr lang="en-US" sz="1400" dirty="0" err="1">
                <a:latin typeface="Bahnschrift" pitchFamily="34" charset="0"/>
              </a:rPr>
              <a:t>Misal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survei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kepuasan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karyawan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hasilnya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dikelompokan</a:t>
            </a:r>
            <a:r>
              <a:rPr lang="en-US" sz="1400" dirty="0">
                <a:latin typeface="Bahnschrift" pitchFamily="34" charset="0"/>
              </a:rPr>
              <a:t>: </a:t>
            </a:r>
            <a:r>
              <a:rPr lang="en-US" sz="1400" dirty="0" err="1">
                <a:latin typeface="Bahnschrift" pitchFamily="34" charset="0"/>
              </a:rPr>
              <a:t>puas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netral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puas</a:t>
            </a:r>
            <a:r>
              <a:rPr lang="en-US" sz="1400" dirty="0">
                <a:latin typeface="Bahnschrift" pitchFamily="34" charset="0"/>
              </a:rPr>
              <a:t>)</a:t>
            </a:r>
          </a:p>
          <a:p>
            <a:r>
              <a:rPr lang="en-US" sz="1600" dirty="0">
                <a:latin typeface="Bahnschrift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8A8FC-2D93-41AB-9F25-2E2F0020DB65}"/>
              </a:ext>
            </a:extLst>
          </p:cNvPr>
          <p:cNvSpPr txBox="1"/>
          <p:nvPr/>
        </p:nvSpPr>
        <p:spPr>
          <a:xfrm>
            <a:off x="7473653" y="2324097"/>
            <a:ext cx="1616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Survei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juga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disebut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korelasional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karena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bertujuan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melihat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korelasi</a:t>
            </a:r>
            <a:r>
              <a:rPr lang="en-US" sz="1600" dirty="0">
                <a:latin typeface="Bahnschrift" pitchFamily="34" charset="0"/>
              </a:rPr>
              <a:t>. (</a:t>
            </a:r>
            <a:r>
              <a:rPr lang="en-US" sz="1600" dirty="0" err="1">
                <a:latin typeface="Bahnschrift" pitchFamily="34" charset="0"/>
              </a:rPr>
              <a:t>kekuatan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arah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hubungan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latin typeface="Bahnschrift" pitchFamily="34" charset="0"/>
              </a:rPr>
              <a:t>6 </a:t>
            </a:r>
            <a:r>
              <a:rPr lang="en-US" b="1" dirty="0" err="1">
                <a:latin typeface="Bahnschrift" pitchFamily="34" charset="0"/>
              </a:rPr>
              <a:t>Langkah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Untuk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Menjabarkan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Survei</a:t>
            </a:r>
            <a:r>
              <a:rPr lang="en-US" b="1" dirty="0">
                <a:latin typeface="Bahnschrift" pitchFamily="34" charset="0"/>
              </a:rPr>
              <a:t> (</a:t>
            </a:r>
            <a:r>
              <a:rPr lang="en-US" b="1" dirty="0" err="1">
                <a:latin typeface="Bahnschrift" pitchFamily="34" charset="0"/>
              </a:rPr>
              <a:t>Neuman</a:t>
            </a:r>
            <a:r>
              <a:rPr lang="en-US" b="1" dirty="0">
                <a:latin typeface="Bahnschrift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5949931" y="1435849"/>
            <a:ext cx="341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Mengembangkan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hipotesis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menyusun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kuesioner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5BE04-D02B-4849-9369-89D1C7704953}"/>
              </a:ext>
            </a:extLst>
          </p:cNvPr>
          <p:cNvSpPr txBox="1"/>
          <p:nvPr/>
        </p:nvSpPr>
        <p:spPr>
          <a:xfrm>
            <a:off x="7643644" y="2558990"/>
            <a:ext cx="34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Merencanakan</a:t>
            </a:r>
            <a:r>
              <a:rPr lang="en-US" sz="1600" dirty="0">
                <a:latin typeface="Bahnschrift" pitchFamily="34" charset="0"/>
              </a:rPr>
              <a:t> data-data 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dicatat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menguji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instrumen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survei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disebarkan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12B46-40BD-4C6C-8117-3ABC939B02BE}"/>
              </a:ext>
            </a:extLst>
          </p:cNvPr>
          <p:cNvSpPr txBox="1"/>
          <p:nvPr/>
        </p:nvSpPr>
        <p:spPr>
          <a:xfrm>
            <a:off x="7701762" y="4354295"/>
            <a:ext cx="34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Menentukan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populasi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ukuran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sampel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11D454-061B-4EC8-BC91-1CAA4BF8EFBC}"/>
              </a:ext>
            </a:extLst>
          </p:cNvPr>
          <p:cNvSpPr txBox="1"/>
          <p:nvPr/>
        </p:nvSpPr>
        <p:spPr>
          <a:xfrm>
            <a:off x="2113403" y="2805211"/>
            <a:ext cx="34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Menghasilkan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kesimpulan</a:t>
            </a:r>
            <a:r>
              <a:rPr lang="en-US" sz="1600" dirty="0">
                <a:latin typeface="Bahnschrift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1B92CD-91E1-481A-A0B1-63ED7925694E}"/>
              </a:ext>
            </a:extLst>
          </p:cNvPr>
          <p:cNvSpPr txBox="1"/>
          <p:nvPr/>
        </p:nvSpPr>
        <p:spPr>
          <a:xfrm>
            <a:off x="2834426" y="4546025"/>
            <a:ext cx="34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Menganalisa</a:t>
            </a:r>
            <a:r>
              <a:rPr lang="en-US" sz="1600" dirty="0">
                <a:latin typeface="Bahnschrift" pitchFamily="34" charset="0"/>
              </a:rPr>
              <a:t>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F7728-6B04-494B-9DAF-ABE1D31F3732}"/>
              </a:ext>
            </a:extLst>
          </p:cNvPr>
          <p:cNvSpPr txBox="1"/>
          <p:nvPr/>
        </p:nvSpPr>
        <p:spPr>
          <a:xfrm>
            <a:off x="2562854" y="5314112"/>
            <a:ext cx="34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Menentukan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teknik</a:t>
            </a:r>
            <a:r>
              <a:rPr lang="en-US" sz="1600" dirty="0">
                <a:latin typeface="Bahnschrift" pitchFamily="34" charset="0"/>
              </a:rPr>
              <a:t> sampling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menentukan</a:t>
            </a:r>
            <a:r>
              <a:rPr lang="en-US" sz="1600" dirty="0">
                <a:latin typeface="Bahnschrift" pitchFamily="34" charset="0"/>
              </a:rPr>
              <a:t> orang </a:t>
            </a:r>
            <a:r>
              <a:rPr lang="en-US" sz="1600" dirty="0" err="1">
                <a:latin typeface="Bahnschrift" pitchFamily="34" charset="0"/>
              </a:rPr>
              <a:t>orang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menjadi</a:t>
            </a:r>
            <a:r>
              <a:rPr lang="en-US" sz="1600" dirty="0">
                <a:latin typeface="Bahnschrift" pitchFamily="34" charset="0"/>
              </a:rPr>
              <a:t> target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(yang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mewakili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populasi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grpSp>
        <p:nvGrpSpPr>
          <p:cNvPr id="25" name="그룹 3">
            <a:extLst>
              <a:ext uri="{FF2B5EF4-FFF2-40B4-BE49-F238E27FC236}">
                <a16:creationId xmlns:a16="http://schemas.microsoft.com/office/drawing/2014/main" id="{CDF9E12F-EB65-42D1-BAF8-F9458D957A74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BB94CA-4ADF-4498-B61E-2F01C1A17F53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DEB946-9F45-48A0-9DD3-6148E7AD8DF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C0F6A6-CBFB-4886-9B8A-526B0BC9FA7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814017-4F14-4BDB-9D1A-F43EA0E4C86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7F67F9-F59C-47A7-BC3D-FB401D34243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25667-ACBC-494E-B39F-31F2B3ACE03C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7F484-476B-43DB-B15B-A4335BCF6FD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62">
            <a:extLst>
              <a:ext uri="{FF2B5EF4-FFF2-40B4-BE49-F238E27FC236}">
                <a16:creationId xmlns:a16="http://schemas.microsoft.com/office/drawing/2014/main" id="{6009DFDA-BBEF-4285-97C5-0B255450F49A}"/>
              </a:ext>
            </a:extLst>
          </p:cNvPr>
          <p:cNvGrpSpPr/>
          <p:nvPr/>
        </p:nvGrpSpPr>
        <p:grpSpPr>
          <a:xfrm>
            <a:off x="5533403" y="3992865"/>
            <a:ext cx="1107260" cy="891714"/>
            <a:chOff x="9900592" y="3481411"/>
            <a:chExt cx="1532190" cy="1233924"/>
          </a:xfrm>
        </p:grpSpPr>
        <p:grpSp>
          <p:nvGrpSpPr>
            <p:cNvPr id="34" name="그룹 64">
              <a:extLst>
                <a:ext uri="{FF2B5EF4-FFF2-40B4-BE49-F238E27FC236}">
                  <a16:creationId xmlns:a16="http://schemas.microsoft.com/office/drawing/2014/main" id="{332DDA13-A2D2-497D-B406-43F1AC96AD6B}"/>
                </a:ext>
              </a:extLst>
            </p:cNvPr>
            <p:cNvGrpSpPr/>
            <p:nvPr/>
          </p:nvGrpSpPr>
          <p:grpSpPr>
            <a:xfrm>
              <a:off x="9900593" y="3481411"/>
              <a:ext cx="1532189" cy="385808"/>
              <a:chOff x="5134373" y="3131004"/>
              <a:chExt cx="1431908" cy="315692"/>
            </a:xfrm>
          </p:grpSpPr>
          <p:sp>
            <p:nvSpPr>
              <p:cNvPr id="41" name="직사각형 6">
                <a:extLst>
                  <a:ext uri="{FF2B5EF4-FFF2-40B4-BE49-F238E27FC236}">
                    <a16:creationId xmlns:a16="http://schemas.microsoft.com/office/drawing/2014/main" id="{B5A55F46-DC64-436F-8D94-4FE8A8A9E64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자유형: 도형 72">
                <a:extLst>
                  <a:ext uri="{FF2B5EF4-FFF2-40B4-BE49-F238E27FC236}">
                    <a16:creationId xmlns:a16="http://schemas.microsoft.com/office/drawing/2014/main" id="{86838551-03AA-4A66-9C85-451CC09BF345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그룹 65">
              <a:extLst>
                <a:ext uri="{FF2B5EF4-FFF2-40B4-BE49-F238E27FC236}">
                  <a16:creationId xmlns:a16="http://schemas.microsoft.com/office/drawing/2014/main" id="{316EB57C-AE13-4E68-A8D7-367157D0990A}"/>
                </a:ext>
              </a:extLst>
            </p:cNvPr>
            <p:cNvGrpSpPr/>
            <p:nvPr/>
          </p:nvGrpSpPr>
          <p:grpSpPr>
            <a:xfrm>
              <a:off x="9900592" y="3905469"/>
              <a:ext cx="1532189" cy="385808"/>
              <a:chOff x="5018098" y="3131004"/>
              <a:chExt cx="1431908" cy="315692"/>
            </a:xfrm>
          </p:grpSpPr>
          <p:sp>
            <p:nvSpPr>
              <p:cNvPr id="39" name="직사각형 6">
                <a:extLst>
                  <a:ext uri="{FF2B5EF4-FFF2-40B4-BE49-F238E27FC236}">
                    <a16:creationId xmlns:a16="http://schemas.microsoft.com/office/drawing/2014/main" id="{BFCA9D7F-FD68-477D-ACDA-7EB2ADFFE0D4}"/>
                  </a:ext>
                </a:extLst>
              </p:cNvPr>
              <p:cNvSpPr/>
              <p:nvPr/>
            </p:nvSpPr>
            <p:spPr>
              <a:xfrm>
                <a:off x="5092049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자유형: 도형 70">
                <a:extLst>
                  <a:ext uri="{FF2B5EF4-FFF2-40B4-BE49-F238E27FC236}">
                    <a16:creationId xmlns:a16="http://schemas.microsoft.com/office/drawing/2014/main" id="{51DED5B8-60CB-4EBF-BBC6-02DB115914B9}"/>
                  </a:ext>
                </a:extLst>
              </p:cNvPr>
              <p:cNvSpPr/>
              <p:nvPr/>
            </p:nvSpPr>
            <p:spPr>
              <a:xfrm>
                <a:off x="5018098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그룹 66">
              <a:extLst>
                <a:ext uri="{FF2B5EF4-FFF2-40B4-BE49-F238E27FC236}">
                  <a16:creationId xmlns:a16="http://schemas.microsoft.com/office/drawing/2014/main" id="{82A35A7F-A72F-428E-A562-69AEBED6536C}"/>
                </a:ext>
              </a:extLst>
            </p:cNvPr>
            <p:cNvGrpSpPr/>
            <p:nvPr/>
          </p:nvGrpSpPr>
          <p:grpSpPr>
            <a:xfrm>
              <a:off x="9900593" y="4329527"/>
              <a:ext cx="1532189" cy="385808"/>
              <a:chOff x="5134373" y="3131004"/>
              <a:chExt cx="1431908" cy="315692"/>
            </a:xfrm>
          </p:grpSpPr>
          <p:sp>
            <p:nvSpPr>
              <p:cNvPr id="37" name="직사각형 6">
                <a:extLst>
                  <a:ext uri="{FF2B5EF4-FFF2-40B4-BE49-F238E27FC236}">
                    <a16:creationId xmlns:a16="http://schemas.microsoft.com/office/drawing/2014/main" id="{96F29844-E1D5-4076-9B5C-42F2ACFAC2E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자유형: 도형 68">
                <a:extLst>
                  <a:ext uri="{FF2B5EF4-FFF2-40B4-BE49-F238E27FC236}">
                    <a16:creationId xmlns:a16="http://schemas.microsoft.com/office/drawing/2014/main" id="{9CCAC58C-624F-4C1B-952B-441778ED7E4F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Chord 14">
            <a:extLst>
              <a:ext uri="{FF2B5EF4-FFF2-40B4-BE49-F238E27FC236}">
                <a16:creationId xmlns:a16="http://schemas.microsoft.com/office/drawing/2014/main" id="{95E032CB-F7FC-4F55-AC05-4C5DFDFF18D5}"/>
              </a:ext>
            </a:extLst>
          </p:cNvPr>
          <p:cNvSpPr/>
          <p:nvPr/>
        </p:nvSpPr>
        <p:spPr>
          <a:xfrm>
            <a:off x="5664655" y="2846508"/>
            <a:ext cx="844756" cy="10660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45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Bahnschrift" pitchFamily="34" charset="0"/>
              </a:rPr>
              <a:t>EKSPERIMEN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23A98-8698-4BB8-96C7-CBC49B13DC92}"/>
              </a:ext>
            </a:extLst>
          </p:cNvPr>
          <p:cNvSpPr txBox="1"/>
          <p:nvPr/>
        </p:nvSpPr>
        <p:spPr>
          <a:xfrm>
            <a:off x="6707820" y="1900936"/>
            <a:ext cx="4822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pengamatan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atau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observasi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terhadap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hubungan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kausal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antara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munculnya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akibat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variabel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terikat</a:t>
            </a:r>
            <a:r>
              <a:rPr lang="en-US" sz="1600" dirty="0">
                <a:latin typeface="Bahnschrift" pitchFamily="34" charset="0"/>
              </a:rPr>
              <a:t>)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sebab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variabel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bebas</a:t>
            </a:r>
            <a:r>
              <a:rPr lang="en-US" sz="1600" dirty="0">
                <a:latin typeface="Bahnschrift" pitchFamily="34" charset="0"/>
              </a:rPr>
              <a:t>) </a:t>
            </a:r>
            <a:r>
              <a:rPr lang="en-US" sz="1600" dirty="0" err="1">
                <a:latin typeface="Bahnschrift" pitchFamily="34" charset="0"/>
              </a:rPr>
              <a:t>tertentu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melalui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upaya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sengaja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oleh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</a:t>
            </a:r>
            <a:r>
              <a:rPr lang="en-US" sz="1600" dirty="0">
                <a:latin typeface="Bahnschrift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336C7-74D8-4887-A0E7-1C1735D84249}"/>
              </a:ext>
            </a:extLst>
          </p:cNvPr>
          <p:cNvSpPr txBox="1"/>
          <p:nvPr/>
        </p:nvSpPr>
        <p:spPr>
          <a:xfrm>
            <a:off x="6792738" y="5410573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Contoh</a:t>
            </a:r>
            <a:r>
              <a:rPr lang="en-US" sz="1600" dirty="0">
                <a:latin typeface="Bahnschrift" pitchFamily="34" charset="0"/>
              </a:rPr>
              <a:t> :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tentang</a:t>
            </a:r>
            <a:r>
              <a:rPr lang="en-US" sz="1600" dirty="0">
                <a:latin typeface="Bahnschrift" pitchFamily="34" charset="0"/>
              </a:rPr>
              <a:t> Brand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Tayangan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Kekerasan</a:t>
            </a:r>
            <a:endParaRPr lang="en-US" sz="1600" dirty="0">
              <a:latin typeface="Bahnschrift" pitchFamily="34" charset="0"/>
            </a:endParaRP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731A095B-2A1E-48C0-B0D8-912DD354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273" y="3838766"/>
            <a:ext cx="1905712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Eksperimen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lebih</a:t>
            </a:r>
            <a:r>
              <a:rPr lang="en-US" sz="1600" dirty="0">
                <a:latin typeface="Bahnschrift" pitchFamily="34" charset="0"/>
              </a:rPr>
              <a:t> </a:t>
            </a:r>
          </a:p>
          <a:p>
            <a:r>
              <a:rPr lang="en-US" sz="1600" dirty="0" err="1">
                <a:latin typeface="Bahnschrift" pitchFamily="34" charset="0"/>
              </a:rPr>
              <a:t>sulit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dibandingkan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survei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56979FD7-346C-498B-8E7E-75E9760E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418" y="3838766"/>
            <a:ext cx="1905712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Eksperimen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dapat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menunjukkan</a:t>
            </a:r>
            <a:r>
              <a:rPr lang="en-US" sz="1600" dirty="0">
                <a:latin typeface="Bahnschrift" pitchFamily="34" charset="0"/>
              </a:rPr>
              <a:t> </a:t>
            </a:r>
          </a:p>
          <a:p>
            <a:r>
              <a:rPr lang="en-US" sz="1600" dirty="0" err="1">
                <a:latin typeface="Bahnschrift" pitchFamily="34" charset="0"/>
              </a:rPr>
              <a:t>kausalita</a:t>
            </a:r>
            <a:r>
              <a:rPr lang="en-US" sz="1600" dirty="0">
                <a:latin typeface="Bahnschrift" pitchFamily="34" charset="0"/>
              </a:rPr>
              <a:t> s(</a:t>
            </a:r>
            <a:r>
              <a:rPr lang="en-US" sz="1600" dirty="0" err="1">
                <a:latin typeface="Bahnschrift" pitchFamily="34" charset="0"/>
              </a:rPr>
              <a:t>sebab</a:t>
            </a:r>
            <a:r>
              <a:rPr lang="en-US" sz="1600" dirty="0">
                <a:latin typeface="Bahnschrift" pitchFamily="34" charset="0"/>
              </a:rPr>
              <a:t> </a:t>
            </a:r>
          </a:p>
          <a:p>
            <a:r>
              <a:rPr lang="en-US" sz="1600" dirty="0" err="1">
                <a:latin typeface="Bahnschrift" pitchFamily="34" charset="0"/>
              </a:rPr>
              <a:t>akibat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79149-572C-40A3-A37D-0AEC9933A200}"/>
              </a:ext>
            </a:extLst>
          </p:cNvPr>
          <p:cNvGrpSpPr/>
          <p:nvPr/>
        </p:nvGrpSpPr>
        <p:grpSpPr>
          <a:xfrm rot="20328779" flipH="1">
            <a:off x="333148" y="1788067"/>
            <a:ext cx="3252050" cy="1379003"/>
            <a:chOff x="2855642" y="1729428"/>
            <a:chExt cx="6480725" cy="2748096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CA60154-8119-47A9-AEC1-D9F4DC54063E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3633848-575C-4649-B608-ADBE6156C904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7D5AD825-C6ED-412E-9AD8-1752352C7F2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8041F7-EF12-4235-8F7A-E50660E91C07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46E61B-F685-4DCF-BA97-2A3C4F3EC31D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374473E-5B80-4901-8656-6860ABE6150C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173891-AF67-48A5-8CF7-5BFB9BE6A454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5122" name="Picture 2" descr="Image result for eksperimen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559112"/>
              </p:ext>
            </p:extLst>
          </p:nvPr>
        </p:nvGraphicFramePr>
        <p:xfrm>
          <a:off x="3945340" y="1477370"/>
          <a:ext cx="810563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5286" y="243931"/>
            <a:ext cx="9825251" cy="1143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Bahnschrift" pitchFamily="34" charset="0"/>
              </a:rPr>
              <a:t>7 </a:t>
            </a:r>
            <a:r>
              <a:rPr lang="en-US" b="1" dirty="0" err="1">
                <a:latin typeface="Bahnschrift" pitchFamily="34" charset="0"/>
              </a:rPr>
              <a:t>Bagian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dari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Penelitian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Eksperimen</a:t>
            </a:r>
            <a:endParaRPr lang="en-US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4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0120" y="1531960"/>
            <a:ext cx="5172503" cy="67556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Bahnschrift" pitchFamily="34" charset="0"/>
              </a:rPr>
              <a:t>Dampak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pelayanan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berkualitas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terhadap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peningkatan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uang</a:t>
            </a:r>
            <a:r>
              <a:rPr lang="en-US" sz="2000" dirty="0">
                <a:latin typeface="Bahnschrift" pitchFamily="34" charset="0"/>
              </a:rPr>
              <a:t> tip yang </a:t>
            </a:r>
            <a:r>
              <a:rPr lang="en-US" sz="2000" dirty="0" err="1">
                <a:latin typeface="Bahnschrift" pitchFamily="34" charset="0"/>
              </a:rPr>
              <a:t>diterima</a:t>
            </a:r>
            <a:endParaRPr lang="en-US" sz="2000" dirty="0">
              <a:latin typeface="Bahnschrift" pitchFamily="34" charset="0"/>
            </a:endParaRPr>
          </a:p>
          <a:p>
            <a:pPr algn="ctr"/>
            <a:endParaRPr lang="en-US" sz="2000" dirty="0">
              <a:latin typeface="Bahnschrif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31017"/>
              </p:ext>
            </p:extLst>
          </p:nvPr>
        </p:nvGraphicFramePr>
        <p:xfrm>
          <a:off x="6148659" y="1262416"/>
          <a:ext cx="5048533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344"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KONTROL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EKSPERIMEN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POST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PRE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itchFamily="34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1655189" cy="1143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Bahnschrift" pitchFamily="34" charset="0"/>
              </a:rPr>
              <a:t>Contoh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>
                <a:latin typeface="Bahnschrift" pitchFamily="34" charset="0"/>
              </a:rPr>
              <a:t>Eksperimen</a:t>
            </a:r>
            <a:endParaRPr lang="en-US" b="1" dirty="0">
              <a:latin typeface="Bahnschrift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79" y="3125338"/>
            <a:ext cx="8599669" cy="3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3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184438" y="143388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Bahnschrift" pitchFamily="34" charset="0"/>
                <a:cs typeface="Arial" pitchFamily="34" charset="0"/>
              </a:rPr>
              <a:t>Content 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itchFamily="34" charset="0"/>
                <a:cs typeface="Arial" pitchFamily="34" charset="0"/>
              </a:rPr>
              <a:t> Analysis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C4BA48-65FD-4703-B91C-0019D9FD8BBE}"/>
              </a:ext>
            </a:extLst>
          </p:cNvPr>
          <p:cNvSpPr/>
          <p:nvPr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2D0FA9-30C1-483B-8B79-BBC87537833A}"/>
              </a:ext>
            </a:extLst>
          </p:cNvPr>
          <p:cNvSpPr txBox="1"/>
          <p:nvPr/>
        </p:nvSpPr>
        <p:spPr>
          <a:xfrm>
            <a:off x="6355409" y="4478671"/>
            <a:ext cx="523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Dokumen</a:t>
            </a:r>
            <a:r>
              <a:rPr lang="en-US" dirty="0">
                <a:latin typeface="Bahnschrift" pitchFamily="34" charset="0"/>
              </a:rPr>
              <a:t> : </a:t>
            </a:r>
            <a:r>
              <a:rPr lang="en-US" dirty="0" err="1">
                <a:latin typeface="Bahnschrift" pitchFamily="34" charset="0"/>
              </a:rPr>
              <a:t>teks</a:t>
            </a:r>
            <a:r>
              <a:rPr lang="en-US" dirty="0">
                <a:latin typeface="Bahnschrift" pitchFamily="34" charset="0"/>
              </a:rPr>
              <a:t> radio, </a:t>
            </a:r>
            <a:r>
              <a:rPr lang="en-US" dirty="0" err="1">
                <a:latin typeface="Bahnschrift" pitchFamily="34" charset="0"/>
              </a:rPr>
              <a:t>majalah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surat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kabar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televisi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film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FF7349-F202-4DBC-9DC5-47DA8E2DE121}"/>
              </a:ext>
            </a:extLst>
          </p:cNvPr>
          <p:cNvSpPr txBox="1"/>
          <p:nvPr/>
        </p:nvSpPr>
        <p:spPr>
          <a:xfrm>
            <a:off x="6355409" y="3260115"/>
            <a:ext cx="523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Strategi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mengukur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suatu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dokumen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menggunakan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pengukuran-pengukuran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kuantitatif</a:t>
            </a:r>
            <a:r>
              <a:rPr lang="en-US" dirty="0">
                <a:latin typeface="Bahnschrift" pitchFamily="34" charset="0"/>
              </a:rPr>
              <a:t> (</a:t>
            </a:r>
            <a:r>
              <a:rPr lang="en-US" dirty="0" err="1">
                <a:latin typeface="Bahnschrift" pitchFamily="34" charset="0"/>
              </a:rPr>
              <a:t>kandungan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sesuatu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dalam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teks</a:t>
            </a:r>
            <a:r>
              <a:rPr lang="en-US" dirty="0">
                <a:latin typeface="Bahnschrift" pitchFamily="34" charset="0"/>
              </a:rPr>
              <a:t>)</a:t>
            </a:r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A9D910EE-2BCF-44BC-94B4-B5BD5E21A718}"/>
              </a:ext>
            </a:extLst>
          </p:cNvPr>
          <p:cNvSpPr/>
          <p:nvPr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ED16F2E2-EF7C-40F6-B35E-275B57DA3900}"/>
              </a:ext>
            </a:extLst>
          </p:cNvPr>
          <p:cNvSpPr/>
          <p:nvPr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93755" y="5487565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2D0FA9-30C1-483B-8B79-BBC87537833A}"/>
              </a:ext>
            </a:extLst>
          </p:cNvPr>
          <p:cNvSpPr txBox="1"/>
          <p:nvPr/>
        </p:nvSpPr>
        <p:spPr>
          <a:xfrm>
            <a:off x="6355408" y="5487565"/>
            <a:ext cx="523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Contoh</a:t>
            </a:r>
            <a:r>
              <a:rPr lang="en-US" dirty="0">
                <a:latin typeface="Bahnschrift" pitchFamily="34" charset="0"/>
              </a:rPr>
              <a:t>: </a:t>
            </a:r>
            <a:r>
              <a:rPr lang="en-US" dirty="0" err="1">
                <a:latin typeface="Bahnschrift" pitchFamily="34" charset="0"/>
              </a:rPr>
              <a:t>Analisis</a:t>
            </a:r>
            <a:r>
              <a:rPr lang="en-US" dirty="0">
                <a:latin typeface="Bahnschrift" pitchFamily="34" charset="0"/>
              </a:rPr>
              <a:t> Isi </a:t>
            </a:r>
            <a:r>
              <a:rPr lang="en-US" dirty="0" err="1">
                <a:latin typeface="Bahnschrift" pitchFamily="34" charset="0"/>
              </a:rPr>
              <a:t>Pemberitaan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Kasus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Perkosaan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dalam</a:t>
            </a:r>
            <a:r>
              <a:rPr lang="en-US" dirty="0">
                <a:latin typeface="Bahnschrift" pitchFamily="34" charset="0"/>
              </a:rPr>
              <a:t> Program </a:t>
            </a:r>
            <a:r>
              <a:rPr lang="en-US" dirty="0" err="1">
                <a:latin typeface="Bahnschrift" pitchFamily="34" charset="0"/>
              </a:rPr>
              <a:t>Patroli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Indosiar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455857" y="5583048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Bahnschrift" pitchFamily="34" charset="0"/>
              </a:rPr>
              <a:t>Case Studies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7E4E37-DB86-4C3C-8D4D-5BCE0046BE30}"/>
              </a:ext>
            </a:extLst>
          </p:cNvPr>
          <p:cNvSpPr txBox="1"/>
          <p:nvPr/>
        </p:nvSpPr>
        <p:spPr>
          <a:xfrm>
            <a:off x="836574" y="5204838"/>
            <a:ext cx="279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Bahnschrift" pitchFamily="34" charset="0"/>
              </a:rPr>
              <a:t>Makna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kasus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jika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keunikan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kasus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tertentu</a:t>
            </a:r>
            <a:r>
              <a:rPr lang="en-US" sz="1400" dirty="0">
                <a:latin typeface="Bahnschrift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998A9F-8533-4F1D-91DE-8176F504BCF6}"/>
              </a:ext>
            </a:extLst>
          </p:cNvPr>
          <p:cNvSpPr txBox="1"/>
          <p:nvPr/>
        </p:nvSpPr>
        <p:spPr>
          <a:xfrm>
            <a:off x="838035" y="1764117"/>
            <a:ext cx="2799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Bahnschrift" pitchFamily="34" charset="0"/>
              </a:rPr>
              <a:t>Suatu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pendekatan</a:t>
            </a:r>
            <a:r>
              <a:rPr lang="en-US" sz="1400" dirty="0">
                <a:latin typeface="Bahnschrift" pitchFamily="34" charset="0"/>
              </a:rPr>
              <a:t>/ </a:t>
            </a:r>
            <a:r>
              <a:rPr lang="en-US" sz="1400" dirty="0" err="1">
                <a:latin typeface="Bahnschrift" pitchFamily="34" charset="0"/>
              </a:rPr>
              <a:t>rancangan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mempergunakan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investigasi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terhadap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fenomena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terbaru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menggunakan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berbagai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sumber</a:t>
            </a:r>
            <a:r>
              <a:rPr lang="en-US" sz="1400" dirty="0">
                <a:latin typeface="Bahnschrift" pitchFamily="34" charset="0"/>
              </a:rPr>
              <a:t> data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DACEF-3385-44D5-81E3-1D8FA2B9F2A1}"/>
              </a:ext>
            </a:extLst>
          </p:cNvPr>
          <p:cNvSpPr txBox="1"/>
          <p:nvPr/>
        </p:nvSpPr>
        <p:spPr>
          <a:xfrm>
            <a:off x="8544716" y="2624297"/>
            <a:ext cx="27923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</a:rPr>
              <a:t>Fenomena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terbaru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sumber</a:t>
            </a:r>
            <a:r>
              <a:rPr lang="en-US" sz="1400" dirty="0">
                <a:latin typeface="Bahnschrift" pitchFamily="34" charset="0"/>
              </a:rPr>
              <a:t> data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hanya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satu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tapi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beragam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biasanya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dikombinasikan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strategi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lainnya</a:t>
            </a:r>
            <a:r>
              <a:rPr lang="en-US" sz="1400" dirty="0">
                <a:latin typeface="Bahnschrift" pitchFamily="34" charset="0"/>
              </a:rPr>
              <a:t>), unit </a:t>
            </a:r>
            <a:r>
              <a:rPr lang="en-US" sz="1400" dirty="0" err="1">
                <a:latin typeface="Bahnschrift" pitchFamily="34" charset="0"/>
              </a:rPr>
              <a:t>analisisnya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mencakup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mikro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meso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makro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57AA33-6AA6-4688-92FC-464E3C74C7DF}"/>
              </a:ext>
            </a:extLst>
          </p:cNvPr>
          <p:cNvSpPr txBox="1"/>
          <p:nvPr/>
        </p:nvSpPr>
        <p:spPr>
          <a:xfrm>
            <a:off x="8544716" y="4344657"/>
            <a:ext cx="27923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" pitchFamily="34" charset="0"/>
              </a:rPr>
              <a:t>Case studies </a:t>
            </a:r>
            <a:r>
              <a:rPr lang="en-US" sz="1400" dirty="0" err="1">
                <a:latin typeface="Bahnschrift" pitchFamily="34" charset="0"/>
              </a:rPr>
              <a:t>menuntut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kemampuan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untuk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menganalisa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secara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mendalam</a:t>
            </a:r>
            <a:endParaRPr lang="en-US" sz="1400" dirty="0">
              <a:latin typeface="Bahnschrift" pitchFamily="34" charset="0"/>
            </a:endParaRPr>
          </a:p>
          <a:p>
            <a:endParaRPr lang="en-US" sz="1400" dirty="0">
              <a:latin typeface="Bahnschrift" pitchFamily="34" charset="0"/>
            </a:endParaRPr>
          </a:p>
          <a:p>
            <a:r>
              <a:rPr lang="en-US" sz="1400" dirty="0" err="1">
                <a:latin typeface="Bahnschrift" pitchFamily="34" charset="0"/>
              </a:rPr>
              <a:t>Contoh</a:t>
            </a:r>
            <a:r>
              <a:rPr lang="en-US" sz="1400" dirty="0">
                <a:latin typeface="Bahnschrift" pitchFamily="34" charset="0"/>
              </a:rPr>
              <a:t>: </a:t>
            </a:r>
            <a:r>
              <a:rPr lang="en-US" sz="1400" dirty="0" err="1">
                <a:latin typeface="Bahnschrift" pitchFamily="34" charset="0"/>
              </a:rPr>
              <a:t>Partisipasi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Milenial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Platform </a:t>
            </a:r>
            <a:r>
              <a:rPr lang="en-US" sz="1400" dirty="0" err="1">
                <a:latin typeface="Bahnschrift" pitchFamily="34" charset="0"/>
              </a:rPr>
              <a:t>Crowdfunding</a:t>
            </a:r>
            <a:r>
              <a:rPr lang="en-US" sz="1400" dirty="0">
                <a:latin typeface="Bahnschrift" pitchFamily="34" charset="0"/>
              </a:rPr>
              <a:t> Kitabisa.com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ACF95B-C50C-4979-8D47-7807352A25D0}"/>
              </a:ext>
            </a:extLst>
          </p:cNvPr>
          <p:cNvSpPr txBox="1"/>
          <p:nvPr/>
        </p:nvSpPr>
        <p:spPr>
          <a:xfrm>
            <a:off x="836574" y="3484477"/>
            <a:ext cx="2799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Bahnschrift" pitchFamily="34" charset="0"/>
              </a:rPr>
              <a:t>Yang </a:t>
            </a:r>
            <a:r>
              <a:rPr lang="en-US" sz="1400" dirty="0" err="1">
                <a:latin typeface="Bahnschrift" pitchFamily="34" charset="0"/>
              </a:rPr>
              <a:t>dianggap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sebagai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kasus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objek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fenomena</a:t>
            </a:r>
            <a:r>
              <a:rPr lang="en-US" sz="1400" dirty="0">
                <a:latin typeface="Bahnschrift" pitchFamily="34" charset="0"/>
              </a:rPr>
              <a:t>, orang, </a:t>
            </a:r>
            <a:r>
              <a:rPr lang="en-US" sz="1400" dirty="0" err="1">
                <a:latin typeface="Bahnschrift" pitchFamily="34" charset="0"/>
              </a:rPr>
              <a:t>kelompok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organisasi</a:t>
            </a:r>
            <a:r>
              <a:rPr lang="en-US" sz="1400" dirty="0">
                <a:latin typeface="Bahnschrift" pitchFamily="34" charset="0"/>
              </a:rPr>
              <a:t>)</a:t>
            </a:r>
          </a:p>
        </p:txBody>
      </p: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3853810"/>
            <a:ext cx="2455711" cy="53411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2456615"/>
            <a:ext cx="2454255" cy="923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3424516"/>
            <a:ext cx="1676987" cy="4492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466449"/>
            <a:ext cx="1047391" cy="353585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5144876"/>
            <a:ext cx="1234173" cy="44654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8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Bahnschrift" pitchFamily="34" charset="0"/>
              </a:rPr>
              <a:t>Secondary Analysis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518BA5E-EB60-4A42-88AA-4391F15B6FC5}"/>
              </a:ext>
            </a:extLst>
          </p:cNvPr>
          <p:cNvSpPr txBox="1"/>
          <p:nvPr/>
        </p:nvSpPr>
        <p:spPr>
          <a:xfrm>
            <a:off x="7219566" y="2401524"/>
            <a:ext cx="385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Kelebihan</a:t>
            </a:r>
            <a:r>
              <a:rPr lang="en-US" sz="1600" dirty="0">
                <a:latin typeface="Bahnschrift" pitchFamily="34" charset="0"/>
              </a:rPr>
              <a:t> : </a:t>
            </a:r>
            <a:r>
              <a:rPr lang="en-US" sz="1600" dirty="0" err="1">
                <a:latin typeface="Bahnschrift" pitchFamily="34" charset="0"/>
              </a:rPr>
              <a:t>lebih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murah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dibandingkan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mengumpulkan</a:t>
            </a:r>
            <a:r>
              <a:rPr lang="en-US" sz="1600" dirty="0">
                <a:latin typeface="Bahnschrift" pitchFamily="34" charset="0"/>
              </a:rPr>
              <a:t> data </a:t>
            </a:r>
            <a:r>
              <a:rPr lang="en-US" sz="1600" dirty="0" err="1">
                <a:latin typeface="Bahnschrift" pitchFamily="34" charset="0"/>
              </a:rPr>
              <a:t>sendiri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E82278-47C2-4EBA-A309-9C29FE4C08E2}"/>
              </a:ext>
            </a:extLst>
          </p:cNvPr>
          <p:cNvSpPr txBox="1"/>
          <p:nvPr/>
        </p:nvSpPr>
        <p:spPr>
          <a:xfrm>
            <a:off x="1425192" y="1793723"/>
            <a:ext cx="385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err="1">
                <a:latin typeface="Bahnschrift" pitchFamily="34" charset="0"/>
              </a:rPr>
              <a:t>Sebuah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analisa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lebih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jauh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seperangkat</a:t>
            </a:r>
            <a:r>
              <a:rPr lang="en-US" sz="1600" dirty="0">
                <a:latin typeface="Bahnschrift" pitchFamily="34" charset="0"/>
              </a:rPr>
              <a:t> data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tujuan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menjawab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rumusan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masalah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menghasilkan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interpretasi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baru</a:t>
            </a:r>
            <a:r>
              <a:rPr lang="en-US" sz="1600" dirty="0">
                <a:latin typeface="Bahnschrift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43C039-8044-4211-9EFB-869B82B3690B}"/>
              </a:ext>
            </a:extLst>
          </p:cNvPr>
          <p:cNvSpPr txBox="1"/>
          <p:nvPr/>
        </p:nvSpPr>
        <p:spPr>
          <a:xfrm>
            <a:off x="1012059" y="3633481"/>
            <a:ext cx="3852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err="1">
                <a:latin typeface="Bahnschrift" pitchFamily="34" charset="0"/>
              </a:rPr>
              <a:t>Datanya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baru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sudah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dimiliki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kelompok</a:t>
            </a:r>
            <a:r>
              <a:rPr lang="en-US" sz="1600" dirty="0">
                <a:latin typeface="Bahnschrift" pitchFamily="34" charset="0"/>
              </a:rPr>
              <a:t> lain), </a:t>
            </a:r>
            <a:r>
              <a:rPr lang="en-US" sz="1600" dirty="0" err="1">
                <a:latin typeface="Bahnschrift" pitchFamily="34" charset="0"/>
              </a:rPr>
              <a:t>peneliti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hanya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meminjam</a:t>
            </a:r>
            <a:r>
              <a:rPr lang="en-US" sz="1600" dirty="0">
                <a:latin typeface="Bahnschrift" pitchFamily="34" charset="0"/>
              </a:rPr>
              <a:t> data yang </a:t>
            </a:r>
            <a:r>
              <a:rPr lang="en-US" sz="1600" dirty="0" err="1">
                <a:latin typeface="Bahnschrift" pitchFamily="34" charset="0"/>
              </a:rPr>
              <a:t>sudah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mengujikan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tempat</a:t>
            </a:r>
            <a:r>
              <a:rPr lang="en-US" sz="1600" dirty="0">
                <a:latin typeface="Bahnschrift" pitchFamily="34" charset="0"/>
              </a:rPr>
              <a:t>/</a:t>
            </a:r>
            <a:r>
              <a:rPr lang="en-US" sz="1600" dirty="0" err="1">
                <a:latin typeface="Bahnschrift" pitchFamily="34" charset="0"/>
              </a:rPr>
              <a:t>objek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lain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CF918-9ABB-4A10-AA6B-2A8C9F8EE409}"/>
              </a:ext>
            </a:extLst>
          </p:cNvPr>
          <p:cNvSpPr txBox="1"/>
          <p:nvPr/>
        </p:nvSpPr>
        <p:spPr>
          <a:xfrm>
            <a:off x="7397773" y="3565349"/>
            <a:ext cx="385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Kelemahan</a:t>
            </a:r>
            <a:r>
              <a:rPr lang="en-US" sz="1600" dirty="0">
                <a:latin typeface="Bahnschrift" pitchFamily="34" charset="0"/>
              </a:rPr>
              <a:t> : </a:t>
            </a:r>
            <a:r>
              <a:rPr lang="en-US" sz="1600" dirty="0" err="1">
                <a:latin typeface="Bahnschrift" pitchFamily="34" charset="0"/>
              </a:rPr>
              <a:t>rentan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valid </a:t>
            </a:r>
            <a:r>
              <a:rPr lang="en-US" sz="1600" dirty="0" err="1">
                <a:latin typeface="Bahnschrift" pitchFamily="34" charset="0"/>
              </a:rPr>
              <a:t>atau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reliable, </a:t>
            </a:r>
            <a:r>
              <a:rPr lang="en-US" sz="1600" dirty="0" err="1">
                <a:latin typeface="Bahnschrift" pitchFamily="34" charset="0"/>
              </a:rPr>
              <a:t>karna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cara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menguji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E62C2CD-4C77-43C8-AAD3-FC17A86E911E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2C56574-BC7D-4016-8317-A561E1E04A5E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A3EB373-D833-48EF-8733-DCC9ADAE1725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BFA5073-EC27-4358-9D55-51360B793A6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7021DB-65D1-489E-86D3-FB957408FAAB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BC854D-8EED-47E6-958D-D39617CE5176}"/>
              </a:ext>
            </a:extLst>
          </p:cNvPr>
          <p:cNvSpPr txBox="1"/>
          <p:nvPr/>
        </p:nvSpPr>
        <p:spPr>
          <a:xfrm>
            <a:off x="5136880" y="2134658"/>
            <a:ext cx="2470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konkret</a:t>
            </a:r>
            <a:r>
              <a:rPr lang="en-US" sz="1600" dirty="0">
                <a:latin typeface="Bahnschrift" pitchFamily="34" charset="0"/>
              </a:rPr>
              <a:t> &gt; </a:t>
            </a:r>
            <a:r>
              <a:rPr lang="en-US" sz="1600" dirty="0" err="1">
                <a:latin typeface="Bahnschrift" pitchFamily="34" charset="0"/>
              </a:rPr>
              <a:t>konkret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Jelas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apa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A1ED5-E9BE-420B-9FA5-D419391230B3}"/>
              </a:ext>
            </a:extLst>
          </p:cNvPr>
          <p:cNvSpPr txBox="1"/>
          <p:nvPr/>
        </p:nvSpPr>
        <p:spPr>
          <a:xfrm>
            <a:off x="3538294" y="3249291"/>
            <a:ext cx="38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Operasionalisasi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ujungnya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menghasilkan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indikator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dapat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objek</a:t>
            </a:r>
            <a:r>
              <a:rPr lang="en-US" sz="1600" dirty="0">
                <a:latin typeface="Bahnschrift" pitchFamily="34" charset="0"/>
              </a:rPr>
              <a:t> di </a:t>
            </a:r>
            <a:r>
              <a:rPr lang="en-US" sz="1600" dirty="0" err="1">
                <a:latin typeface="Bahnschrift" pitchFamily="34" charset="0"/>
              </a:rPr>
              <a:t>lapangan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D8163-FB0D-4B0E-A7D0-FE659F1A5C14}"/>
              </a:ext>
            </a:extLst>
          </p:cNvPr>
          <p:cNvSpPr txBox="1"/>
          <p:nvPr/>
        </p:nvSpPr>
        <p:spPr>
          <a:xfrm>
            <a:off x="4254276" y="4465805"/>
            <a:ext cx="276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Hasil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akhirnya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adalah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kuesioner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06F225-2F36-44D8-9CB7-F0CFB302F783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FC0F-AA45-4208-8C7E-E72D05F5966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958D4-AC47-45BA-BEBA-C35B4DC7238F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7DE95-0AA9-4DAF-91C1-EAE33F25678B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8651C-4CFC-420B-A9D3-D4B4F8AB8A73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627711" y="506318"/>
            <a:ext cx="3860929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 err="1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Operasionalisasi</a:t>
            </a:r>
            <a:endParaRPr lang="en-US" altLang="ko-KR" sz="3600" b="1" dirty="0">
              <a:solidFill>
                <a:schemeClr val="accent3"/>
              </a:solidFill>
              <a:latin typeface="Bahnschrift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 err="1">
                <a:solidFill>
                  <a:srgbClr val="002060"/>
                </a:solidFill>
                <a:latin typeface="Bahnschrift" pitchFamily="34" charset="0"/>
                <a:cs typeface="Arial" pitchFamily="34" charset="0"/>
              </a:rPr>
              <a:t>Konsep</a:t>
            </a:r>
            <a:endParaRPr lang="en-US" altLang="ko-KR" sz="3600" b="1" dirty="0">
              <a:solidFill>
                <a:srgbClr val="002060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E245D9-453E-4EE2-B2A3-72199A4FD2CE}"/>
              </a:ext>
            </a:extLst>
          </p:cNvPr>
          <p:cNvSpPr txBox="1"/>
          <p:nvPr/>
        </p:nvSpPr>
        <p:spPr>
          <a:xfrm>
            <a:off x="3501183" y="5288340"/>
            <a:ext cx="4274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kuesioner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ini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nantinya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paling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sesuai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ingin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diukur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dioperasionalkan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menjadi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nominal, ordinal, interval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rasio</a:t>
            </a:r>
            <a:endParaRPr lang="en-US" sz="1600" dirty="0">
              <a:latin typeface="Bahnschrift" pitchFamily="34" charset="0"/>
            </a:endParaRPr>
          </a:p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32E37A-C191-4AB2-B2E9-342D9B65D899}"/>
              </a:ext>
            </a:extLst>
          </p:cNvPr>
          <p:cNvSpPr txBox="1"/>
          <p:nvPr/>
        </p:nvSpPr>
        <p:spPr>
          <a:xfrm>
            <a:off x="5896437" y="870545"/>
            <a:ext cx="3421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Bagaimana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menurunkan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teori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dunia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sifatnya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abstrak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dunia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sifatnya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empiris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81" name="Block Arc 14">
            <a:extLst>
              <a:ext uri="{FF2B5EF4-FFF2-40B4-BE49-F238E27FC236}">
                <a16:creationId xmlns:a16="http://schemas.microsoft.com/office/drawing/2014/main" id="{E7584B54-90DE-4EE1-BDD0-70B7E45B86E5}"/>
              </a:ext>
            </a:extLst>
          </p:cNvPr>
          <p:cNvSpPr/>
          <p:nvPr/>
        </p:nvSpPr>
        <p:spPr>
          <a:xfrm rot="16200000">
            <a:off x="8817672" y="3790990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FF1A10-F654-4393-BB55-6F506FEAD896}"/>
              </a:ext>
            </a:extLst>
          </p:cNvPr>
          <p:cNvGrpSpPr/>
          <p:nvPr/>
        </p:nvGrpSpPr>
        <p:grpSpPr>
          <a:xfrm>
            <a:off x="166405" y="4504534"/>
            <a:ext cx="11830907" cy="1345729"/>
            <a:chOff x="218993" y="3367301"/>
            <a:chExt cx="11830907" cy="134572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0888E96-39A0-4839-82F2-71DE98329ED0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CC7127-4CE6-49CE-9B03-5093F316481A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5D9A39-8B64-4E38-82FB-F88423FF3A6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3ADAC02-F03C-44DD-8377-F716E8C5E217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441557B-CAD9-4DB2-BC3A-89E506A9DADB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69A4AC-3D8F-4DFA-9BC0-2638B4FEE96C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6BD89D6-35E3-4959-9B8F-3449C8BCA196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D503DAE-607F-4A7C-8D7D-6A8C1317FFE1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A08B5F2-2D6F-4FA3-9614-077C95D977C7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58672D-56FC-4F49-824F-33FD92CBBA75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CC8BD02-A109-4A2F-93CE-B26CA548C7CA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9C65BB-A74F-40D5-A953-AC0095CF1A5C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2E1C793-C207-479D-AD0A-54F6EA152FCE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FE7789D-8A90-4005-A023-884D5086692B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E483A62-1A2B-4CED-9057-9BC79CB74D08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BD22538-FBAB-47EB-B993-CC5D5E18D66D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E754F91-3581-4EDF-BC76-0EAC1BEB0791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E846E34-42E5-4BE0-9E74-FB67294A707C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5E17B6C-E61D-46D7-A1F9-3536E49CC51A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13A0663-541F-4C32-A06B-EDD34795134A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A1DF755-EBCF-44DA-B0E2-59D0CB3ADDEA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9E74155-75CF-4B74-BCB0-A07B228E9C20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A2362D5-370E-42CA-B58E-A71EDEF34C94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8D0A457-FD0A-4F45-89D9-48A1CF01706D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3347846-5B7A-4626-B07E-FABB6BBE6F63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7AB384D-E849-44D5-AF23-C6D22CEFFFFE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E2738CA-06A4-49F6-82FF-EA47292B3197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CD4E8B5-B84B-4C3D-9406-423BDC31471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C3EB166-58B1-4E2E-B264-BD98663884D6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4F33BFF-9FD7-4EC6-8006-D136E153B124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F3879DA-B414-42F7-9CAA-E1261CCF4592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A2358A3-AFA1-4FF8-B805-868ADFAF38C6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7F59670-2D31-450E-9741-16C548A89E3D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B8EDFF8-9D29-48F4-B05C-D803867C98C4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3F73681-D889-4C74-BF77-571B5D54655B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8CAF0EA-5524-4C75-9296-B48BE962CE56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EBED72-4813-46E7-9E44-936365949514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2022BCF-76D6-4AE2-A68D-5368CBDF0C6F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56F8A2E-865E-4431-9976-24AF1EF870F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F1C7919-A9D7-44CF-BFFA-2CFD80E53E2A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86CC85E-F563-451D-B335-6DE4E376195D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B1E25BE-8C54-40A3-9E0B-565DAC3D9360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146D9C3-80DD-45B0-9925-4492DF60893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4325BCE-104A-45A6-87AB-C5F302CDE9DF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D80C149-7CE8-47B4-AE82-375A22B3222E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73DD011-9AB8-4D77-9D69-289AB378D9FE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9BAFCF3-7347-4B42-B729-3E5482CF57B6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629C2-16FD-4615-9C3E-72A96312121F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8E4EF07-FB90-46A1-96AE-5ED2AF17F3F7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01A6770-953B-4106-A75F-D007E5AD15CF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806B243-3811-4F3A-8C61-C9C2DBA4FA78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3A0FA47-0AD2-4F32-8A11-49238B459370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364B217-6545-4749-A701-389E3731D191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7CE0D63-3DB0-41F4-88FA-E79ACBE73DF7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CA4AD2C-2553-438A-8255-CFC6E16349BF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5D2B461-60A6-4D23-8CC7-C21D5AF88764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3BE38A2-40F0-4FB7-812A-6B4E82D58D3C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3A6F01-7225-4178-81DA-01FCAE2D7601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C58C90-DDDC-47A9-922E-5E8B8D9EE0C7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53A8B1-4F89-4497-B232-BF9579D36BE9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A738BC4-CADE-42BB-B913-F9088A8B568D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8A5866-6E9B-417E-8398-F08D061FDE5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6EC5150-FD78-4E36-8DD5-5E3E2CE8597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61009D2-CBED-4B77-868F-CA46396BB5D9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1FF249F-F419-4669-964D-E4860EF88C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0E2117-1A4F-44EF-AE77-27836AC6DA2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2D5A58A-B2A5-49B6-865F-89BA529F8348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8CED064-1B55-4029-81DE-76AFE5BFE64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94421C-5B04-4DEA-8FF4-847709E95D2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587934E-2BF9-414C-9D31-13D437CC9D0A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B1ABCD4-D17B-46F9-A647-9D59A383561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279FA3-BC9F-4873-9890-8AE4DAA8ECD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847C63-4932-40A1-AE79-7A9F28C72476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CA3D7B-08A6-4043-9276-9B37D0C467C7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EC65D4-299F-4BF8-8A86-191C25DA304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16D984-90EC-4596-96BF-CCE7BED59FAC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EC643D-3CF9-46C8-85C7-827E753C7F6B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5ABD29-CC80-457F-B5F7-0D6C8E5C3E3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BF9E042-B0A9-4469-AA4D-7590593EB14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FF26F3-1441-4F15-BFD3-7B752B369CF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F4E328B-DE29-4E73-AF90-C77D771A869B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BCC6E5-D550-4FF5-AA10-7B71D6564966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id="{D39A0157-C894-4D19-8FA3-BAA8D97403A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id="{2D0A07A6-B5F5-40C2-8A39-89F92DAF102A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40088CE9-3ACB-4E74-9BE1-E88ACB3AD592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C34D36-C2C0-40A1-9116-D7AA632D4AB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FAA8945-1E2E-4DC6-B28C-9B3646218D29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25CAE5-9153-43AF-B2A4-892454CF72C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2B5291-349D-4078-93DE-35858A763780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0DABA2D-0206-4D5F-80E4-71651C4B650C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384D99-D6E6-46CF-B834-EFFA18C40C9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EC25FB-81B7-4C0A-8BFC-E52889CF5FD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A47305-6C25-46F5-92F0-69D3D1235BB3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6DE48B-F5DD-469B-919F-2184C612816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D7D75C-C161-4647-B1C7-2616FDBE0BB0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25B45D2-C4E1-4433-A324-B36A8A9CEEF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6F91851-F5D3-4444-80A4-90BAECB3204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3F545B-BFA3-4941-8C06-8CB408042E7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D200BE-06B2-4383-A9CC-A2E21B9ED6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CF832C-54D9-4F2C-B28A-D57ED67FBCC7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22274B-E1AA-4349-B3A1-AF0823EEDC56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  <a:solidFill>
            <a:schemeClr val="bg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D5709A-E029-4483-A85F-1C54228C858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grpFill/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3EE3056-6DAC-43E9-A03C-69F4911BB34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7C4C0CD-B43A-4D3B-A729-30B1D6A84B4E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11B1F6E-55E6-4D26-917E-6373C8E7C1A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E7DE704-6209-47F5-BD00-D182EB95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9C26B7B-F2D5-4F7C-B475-F7F8990960C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5EFE878-121D-43E3-A2A7-09D49E168100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5A91931-8CB3-44CF-8915-BA75E1981942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59E9339-D043-4C98-BF2A-4462908A983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E33D85-398D-4310-BFEC-4E93BBFD6BF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516675B-6CB0-40AF-ADC0-3B200D8BE6E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CA8B83-E554-4196-860F-ADCC2B36E49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D15C3BB-66B1-493A-9DBD-EB0ACF8191CF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FE4766D-9BC7-4C0B-BF7E-382B10E3126D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C5AFC2-D17E-451F-B9CF-63052CA5A41B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37A4628-952A-4FDB-83AA-624713C5B4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4FEA53A-2C49-439D-9816-328811E4E28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2CBDE0F-CA9F-4DEF-9BC2-8F158AC93F4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D59C9B2-E733-40CC-B576-678645F6BBD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9C2FBC6-7CDE-4279-97CF-5D86F508EA2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C83E51-AF8E-49A5-AEEF-0FBC8A650DD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C0DD979-64C8-42CC-AB58-55CF47FB76A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F02F08F-BC8D-4367-A065-359D40CC0DA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C09040-6655-46CA-87F3-F462D0DE3AA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631F9DC-BAC4-4158-90D0-D42B5735164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83E1C89-2A7C-4545-9091-0CCF6E812022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ADAB87F-4DCC-4DEB-98BB-39C1122887E2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164BA71-583C-4D75-B4FE-53EDFAA8810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F1D23C-6213-480F-8DAD-12A5CEB1DC5B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A05E8C-2B32-4529-A57B-701448F88EF6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A616174-ED03-4805-B9DD-D721279AD6E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98C5A1-822C-4B3F-98AC-1B883AB5568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64C3AB-0443-48DD-9CCC-D2173B2BBAA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577510F-AC47-4DB5-9AA5-B625E272856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5FE861D-9140-4562-9B75-E95D9C28F99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E476972-D31B-4C55-9AE8-77302445AB9E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A7AEE1-BD0C-4424-A195-5B060AE25EB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3125B97-7669-4B95-BD7D-13E8A4BB965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6735B78-31E7-45F4-8C36-8DE3C679AD26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659CB7C-EDB0-4898-8CF5-20A5E15FE85F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319DC66-8569-4724-AAC5-5CF9A322D5E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3A48F73-B426-4601-A446-4ED08BEBA4B3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C4E3804-E0A4-4644-BB2B-7737C96057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A206D2-6159-4AA9-AEB7-29AE1ED31679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E8AFB5-42A3-4604-A0F6-E40D854B2930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DC7616-766B-461F-9AD9-16E40B72ABD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6B17E3-768B-4368-928D-F524814DAB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B370F9C-D60F-4F34-8186-B7A828289D8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0324F0C-011C-4E9E-8949-83FFE79296D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B026FE-8A93-425A-BA6E-3D9F3FD89FD4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CCFD2BC-2D62-4A10-9ED7-52D1111530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7CB2851-5BBF-4234-9154-4D79CDB32F6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5458181-3C5B-4B56-875C-A32FBCEB7C43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9F86944-3033-41A9-8166-0E33EBCC6A4E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D6EC50-7C74-4E85-909D-C19335A710B2}"/>
              </a:ext>
            </a:extLst>
          </p:cNvPr>
          <p:cNvGrpSpPr/>
          <p:nvPr/>
        </p:nvGrpSpPr>
        <p:grpSpPr>
          <a:xfrm>
            <a:off x="4515243" y="929164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:a16="http://schemas.microsoft.com/office/drawing/2014/main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:a16="http://schemas.microsoft.com/office/drawing/2014/main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:a16="http://schemas.microsoft.com/office/drawing/2014/main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:a16="http://schemas.microsoft.com/office/drawing/2014/main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8DA70E63-2F12-46CE-A600-AF7843B8BBF4}"/>
              </a:ext>
            </a:extLst>
          </p:cNvPr>
          <p:cNvSpPr txBox="1"/>
          <p:nvPr/>
        </p:nvSpPr>
        <p:spPr>
          <a:xfrm>
            <a:off x="7527200" y="3289377"/>
            <a:ext cx="41002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Bahnschrift" pitchFamily="34" charset="0"/>
              </a:rPr>
              <a:t>Lihat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tinjauan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pustaka</a:t>
            </a:r>
            <a:r>
              <a:rPr lang="en-US" dirty="0">
                <a:latin typeface="Bahnschrift" pitchFamily="34" charset="0"/>
              </a:rPr>
              <a:t> di Bab 2 yang </a:t>
            </a:r>
            <a:r>
              <a:rPr lang="en-US" dirty="0" err="1">
                <a:latin typeface="Bahnschrift" pitchFamily="34" charset="0"/>
              </a:rPr>
              <a:t>sudah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diuraikan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tentang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konsep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utama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teori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9006F023-9DE8-479D-95CA-E229F96C01EE}"/>
              </a:ext>
            </a:extLst>
          </p:cNvPr>
          <p:cNvSpPr txBox="1"/>
          <p:nvPr/>
        </p:nvSpPr>
        <p:spPr>
          <a:xfrm>
            <a:off x="7575395" y="1449003"/>
            <a:ext cx="41002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Bahnschrift" pitchFamily="34" charset="0"/>
              </a:rPr>
              <a:t>Turunkan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dari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dimensi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sudah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dibuat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dalam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kerangka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berpikir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9131A1A-1304-41AE-B1CA-08BFA4C0D94C}"/>
              </a:ext>
            </a:extLst>
          </p:cNvPr>
          <p:cNvGrpSpPr/>
          <p:nvPr/>
        </p:nvGrpSpPr>
        <p:grpSpPr>
          <a:xfrm>
            <a:off x="2713096" y="3365945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7F01D60-B7F0-4844-B1A2-3BC84CDC0440}"/>
              </a:ext>
            </a:extLst>
          </p:cNvPr>
          <p:cNvGrpSpPr/>
          <p:nvPr/>
        </p:nvGrpSpPr>
        <p:grpSpPr>
          <a:xfrm>
            <a:off x="-3373" y="3444677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28111" y="464118"/>
            <a:ext cx="34563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Bahnschrift" pitchFamily="34" charset="0"/>
              </a:rPr>
              <a:t>Menyusun</a:t>
            </a:r>
            <a:r>
              <a:rPr lang="en-US" sz="3200" b="1" dirty="0">
                <a:latin typeface="Bahnschrift" pitchFamily="34" charset="0"/>
              </a:rPr>
              <a:t> </a:t>
            </a:r>
          </a:p>
          <a:p>
            <a:r>
              <a:rPr lang="en-US" sz="3200" b="1" dirty="0" err="1">
                <a:latin typeface="Bahnschrift" pitchFamily="34" charset="0"/>
              </a:rPr>
              <a:t>Operasionalisasi</a:t>
            </a:r>
            <a:r>
              <a:rPr lang="en-US" sz="3200" b="1" dirty="0">
                <a:latin typeface="Bahnschrift" pitchFamily="34" charset="0"/>
              </a:rPr>
              <a:t> </a:t>
            </a:r>
          </a:p>
          <a:p>
            <a:r>
              <a:rPr lang="en-US" sz="3200" b="1" dirty="0" err="1">
                <a:latin typeface="Bahnschrift" pitchFamily="34" charset="0"/>
              </a:rPr>
              <a:t>Konsep</a:t>
            </a:r>
            <a:r>
              <a:rPr lang="en-US" sz="3200" b="1" dirty="0">
                <a:latin typeface="Bahnschrift" pitchFamily="34" charset="0"/>
              </a:rPr>
              <a:t> </a:t>
            </a:r>
            <a:r>
              <a:rPr lang="en-US" sz="3200" b="1" dirty="0" err="1">
                <a:latin typeface="Bahnschrift" pitchFamily="34" charset="0"/>
              </a:rPr>
              <a:t>Penelitian</a:t>
            </a:r>
            <a:endParaRPr lang="en-US" sz="32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3C009E-DAA8-4B8E-87D7-A06A0A2B06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068" y="312534"/>
            <a:ext cx="4981433" cy="4930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Sistematika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Penyusunan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Bab 3 </a:t>
            </a:r>
            <a:r>
              <a:rPr lang="en-US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Penelitian</a:t>
            </a:r>
            <a:b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METODOLOGI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E6B2-0B63-4F14-9834-845945F6D2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5013" y="963613"/>
            <a:ext cx="6376987" cy="4930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3.1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lvl="1"/>
            <a:r>
              <a:rPr lang="en-US" dirty="0"/>
              <a:t>3.2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lvl="1"/>
            <a:r>
              <a:rPr lang="en-US" dirty="0"/>
              <a:t>3.3 </a:t>
            </a:r>
            <a:r>
              <a:rPr lang="en-US" dirty="0" err="1"/>
              <a:t>Operasionalisasi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  <a:p>
            <a:pPr lvl="1"/>
            <a:r>
              <a:rPr lang="en-US" dirty="0"/>
              <a:t>3.4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3.5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3.6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3.7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780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Operasionalisasi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b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Konsep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32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2" y="1828801"/>
            <a:ext cx="103759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 rot="20548948">
            <a:off x="2132064" y="123268"/>
            <a:ext cx="1514956" cy="1704537"/>
          </a:xfrm>
          <a:prstGeom prst="wedgeEllipseCallout">
            <a:avLst>
              <a:gd name="adj1" fmla="val -1204"/>
              <a:gd name="adj2" fmla="val 70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Dimensi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Kerangka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Berpikir</a:t>
            </a:r>
            <a:endParaRPr lang="en-US" sz="14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21153746">
            <a:off x="5254885" y="2096266"/>
            <a:ext cx="1891868" cy="1395842"/>
          </a:xfrm>
          <a:prstGeom prst="wedgeEllipseCallout">
            <a:avLst>
              <a:gd name="adj1" fmla="val -22647"/>
              <a:gd name="adj2" fmla="val 81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Ambil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variabel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tinjauan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hnschrift" pitchFamily="34" charset="0"/>
              </a:rPr>
              <a:t>pustaka</a:t>
            </a:r>
            <a:r>
              <a:rPr lang="en-US" sz="1400" dirty="0">
                <a:solidFill>
                  <a:schemeClr val="tx1"/>
                </a:solidFill>
                <a:latin typeface="Bahnschrift" pitchFamily="34" charset="0"/>
              </a:rPr>
              <a:t> </a:t>
            </a:r>
          </a:p>
        </p:txBody>
      </p:sp>
      <p:sp>
        <p:nvSpPr>
          <p:cNvPr id="9" name="Oval Callout 8"/>
          <p:cNvSpPr/>
          <p:nvPr/>
        </p:nvSpPr>
        <p:spPr>
          <a:xfrm rot="901166">
            <a:off x="8904460" y="230427"/>
            <a:ext cx="2945019" cy="1594960"/>
          </a:xfrm>
          <a:prstGeom prst="wedgeEllipseCallout">
            <a:avLst>
              <a:gd name="adj1" fmla="val -22647"/>
              <a:gd name="adj2" fmla="val 81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Ambil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penjelasan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variabel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teori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tinjauan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pustaka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9955" y="4953001"/>
            <a:ext cx="579524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Bahnschrift" pitchFamily="34" charset="0"/>
              </a:rPr>
              <a:t>Kalau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sudah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menyusun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dimensi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subdimensi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indikator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sesuaikan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skala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likert</a:t>
            </a:r>
            <a:r>
              <a:rPr lang="en-US" dirty="0">
                <a:latin typeface="Bahnschrift" pitchFamily="34" charset="0"/>
              </a:rPr>
              <a:t> yang kalian </a:t>
            </a:r>
            <a:r>
              <a:rPr lang="en-US" dirty="0" err="1">
                <a:latin typeface="Bahnschrift" pitchFamily="34" charset="0"/>
              </a:rPr>
              <a:t>gunakan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mengukur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setiap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variabel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3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Operasionalisasi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b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Konsep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32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14529"/>
          <a:stretch/>
        </p:blipFill>
        <p:spPr bwMode="auto">
          <a:xfrm>
            <a:off x="203200" y="1435289"/>
            <a:ext cx="640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78" y="1524000"/>
            <a:ext cx="5368223" cy="39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97389"/>
            <a:ext cx="5181600" cy="3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664404">
            <a:off x="6571666" y="2459738"/>
            <a:ext cx="4604324" cy="3539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133640" y="2866447"/>
            <a:ext cx="1598497" cy="4718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8525" y="5410200"/>
            <a:ext cx="4368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Setiap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Penjelasan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bab</a:t>
            </a:r>
            <a:r>
              <a:rPr lang="en-US" sz="1600" dirty="0">
                <a:latin typeface="Bahnschrift" pitchFamily="34" charset="0"/>
              </a:rPr>
              <a:t> 2 </a:t>
            </a:r>
            <a:r>
              <a:rPr lang="en-US" sz="1600" dirty="0" err="1">
                <a:latin typeface="Bahnschrift" pitchFamily="34" charset="0"/>
              </a:rPr>
              <a:t>sangat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bernilai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penyusunan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operasional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654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Operasionalisasi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b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Konsep</a:t>
            </a:r>
            <a:r>
              <a:rPr lang="en-US" sz="32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32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50000" r="14529"/>
          <a:stretch/>
        </p:blipFill>
        <p:spPr bwMode="auto">
          <a:xfrm>
            <a:off x="189552" y="1568291"/>
            <a:ext cx="640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8525" y="5410200"/>
            <a:ext cx="4368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Setiap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Penjelasan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bab</a:t>
            </a:r>
            <a:r>
              <a:rPr lang="en-US" sz="1600" dirty="0">
                <a:latin typeface="Bahnschrift" pitchFamily="34" charset="0"/>
              </a:rPr>
              <a:t> 2 </a:t>
            </a:r>
            <a:r>
              <a:rPr lang="en-US" sz="1600" dirty="0" err="1">
                <a:latin typeface="Bahnschrift" pitchFamily="34" charset="0"/>
              </a:rPr>
              <a:t>sangat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bernilai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penyusunan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operasional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1685780"/>
            <a:ext cx="4954705" cy="355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924485">
            <a:off x="5865090" y="2517828"/>
            <a:ext cx="2327842" cy="434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2" b="28114"/>
          <a:stretch/>
        </p:blipFill>
        <p:spPr bwMode="auto">
          <a:xfrm>
            <a:off x="1524000" y="3122132"/>
            <a:ext cx="4644827" cy="363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7668781">
            <a:off x="2832059" y="3275964"/>
            <a:ext cx="2602069" cy="374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ahnschrift" pitchFamily="34" charset="0"/>
              </a:rPr>
              <a:t>SKALA PENGUKURAN DATA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6821727-0855-4493-8987-2A00201A37DC}"/>
              </a:ext>
            </a:extLst>
          </p:cNvPr>
          <p:cNvGrpSpPr/>
          <p:nvPr/>
        </p:nvGrpSpPr>
        <p:grpSpPr>
          <a:xfrm>
            <a:off x="4364347" y="1825352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463333-D85D-430B-9919-9A5B6C5D9A7B}"/>
              </a:ext>
            </a:extLst>
          </p:cNvPr>
          <p:cNvSpPr txBox="1"/>
          <p:nvPr/>
        </p:nvSpPr>
        <p:spPr>
          <a:xfrm>
            <a:off x="3775195" y="21614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9D7F2-80AF-4740-869C-BE1DE7DAB542}"/>
              </a:ext>
            </a:extLst>
          </p:cNvPr>
          <p:cNvSpPr txBox="1"/>
          <p:nvPr/>
        </p:nvSpPr>
        <p:spPr>
          <a:xfrm>
            <a:off x="7148624" y="17275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4C518-8F55-4F92-9C78-451A0CF0E450}"/>
              </a:ext>
            </a:extLst>
          </p:cNvPr>
          <p:cNvSpPr txBox="1"/>
          <p:nvPr/>
        </p:nvSpPr>
        <p:spPr>
          <a:xfrm>
            <a:off x="4496750" y="51873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0362B-5A94-4A79-B078-E814046F2ADD}"/>
              </a:ext>
            </a:extLst>
          </p:cNvPr>
          <p:cNvSpPr txBox="1"/>
          <p:nvPr/>
        </p:nvSpPr>
        <p:spPr>
          <a:xfrm>
            <a:off x="7603265" y="395468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286603" y="1931015"/>
            <a:ext cx="3488593" cy="2107474"/>
            <a:chOff x="1487520" y="1224220"/>
            <a:chExt cx="4380624" cy="21074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224220"/>
              <a:ext cx="43806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NOMINAL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diberikan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menggambarkan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jenjang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kedudukan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tersebut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lainnya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Jadi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sekedar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label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mengelompokkan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/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tertentu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</a:p>
            <a:p>
              <a:pPr algn="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Jenis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kelamin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B6772792-A9E6-4D3D-B8EC-193DFF7C9094}"/>
              </a:ext>
            </a:extLst>
          </p:cNvPr>
          <p:cNvSpPr/>
          <p:nvPr/>
        </p:nvSpPr>
        <p:spPr>
          <a:xfrm rot="20700000">
            <a:off x="5995072" y="2057360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95BB1BDF-2630-4F1E-BAE9-33483F8822B1}"/>
              </a:ext>
            </a:extLst>
          </p:cNvPr>
          <p:cNvSpPr/>
          <p:nvPr/>
        </p:nvSpPr>
        <p:spPr>
          <a:xfrm>
            <a:off x="6621214" y="3578454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23CF45A-159F-484F-875D-0F23A4978354}"/>
              </a:ext>
            </a:extLst>
          </p:cNvPr>
          <p:cNvSpPr/>
          <p:nvPr/>
        </p:nvSpPr>
        <p:spPr>
          <a:xfrm rot="14270044">
            <a:off x="5618410" y="4240541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9205F4D-4492-4EFA-82B7-82CC9BCDD2FA}"/>
              </a:ext>
            </a:extLst>
          </p:cNvPr>
          <p:cNvSpPr/>
          <p:nvPr/>
        </p:nvSpPr>
        <p:spPr>
          <a:xfrm>
            <a:off x="4684884" y="3063987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477673" y="4393397"/>
            <a:ext cx="4019078" cy="1448722"/>
            <a:chOff x="1364703" y="1199948"/>
            <a:chExt cx="5046754" cy="16391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199948"/>
              <a:ext cx="4380624" cy="41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INTERVAL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364703" y="1515812"/>
              <a:ext cx="5046754" cy="132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di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/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diurutkan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berdasaran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atribut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tertentu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dimana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interval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ada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nilai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0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data interval. </a:t>
              </a:r>
            </a:p>
            <a:p>
              <a:pPr algn="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Temperatur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kecerdasan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8019698" y="1614925"/>
            <a:ext cx="3488593" cy="1664166"/>
            <a:chOff x="1487520" y="1199948"/>
            <a:chExt cx="4380624" cy="18828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199948"/>
              <a:ext cx="4380624" cy="41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ORDINAL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56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Data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berasal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disusun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secara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berjenjang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mulai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tingkat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terendah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hingga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tertinggi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harus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Misal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Frekuensi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sering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seringkali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pernah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sekali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8394505" y="3646502"/>
            <a:ext cx="3488593" cy="2095053"/>
            <a:chOff x="1487520" y="1199948"/>
            <a:chExt cx="4380624" cy="23704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199948"/>
              <a:ext cx="4380624" cy="41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RASIO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205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memiliki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sifat-sifat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nominal,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ordinal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interval.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Karena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terdapat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angka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0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mutlak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maka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dibuat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perkalian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pembagian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Misal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Kota A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sejauh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120 km,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sedangkan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kota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 60 km.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Berarti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kota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kali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lipat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dibandingkan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kota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19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latin typeface="Bahnschrift" pitchFamily="34" charset="0"/>
              </a:rPr>
              <a:t>SKALA PENGUKURAN </a:t>
            </a:r>
          </a:p>
          <a:p>
            <a:r>
              <a:rPr lang="en-US" dirty="0">
                <a:latin typeface="Bahnschrift" pitchFamily="34" charset="0"/>
              </a:rPr>
              <a:t>INSTRUMEN PENELITIAN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514585" y="2064429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850152" y="1833277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9095367" y="3724930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522952-4F73-4A89-987C-B39B5170E8AF}"/>
              </a:ext>
            </a:extLst>
          </p:cNvPr>
          <p:cNvSpPr/>
          <p:nvPr/>
        </p:nvSpPr>
        <p:spPr>
          <a:xfrm>
            <a:off x="1310280" y="4166742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1205455" y="1725555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789F9-211D-4AB8-ADC7-2836867CF977}"/>
              </a:ext>
            </a:extLst>
          </p:cNvPr>
          <p:cNvGrpSpPr/>
          <p:nvPr/>
        </p:nvGrpSpPr>
        <p:grpSpPr>
          <a:xfrm>
            <a:off x="8836030" y="3348708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6D3C28-916F-4997-8D00-027CE85C8AB0}"/>
              </a:ext>
            </a:extLst>
          </p:cNvPr>
          <p:cNvGrpSpPr/>
          <p:nvPr/>
        </p:nvGrpSpPr>
        <p:grpSpPr>
          <a:xfrm>
            <a:off x="1078869" y="3844223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0ED86-F88C-44AF-AA0E-D0260B532C79}"/>
              </a:ext>
            </a:extLst>
          </p:cNvPr>
          <p:cNvGrpSpPr/>
          <p:nvPr/>
        </p:nvGrpSpPr>
        <p:grpSpPr>
          <a:xfrm>
            <a:off x="2391806" y="1587056"/>
            <a:ext cx="7449356" cy="1107996"/>
            <a:chOff x="3014614" y="3968621"/>
            <a:chExt cx="5686732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E43618-660D-45A3-B041-489A656BB3D2}"/>
                </a:ext>
              </a:extLst>
            </p:cNvPr>
            <p:cNvSpPr txBox="1"/>
            <p:nvPr/>
          </p:nvSpPr>
          <p:spPr>
            <a:xfrm>
              <a:off x="3024304" y="4245620"/>
              <a:ext cx="5604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digunakan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mengukur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sikap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pendapat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persepsi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Alternatif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likert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bervariasi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misalnya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5A125A-8E2B-407D-B71A-BF71459CE168}"/>
                </a:ext>
              </a:extLst>
            </p:cNvPr>
            <p:cNvSpPr txBox="1"/>
            <p:nvPr/>
          </p:nvSpPr>
          <p:spPr>
            <a:xfrm>
              <a:off x="3014614" y="3968621"/>
              <a:ext cx="5686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SKALA LIKERT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5DCEC2-1539-4FFD-99DF-AF96667C8A14}"/>
              </a:ext>
            </a:extLst>
          </p:cNvPr>
          <p:cNvGrpSpPr/>
          <p:nvPr/>
        </p:nvGrpSpPr>
        <p:grpSpPr>
          <a:xfrm>
            <a:off x="3797525" y="3473042"/>
            <a:ext cx="4871452" cy="1330382"/>
            <a:chOff x="3017857" y="4307149"/>
            <a:chExt cx="5686732" cy="13303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181E77-CBCD-42AE-B334-3C09F4B6A91F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digunakan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tegas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konsisten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Alternatif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jenis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hanya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terdiiri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alternatif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Yakin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Yakin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1C07AC-BA01-44E9-B629-86419EBED256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 GUTTMAN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C26F19-F7B5-4BAD-8E3E-F40DF066570E}"/>
              </a:ext>
            </a:extLst>
          </p:cNvPr>
          <p:cNvGrpSpPr/>
          <p:nvPr/>
        </p:nvGrpSpPr>
        <p:grpSpPr>
          <a:xfrm>
            <a:off x="1355880" y="5058896"/>
            <a:ext cx="9835284" cy="1588220"/>
            <a:chOff x="2946708" y="4091930"/>
            <a:chExt cx="5845532" cy="1588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4CB549-68B7-44B8-B083-F1BD277E5C0C}"/>
                </a:ext>
              </a:extLst>
            </p:cNvPr>
            <p:cNvSpPr txBox="1"/>
            <p:nvPr/>
          </p:nvSpPr>
          <p:spPr>
            <a:xfrm>
              <a:off x="2946708" y="4356711"/>
              <a:ext cx="5604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digunakan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mengukur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sikap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pilihan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ganda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checklist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tetapi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tersusun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sebuah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garis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kontinum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di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nilai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negatif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terletak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disebelah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kiri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sedangkan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nilai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positif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terletak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di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sebelah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kanan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didefinisikan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bahwa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menunjukkan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keadaan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bertentangan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tanggapan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saudara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pelayanan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rumah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sakit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 Ada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angka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0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mutlak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buruk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Netral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baik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C77031-B6AA-4CEF-AF27-EB4AEDF6E12C}"/>
                </a:ext>
              </a:extLst>
            </p:cNvPr>
            <p:cNvSpPr txBox="1"/>
            <p:nvPr/>
          </p:nvSpPr>
          <p:spPr>
            <a:xfrm>
              <a:off x="3105508" y="4091930"/>
              <a:ext cx="5686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 SEMANTIC DIFERENSIAL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222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HIPOTESIS PENELITIAN</a:t>
            </a: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5207" y="484075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itchFamily="34" charset="0"/>
              </a:rPr>
              <a:t>HIPOTESIS PENELITIAN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1341971"/>
              </p:ext>
            </p:extLst>
          </p:nvPr>
        </p:nvGraphicFramePr>
        <p:xfrm>
          <a:off x="5636525" y="1555844"/>
          <a:ext cx="6196083" cy="357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621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5714827"/>
              </p:ext>
            </p:extLst>
          </p:nvPr>
        </p:nvGraphicFramePr>
        <p:xfrm>
          <a:off x="1651379" y="1774209"/>
          <a:ext cx="8508621" cy="436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8043" y="586855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itchFamily="34" charset="0"/>
              </a:rPr>
              <a:t>JENIS-JENIS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itchFamily="34" charset="0"/>
              </a:rPr>
              <a:t>HIPOTESIS PENELITIAN</a:t>
            </a:r>
          </a:p>
        </p:txBody>
      </p:sp>
    </p:spTree>
    <p:extLst>
      <p:ext uri="{BB962C8B-B14F-4D97-AF65-F5344CB8AC3E}">
        <p14:creationId xmlns:p14="http://schemas.microsoft.com/office/powerpoint/2010/main" val="3368209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0" y="1954188"/>
            <a:ext cx="3998793" cy="34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6059606" y="1408277"/>
            <a:ext cx="5199797" cy="4801454"/>
          </a:xfrm>
          <a:prstGeom prst="round2Diag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Deskriptif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yaitu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tidak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membandingkan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menghubungkan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variabel</a:t>
            </a:r>
            <a:r>
              <a:rPr lang="en-US" dirty="0">
                <a:latin typeface="Bahnschrift" pitchFamily="34" charset="0"/>
              </a:rPr>
              <a:t> lain; </a:t>
            </a: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dirumuskan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menggambarkan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suatu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fenomena</a:t>
            </a:r>
            <a:r>
              <a:rPr lang="en-US" dirty="0">
                <a:latin typeface="Bahnschrift" pitchFamily="34" charset="0"/>
              </a:rPr>
              <a:t>; </a:t>
            </a: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dirumuskan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menjawab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permasalahan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taksiran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algn="ctr"/>
            <a:endParaRPr lang="en-US" dirty="0">
              <a:latin typeface="Bahnschrift" pitchFamily="34" charset="0"/>
            </a:endParaRPr>
          </a:p>
          <a:p>
            <a:pPr algn="ctr"/>
            <a:r>
              <a:rPr lang="en-US" dirty="0" err="1">
                <a:latin typeface="Bahnschrift" pitchFamily="34" charset="0"/>
              </a:rPr>
              <a:t>Contoh</a:t>
            </a:r>
            <a:r>
              <a:rPr lang="en-US" dirty="0">
                <a:latin typeface="Bahnschrift" pitchFamily="34" charset="0"/>
              </a:rPr>
              <a:t> :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Produktivitas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Kerja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Karyawan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Tinggi</a:t>
            </a:r>
            <a:endParaRPr lang="en-US" dirty="0">
              <a:latin typeface="Bahnschrift" pitchFamily="34" charset="0"/>
            </a:endParaRPr>
          </a:p>
          <a:p>
            <a:pPr algn="ctr"/>
            <a:r>
              <a:rPr lang="en-US" dirty="0" err="1">
                <a:latin typeface="Bahnschrift" pitchFamily="34" charset="0"/>
              </a:rPr>
              <a:t>Literasi</a:t>
            </a:r>
            <a:r>
              <a:rPr lang="en-US" dirty="0">
                <a:latin typeface="Bahnschrift" pitchFamily="34" charset="0"/>
              </a:rPr>
              <a:t>  </a:t>
            </a:r>
            <a:r>
              <a:rPr lang="en-US" dirty="0" err="1">
                <a:latin typeface="Bahnschrift" pitchFamily="34" charset="0"/>
              </a:rPr>
              <a:t>penggunaan</a:t>
            </a:r>
            <a:r>
              <a:rPr lang="en-US" dirty="0">
                <a:latin typeface="Bahnschrift" pitchFamily="34" charset="0"/>
              </a:rPr>
              <a:t> media </a:t>
            </a:r>
            <a:r>
              <a:rPr lang="en-US" dirty="0" err="1">
                <a:latin typeface="Bahnschrift" pitchFamily="34" charset="0"/>
              </a:rPr>
              <a:t>sosial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rendah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5" y="641445"/>
            <a:ext cx="576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HIPOTESIS DESKRIPTIF</a:t>
            </a:r>
          </a:p>
        </p:txBody>
      </p:sp>
    </p:spTree>
    <p:extLst>
      <p:ext uri="{BB962C8B-B14F-4D97-AF65-F5344CB8AC3E}">
        <p14:creationId xmlns:p14="http://schemas.microsoft.com/office/powerpoint/2010/main" val="3115332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6059606" y="1408277"/>
            <a:ext cx="5199797" cy="4801454"/>
          </a:xfrm>
          <a:prstGeom prst="teardrop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Komparatif</a:t>
            </a:r>
            <a:r>
              <a:rPr lang="en-US" dirty="0">
                <a:latin typeface="Bahnschrift" pitchFamily="34" charset="0"/>
              </a:rPr>
              <a:t> : </a:t>
            </a: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dirumuskan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memberikan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jawaban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pada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permasalahan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bersifat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membedakan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atau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membandingkan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antara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satu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data </a:t>
            </a:r>
            <a:r>
              <a:rPr lang="en-US" dirty="0" err="1">
                <a:latin typeface="Bahnschrift" pitchFamily="34" charset="0"/>
              </a:rPr>
              <a:t>lainnya</a:t>
            </a:r>
            <a:endParaRPr lang="en-US" dirty="0">
              <a:latin typeface="Bahnschrift" pitchFamily="34" charset="0"/>
            </a:endParaRPr>
          </a:p>
          <a:p>
            <a:pPr algn="ctr"/>
            <a:endParaRPr lang="en-US" dirty="0">
              <a:latin typeface="Bahnschrift" pitchFamily="34" charset="0"/>
            </a:endParaRPr>
          </a:p>
          <a:p>
            <a:pPr algn="ctr"/>
            <a:r>
              <a:rPr lang="en-US" dirty="0" err="1">
                <a:latin typeface="Bahnschrift" pitchFamily="34" charset="0"/>
              </a:rPr>
              <a:t>Contoh</a:t>
            </a:r>
            <a:r>
              <a:rPr lang="en-US" dirty="0">
                <a:latin typeface="Bahnschrift" pitchFamily="34" charset="0"/>
              </a:rPr>
              <a:t> : Ada </a:t>
            </a:r>
            <a:r>
              <a:rPr lang="en-US" dirty="0" err="1">
                <a:latin typeface="Bahnschrift" pitchFamily="34" charset="0"/>
              </a:rPr>
              <a:t>perbedaan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kemampuan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berbahasa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asing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antara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lulusan</a:t>
            </a:r>
            <a:r>
              <a:rPr lang="en-US" dirty="0">
                <a:latin typeface="Bahnschrift" pitchFamily="34" charset="0"/>
              </a:rPr>
              <a:t> SMA </a:t>
            </a:r>
            <a:r>
              <a:rPr lang="en-US" dirty="0" err="1">
                <a:latin typeface="Bahnschrift" pitchFamily="34" charset="0"/>
              </a:rPr>
              <a:t>swasta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lulusan</a:t>
            </a:r>
            <a:r>
              <a:rPr lang="en-US" dirty="0">
                <a:latin typeface="Bahnschrift" pitchFamily="34" charset="0"/>
              </a:rPr>
              <a:t> SMA </a:t>
            </a:r>
            <a:r>
              <a:rPr lang="en-US" dirty="0" err="1">
                <a:latin typeface="Bahnschrift" pitchFamily="34" charset="0"/>
              </a:rPr>
              <a:t>Negeri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5" y="641445"/>
            <a:ext cx="576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HIPOTESIS KOMPARATIF</a:t>
            </a:r>
          </a:p>
        </p:txBody>
      </p:sp>
      <p:pic>
        <p:nvPicPr>
          <p:cNvPr id="3074" name="Picture 2" descr="Image result for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9" y="2483893"/>
            <a:ext cx="43230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2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PARADIGMA PENELITIAN</a:t>
            </a: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5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059606" y="1408277"/>
            <a:ext cx="5199797" cy="4241896"/>
          </a:xfrm>
          <a:prstGeom prst="foldedCorner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Asosiatif</a:t>
            </a:r>
            <a:r>
              <a:rPr lang="en-US" dirty="0">
                <a:latin typeface="Bahnschrift" pitchFamily="34" charset="0"/>
              </a:rPr>
              <a:t> : </a:t>
            </a: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dirumuskan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memberikan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jawaban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pada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permasalahn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bersifat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hubungan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atau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pengaruh</a:t>
            </a:r>
            <a:r>
              <a:rPr lang="en-US" dirty="0">
                <a:latin typeface="Bahnschrift" pitchFamily="34" charset="0"/>
              </a:rPr>
              <a:t>. </a:t>
            </a:r>
            <a:r>
              <a:rPr lang="en-US" dirty="0" err="1">
                <a:latin typeface="Bahnschrift" pitchFamily="34" charset="0"/>
              </a:rPr>
              <a:t>Adapun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menurut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sifat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hubungannya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dibagi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menjadi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tiga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jenis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yaitu</a:t>
            </a:r>
            <a:r>
              <a:rPr lang="en-US" dirty="0">
                <a:latin typeface="Bahnschrift" pitchFamily="34" charset="0"/>
              </a:rPr>
              <a:t> :</a:t>
            </a:r>
          </a:p>
          <a:p>
            <a:pPr algn="ctr"/>
            <a:endParaRPr lang="en-US" dirty="0">
              <a:latin typeface="Bahnschrift" pitchFamily="34" charset="0"/>
            </a:endParaRPr>
          </a:p>
          <a:p>
            <a:pPr marL="800044" lvl="1" indent="-342900">
              <a:buAutoNum type="arabicPeriod"/>
            </a:pP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Hubungan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Simetris</a:t>
            </a:r>
            <a:endParaRPr lang="en-US" dirty="0">
              <a:latin typeface="Bahnschrift" pitchFamily="34" charset="0"/>
            </a:endParaRPr>
          </a:p>
          <a:p>
            <a:pPr marL="800044" lvl="1" indent="-342900">
              <a:buAutoNum type="arabicPeriod"/>
            </a:pP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Hubungan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Sebab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Akibat</a:t>
            </a:r>
            <a:endParaRPr lang="en-US" dirty="0">
              <a:latin typeface="Bahnschrift" pitchFamily="34" charset="0"/>
            </a:endParaRPr>
          </a:p>
          <a:p>
            <a:pPr marL="800044" lvl="1" indent="-342900">
              <a:buAutoNum type="arabicPeriod"/>
            </a:pPr>
            <a:r>
              <a:rPr lang="en-US" dirty="0" err="1">
                <a:latin typeface="Bahnschrift" pitchFamily="34" charset="0"/>
              </a:rPr>
              <a:t>Hipotesis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Hubungan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Interaktif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5" y="641445"/>
            <a:ext cx="576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HIPOTESIS ASOSIATIF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2" y="2197289"/>
            <a:ext cx="5196820" cy="36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23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3683937" y="1828609"/>
            <a:ext cx="7441805" cy="4801543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>
                <a:latin typeface="Bahnschrift" pitchFamily="34" charset="0"/>
              </a:rPr>
              <a:t>Jenis-Jenis</a:t>
            </a:r>
            <a:r>
              <a:rPr lang="en-US" sz="4400" dirty="0">
                <a:latin typeface="Bahnschrift" pitchFamily="34" charset="0"/>
              </a:rPr>
              <a:t> </a:t>
            </a:r>
            <a:r>
              <a:rPr lang="en-US" sz="4400" dirty="0" err="1">
                <a:latin typeface="Bahnschrift" pitchFamily="34" charset="0"/>
              </a:rPr>
              <a:t>Hipotesis</a:t>
            </a:r>
            <a:r>
              <a:rPr lang="en-US" sz="4400" dirty="0">
                <a:latin typeface="Bahnschrift" pitchFamily="34" charset="0"/>
              </a:rPr>
              <a:t> </a:t>
            </a:r>
            <a:r>
              <a:rPr lang="en-US" sz="4400" dirty="0" err="1">
                <a:latin typeface="Bahnschrift" pitchFamily="34" charset="0"/>
              </a:rPr>
              <a:t>Asosiatif</a:t>
            </a:r>
            <a:endParaRPr lang="en-US" sz="4400" dirty="0">
              <a:latin typeface="Bahnschrift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6E2E5F-483C-4FDD-8075-A26B6C84F81C}"/>
              </a:ext>
            </a:extLst>
          </p:cNvPr>
          <p:cNvGrpSpPr/>
          <p:nvPr/>
        </p:nvGrpSpPr>
        <p:grpSpPr>
          <a:xfrm>
            <a:off x="1615288" y="2156190"/>
            <a:ext cx="4075828" cy="1847025"/>
            <a:chOff x="7164288" y="856926"/>
            <a:chExt cx="1439711" cy="18470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673360-3A14-4B3F-B229-86D53FC9A28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simetris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EAD6AF-2C08-4745-9F81-41C499AF7B01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menyatakan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kebersamaan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tetapi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menunjukkan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sebab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akibat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Terdapat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positif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banyak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penonton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sepak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bola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tingkat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kerusuhan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8B5B30-E9DA-4CD8-9FA7-0A54BA276910}"/>
              </a:ext>
            </a:extLst>
          </p:cNvPr>
          <p:cNvGrpSpPr/>
          <p:nvPr/>
        </p:nvGrpSpPr>
        <p:grpSpPr>
          <a:xfrm>
            <a:off x="1615288" y="4017463"/>
            <a:ext cx="4075828" cy="1200694"/>
            <a:chOff x="7164288" y="856926"/>
            <a:chExt cx="1439711" cy="12006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98BFF2-CE28-45E8-9382-282B313AAD2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Sebab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Akibat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F5AE5-DC81-4588-B426-A8472D21E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menyatakan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sebab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akibat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: Tingkat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pengangguran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berhubungan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tingakt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keintiman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D8581-2103-473B-9B4D-3C00697D4CD7}"/>
              </a:ext>
            </a:extLst>
          </p:cNvPr>
          <p:cNvGrpSpPr/>
          <p:nvPr/>
        </p:nvGrpSpPr>
        <p:grpSpPr>
          <a:xfrm>
            <a:off x="1615288" y="5523921"/>
            <a:ext cx="4171363" cy="1416138"/>
            <a:chOff x="7164288" y="856926"/>
            <a:chExt cx="1439711" cy="14161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FC32A8-282C-438E-9732-1149F4AFC7C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Interaktif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2BE4D1-A60F-42AB-90E0-7DC75108133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saling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memengaruhi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terdapat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timbal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balik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kreativitas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mahasiswa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saling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belajar</a:t>
              </a:r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791968" y="2395488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E454C2-3763-4582-93F1-2A4D7512E353}"/>
              </a:ext>
            </a:extLst>
          </p:cNvPr>
          <p:cNvSpPr/>
          <p:nvPr/>
        </p:nvSpPr>
        <p:spPr>
          <a:xfrm>
            <a:off x="703495" y="425268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6424F0-8E46-48B8-B814-FFF832BE69DD}"/>
              </a:ext>
            </a:extLst>
          </p:cNvPr>
          <p:cNvSpPr/>
          <p:nvPr/>
        </p:nvSpPr>
        <p:spPr>
          <a:xfrm>
            <a:off x="850082" y="5492254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7712D2C5-D045-42DD-9A5D-06B63415F6C5}"/>
              </a:ext>
            </a:extLst>
          </p:cNvPr>
          <p:cNvSpPr/>
          <p:nvPr/>
        </p:nvSpPr>
        <p:spPr>
          <a:xfrm rot="18900000">
            <a:off x="856579" y="2491278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956432" y="5598520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773085" y="4414436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760567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F2288-8721-4FAB-B620-A698E8E94CB8}"/>
              </a:ext>
            </a:extLst>
          </p:cNvPr>
          <p:cNvSpPr txBox="1"/>
          <p:nvPr/>
        </p:nvSpPr>
        <p:spPr>
          <a:xfrm>
            <a:off x="1885592" y="2722933"/>
            <a:ext cx="3050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Rumuskan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dibuat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dinyatakan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kalimat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: Ada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hubungan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gaya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kepemimpinan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7342496" y="3906082"/>
            <a:ext cx="4046565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Cara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Merumuskan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Hipotesis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4098" name="Picture 2" descr="Image result fo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2" y="1063407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46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F2288-8721-4FAB-B620-A698E8E94CB8}"/>
              </a:ext>
            </a:extLst>
          </p:cNvPr>
          <p:cNvSpPr txBox="1"/>
          <p:nvPr/>
        </p:nvSpPr>
        <p:spPr>
          <a:xfrm>
            <a:off x="218365" y="2101755"/>
            <a:ext cx="5554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Rumuskan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Operasional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Mendefinisikan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operasional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beserta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variabel-variabel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dalamnya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dioperasionalisasikan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Ha (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Kerja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/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alternatif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) 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anggapan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dasar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masalah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sedang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dikaji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bersifat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netral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	Ha : Ada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hubungan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gaya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	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kepemimpinan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Ho (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Null) 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bersifat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netral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juga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didefinisikan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pernyataan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parameter yang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bertentangan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keyakinan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peneliti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	Ho 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ada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hubungan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gaya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	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kepemimpinan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pegawai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7342496" y="3906082"/>
            <a:ext cx="4046565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Cara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Merumuskan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Hipotesis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7170" name="Picture 2" descr="Image result fo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4" y="1121888"/>
            <a:ext cx="979867" cy="9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80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F2288-8721-4FAB-B620-A698E8E94CB8}"/>
              </a:ext>
            </a:extLst>
          </p:cNvPr>
          <p:cNvSpPr txBox="1"/>
          <p:nvPr/>
        </p:nvSpPr>
        <p:spPr>
          <a:xfrm>
            <a:off x="1080135" y="2982241"/>
            <a:ext cx="3855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Rumuskan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operasional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diterjemahkan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angka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sesuai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alat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ukur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dipilih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peneliti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: 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Ha : r ≠ 0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Ho : r = 0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7342496" y="3906082"/>
            <a:ext cx="4046565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Cara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Merumuskan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Hipotesis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6146" name="Picture 2" descr="Image result fo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5" y="931637"/>
            <a:ext cx="1339347" cy="133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0380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" pitchFamily="34" charset="0"/>
              </a:rPr>
              <a:t>PENYUSUNAN</a:t>
            </a:r>
          </a:p>
          <a:p>
            <a:pPr algn="ctr"/>
            <a:r>
              <a:rPr lang="en-US" sz="3600" b="1" dirty="0">
                <a:latin typeface="Bahnschrift" pitchFamily="34" charset="0"/>
              </a:rPr>
              <a:t>KUESIONER</a:t>
            </a: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6368899"/>
              </p:ext>
            </p:extLst>
          </p:nvPr>
        </p:nvGraphicFramePr>
        <p:xfrm>
          <a:off x="6141493" y="1787857"/>
          <a:ext cx="5506112" cy="319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2949" y="150125"/>
            <a:ext cx="711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itchFamily="34" charset="0"/>
              </a:rPr>
              <a:t>PENGUMPULAN DATA PENELITIAN</a:t>
            </a:r>
          </a:p>
        </p:txBody>
      </p:sp>
    </p:spTree>
    <p:extLst>
      <p:ext uri="{BB962C8B-B14F-4D97-AF65-F5344CB8AC3E}">
        <p14:creationId xmlns:p14="http://schemas.microsoft.com/office/powerpoint/2010/main" val="2950353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081" y="1160060"/>
            <a:ext cx="5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Bahnschrift" pitchFamily="34" charset="0"/>
              </a:rPr>
              <a:t>Kuesioner</a:t>
            </a:r>
            <a:r>
              <a:rPr lang="en-US" sz="3600" b="1" dirty="0">
                <a:latin typeface="Bahnschrift" pitchFamily="34" charset="0"/>
              </a:rPr>
              <a:t> </a:t>
            </a:r>
            <a:r>
              <a:rPr lang="en-US" sz="3600" b="1" dirty="0" err="1">
                <a:latin typeface="Bahnschrift" pitchFamily="34" charset="0"/>
              </a:rPr>
              <a:t>dalam</a:t>
            </a:r>
            <a:r>
              <a:rPr lang="en-US" sz="3600" b="1" dirty="0">
                <a:latin typeface="Bahnschrift" pitchFamily="34" charset="0"/>
              </a:rPr>
              <a:t> </a:t>
            </a:r>
          </a:p>
          <a:p>
            <a:pPr algn="ctr"/>
            <a:r>
              <a:rPr lang="en-US" sz="3600" b="1" dirty="0" err="1">
                <a:latin typeface="Bahnschrift" pitchFamily="34" charset="0"/>
              </a:rPr>
              <a:t>Penelitian</a:t>
            </a:r>
            <a:r>
              <a:rPr lang="en-US" sz="3600" b="1" dirty="0">
                <a:latin typeface="Bahnschrift" pitchFamily="34" charset="0"/>
              </a:rPr>
              <a:t> </a:t>
            </a:r>
            <a:r>
              <a:rPr lang="en-US" sz="3600" b="1" dirty="0" err="1">
                <a:latin typeface="Bahnschrift" pitchFamily="34" charset="0"/>
              </a:rPr>
              <a:t>Kuantitatif</a:t>
            </a:r>
            <a:endParaRPr lang="en-US" sz="3600" b="1" dirty="0">
              <a:latin typeface="Bahnschrif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717" y="2593074"/>
            <a:ext cx="650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teknik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pengumpulan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informasi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memungkinkan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mempelajari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sikap-sikap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keyakinan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perilaku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karakteristik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beberapa</a:t>
            </a:r>
            <a:r>
              <a:rPr lang="en-US" sz="1600" dirty="0">
                <a:latin typeface="Bahnschrift" pitchFamily="34" charset="0"/>
              </a:rPr>
              <a:t> orang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sekali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waktu</a:t>
            </a:r>
            <a:endParaRPr lang="en-US" sz="16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514300"/>
              </p:ext>
            </p:extLst>
          </p:nvPr>
        </p:nvGraphicFramePr>
        <p:xfrm>
          <a:off x="5090616" y="3562067"/>
          <a:ext cx="6080078" cy="274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414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latin typeface="Bahnschrift" pitchFamily="34" charset="0"/>
              </a:rPr>
              <a:t>Hal-Hal </a:t>
            </a:r>
            <a:r>
              <a:rPr lang="en-US" sz="4000" dirty="0" err="1">
                <a:latin typeface="Bahnschrift" pitchFamily="34" charset="0"/>
              </a:rPr>
              <a:t>Penting</a:t>
            </a:r>
            <a:r>
              <a:rPr lang="en-US" sz="4000" dirty="0">
                <a:latin typeface="Bahnschrift" pitchFamily="34" charset="0"/>
              </a:rPr>
              <a:t> </a:t>
            </a:r>
            <a:r>
              <a:rPr lang="en-US" sz="4000" dirty="0" err="1">
                <a:latin typeface="Bahnschrift" pitchFamily="34" charset="0"/>
              </a:rPr>
              <a:t>dalam</a:t>
            </a:r>
            <a:r>
              <a:rPr lang="en-US" sz="4000" dirty="0">
                <a:latin typeface="Bahnschrift" pitchFamily="34" charset="0"/>
              </a:rPr>
              <a:t> </a:t>
            </a:r>
          </a:p>
          <a:p>
            <a:r>
              <a:rPr lang="en-US" sz="4000" dirty="0" err="1">
                <a:latin typeface="Bahnschrift" pitchFamily="34" charset="0"/>
              </a:rPr>
              <a:t>Pembuatan</a:t>
            </a:r>
            <a:r>
              <a:rPr lang="en-US" sz="4000" dirty="0">
                <a:latin typeface="Bahnschrift" pitchFamily="34" charset="0"/>
              </a:rPr>
              <a:t> </a:t>
            </a:r>
            <a:r>
              <a:rPr lang="en-US" sz="4000" dirty="0" err="1">
                <a:latin typeface="Bahnschrift" pitchFamily="34" charset="0"/>
              </a:rPr>
              <a:t>kuesioner</a:t>
            </a:r>
            <a:endParaRPr lang="en-US" sz="4000" dirty="0">
              <a:latin typeface="Bahnschrift" pitchFamily="34" charset="0"/>
            </a:endParaRP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7875969" y="1697721"/>
            <a:ext cx="342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Jargon, Slang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Singkatan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077191" y="2544483"/>
            <a:ext cx="342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ambiguitas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kebingungan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ketidakjelasan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Berapa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penghasilan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434307" y="3789697"/>
            <a:ext cx="342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bahasa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emosional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bias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prestise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pendapat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tentang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membayar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penyebar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hoax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untuk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menjelekkan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salah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satu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calon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presiden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732979" y="2128984"/>
            <a:ext cx="3421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berlaras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ganda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majikan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menawarkan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pensiun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tunjangan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kepada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202991" y="4324854"/>
            <a:ext cx="342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mengarah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merokok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bukan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9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latin typeface="Bahnschrift" pitchFamily="34" charset="0"/>
              </a:rPr>
              <a:t>Hal-Hal </a:t>
            </a:r>
            <a:r>
              <a:rPr lang="en-US" sz="4000" dirty="0" err="1">
                <a:latin typeface="Bahnschrift" pitchFamily="34" charset="0"/>
              </a:rPr>
              <a:t>Penting</a:t>
            </a:r>
            <a:r>
              <a:rPr lang="en-US" sz="4000" dirty="0">
                <a:latin typeface="Bahnschrift" pitchFamily="34" charset="0"/>
              </a:rPr>
              <a:t> </a:t>
            </a:r>
            <a:r>
              <a:rPr lang="en-US" sz="4000" dirty="0" err="1">
                <a:latin typeface="Bahnschrift" pitchFamily="34" charset="0"/>
              </a:rPr>
              <a:t>dalam</a:t>
            </a:r>
            <a:r>
              <a:rPr lang="en-US" sz="4000" dirty="0">
                <a:latin typeface="Bahnschrift" pitchFamily="34" charset="0"/>
              </a:rPr>
              <a:t> </a:t>
            </a:r>
          </a:p>
          <a:p>
            <a:r>
              <a:rPr lang="en-US" sz="4000" dirty="0" err="1">
                <a:latin typeface="Bahnschrift" pitchFamily="34" charset="0"/>
              </a:rPr>
              <a:t>Pembuatan</a:t>
            </a:r>
            <a:r>
              <a:rPr lang="en-US" sz="4000" dirty="0">
                <a:latin typeface="Bahnschrift" pitchFamily="34" charset="0"/>
              </a:rPr>
              <a:t> </a:t>
            </a:r>
            <a:r>
              <a:rPr lang="en-US" sz="4000" dirty="0" err="1">
                <a:latin typeface="Bahnschrift" pitchFamily="34" charset="0"/>
              </a:rPr>
              <a:t>kuesioner</a:t>
            </a:r>
            <a:endParaRPr lang="en-US" sz="4000" dirty="0">
              <a:latin typeface="Bahnschrift" pitchFamily="34" charset="0"/>
            </a:endParaRP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655126" y="4291387"/>
            <a:ext cx="383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di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luar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kemampuan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responden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Berapa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liter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bensin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beli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tahun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lalu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077191" y="2544483"/>
            <a:ext cx="342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Premis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Salah.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membayar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tunai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kredit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434307" y="3789697"/>
            <a:ext cx="342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bertanya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mengenai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niat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masa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depan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jauh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Andaikan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menjadi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mahasiswa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berprestasi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orang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merasa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bahagia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732979" y="2128984"/>
            <a:ext cx="3421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kategori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respon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tumpang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tindih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seimbang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puas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pekerjaan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hal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disukai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tentang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pekerjaan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6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34" y="3143251"/>
            <a:ext cx="3729567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6762755" y="0"/>
            <a:ext cx="5334037" cy="3714752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Cloud 5"/>
          <p:cNvSpPr/>
          <p:nvPr/>
        </p:nvSpPr>
        <p:spPr>
          <a:xfrm>
            <a:off x="-42" y="928670"/>
            <a:ext cx="5334037" cy="4929222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2713" name="TextBox 6"/>
          <p:cNvSpPr txBox="1">
            <a:spLocks noChangeArrowheads="1"/>
          </p:cNvSpPr>
          <p:nvPr/>
        </p:nvSpPr>
        <p:spPr bwMode="auto">
          <a:xfrm>
            <a:off x="7905751" y="588963"/>
            <a:ext cx="3143249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200" dirty="0"/>
              <a:t>KUCING </a:t>
            </a:r>
            <a:r>
              <a:rPr lang="en-US" sz="3200" dirty="0" err="1"/>
              <a:t>binatang</a:t>
            </a:r>
            <a:r>
              <a:rPr lang="en-US" sz="3200" dirty="0"/>
              <a:t> </a:t>
            </a:r>
            <a:r>
              <a:rPr lang="en-US" sz="3200" dirty="0" err="1"/>
              <a:t>penyebab</a:t>
            </a:r>
            <a:r>
              <a:rPr lang="en-US" sz="3200" dirty="0"/>
              <a:t> </a:t>
            </a:r>
            <a:r>
              <a:rPr lang="en-US" sz="3200" dirty="0" err="1"/>
              <a:t>gangguan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endParaRPr lang="id-ID" sz="3200" dirty="0"/>
          </a:p>
        </p:txBody>
      </p:sp>
      <p:sp>
        <p:nvSpPr>
          <p:cNvPr id="72714" name="TextBox 7"/>
          <p:cNvSpPr txBox="1">
            <a:spLocks noChangeArrowheads="1"/>
          </p:cNvSpPr>
          <p:nvPr/>
        </p:nvSpPr>
        <p:spPr bwMode="auto">
          <a:xfrm>
            <a:off x="1143000" y="1946275"/>
            <a:ext cx="31432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200" dirty="0"/>
              <a:t>KUCING </a:t>
            </a:r>
            <a:r>
              <a:rPr lang="en-US" sz="3200" dirty="0" err="1"/>
              <a:t>binatang</a:t>
            </a:r>
            <a:r>
              <a:rPr lang="en-US" sz="3200" dirty="0"/>
              <a:t> </a:t>
            </a:r>
            <a:r>
              <a:rPr lang="en-US" sz="3200" dirty="0" err="1"/>
              <a:t>lucu</a:t>
            </a:r>
            <a:r>
              <a:rPr lang="en-US" sz="3200" dirty="0"/>
              <a:t> </a:t>
            </a:r>
            <a:r>
              <a:rPr lang="en-US" sz="3200" dirty="0" err="1"/>
              <a:t>sahabat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0720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2713" grpId="0"/>
      <p:bldP spid="727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8233" y="462886"/>
            <a:ext cx="10363200" cy="88423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6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>
                <a:latin typeface="Bahnschrift" pitchFamily="34" charset="0"/>
              </a:rPr>
              <a:t>P</a:t>
            </a:r>
            <a:r>
              <a:rPr lang="en-US" sz="3600" b="1" dirty="0" err="1">
                <a:solidFill>
                  <a:schemeClr val="tx1"/>
                </a:solidFill>
                <a:latin typeface="Bahnschrift" pitchFamily="34" charset="0"/>
              </a:rPr>
              <a:t>ertanyaan</a:t>
            </a:r>
            <a:r>
              <a:rPr lang="en-US" sz="36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" pitchFamily="34" charset="0"/>
              </a:rPr>
              <a:t>dalam</a:t>
            </a:r>
            <a:r>
              <a:rPr lang="en-US" sz="36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>
                <a:latin typeface="Bahnschrift" pitchFamily="34" charset="0"/>
              </a:rPr>
              <a:t>kuesioner</a:t>
            </a:r>
            <a:endParaRPr lang="en-US" sz="36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6400" y="2019867"/>
            <a:ext cx="5602406" cy="4361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Semua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indikator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menjadi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patokan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landasan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kuesioner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1600" dirty="0">
              <a:solidFill>
                <a:schemeClr val="tx1"/>
              </a:solidFill>
              <a:latin typeface="Bahnschrift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Bahnschrift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Buat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/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pernyataan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apa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diukur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variabel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Bahnschrift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kalimat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pernyataan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kaidah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SPOK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Contoh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Saya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 (S)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tertarik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membeli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(P)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(O)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jika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	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cara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pemesanan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iklan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digital  (K) 	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132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AB05B8-780C-44ED-BA63-A0B07AD3A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latin typeface="Bahnschrift" panose="020B0502040204020203" pitchFamily="34" charset="0"/>
              </a:rPr>
              <a:t>Informed Consent</a:t>
            </a:r>
            <a:endParaRPr lang="en-ID" sz="4400" dirty="0"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AA16A-43A0-4EF3-A3F7-8CF332E3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62" y="990600"/>
            <a:ext cx="47434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8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ahnschrift" pitchFamily="34" charset="0"/>
              </a:rPr>
              <a:t>kuesioner</a:t>
            </a:r>
            <a:endParaRPr lang="en-US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8" y="1600200"/>
            <a:ext cx="1068556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09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363200" cy="884238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Bahnschrift" pitchFamily="34" charset="0"/>
              </a:rPr>
              <a:t>Pertanyaan</a:t>
            </a:r>
            <a:r>
              <a:rPr lang="en-US" sz="36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" pitchFamily="34" charset="0"/>
              </a:rPr>
              <a:t>dengan</a:t>
            </a:r>
            <a:r>
              <a:rPr lang="en-US" sz="36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" pitchFamily="34" charset="0"/>
              </a:rPr>
              <a:t>Skala</a:t>
            </a:r>
            <a:r>
              <a:rPr lang="en-US" sz="3600" b="1" dirty="0">
                <a:solidFill>
                  <a:schemeClr val="tx1"/>
                </a:solidFill>
                <a:latin typeface="Bahnschrift" pitchFamily="34" charset="0"/>
              </a:rPr>
              <a:t> Nominal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515"/>
            <a:ext cx="9448800" cy="54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02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8044"/>
            <a:ext cx="10363200" cy="884238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40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" pitchFamily="34" charset="0"/>
              </a:rPr>
              <a:t>kuesioner</a:t>
            </a:r>
            <a:r>
              <a:rPr lang="en-US" sz="40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40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970"/>
            <a:ext cx="693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31" y="1104759"/>
            <a:ext cx="5133275" cy="552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Up Arrow 4"/>
          <p:cNvSpPr/>
          <p:nvPr/>
        </p:nvSpPr>
        <p:spPr>
          <a:xfrm rot="20838793">
            <a:off x="5835426" y="3235993"/>
            <a:ext cx="3679796" cy="1302782"/>
          </a:xfrm>
          <a:prstGeom prst="curvedUpArrow">
            <a:avLst>
              <a:gd name="adj1" fmla="val 25000"/>
              <a:gd name="adj2" fmla="val 5134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7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114" y="296886"/>
            <a:ext cx="7623412" cy="1013299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40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" pitchFamily="34" charset="0"/>
              </a:rPr>
              <a:t>kuesioner</a:t>
            </a:r>
            <a:r>
              <a:rPr lang="en-US" sz="4000" b="1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40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3"/>
          <a:stretch/>
        </p:blipFill>
        <p:spPr bwMode="auto">
          <a:xfrm>
            <a:off x="1021455" y="1447800"/>
            <a:ext cx="662276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3"/>
          <a:stretch/>
        </p:blipFill>
        <p:spPr bwMode="auto">
          <a:xfrm>
            <a:off x="3149600" y="4800600"/>
            <a:ext cx="7772400" cy="11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9518159">
            <a:off x="7335170" y="2465047"/>
            <a:ext cx="618101" cy="2606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2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2177683"/>
            <a:ext cx="433453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Terima</a:t>
            </a:r>
            <a:r>
              <a:rPr lang="en-US" altLang="ko-KR" sz="5867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Kasih</a:t>
            </a:r>
            <a:endParaRPr lang="ko-KR" altLang="en-US" sz="5867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857625"/>
            <a:ext cx="3689351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866775"/>
            <a:ext cx="4000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2286016" y="0"/>
            <a:ext cx="9239272" cy="271462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Cloud 7"/>
          <p:cNvSpPr/>
          <p:nvPr/>
        </p:nvSpPr>
        <p:spPr>
          <a:xfrm>
            <a:off x="2190723" y="3214686"/>
            <a:ext cx="9239272" cy="2428892"/>
          </a:xfrm>
          <a:prstGeom prst="cloud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3738" name="TextBox 8"/>
          <p:cNvSpPr txBox="1">
            <a:spLocks noChangeArrowheads="1"/>
          </p:cNvSpPr>
          <p:nvPr/>
        </p:nvSpPr>
        <p:spPr bwMode="auto">
          <a:xfrm>
            <a:off x="3048001" y="500064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600" dirty="0">
                <a:latin typeface="Century Schoolbook" pitchFamily="18" charset="0"/>
              </a:rPr>
              <a:t>BEKERJA </a:t>
            </a:r>
            <a:r>
              <a:rPr lang="en-US" sz="3600" dirty="0" err="1">
                <a:latin typeface="Century Schoolbook" pitchFamily="18" charset="0"/>
              </a:rPr>
              <a:t>untuk</a:t>
            </a:r>
            <a:r>
              <a:rPr lang="en-US" sz="3600" dirty="0">
                <a:latin typeface="Century Schoolbook" pitchFamily="18" charset="0"/>
              </a:rPr>
              <a:t> </a:t>
            </a:r>
            <a:r>
              <a:rPr lang="en-US" sz="3600" dirty="0" err="1">
                <a:latin typeface="Century Schoolbook" pitchFamily="18" charset="0"/>
              </a:rPr>
              <a:t>menghidupi</a:t>
            </a:r>
            <a:r>
              <a:rPr lang="en-US" sz="3600" dirty="0">
                <a:latin typeface="Century Schoolbook" pitchFamily="18" charset="0"/>
              </a:rPr>
              <a:t> </a:t>
            </a:r>
            <a:r>
              <a:rPr lang="en-US" sz="3600" dirty="0" err="1">
                <a:latin typeface="Century Schoolbook" pitchFamily="18" charset="0"/>
              </a:rPr>
              <a:t>keluarga</a:t>
            </a:r>
            <a:r>
              <a:rPr lang="en-US" sz="3600" dirty="0">
                <a:latin typeface="Century Schoolbook" pitchFamily="18" charset="0"/>
              </a:rPr>
              <a:t> &amp;  </a:t>
            </a:r>
            <a:r>
              <a:rPr lang="en-US" sz="3600" dirty="0" err="1">
                <a:latin typeface="Century Schoolbook" pitchFamily="18" charset="0"/>
              </a:rPr>
              <a:t>harga</a:t>
            </a:r>
            <a:r>
              <a:rPr lang="en-US" sz="3600" dirty="0">
                <a:latin typeface="Century Schoolbook" pitchFamily="18" charset="0"/>
              </a:rPr>
              <a:t> </a:t>
            </a:r>
            <a:r>
              <a:rPr lang="en-US" sz="3600" dirty="0" err="1">
                <a:latin typeface="Century Schoolbook" pitchFamily="18" charset="0"/>
              </a:rPr>
              <a:t>diri</a:t>
            </a:r>
            <a:endParaRPr lang="id-ID" sz="3600" dirty="0">
              <a:latin typeface="Century Schoolbook" pitchFamily="18" charset="0"/>
            </a:endParaRPr>
          </a:p>
        </p:txBody>
      </p:sp>
      <p:sp>
        <p:nvSpPr>
          <p:cNvPr id="73739" name="TextBox 9"/>
          <p:cNvSpPr txBox="1">
            <a:spLocks noChangeArrowheads="1"/>
          </p:cNvSpPr>
          <p:nvPr/>
        </p:nvSpPr>
        <p:spPr bwMode="auto">
          <a:xfrm>
            <a:off x="3524251" y="3603625"/>
            <a:ext cx="704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600">
                <a:latin typeface="Century Schoolbook" pitchFamily="18" charset="0"/>
              </a:rPr>
              <a:t>BEKERJA untuk membantu penghasilan suami </a:t>
            </a:r>
            <a:endParaRPr lang="id-ID" sz="36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37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0DB0ED16-09AE-4582-838F-58270E448DE2}"/>
              </a:ext>
            </a:extLst>
          </p:cNvPr>
          <p:cNvSpPr txBox="1">
            <a:spLocks/>
          </p:cNvSpPr>
          <p:nvPr/>
        </p:nvSpPr>
        <p:spPr>
          <a:xfrm>
            <a:off x="757341" y="3535757"/>
            <a:ext cx="5102960" cy="4320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err="1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Paradigma</a:t>
            </a:r>
            <a:r>
              <a:rPr lang="en-US" altLang="ko-KR" sz="2000" b="1" dirty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utama</a:t>
            </a:r>
            <a:r>
              <a:rPr lang="en-US" altLang="ko-KR" sz="2000" b="1" dirty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2000" b="1" dirty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2000" b="1" dirty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: </a:t>
            </a:r>
            <a:endParaRPr lang="ko-KR" altLang="en-US" sz="2000" b="1" dirty="0">
              <a:solidFill>
                <a:schemeClr val="accent3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395573" y="4187901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2215652" y="4189366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4552664" y="4189366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817594" y="4338556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Positivis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B9857-06BE-47BB-96B1-6DDF857D6E8F}"/>
              </a:ext>
            </a:extLst>
          </p:cNvPr>
          <p:cNvSpPr txBox="1"/>
          <p:nvPr/>
        </p:nvSpPr>
        <p:spPr>
          <a:xfrm>
            <a:off x="2853764" y="4214078"/>
            <a:ext cx="15618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Interpretif</a:t>
            </a:r>
            <a:r>
              <a:rPr lang="en-US" altLang="ko-KR" sz="1600" b="1" dirty="0">
                <a:solidFill>
                  <a:srgbClr val="262626"/>
                </a:solidFill>
                <a:cs typeface="Arial" pitchFamily="34" charset="0"/>
              </a:rPr>
              <a:t> / </a:t>
            </a:r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Konstruktivis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1B940-85D9-4031-8F81-AF78C32628F3}"/>
              </a:ext>
            </a:extLst>
          </p:cNvPr>
          <p:cNvSpPr txBox="1"/>
          <p:nvPr/>
        </p:nvSpPr>
        <p:spPr>
          <a:xfrm>
            <a:off x="4793297" y="4319478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Kritis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ADE0966-DC7A-41FC-8F33-A00E4D78D639}"/>
              </a:ext>
            </a:extLst>
          </p:cNvPr>
          <p:cNvSpPr/>
          <p:nvPr/>
        </p:nvSpPr>
        <p:spPr>
          <a:xfrm>
            <a:off x="1005738" y="564029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5542084B-AAC5-47D2-B4BB-FE4BA888B5D2}"/>
              </a:ext>
            </a:extLst>
          </p:cNvPr>
          <p:cNvSpPr/>
          <p:nvPr/>
        </p:nvSpPr>
        <p:spPr>
          <a:xfrm>
            <a:off x="570300" y="437521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4809452" y="432734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2405614" y="438963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237247" y="510474"/>
            <a:ext cx="67301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>
                <a:latin typeface="Bahnschrift" pitchFamily="34" charset="0"/>
                <a:cs typeface="Arial" pitchFamily="34" charset="0"/>
              </a:rPr>
              <a:t>Paradigma</a:t>
            </a:r>
            <a:r>
              <a:rPr lang="en-US" altLang="ko-KR" sz="5400" b="1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5400" b="1" dirty="0" err="1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5400" b="1" dirty="0">
              <a:latin typeface="Bahnschrift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sudut pandan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21703"/>
          <a:stretch>
            <a:fillRect/>
          </a:stretch>
        </p:blipFill>
        <p:spPr bwMode="auto">
          <a:xfrm>
            <a:off x="6944518" y="1985980"/>
            <a:ext cx="3242841" cy="32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247" y="18954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ahnschrift" pitchFamily="34" charset="0"/>
              </a:rPr>
              <a:t>Ketika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seseorang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melakukan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paradigma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tertentu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ia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berkomitmen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untuk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menggunakan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aturan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dan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standar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yang </a:t>
            </a:r>
            <a:r>
              <a:rPr lang="en-US" dirty="0" err="1">
                <a:latin typeface="Bahnschrift" pitchFamily="34" charset="0"/>
              </a:rPr>
              <a:t>diakui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paradigma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tersebut</a:t>
            </a:r>
            <a:r>
              <a:rPr lang="en-US" dirty="0">
                <a:latin typeface="Bahnschrift" pitchFamily="34" charset="0"/>
              </a:rPr>
              <a:t> </a:t>
            </a:r>
            <a:endParaRPr lang="id-ID" dirty="0">
              <a:latin typeface="Bahnschrift" pitchFamily="34" charset="0"/>
            </a:endParaRPr>
          </a:p>
        </p:txBody>
      </p:sp>
      <p:sp>
        <p:nvSpPr>
          <p:cNvPr id="11" name="Arc 10"/>
          <p:cNvSpPr/>
          <p:nvPr/>
        </p:nvSpPr>
        <p:spPr>
          <a:xfrm rot="7940602">
            <a:off x="1086117" y="2528854"/>
            <a:ext cx="2638995" cy="2713765"/>
          </a:xfrm>
          <a:prstGeom prst="arc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1624697" y="5380088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262626"/>
                </a:solidFill>
                <a:cs typeface="Arial" pitchFamily="34" charset="0"/>
              </a:rPr>
              <a:t>Post-</a:t>
            </a:r>
            <a:r>
              <a:rPr lang="en-US" altLang="ko-KR" sz="1600" b="1" dirty="0" err="1">
                <a:solidFill>
                  <a:srgbClr val="262626"/>
                </a:solidFill>
                <a:cs typeface="Arial" pitchFamily="34" charset="0"/>
              </a:rPr>
              <a:t>Positivis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rot="7940602">
            <a:off x="3376371" y="2610922"/>
            <a:ext cx="2638995" cy="2713765"/>
          </a:xfrm>
          <a:prstGeom prst="arc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3992262" y="5382958"/>
            <a:ext cx="18408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262626"/>
                </a:solidFill>
                <a:cs typeface="Arial" pitchFamily="34" charset="0"/>
              </a:rPr>
              <a:t>Critical Constructionism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AB33F6-073E-4FF3-B184-8D8CFA871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752" y="279268"/>
            <a:ext cx="18954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  <p:bldP spid="39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5296266"/>
              </p:ext>
            </p:extLst>
          </p:nvPr>
        </p:nvGraphicFramePr>
        <p:xfrm>
          <a:off x="0" y="367691"/>
          <a:ext cx="121920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00550" y="4449170"/>
            <a:ext cx="49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hnschrift" pitchFamily="34" charset="0"/>
              </a:rPr>
              <a:t>PARADIGMA POSITIVIS</a:t>
            </a:r>
          </a:p>
        </p:txBody>
      </p:sp>
    </p:spTree>
    <p:extLst>
      <p:ext uri="{BB962C8B-B14F-4D97-AF65-F5344CB8AC3E}">
        <p14:creationId xmlns:p14="http://schemas.microsoft.com/office/powerpoint/2010/main" val="322542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5470099"/>
              </p:ext>
            </p:extLst>
          </p:nvPr>
        </p:nvGraphicFramePr>
        <p:xfrm>
          <a:off x="5049672" y="1214650"/>
          <a:ext cx="6919415" cy="479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923" y="1351128"/>
            <a:ext cx="49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hnschrift" pitchFamily="34" charset="0"/>
              </a:rPr>
              <a:t>PARADIGMA INTERPRETIF/ KONSTRUKTIVIS</a:t>
            </a:r>
          </a:p>
        </p:txBody>
      </p:sp>
    </p:spTree>
    <p:extLst>
      <p:ext uri="{BB962C8B-B14F-4D97-AF65-F5344CB8AC3E}">
        <p14:creationId xmlns:p14="http://schemas.microsoft.com/office/powerpoint/2010/main" val="5485000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8676</TotalTime>
  <Words>2391</Words>
  <Application>Microsoft Office PowerPoint</Application>
  <PresentationFormat>Widescreen</PresentationFormat>
  <Paragraphs>324</Paragraphs>
  <Slides>56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Bahnschrift</vt:lpstr>
      <vt:lpstr>Calibri</vt:lpstr>
      <vt:lpstr>Century Schoolbook</vt:lpstr>
      <vt:lpstr>Impact</vt:lpstr>
      <vt:lpstr>Tahoma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Sistematika Penyusunan Bab 3 Penelitian METODOLOGI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PARADIGMA &amp; PERSPEKTIF TRADISI VIA GRIFFIN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Menyusun Operasionalisasi  Konsep Penelitian</vt:lpstr>
      <vt:lpstr>Menyusun Operasionalisasi  Konsep Penelitian</vt:lpstr>
      <vt:lpstr>Menyusun Operasionalisasi  Konsep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Menyusun Pertanyaan dalam kuesioner</vt:lpstr>
      <vt:lpstr>PowerPoint Presentation</vt:lpstr>
      <vt:lpstr>Menyusun kuesioner</vt:lpstr>
      <vt:lpstr>Pertanyaan dengan Skala Nominal</vt:lpstr>
      <vt:lpstr>Menyusun kuesioner Penelitian</vt:lpstr>
      <vt:lpstr>Menyusun kuesioner Penelitian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170</cp:revision>
  <dcterms:created xsi:type="dcterms:W3CDTF">2018-04-24T17:14:44Z</dcterms:created>
  <dcterms:modified xsi:type="dcterms:W3CDTF">2021-03-02T00:55:47Z</dcterms:modified>
</cp:coreProperties>
</file>