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43"/>
  </p:notesMasterIdLst>
  <p:handoutMasterIdLst>
    <p:handoutMasterId r:id="rId44"/>
  </p:handoutMasterIdLst>
  <p:sldIdLst>
    <p:sldId id="261" r:id="rId4"/>
    <p:sldId id="262" r:id="rId5"/>
    <p:sldId id="338" r:id="rId6"/>
    <p:sldId id="342" r:id="rId7"/>
    <p:sldId id="345" r:id="rId8"/>
    <p:sldId id="347" r:id="rId9"/>
    <p:sldId id="354" r:id="rId10"/>
    <p:sldId id="355" r:id="rId11"/>
    <p:sldId id="356" r:id="rId12"/>
    <p:sldId id="283" r:id="rId13"/>
    <p:sldId id="365" r:id="rId14"/>
    <p:sldId id="273" r:id="rId15"/>
    <p:sldId id="399" r:id="rId16"/>
    <p:sldId id="400" r:id="rId17"/>
    <p:sldId id="359" r:id="rId18"/>
    <p:sldId id="367" r:id="rId19"/>
    <p:sldId id="373" r:id="rId20"/>
    <p:sldId id="395" r:id="rId21"/>
    <p:sldId id="396" r:id="rId22"/>
    <p:sldId id="397" r:id="rId23"/>
    <p:sldId id="398" r:id="rId24"/>
    <p:sldId id="374" r:id="rId25"/>
    <p:sldId id="375" r:id="rId26"/>
    <p:sldId id="376" r:id="rId27"/>
    <p:sldId id="378" r:id="rId28"/>
    <p:sldId id="380" r:id="rId29"/>
    <p:sldId id="384" r:id="rId30"/>
    <p:sldId id="393" r:id="rId31"/>
    <p:sldId id="385" r:id="rId32"/>
    <p:sldId id="362" r:id="rId33"/>
    <p:sldId id="364" r:id="rId34"/>
    <p:sldId id="391" r:id="rId35"/>
    <p:sldId id="382" r:id="rId36"/>
    <p:sldId id="260" r:id="rId37"/>
    <p:sldId id="392" r:id="rId38"/>
    <p:sldId id="403" r:id="rId39"/>
    <p:sldId id="404" r:id="rId40"/>
    <p:sldId id="405" r:id="rId41"/>
    <p:sldId id="401" r:id="rId42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06" autoAdjust="0"/>
    <p:restoredTop sz="91281" autoAdjust="0"/>
  </p:normalViewPr>
  <p:slideViewPr>
    <p:cSldViewPr snapToGrid="0">
      <p:cViewPr>
        <p:scale>
          <a:sx n="69" d="100"/>
          <a:sy n="69" d="100"/>
        </p:scale>
        <p:origin x="-636" y="-72"/>
      </p:cViewPr>
      <p:guideLst>
        <p:guide orient="horz" pos="24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20E89C-6D63-405A-92D4-62EB73C7AC0C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7C76F44-6DDE-4B79-9DD3-570831243E3F}">
      <dgm:prSet/>
      <dgm:spPr/>
      <dgm:t>
        <a:bodyPr/>
        <a:lstStyle/>
        <a:p>
          <a:pPr algn="l"/>
          <a:r>
            <a:rPr lang="en-US">
              <a:latin typeface="Bahnschrift" pitchFamily="34" charset="0"/>
            </a:rPr>
            <a:t>Definisi penelitian komunikasi telah kita bahas dalam pertemuan sebelumnya:</a:t>
          </a:r>
        </a:p>
      </dgm:t>
    </dgm:pt>
    <dgm:pt modelId="{57A2CFC4-5A0A-4944-99D3-719DD06B9618}" type="parTrans" cxnId="{D5675CC8-9013-444D-87B9-3A8EA33E8446}">
      <dgm:prSet/>
      <dgm:spPr/>
      <dgm:t>
        <a:bodyPr/>
        <a:lstStyle/>
        <a:p>
          <a:pPr algn="l"/>
          <a:endParaRPr lang="en-US">
            <a:latin typeface="Bahnschrift" pitchFamily="34" charset="0"/>
          </a:endParaRPr>
        </a:p>
      </dgm:t>
    </dgm:pt>
    <dgm:pt modelId="{EB46FD1D-5BBC-40AD-A359-DB12A1494A4E}" type="sibTrans" cxnId="{D5675CC8-9013-444D-87B9-3A8EA33E8446}">
      <dgm:prSet/>
      <dgm:spPr/>
      <dgm:t>
        <a:bodyPr/>
        <a:lstStyle/>
        <a:p>
          <a:pPr algn="l"/>
          <a:endParaRPr lang="en-US">
            <a:latin typeface="Bahnschrift" pitchFamily="34" charset="0"/>
          </a:endParaRPr>
        </a:p>
      </dgm:t>
    </dgm:pt>
    <dgm:pt modelId="{E58A86C3-59BB-4DF5-85DD-FE72A7787610}">
      <dgm:prSet/>
      <dgm:spPr/>
      <dgm:t>
        <a:bodyPr/>
        <a:lstStyle/>
        <a:p>
          <a:pPr algn="l"/>
          <a:r>
            <a:rPr lang="en-US" dirty="0" err="1">
              <a:latin typeface="Bahnschrift" pitchFamily="34" charset="0"/>
            </a:rPr>
            <a:t>Secara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sederhana</a:t>
          </a:r>
          <a:r>
            <a:rPr lang="en-US" dirty="0">
              <a:latin typeface="Bahnschrift" pitchFamily="34" charset="0"/>
            </a:rPr>
            <a:t>, </a:t>
          </a:r>
          <a:r>
            <a:rPr lang="en-US" dirty="0" err="1">
              <a:latin typeface="Bahnschrift" pitchFamily="34" charset="0"/>
            </a:rPr>
            <a:t>penelitian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komunikasi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berarti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kegiatan</a:t>
          </a:r>
          <a:r>
            <a:rPr lang="en-US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 </a:t>
          </a:r>
          <a:r>
            <a:rPr lang="en-US" dirty="0" err="1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mempelajari</a:t>
          </a:r>
          <a:r>
            <a:rPr lang="en-US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 </a:t>
          </a:r>
          <a:r>
            <a:rPr lang="en-US" dirty="0" err="1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secara</a:t>
          </a:r>
          <a:r>
            <a:rPr lang="en-US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 </a:t>
          </a:r>
          <a:r>
            <a:rPr lang="en-US" dirty="0" err="1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seksama</a:t>
          </a:r>
          <a:r>
            <a:rPr lang="en-US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suatu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fenomena</a:t>
          </a:r>
          <a:r>
            <a:rPr lang="en-US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 </a:t>
          </a:r>
          <a:r>
            <a:rPr lang="en-US" dirty="0" err="1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komunikasi</a:t>
          </a:r>
          <a:r>
            <a:rPr lang="en-US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dengan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mempergunakan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metode</a:t>
          </a:r>
          <a:r>
            <a:rPr lang="en-US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 yang </a:t>
          </a:r>
          <a:r>
            <a:rPr lang="en-US" dirty="0" err="1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ilmiah</a:t>
          </a:r>
          <a:r>
            <a:rPr lang="en-US" dirty="0">
              <a:solidFill>
                <a:srgbClr val="FF0000"/>
              </a:solidFill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untuk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mendapatkan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pengetahuan</a:t>
          </a:r>
          <a:r>
            <a:rPr lang="en-US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 </a:t>
          </a:r>
          <a:r>
            <a:rPr lang="en-US" dirty="0" err="1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ilmiah</a:t>
          </a:r>
          <a:r>
            <a:rPr lang="en-US" dirty="0">
              <a:solidFill>
                <a:srgbClr val="FF0000"/>
              </a:solidFill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mengenai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fenomena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komunikasi</a:t>
          </a:r>
          <a:r>
            <a:rPr lang="en-US" dirty="0">
              <a:latin typeface="Bahnschrift" pitchFamily="34" charset="0"/>
            </a:rPr>
            <a:t> yang </a:t>
          </a:r>
          <a:r>
            <a:rPr lang="en-US" dirty="0" err="1">
              <a:latin typeface="Bahnschrift" pitchFamily="34" charset="0"/>
            </a:rPr>
            <a:t>diteliti</a:t>
          </a:r>
          <a:r>
            <a:rPr lang="en-US" dirty="0">
              <a:latin typeface="Bahnschrift" pitchFamily="34" charset="0"/>
            </a:rPr>
            <a:t>.</a:t>
          </a:r>
        </a:p>
      </dgm:t>
    </dgm:pt>
    <dgm:pt modelId="{CB0641AA-486C-4049-AC8A-FAD976DC0912}" type="parTrans" cxnId="{0D6E7B62-D990-4E74-B8A9-FED758A63DA5}">
      <dgm:prSet/>
      <dgm:spPr/>
      <dgm:t>
        <a:bodyPr/>
        <a:lstStyle/>
        <a:p>
          <a:pPr algn="l"/>
          <a:endParaRPr lang="en-US">
            <a:latin typeface="Bahnschrift" pitchFamily="34" charset="0"/>
          </a:endParaRPr>
        </a:p>
      </dgm:t>
    </dgm:pt>
    <dgm:pt modelId="{FDD9D12B-AFFE-4561-8056-F779E489AC99}" type="sibTrans" cxnId="{0D6E7B62-D990-4E74-B8A9-FED758A63DA5}">
      <dgm:prSet/>
      <dgm:spPr/>
      <dgm:t>
        <a:bodyPr/>
        <a:lstStyle/>
        <a:p>
          <a:pPr algn="l"/>
          <a:endParaRPr lang="en-US">
            <a:latin typeface="Bahnschrift" pitchFamily="34" charset="0"/>
          </a:endParaRPr>
        </a:p>
      </dgm:t>
    </dgm:pt>
    <dgm:pt modelId="{7E7ACAB1-FBD9-4332-B678-8B2A9820F388}">
      <dgm:prSet/>
      <dgm:spPr/>
      <dgm:t>
        <a:bodyPr/>
        <a:lstStyle/>
        <a:p>
          <a:pPr algn="l"/>
          <a:r>
            <a:rPr lang="en-US">
              <a:latin typeface="Bahnschrift" pitchFamily="34" charset="0"/>
            </a:rPr>
            <a:t>Akan tetapi, penelitian komunikasi hadir dalam berbagai bentuk:</a:t>
          </a:r>
        </a:p>
      </dgm:t>
    </dgm:pt>
    <dgm:pt modelId="{75A42D34-AA1B-4A58-BAF7-BD01CB00EF1F}" type="parTrans" cxnId="{A44CE1C3-8D39-4236-A715-ED73255DCDD4}">
      <dgm:prSet/>
      <dgm:spPr/>
      <dgm:t>
        <a:bodyPr/>
        <a:lstStyle/>
        <a:p>
          <a:pPr algn="l"/>
          <a:endParaRPr lang="en-US">
            <a:latin typeface="Bahnschrift" pitchFamily="34" charset="0"/>
          </a:endParaRPr>
        </a:p>
      </dgm:t>
    </dgm:pt>
    <dgm:pt modelId="{B5100E44-8536-41CF-AAFB-76A63E98F5B7}" type="sibTrans" cxnId="{A44CE1C3-8D39-4236-A715-ED73255DCDD4}">
      <dgm:prSet/>
      <dgm:spPr/>
      <dgm:t>
        <a:bodyPr/>
        <a:lstStyle/>
        <a:p>
          <a:pPr algn="l"/>
          <a:endParaRPr lang="en-US">
            <a:latin typeface="Bahnschrift" pitchFamily="34" charset="0"/>
          </a:endParaRPr>
        </a:p>
      </dgm:t>
    </dgm:pt>
    <dgm:pt modelId="{A105146E-A6FB-4302-9653-F64935637C8F}">
      <dgm:prSet/>
      <dgm:spPr/>
      <dgm:t>
        <a:bodyPr/>
        <a:lstStyle/>
        <a:p>
          <a:pPr algn="l"/>
          <a:r>
            <a:rPr lang="en-US">
              <a:latin typeface="Bahnschrift" pitchFamily="34" charset="0"/>
            </a:rPr>
            <a:t>Artikel Jurnal/Artikel Konferensi Ilmiah</a:t>
          </a:r>
        </a:p>
      </dgm:t>
    </dgm:pt>
    <dgm:pt modelId="{A1E841A5-5C42-4DA3-9D33-41D4208FD0E5}" type="parTrans" cxnId="{BDE2F469-0EEE-41FB-8343-93EE6A3DFC8A}">
      <dgm:prSet/>
      <dgm:spPr/>
      <dgm:t>
        <a:bodyPr/>
        <a:lstStyle/>
        <a:p>
          <a:pPr algn="l"/>
          <a:endParaRPr lang="en-US">
            <a:latin typeface="Bahnschrift" pitchFamily="34" charset="0"/>
          </a:endParaRPr>
        </a:p>
      </dgm:t>
    </dgm:pt>
    <dgm:pt modelId="{F310FB3B-2A74-4EE7-ACD5-003C72BFDBB9}" type="sibTrans" cxnId="{BDE2F469-0EEE-41FB-8343-93EE6A3DFC8A}">
      <dgm:prSet/>
      <dgm:spPr/>
      <dgm:t>
        <a:bodyPr/>
        <a:lstStyle/>
        <a:p>
          <a:pPr algn="l"/>
          <a:endParaRPr lang="en-US">
            <a:latin typeface="Bahnschrift" pitchFamily="34" charset="0"/>
          </a:endParaRPr>
        </a:p>
      </dgm:t>
    </dgm:pt>
    <dgm:pt modelId="{AE932042-7D80-4C1F-A129-0408D5F8EF59}">
      <dgm:prSet/>
      <dgm:spPr/>
      <dgm:t>
        <a:bodyPr/>
        <a:lstStyle/>
        <a:p>
          <a:pPr algn="l"/>
          <a:r>
            <a:rPr lang="en-US">
              <a:latin typeface="Bahnschrift" pitchFamily="34" charset="0"/>
            </a:rPr>
            <a:t>Buku</a:t>
          </a:r>
        </a:p>
      </dgm:t>
    </dgm:pt>
    <dgm:pt modelId="{673DEAD6-1E44-4ED0-B273-97DA9CF29F1F}" type="parTrans" cxnId="{ABBEAAAC-28D7-4214-965A-F496C28E0DAA}">
      <dgm:prSet/>
      <dgm:spPr/>
      <dgm:t>
        <a:bodyPr/>
        <a:lstStyle/>
        <a:p>
          <a:pPr algn="l"/>
          <a:endParaRPr lang="en-US">
            <a:latin typeface="Bahnschrift" pitchFamily="34" charset="0"/>
          </a:endParaRPr>
        </a:p>
      </dgm:t>
    </dgm:pt>
    <dgm:pt modelId="{0CF23B5E-A86C-466A-8052-B7FCDF3D0993}" type="sibTrans" cxnId="{ABBEAAAC-28D7-4214-965A-F496C28E0DAA}">
      <dgm:prSet/>
      <dgm:spPr/>
      <dgm:t>
        <a:bodyPr/>
        <a:lstStyle/>
        <a:p>
          <a:pPr algn="l"/>
          <a:endParaRPr lang="en-US">
            <a:latin typeface="Bahnschrift" pitchFamily="34" charset="0"/>
          </a:endParaRPr>
        </a:p>
      </dgm:t>
    </dgm:pt>
    <dgm:pt modelId="{6338EC17-6227-4080-9821-5ABF3395A72B}">
      <dgm:prSet/>
      <dgm:spPr/>
      <dgm:t>
        <a:bodyPr/>
        <a:lstStyle/>
        <a:p>
          <a:pPr algn="l"/>
          <a:r>
            <a:rPr lang="en-US" dirty="0" err="1">
              <a:latin typeface="Bahnschrift" pitchFamily="34" charset="0"/>
            </a:rPr>
            <a:t>Laporan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Penelitian</a:t>
          </a:r>
          <a:endParaRPr lang="en-US" dirty="0">
            <a:latin typeface="Bahnschrift" pitchFamily="34" charset="0"/>
          </a:endParaRPr>
        </a:p>
      </dgm:t>
    </dgm:pt>
    <dgm:pt modelId="{B31239B7-64F4-4B7F-9645-4448045B6643}" type="parTrans" cxnId="{51DA908B-07D5-4D94-93B4-E9B2F1E15EBC}">
      <dgm:prSet/>
      <dgm:spPr/>
      <dgm:t>
        <a:bodyPr/>
        <a:lstStyle/>
        <a:p>
          <a:pPr algn="l"/>
          <a:endParaRPr lang="en-US">
            <a:latin typeface="Bahnschrift" pitchFamily="34" charset="0"/>
          </a:endParaRPr>
        </a:p>
      </dgm:t>
    </dgm:pt>
    <dgm:pt modelId="{3FA34E40-2F27-46CE-BA5B-343EA44FF3FE}" type="sibTrans" cxnId="{51DA908B-07D5-4D94-93B4-E9B2F1E15EBC}">
      <dgm:prSet/>
      <dgm:spPr/>
      <dgm:t>
        <a:bodyPr/>
        <a:lstStyle/>
        <a:p>
          <a:pPr algn="l"/>
          <a:endParaRPr lang="en-US">
            <a:latin typeface="Bahnschrift" pitchFamily="34" charset="0"/>
          </a:endParaRPr>
        </a:p>
      </dgm:t>
    </dgm:pt>
    <dgm:pt modelId="{FB47F4FE-D60A-4932-816F-E0A2B95ACFB8}">
      <dgm:prSet/>
      <dgm:spPr/>
      <dgm:t>
        <a:bodyPr/>
        <a:lstStyle/>
        <a:p>
          <a:pPr algn="l"/>
          <a:r>
            <a:rPr lang="en-US" dirty="0" err="1" smtClean="0">
              <a:latin typeface="Bahnschrift" pitchFamily="34" charset="0"/>
            </a:rPr>
            <a:t>Skripsi</a:t>
          </a:r>
          <a:r>
            <a:rPr lang="en-US" dirty="0" smtClean="0">
              <a:latin typeface="Bahnschrift" pitchFamily="34" charset="0"/>
            </a:rPr>
            <a:t>/</a:t>
          </a:r>
          <a:r>
            <a:rPr lang="en-US" dirty="0" err="1" smtClean="0">
              <a:latin typeface="Bahnschrift" pitchFamily="34" charset="0"/>
            </a:rPr>
            <a:t>Tesis</a:t>
          </a:r>
          <a:r>
            <a:rPr lang="en-US" dirty="0" smtClean="0">
              <a:latin typeface="Bahnschrift" pitchFamily="34" charset="0"/>
            </a:rPr>
            <a:t>/</a:t>
          </a:r>
          <a:r>
            <a:rPr lang="en-US" dirty="0" err="1" smtClean="0">
              <a:latin typeface="Bahnschrift" pitchFamily="34" charset="0"/>
            </a:rPr>
            <a:t>Disertasi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>
              <a:latin typeface="Bahnschrift" pitchFamily="34" charset="0"/>
              <a:sym typeface="Wingdings" panose="05000000000000000000" pitchFamily="2" charset="2"/>
            </a:rPr>
            <a:t>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Apa</a:t>
          </a:r>
          <a:r>
            <a:rPr lang="en-US" dirty="0">
              <a:latin typeface="Bahnschrift" pitchFamily="34" charset="0"/>
            </a:rPr>
            <a:t> </a:t>
          </a:r>
          <a:r>
            <a:rPr lang="en-US" dirty="0" err="1">
              <a:latin typeface="Bahnschrift" pitchFamily="34" charset="0"/>
            </a:rPr>
            <a:t>perbedaannya</a:t>
          </a:r>
          <a:r>
            <a:rPr lang="en-US" dirty="0">
              <a:latin typeface="Bahnschrift" pitchFamily="34" charset="0"/>
            </a:rPr>
            <a:t>?</a:t>
          </a:r>
        </a:p>
      </dgm:t>
    </dgm:pt>
    <dgm:pt modelId="{6DB431E3-E61D-4071-9DFD-2BB55199E490}" type="parTrans" cxnId="{F1409A9C-AE3B-4033-A698-570303DA45B1}">
      <dgm:prSet/>
      <dgm:spPr/>
      <dgm:t>
        <a:bodyPr/>
        <a:lstStyle/>
        <a:p>
          <a:pPr algn="l"/>
          <a:endParaRPr lang="en-US">
            <a:latin typeface="Bahnschrift" pitchFamily="34" charset="0"/>
          </a:endParaRPr>
        </a:p>
      </dgm:t>
    </dgm:pt>
    <dgm:pt modelId="{BCA53142-5B7B-4673-85E2-FB14411C0F3E}" type="sibTrans" cxnId="{F1409A9C-AE3B-4033-A698-570303DA45B1}">
      <dgm:prSet/>
      <dgm:spPr/>
      <dgm:t>
        <a:bodyPr/>
        <a:lstStyle/>
        <a:p>
          <a:pPr algn="l"/>
          <a:endParaRPr lang="en-US">
            <a:latin typeface="Bahnschrift" pitchFamily="34" charset="0"/>
          </a:endParaRPr>
        </a:p>
      </dgm:t>
    </dgm:pt>
    <dgm:pt modelId="{4F94D49D-58A3-463F-8A5F-8611D096F6E5}" type="pres">
      <dgm:prSet presAssocID="{BF20E89C-6D63-405A-92D4-62EB73C7AC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83FE6D-CC7B-4C27-95EE-268DC8AB8451}" type="pres">
      <dgm:prSet presAssocID="{7E7ACAB1-FBD9-4332-B678-8B2A9820F388}" presName="boxAndChildren" presStyleCnt="0"/>
      <dgm:spPr/>
    </dgm:pt>
    <dgm:pt modelId="{1876F76B-DB75-4D17-B7CE-977ACE011B60}" type="pres">
      <dgm:prSet presAssocID="{7E7ACAB1-FBD9-4332-B678-8B2A9820F388}" presName="parentTextBox" presStyleLbl="alignNode1" presStyleIdx="0" presStyleCnt="2"/>
      <dgm:spPr/>
      <dgm:t>
        <a:bodyPr/>
        <a:lstStyle/>
        <a:p>
          <a:endParaRPr lang="en-US"/>
        </a:p>
      </dgm:t>
    </dgm:pt>
    <dgm:pt modelId="{F32AF6E9-1A62-42AB-BAE2-0572BED2B9C0}" type="pres">
      <dgm:prSet presAssocID="{7E7ACAB1-FBD9-4332-B678-8B2A9820F388}" presName="descendantBox" presStyleLbl="bgAccFollowNode1" presStyleIdx="0" presStyleCnt="2"/>
      <dgm:spPr/>
      <dgm:t>
        <a:bodyPr/>
        <a:lstStyle/>
        <a:p>
          <a:endParaRPr lang="en-US"/>
        </a:p>
      </dgm:t>
    </dgm:pt>
    <dgm:pt modelId="{E4891D62-4CE4-4D2F-A2B3-1A8CD3297D10}" type="pres">
      <dgm:prSet presAssocID="{EB46FD1D-5BBC-40AD-A359-DB12A1494A4E}" presName="sp" presStyleCnt="0"/>
      <dgm:spPr/>
    </dgm:pt>
    <dgm:pt modelId="{FD2DE601-3958-4D03-A379-82B360CE7A42}" type="pres">
      <dgm:prSet presAssocID="{E7C76F44-6DDE-4B79-9DD3-570831243E3F}" presName="arrowAndChildren" presStyleCnt="0"/>
      <dgm:spPr/>
    </dgm:pt>
    <dgm:pt modelId="{DCAAB09A-5652-4204-9B0C-41B7B0F85764}" type="pres">
      <dgm:prSet presAssocID="{E7C76F44-6DDE-4B79-9DD3-570831243E3F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3FD14B64-CD7B-42DE-A5E5-6A002E4EF3C4}" type="pres">
      <dgm:prSet presAssocID="{E7C76F44-6DDE-4B79-9DD3-570831243E3F}" presName="arrow" presStyleLbl="alignNode1" presStyleIdx="1" presStyleCnt="2"/>
      <dgm:spPr/>
      <dgm:t>
        <a:bodyPr/>
        <a:lstStyle/>
        <a:p>
          <a:endParaRPr lang="en-US"/>
        </a:p>
      </dgm:t>
    </dgm:pt>
    <dgm:pt modelId="{8072BC9B-256D-4622-8515-3AEDCA4181C0}" type="pres">
      <dgm:prSet presAssocID="{E7C76F44-6DDE-4B79-9DD3-570831243E3F}" presName="descendantArrow" presStyleLbl="bgAccFollowNode1" presStyleIdx="1" presStyleCnt="2"/>
      <dgm:spPr/>
      <dgm:t>
        <a:bodyPr/>
        <a:lstStyle/>
        <a:p>
          <a:endParaRPr lang="en-US"/>
        </a:p>
      </dgm:t>
    </dgm:pt>
  </dgm:ptLst>
  <dgm:cxnLst>
    <dgm:cxn modelId="{2CEAF52A-772F-4493-8651-A3092DA41100}" type="presOf" srcId="{E7C76F44-6DDE-4B79-9DD3-570831243E3F}" destId="{3FD14B64-CD7B-42DE-A5E5-6A002E4EF3C4}" srcOrd="1" destOrd="0" presId="urn:microsoft.com/office/officeart/2016/7/layout/VerticalDownArrowProcess"/>
    <dgm:cxn modelId="{76010A41-F4AD-4D1E-9F9A-AFF41F4D57A6}" type="presOf" srcId="{E58A86C3-59BB-4DF5-85DD-FE72A7787610}" destId="{8072BC9B-256D-4622-8515-3AEDCA4181C0}" srcOrd="0" destOrd="0" presId="urn:microsoft.com/office/officeart/2016/7/layout/VerticalDownArrowProcess"/>
    <dgm:cxn modelId="{70BBEBF0-9B79-4100-920D-D82D88690D2E}" type="presOf" srcId="{6338EC17-6227-4080-9821-5ABF3395A72B}" destId="{F32AF6E9-1A62-42AB-BAE2-0572BED2B9C0}" srcOrd="0" destOrd="2" presId="urn:microsoft.com/office/officeart/2016/7/layout/VerticalDownArrowProcess"/>
    <dgm:cxn modelId="{D5675CC8-9013-444D-87B9-3A8EA33E8446}" srcId="{BF20E89C-6D63-405A-92D4-62EB73C7AC0C}" destId="{E7C76F44-6DDE-4B79-9DD3-570831243E3F}" srcOrd="0" destOrd="0" parTransId="{57A2CFC4-5A0A-4944-99D3-719DD06B9618}" sibTransId="{EB46FD1D-5BBC-40AD-A359-DB12A1494A4E}"/>
    <dgm:cxn modelId="{0D6E7B62-D990-4E74-B8A9-FED758A63DA5}" srcId="{E7C76F44-6DDE-4B79-9DD3-570831243E3F}" destId="{E58A86C3-59BB-4DF5-85DD-FE72A7787610}" srcOrd="0" destOrd="0" parTransId="{CB0641AA-486C-4049-AC8A-FAD976DC0912}" sibTransId="{FDD9D12B-AFFE-4561-8056-F779E489AC99}"/>
    <dgm:cxn modelId="{DF91F7AA-A5E3-405B-85C3-D0D3A3F0BB65}" type="presOf" srcId="{A105146E-A6FB-4302-9653-F64935637C8F}" destId="{F32AF6E9-1A62-42AB-BAE2-0572BED2B9C0}" srcOrd="0" destOrd="0" presId="urn:microsoft.com/office/officeart/2016/7/layout/VerticalDownArrowProcess"/>
    <dgm:cxn modelId="{7E6D8F97-52BC-4179-B3FA-7FEB55011918}" type="presOf" srcId="{FB47F4FE-D60A-4932-816F-E0A2B95ACFB8}" destId="{F32AF6E9-1A62-42AB-BAE2-0572BED2B9C0}" srcOrd="0" destOrd="3" presId="urn:microsoft.com/office/officeart/2016/7/layout/VerticalDownArrowProcess"/>
    <dgm:cxn modelId="{F1409A9C-AE3B-4033-A698-570303DA45B1}" srcId="{7E7ACAB1-FBD9-4332-B678-8B2A9820F388}" destId="{FB47F4FE-D60A-4932-816F-E0A2B95ACFB8}" srcOrd="3" destOrd="0" parTransId="{6DB431E3-E61D-4071-9DFD-2BB55199E490}" sibTransId="{BCA53142-5B7B-4673-85E2-FB14411C0F3E}"/>
    <dgm:cxn modelId="{A44CE1C3-8D39-4236-A715-ED73255DCDD4}" srcId="{BF20E89C-6D63-405A-92D4-62EB73C7AC0C}" destId="{7E7ACAB1-FBD9-4332-B678-8B2A9820F388}" srcOrd="1" destOrd="0" parTransId="{75A42D34-AA1B-4A58-BAF7-BD01CB00EF1F}" sibTransId="{B5100E44-8536-41CF-AAFB-76A63E98F5B7}"/>
    <dgm:cxn modelId="{194B47C9-1ADB-4D26-AE85-B6FA98D4FC8A}" type="presOf" srcId="{BF20E89C-6D63-405A-92D4-62EB73C7AC0C}" destId="{4F94D49D-58A3-463F-8A5F-8611D096F6E5}" srcOrd="0" destOrd="0" presId="urn:microsoft.com/office/officeart/2016/7/layout/VerticalDownArrowProcess"/>
    <dgm:cxn modelId="{1E918E3D-F266-4308-9BF9-9680EAF423A0}" type="presOf" srcId="{7E7ACAB1-FBD9-4332-B678-8B2A9820F388}" destId="{1876F76B-DB75-4D17-B7CE-977ACE011B60}" srcOrd="0" destOrd="0" presId="urn:microsoft.com/office/officeart/2016/7/layout/VerticalDownArrowProcess"/>
    <dgm:cxn modelId="{51DA908B-07D5-4D94-93B4-E9B2F1E15EBC}" srcId="{7E7ACAB1-FBD9-4332-B678-8B2A9820F388}" destId="{6338EC17-6227-4080-9821-5ABF3395A72B}" srcOrd="2" destOrd="0" parTransId="{B31239B7-64F4-4B7F-9645-4448045B6643}" sibTransId="{3FA34E40-2F27-46CE-BA5B-343EA44FF3FE}"/>
    <dgm:cxn modelId="{8ADF48B4-060A-4D16-9924-CA3AAFB6F8C3}" type="presOf" srcId="{AE932042-7D80-4C1F-A129-0408D5F8EF59}" destId="{F32AF6E9-1A62-42AB-BAE2-0572BED2B9C0}" srcOrd="0" destOrd="1" presId="urn:microsoft.com/office/officeart/2016/7/layout/VerticalDownArrowProcess"/>
    <dgm:cxn modelId="{DE1A15F8-0C09-4854-8FF5-F04958614970}" type="presOf" srcId="{E7C76F44-6DDE-4B79-9DD3-570831243E3F}" destId="{DCAAB09A-5652-4204-9B0C-41B7B0F85764}" srcOrd="0" destOrd="0" presId="urn:microsoft.com/office/officeart/2016/7/layout/VerticalDownArrowProcess"/>
    <dgm:cxn modelId="{ABBEAAAC-28D7-4214-965A-F496C28E0DAA}" srcId="{7E7ACAB1-FBD9-4332-B678-8B2A9820F388}" destId="{AE932042-7D80-4C1F-A129-0408D5F8EF59}" srcOrd="1" destOrd="0" parTransId="{673DEAD6-1E44-4ED0-B273-97DA9CF29F1F}" sibTransId="{0CF23B5E-A86C-466A-8052-B7FCDF3D0993}"/>
    <dgm:cxn modelId="{BDE2F469-0EEE-41FB-8343-93EE6A3DFC8A}" srcId="{7E7ACAB1-FBD9-4332-B678-8B2A9820F388}" destId="{A105146E-A6FB-4302-9653-F64935637C8F}" srcOrd="0" destOrd="0" parTransId="{A1E841A5-5C42-4DA3-9D33-41D4208FD0E5}" sibTransId="{F310FB3B-2A74-4EE7-ACD5-003C72BFDBB9}"/>
    <dgm:cxn modelId="{0CCCD480-FD9F-48EB-AC5F-438FF9A25EEB}" type="presParOf" srcId="{4F94D49D-58A3-463F-8A5F-8611D096F6E5}" destId="{8E83FE6D-CC7B-4C27-95EE-268DC8AB8451}" srcOrd="0" destOrd="0" presId="urn:microsoft.com/office/officeart/2016/7/layout/VerticalDownArrowProcess"/>
    <dgm:cxn modelId="{BCB30C11-64D6-48ED-A66A-68054DBB3EFF}" type="presParOf" srcId="{8E83FE6D-CC7B-4C27-95EE-268DC8AB8451}" destId="{1876F76B-DB75-4D17-B7CE-977ACE011B60}" srcOrd="0" destOrd="0" presId="urn:microsoft.com/office/officeart/2016/7/layout/VerticalDownArrowProcess"/>
    <dgm:cxn modelId="{7FF79D75-5BCD-49F4-871E-F898077B246E}" type="presParOf" srcId="{8E83FE6D-CC7B-4C27-95EE-268DC8AB8451}" destId="{F32AF6E9-1A62-42AB-BAE2-0572BED2B9C0}" srcOrd="1" destOrd="0" presId="urn:microsoft.com/office/officeart/2016/7/layout/VerticalDownArrowProcess"/>
    <dgm:cxn modelId="{D64CE119-9E44-4C19-84A1-8E18E0754CE2}" type="presParOf" srcId="{4F94D49D-58A3-463F-8A5F-8611D096F6E5}" destId="{E4891D62-4CE4-4D2F-A2B3-1A8CD3297D10}" srcOrd="1" destOrd="0" presId="urn:microsoft.com/office/officeart/2016/7/layout/VerticalDownArrowProcess"/>
    <dgm:cxn modelId="{8ACD79B6-129B-41BF-84D9-0F6503C81040}" type="presParOf" srcId="{4F94D49D-58A3-463F-8A5F-8611D096F6E5}" destId="{FD2DE601-3958-4D03-A379-82B360CE7A42}" srcOrd="2" destOrd="0" presId="urn:microsoft.com/office/officeart/2016/7/layout/VerticalDownArrowProcess"/>
    <dgm:cxn modelId="{A972699C-805B-4B96-8CB5-73E88A05C423}" type="presParOf" srcId="{FD2DE601-3958-4D03-A379-82B360CE7A42}" destId="{DCAAB09A-5652-4204-9B0C-41B7B0F85764}" srcOrd="0" destOrd="0" presId="urn:microsoft.com/office/officeart/2016/7/layout/VerticalDownArrowProcess"/>
    <dgm:cxn modelId="{240EB2C1-D5BC-4D37-A20D-58CA42CA122F}" type="presParOf" srcId="{FD2DE601-3958-4D03-A379-82B360CE7A42}" destId="{3FD14B64-CD7B-42DE-A5E5-6A002E4EF3C4}" srcOrd="1" destOrd="0" presId="urn:microsoft.com/office/officeart/2016/7/layout/VerticalDownArrowProcess"/>
    <dgm:cxn modelId="{176BF6AF-0897-449F-96DC-6E0E6CAAC69D}" type="presParOf" srcId="{FD2DE601-3958-4D03-A379-82B360CE7A42}" destId="{8072BC9B-256D-4622-8515-3AEDCA4181C0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3F46B1-F2AD-4DF3-8B80-AFBF5066216E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B4DDE21-E15D-466B-91B5-5037A13DFC2E}">
      <dgm:prSet custT="1"/>
      <dgm:spPr/>
      <dgm:t>
        <a:bodyPr/>
        <a:lstStyle/>
        <a:p>
          <a:pPr rtl="0"/>
          <a:r>
            <a:rPr lang="en-US" sz="1200" dirty="0" err="1" smtClean="0">
              <a:solidFill>
                <a:schemeClr val="tx1"/>
              </a:solidFill>
              <a:latin typeface="Bahnschrift" pitchFamily="34" charset="0"/>
            </a:rPr>
            <a:t>Kuesioner</a:t>
          </a:r>
          <a:r>
            <a:rPr lang="en-US" sz="1200" dirty="0" smtClean="0">
              <a:solidFill>
                <a:schemeClr val="tx1"/>
              </a:solidFill>
              <a:latin typeface="Bahnschrift" pitchFamily="34" charset="0"/>
            </a:rPr>
            <a:t> (</a:t>
          </a:r>
          <a:r>
            <a:rPr lang="en-US" sz="1200" dirty="0" err="1" smtClean="0">
              <a:solidFill>
                <a:schemeClr val="tx1"/>
              </a:solidFill>
              <a:latin typeface="Bahnschrift" pitchFamily="34" charset="0"/>
            </a:rPr>
            <a:t>jika</a:t>
          </a:r>
          <a:r>
            <a:rPr lang="en-US" sz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Bahnschrift" pitchFamily="34" charset="0"/>
            </a:rPr>
            <a:t>menggunakan</a:t>
          </a:r>
          <a:r>
            <a:rPr lang="en-US" sz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Bahnschrift" pitchFamily="34" charset="0"/>
            </a:rPr>
            <a:t>metode</a:t>
          </a:r>
          <a:r>
            <a:rPr lang="en-US" sz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Bahnschrift" pitchFamily="34" charset="0"/>
            </a:rPr>
            <a:t>survei</a:t>
          </a:r>
          <a:r>
            <a:rPr lang="en-US" sz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Bahnschrift" pitchFamily="34" charset="0"/>
            </a:rPr>
            <a:t>untuk</a:t>
          </a:r>
          <a:r>
            <a:rPr lang="en-US" sz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Bahnschrift" pitchFamily="34" charset="0"/>
            </a:rPr>
            <a:t>mengumpulkan</a:t>
          </a:r>
          <a:r>
            <a:rPr lang="en-US" sz="1200" dirty="0" smtClean="0">
              <a:solidFill>
                <a:schemeClr val="tx1"/>
              </a:solidFill>
              <a:latin typeface="Bahnschrift" pitchFamily="34" charset="0"/>
            </a:rPr>
            <a:t> data) </a:t>
          </a:r>
          <a:endParaRPr lang="en-US" sz="1200" dirty="0">
            <a:solidFill>
              <a:schemeClr val="tx1"/>
            </a:solidFill>
            <a:latin typeface="Bahnschrift" pitchFamily="34" charset="0"/>
          </a:endParaRPr>
        </a:p>
      </dgm:t>
    </dgm:pt>
    <dgm:pt modelId="{235A8271-8F8E-4810-86B5-9889A1FD183A}" type="parTrans" cxnId="{FAC3420C-CECF-40B4-B9D9-AA638C2D558D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Bahnschrift" pitchFamily="34" charset="0"/>
          </a:endParaRPr>
        </a:p>
      </dgm:t>
    </dgm:pt>
    <dgm:pt modelId="{7944B623-4BAF-4815-9D76-0AE2623D0B6C}" type="sibTrans" cxnId="{FAC3420C-CECF-40B4-B9D9-AA638C2D558D}">
      <dgm:prSet custT="1"/>
      <dgm:spPr/>
      <dgm:t>
        <a:bodyPr/>
        <a:lstStyle/>
        <a:p>
          <a:endParaRPr lang="en-US" sz="1200">
            <a:solidFill>
              <a:schemeClr val="tx1"/>
            </a:solidFill>
            <a:latin typeface="Bahnschrift" pitchFamily="34" charset="0"/>
          </a:endParaRPr>
        </a:p>
      </dgm:t>
    </dgm:pt>
    <dgm:pt modelId="{F685530B-E03D-4383-847E-E5702F08729B}">
      <dgm:prSet custT="1"/>
      <dgm:spPr/>
      <dgm:t>
        <a:bodyPr/>
        <a:lstStyle/>
        <a:p>
          <a:pPr rtl="0"/>
          <a:r>
            <a:rPr lang="en-US" sz="1200" dirty="0" err="1" smtClean="0">
              <a:solidFill>
                <a:schemeClr val="tx1"/>
              </a:solidFill>
              <a:latin typeface="Bahnschrift" pitchFamily="34" charset="0"/>
            </a:rPr>
            <a:t>Hasil</a:t>
          </a:r>
          <a:r>
            <a:rPr lang="en-US" sz="1200" dirty="0" smtClean="0">
              <a:solidFill>
                <a:schemeClr val="tx1"/>
              </a:solidFill>
              <a:latin typeface="Bahnschrift" pitchFamily="34" charset="0"/>
            </a:rPr>
            <a:t> output </a:t>
          </a:r>
          <a:r>
            <a:rPr lang="en-US" sz="1200" dirty="0" err="1" smtClean="0">
              <a:solidFill>
                <a:schemeClr val="tx1"/>
              </a:solidFill>
              <a:latin typeface="Bahnschrift" pitchFamily="34" charset="0"/>
            </a:rPr>
            <a:t>pengolahan</a:t>
          </a:r>
          <a:r>
            <a:rPr lang="en-US" sz="1200" dirty="0" smtClean="0">
              <a:solidFill>
                <a:schemeClr val="tx1"/>
              </a:solidFill>
              <a:latin typeface="Bahnschrift" pitchFamily="34" charset="0"/>
            </a:rPr>
            <a:t> data</a:t>
          </a:r>
          <a:endParaRPr lang="en-US" sz="1200" dirty="0">
            <a:solidFill>
              <a:schemeClr val="tx1"/>
            </a:solidFill>
            <a:latin typeface="Bahnschrift" pitchFamily="34" charset="0"/>
          </a:endParaRPr>
        </a:p>
      </dgm:t>
    </dgm:pt>
    <dgm:pt modelId="{FD42B768-3617-435C-B02F-FA44DC2D7DA6}" type="parTrans" cxnId="{66DEB935-2631-46C2-9E00-9DEB477AE28B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Bahnschrift" pitchFamily="34" charset="0"/>
          </a:endParaRPr>
        </a:p>
      </dgm:t>
    </dgm:pt>
    <dgm:pt modelId="{714C88EE-E3DA-4C68-9EC1-B00D809D0351}" type="sibTrans" cxnId="{66DEB935-2631-46C2-9E00-9DEB477AE28B}">
      <dgm:prSet custT="1"/>
      <dgm:spPr/>
      <dgm:t>
        <a:bodyPr/>
        <a:lstStyle/>
        <a:p>
          <a:endParaRPr lang="en-US" sz="1200">
            <a:solidFill>
              <a:schemeClr val="tx1"/>
            </a:solidFill>
            <a:latin typeface="Bahnschrift" pitchFamily="34" charset="0"/>
          </a:endParaRPr>
        </a:p>
      </dgm:t>
    </dgm:pt>
    <dgm:pt modelId="{7BE1E6D3-B66C-4AE3-B508-3D2F8C936324}">
      <dgm:prSet custT="1"/>
      <dgm:spPr/>
      <dgm:t>
        <a:bodyPr/>
        <a:lstStyle/>
        <a:p>
          <a:pPr rtl="0"/>
          <a:r>
            <a:rPr lang="en-US" sz="1200" dirty="0" err="1" smtClean="0">
              <a:solidFill>
                <a:schemeClr val="tx1"/>
              </a:solidFill>
              <a:latin typeface="Bahnschrift" pitchFamily="34" charset="0"/>
            </a:rPr>
            <a:t>Gambar</a:t>
          </a:r>
          <a:r>
            <a:rPr lang="en-US" sz="1200" dirty="0" smtClean="0">
              <a:solidFill>
                <a:schemeClr val="tx1"/>
              </a:solidFill>
              <a:latin typeface="Bahnschrift" pitchFamily="34" charset="0"/>
            </a:rPr>
            <a:t>, </a:t>
          </a:r>
          <a:r>
            <a:rPr lang="en-US" sz="1200" dirty="0" err="1" smtClean="0">
              <a:solidFill>
                <a:schemeClr val="tx1"/>
              </a:solidFill>
              <a:latin typeface="Bahnschrift" pitchFamily="34" charset="0"/>
            </a:rPr>
            <a:t>tabel</a:t>
          </a:r>
          <a:r>
            <a:rPr lang="en-US" sz="1200" dirty="0" smtClean="0">
              <a:solidFill>
                <a:schemeClr val="tx1"/>
              </a:solidFill>
              <a:latin typeface="Bahnschrift" pitchFamily="34" charset="0"/>
            </a:rPr>
            <a:t>, </a:t>
          </a:r>
          <a:r>
            <a:rPr lang="en-US" sz="1200" dirty="0" err="1" smtClean="0">
              <a:solidFill>
                <a:schemeClr val="tx1"/>
              </a:solidFill>
              <a:latin typeface="Bahnschrift" pitchFamily="34" charset="0"/>
            </a:rPr>
            <a:t>desain</a:t>
          </a:r>
          <a:r>
            <a:rPr lang="en-US" sz="1200" dirty="0" smtClean="0">
              <a:solidFill>
                <a:schemeClr val="tx1"/>
              </a:solidFill>
              <a:latin typeface="Bahnschrift" pitchFamily="34" charset="0"/>
            </a:rPr>
            <a:t>, flowchart, </a:t>
          </a:r>
          <a:r>
            <a:rPr lang="en-US" sz="1200" dirty="0" err="1" smtClean="0">
              <a:solidFill>
                <a:schemeClr val="tx1"/>
              </a:solidFill>
              <a:latin typeface="Bahnschrift" pitchFamily="34" charset="0"/>
            </a:rPr>
            <a:t>dan</a:t>
          </a:r>
          <a:r>
            <a:rPr lang="en-US" sz="1200" dirty="0" smtClean="0">
              <a:solidFill>
                <a:schemeClr val="tx1"/>
              </a:solidFill>
              <a:latin typeface="Bahnschrift" pitchFamily="34" charset="0"/>
            </a:rPr>
            <a:t> lain-lain </a:t>
          </a:r>
          <a:endParaRPr lang="en-US" sz="1200" dirty="0">
            <a:solidFill>
              <a:schemeClr val="tx1"/>
            </a:solidFill>
            <a:latin typeface="Bahnschrift" pitchFamily="34" charset="0"/>
          </a:endParaRPr>
        </a:p>
      </dgm:t>
    </dgm:pt>
    <dgm:pt modelId="{3B55F13B-D7CB-4399-8A6B-4531A78B34C7}" type="parTrans" cxnId="{A8857170-7A39-4A05-B3A4-E452CF009FAD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Bahnschrift" pitchFamily="34" charset="0"/>
          </a:endParaRPr>
        </a:p>
      </dgm:t>
    </dgm:pt>
    <dgm:pt modelId="{7844062C-A31D-493C-9D37-F51493F8687E}" type="sibTrans" cxnId="{A8857170-7A39-4A05-B3A4-E452CF009FAD}">
      <dgm:prSet custT="1"/>
      <dgm:spPr/>
      <dgm:t>
        <a:bodyPr/>
        <a:lstStyle/>
        <a:p>
          <a:endParaRPr lang="en-US" sz="1200">
            <a:solidFill>
              <a:schemeClr val="tx1"/>
            </a:solidFill>
            <a:latin typeface="Bahnschrift" pitchFamily="34" charset="0"/>
          </a:endParaRPr>
        </a:p>
      </dgm:t>
    </dgm:pt>
    <dgm:pt modelId="{1C5C345C-7F01-4B59-A6B3-7EFC207BB47C}">
      <dgm:prSet custT="1"/>
      <dgm:spPr/>
      <dgm:t>
        <a:bodyPr/>
        <a:lstStyle/>
        <a:p>
          <a:pPr rtl="0"/>
          <a:r>
            <a:rPr lang="en-US" sz="1200" dirty="0" err="1" smtClean="0">
              <a:solidFill>
                <a:schemeClr val="tx1"/>
              </a:solidFill>
              <a:latin typeface="Bahnschrift" pitchFamily="34" charset="0"/>
            </a:rPr>
            <a:t>Surat</a:t>
          </a:r>
          <a:r>
            <a:rPr lang="en-US" sz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Bahnschrift" pitchFamily="34" charset="0"/>
            </a:rPr>
            <a:t>keterangan</a:t>
          </a:r>
          <a:r>
            <a:rPr lang="en-US" sz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Bahnschrift" pitchFamily="34" charset="0"/>
            </a:rPr>
            <a:t>dari</a:t>
          </a:r>
          <a:r>
            <a:rPr lang="en-US" sz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Bahnschrift" pitchFamily="34" charset="0"/>
            </a:rPr>
            <a:t>perusahaan</a:t>
          </a:r>
          <a:r>
            <a:rPr lang="en-US" sz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Bahnschrift" pitchFamily="34" charset="0"/>
            </a:rPr>
            <a:t>tempat</a:t>
          </a:r>
          <a:r>
            <a:rPr lang="en-US" sz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Bahnschrift" pitchFamily="34" charset="0"/>
            </a:rPr>
            <a:t>kegiatan</a:t>
          </a:r>
          <a:r>
            <a:rPr lang="en-US" sz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Bahnschrift" pitchFamily="34" charset="0"/>
            </a:rPr>
            <a:t>penelitian</a:t>
          </a:r>
          <a:r>
            <a:rPr lang="en-US" sz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200" dirty="0" err="1" smtClean="0">
              <a:solidFill>
                <a:schemeClr val="tx1"/>
              </a:solidFill>
              <a:latin typeface="Bahnschrift" pitchFamily="34" charset="0"/>
            </a:rPr>
            <a:t>dilakukan</a:t>
          </a:r>
          <a:endParaRPr lang="en-US" sz="1200" dirty="0">
            <a:solidFill>
              <a:schemeClr val="tx1"/>
            </a:solidFill>
            <a:latin typeface="Bahnschrift" pitchFamily="34" charset="0"/>
          </a:endParaRPr>
        </a:p>
      </dgm:t>
    </dgm:pt>
    <dgm:pt modelId="{6E322660-A37A-4463-9616-04023D404C62}" type="parTrans" cxnId="{7A313995-864D-4423-BD73-754539A3FEE4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Bahnschrift" pitchFamily="34" charset="0"/>
          </a:endParaRPr>
        </a:p>
      </dgm:t>
    </dgm:pt>
    <dgm:pt modelId="{E6D1ECFA-D39A-4E1B-B5C9-D0A7B058E82E}" type="sibTrans" cxnId="{7A313995-864D-4423-BD73-754539A3FEE4}">
      <dgm:prSet custT="1"/>
      <dgm:spPr/>
      <dgm:t>
        <a:bodyPr/>
        <a:lstStyle/>
        <a:p>
          <a:endParaRPr lang="en-US" sz="1200">
            <a:solidFill>
              <a:schemeClr val="tx1"/>
            </a:solidFill>
            <a:latin typeface="Bahnschrift" pitchFamily="34" charset="0"/>
          </a:endParaRPr>
        </a:p>
      </dgm:t>
    </dgm:pt>
    <dgm:pt modelId="{37A58B0A-8D11-4A28-A7A7-8EC95316F6B3}">
      <dgm:prSet custT="1"/>
      <dgm:spPr/>
      <dgm:t>
        <a:bodyPr/>
        <a:lstStyle/>
        <a:p>
          <a:pPr rtl="0"/>
          <a:r>
            <a:rPr lang="en-US" sz="1200" smtClean="0">
              <a:solidFill>
                <a:schemeClr val="tx1"/>
              </a:solidFill>
              <a:latin typeface="Bahnschrift" pitchFamily="34" charset="0"/>
            </a:rPr>
            <a:t>Dokumen-dokumen yang dapat mendukung laporan skripsi  (lembar bimbingan, surat izin melakukan penelitian dari program studi, dsb)</a:t>
          </a:r>
          <a:endParaRPr lang="en-US" sz="1200">
            <a:solidFill>
              <a:schemeClr val="tx1"/>
            </a:solidFill>
            <a:latin typeface="Bahnschrift" pitchFamily="34" charset="0"/>
          </a:endParaRPr>
        </a:p>
      </dgm:t>
    </dgm:pt>
    <dgm:pt modelId="{4469BBD8-DBC7-48CE-B8DD-346FE28F4EA8}" type="parTrans" cxnId="{2A8F97C3-95F7-4F96-9957-001FE3FC14F0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Bahnschrift" pitchFamily="34" charset="0"/>
          </a:endParaRPr>
        </a:p>
      </dgm:t>
    </dgm:pt>
    <dgm:pt modelId="{634389F8-0440-4065-861D-1A96DE885791}" type="sibTrans" cxnId="{2A8F97C3-95F7-4F96-9957-001FE3FC14F0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Bahnschrift" pitchFamily="34" charset="0"/>
          </a:endParaRPr>
        </a:p>
      </dgm:t>
    </dgm:pt>
    <dgm:pt modelId="{05CC4D77-7C80-4256-9484-641857A79440}" type="pres">
      <dgm:prSet presAssocID="{903F46B1-F2AD-4DF3-8B80-AFBF5066216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9B518F-F86B-4CB6-8B91-864A927534BA}" type="pres">
      <dgm:prSet presAssocID="{2B4DDE21-E15D-466B-91B5-5037A13DFC2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C2407C-69CD-4898-A7B4-9CFCEFC6A519}" type="pres">
      <dgm:prSet presAssocID="{7944B623-4BAF-4815-9D76-0AE2623D0B6C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AE29F6E-5D02-4EB3-ACA0-F3D2CFEE234D}" type="pres">
      <dgm:prSet presAssocID="{7944B623-4BAF-4815-9D76-0AE2623D0B6C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5AD2324A-4A1F-440C-BC53-727D83DDE696}" type="pres">
      <dgm:prSet presAssocID="{F685530B-E03D-4383-847E-E5702F08729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3E5C7-2489-4C83-B05B-3513CEF78387}" type="pres">
      <dgm:prSet presAssocID="{714C88EE-E3DA-4C68-9EC1-B00D809D0351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8F2ACB5-EAEA-45FF-9BCA-FD4567700FB1}" type="pres">
      <dgm:prSet presAssocID="{714C88EE-E3DA-4C68-9EC1-B00D809D0351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BCE44A2-806F-4BD5-9CFC-8090AD34D299}" type="pres">
      <dgm:prSet presAssocID="{7BE1E6D3-B66C-4AE3-B508-3D2F8C93632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7C8006-E2E1-41A8-99F0-D6C5F9D25C77}" type="pres">
      <dgm:prSet presAssocID="{7844062C-A31D-493C-9D37-F51493F8687E}" presName="sibTrans" presStyleLbl="sibTrans2D1" presStyleIdx="2" presStyleCnt="4"/>
      <dgm:spPr/>
      <dgm:t>
        <a:bodyPr/>
        <a:lstStyle/>
        <a:p>
          <a:endParaRPr lang="en-US"/>
        </a:p>
      </dgm:t>
    </dgm:pt>
    <dgm:pt modelId="{D98311E9-4072-4CA9-929E-7839B0EB3244}" type="pres">
      <dgm:prSet presAssocID="{7844062C-A31D-493C-9D37-F51493F8687E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67F49A5-953A-4F95-BA90-DE9A3C654118}" type="pres">
      <dgm:prSet presAssocID="{1C5C345C-7F01-4B59-A6B3-7EFC207BB47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9DEAAB-6B6A-44CD-9216-00B66FACABC1}" type="pres">
      <dgm:prSet presAssocID="{E6D1ECFA-D39A-4E1B-B5C9-D0A7B058E82E}" presName="sibTrans" presStyleLbl="sibTrans2D1" presStyleIdx="3" presStyleCnt="4"/>
      <dgm:spPr/>
      <dgm:t>
        <a:bodyPr/>
        <a:lstStyle/>
        <a:p>
          <a:endParaRPr lang="en-US"/>
        </a:p>
      </dgm:t>
    </dgm:pt>
    <dgm:pt modelId="{954737F4-F3A6-4AD0-8C17-4BB7D37928DA}" type="pres">
      <dgm:prSet presAssocID="{E6D1ECFA-D39A-4E1B-B5C9-D0A7B058E82E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67D7F79D-70C7-4A97-8CC6-FD97B73A4C44}" type="pres">
      <dgm:prSet presAssocID="{37A58B0A-8D11-4A28-A7A7-8EC95316F6B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8F97C3-95F7-4F96-9957-001FE3FC14F0}" srcId="{903F46B1-F2AD-4DF3-8B80-AFBF5066216E}" destId="{37A58B0A-8D11-4A28-A7A7-8EC95316F6B3}" srcOrd="4" destOrd="0" parTransId="{4469BBD8-DBC7-48CE-B8DD-346FE28F4EA8}" sibTransId="{634389F8-0440-4065-861D-1A96DE885791}"/>
    <dgm:cxn modelId="{A3B0E2ED-5FDE-4FDE-956B-91A90C4759AD}" type="presOf" srcId="{7944B623-4BAF-4815-9D76-0AE2623D0B6C}" destId="{FAE29F6E-5D02-4EB3-ACA0-F3D2CFEE234D}" srcOrd="1" destOrd="0" presId="urn:microsoft.com/office/officeart/2005/8/layout/process1"/>
    <dgm:cxn modelId="{BA7F3A43-6AD6-4ACD-980A-A68737F491AE}" type="presOf" srcId="{714C88EE-E3DA-4C68-9EC1-B00D809D0351}" destId="{A843E5C7-2489-4C83-B05B-3513CEF78387}" srcOrd="0" destOrd="0" presId="urn:microsoft.com/office/officeart/2005/8/layout/process1"/>
    <dgm:cxn modelId="{9A3E5048-C1C8-499B-8191-8FA9AC28F77E}" type="presOf" srcId="{E6D1ECFA-D39A-4E1B-B5C9-D0A7B058E82E}" destId="{954737F4-F3A6-4AD0-8C17-4BB7D37928DA}" srcOrd="1" destOrd="0" presId="urn:microsoft.com/office/officeart/2005/8/layout/process1"/>
    <dgm:cxn modelId="{DDD052F4-6192-47D0-B812-7C4EBFADC245}" type="presOf" srcId="{1C5C345C-7F01-4B59-A6B3-7EFC207BB47C}" destId="{467F49A5-953A-4F95-BA90-DE9A3C654118}" srcOrd="0" destOrd="0" presId="urn:microsoft.com/office/officeart/2005/8/layout/process1"/>
    <dgm:cxn modelId="{AEE7142A-AEE7-46BE-84DC-2140A7F83A00}" type="presOf" srcId="{7BE1E6D3-B66C-4AE3-B508-3D2F8C936324}" destId="{FBCE44A2-806F-4BD5-9CFC-8090AD34D299}" srcOrd="0" destOrd="0" presId="urn:microsoft.com/office/officeart/2005/8/layout/process1"/>
    <dgm:cxn modelId="{91BD3D40-F601-479C-B7A5-314CF6BCEB77}" type="presOf" srcId="{7844062C-A31D-493C-9D37-F51493F8687E}" destId="{417C8006-E2E1-41A8-99F0-D6C5F9D25C77}" srcOrd="0" destOrd="0" presId="urn:microsoft.com/office/officeart/2005/8/layout/process1"/>
    <dgm:cxn modelId="{66DEB935-2631-46C2-9E00-9DEB477AE28B}" srcId="{903F46B1-F2AD-4DF3-8B80-AFBF5066216E}" destId="{F685530B-E03D-4383-847E-E5702F08729B}" srcOrd="1" destOrd="0" parTransId="{FD42B768-3617-435C-B02F-FA44DC2D7DA6}" sibTransId="{714C88EE-E3DA-4C68-9EC1-B00D809D0351}"/>
    <dgm:cxn modelId="{A1C2D5B3-B1FE-402C-9645-1EBA40648335}" type="presOf" srcId="{714C88EE-E3DA-4C68-9EC1-B00D809D0351}" destId="{68F2ACB5-EAEA-45FF-9BCA-FD4567700FB1}" srcOrd="1" destOrd="0" presId="urn:microsoft.com/office/officeart/2005/8/layout/process1"/>
    <dgm:cxn modelId="{E4027CE8-E13A-4B83-AFFD-676085594192}" type="presOf" srcId="{37A58B0A-8D11-4A28-A7A7-8EC95316F6B3}" destId="{67D7F79D-70C7-4A97-8CC6-FD97B73A4C44}" srcOrd="0" destOrd="0" presId="urn:microsoft.com/office/officeart/2005/8/layout/process1"/>
    <dgm:cxn modelId="{A8857170-7A39-4A05-B3A4-E452CF009FAD}" srcId="{903F46B1-F2AD-4DF3-8B80-AFBF5066216E}" destId="{7BE1E6D3-B66C-4AE3-B508-3D2F8C936324}" srcOrd="2" destOrd="0" parTransId="{3B55F13B-D7CB-4399-8A6B-4531A78B34C7}" sibTransId="{7844062C-A31D-493C-9D37-F51493F8687E}"/>
    <dgm:cxn modelId="{DDF1C73D-DF7B-4F3C-AE39-EF9A530A56A3}" type="presOf" srcId="{7944B623-4BAF-4815-9D76-0AE2623D0B6C}" destId="{B6C2407C-69CD-4898-A7B4-9CFCEFC6A519}" srcOrd="0" destOrd="0" presId="urn:microsoft.com/office/officeart/2005/8/layout/process1"/>
    <dgm:cxn modelId="{BEC7AB0C-0788-4AAD-9CA2-2E05D2C5FA4C}" type="presOf" srcId="{F685530B-E03D-4383-847E-E5702F08729B}" destId="{5AD2324A-4A1F-440C-BC53-727D83DDE696}" srcOrd="0" destOrd="0" presId="urn:microsoft.com/office/officeart/2005/8/layout/process1"/>
    <dgm:cxn modelId="{BFD1C376-40FA-479B-9A46-45B20FC9DF60}" type="presOf" srcId="{2B4DDE21-E15D-466B-91B5-5037A13DFC2E}" destId="{E79B518F-F86B-4CB6-8B91-864A927534BA}" srcOrd="0" destOrd="0" presId="urn:microsoft.com/office/officeart/2005/8/layout/process1"/>
    <dgm:cxn modelId="{7A313995-864D-4423-BD73-754539A3FEE4}" srcId="{903F46B1-F2AD-4DF3-8B80-AFBF5066216E}" destId="{1C5C345C-7F01-4B59-A6B3-7EFC207BB47C}" srcOrd="3" destOrd="0" parTransId="{6E322660-A37A-4463-9616-04023D404C62}" sibTransId="{E6D1ECFA-D39A-4E1B-B5C9-D0A7B058E82E}"/>
    <dgm:cxn modelId="{7147BED4-0CB4-4FA1-BF59-97784C870965}" type="presOf" srcId="{E6D1ECFA-D39A-4E1B-B5C9-D0A7B058E82E}" destId="{809DEAAB-6B6A-44CD-9216-00B66FACABC1}" srcOrd="0" destOrd="0" presId="urn:microsoft.com/office/officeart/2005/8/layout/process1"/>
    <dgm:cxn modelId="{C357E79D-FADF-49A0-92A1-6F755EDF8D92}" type="presOf" srcId="{7844062C-A31D-493C-9D37-F51493F8687E}" destId="{D98311E9-4072-4CA9-929E-7839B0EB3244}" srcOrd="1" destOrd="0" presId="urn:microsoft.com/office/officeart/2005/8/layout/process1"/>
    <dgm:cxn modelId="{7204F2FD-BA0E-4A87-B654-19900CC73BE5}" type="presOf" srcId="{903F46B1-F2AD-4DF3-8B80-AFBF5066216E}" destId="{05CC4D77-7C80-4256-9484-641857A79440}" srcOrd="0" destOrd="0" presId="urn:microsoft.com/office/officeart/2005/8/layout/process1"/>
    <dgm:cxn modelId="{FAC3420C-CECF-40B4-B9D9-AA638C2D558D}" srcId="{903F46B1-F2AD-4DF3-8B80-AFBF5066216E}" destId="{2B4DDE21-E15D-466B-91B5-5037A13DFC2E}" srcOrd="0" destOrd="0" parTransId="{235A8271-8F8E-4810-86B5-9889A1FD183A}" sibTransId="{7944B623-4BAF-4815-9D76-0AE2623D0B6C}"/>
    <dgm:cxn modelId="{F876611C-3E9D-4BE4-AA1E-F77EC6FCDEB6}" type="presParOf" srcId="{05CC4D77-7C80-4256-9484-641857A79440}" destId="{E79B518F-F86B-4CB6-8B91-864A927534BA}" srcOrd="0" destOrd="0" presId="urn:microsoft.com/office/officeart/2005/8/layout/process1"/>
    <dgm:cxn modelId="{212BA7ED-0311-4BF9-83EA-10299B5CCD85}" type="presParOf" srcId="{05CC4D77-7C80-4256-9484-641857A79440}" destId="{B6C2407C-69CD-4898-A7B4-9CFCEFC6A519}" srcOrd="1" destOrd="0" presId="urn:microsoft.com/office/officeart/2005/8/layout/process1"/>
    <dgm:cxn modelId="{3E51CC77-24C1-42CB-993F-284C017C1328}" type="presParOf" srcId="{B6C2407C-69CD-4898-A7B4-9CFCEFC6A519}" destId="{FAE29F6E-5D02-4EB3-ACA0-F3D2CFEE234D}" srcOrd="0" destOrd="0" presId="urn:microsoft.com/office/officeart/2005/8/layout/process1"/>
    <dgm:cxn modelId="{D0ACFF00-4E59-4CE2-8B55-53BD1B709D7B}" type="presParOf" srcId="{05CC4D77-7C80-4256-9484-641857A79440}" destId="{5AD2324A-4A1F-440C-BC53-727D83DDE696}" srcOrd="2" destOrd="0" presId="urn:microsoft.com/office/officeart/2005/8/layout/process1"/>
    <dgm:cxn modelId="{92D7510B-7670-4633-9912-302A8383AE94}" type="presParOf" srcId="{05CC4D77-7C80-4256-9484-641857A79440}" destId="{A843E5C7-2489-4C83-B05B-3513CEF78387}" srcOrd="3" destOrd="0" presId="urn:microsoft.com/office/officeart/2005/8/layout/process1"/>
    <dgm:cxn modelId="{A07D0F29-A256-4352-B9C5-FCAA7BF7835E}" type="presParOf" srcId="{A843E5C7-2489-4C83-B05B-3513CEF78387}" destId="{68F2ACB5-EAEA-45FF-9BCA-FD4567700FB1}" srcOrd="0" destOrd="0" presId="urn:microsoft.com/office/officeart/2005/8/layout/process1"/>
    <dgm:cxn modelId="{86A7778F-82BB-40BE-9215-338E72519352}" type="presParOf" srcId="{05CC4D77-7C80-4256-9484-641857A79440}" destId="{FBCE44A2-806F-4BD5-9CFC-8090AD34D299}" srcOrd="4" destOrd="0" presId="urn:microsoft.com/office/officeart/2005/8/layout/process1"/>
    <dgm:cxn modelId="{01F9E7F9-84BF-4A29-8B19-F9FFE5D9C1FC}" type="presParOf" srcId="{05CC4D77-7C80-4256-9484-641857A79440}" destId="{417C8006-E2E1-41A8-99F0-D6C5F9D25C77}" srcOrd="5" destOrd="0" presId="urn:microsoft.com/office/officeart/2005/8/layout/process1"/>
    <dgm:cxn modelId="{91AA4579-CBF6-4F73-A333-85366C04C5C1}" type="presParOf" srcId="{417C8006-E2E1-41A8-99F0-D6C5F9D25C77}" destId="{D98311E9-4072-4CA9-929E-7839B0EB3244}" srcOrd="0" destOrd="0" presId="urn:microsoft.com/office/officeart/2005/8/layout/process1"/>
    <dgm:cxn modelId="{14D2059D-E84A-482C-ACF8-51D0942387BB}" type="presParOf" srcId="{05CC4D77-7C80-4256-9484-641857A79440}" destId="{467F49A5-953A-4F95-BA90-DE9A3C654118}" srcOrd="6" destOrd="0" presId="urn:microsoft.com/office/officeart/2005/8/layout/process1"/>
    <dgm:cxn modelId="{AD0CAAD3-752C-4F48-9E43-993912CABD11}" type="presParOf" srcId="{05CC4D77-7C80-4256-9484-641857A79440}" destId="{809DEAAB-6B6A-44CD-9216-00B66FACABC1}" srcOrd="7" destOrd="0" presId="urn:microsoft.com/office/officeart/2005/8/layout/process1"/>
    <dgm:cxn modelId="{22C48B02-1F95-40AF-B62F-44B6BBFE323D}" type="presParOf" srcId="{809DEAAB-6B6A-44CD-9216-00B66FACABC1}" destId="{954737F4-F3A6-4AD0-8C17-4BB7D37928DA}" srcOrd="0" destOrd="0" presId="urn:microsoft.com/office/officeart/2005/8/layout/process1"/>
    <dgm:cxn modelId="{FD08922C-475E-44C4-983B-CE2FE9B7A614}" type="presParOf" srcId="{05CC4D77-7C80-4256-9484-641857A79440}" destId="{67D7F79D-70C7-4A97-8CC6-FD97B73A4C44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F3084B-BA28-4F4F-A3C5-BE1BAF55B17B}" type="doc">
      <dgm:prSet loTypeId="urn:microsoft.com/office/officeart/2005/8/layout/hierarchy4" loCatId="hierarchy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176478C1-D642-436D-9278-3568D231E39F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1800" dirty="0" err="1" smtClean="0">
              <a:solidFill>
                <a:schemeClr val="tx1"/>
              </a:solidFill>
              <a:latin typeface="Bahnschrift" pitchFamily="34" charset="0"/>
            </a:rPr>
            <a:t>Permasalahan</a:t>
          </a:r>
          <a:r>
            <a:rPr lang="en-US" sz="18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id-ID" sz="1800" dirty="0" smtClean="0">
              <a:solidFill>
                <a:schemeClr val="tx1"/>
              </a:solidFill>
              <a:latin typeface="Bahnschrift" pitchFamily="34" charset="0"/>
            </a:rPr>
            <a:t>penelitian </a:t>
          </a:r>
          <a:r>
            <a:rPr lang="en-US" sz="1800" dirty="0" err="1" smtClean="0">
              <a:solidFill>
                <a:schemeClr val="tx1"/>
              </a:solidFill>
              <a:latin typeface="Bahnschrift" pitchFamily="34" charset="0"/>
            </a:rPr>
            <a:t>adalah</a:t>
          </a:r>
          <a:r>
            <a:rPr lang="en-US" sz="18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Bahnschrift" pitchFamily="34" charset="0"/>
            </a:rPr>
            <a:t>jantung</a:t>
          </a:r>
          <a:r>
            <a:rPr lang="en-US" sz="18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Bahnschrift" pitchFamily="34" charset="0"/>
            </a:rPr>
            <a:t>dari</a:t>
          </a:r>
          <a:r>
            <a:rPr lang="en-US" sz="18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Bahnschrift" pitchFamily="34" charset="0"/>
            </a:rPr>
            <a:t>penelitian</a:t>
          </a:r>
          <a:endParaRPr lang="en-US" sz="1800" dirty="0">
            <a:solidFill>
              <a:schemeClr val="tx1"/>
            </a:solidFill>
            <a:latin typeface="Bahnschrift" pitchFamily="34" charset="0"/>
          </a:endParaRPr>
        </a:p>
      </dgm:t>
    </dgm:pt>
    <dgm:pt modelId="{70CF80E7-4E1B-402A-BE12-1C73EFCE87C1}" type="parTrans" cxnId="{7BC4B8F7-E83D-4D42-887E-4DAE9265C83E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Bahnschrift" pitchFamily="34" charset="0"/>
          </a:endParaRPr>
        </a:p>
      </dgm:t>
    </dgm:pt>
    <dgm:pt modelId="{2BADCADE-EA7F-45C7-AB13-4680FD1B1EC4}" type="sibTrans" cxnId="{7BC4B8F7-E83D-4D42-887E-4DAE9265C83E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Bahnschrift" pitchFamily="34" charset="0"/>
          </a:endParaRPr>
        </a:p>
      </dgm:t>
    </dgm:pt>
    <dgm:pt modelId="{161AF668-EC66-46E9-A881-30CB485B1A76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1800" dirty="0" err="1" smtClean="0">
              <a:solidFill>
                <a:schemeClr val="tx1"/>
              </a:solidFill>
              <a:latin typeface="Bahnschrift" pitchFamily="34" charset="0"/>
            </a:rPr>
            <a:t>Penelitian</a:t>
          </a:r>
          <a:r>
            <a:rPr lang="en-US" sz="1800" dirty="0" smtClean="0">
              <a:solidFill>
                <a:schemeClr val="tx1"/>
              </a:solidFill>
              <a:latin typeface="Bahnschrift" pitchFamily="34" charset="0"/>
            </a:rPr>
            <a:t> yang </a:t>
          </a:r>
          <a:r>
            <a:rPr lang="en-US" sz="1800" dirty="0" err="1" smtClean="0">
              <a:solidFill>
                <a:schemeClr val="tx1"/>
              </a:solidFill>
              <a:latin typeface="Bahnschrift" pitchFamily="34" charset="0"/>
            </a:rPr>
            <a:t>baik</a:t>
          </a:r>
          <a:r>
            <a:rPr lang="en-US" sz="18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Bahnschrift" pitchFamily="34" charset="0"/>
            </a:rPr>
            <a:t>selalu</a:t>
          </a:r>
          <a:r>
            <a:rPr lang="en-US" sz="18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Bahnschrift" pitchFamily="34" charset="0"/>
            </a:rPr>
            <a:t>dimulai</a:t>
          </a:r>
          <a:r>
            <a:rPr lang="en-US" sz="18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Bahnschrift" pitchFamily="34" charset="0"/>
            </a:rPr>
            <a:t>dari</a:t>
          </a:r>
          <a:r>
            <a:rPr lang="en-US" sz="18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Bahnschrift" pitchFamily="34" charset="0"/>
            </a:rPr>
            <a:t>perumusan</a:t>
          </a:r>
          <a:r>
            <a:rPr lang="en-US" sz="18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Bahnschrift" pitchFamily="34" charset="0"/>
            </a:rPr>
            <a:t>masalah</a:t>
          </a:r>
          <a:r>
            <a:rPr lang="en-US" sz="18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id-ID" sz="1800" dirty="0" smtClean="0">
              <a:solidFill>
                <a:schemeClr val="tx1"/>
              </a:solidFill>
              <a:latin typeface="Bahnschrift" pitchFamily="34" charset="0"/>
            </a:rPr>
            <a:t>penelitian </a:t>
          </a:r>
          <a:r>
            <a:rPr lang="en-US" sz="1800" dirty="0" smtClean="0">
              <a:solidFill>
                <a:schemeClr val="tx1"/>
              </a:solidFill>
              <a:latin typeface="Bahnschrift" pitchFamily="34" charset="0"/>
            </a:rPr>
            <a:t>yang </a:t>
          </a:r>
          <a:r>
            <a:rPr lang="en-US" sz="1800" dirty="0" err="1" smtClean="0">
              <a:solidFill>
                <a:schemeClr val="tx1"/>
              </a:solidFill>
              <a:latin typeface="Bahnschrift" pitchFamily="34" charset="0"/>
            </a:rPr>
            <a:t>baik</a:t>
          </a:r>
          <a:endParaRPr lang="en-US" sz="1800" dirty="0">
            <a:solidFill>
              <a:schemeClr val="tx1"/>
            </a:solidFill>
            <a:latin typeface="Bahnschrift" pitchFamily="34" charset="0"/>
          </a:endParaRPr>
        </a:p>
      </dgm:t>
    </dgm:pt>
    <dgm:pt modelId="{1790D147-335C-486B-9403-D2289CFA2B88}" type="parTrans" cxnId="{68BA737D-67FE-4AA9-BE67-B2B0704C55C5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Bahnschrift" pitchFamily="34" charset="0"/>
          </a:endParaRPr>
        </a:p>
      </dgm:t>
    </dgm:pt>
    <dgm:pt modelId="{7EE2E57F-B802-4138-8168-3BBFB1F6B65B}" type="sibTrans" cxnId="{68BA737D-67FE-4AA9-BE67-B2B0704C55C5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Bahnschrift" pitchFamily="34" charset="0"/>
          </a:endParaRPr>
        </a:p>
      </dgm:t>
    </dgm:pt>
    <dgm:pt modelId="{81D5A4C7-9AA5-40CE-B806-5BD857BC6E88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id-ID" sz="1800" dirty="0" smtClean="0">
              <a:solidFill>
                <a:schemeClr val="tx1"/>
              </a:solidFill>
              <a:latin typeface="Bahnschrift" pitchFamily="34" charset="0"/>
            </a:rPr>
            <a:t>Fenomena sosial yang layak diteliti, tidak cukup menarik dan unik saja, tetapi harus mengandung masalah yang signifikan</a:t>
          </a:r>
          <a:endParaRPr lang="en-US" sz="1800" dirty="0">
            <a:solidFill>
              <a:schemeClr val="tx1"/>
            </a:solidFill>
            <a:latin typeface="Bahnschrift" pitchFamily="34" charset="0"/>
          </a:endParaRPr>
        </a:p>
      </dgm:t>
    </dgm:pt>
    <dgm:pt modelId="{9EECE8D8-E50F-416C-A3A6-CEF954ECAE19}" type="parTrans" cxnId="{1EC32AF8-7962-4237-BA0C-72CDED020FE5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Bahnschrift" pitchFamily="34" charset="0"/>
          </a:endParaRPr>
        </a:p>
      </dgm:t>
    </dgm:pt>
    <dgm:pt modelId="{5A2ABC92-329B-494B-95DD-8CDDB9F9A78B}" type="sibTrans" cxnId="{1EC32AF8-7962-4237-BA0C-72CDED020FE5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Bahnschrift" pitchFamily="34" charset="0"/>
          </a:endParaRPr>
        </a:p>
      </dgm:t>
    </dgm:pt>
    <dgm:pt modelId="{4369C5D9-E649-4CDC-95C5-B88F596E3EDB}" type="pres">
      <dgm:prSet presAssocID="{61F3084B-BA28-4F4F-A3C5-BE1BAF55B17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26F5921-D385-492C-A38F-95B21354CA7C}" type="pres">
      <dgm:prSet presAssocID="{176478C1-D642-436D-9278-3568D231E39F}" presName="vertOne" presStyleCnt="0"/>
      <dgm:spPr/>
    </dgm:pt>
    <dgm:pt modelId="{8480EE29-6E3E-4900-BB49-D5DC6D47A7B8}" type="pres">
      <dgm:prSet presAssocID="{176478C1-D642-436D-9278-3568D231E39F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E6D605-EB60-43E8-83DA-E1B257E89C0E}" type="pres">
      <dgm:prSet presAssocID="{176478C1-D642-436D-9278-3568D231E39F}" presName="horzOne" presStyleCnt="0"/>
      <dgm:spPr/>
    </dgm:pt>
    <dgm:pt modelId="{E5397410-2EA9-4A9C-B150-27328784A774}" type="pres">
      <dgm:prSet presAssocID="{2BADCADE-EA7F-45C7-AB13-4680FD1B1EC4}" presName="sibSpaceOne" presStyleCnt="0"/>
      <dgm:spPr/>
    </dgm:pt>
    <dgm:pt modelId="{FCC25E98-96A2-46CE-927C-457C40F063AA}" type="pres">
      <dgm:prSet presAssocID="{161AF668-EC66-46E9-A881-30CB485B1A76}" presName="vertOne" presStyleCnt="0"/>
      <dgm:spPr/>
    </dgm:pt>
    <dgm:pt modelId="{9A58417F-4705-43FC-B76C-D7957050547F}" type="pres">
      <dgm:prSet presAssocID="{161AF668-EC66-46E9-A881-30CB485B1A76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FC977D-DC7A-4A33-BA96-1C9F9E06D87A}" type="pres">
      <dgm:prSet presAssocID="{161AF668-EC66-46E9-A881-30CB485B1A76}" presName="horzOne" presStyleCnt="0"/>
      <dgm:spPr/>
    </dgm:pt>
    <dgm:pt modelId="{ED40C378-F830-4C36-A5AD-5B79CC05642B}" type="pres">
      <dgm:prSet presAssocID="{7EE2E57F-B802-4138-8168-3BBFB1F6B65B}" presName="sibSpaceOne" presStyleCnt="0"/>
      <dgm:spPr/>
    </dgm:pt>
    <dgm:pt modelId="{ADBF861F-5510-4CBE-8FBD-B9AA655BEA15}" type="pres">
      <dgm:prSet presAssocID="{81D5A4C7-9AA5-40CE-B806-5BD857BC6E88}" presName="vertOne" presStyleCnt="0"/>
      <dgm:spPr/>
    </dgm:pt>
    <dgm:pt modelId="{05A98A29-E5B1-4E75-A7B9-082DED0DEA11}" type="pres">
      <dgm:prSet presAssocID="{81D5A4C7-9AA5-40CE-B806-5BD857BC6E88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B56391-6264-40FC-8D8B-2D1C3F4CC47B}" type="pres">
      <dgm:prSet presAssocID="{81D5A4C7-9AA5-40CE-B806-5BD857BC6E88}" presName="horzOne" presStyleCnt="0"/>
      <dgm:spPr/>
    </dgm:pt>
  </dgm:ptLst>
  <dgm:cxnLst>
    <dgm:cxn modelId="{1EC32AF8-7962-4237-BA0C-72CDED020FE5}" srcId="{61F3084B-BA28-4F4F-A3C5-BE1BAF55B17B}" destId="{81D5A4C7-9AA5-40CE-B806-5BD857BC6E88}" srcOrd="2" destOrd="0" parTransId="{9EECE8D8-E50F-416C-A3A6-CEF954ECAE19}" sibTransId="{5A2ABC92-329B-494B-95DD-8CDDB9F9A78B}"/>
    <dgm:cxn modelId="{68BA737D-67FE-4AA9-BE67-B2B0704C55C5}" srcId="{61F3084B-BA28-4F4F-A3C5-BE1BAF55B17B}" destId="{161AF668-EC66-46E9-A881-30CB485B1A76}" srcOrd="1" destOrd="0" parTransId="{1790D147-335C-486B-9403-D2289CFA2B88}" sibTransId="{7EE2E57F-B802-4138-8168-3BBFB1F6B65B}"/>
    <dgm:cxn modelId="{7BC4B8F7-E83D-4D42-887E-4DAE9265C83E}" srcId="{61F3084B-BA28-4F4F-A3C5-BE1BAF55B17B}" destId="{176478C1-D642-436D-9278-3568D231E39F}" srcOrd="0" destOrd="0" parTransId="{70CF80E7-4E1B-402A-BE12-1C73EFCE87C1}" sibTransId="{2BADCADE-EA7F-45C7-AB13-4680FD1B1EC4}"/>
    <dgm:cxn modelId="{72481C92-4770-430D-91C2-1C0B7C532B04}" type="presOf" srcId="{161AF668-EC66-46E9-A881-30CB485B1A76}" destId="{9A58417F-4705-43FC-B76C-D7957050547F}" srcOrd="0" destOrd="0" presId="urn:microsoft.com/office/officeart/2005/8/layout/hierarchy4"/>
    <dgm:cxn modelId="{782AA64C-6C12-437F-87AB-645854E32667}" type="presOf" srcId="{81D5A4C7-9AA5-40CE-B806-5BD857BC6E88}" destId="{05A98A29-E5B1-4E75-A7B9-082DED0DEA11}" srcOrd="0" destOrd="0" presId="urn:microsoft.com/office/officeart/2005/8/layout/hierarchy4"/>
    <dgm:cxn modelId="{7EB57BD9-B3E4-414A-928E-4EB5D3BA725E}" type="presOf" srcId="{176478C1-D642-436D-9278-3568D231E39F}" destId="{8480EE29-6E3E-4900-BB49-D5DC6D47A7B8}" srcOrd="0" destOrd="0" presId="urn:microsoft.com/office/officeart/2005/8/layout/hierarchy4"/>
    <dgm:cxn modelId="{33A73506-BF70-4EA5-8FAB-FB05EF18F4F9}" type="presOf" srcId="{61F3084B-BA28-4F4F-A3C5-BE1BAF55B17B}" destId="{4369C5D9-E649-4CDC-95C5-B88F596E3EDB}" srcOrd="0" destOrd="0" presId="urn:microsoft.com/office/officeart/2005/8/layout/hierarchy4"/>
    <dgm:cxn modelId="{EB827D36-B0EC-4768-914D-312E10670220}" type="presParOf" srcId="{4369C5D9-E649-4CDC-95C5-B88F596E3EDB}" destId="{A26F5921-D385-492C-A38F-95B21354CA7C}" srcOrd="0" destOrd="0" presId="urn:microsoft.com/office/officeart/2005/8/layout/hierarchy4"/>
    <dgm:cxn modelId="{500F4471-D0AC-4D0F-9489-AF1ED8305751}" type="presParOf" srcId="{A26F5921-D385-492C-A38F-95B21354CA7C}" destId="{8480EE29-6E3E-4900-BB49-D5DC6D47A7B8}" srcOrd="0" destOrd="0" presId="urn:microsoft.com/office/officeart/2005/8/layout/hierarchy4"/>
    <dgm:cxn modelId="{DF96DE30-E6BC-4407-9D18-CEF9A7CC7EF3}" type="presParOf" srcId="{A26F5921-D385-492C-A38F-95B21354CA7C}" destId="{1AE6D605-EB60-43E8-83DA-E1B257E89C0E}" srcOrd="1" destOrd="0" presId="urn:microsoft.com/office/officeart/2005/8/layout/hierarchy4"/>
    <dgm:cxn modelId="{5F32BA0A-20DB-4264-8FB9-256D0C2D4164}" type="presParOf" srcId="{4369C5D9-E649-4CDC-95C5-B88F596E3EDB}" destId="{E5397410-2EA9-4A9C-B150-27328784A774}" srcOrd="1" destOrd="0" presId="urn:microsoft.com/office/officeart/2005/8/layout/hierarchy4"/>
    <dgm:cxn modelId="{C5C601B1-E86B-49CD-A87D-AC9DBDEE6D28}" type="presParOf" srcId="{4369C5D9-E649-4CDC-95C5-B88F596E3EDB}" destId="{FCC25E98-96A2-46CE-927C-457C40F063AA}" srcOrd="2" destOrd="0" presId="urn:microsoft.com/office/officeart/2005/8/layout/hierarchy4"/>
    <dgm:cxn modelId="{9B6BC95E-6CCC-40E7-AE8E-B400EC0BF0B7}" type="presParOf" srcId="{FCC25E98-96A2-46CE-927C-457C40F063AA}" destId="{9A58417F-4705-43FC-B76C-D7957050547F}" srcOrd="0" destOrd="0" presId="urn:microsoft.com/office/officeart/2005/8/layout/hierarchy4"/>
    <dgm:cxn modelId="{6559B3A1-F8A8-4B07-818F-4612C1AFD923}" type="presParOf" srcId="{FCC25E98-96A2-46CE-927C-457C40F063AA}" destId="{67FC977D-DC7A-4A33-BA96-1C9F9E06D87A}" srcOrd="1" destOrd="0" presId="urn:microsoft.com/office/officeart/2005/8/layout/hierarchy4"/>
    <dgm:cxn modelId="{E8AD4A81-67E0-4DD2-902D-42CA9228452F}" type="presParOf" srcId="{4369C5D9-E649-4CDC-95C5-B88F596E3EDB}" destId="{ED40C378-F830-4C36-A5AD-5B79CC05642B}" srcOrd="3" destOrd="0" presId="urn:microsoft.com/office/officeart/2005/8/layout/hierarchy4"/>
    <dgm:cxn modelId="{AE27E5EF-7519-4C72-ABEE-7580E1257EF0}" type="presParOf" srcId="{4369C5D9-E649-4CDC-95C5-B88F596E3EDB}" destId="{ADBF861F-5510-4CBE-8FBD-B9AA655BEA15}" srcOrd="4" destOrd="0" presId="urn:microsoft.com/office/officeart/2005/8/layout/hierarchy4"/>
    <dgm:cxn modelId="{89617510-0101-4A5F-B986-348461199953}" type="presParOf" srcId="{ADBF861F-5510-4CBE-8FBD-B9AA655BEA15}" destId="{05A98A29-E5B1-4E75-A7B9-082DED0DEA11}" srcOrd="0" destOrd="0" presId="urn:microsoft.com/office/officeart/2005/8/layout/hierarchy4"/>
    <dgm:cxn modelId="{81A31A8F-F560-4507-8BC3-1965CF071DCC}" type="presParOf" srcId="{ADBF861F-5510-4CBE-8FBD-B9AA655BEA15}" destId="{22B56391-6264-40FC-8D8B-2D1C3F4CC47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99A082-AD3A-4DB8-941D-2A7BA8D77900}" type="doc">
      <dgm:prSet loTypeId="urn:microsoft.com/office/officeart/2005/8/layout/hierarchy3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1D63BC4-D74C-4160-98A3-B2D80150C5BB}">
      <dgm:prSet custT="1"/>
      <dgm:spPr/>
      <dgm:t>
        <a:bodyPr/>
        <a:lstStyle/>
        <a:p>
          <a:pPr rtl="0"/>
          <a:r>
            <a:rPr lang="en-US" sz="1400" b="0" baseline="0" smtClean="0">
              <a:solidFill>
                <a:schemeClr val="tx1"/>
              </a:solidFill>
            </a:rPr>
            <a:t>Cari data dan fakta mengenai fenomena penelitian yang diangkat</a:t>
          </a:r>
          <a:endParaRPr lang="en-US" sz="1400" dirty="0">
            <a:solidFill>
              <a:schemeClr val="tx1"/>
            </a:solidFill>
          </a:endParaRPr>
        </a:p>
      </dgm:t>
    </dgm:pt>
    <dgm:pt modelId="{84370E78-80A9-4FEE-8CD9-8041A1619020}" type="parTrans" cxnId="{34F57D60-A11F-4275-A29E-FF96B716EE04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191A6F02-909D-4839-9BC5-B2D41957B16A}" type="sibTrans" cxnId="{34F57D60-A11F-4275-A29E-FF96B716EE04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738BE9C2-A152-4F8F-9717-60FF08A0A41A}">
      <dgm:prSet custT="1"/>
      <dgm:spPr/>
      <dgm:t>
        <a:bodyPr/>
        <a:lstStyle/>
        <a:p>
          <a:pPr rtl="0"/>
          <a:r>
            <a:rPr lang="en-US" sz="1400" b="0" baseline="0" dirty="0" err="1" smtClean="0">
              <a:solidFill>
                <a:schemeClr val="tx1"/>
              </a:solidFill>
            </a:rPr>
            <a:t>Buat</a:t>
          </a:r>
          <a:r>
            <a:rPr lang="en-US" sz="1400" b="0" baseline="0" dirty="0" smtClean="0">
              <a:solidFill>
                <a:schemeClr val="tx1"/>
              </a:solidFill>
            </a:rPr>
            <a:t> </a:t>
          </a:r>
          <a:r>
            <a:rPr lang="en-US" sz="1400" b="0" baseline="0" dirty="0" err="1" smtClean="0">
              <a:solidFill>
                <a:schemeClr val="tx1"/>
              </a:solidFill>
            </a:rPr>
            <a:t>gambaran</a:t>
          </a:r>
          <a:r>
            <a:rPr lang="en-US" sz="1400" b="0" baseline="0" dirty="0" smtClean="0">
              <a:solidFill>
                <a:schemeClr val="tx1"/>
              </a:solidFill>
            </a:rPr>
            <a:t> </a:t>
          </a:r>
          <a:r>
            <a:rPr lang="en-US" sz="1400" b="1" baseline="0" dirty="0" err="1" smtClean="0">
              <a:solidFill>
                <a:schemeClr val="tx1"/>
              </a:solidFill>
            </a:rPr>
            <a:t>alur</a:t>
          </a:r>
          <a:r>
            <a:rPr lang="en-US" sz="1400" b="1" baseline="0" dirty="0" smtClean="0">
              <a:solidFill>
                <a:schemeClr val="tx1"/>
              </a:solidFill>
            </a:rPr>
            <a:t> </a:t>
          </a:r>
          <a:r>
            <a:rPr lang="en-US" sz="1400" b="1" baseline="0" dirty="0" err="1" smtClean="0">
              <a:solidFill>
                <a:schemeClr val="tx1"/>
              </a:solidFill>
            </a:rPr>
            <a:t>kerangka</a:t>
          </a:r>
          <a:r>
            <a:rPr lang="en-US" sz="1400" b="1" baseline="0" dirty="0" smtClean="0">
              <a:solidFill>
                <a:schemeClr val="tx1"/>
              </a:solidFill>
            </a:rPr>
            <a:t> </a:t>
          </a:r>
          <a:r>
            <a:rPr lang="en-US" sz="1400" b="0" baseline="0" dirty="0" err="1" smtClean="0">
              <a:solidFill>
                <a:schemeClr val="tx1"/>
              </a:solidFill>
            </a:rPr>
            <a:t>latar</a:t>
          </a:r>
          <a:r>
            <a:rPr lang="en-US" sz="1400" b="0" baseline="0" dirty="0" smtClean="0">
              <a:solidFill>
                <a:schemeClr val="tx1"/>
              </a:solidFill>
            </a:rPr>
            <a:t> </a:t>
          </a:r>
          <a:r>
            <a:rPr lang="en-US" sz="1400" b="0" baseline="0" dirty="0" err="1" smtClean="0">
              <a:solidFill>
                <a:schemeClr val="tx1"/>
              </a:solidFill>
            </a:rPr>
            <a:t>belakang</a:t>
          </a:r>
          <a:r>
            <a:rPr lang="en-US" sz="1400" b="0" baseline="0" dirty="0" smtClean="0">
              <a:solidFill>
                <a:schemeClr val="tx1"/>
              </a:solidFill>
            </a:rPr>
            <a:t> </a:t>
          </a:r>
          <a:r>
            <a:rPr lang="en-US" sz="1400" b="0" baseline="0" dirty="0" err="1" smtClean="0">
              <a:solidFill>
                <a:schemeClr val="tx1"/>
              </a:solidFill>
            </a:rPr>
            <a:t>masalah</a:t>
          </a:r>
          <a:endParaRPr lang="en-US" sz="1400" dirty="0">
            <a:solidFill>
              <a:schemeClr val="tx1"/>
            </a:solidFill>
          </a:endParaRPr>
        </a:p>
      </dgm:t>
    </dgm:pt>
    <dgm:pt modelId="{7B479E47-88A6-43C4-9BB3-60ADEDA8AE6D}" type="parTrans" cxnId="{341CBA40-0FDC-492B-BFA6-164F812E943E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5640989D-CDDF-4681-83AC-0B5FB0B48916}" type="sibTrans" cxnId="{341CBA40-0FDC-492B-BFA6-164F812E943E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F28F7B52-2A5D-41D8-9F33-D389BCBB50D3}">
      <dgm:prSet custT="1"/>
      <dgm:spPr/>
      <dgm:t>
        <a:bodyPr/>
        <a:lstStyle/>
        <a:p>
          <a:pPr rtl="0"/>
          <a:r>
            <a:rPr lang="en-US" sz="1400" b="0" baseline="0" dirty="0" err="1" smtClean="0">
              <a:solidFill>
                <a:schemeClr val="tx1"/>
              </a:solidFill>
            </a:rPr>
            <a:t>Menyusun</a:t>
          </a:r>
          <a:r>
            <a:rPr lang="en-US" sz="1400" b="0" baseline="0" dirty="0" smtClean="0">
              <a:solidFill>
                <a:schemeClr val="tx1"/>
              </a:solidFill>
            </a:rPr>
            <a:t> </a:t>
          </a:r>
          <a:r>
            <a:rPr lang="en-US" sz="1400" b="0" baseline="0" dirty="0" err="1" smtClean="0">
              <a:solidFill>
                <a:schemeClr val="tx1"/>
              </a:solidFill>
            </a:rPr>
            <a:t>Latar</a:t>
          </a:r>
          <a:r>
            <a:rPr lang="en-US" sz="1400" b="0" baseline="0" dirty="0" smtClean="0">
              <a:solidFill>
                <a:schemeClr val="tx1"/>
              </a:solidFill>
            </a:rPr>
            <a:t> </a:t>
          </a:r>
          <a:r>
            <a:rPr lang="en-US" sz="1400" b="0" baseline="0" dirty="0" err="1" smtClean="0">
              <a:solidFill>
                <a:schemeClr val="tx1"/>
              </a:solidFill>
            </a:rPr>
            <a:t>Belakang</a:t>
          </a:r>
          <a:r>
            <a:rPr lang="en-US" sz="1400" b="0" baseline="0" dirty="0" smtClean="0">
              <a:solidFill>
                <a:schemeClr val="tx1"/>
              </a:solidFill>
            </a:rPr>
            <a:t> </a:t>
          </a:r>
          <a:r>
            <a:rPr lang="en-US" sz="1400" b="0" baseline="0" dirty="0" err="1" smtClean="0">
              <a:solidFill>
                <a:schemeClr val="tx1"/>
              </a:solidFill>
            </a:rPr>
            <a:t>masalah</a:t>
          </a:r>
          <a:r>
            <a:rPr lang="en-US" sz="1400" b="0" baseline="0" dirty="0" smtClean="0">
              <a:solidFill>
                <a:schemeClr val="tx1"/>
              </a:solidFill>
            </a:rPr>
            <a:t> </a:t>
          </a:r>
          <a:r>
            <a:rPr lang="en-US" sz="1400" b="0" baseline="0" dirty="0" err="1" smtClean="0">
              <a:solidFill>
                <a:schemeClr val="tx1"/>
              </a:solidFill>
            </a:rPr>
            <a:t>secara</a:t>
          </a:r>
          <a:r>
            <a:rPr lang="en-US" sz="1400" b="0" baseline="0" dirty="0" smtClean="0">
              <a:solidFill>
                <a:schemeClr val="tx1"/>
              </a:solidFill>
            </a:rPr>
            <a:t> </a:t>
          </a:r>
          <a:r>
            <a:rPr lang="en-US" sz="1400" b="0" baseline="0" dirty="0" err="1" smtClean="0">
              <a:solidFill>
                <a:schemeClr val="tx1"/>
              </a:solidFill>
            </a:rPr>
            <a:t>sistematis</a:t>
          </a:r>
          <a:r>
            <a:rPr lang="en-US" sz="1400" b="0" baseline="0" dirty="0" smtClean="0">
              <a:solidFill>
                <a:schemeClr val="tx1"/>
              </a:solidFill>
            </a:rPr>
            <a:t>, </a:t>
          </a:r>
          <a:r>
            <a:rPr lang="en-US" sz="1400" b="0" baseline="0" dirty="0" err="1" smtClean="0">
              <a:solidFill>
                <a:schemeClr val="tx1"/>
              </a:solidFill>
            </a:rPr>
            <a:t>dari</a:t>
          </a:r>
          <a:r>
            <a:rPr lang="en-US" sz="1400" b="0" baseline="0" dirty="0" smtClean="0">
              <a:solidFill>
                <a:schemeClr val="tx1"/>
              </a:solidFill>
            </a:rPr>
            <a:t> </a:t>
          </a:r>
          <a:r>
            <a:rPr lang="en-US" sz="1400" b="0" baseline="0" dirty="0" err="1" smtClean="0">
              <a:solidFill>
                <a:schemeClr val="tx1"/>
              </a:solidFill>
            </a:rPr>
            <a:t>umum</a:t>
          </a:r>
          <a:r>
            <a:rPr lang="en-US" sz="1400" b="0" baseline="0" dirty="0" smtClean="0">
              <a:solidFill>
                <a:schemeClr val="tx1"/>
              </a:solidFill>
            </a:rPr>
            <a:t> </a:t>
          </a:r>
          <a:r>
            <a:rPr lang="en-US" sz="1400" b="0" baseline="0" dirty="0" err="1" smtClean="0">
              <a:solidFill>
                <a:schemeClr val="tx1"/>
              </a:solidFill>
            </a:rPr>
            <a:t>ke</a:t>
          </a:r>
          <a:r>
            <a:rPr lang="en-US" sz="1400" b="0" baseline="0" dirty="0" smtClean="0">
              <a:solidFill>
                <a:schemeClr val="tx1"/>
              </a:solidFill>
            </a:rPr>
            <a:t> </a:t>
          </a:r>
          <a:r>
            <a:rPr lang="en-US" sz="1400" b="0" baseline="0" dirty="0" err="1" smtClean="0">
              <a:solidFill>
                <a:schemeClr val="tx1"/>
              </a:solidFill>
            </a:rPr>
            <a:t>khusus</a:t>
          </a:r>
          <a:r>
            <a:rPr lang="en-US" sz="1400" b="0" baseline="0" dirty="0" smtClean="0">
              <a:solidFill>
                <a:schemeClr val="tx1"/>
              </a:solidFill>
            </a:rPr>
            <a:t> (</a:t>
          </a:r>
          <a:r>
            <a:rPr lang="en-US" sz="1400" b="0" baseline="0" dirty="0" err="1" smtClean="0">
              <a:solidFill>
                <a:schemeClr val="tx1"/>
              </a:solidFill>
            </a:rPr>
            <a:t>segitiga</a:t>
          </a:r>
          <a:r>
            <a:rPr lang="en-US" sz="1400" b="0" baseline="0" dirty="0" smtClean="0">
              <a:solidFill>
                <a:schemeClr val="tx1"/>
              </a:solidFill>
            </a:rPr>
            <a:t> </a:t>
          </a:r>
          <a:r>
            <a:rPr lang="en-US" sz="1400" b="0" baseline="0" dirty="0" err="1" smtClean="0">
              <a:solidFill>
                <a:schemeClr val="tx1"/>
              </a:solidFill>
            </a:rPr>
            <a:t>terbalik</a:t>
          </a:r>
          <a:r>
            <a:rPr lang="en-US" sz="1400" b="0" baseline="0" dirty="0" smtClean="0">
              <a:solidFill>
                <a:schemeClr val="tx1"/>
              </a:solidFill>
            </a:rPr>
            <a:t>)</a:t>
          </a:r>
          <a:endParaRPr lang="en-US" sz="1400" dirty="0">
            <a:solidFill>
              <a:schemeClr val="tx1"/>
            </a:solidFill>
          </a:endParaRPr>
        </a:p>
      </dgm:t>
    </dgm:pt>
    <dgm:pt modelId="{3E1B2F45-489A-4E32-97B1-891634FD3E7E}" type="parTrans" cxnId="{254D2927-77AC-4764-AABF-321F5309F300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96AE311B-0091-493D-9F68-19AA718A23F0}" type="sibTrans" cxnId="{254D2927-77AC-4764-AABF-321F5309F300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7CC2D1BC-900D-409D-86D2-32AC7C7E363D}">
      <dgm:prSet custT="1"/>
      <dgm:spPr/>
      <dgm:t>
        <a:bodyPr/>
        <a:lstStyle/>
        <a:p>
          <a:pPr rtl="0"/>
          <a:r>
            <a:rPr lang="en-US" sz="1400" b="0" baseline="0" dirty="0" err="1" smtClean="0">
              <a:solidFill>
                <a:schemeClr val="tx1"/>
              </a:solidFill>
            </a:rPr>
            <a:t>Lengkapi</a:t>
          </a:r>
          <a:r>
            <a:rPr lang="en-US" sz="1400" b="0" baseline="0" dirty="0" smtClean="0">
              <a:solidFill>
                <a:schemeClr val="tx1"/>
              </a:solidFill>
            </a:rPr>
            <a:t> </a:t>
          </a:r>
          <a:r>
            <a:rPr lang="en-US" sz="1400" b="0" baseline="0" dirty="0" err="1" smtClean="0">
              <a:solidFill>
                <a:schemeClr val="tx1"/>
              </a:solidFill>
            </a:rPr>
            <a:t>setiap</a:t>
          </a:r>
          <a:r>
            <a:rPr lang="en-US" sz="1400" b="0" baseline="0" dirty="0" smtClean="0">
              <a:solidFill>
                <a:schemeClr val="tx1"/>
              </a:solidFill>
            </a:rPr>
            <a:t> </a:t>
          </a:r>
          <a:r>
            <a:rPr lang="en-US" sz="1400" b="0" baseline="0" dirty="0" err="1" smtClean="0">
              <a:solidFill>
                <a:schemeClr val="tx1"/>
              </a:solidFill>
            </a:rPr>
            <a:t>penggambaran</a:t>
          </a:r>
          <a:r>
            <a:rPr lang="en-US" sz="1400" b="0" baseline="0" dirty="0" smtClean="0">
              <a:solidFill>
                <a:schemeClr val="tx1"/>
              </a:solidFill>
            </a:rPr>
            <a:t> </a:t>
          </a:r>
          <a:r>
            <a:rPr lang="en-US" sz="1400" b="0" baseline="0" dirty="0" err="1" smtClean="0">
              <a:solidFill>
                <a:schemeClr val="tx1"/>
              </a:solidFill>
            </a:rPr>
            <a:t>fenomena</a:t>
          </a:r>
          <a:r>
            <a:rPr lang="en-US" sz="1400" b="0" baseline="0" dirty="0" smtClean="0">
              <a:solidFill>
                <a:schemeClr val="tx1"/>
              </a:solidFill>
            </a:rPr>
            <a:t> </a:t>
          </a:r>
          <a:r>
            <a:rPr lang="en-US" sz="1400" b="0" baseline="0" dirty="0" err="1" smtClean="0">
              <a:solidFill>
                <a:schemeClr val="tx1"/>
              </a:solidFill>
            </a:rPr>
            <a:t>dengan</a:t>
          </a:r>
          <a:r>
            <a:rPr lang="en-US" sz="1400" b="0" baseline="0" dirty="0" smtClean="0">
              <a:solidFill>
                <a:schemeClr val="tx1"/>
              </a:solidFill>
            </a:rPr>
            <a:t> </a:t>
          </a:r>
          <a:r>
            <a:rPr lang="en-US" sz="1400" b="0" baseline="0" dirty="0" err="1" smtClean="0">
              <a:solidFill>
                <a:schemeClr val="tx1"/>
              </a:solidFill>
            </a:rPr>
            <a:t>fakta</a:t>
          </a:r>
          <a:r>
            <a:rPr lang="en-US" sz="1400" b="0" baseline="0" dirty="0" smtClean="0">
              <a:solidFill>
                <a:schemeClr val="tx1"/>
              </a:solidFill>
            </a:rPr>
            <a:t> </a:t>
          </a:r>
          <a:r>
            <a:rPr lang="en-US" sz="1400" b="0" baseline="0" dirty="0" err="1" smtClean="0">
              <a:solidFill>
                <a:schemeClr val="tx1"/>
              </a:solidFill>
            </a:rPr>
            <a:t>dan</a:t>
          </a:r>
          <a:r>
            <a:rPr lang="en-US" sz="1400" b="0" baseline="0" dirty="0" smtClean="0">
              <a:solidFill>
                <a:schemeClr val="tx1"/>
              </a:solidFill>
            </a:rPr>
            <a:t> data yang </a:t>
          </a:r>
          <a:r>
            <a:rPr lang="en-US" sz="1400" b="0" baseline="0" dirty="0" err="1" smtClean="0">
              <a:solidFill>
                <a:schemeClr val="tx1"/>
              </a:solidFill>
            </a:rPr>
            <a:t>ditemukan</a:t>
          </a:r>
          <a:endParaRPr lang="en-US" sz="1400" dirty="0">
            <a:solidFill>
              <a:schemeClr val="tx1"/>
            </a:solidFill>
          </a:endParaRPr>
        </a:p>
      </dgm:t>
    </dgm:pt>
    <dgm:pt modelId="{02A7A5A2-25A8-4B13-8FD6-A95769C39DE6}" type="parTrans" cxnId="{088C54DF-BB10-4952-BDAA-75371261E9BA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8A4E15CF-1C77-4AE6-B10A-069B41BDFEB6}" type="sibTrans" cxnId="{088C54DF-BB10-4952-BDAA-75371261E9BA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D6008A6F-A286-4E97-9EE5-052B400F40BB}">
      <dgm:prSet custT="1"/>
      <dgm:spPr/>
      <dgm:t>
        <a:bodyPr/>
        <a:lstStyle/>
        <a:p>
          <a:pPr rtl="0"/>
          <a:r>
            <a:rPr lang="en-US" sz="1400" b="0" baseline="0" dirty="0" err="1" smtClean="0">
              <a:solidFill>
                <a:schemeClr val="tx1"/>
              </a:solidFill>
            </a:rPr>
            <a:t>Parafrase</a:t>
          </a:r>
          <a:r>
            <a:rPr lang="en-US" sz="1400" b="0" baseline="0" dirty="0" smtClean="0">
              <a:solidFill>
                <a:schemeClr val="tx1"/>
              </a:solidFill>
            </a:rPr>
            <a:t> </a:t>
          </a:r>
          <a:r>
            <a:rPr lang="en-US" sz="1400" b="0" baseline="0" dirty="0" err="1" smtClean="0">
              <a:solidFill>
                <a:schemeClr val="tx1"/>
              </a:solidFill>
            </a:rPr>
            <a:t>setiap</a:t>
          </a:r>
          <a:r>
            <a:rPr lang="en-US" sz="1400" b="0" baseline="0" dirty="0" smtClean="0">
              <a:solidFill>
                <a:schemeClr val="tx1"/>
              </a:solidFill>
            </a:rPr>
            <a:t> </a:t>
          </a:r>
          <a:r>
            <a:rPr lang="en-US" sz="1400" b="0" baseline="0" dirty="0" err="1" smtClean="0">
              <a:solidFill>
                <a:schemeClr val="tx1"/>
              </a:solidFill>
            </a:rPr>
            <a:t>paragraf</a:t>
          </a:r>
          <a:r>
            <a:rPr lang="en-US" sz="1400" b="0" baseline="0" dirty="0" smtClean="0">
              <a:solidFill>
                <a:schemeClr val="tx1"/>
              </a:solidFill>
            </a:rPr>
            <a:t> </a:t>
          </a:r>
          <a:r>
            <a:rPr lang="en-US" sz="1400" b="0" baseline="0" dirty="0" err="1" smtClean="0">
              <a:solidFill>
                <a:schemeClr val="tx1"/>
              </a:solidFill>
            </a:rPr>
            <a:t>sehingga</a:t>
          </a:r>
          <a:r>
            <a:rPr lang="en-US" sz="1400" b="0" baseline="0" dirty="0" smtClean="0">
              <a:solidFill>
                <a:schemeClr val="tx1"/>
              </a:solidFill>
            </a:rPr>
            <a:t> data </a:t>
          </a:r>
          <a:r>
            <a:rPr lang="en-US" sz="1400" b="0" baseline="0" dirty="0" err="1" smtClean="0">
              <a:solidFill>
                <a:schemeClr val="tx1"/>
              </a:solidFill>
            </a:rPr>
            <a:t>dan</a:t>
          </a:r>
          <a:r>
            <a:rPr lang="en-US" sz="1400" b="0" baseline="0" dirty="0" smtClean="0">
              <a:solidFill>
                <a:schemeClr val="tx1"/>
              </a:solidFill>
            </a:rPr>
            <a:t> </a:t>
          </a:r>
          <a:r>
            <a:rPr lang="en-US" sz="1400" b="0" baseline="0" dirty="0" err="1" smtClean="0">
              <a:solidFill>
                <a:schemeClr val="tx1"/>
              </a:solidFill>
            </a:rPr>
            <a:t>fakta</a:t>
          </a:r>
          <a:r>
            <a:rPr lang="en-US" sz="1400" b="0" baseline="0" dirty="0" smtClean="0">
              <a:solidFill>
                <a:schemeClr val="tx1"/>
              </a:solidFill>
            </a:rPr>
            <a:t> </a:t>
          </a:r>
          <a:r>
            <a:rPr lang="en-US" sz="1400" b="0" baseline="0" dirty="0" err="1" smtClean="0">
              <a:solidFill>
                <a:schemeClr val="tx1"/>
              </a:solidFill>
            </a:rPr>
            <a:t>bukan</a:t>
          </a:r>
          <a:r>
            <a:rPr lang="en-US" sz="1400" b="0" baseline="0" dirty="0" smtClean="0">
              <a:solidFill>
                <a:schemeClr val="tx1"/>
              </a:solidFill>
            </a:rPr>
            <a:t> </a:t>
          </a:r>
          <a:r>
            <a:rPr lang="en-US" sz="1400" b="0" baseline="0" dirty="0" err="1" smtClean="0">
              <a:solidFill>
                <a:schemeClr val="tx1"/>
              </a:solidFill>
            </a:rPr>
            <a:t>menjadi</a:t>
          </a:r>
          <a:r>
            <a:rPr lang="en-US" sz="1400" b="0" baseline="0" dirty="0" smtClean="0">
              <a:solidFill>
                <a:schemeClr val="tx1"/>
              </a:solidFill>
            </a:rPr>
            <a:t> </a:t>
          </a:r>
          <a:r>
            <a:rPr lang="en-US" sz="1400" b="0" baseline="0" dirty="0" err="1" smtClean="0">
              <a:solidFill>
                <a:schemeClr val="tx1"/>
              </a:solidFill>
            </a:rPr>
            <a:t>suatu</a:t>
          </a:r>
          <a:r>
            <a:rPr lang="en-US" sz="1400" b="0" baseline="0" dirty="0" smtClean="0">
              <a:solidFill>
                <a:schemeClr val="tx1"/>
              </a:solidFill>
            </a:rPr>
            <a:t> yang </a:t>
          </a:r>
          <a:r>
            <a:rPr lang="en-US" sz="1400" b="0" baseline="0" dirty="0" err="1" smtClean="0">
              <a:solidFill>
                <a:schemeClr val="tx1"/>
              </a:solidFill>
            </a:rPr>
            <a:t>terpisah</a:t>
          </a:r>
          <a:r>
            <a:rPr lang="en-US" sz="1400" b="0" baseline="0" dirty="0" smtClean="0">
              <a:solidFill>
                <a:schemeClr val="tx1"/>
              </a:solidFill>
            </a:rPr>
            <a:t> </a:t>
          </a:r>
          <a:r>
            <a:rPr lang="en-US" sz="1400" b="0" baseline="0" dirty="0" err="1" smtClean="0">
              <a:solidFill>
                <a:schemeClr val="tx1"/>
              </a:solidFill>
            </a:rPr>
            <a:t>dengan</a:t>
          </a:r>
          <a:r>
            <a:rPr lang="en-US" sz="1400" b="0" baseline="0" dirty="0" smtClean="0">
              <a:solidFill>
                <a:schemeClr val="tx1"/>
              </a:solidFill>
            </a:rPr>
            <a:t> </a:t>
          </a:r>
          <a:r>
            <a:rPr lang="en-US" sz="1400" b="0" baseline="0" dirty="0" err="1" smtClean="0">
              <a:solidFill>
                <a:schemeClr val="tx1"/>
              </a:solidFill>
            </a:rPr>
            <a:t>alur</a:t>
          </a:r>
          <a:r>
            <a:rPr lang="en-US" sz="1400" b="0" baseline="0" dirty="0" smtClean="0">
              <a:solidFill>
                <a:schemeClr val="tx1"/>
              </a:solidFill>
            </a:rPr>
            <a:t> </a:t>
          </a:r>
          <a:r>
            <a:rPr lang="en-US" sz="1400" b="0" baseline="0" dirty="0" err="1" smtClean="0">
              <a:solidFill>
                <a:schemeClr val="tx1"/>
              </a:solidFill>
            </a:rPr>
            <a:t>latar</a:t>
          </a:r>
          <a:r>
            <a:rPr lang="en-US" sz="1400" b="0" baseline="0" dirty="0" smtClean="0">
              <a:solidFill>
                <a:schemeClr val="tx1"/>
              </a:solidFill>
            </a:rPr>
            <a:t> </a:t>
          </a:r>
          <a:r>
            <a:rPr lang="en-US" sz="1400" b="0" baseline="0" dirty="0" err="1" smtClean="0">
              <a:solidFill>
                <a:schemeClr val="tx1"/>
              </a:solidFill>
            </a:rPr>
            <a:t>belakang</a:t>
          </a:r>
          <a:r>
            <a:rPr lang="en-US" sz="1400" b="0" baseline="0" dirty="0" smtClean="0">
              <a:solidFill>
                <a:schemeClr val="tx1"/>
              </a:solidFill>
            </a:rPr>
            <a:t> </a:t>
          </a:r>
          <a:r>
            <a:rPr lang="en-US" sz="1400" b="0" baseline="0" dirty="0" err="1" smtClean="0">
              <a:solidFill>
                <a:schemeClr val="tx1"/>
              </a:solidFill>
            </a:rPr>
            <a:t>masalah</a:t>
          </a:r>
          <a:r>
            <a:rPr lang="en-US" sz="1400" b="0" baseline="0" dirty="0" smtClean="0">
              <a:solidFill>
                <a:schemeClr val="tx1"/>
              </a:solidFill>
            </a:rPr>
            <a:t> </a:t>
          </a:r>
          <a:r>
            <a:rPr lang="en-US" sz="1400" b="0" baseline="0" dirty="0" err="1" smtClean="0">
              <a:solidFill>
                <a:schemeClr val="tx1"/>
              </a:solidFill>
            </a:rPr>
            <a:t>penelitian</a:t>
          </a:r>
          <a:r>
            <a:rPr lang="en-US" sz="1400" b="0" baseline="0" dirty="0" smtClean="0">
              <a:solidFill>
                <a:schemeClr val="tx1"/>
              </a:solidFill>
            </a:rPr>
            <a:t>, </a:t>
          </a:r>
          <a:r>
            <a:rPr lang="en-US" sz="1400" b="0" baseline="0" dirty="0" err="1" smtClean="0">
              <a:solidFill>
                <a:schemeClr val="tx1"/>
              </a:solidFill>
            </a:rPr>
            <a:t>namun</a:t>
          </a:r>
          <a:r>
            <a:rPr lang="en-US" sz="1400" b="0" baseline="0" dirty="0" smtClean="0">
              <a:solidFill>
                <a:schemeClr val="tx1"/>
              </a:solidFill>
            </a:rPr>
            <a:t> </a:t>
          </a:r>
          <a:r>
            <a:rPr lang="en-US" sz="1400" b="0" baseline="0" dirty="0" err="1" smtClean="0">
              <a:solidFill>
                <a:schemeClr val="tx1"/>
              </a:solidFill>
            </a:rPr>
            <a:t>menjadi</a:t>
          </a:r>
          <a:r>
            <a:rPr lang="en-US" sz="1400" b="0" baseline="0" dirty="0" smtClean="0">
              <a:solidFill>
                <a:schemeClr val="tx1"/>
              </a:solidFill>
            </a:rPr>
            <a:t> data </a:t>
          </a:r>
          <a:r>
            <a:rPr lang="en-US" sz="1400" b="0" baseline="0" dirty="0" err="1" smtClean="0">
              <a:solidFill>
                <a:schemeClr val="tx1"/>
              </a:solidFill>
            </a:rPr>
            <a:t>pendukung</a:t>
          </a:r>
          <a:r>
            <a:rPr lang="en-US" sz="1400" b="0" baseline="0" dirty="0" smtClean="0">
              <a:solidFill>
                <a:schemeClr val="tx1"/>
              </a:solidFill>
            </a:rPr>
            <a:t> </a:t>
          </a:r>
          <a:r>
            <a:rPr lang="en-US" sz="1400" b="0" baseline="0" dirty="0" err="1" smtClean="0">
              <a:solidFill>
                <a:schemeClr val="tx1"/>
              </a:solidFill>
            </a:rPr>
            <a:t>utama</a:t>
          </a:r>
          <a:r>
            <a:rPr lang="en-US" sz="1400" b="0" baseline="0" dirty="0" smtClean="0">
              <a:solidFill>
                <a:schemeClr val="tx1"/>
              </a:solidFill>
            </a:rPr>
            <a:t> </a:t>
          </a:r>
          <a:r>
            <a:rPr lang="en-US" sz="1400" b="0" baseline="0" dirty="0" err="1" smtClean="0">
              <a:solidFill>
                <a:schemeClr val="tx1"/>
              </a:solidFill>
            </a:rPr>
            <a:t>dari</a:t>
          </a:r>
          <a:r>
            <a:rPr lang="en-US" sz="1400" b="0" baseline="0" dirty="0" smtClean="0">
              <a:solidFill>
                <a:schemeClr val="tx1"/>
              </a:solidFill>
            </a:rPr>
            <a:t> </a:t>
          </a:r>
          <a:r>
            <a:rPr lang="en-US" sz="1400" b="0" baseline="0" dirty="0" err="1" smtClean="0">
              <a:solidFill>
                <a:schemeClr val="tx1"/>
              </a:solidFill>
            </a:rPr>
            <a:t>setiap</a:t>
          </a:r>
          <a:r>
            <a:rPr lang="en-US" sz="1400" b="0" baseline="0" dirty="0" smtClean="0">
              <a:solidFill>
                <a:schemeClr val="tx1"/>
              </a:solidFill>
            </a:rPr>
            <a:t> </a:t>
          </a:r>
          <a:r>
            <a:rPr lang="en-US" sz="1400" b="0" baseline="0" dirty="0" err="1" smtClean="0">
              <a:solidFill>
                <a:schemeClr val="tx1"/>
              </a:solidFill>
            </a:rPr>
            <a:t>paragraf</a:t>
          </a:r>
          <a:r>
            <a:rPr lang="en-US" sz="1400" b="0" baseline="0" dirty="0" smtClean="0">
              <a:solidFill>
                <a:schemeClr val="tx1"/>
              </a:solidFill>
            </a:rPr>
            <a:t> </a:t>
          </a:r>
          <a:r>
            <a:rPr lang="en-US" sz="1400" b="0" baseline="0" dirty="0" err="1" smtClean="0">
              <a:solidFill>
                <a:schemeClr val="tx1"/>
              </a:solidFill>
            </a:rPr>
            <a:t>tersebut</a:t>
          </a:r>
          <a:endParaRPr lang="en-US" sz="1400" dirty="0">
            <a:solidFill>
              <a:schemeClr val="tx1"/>
            </a:solidFill>
          </a:endParaRPr>
        </a:p>
      </dgm:t>
    </dgm:pt>
    <dgm:pt modelId="{4CD77029-1336-4608-83B1-B577A59AD8D6}" type="parTrans" cxnId="{83AC927F-7F15-4241-9C84-E585B0A334E8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1194D926-4202-40E2-AEBB-7C9E813D792A}" type="sibTrans" cxnId="{83AC927F-7F15-4241-9C84-E585B0A334E8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9EC1ADEB-8E3F-4752-A53F-12148898203A}">
      <dgm:prSet custT="1"/>
      <dgm:spPr/>
      <dgm:t>
        <a:bodyPr/>
        <a:lstStyle/>
        <a:p>
          <a:pPr rtl="0"/>
          <a:r>
            <a:rPr lang="en-US" sz="1400" b="0" baseline="0" dirty="0" err="1" smtClean="0">
              <a:solidFill>
                <a:schemeClr val="tx1"/>
              </a:solidFill>
            </a:rPr>
            <a:t>Tonjolkan</a:t>
          </a:r>
          <a:r>
            <a:rPr lang="en-US" sz="1400" b="0" baseline="0" dirty="0" smtClean="0">
              <a:solidFill>
                <a:schemeClr val="tx1"/>
              </a:solidFill>
            </a:rPr>
            <a:t> </a:t>
          </a:r>
          <a:r>
            <a:rPr lang="en-US" sz="1400" b="0" baseline="0" dirty="0" err="1" smtClean="0">
              <a:solidFill>
                <a:schemeClr val="tx1"/>
              </a:solidFill>
            </a:rPr>
            <a:t>mengenai</a:t>
          </a:r>
          <a:r>
            <a:rPr lang="en-US" sz="1400" b="0" baseline="0" dirty="0" smtClean="0">
              <a:solidFill>
                <a:schemeClr val="tx1"/>
              </a:solidFill>
            </a:rPr>
            <a:t> </a:t>
          </a:r>
          <a:r>
            <a:rPr lang="en-US" sz="1400" b="0" baseline="0" dirty="0" err="1" smtClean="0">
              <a:solidFill>
                <a:schemeClr val="tx1"/>
              </a:solidFill>
            </a:rPr>
            <a:t>kenapa</a:t>
          </a:r>
          <a:r>
            <a:rPr lang="en-US" sz="1400" b="0" baseline="0" dirty="0" smtClean="0">
              <a:solidFill>
                <a:schemeClr val="tx1"/>
              </a:solidFill>
            </a:rPr>
            <a:t> </a:t>
          </a:r>
          <a:r>
            <a:rPr lang="en-US" sz="1400" b="0" baseline="0" dirty="0" err="1" smtClean="0">
              <a:solidFill>
                <a:schemeClr val="tx1"/>
              </a:solidFill>
            </a:rPr>
            <a:t>fenomena</a:t>
          </a:r>
          <a:r>
            <a:rPr lang="en-US" sz="1400" b="0" baseline="0" dirty="0" smtClean="0">
              <a:solidFill>
                <a:schemeClr val="tx1"/>
              </a:solidFill>
            </a:rPr>
            <a:t> </a:t>
          </a:r>
          <a:r>
            <a:rPr lang="en-US" sz="1400" b="0" baseline="0" dirty="0" err="1" smtClean="0">
              <a:solidFill>
                <a:schemeClr val="tx1"/>
              </a:solidFill>
            </a:rPr>
            <a:t>tersebut</a:t>
          </a:r>
          <a:r>
            <a:rPr lang="en-US" sz="1400" b="0" baseline="0" dirty="0" smtClean="0">
              <a:solidFill>
                <a:schemeClr val="tx1"/>
              </a:solidFill>
            </a:rPr>
            <a:t> </a:t>
          </a:r>
          <a:r>
            <a:rPr lang="en-US" sz="1400" b="0" baseline="0" dirty="0" err="1" smtClean="0">
              <a:solidFill>
                <a:schemeClr val="tx1"/>
              </a:solidFill>
            </a:rPr>
            <a:t>layak</a:t>
          </a:r>
          <a:r>
            <a:rPr lang="en-US" sz="1400" b="0" baseline="0" dirty="0" smtClean="0">
              <a:solidFill>
                <a:schemeClr val="tx1"/>
              </a:solidFill>
            </a:rPr>
            <a:t> </a:t>
          </a:r>
          <a:r>
            <a:rPr lang="en-US" sz="1400" b="0" baseline="0" dirty="0" err="1" smtClean="0">
              <a:solidFill>
                <a:schemeClr val="tx1"/>
              </a:solidFill>
            </a:rPr>
            <a:t>untuk</a:t>
          </a:r>
          <a:r>
            <a:rPr lang="en-US" sz="1400" b="0" baseline="0" dirty="0" smtClean="0">
              <a:solidFill>
                <a:schemeClr val="tx1"/>
              </a:solidFill>
            </a:rPr>
            <a:t> </a:t>
          </a:r>
          <a:r>
            <a:rPr lang="en-US" sz="1400" b="0" baseline="0" dirty="0" err="1" smtClean="0">
              <a:solidFill>
                <a:schemeClr val="tx1"/>
              </a:solidFill>
            </a:rPr>
            <a:t>diangkat</a:t>
          </a:r>
          <a:r>
            <a:rPr lang="en-US" sz="1400" b="0" baseline="0" dirty="0" smtClean="0">
              <a:solidFill>
                <a:schemeClr val="tx1"/>
              </a:solidFill>
            </a:rPr>
            <a:t> </a:t>
          </a:r>
          <a:r>
            <a:rPr lang="en-US" sz="1400" b="0" baseline="0" dirty="0" err="1" smtClean="0">
              <a:solidFill>
                <a:schemeClr val="tx1"/>
              </a:solidFill>
            </a:rPr>
            <a:t>menjadi</a:t>
          </a:r>
          <a:r>
            <a:rPr lang="en-US" sz="1400" b="0" baseline="0" dirty="0" smtClean="0">
              <a:solidFill>
                <a:schemeClr val="tx1"/>
              </a:solidFill>
            </a:rPr>
            <a:t> </a:t>
          </a:r>
          <a:r>
            <a:rPr lang="en-US" sz="1400" b="0" baseline="0" dirty="0" err="1" smtClean="0">
              <a:solidFill>
                <a:schemeClr val="tx1"/>
              </a:solidFill>
            </a:rPr>
            <a:t>penelitian</a:t>
          </a:r>
          <a:r>
            <a:rPr lang="en-US" sz="1400" b="0" baseline="0" dirty="0" smtClean="0">
              <a:solidFill>
                <a:schemeClr val="tx1"/>
              </a:solidFill>
            </a:rPr>
            <a:t> </a:t>
          </a:r>
          <a:endParaRPr lang="en-US" sz="1400" dirty="0">
            <a:solidFill>
              <a:schemeClr val="tx1"/>
            </a:solidFill>
          </a:endParaRPr>
        </a:p>
      </dgm:t>
    </dgm:pt>
    <dgm:pt modelId="{9163D146-B2AB-4FCC-85B1-F33E819A2305}" type="parTrans" cxnId="{B90116BB-4C7E-4846-85EB-1BEE825BECFD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E622E851-360F-4D84-BE5C-0DAD44A5FD09}" type="sibTrans" cxnId="{B90116BB-4C7E-4846-85EB-1BEE825BECFD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EF37EB59-D824-4BB8-8271-2CBA8160ECE8}">
      <dgm:prSet custT="1"/>
      <dgm:spPr/>
      <dgm:t>
        <a:bodyPr/>
        <a:lstStyle/>
        <a:p>
          <a:pPr rtl="0"/>
          <a:r>
            <a:rPr lang="en-US" sz="1400" b="0" baseline="0" dirty="0" err="1" smtClean="0">
              <a:solidFill>
                <a:schemeClr val="tx1"/>
              </a:solidFill>
            </a:rPr>
            <a:t>Tambahkan</a:t>
          </a:r>
          <a:r>
            <a:rPr lang="en-US" sz="1400" b="0" baseline="0" dirty="0" smtClean="0">
              <a:solidFill>
                <a:schemeClr val="tx1"/>
              </a:solidFill>
            </a:rPr>
            <a:t> </a:t>
          </a:r>
          <a:r>
            <a:rPr lang="en-US" sz="1400" b="0" baseline="0" dirty="0" err="1" smtClean="0">
              <a:solidFill>
                <a:schemeClr val="tx1"/>
              </a:solidFill>
            </a:rPr>
            <a:t>penelitian</a:t>
          </a:r>
          <a:r>
            <a:rPr lang="en-US" sz="1400" b="0" baseline="0" dirty="0" smtClean="0">
              <a:solidFill>
                <a:schemeClr val="tx1"/>
              </a:solidFill>
            </a:rPr>
            <a:t> </a:t>
          </a:r>
          <a:r>
            <a:rPr lang="en-US" sz="1400" b="0" baseline="0" dirty="0" err="1" smtClean="0">
              <a:solidFill>
                <a:schemeClr val="tx1"/>
              </a:solidFill>
            </a:rPr>
            <a:t>terdahulu</a:t>
          </a:r>
          <a:r>
            <a:rPr lang="en-US" sz="1400" b="0" baseline="0" dirty="0" smtClean="0">
              <a:solidFill>
                <a:schemeClr val="tx1"/>
              </a:solidFill>
            </a:rPr>
            <a:t> </a:t>
          </a:r>
          <a:endParaRPr lang="en-US" sz="1400" dirty="0">
            <a:solidFill>
              <a:schemeClr val="tx1"/>
            </a:solidFill>
          </a:endParaRPr>
        </a:p>
      </dgm:t>
    </dgm:pt>
    <dgm:pt modelId="{2918FD0C-B023-4702-A91F-E6EEF3E37566}" type="parTrans" cxnId="{FCF2CBC7-B691-44AA-B726-3CAA85B2A035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B6E6DDB1-03F9-4382-9561-396E234ECBBE}" type="sibTrans" cxnId="{FCF2CBC7-B691-44AA-B726-3CAA85B2A035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1FB2D194-E5F9-487D-8028-8DEFB384430D}" type="pres">
      <dgm:prSet presAssocID="{9399A082-AD3A-4DB8-941D-2A7BA8D7790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20F5F26-562C-45B4-ACA7-B436408BB370}" type="pres">
      <dgm:prSet presAssocID="{01D63BC4-D74C-4160-98A3-B2D80150C5BB}" presName="root" presStyleCnt="0"/>
      <dgm:spPr/>
    </dgm:pt>
    <dgm:pt modelId="{6C7D709B-E734-4D77-806D-8011DCEA169B}" type="pres">
      <dgm:prSet presAssocID="{01D63BC4-D74C-4160-98A3-B2D80150C5BB}" presName="rootComposite" presStyleCnt="0"/>
      <dgm:spPr/>
    </dgm:pt>
    <dgm:pt modelId="{111A903C-B5A0-4325-BAA3-58DFFA9BC2AC}" type="pres">
      <dgm:prSet presAssocID="{01D63BC4-D74C-4160-98A3-B2D80150C5BB}" presName="rootText" presStyleLbl="node1" presStyleIdx="0" presStyleCnt="7" custScaleY="295716"/>
      <dgm:spPr/>
      <dgm:t>
        <a:bodyPr/>
        <a:lstStyle/>
        <a:p>
          <a:endParaRPr lang="en-US"/>
        </a:p>
      </dgm:t>
    </dgm:pt>
    <dgm:pt modelId="{5B497BE2-315C-4AB0-AD96-F24DD93EEBE1}" type="pres">
      <dgm:prSet presAssocID="{01D63BC4-D74C-4160-98A3-B2D80150C5BB}" presName="rootConnector" presStyleLbl="node1" presStyleIdx="0" presStyleCnt="7"/>
      <dgm:spPr/>
      <dgm:t>
        <a:bodyPr/>
        <a:lstStyle/>
        <a:p>
          <a:endParaRPr lang="en-US"/>
        </a:p>
      </dgm:t>
    </dgm:pt>
    <dgm:pt modelId="{94D9B830-57BF-4620-AEE2-B825F36FC895}" type="pres">
      <dgm:prSet presAssocID="{01D63BC4-D74C-4160-98A3-B2D80150C5BB}" presName="childShape" presStyleCnt="0"/>
      <dgm:spPr/>
    </dgm:pt>
    <dgm:pt modelId="{7448E6BE-915E-4F87-9EE4-88E080FE45D6}" type="pres">
      <dgm:prSet presAssocID="{738BE9C2-A152-4F8F-9717-60FF08A0A41A}" presName="root" presStyleCnt="0"/>
      <dgm:spPr/>
    </dgm:pt>
    <dgm:pt modelId="{AEAFDF84-3DFF-4BA2-90A8-81D2CC44B471}" type="pres">
      <dgm:prSet presAssocID="{738BE9C2-A152-4F8F-9717-60FF08A0A41A}" presName="rootComposite" presStyleCnt="0"/>
      <dgm:spPr/>
    </dgm:pt>
    <dgm:pt modelId="{BD3EAA18-CFDD-4456-86D7-719E2AE79204}" type="pres">
      <dgm:prSet presAssocID="{738BE9C2-A152-4F8F-9717-60FF08A0A41A}" presName="rootText" presStyleLbl="node1" presStyleIdx="1" presStyleCnt="7" custScaleY="333717"/>
      <dgm:spPr/>
      <dgm:t>
        <a:bodyPr/>
        <a:lstStyle/>
        <a:p>
          <a:endParaRPr lang="en-US"/>
        </a:p>
      </dgm:t>
    </dgm:pt>
    <dgm:pt modelId="{7CCDB308-93A2-4DD7-8E48-63025EE9923C}" type="pres">
      <dgm:prSet presAssocID="{738BE9C2-A152-4F8F-9717-60FF08A0A41A}" presName="rootConnector" presStyleLbl="node1" presStyleIdx="1" presStyleCnt="7"/>
      <dgm:spPr/>
      <dgm:t>
        <a:bodyPr/>
        <a:lstStyle/>
        <a:p>
          <a:endParaRPr lang="en-US"/>
        </a:p>
      </dgm:t>
    </dgm:pt>
    <dgm:pt modelId="{4B4658B5-9E11-4190-93EC-F9CF58F9D111}" type="pres">
      <dgm:prSet presAssocID="{738BE9C2-A152-4F8F-9717-60FF08A0A41A}" presName="childShape" presStyleCnt="0"/>
      <dgm:spPr/>
    </dgm:pt>
    <dgm:pt modelId="{27D3636F-A39A-4599-8B38-805A5C1A0D99}" type="pres">
      <dgm:prSet presAssocID="{F28F7B52-2A5D-41D8-9F33-D389BCBB50D3}" presName="root" presStyleCnt="0"/>
      <dgm:spPr/>
    </dgm:pt>
    <dgm:pt modelId="{3704B2D9-5AD3-44F8-817C-5381F8B5DF63}" type="pres">
      <dgm:prSet presAssocID="{F28F7B52-2A5D-41D8-9F33-D389BCBB50D3}" presName="rootComposite" presStyleCnt="0"/>
      <dgm:spPr/>
    </dgm:pt>
    <dgm:pt modelId="{F816A0C6-4248-4E51-A0E4-4BE9405580A3}" type="pres">
      <dgm:prSet presAssocID="{F28F7B52-2A5D-41D8-9F33-D389BCBB50D3}" presName="rootText" presStyleLbl="node1" presStyleIdx="2" presStyleCnt="7" custScaleY="379604"/>
      <dgm:spPr/>
      <dgm:t>
        <a:bodyPr/>
        <a:lstStyle/>
        <a:p>
          <a:endParaRPr lang="en-US"/>
        </a:p>
      </dgm:t>
    </dgm:pt>
    <dgm:pt modelId="{85C59100-4CC5-4680-AF79-2AC4F32E7150}" type="pres">
      <dgm:prSet presAssocID="{F28F7B52-2A5D-41D8-9F33-D389BCBB50D3}" presName="rootConnector" presStyleLbl="node1" presStyleIdx="2" presStyleCnt="7"/>
      <dgm:spPr/>
      <dgm:t>
        <a:bodyPr/>
        <a:lstStyle/>
        <a:p>
          <a:endParaRPr lang="en-US"/>
        </a:p>
      </dgm:t>
    </dgm:pt>
    <dgm:pt modelId="{383D4B76-B6F8-488C-9C9C-DF4D335226C2}" type="pres">
      <dgm:prSet presAssocID="{F28F7B52-2A5D-41D8-9F33-D389BCBB50D3}" presName="childShape" presStyleCnt="0"/>
      <dgm:spPr/>
    </dgm:pt>
    <dgm:pt modelId="{F1F3DF16-0D30-4A45-BB98-D365D14FFAD3}" type="pres">
      <dgm:prSet presAssocID="{7CC2D1BC-900D-409D-86D2-32AC7C7E363D}" presName="root" presStyleCnt="0"/>
      <dgm:spPr/>
    </dgm:pt>
    <dgm:pt modelId="{1A6AE4F8-B6A8-4F7F-9B1F-E79E53002937}" type="pres">
      <dgm:prSet presAssocID="{7CC2D1BC-900D-409D-86D2-32AC7C7E363D}" presName="rootComposite" presStyleCnt="0"/>
      <dgm:spPr/>
    </dgm:pt>
    <dgm:pt modelId="{2640C8EE-4FE1-428F-8978-3955E3BBEE30}" type="pres">
      <dgm:prSet presAssocID="{7CC2D1BC-900D-409D-86D2-32AC7C7E363D}" presName="rootText" presStyleLbl="node1" presStyleIdx="3" presStyleCnt="7" custScaleY="327259"/>
      <dgm:spPr/>
      <dgm:t>
        <a:bodyPr/>
        <a:lstStyle/>
        <a:p>
          <a:endParaRPr lang="en-US"/>
        </a:p>
      </dgm:t>
    </dgm:pt>
    <dgm:pt modelId="{2D207C95-799E-4A6A-B133-9D216DCF6030}" type="pres">
      <dgm:prSet presAssocID="{7CC2D1BC-900D-409D-86D2-32AC7C7E363D}" presName="rootConnector" presStyleLbl="node1" presStyleIdx="3" presStyleCnt="7"/>
      <dgm:spPr/>
      <dgm:t>
        <a:bodyPr/>
        <a:lstStyle/>
        <a:p>
          <a:endParaRPr lang="en-US"/>
        </a:p>
      </dgm:t>
    </dgm:pt>
    <dgm:pt modelId="{E04C6255-9FAE-40C4-A7AF-8C89247A05F6}" type="pres">
      <dgm:prSet presAssocID="{7CC2D1BC-900D-409D-86D2-32AC7C7E363D}" presName="childShape" presStyleCnt="0"/>
      <dgm:spPr/>
    </dgm:pt>
    <dgm:pt modelId="{6B64CD63-C982-40A4-9F1A-5399D228B3D4}" type="pres">
      <dgm:prSet presAssocID="{D6008A6F-A286-4E97-9EE5-052B400F40BB}" presName="root" presStyleCnt="0"/>
      <dgm:spPr/>
    </dgm:pt>
    <dgm:pt modelId="{C646946B-17BE-4B36-9B03-928C2B686E02}" type="pres">
      <dgm:prSet presAssocID="{D6008A6F-A286-4E97-9EE5-052B400F40BB}" presName="rootComposite" presStyleCnt="0"/>
      <dgm:spPr/>
    </dgm:pt>
    <dgm:pt modelId="{F68F7D7A-EAFD-4AD0-A4CF-71C75DB3E634}" type="pres">
      <dgm:prSet presAssocID="{D6008A6F-A286-4E97-9EE5-052B400F40BB}" presName="rootText" presStyleLbl="node1" presStyleIdx="4" presStyleCnt="7" custScaleY="433716"/>
      <dgm:spPr/>
      <dgm:t>
        <a:bodyPr/>
        <a:lstStyle/>
        <a:p>
          <a:endParaRPr lang="en-US"/>
        </a:p>
      </dgm:t>
    </dgm:pt>
    <dgm:pt modelId="{528EA9D8-174D-43C5-A4BA-B8B7E90F1689}" type="pres">
      <dgm:prSet presAssocID="{D6008A6F-A286-4E97-9EE5-052B400F40BB}" presName="rootConnector" presStyleLbl="node1" presStyleIdx="4" presStyleCnt="7"/>
      <dgm:spPr/>
      <dgm:t>
        <a:bodyPr/>
        <a:lstStyle/>
        <a:p>
          <a:endParaRPr lang="en-US"/>
        </a:p>
      </dgm:t>
    </dgm:pt>
    <dgm:pt modelId="{DB8E66E3-0960-4C46-8BFC-46F318072AFC}" type="pres">
      <dgm:prSet presAssocID="{D6008A6F-A286-4E97-9EE5-052B400F40BB}" presName="childShape" presStyleCnt="0"/>
      <dgm:spPr/>
    </dgm:pt>
    <dgm:pt modelId="{3FAAFE90-F010-4624-9698-52371D93134A}" type="pres">
      <dgm:prSet presAssocID="{9EC1ADEB-8E3F-4752-A53F-12148898203A}" presName="root" presStyleCnt="0"/>
      <dgm:spPr/>
    </dgm:pt>
    <dgm:pt modelId="{3C503581-ADB6-470D-B500-5D830882A256}" type="pres">
      <dgm:prSet presAssocID="{9EC1ADEB-8E3F-4752-A53F-12148898203A}" presName="rootComposite" presStyleCnt="0"/>
      <dgm:spPr/>
    </dgm:pt>
    <dgm:pt modelId="{DD8E21AB-89CD-4835-B779-DEE5DBF9946F}" type="pres">
      <dgm:prSet presAssocID="{9EC1ADEB-8E3F-4752-A53F-12148898203A}" presName="rootText" presStyleLbl="node1" presStyleIdx="5" presStyleCnt="7" custScaleY="329774"/>
      <dgm:spPr/>
      <dgm:t>
        <a:bodyPr/>
        <a:lstStyle/>
        <a:p>
          <a:endParaRPr lang="en-US"/>
        </a:p>
      </dgm:t>
    </dgm:pt>
    <dgm:pt modelId="{8F2E8A7C-65F2-497F-9E11-9DE502ABB3D4}" type="pres">
      <dgm:prSet presAssocID="{9EC1ADEB-8E3F-4752-A53F-12148898203A}" presName="rootConnector" presStyleLbl="node1" presStyleIdx="5" presStyleCnt="7"/>
      <dgm:spPr/>
      <dgm:t>
        <a:bodyPr/>
        <a:lstStyle/>
        <a:p>
          <a:endParaRPr lang="en-US"/>
        </a:p>
      </dgm:t>
    </dgm:pt>
    <dgm:pt modelId="{2B62C580-03D2-46B9-A51B-914B217837E1}" type="pres">
      <dgm:prSet presAssocID="{9EC1ADEB-8E3F-4752-A53F-12148898203A}" presName="childShape" presStyleCnt="0"/>
      <dgm:spPr/>
    </dgm:pt>
    <dgm:pt modelId="{5EFED0AB-509E-4961-A253-670B36560608}" type="pres">
      <dgm:prSet presAssocID="{EF37EB59-D824-4BB8-8271-2CBA8160ECE8}" presName="root" presStyleCnt="0"/>
      <dgm:spPr/>
    </dgm:pt>
    <dgm:pt modelId="{0F6EDE2B-F425-4AE7-8D86-C999B5A4A495}" type="pres">
      <dgm:prSet presAssocID="{EF37EB59-D824-4BB8-8271-2CBA8160ECE8}" presName="rootComposite" presStyleCnt="0"/>
      <dgm:spPr/>
    </dgm:pt>
    <dgm:pt modelId="{08D8A021-B5A5-47DC-BA0E-C07365FE77B7}" type="pres">
      <dgm:prSet presAssocID="{EF37EB59-D824-4BB8-8271-2CBA8160ECE8}" presName="rootText" presStyleLbl="node1" presStyleIdx="6" presStyleCnt="7" custScaleY="176002"/>
      <dgm:spPr/>
      <dgm:t>
        <a:bodyPr/>
        <a:lstStyle/>
        <a:p>
          <a:endParaRPr lang="en-US"/>
        </a:p>
      </dgm:t>
    </dgm:pt>
    <dgm:pt modelId="{AB7D61BF-B336-4671-954D-E8FFFE04DDF5}" type="pres">
      <dgm:prSet presAssocID="{EF37EB59-D824-4BB8-8271-2CBA8160ECE8}" presName="rootConnector" presStyleLbl="node1" presStyleIdx="6" presStyleCnt="7"/>
      <dgm:spPr/>
      <dgm:t>
        <a:bodyPr/>
        <a:lstStyle/>
        <a:p>
          <a:endParaRPr lang="en-US"/>
        </a:p>
      </dgm:t>
    </dgm:pt>
    <dgm:pt modelId="{8F7A0C18-3668-4D3C-884D-8B38AC2873D8}" type="pres">
      <dgm:prSet presAssocID="{EF37EB59-D824-4BB8-8271-2CBA8160ECE8}" presName="childShape" presStyleCnt="0"/>
      <dgm:spPr/>
    </dgm:pt>
  </dgm:ptLst>
  <dgm:cxnLst>
    <dgm:cxn modelId="{40253890-9704-4ED9-A297-ADB2E6BC25A9}" type="presOf" srcId="{EF37EB59-D824-4BB8-8271-2CBA8160ECE8}" destId="{AB7D61BF-B336-4671-954D-E8FFFE04DDF5}" srcOrd="1" destOrd="0" presId="urn:microsoft.com/office/officeart/2005/8/layout/hierarchy3"/>
    <dgm:cxn modelId="{7D1A3E74-6A97-4877-B339-D6E158F46632}" type="presOf" srcId="{D6008A6F-A286-4E97-9EE5-052B400F40BB}" destId="{F68F7D7A-EAFD-4AD0-A4CF-71C75DB3E634}" srcOrd="0" destOrd="0" presId="urn:microsoft.com/office/officeart/2005/8/layout/hierarchy3"/>
    <dgm:cxn modelId="{4702E6FA-8198-4AEC-B3FA-FE61AE74DE61}" type="presOf" srcId="{EF37EB59-D824-4BB8-8271-2CBA8160ECE8}" destId="{08D8A021-B5A5-47DC-BA0E-C07365FE77B7}" srcOrd="0" destOrd="0" presId="urn:microsoft.com/office/officeart/2005/8/layout/hierarchy3"/>
    <dgm:cxn modelId="{7679B7F3-EA76-4B5E-AB49-9BB5881D501B}" type="presOf" srcId="{7CC2D1BC-900D-409D-86D2-32AC7C7E363D}" destId="{2640C8EE-4FE1-428F-8978-3955E3BBEE30}" srcOrd="0" destOrd="0" presId="urn:microsoft.com/office/officeart/2005/8/layout/hierarchy3"/>
    <dgm:cxn modelId="{8D779B06-9264-446A-8827-819662493E76}" type="presOf" srcId="{F28F7B52-2A5D-41D8-9F33-D389BCBB50D3}" destId="{F816A0C6-4248-4E51-A0E4-4BE9405580A3}" srcOrd="0" destOrd="0" presId="urn:microsoft.com/office/officeart/2005/8/layout/hierarchy3"/>
    <dgm:cxn modelId="{B2955973-5DDD-4840-B95F-262C5A3592B8}" type="presOf" srcId="{738BE9C2-A152-4F8F-9717-60FF08A0A41A}" destId="{7CCDB308-93A2-4DD7-8E48-63025EE9923C}" srcOrd="1" destOrd="0" presId="urn:microsoft.com/office/officeart/2005/8/layout/hierarchy3"/>
    <dgm:cxn modelId="{7283469E-1E57-47A1-BE67-4720F2B7AAFD}" type="presOf" srcId="{738BE9C2-A152-4F8F-9717-60FF08A0A41A}" destId="{BD3EAA18-CFDD-4456-86D7-719E2AE79204}" srcOrd="0" destOrd="0" presId="urn:microsoft.com/office/officeart/2005/8/layout/hierarchy3"/>
    <dgm:cxn modelId="{DE61B13E-9EC5-488C-BA27-62663C8E8C76}" type="presOf" srcId="{9399A082-AD3A-4DB8-941D-2A7BA8D77900}" destId="{1FB2D194-E5F9-487D-8028-8DEFB384430D}" srcOrd="0" destOrd="0" presId="urn:microsoft.com/office/officeart/2005/8/layout/hierarchy3"/>
    <dgm:cxn modelId="{341CBA40-0FDC-492B-BFA6-164F812E943E}" srcId="{9399A082-AD3A-4DB8-941D-2A7BA8D77900}" destId="{738BE9C2-A152-4F8F-9717-60FF08A0A41A}" srcOrd="1" destOrd="0" parTransId="{7B479E47-88A6-43C4-9BB3-60ADEDA8AE6D}" sibTransId="{5640989D-CDDF-4681-83AC-0B5FB0B48916}"/>
    <dgm:cxn modelId="{D3AD0DA0-5DEA-49D4-9D0F-8E647F449B84}" type="presOf" srcId="{7CC2D1BC-900D-409D-86D2-32AC7C7E363D}" destId="{2D207C95-799E-4A6A-B133-9D216DCF6030}" srcOrd="1" destOrd="0" presId="urn:microsoft.com/office/officeart/2005/8/layout/hierarchy3"/>
    <dgm:cxn modelId="{088C54DF-BB10-4952-BDAA-75371261E9BA}" srcId="{9399A082-AD3A-4DB8-941D-2A7BA8D77900}" destId="{7CC2D1BC-900D-409D-86D2-32AC7C7E363D}" srcOrd="3" destOrd="0" parTransId="{02A7A5A2-25A8-4B13-8FD6-A95769C39DE6}" sibTransId="{8A4E15CF-1C77-4AE6-B10A-069B41BDFEB6}"/>
    <dgm:cxn modelId="{B90116BB-4C7E-4846-85EB-1BEE825BECFD}" srcId="{9399A082-AD3A-4DB8-941D-2A7BA8D77900}" destId="{9EC1ADEB-8E3F-4752-A53F-12148898203A}" srcOrd="5" destOrd="0" parTransId="{9163D146-B2AB-4FCC-85B1-F33E819A2305}" sibTransId="{E622E851-360F-4D84-BE5C-0DAD44A5FD09}"/>
    <dgm:cxn modelId="{83AC927F-7F15-4241-9C84-E585B0A334E8}" srcId="{9399A082-AD3A-4DB8-941D-2A7BA8D77900}" destId="{D6008A6F-A286-4E97-9EE5-052B400F40BB}" srcOrd="4" destOrd="0" parTransId="{4CD77029-1336-4608-83B1-B577A59AD8D6}" sibTransId="{1194D926-4202-40E2-AEBB-7C9E813D792A}"/>
    <dgm:cxn modelId="{FCF2CBC7-B691-44AA-B726-3CAA85B2A035}" srcId="{9399A082-AD3A-4DB8-941D-2A7BA8D77900}" destId="{EF37EB59-D824-4BB8-8271-2CBA8160ECE8}" srcOrd="6" destOrd="0" parTransId="{2918FD0C-B023-4702-A91F-E6EEF3E37566}" sibTransId="{B6E6DDB1-03F9-4382-9561-396E234ECBBE}"/>
    <dgm:cxn modelId="{34F57D60-A11F-4275-A29E-FF96B716EE04}" srcId="{9399A082-AD3A-4DB8-941D-2A7BA8D77900}" destId="{01D63BC4-D74C-4160-98A3-B2D80150C5BB}" srcOrd="0" destOrd="0" parTransId="{84370E78-80A9-4FEE-8CD9-8041A1619020}" sibTransId="{191A6F02-909D-4839-9BC5-B2D41957B16A}"/>
    <dgm:cxn modelId="{254D2927-77AC-4764-AABF-321F5309F300}" srcId="{9399A082-AD3A-4DB8-941D-2A7BA8D77900}" destId="{F28F7B52-2A5D-41D8-9F33-D389BCBB50D3}" srcOrd="2" destOrd="0" parTransId="{3E1B2F45-489A-4E32-97B1-891634FD3E7E}" sibTransId="{96AE311B-0091-493D-9F68-19AA718A23F0}"/>
    <dgm:cxn modelId="{ED94F928-AC31-49BB-8B13-E98966ADF8F0}" type="presOf" srcId="{9EC1ADEB-8E3F-4752-A53F-12148898203A}" destId="{8F2E8A7C-65F2-497F-9E11-9DE502ABB3D4}" srcOrd="1" destOrd="0" presId="urn:microsoft.com/office/officeart/2005/8/layout/hierarchy3"/>
    <dgm:cxn modelId="{414C3A04-12B6-4FFB-93B5-EAD82B63AAD2}" type="presOf" srcId="{D6008A6F-A286-4E97-9EE5-052B400F40BB}" destId="{528EA9D8-174D-43C5-A4BA-B8B7E90F1689}" srcOrd="1" destOrd="0" presId="urn:microsoft.com/office/officeart/2005/8/layout/hierarchy3"/>
    <dgm:cxn modelId="{511E66C7-E490-4FAE-8CB2-AFEAE4F3A579}" type="presOf" srcId="{F28F7B52-2A5D-41D8-9F33-D389BCBB50D3}" destId="{85C59100-4CC5-4680-AF79-2AC4F32E7150}" srcOrd="1" destOrd="0" presId="urn:microsoft.com/office/officeart/2005/8/layout/hierarchy3"/>
    <dgm:cxn modelId="{4C150AF0-2264-41C9-8084-8F9E9CCA603C}" type="presOf" srcId="{01D63BC4-D74C-4160-98A3-B2D80150C5BB}" destId="{111A903C-B5A0-4325-BAA3-58DFFA9BC2AC}" srcOrd="0" destOrd="0" presId="urn:microsoft.com/office/officeart/2005/8/layout/hierarchy3"/>
    <dgm:cxn modelId="{E869EEEF-E1AF-4879-BF44-CAFCC7049164}" type="presOf" srcId="{01D63BC4-D74C-4160-98A3-B2D80150C5BB}" destId="{5B497BE2-315C-4AB0-AD96-F24DD93EEBE1}" srcOrd="1" destOrd="0" presId="urn:microsoft.com/office/officeart/2005/8/layout/hierarchy3"/>
    <dgm:cxn modelId="{1D0FA80C-F1BA-4CC9-BCAC-9230AB29548A}" type="presOf" srcId="{9EC1ADEB-8E3F-4752-A53F-12148898203A}" destId="{DD8E21AB-89CD-4835-B779-DEE5DBF9946F}" srcOrd="0" destOrd="0" presId="urn:microsoft.com/office/officeart/2005/8/layout/hierarchy3"/>
    <dgm:cxn modelId="{D90EE986-4C9C-4596-8DD4-C12DF0DE1E01}" type="presParOf" srcId="{1FB2D194-E5F9-487D-8028-8DEFB384430D}" destId="{820F5F26-562C-45B4-ACA7-B436408BB370}" srcOrd="0" destOrd="0" presId="urn:microsoft.com/office/officeart/2005/8/layout/hierarchy3"/>
    <dgm:cxn modelId="{D3D1E8D9-AA60-445B-9715-A81F5C121878}" type="presParOf" srcId="{820F5F26-562C-45B4-ACA7-B436408BB370}" destId="{6C7D709B-E734-4D77-806D-8011DCEA169B}" srcOrd="0" destOrd="0" presId="urn:microsoft.com/office/officeart/2005/8/layout/hierarchy3"/>
    <dgm:cxn modelId="{944DA357-FFFA-4151-AF78-B1F2D794C6B4}" type="presParOf" srcId="{6C7D709B-E734-4D77-806D-8011DCEA169B}" destId="{111A903C-B5A0-4325-BAA3-58DFFA9BC2AC}" srcOrd="0" destOrd="0" presId="urn:microsoft.com/office/officeart/2005/8/layout/hierarchy3"/>
    <dgm:cxn modelId="{63125048-EEFC-4484-B15E-B27456559D94}" type="presParOf" srcId="{6C7D709B-E734-4D77-806D-8011DCEA169B}" destId="{5B497BE2-315C-4AB0-AD96-F24DD93EEBE1}" srcOrd="1" destOrd="0" presId="urn:microsoft.com/office/officeart/2005/8/layout/hierarchy3"/>
    <dgm:cxn modelId="{7618D2E6-DB9E-4D72-8ED2-456019B59AFA}" type="presParOf" srcId="{820F5F26-562C-45B4-ACA7-B436408BB370}" destId="{94D9B830-57BF-4620-AEE2-B825F36FC895}" srcOrd="1" destOrd="0" presId="urn:microsoft.com/office/officeart/2005/8/layout/hierarchy3"/>
    <dgm:cxn modelId="{E493FC74-3913-48C1-8C09-F9057BE7676F}" type="presParOf" srcId="{1FB2D194-E5F9-487D-8028-8DEFB384430D}" destId="{7448E6BE-915E-4F87-9EE4-88E080FE45D6}" srcOrd="1" destOrd="0" presId="urn:microsoft.com/office/officeart/2005/8/layout/hierarchy3"/>
    <dgm:cxn modelId="{89DC2E34-B66F-4FAF-A21C-3CBA6BD2659A}" type="presParOf" srcId="{7448E6BE-915E-4F87-9EE4-88E080FE45D6}" destId="{AEAFDF84-3DFF-4BA2-90A8-81D2CC44B471}" srcOrd="0" destOrd="0" presId="urn:microsoft.com/office/officeart/2005/8/layout/hierarchy3"/>
    <dgm:cxn modelId="{89E06C66-704A-4C91-ACED-108E92F9F0AC}" type="presParOf" srcId="{AEAFDF84-3DFF-4BA2-90A8-81D2CC44B471}" destId="{BD3EAA18-CFDD-4456-86D7-719E2AE79204}" srcOrd="0" destOrd="0" presId="urn:microsoft.com/office/officeart/2005/8/layout/hierarchy3"/>
    <dgm:cxn modelId="{A9AE6EF1-B573-42BF-A772-5D88866A8488}" type="presParOf" srcId="{AEAFDF84-3DFF-4BA2-90A8-81D2CC44B471}" destId="{7CCDB308-93A2-4DD7-8E48-63025EE9923C}" srcOrd="1" destOrd="0" presId="urn:microsoft.com/office/officeart/2005/8/layout/hierarchy3"/>
    <dgm:cxn modelId="{E24372E3-ED8B-457E-B6D8-968EC8C14327}" type="presParOf" srcId="{7448E6BE-915E-4F87-9EE4-88E080FE45D6}" destId="{4B4658B5-9E11-4190-93EC-F9CF58F9D111}" srcOrd="1" destOrd="0" presId="urn:microsoft.com/office/officeart/2005/8/layout/hierarchy3"/>
    <dgm:cxn modelId="{F8077643-F1B1-49FE-8C44-2ACFD3086C4A}" type="presParOf" srcId="{1FB2D194-E5F9-487D-8028-8DEFB384430D}" destId="{27D3636F-A39A-4599-8B38-805A5C1A0D99}" srcOrd="2" destOrd="0" presId="urn:microsoft.com/office/officeart/2005/8/layout/hierarchy3"/>
    <dgm:cxn modelId="{2715BCA0-8D79-46DA-A863-D52C2CC2AD71}" type="presParOf" srcId="{27D3636F-A39A-4599-8B38-805A5C1A0D99}" destId="{3704B2D9-5AD3-44F8-817C-5381F8B5DF63}" srcOrd="0" destOrd="0" presId="urn:microsoft.com/office/officeart/2005/8/layout/hierarchy3"/>
    <dgm:cxn modelId="{5D49C67E-BC9A-4555-B3B6-3277DC614999}" type="presParOf" srcId="{3704B2D9-5AD3-44F8-817C-5381F8B5DF63}" destId="{F816A0C6-4248-4E51-A0E4-4BE9405580A3}" srcOrd="0" destOrd="0" presId="urn:microsoft.com/office/officeart/2005/8/layout/hierarchy3"/>
    <dgm:cxn modelId="{162EA607-966A-4D0B-88D0-A826C35A74E4}" type="presParOf" srcId="{3704B2D9-5AD3-44F8-817C-5381F8B5DF63}" destId="{85C59100-4CC5-4680-AF79-2AC4F32E7150}" srcOrd="1" destOrd="0" presId="urn:microsoft.com/office/officeart/2005/8/layout/hierarchy3"/>
    <dgm:cxn modelId="{8F1169F4-BA3F-47BF-A474-EE9D20E81DE5}" type="presParOf" srcId="{27D3636F-A39A-4599-8B38-805A5C1A0D99}" destId="{383D4B76-B6F8-488C-9C9C-DF4D335226C2}" srcOrd="1" destOrd="0" presId="urn:microsoft.com/office/officeart/2005/8/layout/hierarchy3"/>
    <dgm:cxn modelId="{1F6C03A4-91C7-4CA7-B54F-A30DCF54954E}" type="presParOf" srcId="{1FB2D194-E5F9-487D-8028-8DEFB384430D}" destId="{F1F3DF16-0D30-4A45-BB98-D365D14FFAD3}" srcOrd="3" destOrd="0" presId="urn:microsoft.com/office/officeart/2005/8/layout/hierarchy3"/>
    <dgm:cxn modelId="{A2FCDFC8-B5A7-4E23-B168-6A145755EBBB}" type="presParOf" srcId="{F1F3DF16-0D30-4A45-BB98-D365D14FFAD3}" destId="{1A6AE4F8-B6A8-4F7F-9B1F-E79E53002937}" srcOrd="0" destOrd="0" presId="urn:microsoft.com/office/officeart/2005/8/layout/hierarchy3"/>
    <dgm:cxn modelId="{769B3D30-8AB9-4671-8E3D-1726493AC107}" type="presParOf" srcId="{1A6AE4F8-B6A8-4F7F-9B1F-E79E53002937}" destId="{2640C8EE-4FE1-428F-8978-3955E3BBEE30}" srcOrd="0" destOrd="0" presId="urn:microsoft.com/office/officeart/2005/8/layout/hierarchy3"/>
    <dgm:cxn modelId="{F9498798-EA83-4EF5-B23D-CA0101EA79A2}" type="presParOf" srcId="{1A6AE4F8-B6A8-4F7F-9B1F-E79E53002937}" destId="{2D207C95-799E-4A6A-B133-9D216DCF6030}" srcOrd="1" destOrd="0" presId="urn:microsoft.com/office/officeart/2005/8/layout/hierarchy3"/>
    <dgm:cxn modelId="{142FBAB8-B272-45A7-B9B0-3DC2DF443A78}" type="presParOf" srcId="{F1F3DF16-0D30-4A45-BB98-D365D14FFAD3}" destId="{E04C6255-9FAE-40C4-A7AF-8C89247A05F6}" srcOrd="1" destOrd="0" presId="urn:microsoft.com/office/officeart/2005/8/layout/hierarchy3"/>
    <dgm:cxn modelId="{4CF50075-DAF4-48CB-8D1F-2D8CBA5957BE}" type="presParOf" srcId="{1FB2D194-E5F9-487D-8028-8DEFB384430D}" destId="{6B64CD63-C982-40A4-9F1A-5399D228B3D4}" srcOrd="4" destOrd="0" presId="urn:microsoft.com/office/officeart/2005/8/layout/hierarchy3"/>
    <dgm:cxn modelId="{B6D15E17-7760-4A2C-A3F5-5E6DB138BE9B}" type="presParOf" srcId="{6B64CD63-C982-40A4-9F1A-5399D228B3D4}" destId="{C646946B-17BE-4B36-9B03-928C2B686E02}" srcOrd="0" destOrd="0" presId="urn:microsoft.com/office/officeart/2005/8/layout/hierarchy3"/>
    <dgm:cxn modelId="{A5074DBA-3B85-4FA6-83A5-491A9E116D7C}" type="presParOf" srcId="{C646946B-17BE-4B36-9B03-928C2B686E02}" destId="{F68F7D7A-EAFD-4AD0-A4CF-71C75DB3E634}" srcOrd="0" destOrd="0" presId="urn:microsoft.com/office/officeart/2005/8/layout/hierarchy3"/>
    <dgm:cxn modelId="{6C03AD1B-E292-42E5-A7E9-A93FCB288763}" type="presParOf" srcId="{C646946B-17BE-4B36-9B03-928C2B686E02}" destId="{528EA9D8-174D-43C5-A4BA-B8B7E90F1689}" srcOrd="1" destOrd="0" presId="urn:microsoft.com/office/officeart/2005/8/layout/hierarchy3"/>
    <dgm:cxn modelId="{A65109FC-CD62-4A81-BBFF-B8327F953E4B}" type="presParOf" srcId="{6B64CD63-C982-40A4-9F1A-5399D228B3D4}" destId="{DB8E66E3-0960-4C46-8BFC-46F318072AFC}" srcOrd="1" destOrd="0" presId="urn:microsoft.com/office/officeart/2005/8/layout/hierarchy3"/>
    <dgm:cxn modelId="{3C2FC205-4AE2-44DB-B390-30F81189C67E}" type="presParOf" srcId="{1FB2D194-E5F9-487D-8028-8DEFB384430D}" destId="{3FAAFE90-F010-4624-9698-52371D93134A}" srcOrd="5" destOrd="0" presId="urn:microsoft.com/office/officeart/2005/8/layout/hierarchy3"/>
    <dgm:cxn modelId="{202A7DAD-471B-435E-B25B-378836B2D621}" type="presParOf" srcId="{3FAAFE90-F010-4624-9698-52371D93134A}" destId="{3C503581-ADB6-470D-B500-5D830882A256}" srcOrd="0" destOrd="0" presId="urn:microsoft.com/office/officeart/2005/8/layout/hierarchy3"/>
    <dgm:cxn modelId="{E2548742-4120-42CD-A6E3-DA130D358406}" type="presParOf" srcId="{3C503581-ADB6-470D-B500-5D830882A256}" destId="{DD8E21AB-89CD-4835-B779-DEE5DBF9946F}" srcOrd="0" destOrd="0" presId="urn:microsoft.com/office/officeart/2005/8/layout/hierarchy3"/>
    <dgm:cxn modelId="{279BBDCF-0C28-45F4-8208-998358612ED1}" type="presParOf" srcId="{3C503581-ADB6-470D-B500-5D830882A256}" destId="{8F2E8A7C-65F2-497F-9E11-9DE502ABB3D4}" srcOrd="1" destOrd="0" presId="urn:microsoft.com/office/officeart/2005/8/layout/hierarchy3"/>
    <dgm:cxn modelId="{BF989583-D124-4C7F-8EA2-B8D26C4330F3}" type="presParOf" srcId="{3FAAFE90-F010-4624-9698-52371D93134A}" destId="{2B62C580-03D2-46B9-A51B-914B217837E1}" srcOrd="1" destOrd="0" presId="urn:microsoft.com/office/officeart/2005/8/layout/hierarchy3"/>
    <dgm:cxn modelId="{E2BC9DB8-1349-4A68-80EC-6EC5077BF891}" type="presParOf" srcId="{1FB2D194-E5F9-487D-8028-8DEFB384430D}" destId="{5EFED0AB-509E-4961-A253-670B36560608}" srcOrd="6" destOrd="0" presId="urn:microsoft.com/office/officeart/2005/8/layout/hierarchy3"/>
    <dgm:cxn modelId="{9CB0ED50-EFCB-448B-A718-BC9E782F9F89}" type="presParOf" srcId="{5EFED0AB-509E-4961-A253-670B36560608}" destId="{0F6EDE2B-F425-4AE7-8D86-C999B5A4A495}" srcOrd="0" destOrd="0" presId="urn:microsoft.com/office/officeart/2005/8/layout/hierarchy3"/>
    <dgm:cxn modelId="{48075CCA-406C-4CC6-AFF8-6B6481D081AF}" type="presParOf" srcId="{0F6EDE2B-F425-4AE7-8D86-C999B5A4A495}" destId="{08D8A021-B5A5-47DC-BA0E-C07365FE77B7}" srcOrd="0" destOrd="0" presId="urn:microsoft.com/office/officeart/2005/8/layout/hierarchy3"/>
    <dgm:cxn modelId="{BCD99350-61DB-4E9F-A932-E49D0CC57CD4}" type="presParOf" srcId="{0F6EDE2B-F425-4AE7-8D86-C999B5A4A495}" destId="{AB7D61BF-B336-4671-954D-E8FFFE04DDF5}" srcOrd="1" destOrd="0" presId="urn:microsoft.com/office/officeart/2005/8/layout/hierarchy3"/>
    <dgm:cxn modelId="{74CEB002-4174-474A-BC70-4949D2C9B554}" type="presParOf" srcId="{5EFED0AB-509E-4961-A253-670B36560608}" destId="{8F7A0C18-3668-4D3C-884D-8B38AC2873D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FEC0C6-3285-4E9D-9403-E61A5190BDB8}" type="doc">
      <dgm:prSet loTypeId="urn:microsoft.com/office/officeart/2005/8/layout/pyramid3" loCatId="pyramid" qsTypeId="urn:microsoft.com/office/officeart/2005/8/quickstyle/simple1" qsCatId="simple" csTypeId="urn:microsoft.com/office/officeart/2005/8/colors/colorful3" csCatId="colorful" phldr="1"/>
      <dgm:spPr/>
    </dgm:pt>
    <dgm:pt modelId="{826DBD4B-06C8-4DEA-A083-8D8F17123560}">
      <dgm:prSet phldrT="[Text]" custT="1"/>
      <dgm:spPr/>
      <dgm:t>
        <a:bodyPr/>
        <a:lstStyle/>
        <a:p>
          <a:r>
            <a:rPr lang="en-US" sz="1400" dirty="0" err="1" smtClean="0"/>
            <a:t>Komunikasi</a:t>
          </a:r>
          <a:r>
            <a:rPr lang="en-US" sz="1400" dirty="0" smtClean="0"/>
            <a:t> interpersonal</a:t>
          </a:r>
          <a:endParaRPr lang="en-US" sz="1400" dirty="0"/>
        </a:p>
      </dgm:t>
    </dgm:pt>
    <dgm:pt modelId="{BF5EB0D3-95B6-40A2-B08D-947E2E1C3A0F}" type="parTrans" cxnId="{94C6AD2C-0BB9-4F34-89B0-B94027409B71}">
      <dgm:prSet/>
      <dgm:spPr/>
      <dgm:t>
        <a:bodyPr/>
        <a:lstStyle/>
        <a:p>
          <a:endParaRPr lang="en-US"/>
        </a:p>
      </dgm:t>
    </dgm:pt>
    <dgm:pt modelId="{5EDF4FE1-1BA4-41EE-AFB0-C616C92569DE}" type="sibTrans" cxnId="{94C6AD2C-0BB9-4F34-89B0-B94027409B71}">
      <dgm:prSet/>
      <dgm:spPr/>
      <dgm:t>
        <a:bodyPr/>
        <a:lstStyle/>
        <a:p>
          <a:endParaRPr lang="en-US"/>
        </a:p>
      </dgm:t>
    </dgm:pt>
    <dgm:pt modelId="{53218382-85A4-4744-892E-D0AD9D2118D4}">
      <dgm:prSet phldrT="[Text]" custT="1"/>
      <dgm:spPr/>
      <dgm:t>
        <a:bodyPr/>
        <a:lstStyle/>
        <a:p>
          <a:r>
            <a:rPr lang="en-US" sz="1400" dirty="0" err="1" smtClean="0"/>
            <a:t>Komunikasi</a:t>
          </a:r>
          <a:r>
            <a:rPr lang="en-US" sz="1400" dirty="0" smtClean="0"/>
            <a:t> </a:t>
          </a:r>
          <a:r>
            <a:rPr lang="en-US" sz="1400" dirty="0" err="1" smtClean="0"/>
            <a:t>keluarga</a:t>
          </a:r>
          <a:endParaRPr lang="en-US" sz="1400" dirty="0"/>
        </a:p>
      </dgm:t>
    </dgm:pt>
    <dgm:pt modelId="{FF499345-56BA-41C6-84DA-B2D549425CF6}" type="parTrans" cxnId="{F160FD98-77A0-4E36-BD95-1BA9CC926F86}">
      <dgm:prSet/>
      <dgm:spPr/>
      <dgm:t>
        <a:bodyPr/>
        <a:lstStyle/>
        <a:p>
          <a:endParaRPr lang="en-US"/>
        </a:p>
      </dgm:t>
    </dgm:pt>
    <dgm:pt modelId="{320E352B-5FCB-4D6C-A29C-974DAC3AD89A}" type="sibTrans" cxnId="{F160FD98-77A0-4E36-BD95-1BA9CC926F86}">
      <dgm:prSet/>
      <dgm:spPr/>
      <dgm:t>
        <a:bodyPr/>
        <a:lstStyle/>
        <a:p>
          <a:endParaRPr lang="en-US"/>
        </a:p>
      </dgm:t>
    </dgm:pt>
    <dgm:pt modelId="{C9BF2774-3AD9-4FFB-B2B8-8233C6F12F62}">
      <dgm:prSet phldrT="[Text]" custT="1"/>
      <dgm:spPr/>
      <dgm:t>
        <a:bodyPr/>
        <a:lstStyle/>
        <a:p>
          <a:r>
            <a:rPr lang="en-US" sz="1400" dirty="0" err="1" smtClean="0"/>
            <a:t>Komunikasi</a:t>
          </a:r>
          <a:r>
            <a:rPr lang="en-US" sz="1400" dirty="0" smtClean="0"/>
            <a:t> </a:t>
          </a:r>
          <a:r>
            <a:rPr lang="en-US" sz="1400" dirty="0" err="1" smtClean="0"/>
            <a:t>dalam</a:t>
          </a:r>
          <a:r>
            <a:rPr lang="en-US" sz="1400" dirty="0" smtClean="0"/>
            <a:t> </a:t>
          </a:r>
          <a:r>
            <a:rPr lang="en-US" sz="1400" dirty="0" err="1" smtClean="0"/>
            <a:t>konflik</a:t>
          </a:r>
          <a:r>
            <a:rPr lang="en-US" sz="1400" dirty="0" smtClean="0"/>
            <a:t> </a:t>
          </a:r>
          <a:r>
            <a:rPr lang="en-US" sz="1400" dirty="0" err="1" smtClean="0"/>
            <a:t>keluarga</a:t>
          </a:r>
          <a:endParaRPr lang="en-US" sz="1400" dirty="0"/>
        </a:p>
      </dgm:t>
    </dgm:pt>
    <dgm:pt modelId="{ED2E2631-CDE1-4442-AD62-496795F7403A}" type="parTrans" cxnId="{A4200610-C5D2-4E18-86E0-35C25A74A25D}">
      <dgm:prSet/>
      <dgm:spPr/>
      <dgm:t>
        <a:bodyPr/>
        <a:lstStyle/>
        <a:p>
          <a:endParaRPr lang="en-US"/>
        </a:p>
      </dgm:t>
    </dgm:pt>
    <dgm:pt modelId="{FCE91B3B-48E9-48AF-B96E-5D750B2FCB7E}" type="sibTrans" cxnId="{A4200610-C5D2-4E18-86E0-35C25A74A25D}">
      <dgm:prSet/>
      <dgm:spPr/>
      <dgm:t>
        <a:bodyPr/>
        <a:lstStyle/>
        <a:p>
          <a:endParaRPr lang="en-US"/>
        </a:p>
      </dgm:t>
    </dgm:pt>
    <dgm:pt modelId="{4F50E86B-5951-4CED-98FD-DEE3C76C2841}">
      <dgm:prSet custT="1"/>
      <dgm:spPr/>
      <dgm:t>
        <a:bodyPr/>
        <a:lstStyle/>
        <a:p>
          <a:r>
            <a:rPr lang="en-US" sz="1400" dirty="0" err="1" smtClean="0"/>
            <a:t>Komunikasi</a:t>
          </a:r>
          <a:r>
            <a:rPr lang="en-US" sz="1400" dirty="0" smtClean="0"/>
            <a:t> </a:t>
          </a:r>
          <a:r>
            <a:rPr lang="en-US" sz="1400" dirty="0" err="1" smtClean="0"/>
            <a:t>dalam</a:t>
          </a:r>
          <a:r>
            <a:rPr lang="en-US" sz="1400" dirty="0" smtClean="0"/>
            <a:t> KDRT</a:t>
          </a:r>
          <a:endParaRPr lang="en-US" sz="1400" dirty="0"/>
        </a:p>
      </dgm:t>
    </dgm:pt>
    <dgm:pt modelId="{1FEDBE69-55DC-4BA9-B411-CF5D764569C6}" type="parTrans" cxnId="{1E10241A-A4F1-4103-B066-0F92BAC5F6B2}">
      <dgm:prSet/>
      <dgm:spPr/>
      <dgm:t>
        <a:bodyPr/>
        <a:lstStyle/>
        <a:p>
          <a:endParaRPr lang="en-US"/>
        </a:p>
      </dgm:t>
    </dgm:pt>
    <dgm:pt modelId="{8E8F5A1E-F1AB-409A-87B2-CF6BD9B34296}" type="sibTrans" cxnId="{1E10241A-A4F1-4103-B066-0F92BAC5F6B2}">
      <dgm:prSet/>
      <dgm:spPr/>
      <dgm:t>
        <a:bodyPr/>
        <a:lstStyle/>
        <a:p>
          <a:endParaRPr lang="en-US"/>
        </a:p>
      </dgm:t>
    </dgm:pt>
    <dgm:pt modelId="{59292E92-99D5-4866-A32F-9E02E42C1D85}">
      <dgm:prSet custT="1"/>
      <dgm:spPr/>
      <dgm:t>
        <a:bodyPr/>
        <a:lstStyle/>
        <a:p>
          <a:r>
            <a:rPr lang="en-US" sz="1200" dirty="0" err="1" smtClean="0"/>
            <a:t>Perilaku</a:t>
          </a:r>
          <a:r>
            <a:rPr lang="en-US" sz="1200" dirty="0" smtClean="0"/>
            <a:t>, </a:t>
          </a:r>
          <a:r>
            <a:rPr lang="en-US" sz="1200" dirty="0" err="1" smtClean="0"/>
            <a:t>pesan</a:t>
          </a:r>
          <a:r>
            <a:rPr lang="en-US" sz="1200" dirty="0" smtClean="0"/>
            <a:t>, </a:t>
          </a:r>
          <a:r>
            <a:rPr lang="en-US" sz="1200" dirty="0" err="1" smtClean="0"/>
            <a:t>kondisi</a:t>
          </a:r>
          <a:r>
            <a:rPr lang="en-US" sz="1200" dirty="0" smtClean="0"/>
            <a:t> </a:t>
          </a:r>
          <a:r>
            <a:rPr lang="en-US" sz="1200" dirty="0" err="1" smtClean="0"/>
            <a:t>komunikasi</a:t>
          </a:r>
          <a:r>
            <a:rPr lang="en-US" sz="1200" dirty="0" smtClean="0"/>
            <a:t> </a:t>
          </a:r>
          <a:r>
            <a:rPr lang="en-US" sz="1200" dirty="0" err="1" smtClean="0"/>
            <a:t>pemicu</a:t>
          </a:r>
          <a:r>
            <a:rPr lang="en-US" sz="1200" dirty="0" smtClean="0"/>
            <a:t> </a:t>
          </a:r>
          <a:r>
            <a:rPr lang="en-US" sz="1200" dirty="0" err="1" smtClean="0"/>
            <a:t>dan</a:t>
          </a:r>
          <a:r>
            <a:rPr lang="en-US" sz="1200" dirty="0" smtClean="0"/>
            <a:t> </a:t>
          </a:r>
          <a:r>
            <a:rPr lang="en-US" sz="1200" dirty="0" err="1" smtClean="0"/>
            <a:t>pencegah</a:t>
          </a:r>
          <a:r>
            <a:rPr lang="en-US" sz="1200" dirty="0" smtClean="0"/>
            <a:t> KDRT </a:t>
          </a:r>
          <a:endParaRPr lang="en-US" sz="1200" dirty="0"/>
        </a:p>
      </dgm:t>
    </dgm:pt>
    <dgm:pt modelId="{41BDAD02-6DE5-45AB-A0B1-C3E14057E290}" type="parTrans" cxnId="{F49FD91A-E285-40F0-A86D-712B0E8C85FB}">
      <dgm:prSet/>
      <dgm:spPr/>
      <dgm:t>
        <a:bodyPr/>
        <a:lstStyle/>
        <a:p>
          <a:endParaRPr lang="en-US"/>
        </a:p>
      </dgm:t>
    </dgm:pt>
    <dgm:pt modelId="{4C6071F3-EE62-45A0-A810-A1FDD3B60D6C}" type="sibTrans" cxnId="{F49FD91A-E285-40F0-A86D-712B0E8C85FB}">
      <dgm:prSet/>
      <dgm:spPr/>
      <dgm:t>
        <a:bodyPr/>
        <a:lstStyle/>
        <a:p>
          <a:endParaRPr lang="en-US"/>
        </a:p>
      </dgm:t>
    </dgm:pt>
    <dgm:pt modelId="{87961478-2FA0-457A-A629-853D6A065083}" type="pres">
      <dgm:prSet presAssocID="{F4FEC0C6-3285-4E9D-9403-E61A5190BDB8}" presName="Name0" presStyleCnt="0">
        <dgm:presLayoutVars>
          <dgm:dir/>
          <dgm:animLvl val="lvl"/>
          <dgm:resizeHandles val="exact"/>
        </dgm:presLayoutVars>
      </dgm:prSet>
      <dgm:spPr/>
    </dgm:pt>
    <dgm:pt modelId="{B8EA1A0C-48C3-47D3-9904-F512E89B6639}" type="pres">
      <dgm:prSet presAssocID="{826DBD4B-06C8-4DEA-A083-8D8F17123560}" presName="Name8" presStyleCnt="0"/>
      <dgm:spPr/>
    </dgm:pt>
    <dgm:pt modelId="{776CC607-B4E3-4F9F-85D4-9DCC32C2FD0E}" type="pres">
      <dgm:prSet presAssocID="{826DBD4B-06C8-4DEA-A083-8D8F17123560}" presName="level" presStyleLbl="node1" presStyleIdx="0" presStyleCnt="5" custLinFactNeighborY="-629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2159CE-F240-416C-BFBC-779F3CE13E23}" type="pres">
      <dgm:prSet presAssocID="{826DBD4B-06C8-4DEA-A083-8D8F1712356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D4EDC-237D-4FA4-A228-D45905139672}" type="pres">
      <dgm:prSet presAssocID="{53218382-85A4-4744-892E-D0AD9D2118D4}" presName="Name8" presStyleCnt="0"/>
      <dgm:spPr/>
    </dgm:pt>
    <dgm:pt modelId="{614C8913-CC5C-4155-800D-93FA7D1B0315}" type="pres">
      <dgm:prSet presAssocID="{53218382-85A4-4744-892E-D0AD9D2118D4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B94A6-A9AB-4A47-992E-8E4EDB30FEA2}" type="pres">
      <dgm:prSet presAssocID="{53218382-85A4-4744-892E-D0AD9D2118D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93E8E-E6F7-4090-8E53-6BBD536D612A}" type="pres">
      <dgm:prSet presAssocID="{C9BF2774-3AD9-4FFB-B2B8-8233C6F12F62}" presName="Name8" presStyleCnt="0"/>
      <dgm:spPr/>
    </dgm:pt>
    <dgm:pt modelId="{2E1393D4-17E3-4CB8-A4C5-C5947E51C86A}" type="pres">
      <dgm:prSet presAssocID="{C9BF2774-3AD9-4FFB-B2B8-8233C6F12F62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50CD7A-9A99-47C7-94FD-13B2D7AEA9EC}" type="pres">
      <dgm:prSet presAssocID="{C9BF2774-3AD9-4FFB-B2B8-8233C6F12F6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A5CE05-0F3D-46A4-86A5-456297CF5BA5}" type="pres">
      <dgm:prSet presAssocID="{4F50E86B-5951-4CED-98FD-DEE3C76C2841}" presName="Name8" presStyleCnt="0"/>
      <dgm:spPr/>
    </dgm:pt>
    <dgm:pt modelId="{B725A2FC-FCAD-41F5-AA72-8F1C196CE7DA}" type="pres">
      <dgm:prSet presAssocID="{4F50E86B-5951-4CED-98FD-DEE3C76C2841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2D4BF8-5DF2-461B-8FC0-99D0F25374B7}" type="pres">
      <dgm:prSet presAssocID="{4F50E86B-5951-4CED-98FD-DEE3C76C284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370A05-0EFE-423D-AEC6-23E7AFF157AB}" type="pres">
      <dgm:prSet presAssocID="{59292E92-99D5-4866-A32F-9E02E42C1D85}" presName="Name8" presStyleCnt="0"/>
      <dgm:spPr/>
    </dgm:pt>
    <dgm:pt modelId="{8C70FD55-EF0B-4410-9DC7-4394FA37F957}" type="pres">
      <dgm:prSet presAssocID="{59292E92-99D5-4866-A32F-9E02E42C1D85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51E33B-66D0-464B-9C8F-4EE857AA7ED8}" type="pres">
      <dgm:prSet presAssocID="{59292E92-99D5-4866-A32F-9E02E42C1D8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93A1FA-5740-44A0-83AC-6D49F42CF409}" type="presOf" srcId="{4F50E86B-5951-4CED-98FD-DEE3C76C2841}" destId="{B725A2FC-FCAD-41F5-AA72-8F1C196CE7DA}" srcOrd="0" destOrd="0" presId="urn:microsoft.com/office/officeart/2005/8/layout/pyramid3"/>
    <dgm:cxn modelId="{09656AE4-77D9-472C-825C-1EF3657E2828}" type="presOf" srcId="{C9BF2774-3AD9-4FFB-B2B8-8233C6F12F62}" destId="{3C50CD7A-9A99-47C7-94FD-13B2D7AEA9EC}" srcOrd="1" destOrd="0" presId="urn:microsoft.com/office/officeart/2005/8/layout/pyramid3"/>
    <dgm:cxn modelId="{B70C1791-BEE6-4050-B3C8-E594FD4EF28D}" type="presOf" srcId="{53218382-85A4-4744-892E-D0AD9D2118D4}" destId="{654B94A6-A9AB-4A47-992E-8E4EDB30FEA2}" srcOrd="1" destOrd="0" presId="urn:microsoft.com/office/officeart/2005/8/layout/pyramid3"/>
    <dgm:cxn modelId="{A304714C-4165-4C76-8B83-4A475D213C83}" type="presOf" srcId="{C9BF2774-3AD9-4FFB-B2B8-8233C6F12F62}" destId="{2E1393D4-17E3-4CB8-A4C5-C5947E51C86A}" srcOrd="0" destOrd="0" presId="urn:microsoft.com/office/officeart/2005/8/layout/pyramid3"/>
    <dgm:cxn modelId="{A4200610-C5D2-4E18-86E0-35C25A74A25D}" srcId="{F4FEC0C6-3285-4E9D-9403-E61A5190BDB8}" destId="{C9BF2774-3AD9-4FFB-B2B8-8233C6F12F62}" srcOrd="2" destOrd="0" parTransId="{ED2E2631-CDE1-4442-AD62-496795F7403A}" sibTransId="{FCE91B3B-48E9-48AF-B96E-5D750B2FCB7E}"/>
    <dgm:cxn modelId="{323D0495-94F3-4C7A-AE2C-A5997305CFE2}" type="presOf" srcId="{F4FEC0C6-3285-4E9D-9403-E61A5190BDB8}" destId="{87961478-2FA0-457A-A629-853D6A065083}" srcOrd="0" destOrd="0" presId="urn:microsoft.com/office/officeart/2005/8/layout/pyramid3"/>
    <dgm:cxn modelId="{BBA8ED25-DE7E-4B48-BC4B-19E5A187BC47}" type="presOf" srcId="{4F50E86B-5951-4CED-98FD-DEE3C76C2841}" destId="{252D4BF8-5DF2-461B-8FC0-99D0F25374B7}" srcOrd="1" destOrd="0" presId="urn:microsoft.com/office/officeart/2005/8/layout/pyramid3"/>
    <dgm:cxn modelId="{682578B6-954E-4891-8B83-AFC31D9FE0C4}" type="presOf" srcId="{826DBD4B-06C8-4DEA-A083-8D8F17123560}" destId="{776CC607-B4E3-4F9F-85D4-9DCC32C2FD0E}" srcOrd="0" destOrd="0" presId="urn:microsoft.com/office/officeart/2005/8/layout/pyramid3"/>
    <dgm:cxn modelId="{9C912B62-8BCE-4F6E-8E3B-266C6792C6FB}" type="presOf" srcId="{59292E92-99D5-4866-A32F-9E02E42C1D85}" destId="{8C70FD55-EF0B-4410-9DC7-4394FA37F957}" srcOrd="0" destOrd="0" presId="urn:microsoft.com/office/officeart/2005/8/layout/pyramid3"/>
    <dgm:cxn modelId="{5C99D6C5-35D6-496C-B37A-C61C9CCF2E4E}" type="presOf" srcId="{59292E92-99D5-4866-A32F-9E02E42C1D85}" destId="{6B51E33B-66D0-464B-9C8F-4EE857AA7ED8}" srcOrd="1" destOrd="0" presId="urn:microsoft.com/office/officeart/2005/8/layout/pyramid3"/>
    <dgm:cxn modelId="{1E10241A-A4F1-4103-B066-0F92BAC5F6B2}" srcId="{F4FEC0C6-3285-4E9D-9403-E61A5190BDB8}" destId="{4F50E86B-5951-4CED-98FD-DEE3C76C2841}" srcOrd="3" destOrd="0" parTransId="{1FEDBE69-55DC-4BA9-B411-CF5D764569C6}" sibTransId="{8E8F5A1E-F1AB-409A-87B2-CF6BD9B34296}"/>
    <dgm:cxn modelId="{94C6AD2C-0BB9-4F34-89B0-B94027409B71}" srcId="{F4FEC0C6-3285-4E9D-9403-E61A5190BDB8}" destId="{826DBD4B-06C8-4DEA-A083-8D8F17123560}" srcOrd="0" destOrd="0" parTransId="{BF5EB0D3-95B6-40A2-B08D-947E2E1C3A0F}" sibTransId="{5EDF4FE1-1BA4-41EE-AFB0-C616C92569DE}"/>
    <dgm:cxn modelId="{50F3B0BA-041E-4008-8479-33B94B414F0F}" type="presOf" srcId="{53218382-85A4-4744-892E-D0AD9D2118D4}" destId="{614C8913-CC5C-4155-800D-93FA7D1B0315}" srcOrd="0" destOrd="0" presId="urn:microsoft.com/office/officeart/2005/8/layout/pyramid3"/>
    <dgm:cxn modelId="{F160FD98-77A0-4E36-BD95-1BA9CC926F86}" srcId="{F4FEC0C6-3285-4E9D-9403-E61A5190BDB8}" destId="{53218382-85A4-4744-892E-D0AD9D2118D4}" srcOrd="1" destOrd="0" parTransId="{FF499345-56BA-41C6-84DA-B2D549425CF6}" sibTransId="{320E352B-5FCB-4D6C-A29C-974DAC3AD89A}"/>
    <dgm:cxn modelId="{ADF99BDD-E104-479B-BF20-88B01F173E9D}" type="presOf" srcId="{826DBD4B-06C8-4DEA-A083-8D8F17123560}" destId="{BB2159CE-F240-416C-BFBC-779F3CE13E23}" srcOrd="1" destOrd="0" presId="urn:microsoft.com/office/officeart/2005/8/layout/pyramid3"/>
    <dgm:cxn modelId="{F49FD91A-E285-40F0-A86D-712B0E8C85FB}" srcId="{F4FEC0C6-3285-4E9D-9403-E61A5190BDB8}" destId="{59292E92-99D5-4866-A32F-9E02E42C1D85}" srcOrd="4" destOrd="0" parTransId="{41BDAD02-6DE5-45AB-A0B1-C3E14057E290}" sibTransId="{4C6071F3-EE62-45A0-A810-A1FDD3B60D6C}"/>
    <dgm:cxn modelId="{D19AC4FD-EDF2-45CD-8F6D-8505FB0E261D}" type="presParOf" srcId="{87961478-2FA0-457A-A629-853D6A065083}" destId="{B8EA1A0C-48C3-47D3-9904-F512E89B6639}" srcOrd="0" destOrd="0" presId="urn:microsoft.com/office/officeart/2005/8/layout/pyramid3"/>
    <dgm:cxn modelId="{00099D67-FB4A-4447-BC31-9CDA97BDD4C4}" type="presParOf" srcId="{B8EA1A0C-48C3-47D3-9904-F512E89B6639}" destId="{776CC607-B4E3-4F9F-85D4-9DCC32C2FD0E}" srcOrd="0" destOrd="0" presId="urn:microsoft.com/office/officeart/2005/8/layout/pyramid3"/>
    <dgm:cxn modelId="{CB28433D-8272-4098-AEE3-FCA4DBCD1DA9}" type="presParOf" srcId="{B8EA1A0C-48C3-47D3-9904-F512E89B6639}" destId="{BB2159CE-F240-416C-BFBC-779F3CE13E23}" srcOrd="1" destOrd="0" presId="urn:microsoft.com/office/officeart/2005/8/layout/pyramid3"/>
    <dgm:cxn modelId="{06D211F2-67D7-4B9D-A36D-24EC3354CE5C}" type="presParOf" srcId="{87961478-2FA0-457A-A629-853D6A065083}" destId="{F11D4EDC-237D-4FA4-A228-D45905139672}" srcOrd="1" destOrd="0" presId="urn:microsoft.com/office/officeart/2005/8/layout/pyramid3"/>
    <dgm:cxn modelId="{4DB35D14-4DE8-4015-86C8-757C0B41E311}" type="presParOf" srcId="{F11D4EDC-237D-4FA4-A228-D45905139672}" destId="{614C8913-CC5C-4155-800D-93FA7D1B0315}" srcOrd="0" destOrd="0" presId="urn:microsoft.com/office/officeart/2005/8/layout/pyramid3"/>
    <dgm:cxn modelId="{6395AC1E-5F40-4347-B3F0-4F1B3EF5D9F5}" type="presParOf" srcId="{F11D4EDC-237D-4FA4-A228-D45905139672}" destId="{654B94A6-A9AB-4A47-992E-8E4EDB30FEA2}" srcOrd="1" destOrd="0" presId="urn:microsoft.com/office/officeart/2005/8/layout/pyramid3"/>
    <dgm:cxn modelId="{C1810CB7-E8C4-42DD-8D0C-6996DA55FFB2}" type="presParOf" srcId="{87961478-2FA0-457A-A629-853D6A065083}" destId="{82793E8E-E6F7-4090-8E53-6BBD536D612A}" srcOrd="2" destOrd="0" presId="urn:microsoft.com/office/officeart/2005/8/layout/pyramid3"/>
    <dgm:cxn modelId="{D16B0561-5806-4248-8AFF-0BDDD67AED38}" type="presParOf" srcId="{82793E8E-E6F7-4090-8E53-6BBD536D612A}" destId="{2E1393D4-17E3-4CB8-A4C5-C5947E51C86A}" srcOrd="0" destOrd="0" presId="urn:microsoft.com/office/officeart/2005/8/layout/pyramid3"/>
    <dgm:cxn modelId="{1FCF0639-7D28-432F-B445-BA3B35A02512}" type="presParOf" srcId="{82793E8E-E6F7-4090-8E53-6BBD536D612A}" destId="{3C50CD7A-9A99-47C7-94FD-13B2D7AEA9EC}" srcOrd="1" destOrd="0" presId="urn:microsoft.com/office/officeart/2005/8/layout/pyramid3"/>
    <dgm:cxn modelId="{4F0AF61D-1F2A-4C44-82F4-E6F7406F7ECC}" type="presParOf" srcId="{87961478-2FA0-457A-A629-853D6A065083}" destId="{00A5CE05-0F3D-46A4-86A5-456297CF5BA5}" srcOrd="3" destOrd="0" presId="urn:microsoft.com/office/officeart/2005/8/layout/pyramid3"/>
    <dgm:cxn modelId="{B1FED62F-A0CD-4DFF-84AE-3C8B9A58E978}" type="presParOf" srcId="{00A5CE05-0F3D-46A4-86A5-456297CF5BA5}" destId="{B725A2FC-FCAD-41F5-AA72-8F1C196CE7DA}" srcOrd="0" destOrd="0" presId="urn:microsoft.com/office/officeart/2005/8/layout/pyramid3"/>
    <dgm:cxn modelId="{1497B588-A78A-4E10-B758-49A1017E884D}" type="presParOf" srcId="{00A5CE05-0F3D-46A4-86A5-456297CF5BA5}" destId="{252D4BF8-5DF2-461B-8FC0-99D0F25374B7}" srcOrd="1" destOrd="0" presId="urn:microsoft.com/office/officeart/2005/8/layout/pyramid3"/>
    <dgm:cxn modelId="{3C3CC1E5-3FE7-4A59-ABD1-DBA946C63328}" type="presParOf" srcId="{87961478-2FA0-457A-A629-853D6A065083}" destId="{AD370A05-0EFE-423D-AEC6-23E7AFF157AB}" srcOrd="4" destOrd="0" presId="urn:microsoft.com/office/officeart/2005/8/layout/pyramid3"/>
    <dgm:cxn modelId="{C9A9F246-7AD0-47EA-8E4F-6C1C69332B59}" type="presParOf" srcId="{AD370A05-0EFE-423D-AEC6-23E7AFF157AB}" destId="{8C70FD55-EF0B-4410-9DC7-4394FA37F957}" srcOrd="0" destOrd="0" presId="urn:microsoft.com/office/officeart/2005/8/layout/pyramid3"/>
    <dgm:cxn modelId="{329A6D7C-4234-4D32-A584-1E2459DD7E2D}" type="presParOf" srcId="{AD370A05-0EFE-423D-AEC6-23E7AFF157AB}" destId="{6B51E33B-66D0-464B-9C8F-4EE857AA7ED8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C54AEF-0FDE-43A4-9AC1-DB831899FE97}" type="doc">
      <dgm:prSet loTypeId="urn:microsoft.com/office/officeart/2005/8/layout/matrix3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2FE8881-D1A3-4B5B-8C48-EF55BCF498C9}">
      <dgm:prSet custT="1"/>
      <dgm:spPr/>
      <dgm:t>
        <a:bodyPr/>
        <a:lstStyle/>
        <a:p>
          <a:pPr rtl="0"/>
          <a:r>
            <a:rPr lang="id-ID" sz="1400" smtClean="0">
              <a:solidFill>
                <a:schemeClr val="tx1"/>
              </a:solidFill>
              <a:latin typeface="Bahnschrift" pitchFamily="34" charset="0"/>
            </a:rPr>
            <a:t>Menemukan fenomena sosial yang unik, menarik, dan mengandung masalah.</a:t>
          </a:r>
          <a:endParaRPr lang="en-US" sz="1400">
            <a:solidFill>
              <a:schemeClr val="tx1"/>
            </a:solidFill>
            <a:latin typeface="Bahnschrift" pitchFamily="34" charset="0"/>
          </a:endParaRPr>
        </a:p>
      </dgm:t>
    </dgm:pt>
    <dgm:pt modelId="{70A5EC0D-77BD-4E6C-89DD-9806FC3C7B9D}" type="parTrans" cxnId="{0D9AE2D5-9EB3-4740-BBAB-B062029F3D0C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Bahnschrift" pitchFamily="34" charset="0"/>
          </a:endParaRPr>
        </a:p>
      </dgm:t>
    </dgm:pt>
    <dgm:pt modelId="{E4A15A43-AB58-44F2-820D-956678A75A31}" type="sibTrans" cxnId="{0D9AE2D5-9EB3-4740-BBAB-B062029F3D0C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Bahnschrift" pitchFamily="34" charset="0"/>
          </a:endParaRPr>
        </a:p>
      </dgm:t>
    </dgm:pt>
    <dgm:pt modelId="{FA2DAFE5-D11D-45BF-AE38-7D0C12EF21D4}">
      <dgm:prSet custT="1"/>
      <dgm:spPr/>
      <dgm:t>
        <a:bodyPr/>
        <a:lstStyle/>
        <a:p>
          <a:pPr rtl="0"/>
          <a:r>
            <a:rPr lang="en-US" sz="1400" smtClean="0">
              <a:solidFill>
                <a:schemeClr val="tx1"/>
              </a:solidFill>
              <a:latin typeface="Bahnschrift" pitchFamily="34" charset="0"/>
            </a:rPr>
            <a:t>Menjelaskan argumen mengapa hal tersebut </a:t>
          </a:r>
          <a:r>
            <a:rPr lang="id-ID" sz="1400" smtClean="0">
              <a:solidFill>
                <a:schemeClr val="tx1"/>
              </a:solidFill>
              <a:latin typeface="Bahnschrift" pitchFamily="34" charset="0"/>
            </a:rPr>
            <a:t>dianggap sebagai </a:t>
          </a:r>
          <a:r>
            <a:rPr lang="en-US" sz="1400" smtClean="0">
              <a:solidFill>
                <a:schemeClr val="tx1"/>
              </a:solidFill>
              <a:latin typeface="Bahnschrift" pitchFamily="34" charset="0"/>
            </a:rPr>
            <a:t>masalah</a:t>
          </a:r>
          <a:r>
            <a:rPr lang="id-ID" sz="1400" smtClean="0">
              <a:solidFill>
                <a:schemeClr val="tx1"/>
              </a:solidFill>
              <a:latin typeface="Bahnschrift" pitchFamily="34" charset="0"/>
            </a:rPr>
            <a:t>.</a:t>
          </a:r>
          <a:endParaRPr lang="en-US" sz="1400">
            <a:solidFill>
              <a:schemeClr val="tx1"/>
            </a:solidFill>
            <a:latin typeface="Bahnschrift" pitchFamily="34" charset="0"/>
          </a:endParaRPr>
        </a:p>
      </dgm:t>
    </dgm:pt>
    <dgm:pt modelId="{6BC345C1-EAC5-4B0D-B030-8BB3096EFB95}" type="parTrans" cxnId="{FA5A6C68-7490-4B73-A7E4-379669E768AD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Bahnschrift" pitchFamily="34" charset="0"/>
          </a:endParaRPr>
        </a:p>
      </dgm:t>
    </dgm:pt>
    <dgm:pt modelId="{0C9709E8-6281-48FB-9642-813CB2BB9B4B}" type="sibTrans" cxnId="{FA5A6C68-7490-4B73-A7E4-379669E768AD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Bahnschrift" pitchFamily="34" charset="0"/>
          </a:endParaRPr>
        </a:p>
      </dgm:t>
    </dgm:pt>
    <dgm:pt modelId="{1B3E7958-B203-425A-90A6-1B792D541756}">
      <dgm:prSet custT="1"/>
      <dgm:spPr/>
      <dgm:t>
        <a:bodyPr/>
        <a:lstStyle/>
        <a:p>
          <a:pPr rtl="0"/>
          <a:r>
            <a:rPr lang="en-US" sz="1400" smtClean="0">
              <a:solidFill>
                <a:schemeClr val="tx1"/>
              </a:solidFill>
              <a:latin typeface="Bahnschrift" pitchFamily="34" charset="0"/>
            </a:rPr>
            <a:t>Merumuskan pertanyaan-pertanyaan yang berhubungan dengan masalah tersebut</a:t>
          </a:r>
          <a:r>
            <a:rPr lang="id-ID" sz="1400" smtClean="0">
              <a:solidFill>
                <a:schemeClr val="tx1"/>
              </a:solidFill>
              <a:latin typeface="Bahnschrift" pitchFamily="34" charset="0"/>
            </a:rPr>
            <a:t>.</a:t>
          </a:r>
          <a:endParaRPr lang="en-US" sz="1400">
            <a:solidFill>
              <a:schemeClr val="tx1"/>
            </a:solidFill>
            <a:latin typeface="Bahnschrift" pitchFamily="34" charset="0"/>
          </a:endParaRPr>
        </a:p>
      </dgm:t>
    </dgm:pt>
    <dgm:pt modelId="{D352209F-D026-4AF4-B222-8AE340C09FF7}" type="parTrans" cxnId="{60A09610-A157-4C80-AEFB-EC4FEC558360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Bahnschrift" pitchFamily="34" charset="0"/>
          </a:endParaRPr>
        </a:p>
      </dgm:t>
    </dgm:pt>
    <dgm:pt modelId="{F170997E-EFBB-4A56-8202-AEC026D294AD}" type="sibTrans" cxnId="{60A09610-A157-4C80-AEFB-EC4FEC558360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Bahnschrift" pitchFamily="34" charset="0"/>
          </a:endParaRPr>
        </a:p>
      </dgm:t>
    </dgm:pt>
    <dgm:pt modelId="{4C0BDE28-22E0-4C12-B402-3E063A001D3D}">
      <dgm:prSet custT="1"/>
      <dgm:spPr/>
      <dgm:t>
        <a:bodyPr/>
        <a:lstStyle/>
        <a:p>
          <a:pPr rtl="0"/>
          <a:r>
            <a:rPr lang="id-ID" sz="1400" smtClean="0">
              <a:solidFill>
                <a:schemeClr val="tx1"/>
              </a:solidFill>
              <a:latin typeface="Bahnschrift" pitchFamily="34" charset="0"/>
            </a:rPr>
            <a:t>Memilih satu atau lebih pertanyaan-pertanyaan yang dianggap penting untuk dijawab melalui penelitian yang hendak dilaksanakan.</a:t>
          </a:r>
          <a:endParaRPr lang="en-US" sz="1400">
            <a:solidFill>
              <a:schemeClr val="tx1"/>
            </a:solidFill>
            <a:latin typeface="Bahnschrift" pitchFamily="34" charset="0"/>
          </a:endParaRPr>
        </a:p>
      </dgm:t>
    </dgm:pt>
    <dgm:pt modelId="{598E807B-70BE-42B0-85EA-5DBB953E46E9}" type="parTrans" cxnId="{6EE43035-4BCB-4E25-A63D-6188000F2C4F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Bahnschrift" pitchFamily="34" charset="0"/>
          </a:endParaRPr>
        </a:p>
      </dgm:t>
    </dgm:pt>
    <dgm:pt modelId="{095BBBBA-C809-4326-8BB7-C89198D6954D}" type="sibTrans" cxnId="{6EE43035-4BCB-4E25-A63D-6188000F2C4F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Bahnschrift" pitchFamily="34" charset="0"/>
          </a:endParaRPr>
        </a:p>
      </dgm:t>
    </dgm:pt>
    <dgm:pt modelId="{AB91B9A8-B945-44E7-91A0-6663FA71F677}" type="pres">
      <dgm:prSet presAssocID="{FFC54AEF-0FDE-43A4-9AC1-DB831899FE9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1225BF-9BE5-468A-9A43-03295828367A}" type="pres">
      <dgm:prSet presAssocID="{FFC54AEF-0FDE-43A4-9AC1-DB831899FE97}" presName="diamond" presStyleLbl="bgShp" presStyleIdx="0" presStyleCnt="1" custScaleX="123939" custScaleY="100000"/>
      <dgm:spPr/>
    </dgm:pt>
    <dgm:pt modelId="{1EC8885C-95D5-4AD8-84F2-9DF3FA3E184E}" type="pres">
      <dgm:prSet presAssocID="{FFC54AEF-0FDE-43A4-9AC1-DB831899FE97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05F5BC-B7A8-4AF3-848C-352CE8A57875}" type="pres">
      <dgm:prSet presAssocID="{FFC54AEF-0FDE-43A4-9AC1-DB831899FE97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D008C-0F35-4886-BE21-6298A71D6183}" type="pres">
      <dgm:prSet presAssocID="{FFC54AEF-0FDE-43A4-9AC1-DB831899FE97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580213-DD7F-443F-A9EC-B48502F5DF80}" type="pres">
      <dgm:prSet presAssocID="{FFC54AEF-0FDE-43A4-9AC1-DB831899FE97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9AE2D5-9EB3-4740-BBAB-B062029F3D0C}" srcId="{FFC54AEF-0FDE-43A4-9AC1-DB831899FE97}" destId="{22FE8881-D1A3-4B5B-8C48-EF55BCF498C9}" srcOrd="0" destOrd="0" parTransId="{70A5EC0D-77BD-4E6C-89DD-9806FC3C7B9D}" sibTransId="{E4A15A43-AB58-44F2-820D-956678A75A31}"/>
    <dgm:cxn modelId="{4DC31F27-3762-4CB0-B2DD-9362649B6118}" type="presOf" srcId="{22FE8881-D1A3-4B5B-8C48-EF55BCF498C9}" destId="{1EC8885C-95D5-4AD8-84F2-9DF3FA3E184E}" srcOrd="0" destOrd="0" presId="urn:microsoft.com/office/officeart/2005/8/layout/matrix3"/>
    <dgm:cxn modelId="{57406069-F1E3-45DF-AAEB-06929E2C210E}" type="presOf" srcId="{FA2DAFE5-D11D-45BF-AE38-7D0C12EF21D4}" destId="{8605F5BC-B7A8-4AF3-848C-352CE8A57875}" srcOrd="0" destOrd="0" presId="urn:microsoft.com/office/officeart/2005/8/layout/matrix3"/>
    <dgm:cxn modelId="{0F7FB63C-BAEE-4E6B-9BE9-D9EC69E9B675}" type="presOf" srcId="{4C0BDE28-22E0-4C12-B402-3E063A001D3D}" destId="{26580213-DD7F-443F-A9EC-B48502F5DF80}" srcOrd="0" destOrd="0" presId="urn:microsoft.com/office/officeart/2005/8/layout/matrix3"/>
    <dgm:cxn modelId="{7592C2A0-4474-4431-B2CB-513A8D5AA754}" type="presOf" srcId="{1B3E7958-B203-425A-90A6-1B792D541756}" destId="{22ED008C-0F35-4886-BE21-6298A71D6183}" srcOrd="0" destOrd="0" presId="urn:microsoft.com/office/officeart/2005/8/layout/matrix3"/>
    <dgm:cxn modelId="{60A09610-A157-4C80-AEFB-EC4FEC558360}" srcId="{FFC54AEF-0FDE-43A4-9AC1-DB831899FE97}" destId="{1B3E7958-B203-425A-90A6-1B792D541756}" srcOrd="2" destOrd="0" parTransId="{D352209F-D026-4AF4-B222-8AE340C09FF7}" sibTransId="{F170997E-EFBB-4A56-8202-AEC026D294AD}"/>
    <dgm:cxn modelId="{FAA9D6FB-553A-4476-B598-711B97F6FA34}" type="presOf" srcId="{FFC54AEF-0FDE-43A4-9AC1-DB831899FE97}" destId="{AB91B9A8-B945-44E7-91A0-6663FA71F677}" srcOrd="0" destOrd="0" presId="urn:microsoft.com/office/officeart/2005/8/layout/matrix3"/>
    <dgm:cxn modelId="{FA5A6C68-7490-4B73-A7E4-379669E768AD}" srcId="{FFC54AEF-0FDE-43A4-9AC1-DB831899FE97}" destId="{FA2DAFE5-D11D-45BF-AE38-7D0C12EF21D4}" srcOrd="1" destOrd="0" parTransId="{6BC345C1-EAC5-4B0D-B030-8BB3096EFB95}" sibTransId="{0C9709E8-6281-48FB-9642-813CB2BB9B4B}"/>
    <dgm:cxn modelId="{6EE43035-4BCB-4E25-A63D-6188000F2C4F}" srcId="{FFC54AEF-0FDE-43A4-9AC1-DB831899FE97}" destId="{4C0BDE28-22E0-4C12-B402-3E063A001D3D}" srcOrd="3" destOrd="0" parTransId="{598E807B-70BE-42B0-85EA-5DBB953E46E9}" sibTransId="{095BBBBA-C809-4326-8BB7-C89198D6954D}"/>
    <dgm:cxn modelId="{FED00C44-7275-4E37-9BD5-6FC26FA91382}" type="presParOf" srcId="{AB91B9A8-B945-44E7-91A0-6663FA71F677}" destId="{C31225BF-9BE5-468A-9A43-03295828367A}" srcOrd="0" destOrd="0" presId="urn:microsoft.com/office/officeart/2005/8/layout/matrix3"/>
    <dgm:cxn modelId="{2E7C085A-B0C0-4AC2-AAA2-B178C1B89899}" type="presParOf" srcId="{AB91B9A8-B945-44E7-91A0-6663FA71F677}" destId="{1EC8885C-95D5-4AD8-84F2-9DF3FA3E184E}" srcOrd="1" destOrd="0" presId="urn:microsoft.com/office/officeart/2005/8/layout/matrix3"/>
    <dgm:cxn modelId="{1DEC288F-C37C-4E11-803A-7F00BECF8290}" type="presParOf" srcId="{AB91B9A8-B945-44E7-91A0-6663FA71F677}" destId="{8605F5BC-B7A8-4AF3-848C-352CE8A57875}" srcOrd="2" destOrd="0" presId="urn:microsoft.com/office/officeart/2005/8/layout/matrix3"/>
    <dgm:cxn modelId="{5E756171-9CE2-4E53-BCFB-A239CF22A527}" type="presParOf" srcId="{AB91B9A8-B945-44E7-91A0-6663FA71F677}" destId="{22ED008C-0F35-4886-BE21-6298A71D6183}" srcOrd="3" destOrd="0" presId="urn:microsoft.com/office/officeart/2005/8/layout/matrix3"/>
    <dgm:cxn modelId="{6D89F97A-B422-47CC-8AA4-36BC86590723}" type="presParOf" srcId="{AB91B9A8-B945-44E7-91A0-6663FA71F677}" destId="{26580213-DD7F-443F-A9EC-B48502F5DF8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FA4D779-3A86-4D07-A878-BECFD76A4D58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D4D5B8E-D6EF-4504-B162-907430E34B36}">
      <dgm:prSet custT="1"/>
      <dgm:spPr/>
      <dgm:t>
        <a:bodyPr/>
        <a:lstStyle/>
        <a:p>
          <a:pPr rtl="0"/>
          <a:r>
            <a:rPr lang="en-US" sz="1600" smtClean="0">
              <a:latin typeface="Bahnschrift" pitchFamily="34" charset="0"/>
            </a:rPr>
            <a:t>Tunjukkan variabel bebas, variabel terikat dan variabel-variabel lainnya</a:t>
          </a:r>
          <a:endParaRPr lang="en-US" sz="1600">
            <a:latin typeface="Bahnschrift" pitchFamily="34" charset="0"/>
          </a:endParaRPr>
        </a:p>
      </dgm:t>
    </dgm:pt>
    <dgm:pt modelId="{A83B0304-15D5-45BB-9E30-B88BBF8E1E58}" type="parTrans" cxnId="{B30B3322-C648-430D-A8C6-286AC82E6F3D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19CD58B3-3711-4EC3-A016-EA3F62DACEF2}" type="sibTrans" cxnId="{B30B3322-C648-430D-A8C6-286AC82E6F3D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5D548623-C4FB-4DE0-84CA-1B02EED6C02C}">
      <dgm:prSet custT="1"/>
      <dgm:spPr/>
      <dgm:t>
        <a:bodyPr/>
        <a:lstStyle/>
        <a:p>
          <a:pPr rtl="0"/>
          <a:r>
            <a:rPr lang="en-US" sz="1600" dirty="0" err="1" smtClean="0">
              <a:latin typeface="Bahnschrift" pitchFamily="34" charset="0"/>
            </a:rPr>
            <a:t>Gunakan</a:t>
          </a:r>
          <a:r>
            <a:rPr lang="en-US" sz="1600" dirty="0" smtClean="0">
              <a:latin typeface="Bahnschrift" pitchFamily="34" charset="0"/>
            </a:rPr>
            <a:t> kata-kata yang </a:t>
          </a:r>
          <a:r>
            <a:rPr lang="en-US" sz="1600" dirty="0" err="1" smtClean="0">
              <a:latin typeface="Bahnschrift" pitchFamily="34" charset="0"/>
            </a:rPr>
            <a:t>dapat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menghubungkan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variabel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bebas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dan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terikat</a:t>
          </a:r>
          <a:endParaRPr lang="en-US" sz="1600" dirty="0">
            <a:latin typeface="Bahnschrift" pitchFamily="34" charset="0"/>
          </a:endParaRPr>
        </a:p>
      </dgm:t>
    </dgm:pt>
    <dgm:pt modelId="{4A884D7E-2063-4BA6-AEE7-690BB020B604}" type="parTrans" cxnId="{A0A332C8-8B41-4EE3-9CA7-1E43A616C8BD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69DABA50-442D-4478-9AD0-E5AA703DB9BB}" type="sibTrans" cxnId="{A0A332C8-8B41-4EE3-9CA7-1E43A616C8BD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9C0BB43E-B7ED-4141-A5B5-7D8EDD06C557}">
      <dgm:prSet custT="1"/>
      <dgm:spPr/>
      <dgm:t>
        <a:bodyPr/>
        <a:lstStyle/>
        <a:p>
          <a:pPr rtl="0"/>
          <a:r>
            <a:rPr lang="en-US" sz="1600" dirty="0" err="1" smtClean="0">
              <a:latin typeface="Bahnschrift" pitchFamily="34" charset="0"/>
            </a:rPr>
            <a:t>Tunjukan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secara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jelas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partisipan</a:t>
          </a:r>
          <a:r>
            <a:rPr lang="en-US" sz="1600" dirty="0" smtClean="0">
              <a:latin typeface="Bahnschrift" pitchFamily="34" charset="0"/>
            </a:rPr>
            <a:t> (unit </a:t>
          </a:r>
          <a:r>
            <a:rPr lang="en-US" sz="1600" dirty="0" err="1" smtClean="0">
              <a:latin typeface="Bahnschrift" pitchFamily="34" charset="0"/>
            </a:rPr>
            <a:t>analisis</a:t>
          </a:r>
          <a:r>
            <a:rPr lang="en-US" sz="1600" dirty="0" smtClean="0">
              <a:latin typeface="Bahnschrift" pitchFamily="34" charset="0"/>
            </a:rPr>
            <a:t>) </a:t>
          </a:r>
          <a:r>
            <a:rPr lang="en-US" sz="1600" dirty="0" err="1" smtClean="0">
              <a:latin typeface="Bahnschrift" pitchFamily="34" charset="0"/>
            </a:rPr>
            <a:t>dan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lokasi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penelitian</a:t>
          </a:r>
          <a:endParaRPr lang="en-US" sz="1600" dirty="0">
            <a:latin typeface="Bahnschrift" pitchFamily="34" charset="0"/>
          </a:endParaRPr>
        </a:p>
      </dgm:t>
    </dgm:pt>
    <dgm:pt modelId="{D30FE22A-5D53-454C-9067-B8778D0B4869}" type="parTrans" cxnId="{31B36AD5-22F4-4E50-AB78-95EB62380059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FED4D347-CDEB-449C-A373-C950335F054C}" type="sibTrans" cxnId="{31B36AD5-22F4-4E50-AB78-95EB62380059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42F08395-4352-4FFA-8A5A-35F39ABDF9AF}" type="pres">
      <dgm:prSet presAssocID="{6FA4D779-3A86-4D07-A878-BECFD76A4D5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5D8C71-0E30-4F94-A67C-382E164D8F91}" type="pres">
      <dgm:prSet presAssocID="{1D4D5B8E-D6EF-4504-B162-907430E34B36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A094A2-1979-42E0-B631-FF46BB9394C1}" type="pres">
      <dgm:prSet presAssocID="{19CD58B3-3711-4EC3-A016-EA3F62DACEF2}" presName="space" presStyleCnt="0"/>
      <dgm:spPr/>
    </dgm:pt>
    <dgm:pt modelId="{456C7B3C-D9CD-4073-9EDE-AA093C3D7A9A}" type="pres">
      <dgm:prSet presAssocID="{5D548623-C4FB-4DE0-84CA-1B02EED6C02C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50725-E81B-48C9-8063-6C04BF6A6B26}" type="pres">
      <dgm:prSet presAssocID="{69DABA50-442D-4478-9AD0-E5AA703DB9BB}" presName="space" presStyleCnt="0"/>
      <dgm:spPr/>
    </dgm:pt>
    <dgm:pt modelId="{9269BB30-B751-4990-923C-AECFF0275EF9}" type="pres">
      <dgm:prSet presAssocID="{9C0BB43E-B7ED-4141-A5B5-7D8EDD06C557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9BE694-F358-4D5A-A045-D1690567E3A3}" type="presOf" srcId="{9C0BB43E-B7ED-4141-A5B5-7D8EDD06C557}" destId="{9269BB30-B751-4990-923C-AECFF0275EF9}" srcOrd="0" destOrd="0" presId="urn:microsoft.com/office/officeart/2005/8/layout/venn3"/>
    <dgm:cxn modelId="{31B36AD5-22F4-4E50-AB78-95EB62380059}" srcId="{6FA4D779-3A86-4D07-A878-BECFD76A4D58}" destId="{9C0BB43E-B7ED-4141-A5B5-7D8EDD06C557}" srcOrd="2" destOrd="0" parTransId="{D30FE22A-5D53-454C-9067-B8778D0B4869}" sibTransId="{FED4D347-CDEB-449C-A373-C950335F054C}"/>
    <dgm:cxn modelId="{A0A332C8-8B41-4EE3-9CA7-1E43A616C8BD}" srcId="{6FA4D779-3A86-4D07-A878-BECFD76A4D58}" destId="{5D548623-C4FB-4DE0-84CA-1B02EED6C02C}" srcOrd="1" destOrd="0" parTransId="{4A884D7E-2063-4BA6-AEE7-690BB020B604}" sibTransId="{69DABA50-442D-4478-9AD0-E5AA703DB9BB}"/>
    <dgm:cxn modelId="{B30B3322-C648-430D-A8C6-286AC82E6F3D}" srcId="{6FA4D779-3A86-4D07-A878-BECFD76A4D58}" destId="{1D4D5B8E-D6EF-4504-B162-907430E34B36}" srcOrd="0" destOrd="0" parTransId="{A83B0304-15D5-45BB-9E30-B88BBF8E1E58}" sibTransId="{19CD58B3-3711-4EC3-A016-EA3F62DACEF2}"/>
    <dgm:cxn modelId="{CD658AA7-3B11-4979-B079-BC74F6CC76EE}" type="presOf" srcId="{1D4D5B8E-D6EF-4504-B162-907430E34B36}" destId="{DC5D8C71-0E30-4F94-A67C-382E164D8F91}" srcOrd="0" destOrd="0" presId="urn:microsoft.com/office/officeart/2005/8/layout/venn3"/>
    <dgm:cxn modelId="{D0DC7D61-B7C3-43F3-A752-3C925BC5D919}" type="presOf" srcId="{6FA4D779-3A86-4D07-A878-BECFD76A4D58}" destId="{42F08395-4352-4FFA-8A5A-35F39ABDF9AF}" srcOrd="0" destOrd="0" presId="urn:microsoft.com/office/officeart/2005/8/layout/venn3"/>
    <dgm:cxn modelId="{F64284AB-B6F4-48F4-9167-8B7DEF549C5D}" type="presOf" srcId="{5D548623-C4FB-4DE0-84CA-1B02EED6C02C}" destId="{456C7B3C-D9CD-4073-9EDE-AA093C3D7A9A}" srcOrd="0" destOrd="0" presId="urn:microsoft.com/office/officeart/2005/8/layout/venn3"/>
    <dgm:cxn modelId="{46D24D67-93C0-4FFA-A03C-AB716E195487}" type="presParOf" srcId="{42F08395-4352-4FFA-8A5A-35F39ABDF9AF}" destId="{DC5D8C71-0E30-4F94-A67C-382E164D8F91}" srcOrd="0" destOrd="0" presId="urn:microsoft.com/office/officeart/2005/8/layout/venn3"/>
    <dgm:cxn modelId="{35C8C414-9309-4993-90CD-40133DA008F6}" type="presParOf" srcId="{42F08395-4352-4FFA-8A5A-35F39ABDF9AF}" destId="{A2A094A2-1979-42E0-B631-FF46BB9394C1}" srcOrd="1" destOrd="0" presId="urn:microsoft.com/office/officeart/2005/8/layout/venn3"/>
    <dgm:cxn modelId="{4420CB20-AD21-46D8-A57F-AD7DB3B2D548}" type="presParOf" srcId="{42F08395-4352-4FFA-8A5A-35F39ABDF9AF}" destId="{456C7B3C-D9CD-4073-9EDE-AA093C3D7A9A}" srcOrd="2" destOrd="0" presId="urn:microsoft.com/office/officeart/2005/8/layout/venn3"/>
    <dgm:cxn modelId="{2111D93B-6446-4E0E-9C36-667D7448F03E}" type="presParOf" srcId="{42F08395-4352-4FFA-8A5A-35F39ABDF9AF}" destId="{23C50725-E81B-48C9-8063-6C04BF6A6B26}" srcOrd="3" destOrd="0" presId="urn:microsoft.com/office/officeart/2005/8/layout/venn3"/>
    <dgm:cxn modelId="{B5EE7693-FF15-4AD5-8058-FFBF38C43316}" type="presParOf" srcId="{42F08395-4352-4FFA-8A5A-35F39ABDF9AF}" destId="{9269BB30-B751-4990-923C-AECFF0275EF9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6F76B-DB75-4D17-B7CE-977ACE011B60}">
      <dsp:nvSpPr>
        <dsp:cNvPr id="0" name=""/>
        <dsp:cNvSpPr/>
      </dsp:nvSpPr>
      <dsp:spPr>
        <a:xfrm>
          <a:off x="0" y="3363072"/>
          <a:ext cx="1567259" cy="22065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463" tIns="128016" rIns="111463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Bahnschrift" pitchFamily="34" charset="0"/>
            </a:rPr>
            <a:t>Akan tetapi, penelitian komunikasi hadir dalam berbagai bentuk:</a:t>
          </a:r>
        </a:p>
      </dsp:txBody>
      <dsp:txXfrm>
        <a:off x="0" y="3363072"/>
        <a:ext cx="1567259" cy="2206539"/>
      </dsp:txXfrm>
    </dsp:sp>
    <dsp:sp modelId="{F32AF6E9-1A62-42AB-BAE2-0572BED2B9C0}">
      <dsp:nvSpPr>
        <dsp:cNvPr id="0" name=""/>
        <dsp:cNvSpPr/>
      </dsp:nvSpPr>
      <dsp:spPr>
        <a:xfrm>
          <a:off x="1567259" y="3363072"/>
          <a:ext cx="4701778" cy="220653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374" tIns="228600" rIns="95374" bIns="22860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Bahnschrift" pitchFamily="34" charset="0"/>
            </a:rPr>
            <a:t>Artikel Jurnal/Artikel Konferensi Ilmiah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Bahnschrift" pitchFamily="34" charset="0"/>
            </a:rPr>
            <a:t>Buku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>
              <a:latin typeface="Bahnschrift" pitchFamily="34" charset="0"/>
            </a:rPr>
            <a:t>Laporan</a:t>
          </a:r>
          <a:r>
            <a:rPr lang="en-US" sz="1800" kern="1200" dirty="0">
              <a:latin typeface="Bahnschrift" pitchFamily="34" charset="0"/>
            </a:rPr>
            <a:t> </a:t>
          </a:r>
          <a:r>
            <a:rPr lang="en-US" sz="1800" kern="1200" dirty="0" err="1">
              <a:latin typeface="Bahnschrift" pitchFamily="34" charset="0"/>
            </a:rPr>
            <a:t>Penelitian</a:t>
          </a:r>
          <a:endParaRPr lang="en-US" sz="1800" kern="1200" dirty="0">
            <a:latin typeface="Bahnschrift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Bahnschrift" pitchFamily="34" charset="0"/>
            </a:rPr>
            <a:t>Skripsi</a:t>
          </a:r>
          <a:r>
            <a:rPr lang="en-US" sz="1800" kern="1200" dirty="0" smtClean="0">
              <a:latin typeface="Bahnschrift" pitchFamily="34" charset="0"/>
            </a:rPr>
            <a:t>/</a:t>
          </a:r>
          <a:r>
            <a:rPr lang="en-US" sz="1800" kern="1200" dirty="0" err="1" smtClean="0">
              <a:latin typeface="Bahnschrift" pitchFamily="34" charset="0"/>
            </a:rPr>
            <a:t>Tesis</a:t>
          </a:r>
          <a:r>
            <a:rPr lang="en-US" sz="1800" kern="1200" dirty="0" smtClean="0">
              <a:latin typeface="Bahnschrift" pitchFamily="34" charset="0"/>
            </a:rPr>
            <a:t>/</a:t>
          </a:r>
          <a:r>
            <a:rPr lang="en-US" sz="1800" kern="1200" dirty="0" err="1" smtClean="0">
              <a:latin typeface="Bahnschrift" pitchFamily="34" charset="0"/>
            </a:rPr>
            <a:t>Disertasi</a:t>
          </a:r>
          <a:r>
            <a:rPr lang="en-US" sz="1800" kern="1200" dirty="0" smtClean="0">
              <a:latin typeface="Bahnschrift" pitchFamily="34" charset="0"/>
            </a:rPr>
            <a:t> </a:t>
          </a:r>
          <a:r>
            <a:rPr lang="en-US" sz="1800" kern="1200" dirty="0">
              <a:latin typeface="Bahnschrift" pitchFamily="34" charset="0"/>
              <a:sym typeface="Wingdings" panose="05000000000000000000" pitchFamily="2" charset="2"/>
            </a:rPr>
            <a:t></a:t>
          </a:r>
          <a:r>
            <a:rPr lang="en-US" sz="1800" kern="1200" dirty="0">
              <a:latin typeface="Bahnschrift" pitchFamily="34" charset="0"/>
            </a:rPr>
            <a:t> </a:t>
          </a:r>
          <a:r>
            <a:rPr lang="en-US" sz="1800" kern="1200" dirty="0" err="1">
              <a:latin typeface="Bahnschrift" pitchFamily="34" charset="0"/>
            </a:rPr>
            <a:t>Apa</a:t>
          </a:r>
          <a:r>
            <a:rPr lang="en-US" sz="1800" kern="1200" dirty="0">
              <a:latin typeface="Bahnschrift" pitchFamily="34" charset="0"/>
            </a:rPr>
            <a:t> </a:t>
          </a:r>
          <a:r>
            <a:rPr lang="en-US" sz="1800" kern="1200" dirty="0" err="1">
              <a:latin typeface="Bahnschrift" pitchFamily="34" charset="0"/>
            </a:rPr>
            <a:t>perbedaannya</a:t>
          </a:r>
          <a:r>
            <a:rPr lang="en-US" sz="1800" kern="1200" dirty="0">
              <a:latin typeface="Bahnschrift" pitchFamily="34" charset="0"/>
            </a:rPr>
            <a:t>?</a:t>
          </a:r>
        </a:p>
      </dsp:txBody>
      <dsp:txXfrm>
        <a:off x="1567259" y="3363072"/>
        <a:ext cx="4701778" cy="2206539"/>
      </dsp:txXfrm>
    </dsp:sp>
    <dsp:sp modelId="{3FD14B64-CD7B-42DE-A5E5-6A002E4EF3C4}">
      <dsp:nvSpPr>
        <dsp:cNvPr id="0" name=""/>
        <dsp:cNvSpPr/>
      </dsp:nvSpPr>
      <dsp:spPr>
        <a:xfrm rot="10800000">
          <a:off x="0" y="2512"/>
          <a:ext cx="1567259" cy="339365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463" tIns="128016" rIns="111463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Bahnschrift" pitchFamily="34" charset="0"/>
            </a:rPr>
            <a:t>Definisi penelitian komunikasi telah kita bahas dalam pertemuan sebelumnya:</a:t>
          </a:r>
        </a:p>
      </dsp:txBody>
      <dsp:txXfrm rot="-10800000">
        <a:off x="0" y="2512"/>
        <a:ext cx="1567259" cy="2205877"/>
      </dsp:txXfrm>
    </dsp:sp>
    <dsp:sp modelId="{8072BC9B-256D-4622-8515-3AEDCA4181C0}">
      <dsp:nvSpPr>
        <dsp:cNvPr id="0" name=""/>
        <dsp:cNvSpPr/>
      </dsp:nvSpPr>
      <dsp:spPr>
        <a:xfrm>
          <a:off x="1567259" y="2512"/>
          <a:ext cx="4701778" cy="220587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374" tIns="228600" rIns="95374" bIns="22860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>
              <a:latin typeface="Bahnschrift" pitchFamily="34" charset="0"/>
            </a:rPr>
            <a:t>Secara</a:t>
          </a:r>
          <a:r>
            <a:rPr lang="en-US" sz="1800" kern="1200" dirty="0">
              <a:latin typeface="Bahnschrift" pitchFamily="34" charset="0"/>
            </a:rPr>
            <a:t> </a:t>
          </a:r>
          <a:r>
            <a:rPr lang="en-US" sz="1800" kern="1200" dirty="0" err="1">
              <a:latin typeface="Bahnschrift" pitchFamily="34" charset="0"/>
            </a:rPr>
            <a:t>sederhana</a:t>
          </a:r>
          <a:r>
            <a:rPr lang="en-US" sz="1800" kern="1200" dirty="0">
              <a:latin typeface="Bahnschrift" pitchFamily="34" charset="0"/>
            </a:rPr>
            <a:t>, </a:t>
          </a:r>
          <a:r>
            <a:rPr lang="en-US" sz="1800" kern="1200" dirty="0" err="1">
              <a:latin typeface="Bahnschrift" pitchFamily="34" charset="0"/>
            </a:rPr>
            <a:t>penelitian</a:t>
          </a:r>
          <a:r>
            <a:rPr lang="en-US" sz="1800" kern="1200" dirty="0">
              <a:latin typeface="Bahnschrift" pitchFamily="34" charset="0"/>
            </a:rPr>
            <a:t> </a:t>
          </a:r>
          <a:r>
            <a:rPr lang="en-US" sz="1800" kern="1200" dirty="0" err="1">
              <a:latin typeface="Bahnschrift" pitchFamily="34" charset="0"/>
            </a:rPr>
            <a:t>komunikasi</a:t>
          </a:r>
          <a:r>
            <a:rPr lang="en-US" sz="1800" kern="1200" dirty="0">
              <a:latin typeface="Bahnschrift" pitchFamily="34" charset="0"/>
            </a:rPr>
            <a:t> </a:t>
          </a:r>
          <a:r>
            <a:rPr lang="en-US" sz="1800" kern="1200" dirty="0" err="1">
              <a:latin typeface="Bahnschrift" pitchFamily="34" charset="0"/>
            </a:rPr>
            <a:t>berarti</a:t>
          </a:r>
          <a:r>
            <a:rPr lang="en-US" sz="1800" kern="1200" dirty="0">
              <a:latin typeface="Bahnschrift" pitchFamily="34" charset="0"/>
            </a:rPr>
            <a:t> </a:t>
          </a:r>
          <a:r>
            <a:rPr lang="en-US" sz="1800" kern="1200" dirty="0" err="1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kegiatan</a:t>
          </a:r>
          <a:r>
            <a:rPr lang="en-US" sz="1800" kern="1200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 </a:t>
          </a:r>
          <a:r>
            <a:rPr lang="en-US" sz="1800" kern="1200" dirty="0" err="1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mempelajari</a:t>
          </a:r>
          <a:r>
            <a:rPr lang="en-US" sz="1800" kern="1200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 </a:t>
          </a:r>
          <a:r>
            <a:rPr lang="en-US" sz="1800" kern="1200" dirty="0" err="1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secara</a:t>
          </a:r>
          <a:r>
            <a:rPr lang="en-US" sz="1800" kern="1200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 </a:t>
          </a:r>
          <a:r>
            <a:rPr lang="en-US" sz="1800" kern="1200" dirty="0" err="1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seksama</a:t>
          </a:r>
          <a:r>
            <a:rPr lang="en-US" sz="1800" kern="1200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 </a:t>
          </a:r>
          <a:r>
            <a:rPr lang="en-US" sz="1800" kern="1200" dirty="0" err="1">
              <a:latin typeface="Bahnschrift" pitchFamily="34" charset="0"/>
            </a:rPr>
            <a:t>suatu</a:t>
          </a:r>
          <a:r>
            <a:rPr lang="en-US" sz="1800" kern="1200" dirty="0">
              <a:latin typeface="Bahnschrift" pitchFamily="34" charset="0"/>
            </a:rPr>
            <a:t> </a:t>
          </a:r>
          <a:r>
            <a:rPr lang="en-US" sz="1800" kern="1200" dirty="0" err="1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fenomena</a:t>
          </a:r>
          <a:r>
            <a:rPr lang="en-US" sz="1800" kern="1200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 </a:t>
          </a:r>
          <a:r>
            <a:rPr lang="en-US" sz="1800" kern="1200" dirty="0" err="1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komunikasi</a:t>
          </a:r>
          <a:r>
            <a:rPr lang="en-US" sz="1800" kern="1200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 </a:t>
          </a:r>
          <a:r>
            <a:rPr lang="en-US" sz="1800" kern="1200" dirty="0" err="1">
              <a:latin typeface="Bahnschrift" pitchFamily="34" charset="0"/>
            </a:rPr>
            <a:t>dengan</a:t>
          </a:r>
          <a:r>
            <a:rPr lang="en-US" sz="1800" kern="1200" dirty="0">
              <a:latin typeface="Bahnschrift" pitchFamily="34" charset="0"/>
            </a:rPr>
            <a:t> </a:t>
          </a:r>
          <a:r>
            <a:rPr lang="en-US" sz="1800" kern="1200" dirty="0" err="1">
              <a:latin typeface="Bahnschrift" pitchFamily="34" charset="0"/>
            </a:rPr>
            <a:t>mempergunakan</a:t>
          </a:r>
          <a:r>
            <a:rPr lang="en-US" sz="1800" kern="1200" dirty="0">
              <a:latin typeface="Bahnschrift" pitchFamily="34" charset="0"/>
            </a:rPr>
            <a:t> </a:t>
          </a:r>
          <a:r>
            <a:rPr lang="en-US" sz="1800" kern="1200" dirty="0" err="1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metode</a:t>
          </a:r>
          <a:r>
            <a:rPr lang="en-US" sz="1800" kern="1200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 yang </a:t>
          </a:r>
          <a:r>
            <a:rPr lang="en-US" sz="1800" kern="1200" dirty="0" err="1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ilmiah</a:t>
          </a:r>
          <a:r>
            <a:rPr lang="en-US" sz="1800" kern="1200" dirty="0">
              <a:solidFill>
                <a:srgbClr val="FF0000"/>
              </a:solidFill>
              <a:latin typeface="Bahnschrift" pitchFamily="34" charset="0"/>
            </a:rPr>
            <a:t> </a:t>
          </a:r>
          <a:r>
            <a:rPr lang="en-US" sz="1800" kern="1200" dirty="0" err="1">
              <a:latin typeface="Bahnschrift" pitchFamily="34" charset="0"/>
            </a:rPr>
            <a:t>untuk</a:t>
          </a:r>
          <a:r>
            <a:rPr lang="en-US" sz="1800" kern="1200" dirty="0">
              <a:latin typeface="Bahnschrift" pitchFamily="34" charset="0"/>
            </a:rPr>
            <a:t> </a:t>
          </a:r>
          <a:r>
            <a:rPr lang="en-US" sz="1800" kern="1200" dirty="0" err="1">
              <a:latin typeface="Bahnschrift" pitchFamily="34" charset="0"/>
            </a:rPr>
            <a:t>mendapatkan</a:t>
          </a:r>
          <a:r>
            <a:rPr lang="en-US" sz="1800" kern="1200" dirty="0">
              <a:latin typeface="Bahnschrift" pitchFamily="34" charset="0"/>
            </a:rPr>
            <a:t> </a:t>
          </a:r>
          <a:r>
            <a:rPr lang="en-US" sz="1800" kern="1200" dirty="0" err="1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pengetahuan</a:t>
          </a:r>
          <a:r>
            <a:rPr lang="en-US" sz="1800" kern="1200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 </a:t>
          </a:r>
          <a:r>
            <a:rPr lang="en-US" sz="1800" kern="1200" dirty="0" err="1">
              <a:solidFill>
                <a:schemeClr val="accent1">
                  <a:lumMod val="50000"/>
                </a:schemeClr>
              </a:solidFill>
              <a:latin typeface="Bahnschrift" pitchFamily="34" charset="0"/>
            </a:rPr>
            <a:t>ilmiah</a:t>
          </a:r>
          <a:r>
            <a:rPr lang="en-US" sz="1800" kern="1200" dirty="0">
              <a:solidFill>
                <a:srgbClr val="FF0000"/>
              </a:solidFill>
              <a:latin typeface="Bahnschrift" pitchFamily="34" charset="0"/>
            </a:rPr>
            <a:t> </a:t>
          </a:r>
          <a:r>
            <a:rPr lang="en-US" sz="1800" kern="1200" dirty="0" err="1">
              <a:latin typeface="Bahnschrift" pitchFamily="34" charset="0"/>
            </a:rPr>
            <a:t>mengenai</a:t>
          </a:r>
          <a:r>
            <a:rPr lang="en-US" sz="1800" kern="1200" dirty="0">
              <a:latin typeface="Bahnschrift" pitchFamily="34" charset="0"/>
            </a:rPr>
            <a:t> </a:t>
          </a:r>
          <a:r>
            <a:rPr lang="en-US" sz="1800" kern="1200" dirty="0" err="1">
              <a:latin typeface="Bahnschrift" pitchFamily="34" charset="0"/>
            </a:rPr>
            <a:t>fenomena</a:t>
          </a:r>
          <a:r>
            <a:rPr lang="en-US" sz="1800" kern="1200" dirty="0">
              <a:latin typeface="Bahnschrift" pitchFamily="34" charset="0"/>
            </a:rPr>
            <a:t> </a:t>
          </a:r>
          <a:r>
            <a:rPr lang="en-US" sz="1800" kern="1200" dirty="0" err="1">
              <a:latin typeface="Bahnschrift" pitchFamily="34" charset="0"/>
            </a:rPr>
            <a:t>komunikasi</a:t>
          </a:r>
          <a:r>
            <a:rPr lang="en-US" sz="1800" kern="1200" dirty="0">
              <a:latin typeface="Bahnschrift" pitchFamily="34" charset="0"/>
            </a:rPr>
            <a:t> yang </a:t>
          </a:r>
          <a:r>
            <a:rPr lang="en-US" sz="1800" kern="1200" dirty="0" err="1">
              <a:latin typeface="Bahnschrift" pitchFamily="34" charset="0"/>
            </a:rPr>
            <a:t>diteliti</a:t>
          </a:r>
          <a:r>
            <a:rPr lang="en-US" sz="1800" kern="1200" dirty="0">
              <a:latin typeface="Bahnschrift" pitchFamily="34" charset="0"/>
            </a:rPr>
            <a:t>.</a:t>
          </a:r>
        </a:p>
      </dsp:txBody>
      <dsp:txXfrm>
        <a:off x="1567259" y="2512"/>
        <a:ext cx="4701778" cy="22058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B518F-F86B-4CB6-8B91-864A927534BA}">
      <dsp:nvSpPr>
        <dsp:cNvPr id="0" name=""/>
        <dsp:cNvSpPr/>
      </dsp:nvSpPr>
      <dsp:spPr>
        <a:xfrm>
          <a:off x="5953" y="2236330"/>
          <a:ext cx="1845468" cy="115918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chemeClr val="tx1"/>
              </a:solidFill>
              <a:latin typeface="Bahnschrift" pitchFamily="34" charset="0"/>
            </a:rPr>
            <a:t>Kuesioner</a:t>
          </a:r>
          <a:r>
            <a:rPr lang="en-US" sz="1200" kern="1200" dirty="0" smtClean="0">
              <a:solidFill>
                <a:schemeClr val="tx1"/>
              </a:solidFill>
              <a:latin typeface="Bahnschrift" pitchFamily="34" charset="0"/>
            </a:rPr>
            <a:t> (</a:t>
          </a:r>
          <a:r>
            <a:rPr lang="en-US" sz="1200" kern="1200" dirty="0" err="1" smtClean="0">
              <a:solidFill>
                <a:schemeClr val="tx1"/>
              </a:solidFill>
              <a:latin typeface="Bahnschrift" pitchFamily="34" charset="0"/>
            </a:rPr>
            <a:t>jika</a:t>
          </a:r>
          <a:r>
            <a:rPr lang="en-US" sz="12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200" kern="1200" dirty="0" err="1" smtClean="0">
              <a:solidFill>
                <a:schemeClr val="tx1"/>
              </a:solidFill>
              <a:latin typeface="Bahnschrift" pitchFamily="34" charset="0"/>
            </a:rPr>
            <a:t>menggunakan</a:t>
          </a:r>
          <a:r>
            <a:rPr lang="en-US" sz="12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200" kern="1200" dirty="0" err="1" smtClean="0">
              <a:solidFill>
                <a:schemeClr val="tx1"/>
              </a:solidFill>
              <a:latin typeface="Bahnschrift" pitchFamily="34" charset="0"/>
            </a:rPr>
            <a:t>metode</a:t>
          </a:r>
          <a:r>
            <a:rPr lang="en-US" sz="12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200" kern="1200" dirty="0" err="1" smtClean="0">
              <a:solidFill>
                <a:schemeClr val="tx1"/>
              </a:solidFill>
              <a:latin typeface="Bahnschrift" pitchFamily="34" charset="0"/>
            </a:rPr>
            <a:t>survei</a:t>
          </a:r>
          <a:r>
            <a:rPr lang="en-US" sz="12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200" kern="1200" dirty="0" err="1" smtClean="0">
              <a:solidFill>
                <a:schemeClr val="tx1"/>
              </a:solidFill>
              <a:latin typeface="Bahnschrift" pitchFamily="34" charset="0"/>
            </a:rPr>
            <a:t>untuk</a:t>
          </a:r>
          <a:r>
            <a:rPr lang="en-US" sz="12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200" kern="1200" dirty="0" err="1" smtClean="0">
              <a:solidFill>
                <a:schemeClr val="tx1"/>
              </a:solidFill>
              <a:latin typeface="Bahnschrift" pitchFamily="34" charset="0"/>
            </a:rPr>
            <a:t>mengumpulkan</a:t>
          </a:r>
          <a:r>
            <a:rPr lang="en-US" sz="1200" kern="1200" dirty="0" smtClean="0">
              <a:solidFill>
                <a:schemeClr val="tx1"/>
              </a:solidFill>
              <a:latin typeface="Bahnschrift" pitchFamily="34" charset="0"/>
            </a:rPr>
            <a:t> data) </a:t>
          </a:r>
          <a:endParaRPr lang="en-US" sz="1200" kern="1200" dirty="0">
            <a:solidFill>
              <a:schemeClr val="tx1"/>
            </a:solidFill>
            <a:latin typeface="Bahnschrift" pitchFamily="34" charset="0"/>
          </a:endParaRPr>
        </a:p>
      </dsp:txBody>
      <dsp:txXfrm>
        <a:off x="39904" y="2270281"/>
        <a:ext cx="1777566" cy="1091283"/>
      </dsp:txXfrm>
    </dsp:sp>
    <dsp:sp modelId="{B6C2407C-69CD-4898-A7B4-9CFCEFC6A519}">
      <dsp:nvSpPr>
        <dsp:cNvPr id="0" name=""/>
        <dsp:cNvSpPr/>
      </dsp:nvSpPr>
      <dsp:spPr>
        <a:xfrm>
          <a:off x="2035968" y="2587085"/>
          <a:ext cx="391239" cy="4576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chemeClr val="tx1"/>
            </a:solidFill>
            <a:latin typeface="Bahnschrift" pitchFamily="34" charset="0"/>
          </a:endParaRPr>
        </a:p>
      </dsp:txBody>
      <dsp:txXfrm>
        <a:off x="2035968" y="2678620"/>
        <a:ext cx="273867" cy="274606"/>
      </dsp:txXfrm>
    </dsp:sp>
    <dsp:sp modelId="{5AD2324A-4A1F-440C-BC53-727D83DDE696}">
      <dsp:nvSpPr>
        <dsp:cNvPr id="0" name=""/>
        <dsp:cNvSpPr/>
      </dsp:nvSpPr>
      <dsp:spPr>
        <a:xfrm>
          <a:off x="2589609" y="2236330"/>
          <a:ext cx="1845468" cy="1159185"/>
        </a:xfrm>
        <a:prstGeom prst="roundRect">
          <a:avLst>
            <a:gd name="adj" fmla="val 10000"/>
          </a:avLst>
        </a:prstGeom>
        <a:solidFill>
          <a:schemeClr val="accent4">
            <a:hueOff val="-503045"/>
            <a:satOff val="-2137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chemeClr val="tx1"/>
              </a:solidFill>
              <a:latin typeface="Bahnschrift" pitchFamily="34" charset="0"/>
            </a:rPr>
            <a:t>Hasil</a:t>
          </a:r>
          <a:r>
            <a:rPr lang="en-US" sz="1200" kern="1200" dirty="0" smtClean="0">
              <a:solidFill>
                <a:schemeClr val="tx1"/>
              </a:solidFill>
              <a:latin typeface="Bahnschrift" pitchFamily="34" charset="0"/>
            </a:rPr>
            <a:t> output </a:t>
          </a:r>
          <a:r>
            <a:rPr lang="en-US" sz="1200" kern="1200" dirty="0" err="1" smtClean="0">
              <a:solidFill>
                <a:schemeClr val="tx1"/>
              </a:solidFill>
              <a:latin typeface="Bahnschrift" pitchFamily="34" charset="0"/>
            </a:rPr>
            <a:t>pengolahan</a:t>
          </a:r>
          <a:r>
            <a:rPr lang="en-US" sz="1200" kern="1200" dirty="0" smtClean="0">
              <a:solidFill>
                <a:schemeClr val="tx1"/>
              </a:solidFill>
              <a:latin typeface="Bahnschrift" pitchFamily="34" charset="0"/>
            </a:rPr>
            <a:t> data</a:t>
          </a:r>
          <a:endParaRPr lang="en-US" sz="1200" kern="1200" dirty="0">
            <a:solidFill>
              <a:schemeClr val="tx1"/>
            </a:solidFill>
            <a:latin typeface="Bahnschrift" pitchFamily="34" charset="0"/>
          </a:endParaRPr>
        </a:p>
      </dsp:txBody>
      <dsp:txXfrm>
        <a:off x="2623560" y="2270281"/>
        <a:ext cx="1777566" cy="1091283"/>
      </dsp:txXfrm>
    </dsp:sp>
    <dsp:sp modelId="{A843E5C7-2489-4C83-B05B-3513CEF78387}">
      <dsp:nvSpPr>
        <dsp:cNvPr id="0" name=""/>
        <dsp:cNvSpPr/>
      </dsp:nvSpPr>
      <dsp:spPr>
        <a:xfrm>
          <a:off x="4619625" y="2587085"/>
          <a:ext cx="391239" cy="4576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670726"/>
            <a:satOff val="-2850"/>
            <a:lumOff val="-20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chemeClr val="tx1"/>
            </a:solidFill>
            <a:latin typeface="Bahnschrift" pitchFamily="34" charset="0"/>
          </a:endParaRPr>
        </a:p>
      </dsp:txBody>
      <dsp:txXfrm>
        <a:off x="4619625" y="2678620"/>
        <a:ext cx="273867" cy="274606"/>
      </dsp:txXfrm>
    </dsp:sp>
    <dsp:sp modelId="{FBCE44A2-806F-4BD5-9CFC-8090AD34D299}">
      <dsp:nvSpPr>
        <dsp:cNvPr id="0" name=""/>
        <dsp:cNvSpPr/>
      </dsp:nvSpPr>
      <dsp:spPr>
        <a:xfrm>
          <a:off x="5173265" y="2236330"/>
          <a:ext cx="1845468" cy="1159185"/>
        </a:xfrm>
        <a:prstGeom prst="roundRect">
          <a:avLst>
            <a:gd name="adj" fmla="val 10000"/>
          </a:avLst>
        </a:prstGeom>
        <a:solidFill>
          <a:schemeClr val="accent4">
            <a:hueOff val="-1006089"/>
            <a:satOff val="-4274"/>
            <a:lumOff val="-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chemeClr val="tx1"/>
              </a:solidFill>
              <a:latin typeface="Bahnschrift" pitchFamily="34" charset="0"/>
            </a:rPr>
            <a:t>Gambar</a:t>
          </a:r>
          <a:r>
            <a:rPr lang="en-US" sz="1200" kern="1200" dirty="0" smtClean="0">
              <a:solidFill>
                <a:schemeClr val="tx1"/>
              </a:solidFill>
              <a:latin typeface="Bahnschrift" pitchFamily="34" charset="0"/>
            </a:rPr>
            <a:t>, </a:t>
          </a:r>
          <a:r>
            <a:rPr lang="en-US" sz="1200" kern="1200" dirty="0" err="1" smtClean="0">
              <a:solidFill>
                <a:schemeClr val="tx1"/>
              </a:solidFill>
              <a:latin typeface="Bahnschrift" pitchFamily="34" charset="0"/>
            </a:rPr>
            <a:t>tabel</a:t>
          </a:r>
          <a:r>
            <a:rPr lang="en-US" sz="1200" kern="1200" dirty="0" smtClean="0">
              <a:solidFill>
                <a:schemeClr val="tx1"/>
              </a:solidFill>
              <a:latin typeface="Bahnschrift" pitchFamily="34" charset="0"/>
            </a:rPr>
            <a:t>, </a:t>
          </a:r>
          <a:r>
            <a:rPr lang="en-US" sz="1200" kern="1200" dirty="0" err="1" smtClean="0">
              <a:solidFill>
                <a:schemeClr val="tx1"/>
              </a:solidFill>
              <a:latin typeface="Bahnschrift" pitchFamily="34" charset="0"/>
            </a:rPr>
            <a:t>desain</a:t>
          </a:r>
          <a:r>
            <a:rPr lang="en-US" sz="1200" kern="1200" dirty="0" smtClean="0">
              <a:solidFill>
                <a:schemeClr val="tx1"/>
              </a:solidFill>
              <a:latin typeface="Bahnschrift" pitchFamily="34" charset="0"/>
            </a:rPr>
            <a:t>, flowchart, </a:t>
          </a:r>
          <a:r>
            <a:rPr lang="en-US" sz="1200" kern="1200" dirty="0" err="1" smtClean="0">
              <a:solidFill>
                <a:schemeClr val="tx1"/>
              </a:solidFill>
              <a:latin typeface="Bahnschrift" pitchFamily="34" charset="0"/>
            </a:rPr>
            <a:t>dan</a:t>
          </a:r>
          <a:r>
            <a:rPr lang="en-US" sz="1200" kern="1200" dirty="0" smtClean="0">
              <a:solidFill>
                <a:schemeClr val="tx1"/>
              </a:solidFill>
              <a:latin typeface="Bahnschrift" pitchFamily="34" charset="0"/>
            </a:rPr>
            <a:t> lain-lain </a:t>
          </a:r>
          <a:endParaRPr lang="en-US" sz="1200" kern="1200" dirty="0">
            <a:solidFill>
              <a:schemeClr val="tx1"/>
            </a:solidFill>
            <a:latin typeface="Bahnschrift" pitchFamily="34" charset="0"/>
          </a:endParaRPr>
        </a:p>
      </dsp:txBody>
      <dsp:txXfrm>
        <a:off x="5207216" y="2270281"/>
        <a:ext cx="1777566" cy="1091283"/>
      </dsp:txXfrm>
    </dsp:sp>
    <dsp:sp modelId="{417C8006-E2E1-41A8-99F0-D6C5F9D25C77}">
      <dsp:nvSpPr>
        <dsp:cNvPr id="0" name=""/>
        <dsp:cNvSpPr/>
      </dsp:nvSpPr>
      <dsp:spPr>
        <a:xfrm>
          <a:off x="7203281" y="2587085"/>
          <a:ext cx="391239" cy="4576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341452"/>
            <a:satOff val="-5699"/>
            <a:lumOff val="-41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chemeClr val="tx1"/>
            </a:solidFill>
            <a:latin typeface="Bahnschrift" pitchFamily="34" charset="0"/>
          </a:endParaRPr>
        </a:p>
      </dsp:txBody>
      <dsp:txXfrm>
        <a:off x="7203281" y="2678620"/>
        <a:ext cx="273867" cy="274606"/>
      </dsp:txXfrm>
    </dsp:sp>
    <dsp:sp modelId="{467F49A5-953A-4F95-BA90-DE9A3C654118}">
      <dsp:nvSpPr>
        <dsp:cNvPr id="0" name=""/>
        <dsp:cNvSpPr/>
      </dsp:nvSpPr>
      <dsp:spPr>
        <a:xfrm>
          <a:off x="7756921" y="2236330"/>
          <a:ext cx="1845468" cy="1159185"/>
        </a:xfrm>
        <a:prstGeom prst="roundRect">
          <a:avLst>
            <a:gd name="adj" fmla="val 10000"/>
          </a:avLst>
        </a:prstGeom>
        <a:solidFill>
          <a:schemeClr val="accent4">
            <a:hueOff val="-1509134"/>
            <a:satOff val="-6412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chemeClr val="tx1"/>
              </a:solidFill>
              <a:latin typeface="Bahnschrift" pitchFamily="34" charset="0"/>
            </a:rPr>
            <a:t>Surat</a:t>
          </a:r>
          <a:r>
            <a:rPr lang="en-US" sz="12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200" kern="1200" dirty="0" err="1" smtClean="0">
              <a:solidFill>
                <a:schemeClr val="tx1"/>
              </a:solidFill>
              <a:latin typeface="Bahnschrift" pitchFamily="34" charset="0"/>
            </a:rPr>
            <a:t>keterangan</a:t>
          </a:r>
          <a:r>
            <a:rPr lang="en-US" sz="12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200" kern="1200" dirty="0" err="1" smtClean="0">
              <a:solidFill>
                <a:schemeClr val="tx1"/>
              </a:solidFill>
              <a:latin typeface="Bahnschrift" pitchFamily="34" charset="0"/>
            </a:rPr>
            <a:t>dari</a:t>
          </a:r>
          <a:r>
            <a:rPr lang="en-US" sz="12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200" kern="1200" dirty="0" err="1" smtClean="0">
              <a:solidFill>
                <a:schemeClr val="tx1"/>
              </a:solidFill>
              <a:latin typeface="Bahnschrift" pitchFamily="34" charset="0"/>
            </a:rPr>
            <a:t>perusahaan</a:t>
          </a:r>
          <a:r>
            <a:rPr lang="en-US" sz="12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200" kern="1200" dirty="0" err="1" smtClean="0">
              <a:solidFill>
                <a:schemeClr val="tx1"/>
              </a:solidFill>
              <a:latin typeface="Bahnschrift" pitchFamily="34" charset="0"/>
            </a:rPr>
            <a:t>tempat</a:t>
          </a:r>
          <a:r>
            <a:rPr lang="en-US" sz="12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200" kern="1200" dirty="0" err="1" smtClean="0">
              <a:solidFill>
                <a:schemeClr val="tx1"/>
              </a:solidFill>
              <a:latin typeface="Bahnschrift" pitchFamily="34" charset="0"/>
            </a:rPr>
            <a:t>kegiatan</a:t>
          </a:r>
          <a:r>
            <a:rPr lang="en-US" sz="12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200" kern="1200" dirty="0" err="1" smtClean="0">
              <a:solidFill>
                <a:schemeClr val="tx1"/>
              </a:solidFill>
              <a:latin typeface="Bahnschrift" pitchFamily="34" charset="0"/>
            </a:rPr>
            <a:t>penelitian</a:t>
          </a:r>
          <a:r>
            <a:rPr lang="en-US" sz="12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200" kern="1200" dirty="0" err="1" smtClean="0">
              <a:solidFill>
                <a:schemeClr val="tx1"/>
              </a:solidFill>
              <a:latin typeface="Bahnschrift" pitchFamily="34" charset="0"/>
            </a:rPr>
            <a:t>dilakukan</a:t>
          </a:r>
          <a:endParaRPr lang="en-US" sz="1200" kern="1200" dirty="0">
            <a:solidFill>
              <a:schemeClr val="tx1"/>
            </a:solidFill>
            <a:latin typeface="Bahnschrift" pitchFamily="34" charset="0"/>
          </a:endParaRPr>
        </a:p>
      </dsp:txBody>
      <dsp:txXfrm>
        <a:off x="7790872" y="2270281"/>
        <a:ext cx="1777566" cy="1091283"/>
      </dsp:txXfrm>
    </dsp:sp>
    <dsp:sp modelId="{809DEAAB-6B6A-44CD-9216-00B66FACABC1}">
      <dsp:nvSpPr>
        <dsp:cNvPr id="0" name=""/>
        <dsp:cNvSpPr/>
      </dsp:nvSpPr>
      <dsp:spPr>
        <a:xfrm>
          <a:off x="9786937" y="2587085"/>
          <a:ext cx="391239" cy="4576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012178"/>
            <a:satOff val="-8549"/>
            <a:lumOff val="-62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chemeClr val="tx1"/>
            </a:solidFill>
            <a:latin typeface="Bahnschrift" pitchFamily="34" charset="0"/>
          </a:endParaRPr>
        </a:p>
      </dsp:txBody>
      <dsp:txXfrm>
        <a:off x="9786937" y="2678620"/>
        <a:ext cx="273867" cy="274606"/>
      </dsp:txXfrm>
    </dsp:sp>
    <dsp:sp modelId="{67D7F79D-70C7-4A97-8CC6-FD97B73A4C44}">
      <dsp:nvSpPr>
        <dsp:cNvPr id="0" name=""/>
        <dsp:cNvSpPr/>
      </dsp:nvSpPr>
      <dsp:spPr>
        <a:xfrm>
          <a:off x="10340578" y="2236330"/>
          <a:ext cx="1845468" cy="1159185"/>
        </a:xfrm>
        <a:prstGeom prst="roundRect">
          <a:avLst>
            <a:gd name="adj" fmla="val 10000"/>
          </a:avLst>
        </a:prstGeom>
        <a:solidFill>
          <a:schemeClr val="accent4">
            <a:hueOff val="-2012178"/>
            <a:satOff val="-8549"/>
            <a:lumOff val="-6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solidFill>
                <a:schemeClr val="tx1"/>
              </a:solidFill>
              <a:latin typeface="Bahnschrift" pitchFamily="34" charset="0"/>
            </a:rPr>
            <a:t>Dokumen-dokumen yang dapat mendukung laporan skripsi  (lembar bimbingan, surat izin melakukan penelitian dari program studi, dsb)</a:t>
          </a:r>
          <a:endParaRPr lang="en-US" sz="1200" kern="1200">
            <a:solidFill>
              <a:schemeClr val="tx1"/>
            </a:solidFill>
            <a:latin typeface="Bahnschrift" pitchFamily="34" charset="0"/>
          </a:endParaRPr>
        </a:p>
      </dsp:txBody>
      <dsp:txXfrm>
        <a:off x="10374529" y="2270281"/>
        <a:ext cx="1777566" cy="10912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0EE29-6E3E-4900-BB49-D5DC6D47A7B8}">
      <dsp:nvSpPr>
        <dsp:cNvPr id="0" name=""/>
        <dsp:cNvSpPr/>
      </dsp:nvSpPr>
      <dsp:spPr>
        <a:xfrm>
          <a:off x="6450" y="0"/>
          <a:ext cx="2608395" cy="224443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  <a:latin typeface="Bahnschrift" pitchFamily="34" charset="0"/>
            </a:rPr>
            <a:t>Permasalahan</a:t>
          </a:r>
          <a:r>
            <a:rPr lang="en-US" sz="18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id-ID" sz="1800" kern="1200" dirty="0" smtClean="0">
              <a:solidFill>
                <a:schemeClr val="tx1"/>
              </a:solidFill>
              <a:latin typeface="Bahnschrift" pitchFamily="34" charset="0"/>
            </a:rPr>
            <a:t>penelitian </a:t>
          </a:r>
          <a:r>
            <a:rPr lang="en-US" sz="1800" kern="1200" dirty="0" err="1" smtClean="0">
              <a:solidFill>
                <a:schemeClr val="tx1"/>
              </a:solidFill>
              <a:latin typeface="Bahnschrift" pitchFamily="34" charset="0"/>
            </a:rPr>
            <a:t>adalah</a:t>
          </a:r>
          <a:r>
            <a:rPr lang="en-US" sz="18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Bahnschrift" pitchFamily="34" charset="0"/>
            </a:rPr>
            <a:t>jantung</a:t>
          </a:r>
          <a:r>
            <a:rPr lang="en-US" sz="18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Bahnschrift" pitchFamily="34" charset="0"/>
            </a:rPr>
            <a:t>dari</a:t>
          </a:r>
          <a:r>
            <a:rPr lang="en-US" sz="18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Bahnschrift" pitchFamily="34" charset="0"/>
            </a:rPr>
            <a:t>penelitian</a:t>
          </a:r>
          <a:endParaRPr lang="en-US" sz="1800" kern="1200" dirty="0">
            <a:solidFill>
              <a:schemeClr val="tx1"/>
            </a:solidFill>
            <a:latin typeface="Bahnschrift" pitchFamily="34" charset="0"/>
          </a:endParaRPr>
        </a:p>
      </dsp:txBody>
      <dsp:txXfrm>
        <a:off x="72187" y="65737"/>
        <a:ext cx="2476921" cy="2112961"/>
      </dsp:txXfrm>
    </dsp:sp>
    <dsp:sp modelId="{9A58417F-4705-43FC-B76C-D7957050547F}">
      <dsp:nvSpPr>
        <dsp:cNvPr id="0" name=""/>
        <dsp:cNvSpPr/>
      </dsp:nvSpPr>
      <dsp:spPr>
        <a:xfrm>
          <a:off x="3053056" y="0"/>
          <a:ext cx="2608395" cy="2244435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  <a:latin typeface="Bahnschrift" pitchFamily="34" charset="0"/>
            </a:rPr>
            <a:t>Penelitian</a:t>
          </a:r>
          <a:r>
            <a:rPr lang="en-US" sz="1800" kern="1200" dirty="0" smtClean="0">
              <a:solidFill>
                <a:schemeClr val="tx1"/>
              </a:solidFill>
              <a:latin typeface="Bahnschrift" pitchFamily="34" charset="0"/>
            </a:rPr>
            <a:t> yang </a:t>
          </a:r>
          <a:r>
            <a:rPr lang="en-US" sz="1800" kern="1200" dirty="0" err="1" smtClean="0">
              <a:solidFill>
                <a:schemeClr val="tx1"/>
              </a:solidFill>
              <a:latin typeface="Bahnschrift" pitchFamily="34" charset="0"/>
            </a:rPr>
            <a:t>baik</a:t>
          </a:r>
          <a:r>
            <a:rPr lang="en-US" sz="18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Bahnschrift" pitchFamily="34" charset="0"/>
            </a:rPr>
            <a:t>selalu</a:t>
          </a:r>
          <a:r>
            <a:rPr lang="en-US" sz="18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Bahnschrift" pitchFamily="34" charset="0"/>
            </a:rPr>
            <a:t>dimulai</a:t>
          </a:r>
          <a:r>
            <a:rPr lang="en-US" sz="18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Bahnschrift" pitchFamily="34" charset="0"/>
            </a:rPr>
            <a:t>dari</a:t>
          </a:r>
          <a:r>
            <a:rPr lang="en-US" sz="18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Bahnschrift" pitchFamily="34" charset="0"/>
            </a:rPr>
            <a:t>perumusan</a:t>
          </a:r>
          <a:r>
            <a:rPr lang="en-US" sz="18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Bahnschrift" pitchFamily="34" charset="0"/>
            </a:rPr>
            <a:t>masalah</a:t>
          </a:r>
          <a:r>
            <a:rPr lang="en-US" sz="18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id-ID" sz="1800" kern="1200" dirty="0" smtClean="0">
              <a:solidFill>
                <a:schemeClr val="tx1"/>
              </a:solidFill>
              <a:latin typeface="Bahnschrift" pitchFamily="34" charset="0"/>
            </a:rPr>
            <a:t>penelitian </a:t>
          </a:r>
          <a:r>
            <a:rPr lang="en-US" sz="1800" kern="1200" dirty="0" smtClean="0">
              <a:solidFill>
                <a:schemeClr val="tx1"/>
              </a:solidFill>
              <a:latin typeface="Bahnschrift" pitchFamily="34" charset="0"/>
            </a:rPr>
            <a:t>yang </a:t>
          </a:r>
          <a:r>
            <a:rPr lang="en-US" sz="1800" kern="1200" dirty="0" err="1" smtClean="0">
              <a:solidFill>
                <a:schemeClr val="tx1"/>
              </a:solidFill>
              <a:latin typeface="Bahnschrift" pitchFamily="34" charset="0"/>
            </a:rPr>
            <a:t>baik</a:t>
          </a:r>
          <a:endParaRPr lang="en-US" sz="1800" kern="1200" dirty="0">
            <a:solidFill>
              <a:schemeClr val="tx1"/>
            </a:solidFill>
            <a:latin typeface="Bahnschrift" pitchFamily="34" charset="0"/>
          </a:endParaRPr>
        </a:p>
      </dsp:txBody>
      <dsp:txXfrm>
        <a:off x="3118793" y="65737"/>
        <a:ext cx="2476921" cy="2112961"/>
      </dsp:txXfrm>
    </dsp:sp>
    <dsp:sp modelId="{05A98A29-E5B1-4E75-A7B9-082DED0DEA11}">
      <dsp:nvSpPr>
        <dsp:cNvPr id="0" name=""/>
        <dsp:cNvSpPr/>
      </dsp:nvSpPr>
      <dsp:spPr>
        <a:xfrm>
          <a:off x="6099662" y="0"/>
          <a:ext cx="2608395" cy="2244435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>
              <a:solidFill>
                <a:schemeClr val="tx1"/>
              </a:solidFill>
              <a:latin typeface="Bahnschrift" pitchFamily="34" charset="0"/>
            </a:rPr>
            <a:t>Fenomena sosial yang layak diteliti, tidak cukup menarik dan unik saja, tetapi harus mengandung masalah yang signifikan</a:t>
          </a:r>
          <a:endParaRPr lang="en-US" sz="1800" kern="1200" dirty="0">
            <a:solidFill>
              <a:schemeClr val="tx1"/>
            </a:solidFill>
            <a:latin typeface="Bahnschrift" pitchFamily="34" charset="0"/>
          </a:endParaRPr>
        </a:p>
      </dsp:txBody>
      <dsp:txXfrm>
        <a:off x="6165399" y="65737"/>
        <a:ext cx="2476921" cy="21129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A903C-B5A0-4325-BAA3-58DFFA9BC2AC}">
      <dsp:nvSpPr>
        <dsp:cNvPr id="0" name=""/>
        <dsp:cNvSpPr/>
      </dsp:nvSpPr>
      <dsp:spPr>
        <a:xfrm>
          <a:off x="4743" y="942109"/>
          <a:ext cx="1405527" cy="20781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baseline="0" smtClean="0">
              <a:solidFill>
                <a:schemeClr val="tx1"/>
              </a:solidFill>
            </a:rPr>
            <a:t>Cari data dan fakta mengenai fenomena penelitian yang diangkat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5909" y="983275"/>
        <a:ext cx="1323195" cy="1995853"/>
      </dsp:txXfrm>
    </dsp:sp>
    <dsp:sp modelId="{BD3EAA18-CFDD-4456-86D7-719E2AE79204}">
      <dsp:nvSpPr>
        <dsp:cNvPr id="0" name=""/>
        <dsp:cNvSpPr/>
      </dsp:nvSpPr>
      <dsp:spPr>
        <a:xfrm>
          <a:off x="1761653" y="942109"/>
          <a:ext cx="1405527" cy="2345242"/>
        </a:xfrm>
        <a:prstGeom prst="roundRect">
          <a:avLst>
            <a:gd name="adj" fmla="val 10000"/>
          </a:avLst>
        </a:prstGeom>
        <a:solidFill>
          <a:schemeClr val="accent3">
            <a:hueOff val="1065669"/>
            <a:satOff val="932"/>
            <a:lumOff val="5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baseline="0" dirty="0" err="1" smtClean="0">
              <a:solidFill>
                <a:schemeClr val="tx1"/>
              </a:solidFill>
            </a:rPr>
            <a:t>Buat</a:t>
          </a:r>
          <a:r>
            <a:rPr lang="en-US" sz="1400" b="0" kern="1200" baseline="0" dirty="0" smtClean="0">
              <a:solidFill>
                <a:schemeClr val="tx1"/>
              </a:solidFill>
            </a:rPr>
            <a:t>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gambaran</a:t>
          </a:r>
          <a:r>
            <a:rPr lang="en-US" sz="1400" b="0" kern="1200" baseline="0" dirty="0" smtClean="0">
              <a:solidFill>
                <a:schemeClr val="tx1"/>
              </a:solidFill>
            </a:rPr>
            <a:t> </a:t>
          </a:r>
          <a:r>
            <a:rPr lang="en-US" sz="1400" b="1" kern="1200" baseline="0" dirty="0" err="1" smtClean="0">
              <a:solidFill>
                <a:schemeClr val="tx1"/>
              </a:solidFill>
            </a:rPr>
            <a:t>alur</a:t>
          </a:r>
          <a:r>
            <a:rPr lang="en-US" sz="1400" b="1" kern="1200" baseline="0" dirty="0" smtClean="0">
              <a:solidFill>
                <a:schemeClr val="tx1"/>
              </a:solidFill>
            </a:rPr>
            <a:t> </a:t>
          </a:r>
          <a:r>
            <a:rPr lang="en-US" sz="1400" b="1" kern="1200" baseline="0" dirty="0" err="1" smtClean="0">
              <a:solidFill>
                <a:schemeClr val="tx1"/>
              </a:solidFill>
            </a:rPr>
            <a:t>kerangka</a:t>
          </a:r>
          <a:r>
            <a:rPr lang="en-US" sz="1400" b="1" kern="1200" baseline="0" dirty="0" smtClean="0">
              <a:solidFill>
                <a:schemeClr val="tx1"/>
              </a:solidFill>
            </a:rPr>
            <a:t>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latar</a:t>
          </a:r>
          <a:r>
            <a:rPr lang="en-US" sz="1400" b="0" kern="1200" baseline="0" dirty="0" smtClean="0">
              <a:solidFill>
                <a:schemeClr val="tx1"/>
              </a:solidFill>
            </a:rPr>
            <a:t>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belakang</a:t>
          </a:r>
          <a:r>
            <a:rPr lang="en-US" sz="1400" b="0" kern="1200" baseline="0" dirty="0" smtClean="0">
              <a:solidFill>
                <a:schemeClr val="tx1"/>
              </a:solidFill>
            </a:rPr>
            <a:t>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masalah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802819" y="983275"/>
        <a:ext cx="1323195" cy="2262910"/>
      </dsp:txXfrm>
    </dsp:sp>
    <dsp:sp modelId="{F816A0C6-4248-4E51-A0E4-4BE9405580A3}">
      <dsp:nvSpPr>
        <dsp:cNvPr id="0" name=""/>
        <dsp:cNvSpPr/>
      </dsp:nvSpPr>
      <dsp:spPr>
        <a:xfrm>
          <a:off x="3518562" y="942109"/>
          <a:ext cx="1405527" cy="2667719"/>
        </a:xfrm>
        <a:prstGeom prst="roundRect">
          <a:avLst>
            <a:gd name="adj" fmla="val 10000"/>
          </a:avLst>
        </a:prstGeom>
        <a:solidFill>
          <a:schemeClr val="accent3">
            <a:hueOff val="2131338"/>
            <a:satOff val="1863"/>
            <a:lumOff val="10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baseline="0" dirty="0" err="1" smtClean="0">
              <a:solidFill>
                <a:schemeClr val="tx1"/>
              </a:solidFill>
            </a:rPr>
            <a:t>Menyusun</a:t>
          </a:r>
          <a:r>
            <a:rPr lang="en-US" sz="1400" b="0" kern="1200" baseline="0" dirty="0" smtClean="0">
              <a:solidFill>
                <a:schemeClr val="tx1"/>
              </a:solidFill>
            </a:rPr>
            <a:t>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Latar</a:t>
          </a:r>
          <a:r>
            <a:rPr lang="en-US" sz="1400" b="0" kern="1200" baseline="0" dirty="0" smtClean="0">
              <a:solidFill>
                <a:schemeClr val="tx1"/>
              </a:solidFill>
            </a:rPr>
            <a:t>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Belakang</a:t>
          </a:r>
          <a:r>
            <a:rPr lang="en-US" sz="1400" b="0" kern="1200" baseline="0" dirty="0" smtClean="0">
              <a:solidFill>
                <a:schemeClr val="tx1"/>
              </a:solidFill>
            </a:rPr>
            <a:t>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masalah</a:t>
          </a:r>
          <a:r>
            <a:rPr lang="en-US" sz="1400" b="0" kern="1200" baseline="0" dirty="0" smtClean="0">
              <a:solidFill>
                <a:schemeClr val="tx1"/>
              </a:solidFill>
            </a:rPr>
            <a:t>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secara</a:t>
          </a:r>
          <a:r>
            <a:rPr lang="en-US" sz="1400" b="0" kern="1200" baseline="0" dirty="0" smtClean="0">
              <a:solidFill>
                <a:schemeClr val="tx1"/>
              </a:solidFill>
            </a:rPr>
            <a:t>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sistematis</a:t>
          </a:r>
          <a:r>
            <a:rPr lang="en-US" sz="1400" b="0" kern="1200" baseline="0" dirty="0" smtClean="0">
              <a:solidFill>
                <a:schemeClr val="tx1"/>
              </a:solidFill>
            </a:rPr>
            <a:t>,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dari</a:t>
          </a:r>
          <a:r>
            <a:rPr lang="en-US" sz="1400" b="0" kern="1200" baseline="0" dirty="0" smtClean="0">
              <a:solidFill>
                <a:schemeClr val="tx1"/>
              </a:solidFill>
            </a:rPr>
            <a:t>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umum</a:t>
          </a:r>
          <a:r>
            <a:rPr lang="en-US" sz="1400" b="0" kern="1200" baseline="0" dirty="0" smtClean="0">
              <a:solidFill>
                <a:schemeClr val="tx1"/>
              </a:solidFill>
            </a:rPr>
            <a:t>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ke</a:t>
          </a:r>
          <a:r>
            <a:rPr lang="en-US" sz="1400" b="0" kern="1200" baseline="0" dirty="0" smtClean="0">
              <a:solidFill>
                <a:schemeClr val="tx1"/>
              </a:solidFill>
            </a:rPr>
            <a:t>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khusus</a:t>
          </a:r>
          <a:r>
            <a:rPr lang="en-US" sz="1400" b="0" kern="1200" baseline="0" dirty="0" smtClean="0">
              <a:solidFill>
                <a:schemeClr val="tx1"/>
              </a:solidFill>
            </a:rPr>
            <a:t> (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segitiga</a:t>
          </a:r>
          <a:r>
            <a:rPr lang="en-US" sz="1400" b="0" kern="1200" baseline="0" dirty="0" smtClean="0">
              <a:solidFill>
                <a:schemeClr val="tx1"/>
              </a:solidFill>
            </a:rPr>
            <a:t>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terbalik</a:t>
          </a:r>
          <a:r>
            <a:rPr lang="en-US" sz="1400" b="0" kern="1200" baseline="0" dirty="0" smtClean="0">
              <a:solidFill>
                <a:schemeClr val="tx1"/>
              </a:solidFill>
            </a:rPr>
            <a:t>)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559728" y="983275"/>
        <a:ext cx="1323195" cy="2585387"/>
      </dsp:txXfrm>
    </dsp:sp>
    <dsp:sp modelId="{2640C8EE-4FE1-428F-8978-3955E3BBEE30}">
      <dsp:nvSpPr>
        <dsp:cNvPr id="0" name=""/>
        <dsp:cNvSpPr/>
      </dsp:nvSpPr>
      <dsp:spPr>
        <a:xfrm>
          <a:off x="5275472" y="942109"/>
          <a:ext cx="1405527" cy="2299857"/>
        </a:xfrm>
        <a:prstGeom prst="roundRect">
          <a:avLst>
            <a:gd name="adj" fmla="val 10000"/>
          </a:avLst>
        </a:prstGeom>
        <a:solidFill>
          <a:schemeClr val="accent3">
            <a:hueOff val="3197007"/>
            <a:satOff val="2795"/>
            <a:lumOff val="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baseline="0" dirty="0" err="1" smtClean="0">
              <a:solidFill>
                <a:schemeClr val="tx1"/>
              </a:solidFill>
            </a:rPr>
            <a:t>Lengkapi</a:t>
          </a:r>
          <a:r>
            <a:rPr lang="en-US" sz="1400" b="0" kern="1200" baseline="0" dirty="0" smtClean="0">
              <a:solidFill>
                <a:schemeClr val="tx1"/>
              </a:solidFill>
            </a:rPr>
            <a:t>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setiap</a:t>
          </a:r>
          <a:r>
            <a:rPr lang="en-US" sz="1400" b="0" kern="1200" baseline="0" dirty="0" smtClean="0">
              <a:solidFill>
                <a:schemeClr val="tx1"/>
              </a:solidFill>
            </a:rPr>
            <a:t>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penggambaran</a:t>
          </a:r>
          <a:r>
            <a:rPr lang="en-US" sz="1400" b="0" kern="1200" baseline="0" dirty="0" smtClean="0">
              <a:solidFill>
                <a:schemeClr val="tx1"/>
              </a:solidFill>
            </a:rPr>
            <a:t>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fenomena</a:t>
          </a:r>
          <a:r>
            <a:rPr lang="en-US" sz="1400" b="0" kern="1200" baseline="0" dirty="0" smtClean="0">
              <a:solidFill>
                <a:schemeClr val="tx1"/>
              </a:solidFill>
            </a:rPr>
            <a:t>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dengan</a:t>
          </a:r>
          <a:r>
            <a:rPr lang="en-US" sz="1400" b="0" kern="1200" baseline="0" dirty="0" smtClean="0">
              <a:solidFill>
                <a:schemeClr val="tx1"/>
              </a:solidFill>
            </a:rPr>
            <a:t>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fakta</a:t>
          </a:r>
          <a:r>
            <a:rPr lang="en-US" sz="1400" b="0" kern="1200" baseline="0" dirty="0" smtClean="0">
              <a:solidFill>
                <a:schemeClr val="tx1"/>
              </a:solidFill>
            </a:rPr>
            <a:t>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dan</a:t>
          </a:r>
          <a:r>
            <a:rPr lang="en-US" sz="1400" b="0" kern="1200" baseline="0" dirty="0" smtClean="0">
              <a:solidFill>
                <a:schemeClr val="tx1"/>
              </a:solidFill>
            </a:rPr>
            <a:t> data yang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ditemukan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5316638" y="983275"/>
        <a:ext cx="1323195" cy="2217525"/>
      </dsp:txXfrm>
    </dsp:sp>
    <dsp:sp modelId="{F68F7D7A-EAFD-4AD0-A4CF-71C75DB3E634}">
      <dsp:nvSpPr>
        <dsp:cNvPr id="0" name=""/>
        <dsp:cNvSpPr/>
      </dsp:nvSpPr>
      <dsp:spPr>
        <a:xfrm>
          <a:off x="7032381" y="942109"/>
          <a:ext cx="1405527" cy="3047999"/>
        </a:xfrm>
        <a:prstGeom prst="roundRect">
          <a:avLst>
            <a:gd name="adj" fmla="val 10000"/>
          </a:avLst>
        </a:prstGeom>
        <a:solidFill>
          <a:schemeClr val="accent3">
            <a:hueOff val="4262676"/>
            <a:satOff val="3727"/>
            <a:lumOff val="20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baseline="0" dirty="0" err="1" smtClean="0">
              <a:solidFill>
                <a:schemeClr val="tx1"/>
              </a:solidFill>
            </a:rPr>
            <a:t>Parafrase</a:t>
          </a:r>
          <a:r>
            <a:rPr lang="en-US" sz="1400" b="0" kern="1200" baseline="0" dirty="0" smtClean="0">
              <a:solidFill>
                <a:schemeClr val="tx1"/>
              </a:solidFill>
            </a:rPr>
            <a:t>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setiap</a:t>
          </a:r>
          <a:r>
            <a:rPr lang="en-US" sz="1400" b="0" kern="1200" baseline="0" dirty="0" smtClean="0">
              <a:solidFill>
                <a:schemeClr val="tx1"/>
              </a:solidFill>
            </a:rPr>
            <a:t>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paragraf</a:t>
          </a:r>
          <a:r>
            <a:rPr lang="en-US" sz="1400" b="0" kern="1200" baseline="0" dirty="0" smtClean="0">
              <a:solidFill>
                <a:schemeClr val="tx1"/>
              </a:solidFill>
            </a:rPr>
            <a:t>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sehingga</a:t>
          </a:r>
          <a:r>
            <a:rPr lang="en-US" sz="1400" b="0" kern="1200" baseline="0" dirty="0" smtClean="0">
              <a:solidFill>
                <a:schemeClr val="tx1"/>
              </a:solidFill>
            </a:rPr>
            <a:t> data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dan</a:t>
          </a:r>
          <a:r>
            <a:rPr lang="en-US" sz="1400" b="0" kern="1200" baseline="0" dirty="0" smtClean="0">
              <a:solidFill>
                <a:schemeClr val="tx1"/>
              </a:solidFill>
            </a:rPr>
            <a:t>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fakta</a:t>
          </a:r>
          <a:r>
            <a:rPr lang="en-US" sz="1400" b="0" kern="1200" baseline="0" dirty="0" smtClean="0">
              <a:solidFill>
                <a:schemeClr val="tx1"/>
              </a:solidFill>
            </a:rPr>
            <a:t>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bukan</a:t>
          </a:r>
          <a:r>
            <a:rPr lang="en-US" sz="1400" b="0" kern="1200" baseline="0" dirty="0" smtClean="0">
              <a:solidFill>
                <a:schemeClr val="tx1"/>
              </a:solidFill>
            </a:rPr>
            <a:t>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menjadi</a:t>
          </a:r>
          <a:r>
            <a:rPr lang="en-US" sz="1400" b="0" kern="1200" baseline="0" dirty="0" smtClean="0">
              <a:solidFill>
                <a:schemeClr val="tx1"/>
              </a:solidFill>
            </a:rPr>
            <a:t>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suatu</a:t>
          </a:r>
          <a:r>
            <a:rPr lang="en-US" sz="1400" b="0" kern="1200" baseline="0" dirty="0" smtClean="0">
              <a:solidFill>
                <a:schemeClr val="tx1"/>
              </a:solidFill>
            </a:rPr>
            <a:t> yang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terpisah</a:t>
          </a:r>
          <a:r>
            <a:rPr lang="en-US" sz="1400" b="0" kern="1200" baseline="0" dirty="0" smtClean="0">
              <a:solidFill>
                <a:schemeClr val="tx1"/>
              </a:solidFill>
            </a:rPr>
            <a:t>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dengan</a:t>
          </a:r>
          <a:r>
            <a:rPr lang="en-US" sz="1400" b="0" kern="1200" baseline="0" dirty="0" smtClean="0">
              <a:solidFill>
                <a:schemeClr val="tx1"/>
              </a:solidFill>
            </a:rPr>
            <a:t>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alur</a:t>
          </a:r>
          <a:r>
            <a:rPr lang="en-US" sz="1400" b="0" kern="1200" baseline="0" dirty="0" smtClean="0">
              <a:solidFill>
                <a:schemeClr val="tx1"/>
              </a:solidFill>
            </a:rPr>
            <a:t>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latar</a:t>
          </a:r>
          <a:r>
            <a:rPr lang="en-US" sz="1400" b="0" kern="1200" baseline="0" dirty="0" smtClean="0">
              <a:solidFill>
                <a:schemeClr val="tx1"/>
              </a:solidFill>
            </a:rPr>
            <a:t>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belakang</a:t>
          </a:r>
          <a:r>
            <a:rPr lang="en-US" sz="1400" b="0" kern="1200" baseline="0" dirty="0" smtClean="0">
              <a:solidFill>
                <a:schemeClr val="tx1"/>
              </a:solidFill>
            </a:rPr>
            <a:t>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masalah</a:t>
          </a:r>
          <a:r>
            <a:rPr lang="en-US" sz="1400" b="0" kern="1200" baseline="0" dirty="0" smtClean="0">
              <a:solidFill>
                <a:schemeClr val="tx1"/>
              </a:solidFill>
            </a:rPr>
            <a:t>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penelitian</a:t>
          </a:r>
          <a:r>
            <a:rPr lang="en-US" sz="1400" b="0" kern="1200" baseline="0" dirty="0" smtClean="0">
              <a:solidFill>
                <a:schemeClr val="tx1"/>
              </a:solidFill>
            </a:rPr>
            <a:t>,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namun</a:t>
          </a:r>
          <a:r>
            <a:rPr lang="en-US" sz="1400" b="0" kern="1200" baseline="0" dirty="0" smtClean="0">
              <a:solidFill>
                <a:schemeClr val="tx1"/>
              </a:solidFill>
            </a:rPr>
            <a:t>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menjadi</a:t>
          </a:r>
          <a:r>
            <a:rPr lang="en-US" sz="1400" b="0" kern="1200" baseline="0" dirty="0" smtClean="0">
              <a:solidFill>
                <a:schemeClr val="tx1"/>
              </a:solidFill>
            </a:rPr>
            <a:t> data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pendukung</a:t>
          </a:r>
          <a:r>
            <a:rPr lang="en-US" sz="1400" b="0" kern="1200" baseline="0" dirty="0" smtClean="0">
              <a:solidFill>
                <a:schemeClr val="tx1"/>
              </a:solidFill>
            </a:rPr>
            <a:t>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utama</a:t>
          </a:r>
          <a:r>
            <a:rPr lang="en-US" sz="1400" b="0" kern="1200" baseline="0" dirty="0" smtClean="0">
              <a:solidFill>
                <a:schemeClr val="tx1"/>
              </a:solidFill>
            </a:rPr>
            <a:t>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dari</a:t>
          </a:r>
          <a:r>
            <a:rPr lang="en-US" sz="1400" b="0" kern="1200" baseline="0" dirty="0" smtClean="0">
              <a:solidFill>
                <a:schemeClr val="tx1"/>
              </a:solidFill>
            </a:rPr>
            <a:t>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setiap</a:t>
          </a:r>
          <a:r>
            <a:rPr lang="en-US" sz="1400" b="0" kern="1200" baseline="0" dirty="0" smtClean="0">
              <a:solidFill>
                <a:schemeClr val="tx1"/>
              </a:solidFill>
            </a:rPr>
            <a:t>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paragraf</a:t>
          </a:r>
          <a:r>
            <a:rPr lang="en-US" sz="1400" b="0" kern="1200" baseline="0" dirty="0" smtClean="0">
              <a:solidFill>
                <a:schemeClr val="tx1"/>
              </a:solidFill>
            </a:rPr>
            <a:t>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tersebut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7073547" y="983275"/>
        <a:ext cx="1323195" cy="2965667"/>
      </dsp:txXfrm>
    </dsp:sp>
    <dsp:sp modelId="{DD8E21AB-89CD-4835-B779-DEE5DBF9946F}">
      <dsp:nvSpPr>
        <dsp:cNvPr id="0" name=""/>
        <dsp:cNvSpPr/>
      </dsp:nvSpPr>
      <dsp:spPr>
        <a:xfrm>
          <a:off x="8789291" y="942109"/>
          <a:ext cx="1405527" cy="2317532"/>
        </a:xfrm>
        <a:prstGeom prst="roundRect">
          <a:avLst>
            <a:gd name="adj" fmla="val 10000"/>
          </a:avLst>
        </a:prstGeom>
        <a:solidFill>
          <a:schemeClr val="accent3">
            <a:hueOff val="5328344"/>
            <a:satOff val="4658"/>
            <a:lumOff val="26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baseline="0" dirty="0" err="1" smtClean="0">
              <a:solidFill>
                <a:schemeClr val="tx1"/>
              </a:solidFill>
            </a:rPr>
            <a:t>Tonjolkan</a:t>
          </a:r>
          <a:r>
            <a:rPr lang="en-US" sz="1400" b="0" kern="1200" baseline="0" dirty="0" smtClean="0">
              <a:solidFill>
                <a:schemeClr val="tx1"/>
              </a:solidFill>
            </a:rPr>
            <a:t>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mengenai</a:t>
          </a:r>
          <a:r>
            <a:rPr lang="en-US" sz="1400" b="0" kern="1200" baseline="0" dirty="0" smtClean="0">
              <a:solidFill>
                <a:schemeClr val="tx1"/>
              </a:solidFill>
            </a:rPr>
            <a:t>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kenapa</a:t>
          </a:r>
          <a:r>
            <a:rPr lang="en-US" sz="1400" b="0" kern="1200" baseline="0" dirty="0" smtClean="0">
              <a:solidFill>
                <a:schemeClr val="tx1"/>
              </a:solidFill>
            </a:rPr>
            <a:t>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fenomena</a:t>
          </a:r>
          <a:r>
            <a:rPr lang="en-US" sz="1400" b="0" kern="1200" baseline="0" dirty="0" smtClean="0">
              <a:solidFill>
                <a:schemeClr val="tx1"/>
              </a:solidFill>
            </a:rPr>
            <a:t>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tersebut</a:t>
          </a:r>
          <a:r>
            <a:rPr lang="en-US" sz="1400" b="0" kern="1200" baseline="0" dirty="0" smtClean="0">
              <a:solidFill>
                <a:schemeClr val="tx1"/>
              </a:solidFill>
            </a:rPr>
            <a:t>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layak</a:t>
          </a:r>
          <a:r>
            <a:rPr lang="en-US" sz="1400" b="0" kern="1200" baseline="0" dirty="0" smtClean="0">
              <a:solidFill>
                <a:schemeClr val="tx1"/>
              </a:solidFill>
            </a:rPr>
            <a:t>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untuk</a:t>
          </a:r>
          <a:r>
            <a:rPr lang="en-US" sz="1400" b="0" kern="1200" baseline="0" dirty="0" smtClean="0">
              <a:solidFill>
                <a:schemeClr val="tx1"/>
              </a:solidFill>
            </a:rPr>
            <a:t>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diangkat</a:t>
          </a:r>
          <a:r>
            <a:rPr lang="en-US" sz="1400" b="0" kern="1200" baseline="0" dirty="0" smtClean="0">
              <a:solidFill>
                <a:schemeClr val="tx1"/>
              </a:solidFill>
            </a:rPr>
            <a:t>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menjadi</a:t>
          </a:r>
          <a:r>
            <a:rPr lang="en-US" sz="1400" b="0" kern="1200" baseline="0" dirty="0" smtClean="0">
              <a:solidFill>
                <a:schemeClr val="tx1"/>
              </a:solidFill>
            </a:rPr>
            <a:t>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penelitian</a:t>
          </a:r>
          <a:r>
            <a:rPr lang="en-US" sz="1400" b="0" kern="1200" baseline="0" dirty="0" smtClean="0">
              <a:solidFill>
                <a:schemeClr val="tx1"/>
              </a:solidFill>
            </a:rPr>
            <a:t>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8830457" y="983275"/>
        <a:ext cx="1323195" cy="2235200"/>
      </dsp:txXfrm>
    </dsp:sp>
    <dsp:sp modelId="{08D8A021-B5A5-47DC-BA0E-C07365FE77B7}">
      <dsp:nvSpPr>
        <dsp:cNvPr id="0" name=""/>
        <dsp:cNvSpPr/>
      </dsp:nvSpPr>
      <dsp:spPr>
        <a:xfrm>
          <a:off x="10546200" y="942109"/>
          <a:ext cx="1405527" cy="1236878"/>
        </a:xfrm>
        <a:prstGeom prst="roundRect">
          <a:avLst>
            <a:gd name="adj" fmla="val 10000"/>
          </a:avLst>
        </a:prstGeom>
        <a:solidFill>
          <a:schemeClr val="accent3">
            <a:hueOff val="6394014"/>
            <a:satOff val="5590"/>
            <a:lumOff val="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baseline="0" dirty="0" err="1" smtClean="0">
              <a:solidFill>
                <a:schemeClr val="tx1"/>
              </a:solidFill>
            </a:rPr>
            <a:t>Tambahkan</a:t>
          </a:r>
          <a:r>
            <a:rPr lang="en-US" sz="1400" b="0" kern="1200" baseline="0" dirty="0" smtClean="0">
              <a:solidFill>
                <a:schemeClr val="tx1"/>
              </a:solidFill>
            </a:rPr>
            <a:t>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penelitian</a:t>
          </a:r>
          <a:r>
            <a:rPr lang="en-US" sz="1400" b="0" kern="1200" baseline="0" dirty="0" smtClean="0">
              <a:solidFill>
                <a:schemeClr val="tx1"/>
              </a:solidFill>
            </a:rPr>
            <a:t> </a:t>
          </a:r>
          <a:r>
            <a:rPr lang="en-US" sz="1400" b="0" kern="1200" baseline="0" dirty="0" err="1" smtClean="0">
              <a:solidFill>
                <a:schemeClr val="tx1"/>
              </a:solidFill>
            </a:rPr>
            <a:t>terdahulu</a:t>
          </a:r>
          <a:r>
            <a:rPr lang="en-US" sz="1400" b="0" kern="1200" baseline="0" dirty="0" smtClean="0">
              <a:solidFill>
                <a:schemeClr val="tx1"/>
              </a:solidFill>
            </a:rPr>
            <a:t>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0582427" y="978336"/>
        <a:ext cx="1333073" cy="11644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CC607-B4E3-4F9F-85D4-9DCC32C2FD0E}">
      <dsp:nvSpPr>
        <dsp:cNvPr id="0" name=""/>
        <dsp:cNvSpPr/>
      </dsp:nvSpPr>
      <dsp:spPr>
        <a:xfrm rot="10800000">
          <a:off x="0" y="0"/>
          <a:ext cx="4942194" cy="1083733"/>
        </a:xfrm>
        <a:prstGeom prst="trapezoid">
          <a:avLst>
            <a:gd name="adj" fmla="val 4560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Komunikasi</a:t>
          </a:r>
          <a:r>
            <a:rPr lang="en-US" sz="1400" kern="1200" dirty="0" smtClean="0"/>
            <a:t> interpersonal</a:t>
          </a:r>
          <a:endParaRPr lang="en-US" sz="1400" kern="1200" dirty="0"/>
        </a:p>
      </dsp:txBody>
      <dsp:txXfrm rot="-10800000">
        <a:off x="864883" y="0"/>
        <a:ext cx="3212426" cy="1083733"/>
      </dsp:txXfrm>
    </dsp:sp>
    <dsp:sp modelId="{614C8913-CC5C-4155-800D-93FA7D1B0315}">
      <dsp:nvSpPr>
        <dsp:cNvPr id="0" name=""/>
        <dsp:cNvSpPr/>
      </dsp:nvSpPr>
      <dsp:spPr>
        <a:xfrm rot="10800000">
          <a:off x="494219" y="1083733"/>
          <a:ext cx="3953755" cy="1083733"/>
        </a:xfrm>
        <a:prstGeom prst="trapezoid">
          <a:avLst>
            <a:gd name="adj" fmla="val 45603"/>
          </a:avLst>
        </a:prstGeom>
        <a:solidFill>
          <a:schemeClr val="accent3">
            <a:hueOff val="1598503"/>
            <a:satOff val="1397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Komunikasi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keluarga</a:t>
          </a:r>
          <a:endParaRPr lang="en-US" sz="1400" kern="1200" dirty="0"/>
        </a:p>
      </dsp:txBody>
      <dsp:txXfrm rot="-10800000">
        <a:off x="1186126" y="1083733"/>
        <a:ext cx="2569940" cy="1083733"/>
      </dsp:txXfrm>
    </dsp:sp>
    <dsp:sp modelId="{2E1393D4-17E3-4CB8-A4C5-C5947E51C86A}">
      <dsp:nvSpPr>
        <dsp:cNvPr id="0" name=""/>
        <dsp:cNvSpPr/>
      </dsp:nvSpPr>
      <dsp:spPr>
        <a:xfrm rot="10800000">
          <a:off x="988438" y="2167466"/>
          <a:ext cx="2965316" cy="1083733"/>
        </a:xfrm>
        <a:prstGeom prst="trapezoid">
          <a:avLst>
            <a:gd name="adj" fmla="val 45603"/>
          </a:avLst>
        </a:prstGeom>
        <a:solidFill>
          <a:schemeClr val="accent3">
            <a:hueOff val="3197007"/>
            <a:satOff val="2795"/>
            <a:lumOff val="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Komunikasi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dalam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konflik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keluarga</a:t>
          </a:r>
          <a:endParaRPr lang="en-US" sz="1400" kern="1200" dirty="0"/>
        </a:p>
      </dsp:txBody>
      <dsp:txXfrm rot="-10800000">
        <a:off x="1507369" y="2167466"/>
        <a:ext cx="1927455" cy="1083733"/>
      </dsp:txXfrm>
    </dsp:sp>
    <dsp:sp modelId="{B725A2FC-FCAD-41F5-AA72-8F1C196CE7DA}">
      <dsp:nvSpPr>
        <dsp:cNvPr id="0" name=""/>
        <dsp:cNvSpPr/>
      </dsp:nvSpPr>
      <dsp:spPr>
        <a:xfrm rot="10800000">
          <a:off x="1482658" y="3251200"/>
          <a:ext cx="1976877" cy="1083733"/>
        </a:xfrm>
        <a:prstGeom prst="trapezoid">
          <a:avLst>
            <a:gd name="adj" fmla="val 45603"/>
          </a:avLst>
        </a:prstGeom>
        <a:solidFill>
          <a:schemeClr val="accent3">
            <a:hueOff val="4795510"/>
            <a:satOff val="4192"/>
            <a:lumOff val="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Komunikasi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dalam</a:t>
          </a:r>
          <a:r>
            <a:rPr lang="en-US" sz="1400" kern="1200" dirty="0" smtClean="0"/>
            <a:t> KDRT</a:t>
          </a:r>
          <a:endParaRPr lang="en-US" sz="1400" kern="1200" dirty="0"/>
        </a:p>
      </dsp:txBody>
      <dsp:txXfrm rot="-10800000">
        <a:off x="1828611" y="3251200"/>
        <a:ext cx="1284970" cy="1083733"/>
      </dsp:txXfrm>
    </dsp:sp>
    <dsp:sp modelId="{8C70FD55-EF0B-4410-9DC7-4394FA37F957}">
      <dsp:nvSpPr>
        <dsp:cNvPr id="0" name=""/>
        <dsp:cNvSpPr/>
      </dsp:nvSpPr>
      <dsp:spPr>
        <a:xfrm rot="10800000">
          <a:off x="1976877" y="4334933"/>
          <a:ext cx="988438" cy="1083733"/>
        </a:xfrm>
        <a:prstGeom prst="trapezoid">
          <a:avLst>
            <a:gd name="adj" fmla="val 50000"/>
          </a:avLst>
        </a:prstGeom>
        <a:solidFill>
          <a:schemeClr val="accent3">
            <a:hueOff val="6394014"/>
            <a:satOff val="5590"/>
            <a:lumOff val="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Perilaku</a:t>
          </a:r>
          <a:r>
            <a:rPr lang="en-US" sz="1200" kern="1200" dirty="0" smtClean="0"/>
            <a:t>, </a:t>
          </a:r>
          <a:r>
            <a:rPr lang="en-US" sz="1200" kern="1200" dirty="0" err="1" smtClean="0"/>
            <a:t>pesan</a:t>
          </a:r>
          <a:r>
            <a:rPr lang="en-US" sz="1200" kern="1200" dirty="0" smtClean="0"/>
            <a:t>, </a:t>
          </a:r>
          <a:r>
            <a:rPr lang="en-US" sz="1200" kern="1200" dirty="0" err="1" smtClean="0"/>
            <a:t>kondisi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komunikasi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pemicu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dan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pencegah</a:t>
          </a:r>
          <a:r>
            <a:rPr lang="en-US" sz="1200" kern="1200" dirty="0" smtClean="0"/>
            <a:t> KDRT </a:t>
          </a:r>
          <a:endParaRPr lang="en-US" sz="1200" kern="1200" dirty="0"/>
        </a:p>
      </dsp:txBody>
      <dsp:txXfrm rot="-10800000">
        <a:off x="1976877" y="4334933"/>
        <a:ext cx="988438" cy="10837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225BF-9BE5-468A-9A43-03295828367A}">
      <dsp:nvSpPr>
        <dsp:cNvPr id="0" name=""/>
        <dsp:cNvSpPr/>
      </dsp:nvSpPr>
      <dsp:spPr>
        <a:xfrm>
          <a:off x="2244445" y="0"/>
          <a:ext cx="5666491" cy="4572000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C8885C-95D5-4AD8-84F2-9DF3FA3E184E}">
      <dsp:nvSpPr>
        <dsp:cNvPr id="0" name=""/>
        <dsp:cNvSpPr/>
      </dsp:nvSpPr>
      <dsp:spPr>
        <a:xfrm>
          <a:off x="3226031" y="434340"/>
          <a:ext cx="1783080" cy="1783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smtClean="0">
              <a:solidFill>
                <a:schemeClr val="tx1"/>
              </a:solidFill>
              <a:latin typeface="Bahnschrift" pitchFamily="34" charset="0"/>
            </a:rPr>
            <a:t>Menemukan fenomena sosial yang unik, menarik, dan mengandung masalah.</a:t>
          </a:r>
          <a:endParaRPr lang="en-US" sz="1400" kern="1200">
            <a:solidFill>
              <a:schemeClr val="tx1"/>
            </a:solidFill>
            <a:latin typeface="Bahnschrift" pitchFamily="34" charset="0"/>
          </a:endParaRPr>
        </a:p>
      </dsp:txBody>
      <dsp:txXfrm>
        <a:off x="3313074" y="521383"/>
        <a:ext cx="1608994" cy="1608994"/>
      </dsp:txXfrm>
    </dsp:sp>
    <dsp:sp modelId="{8605F5BC-B7A8-4AF3-848C-352CE8A57875}">
      <dsp:nvSpPr>
        <dsp:cNvPr id="0" name=""/>
        <dsp:cNvSpPr/>
      </dsp:nvSpPr>
      <dsp:spPr>
        <a:xfrm>
          <a:off x="5146271" y="434340"/>
          <a:ext cx="1783080" cy="1783080"/>
        </a:xfrm>
        <a:prstGeom prst="roundRect">
          <a:avLst/>
        </a:prstGeom>
        <a:solidFill>
          <a:schemeClr val="accent3">
            <a:hueOff val="2131338"/>
            <a:satOff val="1863"/>
            <a:lumOff val="10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chemeClr val="tx1"/>
              </a:solidFill>
              <a:latin typeface="Bahnschrift" pitchFamily="34" charset="0"/>
            </a:rPr>
            <a:t>Menjelaskan argumen mengapa hal tersebut </a:t>
          </a:r>
          <a:r>
            <a:rPr lang="id-ID" sz="1400" kern="1200" smtClean="0">
              <a:solidFill>
                <a:schemeClr val="tx1"/>
              </a:solidFill>
              <a:latin typeface="Bahnschrift" pitchFamily="34" charset="0"/>
            </a:rPr>
            <a:t>dianggap sebagai </a:t>
          </a:r>
          <a:r>
            <a:rPr lang="en-US" sz="1400" kern="1200" smtClean="0">
              <a:solidFill>
                <a:schemeClr val="tx1"/>
              </a:solidFill>
              <a:latin typeface="Bahnschrift" pitchFamily="34" charset="0"/>
            </a:rPr>
            <a:t>masalah</a:t>
          </a:r>
          <a:r>
            <a:rPr lang="id-ID" sz="1400" kern="1200" smtClean="0">
              <a:solidFill>
                <a:schemeClr val="tx1"/>
              </a:solidFill>
              <a:latin typeface="Bahnschrift" pitchFamily="34" charset="0"/>
            </a:rPr>
            <a:t>.</a:t>
          </a:r>
          <a:endParaRPr lang="en-US" sz="1400" kern="1200">
            <a:solidFill>
              <a:schemeClr val="tx1"/>
            </a:solidFill>
            <a:latin typeface="Bahnschrift" pitchFamily="34" charset="0"/>
          </a:endParaRPr>
        </a:p>
      </dsp:txBody>
      <dsp:txXfrm>
        <a:off x="5233314" y="521383"/>
        <a:ext cx="1608994" cy="1608994"/>
      </dsp:txXfrm>
    </dsp:sp>
    <dsp:sp modelId="{22ED008C-0F35-4886-BE21-6298A71D6183}">
      <dsp:nvSpPr>
        <dsp:cNvPr id="0" name=""/>
        <dsp:cNvSpPr/>
      </dsp:nvSpPr>
      <dsp:spPr>
        <a:xfrm>
          <a:off x="3226031" y="2354580"/>
          <a:ext cx="1783080" cy="1783080"/>
        </a:xfrm>
        <a:prstGeom prst="roundRect">
          <a:avLst/>
        </a:prstGeom>
        <a:solidFill>
          <a:schemeClr val="accent3">
            <a:hueOff val="4262676"/>
            <a:satOff val="3727"/>
            <a:lumOff val="20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chemeClr val="tx1"/>
              </a:solidFill>
              <a:latin typeface="Bahnschrift" pitchFamily="34" charset="0"/>
            </a:rPr>
            <a:t>Merumuskan pertanyaan-pertanyaan yang berhubungan dengan masalah tersebut</a:t>
          </a:r>
          <a:r>
            <a:rPr lang="id-ID" sz="1400" kern="1200" smtClean="0">
              <a:solidFill>
                <a:schemeClr val="tx1"/>
              </a:solidFill>
              <a:latin typeface="Bahnschrift" pitchFamily="34" charset="0"/>
            </a:rPr>
            <a:t>.</a:t>
          </a:r>
          <a:endParaRPr lang="en-US" sz="1400" kern="1200">
            <a:solidFill>
              <a:schemeClr val="tx1"/>
            </a:solidFill>
            <a:latin typeface="Bahnschrift" pitchFamily="34" charset="0"/>
          </a:endParaRPr>
        </a:p>
      </dsp:txBody>
      <dsp:txXfrm>
        <a:off x="3313074" y="2441623"/>
        <a:ext cx="1608994" cy="1608994"/>
      </dsp:txXfrm>
    </dsp:sp>
    <dsp:sp modelId="{26580213-DD7F-443F-A9EC-B48502F5DF80}">
      <dsp:nvSpPr>
        <dsp:cNvPr id="0" name=""/>
        <dsp:cNvSpPr/>
      </dsp:nvSpPr>
      <dsp:spPr>
        <a:xfrm>
          <a:off x="5146271" y="2354580"/>
          <a:ext cx="1783080" cy="1783080"/>
        </a:xfrm>
        <a:prstGeom prst="roundRect">
          <a:avLst/>
        </a:prstGeom>
        <a:solidFill>
          <a:schemeClr val="accent3">
            <a:hueOff val="6394014"/>
            <a:satOff val="5590"/>
            <a:lumOff val="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smtClean="0">
              <a:solidFill>
                <a:schemeClr val="tx1"/>
              </a:solidFill>
              <a:latin typeface="Bahnschrift" pitchFamily="34" charset="0"/>
            </a:rPr>
            <a:t>Memilih satu atau lebih pertanyaan-pertanyaan yang dianggap penting untuk dijawab melalui penelitian yang hendak dilaksanakan.</a:t>
          </a:r>
          <a:endParaRPr lang="en-US" sz="1400" kern="1200">
            <a:solidFill>
              <a:schemeClr val="tx1"/>
            </a:solidFill>
            <a:latin typeface="Bahnschrift" pitchFamily="34" charset="0"/>
          </a:endParaRPr>
        </a:p>
      </dsp:txBody>
      <dsp:txXfrm>
        <a:off x="5233314" y="2441623"/>
        <a:ext cx="1608994" cy="16089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D8C71-0E30-4F94-A67C-382E164D8F91}">
      <dsp:nvSpPr>
        <dsp:cNvPr id="0" name=""/>
        <dsp:cNvSpPr/>
      </dsp:nvSpPr>
      <dsp:spPr>
        <a:xfrm>
          <a:off x="470490" y="848"/>
          <a:ext cx="3170992" cy="317099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4510" tIns="20320" rIns="17451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Bahnschrift" pitchFamily="34" charset="0"/>
            </a:rPr>
            <a:t>Tunjukkan variabel bebas, variabel terikat dan variabel-variabel lainnya</a:t>
          </a:r>
          <a:endParaRPr lang="en-US" sz="1600" kern="1200">
            <a:latin typeface="Bahnschrift" pitchFamily="34" charset="0"/>
          </a:endParaRPr>
        </a:p>
      </dsp:txBody>
      <dsp:txXfrm>
        <a:off x="934871" y="465229"/>
        <a:ext cx="2242230" cy="2242230"/>
      </dsp:txXfrm>
    </dsp:sp>
    <dsp:sp modelId="{456C7B3C-D9CD-4073-9EDE-AA093C3D7A9A}">
      <dsp:nvSpPr>
        <dsp:cNvPr id="0" name=""/>
        <dsp:cNvSpPr/>
      </dsp:nvSpPr>
      <dsp:spPr>
        <a:xfrm>
          <a:off x="3007285" y="848"/>
          <a:ext cx="3170992" cy="3170992"/>
        </a:xfrm>
        <a:prstGeom prst="ellipse">
          <a:avLst/>
        </a:prstGeom>
        <a:solidFill>
          <a:schemeClr val="accent2">
            <a:alpha val="50000"/>
            <a:hueOff val="-2190918"/>
            <a:satOff val="1480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4510" tIns="20320" rIns="17451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Bahnschrift" pitchFamily="34" charset="0"/>
            </a:rPr>
            <a:t>Gunakan</a:t>
          </a:r>
          <a:r>
            <a:rPr lang="en-US" sz="1600" kern="1200" dirty="0" smtClean="0">
              <a:latin typeface="Bahnschrift" pitchFamily="34" charset="0"/>
            </a:rPr>
            <a:t> kata-kata yang </a:t>
          </a:r>
          <a:r>
            <a:rPr lang="en-US" sz="1600" kern="1200" dirty="0" err="1" smtClean="0">
              <a:latin typeface="Bahnschrift" pitchFamily="34" charset="0"/>
            </a:rPr>
            <a:t>dapat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menghubungkan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variabel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bebas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dan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terikat</a:t>
          </a:r>
          <a:endParaRPr lang="en-US" sz="1600" kern="1200" dirty="0">
            <a:latin typeface="Bahnschrift" pitchFamily="34" charset="0"/>
          </a:endParaRPr>
        </a:p>
      </dsp:txBody>
      <dsp:txXfrm>
        <a:off x="3471666" y="465229"/>
        <a:ext cx="2242230" cy="2242230"/>
      </dsp:txXfrm>
    </dsp:sp>
    <dsp:sp modelId="{9269BB30-B751-4990-923C-AECFF0275EF9}">
      <dsp:nvSpPr>
        <dsp:cNvPr id="0" name=""/>
        <dsp:cNvSpPr/>
      </dsp:nvSpPr>
      <dsp:spPr>
        <a:xfrm>
          <a:off x="5544079" y="848"/>
          <a:ext cx="3170992" cy="3170992"/>
        </a:xfrm>
        <a:prstGeom prst="ellipse">
          <a:avLst/>
        </a:prstGeom>
        <a:solidFill>
          <a:schemeClr val="accent2">
            <a:alpha val="50000"/>
            <a:hueOff val="-4381836"/>
            <a:satOff val="2959"/>
            <a:lumOff val="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4510" tIns="20320" rIns="17451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Bahnschrift" pitchFamily="34" charset="0"/>
            </a:rPr>
            <a:t>Tunjukan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secara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jelas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partisipan</a:t>
          </a:r>
          <a:r>
            <a:rPr lang="en-US" sz="1600" kern="1200" dirty="0" smtClean="0">
              <a:latin typeface="Bahnschrift" pitchFamily="34" charset="0"/>
            </a:rPr>
            <a:t> (unit </a:t>
          </a:r>
          <a:r>
            <a:rPr lang="en-US" sz="1600" kern="1200" dirty="0" err="1" smtClean="0">
              <a:latin typeface="Bahnschrift" pitchFamily="34" charset="0"/>
            </a:rPr>
            <a:t>analisis</a:t>
          </a:r>
          <a:r>
            <a:rPr lang="en-US" sz="1600" kern="1200" dirty="0" smtClean="0">
              <a:latin typeface="Bahnschrift" pitchFamily="34" charset="0"/>
            </a:rPr>
            <a:t>) </a:t>
          </a:r>
          <a:r>
            <a:rPr lang="en-US" sz="1600" kern="1200" dirty="0" err="1" smtClean="0">
              <a:latin typeface="Bahnschrift" pitchFamily="34" charset="0"/>
            </a:rPr>
            <a:t>dan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lokasi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penelitian</a:t>
          </a:r>
          <a:endParaRPr lang="en-US" sz="1600" kern="1200" dirty="0">
            <a:latin typeface="Bahnschrift" pitchFamily="34" charset="0"/>
          </a:endParaRPr>
        </a:p>
      </dsp:txBody>
      <dsp:txXfrm>
        <a:off x="6008460" y="465229"/>
        <a:ext cx="2242230" cy="2242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5E3EB5F-0EDB-4C74-BB1F-03B8437923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64064F9-D763-4FCB-9E62-10AA52B693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DDC9-DE64-44CF-BFE7-122B272B38FB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ECEE8CD-C006-4B54-9A08-6B931E3980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8F94616-22BB-4B10-A3BA-F25A0985D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41BCF-65AE-4D28-8D87-64F16AC96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22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BE71B-79E7-4781-A99D-55AF775E1595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11E92-2538-4DB2-A99A-AB350A05A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75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Perpustakaan</a:t>
            </a:r>
            <a:r>
              <a:rPr lang="en-US" baseline="0" dirty="0" smtClean="0"/>
              <a:t> UPJ </a:t>
            </a:r>
            <a:r>
              <a:rPr lang="en-US" baseline="0" dirty="0" err="1" smtClean="0"/>
              <a:t>terakreditasi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artinya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koleksi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skripsi</a:t>
            </a:r>
            <a:r>
              <a:rPr lang="en-US" baseline="0" dirty="0" smtClean="0"/>
              <a:t>/</a:t>
            </a:r>
            <a:r>
              <a:rPr lang="en-US" baseline="0" dirty="0" err="1" smtClean="0"/>
              <a:t>penelitian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terbuka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umum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itchFamily="2" charset="2"/>
              </a:rPr>
              <a:t>--&gt; </a:t>
            </a:r>
            <a:r>
              <a:rPr lang="en-US" baseline="0" dirty="0" err="1" smtClean="0">
                <a:sym typeface="Wingdings" pitchFamily="2" charset="2"/>
              </a:rPr>
              <a:t>skripsi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mahasiswa</a:t>
            </a:r>
            <a:r>
              <a:rPr lang="en-US" baseline="0" dirty="0" smtClean="0">
                <a:sym typeface="Wingdings" pitchFamily="2" charset="2"/>
              </a:rPr>
              <a:t> UPJ </a:t>
            </a:r>
            <a:r>
              <a:rPr lang="en-US" baseline="0" dirty="0" err="1" smtClean="0">
                <a:sym typeface="Wingdings" pitchFamily="2" charset="2"/>
              </a:rPr>
              <a:t>harus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berkualitas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11E92-2538-4DB2-A99A-AB350A05A2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3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Skripsi</a:t>
            </a:r>
            <a:r>
              <a:rPr lang="en-US" dirty="0" smtClean="0"/>
              <a:t>/</a:t>
            </a:r>
            <a:r>
              <a:rPr lang="en-US" dirty="0" err="1" smtClean="0"/>
              <a:t>karya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ilmiah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tidak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semua</a:t>
            </a:r>
            <a:r>
              <a:rPr lang="en-US" baseline="0" dirty="0" smtClean="0"/>
              <a:t> orang (</a:t>
            </a:r>
            <a:r>
              <a:rPr lang="en-US" baseline="0" dirty="0" err="1" smtClean="0"/>
              <a:t>kalangan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tertentu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saja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membacanya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tapi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berarti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tidak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serius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menyusunnya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11E92-2538-4DB2-A99A-AB350A05A2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39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pengaruh</a:t>
            </a:r>
            <a:r>
              <a:rPr lang="en-US" baseline="0" dirty="0" smtClean="0"/>
              <a:t> web series Tropicana Slim Dion </a:t>
            </a:r>
            <a:r>
              <a:rPr lang="en-US" baseline="0" dirty="0" err="1" smtClean="0"/>
              <a:t>Wiyoko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terhadap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preferensi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hidup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sehat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milenial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u</a:t>
            </a:r>
            <a:r>
              <a:rPr lang="en-US" dirty="0" err="1" smtClean="0"/>
              <a:t>mumnya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tidak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peduli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kesehatan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tapi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muda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mengonsumsi</a:t>
            </a:r>
            <a:r>
              <a:rPr lang="en-US" baseline="0" dirty="0" smtClean="0"/>
              <a:t> Tropicana Slim? </a:t>
            </a:r>
            <a:r>
              <a:rPr lang="en-US" baseline="0" dirty="0" err="1" smtClean="0"/>
              <a:t>Apa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karena</a:t>
            </a:r>
            <a:r>
              <a:rPr lang="en-US" baseline="0" dirty="0" smtClean="0"/>
              <a:t> web series?</a:t>
            </a:r>
          </a:p>
          <a:p>
            <a:pPr marL="228600" indent="-228600">
              <a:buAutoNum type="arabicPeriod"/>
            </a:pPr>
            <a:r>
              <a:rPr lang="en-US" baseline="0" dirty="0" err="1" smtClean="0"/>
              <a:t>Kampanye</a:t>
            </a:r>
            <a:r>
              <a:rPr lang="en-US" baseline="0" dirty="0" smtClean="0"/>
              <a:t> #</a:t>
            </a:r>
            <a:r>
              <a:rPr lang="en-US" baseline="0" dirty="0" err="1" smtClean="0"/>
              <a:t>KerenHakSegalaBangsa-nya</a:t>
            </a:r>
            <a:r>
              <a:rPr lang="en-US" baseline="0" dirty="0" smtClean="0"/>
              <a:t> Ramayana: </a:t>
            </a:r>
            <a:r>
              <a:rPr lang="en-US" baseline="0" dirty="0" err="1" smtClean="0"/>
              <a:t>ibu-ibu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pengajian</a:t>
            </a:r>
            <a:r>
              <a:rPr lang="en-US" baseline="0" dirty="0" smtClean="0"/>
              <a:t>/</a:t>
            </a:r>
            <a:r>
              <a:rPr lang="en-US" baseline="0" dirty="0" err="1" smtClean="0"/>
              <a:t>qasidahan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itchFamily="2" charset="2"/>
              </a:rPr>
              <a:t> </a:t>
            </a:r>
            <a:r>
              <a:rPr lang="en-US" baseline="0" dirty="0" err="1" smtClean="0">
                <a:sym typeface="Wingdings" pitchFamily="2" charset="2"/>
              </a:rPr>
              <a:t>diikutin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Gojek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err="1" smtClean="0"/>
              <a:t>Teori</a:t>
            </a:r>
            <a:r>
              <a:rPr lang="en-US" baseline="0" dirty="0" smtClean="0"/>
              <a:t> lama </a:t>
            </a:r>
            <a:r>
              <a:rPr lang="en-US" baseline="0" dirty="0" err="1" smtClean="0"/>
              <a:t>tentang</a:t>
            </a:r>
            <a:r>
              <a:rPr lang="en-US" baseline="0" dirty="0" smtClean="0"/>
              <a:t> media </a:t>
            </a:r>
            <a:r>
              <a:rPr lang="en-US" baseline="0" dirty="0" err="1" smtClean="0"/>
              <a:t>massa</a:t>
            </a:r>
            <a:r>
              <a:rPr lang="en-US" baseline="0" dirty="0" smtClean="0"/>
              <a:t> (cultivation analysis), </a:t>
            </a:r>
            <a:r>
              <a:rPr lang="en-US" baseline="0" dirty="0" err="1" smtClean="0"/>
              <a:t>bagaimana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jika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diterapkan</a:t>
            </a:r>
            <a:r>
              <a:rPr lang="en-US" baseline="0" dirty="0" smtClean="0"/>
              <a:t> di media online </a:t>
            </a:r>
            <a:r>
              <a:rPr lang="en-US" baseline="0" dirty="0" err="1" smtClean="0"/>
              <a:t>saat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Semakin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korupsi</a:t>
            </a:r>
            <a:r>
              <a:rPr lang="en-US" baseline="0" dirty="0" smtClean="0"/>
              <a:t> di media online, </a:t>
            </a:r>
            <a:r>
              <a:rPr lang="en-US" baseline="0" dirty="0" err="1" smtClean="0"/>
              <a:t>semakin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percaya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bahwa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politisi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jujur</a:t>
            </a:r>
            <a:r>
              <a:rPr lang="en-US" baseline="0" dirty="0" smtClean="0"/>
              <a:t>?</a:t>
            </a:r>
          </a:p>
          <a:p>
            <a:pPr marL="228600" indent="-228600">
              <a:buAutoNum type="arabicPeriod"/>
            </a:pPr>
            <a:r>
              <a:rPr lang="en-US" baseline="0" dirty="0" err="1" smtClean="0"/>
              <a:t>Penelitian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tentang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komunitas</a:t>
            </a:r>
            <a:r>
              <a:rPr lang="en-US" baseline="0" dirty="0" smtClean="0"/>
              <a:t> tuna </a:t>
            </a:r>
            <a:r>
              <a:rPr lang="en-US" baseline="0" dirty="0" err="1" smtClean="0"/>
              <a:t>netra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mengelola</a:t>
            </a:r>
            <a:r>
              <a:rPr lang="en-US" baseline="0" dirty="0" smtClean="0"/>
              <a:t> media online, </a:t>
            </a:r>
            <a:r>
              <a:rPr lang="en-US" baseline="0" dirty="0" err="1" smtClean="0"/>
              <a:t>pola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komunikasi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homoseksual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11E92-2538-4DB2-A99A-AB350A05A2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21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EA9DCE-70E4-4F95-80B0-FFB1ED935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FCB220-1A0C-4199-856E-D3821794B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17AF0E1-3A20-489C-8372-FE9E640086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B1B58-2BC4-4E77-8131-AA9BE4C65542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D74E64-D24B-43E5-B15B-132AC05B6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06DF05E-9365-4195-B0AB-B58FFCF32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A30D6-90D3-457A-8236-9A2B726B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9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78"/>
            <a:ext cx="12192000" cy="768085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indent="0" algn="ctr"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indent="0" algn="ctr">
              <a:buNone/>
              <a:defRPr sz="19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99224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indent="0" algn="ctr">
              <a:buNone/>
              <a:defRPr sz="53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indent="0" algn="ctr">
              <a:buNone/>
              <a:defRPr sz="19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12701" y="1577413"/>
            <a:ext cx="12204700" cy="5280587"/>
          </a:xfrm>
          <a:custGeom>
            <a:avLst/>
            <a:gdLst>
              <a:gd name="connsiteX0" fmla="*/ 0 w 9144000"/>
              <a:gd name="connsiteY0" fmla="*/ 0 h 3960440"/>
              <a:gd name="connsiteX1" fmla="*/ 9144000 w 9144000"/>
              <a:gd name="connsiteY1" fmla="*/ 0 h 3960440"/>
              <a:gd name="connsiteX2" fmla="*/ 9144000 w 9144000"/>
              <a:gd name="connsiteY2" fmla="*/ 3960440 h 3960440"/>
              <a:gd name="connsiteX3" fmla="*/ 0 w 9144000"/>
              <a:gd name="connsiteY3" fmla="*/ 3960440 h 3960440"/>
              <a:gd name="connsiteX4" fmla="*/ 0 w 9144000"/>
              <a:gd name="connsiteY4" fmla="*/ 0 h 3960440"/>
              <a:gd name="connsiteX0" fmla="*/ 0 w 9153525"/>
              <a:gd name="connsiteY0" fmla="*/ 3276600 h 3960440"/>
              <a:gd name="connsiteX1" fmla="*/ 9153525 w 9153525"/>
              <a:gd name="connsiteY1" fmla="*/ 0 h 3960440"/>
              <a:gd name="connsiteX2" fmla="*/ 9153525 w 9153525"/>
              <a:gd name="connsiteY2" fmla="*/ 3960440 h 3960440"/>
              <a:gd name="connsiteX3" fmla="*/ 9525 w 9153525"/>
              <a:gd name="connsiteY3" fmla="*/ 3960440 h 3960440"/>
              <a:gd name="connsiteX4" fmla="*/ 0 w 9153525"/>
              <a:gd name="connsiteY4" fmla="*/ 327660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525" h="3960440">
                <a:moveTo>
                  <a:pt x="0" y="3276600"/>
                </a:moveTo>
                <a:lnTo>
                  <a:pt x="9153525" y="0"/>
                </a:lnTo>
                <a:lnTo>
                  <a:pt x="9153525" y="3960440"/>
                </a:lnTo>
                <a:lnTo>
                  <a:pt x="9525" y="3960440"/>
                </a:lnTo>
                <a:lnTo>
                  <a:pt x="0" y="3276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397" y="1036558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88289" y="1220755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7" tIns="60958" rIns="121917" bIns="6095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9008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892696"/>
            <a:ext cx="12192000" cy="768085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indent="0" algn="ctr"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668908"/>
            <a:ext cx="12192000" cy="384043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indent="0" algn="ctr">
              <a:buNone/>
              <a:defRPr sz="19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83899" y="1452781"/>
            <a:ext cx="1824203" cy="1976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7" tIns="60958" rIns="121917" bIns="6095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4550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E1CD0F0-C157-4A74-85C5-3764950204CE}"/>
              </a:ext>
            </a:extLst>
          </p:cNvPr>
          <p:cNvSpPr/>
          <p:nvPr userDrawn="1"/>
        </p:nvSpPr>
        <p:spPr>
          <a:xfrm>
            <a:off x="0" y="0"/>
            <a:ext cx="12191999" cy="2552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4A88E2B-8914-4A51-93D1-53EE236F8DAE}"/>
              </a:ext>
            </a:extLst>
          </p:cNvPr>
          <p:cNvGrpSpPr/>
          <p:nvPr userDrawn="1"/>
        </p:nvGrpSpPr>
        <p:grpSpPr>
          <a:xfrm>
            <a:off x="1" y="2543120"/>
            <a:ext cx="12192000" cy="92498"/>
            <a:chOff x="11445923" y="0"/>
            <a:chExt cx="1119115" cy="255228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013FC2A0-2C8C-454E-A2FC-805728A75C98}"/>
                </a:ext>
              </a:extLst>
            </p:cNvPr>
            <p:cNvSpPr/>
            <p:nvPr/>
          </p:nvSpPr>
          <p:spPr>
            <a:xfrm>
              <a:off x="11818961" y="0"/>
              <a:ext cx="373038" cy="25522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7690C1EE-6A6F-42D3-83B8-026B5166B341}"/>
                </a:ext>
              </a:extLst>
            </p:cNvPr>
            <p:cNvSpPr/>
            <p:nvPr/>
          </p:nvSpPr>
          <p:spPr>
            <a:xfrm>
              <a:off x="11445923" y="0"/>
              <a:ext cx="373038" cy="25522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AAFA40F-A963-4E4B-8411-ED8116D801AE}"/>
                </a:ext>
              </a:extLst>
            </p:cNvPr>
            <p:cNvSpPr/>
            <p:nvPr/>
          </p:nvSpPr>
          <p:spPr>
            <a:xfrm>
              <a:off x="12192000" y="0"/>
              <a:ext cx="373038" cy="255228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F457DA5-8BD8-4BD1-ABAC-1702790078A5}"/>
              </a:ext>
            </a:extLst>
          </p:cNvPr>
          <p:cNvGrpSpPr/>
          <p:nvPr userDrawn="1"/>
        </p:nvGrpSpPr>
        <p:grpSpPr>
          <a:xfrm>
            <a:off x="11126530" y="59960"/>
            <a:ext cx="983575" cy="1226175"/>
            <a:chOff x="8411919" y="701065"/>
            <a:chExt cx="2800065" cy="349070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95DD6D29-DDE2-45C1-A138-CADB303F7C9F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0FDC7CD9-2180-42AE-8704-20DBF67B10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ED0A05A7-05C3-49E0-9D7D-F545E41AF2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F7A9F57B-F0AC-4B12-9AF5-A2D627622BC2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31285139-F2C4-446A-B33F-24C8A0E0D2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DD5932DE-97EB-4356-AB7E-C15C95618C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3C91D568-C449-4AA9-82B1-5329497816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A58F475E-0095-4F26-BB26-022930977535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85EFA47E-8BD9-48B8-8713-E45FE90BC0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D56E6CA7-B7F3-4621-A76D-BA617AA32ED8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174EE110-4344-4F52-A647-018872E82CB7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28D380D3-EEA7-40C1-B43D-07CD1E39FD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58724384-2A2C-43ED-8941-9540034BD8C4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2F0ACFEA-6181-41EB-8BED-A51527F7C0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F11BAF15-78AF-4795-B4FC-753D1EF9E0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4050C95F-629C-490C-8BAC-78DABCD855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A5A19A85-9EC7-455C-8DD6-187CB92EDEE4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A7240E26-80CD-41EC-B8BB-D59466F37C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ADC3978A-C5FA-42C9-8D7B-F6438BA6096E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24388F42-C696-4539-BD00-F21F87F844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1148E84D-1A6D-4271-8A0A-660F1B15D1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32B5DA5F-B400-4F36-B83F-421F789314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044EE669-9E4C-4CA7-A3A7-33BC296CAA71}"/>
              </a:ext>
            </a:extLst>
          </p:cNvPr>
          <p:cNvGrpSpPr/>
          <p:nvPr userDrawn="1"/>
        </p:nvGrpSpPr>
        <p:grpSpPr>
          <a:xfrm rot="15730005">
            <a:off x="10036530" y="262594"/>
            <a:ext cx="983575" cy="1226175"/>
            <a:chOff x="8411919" y="701065"/>
            <a:chExt cx="2800065" cy="349070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0EC4FCD0-D80E-4BDE-A5CD-8F0BC7673FD2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2CA6BF7A-2F64-4D37-A80A-A731FAAE69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47D40FFE-6973-4966-BE8A-2C8BFC6DED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78D0628B-4C25-405C-B92F-967A2F552D5E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555B7347-0448-457F-8A6E-209E78A221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91F3020F-2980-43D8-A6E1-A1C268398A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362F092F-EF39-4548-B871-05F5F502CC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C36979FA-828A-48D4-9C8B-6F50EEDAC5A3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950A29C4-0BDC-4C57-A752-FBD4848DD6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6195D661-139C-43DA-B191-64D4E3EB6F2C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4A0B6320-BEEA-4ED4-886F-54835A7A8DCB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5F0C052C-0C49-45D2-95B4-EB71C53035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A8C62899-030E-4CD7-8551-E8FB609D8372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F753D3BE-5268-47BB-88DC-D80B006144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2E2C63B3-FEBC-4E81-A83F-442EFD970C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09839260-DA6B-4278-8342-339E9D7EE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A9196E6-7FB0-4C52-A592-204D37882FDF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4F56BBE9-7A54-44FD-8960-0A51776C14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7F9F36F4-C91F-4046-832E-002EF0AE5503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A7280801-44E2-40E6-9915-0A3ADC2636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43EA181D-8A90-4729-8E01-BAB32AE981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89547D6E-9ECC-481E-83BB-010BB8DA42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D17AD10F-453A-4E8D-AD1B-4B24EAEAFAD1}"/>
              </a:ext>
            </a:extLst>
          </p:cNvPr>
          <p:cNvGrpSpPr/>
          <p:nvPr userDrawn="1"/>
        </p:nvGrpSpPr>
        <p:grpSpPr>
          <a:xfrm rot="6889181">
            <a:off x="10412956" y="1601928"/>
            <a:ext cx="796471" cy="992922"/>
            <a:chOff x="8411919" y="701065"/>
            <a:chExt cx="2800065" cy="3490702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FDD64DF2-DC03-4DA2-8ECD-92414187EC81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06570102-6A32-4B3B-906D-BD8943799E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CC6062CC-F21A-41D5-B8B5-545A842812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CB52F408-DC70-476B-A49E-0EC9DCC8A68E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3A5B904B-857F-43D9-88E8-9889A777C5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BEBCEDAA-E03D-4863-BBCD-A3499AB578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D4D46D37-1080-4754-9469-9332FD8D44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525EE8BE-F561-4363-B07C-2A8568C849D8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1CDEA6CE-6883-439C-90F3-B682651821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C39EBADE-0038-4448-AE69-7A30F68146A9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DC478AC4-0F9A-4B28-B8AE-A5C3FC191FD9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164C4057-53E5-4332-A8BC-0476466B17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F6E5EB65-4860-47A3-A636-1D5B4086EBE5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18726D1F-8E94-41C4-91B4-FE73F6CA4A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8C5EE4BC-D4F2-4506-A3BC-1F49233209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FA371812-5AE7-41A7-8354-03341B0DD5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3B530347-4200-441B-ABAD-B145DCE83342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DE61C81E-2924-483B-81DE-205FCB7A44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D324DC81-1E85-4D25-9885-81ACFF8EF9CE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2F3CC859-CABB-414D-A81B-30AF7FDC40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EC5B7264-49F4-4210-9CA1-CF355D0959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4FED197B-9A2F-4634-9DE3-0062A5B452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5A6F875E-26AF-47EC-80DA-4A202F58A299}"/>
              </a:ext>
            </a:extLst>
          </p:cNvPr>
          <p:cNvGrpSpPr/>
          <p:nvPr userDrawn="1"/>
        </p:nvGrpSpPr>
        <p:grpSpPr>
          <a:xfrm rot="20334324">
            <a:off x="11027040" y="751132"/>
            <a:ext cx="1164960" cy="1452298"/>
            <a:chOff x="8411919" y="701065"/>
            <a:chExt cx="2800065" cy="3490702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677BA5B5-C758-4877-800C-0C7E4D9CEBE4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A83A37C0-EC73-49DF-8FB5-5ECE4448FD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B1BA5729-6339-4F12-87C6-59FE607335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A12BFEE7-A77F-4E6A-9E50-307AEE0A93E3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F402FDBD-1882-4637-A220-48C025A195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1BB18570-115A-4B82-B5E8-DEFEE35E36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B3A398FB-C068-4429-A23D-89DBCBB6FF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2B571856-F9E7-4ED8-B06C-57DFF6B9CC0F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FA8CAEB4-E5DC-46B5-B31F-0CEF968450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C1937CDF-54A0-4EB9-87AA-3A6F53380AA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EEC0EDC4-79A2-48AC-9C2F-EC89AA5AF409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2C7274A9-AD57-4BC8-9D3E-4444CD75C0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BCE58877-41A8-426A-A97C-C7E929F3EBE6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6DEBC82F-0A62-4539-9DAC-1F7078C43F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6A5A7A4C-C4AC-4031-8AE8-3C1D0B91D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73F73277-134F-4896-A41B-6121A44641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284486BE-FF72-4400-AED7-FC2F51FF896E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07E4E1DC-4629-41E4-881E-039F4A4E34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BEBF3104-364F-4626-A5B8-05B4D1ADCA6A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8EA45D2F-F00F-4129-99E1-0B7C1B4A45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96CA710A-0CE7-4CEF-B09B-27A332D959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FCF51995-51FB-475E-94CD-AEE40B2178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B0D5CCF4-AEE8-4235-B77C-72150C7B86A8}"/>
              </a:ext>
            </a:extLst>
          </p:cNvPr>
          <p:cNvGrpSpPr/>
          <p:nvPr userDrawn="1"/>
        </p:nvGrpSpPr>
        <p:grpSpPr>
          <a:xfrm rot="20334324">
            <a:off x="9037156" y="71664"/>
            <a:ext cx="753407" cy="737354"/>
            <a:chOff x="8411919" y="701065"/>
            <a:chExt cx="2800065" cy="3490702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6666712C-D9DC-4E1B-B224-EE2C1109D35C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63352840-ABD4-47EF-ADD9-AA88424C91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E9F6F136-D82F-4732-9A09-51877B3006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2357C639-5D19-43DF-9527-8D32F5DC8C97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69BA665B-04B0-4300-9EB4-1CFFE3ED45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EF1951ED-ABFB-4722-9F63-B0B27E2C29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364E12DE-0E57-4B8F-A49C-688E0958E9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EE4BC377-B444-49A0-A473-E947787673A9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B6B46601-4F83-4893-8A97-6736B822C1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67EEF4EC-D9C6-4972-9B35-88DF77520A96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E2B4C8D5-FD70-44AE-8137-B0A8F4ACCEA6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EE403C5D-66B6-4B98-9623-F82EEB8A97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2521883D-899C-437B-9424-C11E887F4C76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11EE4CB0-E6F1-4616-8CFD-ABC0841896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FD622344-682A-45AB-BDAC-D83955B30D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E3F36C3A-AAA2-43EC-A1CA-D5CCDC6E35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AD7E67AE-8D68-43B6-A73E-4A33D1A25236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4CA0A232-916A-46A2-A7C1-987C261630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978AD056-AB72-4926-86BA-E77C4E1712FA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7189B293-9518-480B-92F2-B3FD6AE4D6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39E57236-C826-4A70-BF3F-87A183C24D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28F2DAEF-A763-4480-9B9B-5510A70DD6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xmlns="" id="{574C772B-1928-4597-8A34-F77909439262}"/>
              </a:ext>
            </a:extLst>
          </p:cNvPr>
          <p:cNvGrpSpPr/>
          <p:nvPr userDrawn="1"/>
        </p:nvGrpSpPr>
        <p:grpSpPr>
          <a:xfrm rot="19421998">
            <a:off x="9748081" y="1384230"/>
            <a:ext cx="717208" cy="701926"/>
            <a:chOff x="8411919" y="701065"/>
            <a:chExt cx="2800065" cy="3490702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7089472D-6102-4681-8E55-2C5794EE4E05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45D7A623-A535-43CF-9E20-EB48163EBA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84DDAD5E-B095-422F-B6CD-672CE6F954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68204260-9189-46EB-869A-E95AE4088988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5B13CB03-7EDD-43E9-A3EE-08A70D250D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424ACA07-2AC8-4301-AF7A-F872F5BCBF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5E9DDC0C-BE86-40AC-BA9D-02E3CE7A15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04D754C4-75A5-4238-AA8C-BB7B243E7233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1819C5E5-16FB-4BD7-ABFF-2AFB5E55E9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4C7A9859-4815-4EA4-8F65-F968C9FC849F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57B13CD7-AC6F-456F-9E2D-A202EA93C04D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F2B697B7-B1AF-408B-A9B5-014F75EB3E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AFF57946-E60E-4726-9F65-63637C96D9AC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7CB79018-A974-42C3-9327-9EE494BBBC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A027431D-F6A9-4475-92D1-2C456BFCEC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B510266C-E548-470A-8A98-08A02F3E2E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37175B15-68E2-4A5E-9813-8991CCF80A48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3A100DAD-AFB1-40DB-ADE7-B83F5DD896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620490C3-05EB-4F8F-B133-39AC8E8CA87F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B64D449B-2D2F-4B3F-8257-1F8D0DD919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7C287B58-6106-4047-BAA2-C3406DDB25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9B63D3A8-33D6-4BC7-8CC9-857AAE669D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17F06A6F-6318-483E-B452-C88B27C43350}"/>
              </a:ext>
            </a:extLst>
          </p:cNvPr>
          <p:cNvGrpSpPr/>
          <p:nvPr userDrawn="1"/>
        </p:nvGrpSpPr>
        <p:grpSpPr>
          <a:xfrm rot="19421998">
            <a:off x="9244413" y="1325575"/>
            <a:ext cx="458379" cy="448611"/>
            <a:chOff x="8411919" y="701065"/>
            <a:chExt cx="2800065" cy="3490702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xmlns="" id="{E91CD7AF-1692-4440-B8BA-E670A60CBCCA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xmlns="" id="{1356FF31-B953-4F4E-B596-E60EA148FE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xmlns="" id="{5C49752A-D43C-45B6-993D-EA5E0844C9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xmlns="" id="{B753FBDD-B18B-409C-A47A-F97D2E3F5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xmlns="" id="{61749067-1D7E-4678-B43D-843D42744B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xmlns="" id="{BB90CE84-57B1-4386-B44F-156E4FFC61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xmlns="" id="{15B6C08B-4B3D-4F15-9BA5-AB40A1E1F8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xmlns="" id="{BC1DF333-9292-43D8-96FF-D38D03FC80C0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xmlns="" id="{DC4CB3EA-34E0-4265-818A-640BBCAED2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xmlns="" id="{885D7418-DA23-4D62-ADDA-A33D8629D46F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xmlns="" id="{7DA01C98-3668-44DC-BD8A-21C1F9B9CC2B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xmlns="" id="{77874D64-B6D5-4B26-9D31-C32312A1FD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xmlns="" id="{67A0BDD8-5F2F-4871-AC80-15065F48B7B4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xmlns="" id="{774FF47B-975B-495B-AFA7-626EA3CB0B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xmlns="" id="{9979DDAC-383E-484D-AD43-6040954E5D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xmlns="" id="{5E20253B-FE44-45FD-9073-793A2ACD30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xmlns="" id="{4A967840-EB8D-4A8D-9023-BA05C472301C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xmlns="" id="{5BFA0587-ECDE-4476-B6DA-8C1636CCCB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xmlns="" id="{9332D652-2851-49FA-9380-17419EF0B2E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xmlns="" id="{0AB93698-E5DF-418F-84ED-95993EFBD6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xmlns="" id="{7253BEA4-85D6-4559-8CD4-CD651FA044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xmlns="" id="{33186F57-FF32-469C-8E8F-0D5A121C0D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xmlns="" id="{B39A1B71-4BFB-417F-8ADF-A50673257A72}"/>
              </a:ext>
            </a:extLst>
          </p:cNvPr>
          <p:cNvGrpSpPr/>
          <p:nvPr userDrawn="1"/>
        </p:nvGrpSpPr>
        <p:grpSpPr>
          <a:xfrm rot="19421998">
            <a:off x="10765083" y="43767"/>
            <a:ext cx="412730" cy="403935"/>
            <a:chOff x="8411919" y="701065"/>
            <a:chExt cx="2800065" cy="3490702"/>
          </a:xfrm>
        </p:grpSpPr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xmlns="" id="{F5970A27-55A6-4D07-8C70-C55D06337EBD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xmlns="" id="{E83ABF58-61A0-409C-A57E-EA1E39EFB7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xmlns="" id="{A072E919-222D-4E11-9FBF-4092D8A0EA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xmlns="" id="{B669C07E-C483-453C-AAEC-C3FBEDB040F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xmlns="" id="{344DE8EA-742F-48A6-BEBC-F6781301ED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xmlns="" id="{16CB3F9E-2089-4472-92AB-7C98031C05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xmlns="" id="{70B846A2-CA79-4A17-A686-E022D57453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xmlns="" id="{719E7FB7-9E8D-44B6-8718-865071D50168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xmlns="" id="{1D0C8432-AFF4-4746-83E6-40A3AD7EBA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xmlns="" id="{E4C7F024-C3FD-44DA-B543-9D4C33842F0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xmlns="" id="{11DFA92C-51B2-4F6C-AE96-147198D89D7A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xmlns="" id="{1F9FB3DC-4DAF-4AAE-9F4C-EFB7B0B94E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xmlns="" id="{9FEA2574-D8E8-4BE5-9DEF-F08B7AF24CB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xmlns="" id="{DC142A40-9738-4197-9048-6E3CE28229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xmlns="" id="{DA05D9C8-371D-4CB4-967D-A728CB6DE2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xmlns="" id="{9EB1DF40-1EA3-479A-8E44-C460A09111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xmlns="" id="{9194C8E4-D8F1-4623-8319-FC3C7547D1E9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xmlns="" id="{C2521ABC-062E-4457-999D-4BC3DE953E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xmlns="" id="{994EDE13-F833-42D7-A127-BB45FBFCB58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xmlns="" id="{76DD19A0-42AC-4680-A070-B7D26A7ECB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xmlns="" id="{4823B065-A184-4DE8-A2E9-BD9454771D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xmlns="" id="{06A0FAEF-9B32-47C8-BD6B-48A2993CE3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Rectangle 191">
            <a:extLst>
              <a:ext uri="{FF2B5EF4-FFF2-40B4-BE49-F238E27FC236}">
                <a16:creationId xmlns:a16="http://schemas.microsoft.com/office/drawing/2014/main" xmlns="" id="{6C54488B-4AA8-4A29-9071-60D6AF00DA6E}"/>
              </a:ext>
            </a:extLst>
          </p:cNvPr>
          <p:cNvSpPr/>
          <p:nvPr userDrawn="1"/>
        </p:nvSpPr>
        <p:spPr>
          <a:xfrm>
            <a:off x="11445923" y="0"/>
            <a:ext cx="373038" cy="25522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xmlns="" id="{6AA5F804-B564-42DA-88D6-915FE7EFD1E7}"/>
              </a:ext>
            </a:extLst>
          </p:cNvPr>
          <p:cNvSpPr/>
          <p:nvPr userDrawn="1"/>
        </p:nvSpPr>
        <p:spPr>
          <a:xfrm>
            <a:off x="11818961" y="0"/>
            <a:ext cx="373038" cy="25522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90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82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8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07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94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7" r:id="rId2"/>
    <p:sldLayoutId id="2147483739" r:id="rId3"/>
    <p:sldLayoutId id="2147483736" r:id="rId4"/>
    <p:sldLayoutId id="2147483740" r:id="rId5"/>
    <p:sldLayoutId id="2147483743" r:id="rId6"/>
    <p:sldLayoutId id="2147483741" r:id="rId7"/>
    <p:sldLayoutId id="2147483742" r:id="rId8"/>
    <p:sldLayoutId id="2147483732" r:id="rId9"/>
    <p:sldLayoutId id="2147483738" r:id="rId10"/>
    <p:sldLayoutId id="2147483751" r:id="rId11"/>
    <p:sldLayoutId id="2147483752" r:id="rId12"/>
    <p:sldLayoutId id="2147483753" r:id="rId13"/>
    <p:sldLayoutId id="2147483754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47BFF0FC-DCAB-47B2-8C30-94BCD79923D1}"/>
              </a:ext>
            </a:extLst>
          </p:cNvPr>
          <p:cNvGrpSpPr/>
          <p:nvPr/>
        </p:nvGrpSpPr>
        <p:grpSpPr>
          <a:xfrm>
            <a:off x="3747952" y="5112407"/>
            <a:ext cx="8167319" cy="142202"/>
            <a:chOff x="3632040" y="5304907"/>
            <a:chExt cx="8559959" cy="13700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C77B777B-DEA8-4573-8596-03CD5CF4ACD7}"/>
                </a:ext>
              </a:extLst>
            </p:cNvPr>
            <p:cNvGrpSpPr/>
            <p:nvPr/>
          </p:nvGrpSpPr>
          <p:grpSpPr>
            <a:xfrm>
              <a:off x="3632040" y="5310936"/>
              <a:ext cx="4279981" cy="130977"/>
              <a:chOff x="11445923" y="0"/>
              <a:chExt cx="1119115" cy="255228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AE60B278-363D-4CBD-BEC2-21DBD0331773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8BC28E13-95D1-456C-9D5E-99C7C947E1E0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B574B2F7-DAB3-42A4-AB9B-0B484B0455E9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E451F46C-5462-4285-B560-9B15C506BCF2}"/>
                </a:ext>
              </a:extLst>
            </p:cNvPr>
            <p:cNvGrpSpPr/>
            <p:nvPr/>
          </p:nvGrpSpPr>
          <p:grpSpPr>
            <a:xfrm>
              <a:off x="7912018" y="5304907"/>
              <a:ext cx="4279981" cy="137006"/>
              <a:chOff x="11445923" y="0"/>
              <a:chExt cx="1119115" cy="2552282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B4DDE81F-6471-4E3B-ACB1-05368C5221F6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FF199574-BA69-4459-9AAF-BBE602C7B5A9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3C84CA51-8DA3-444D-9FC1-163933FD07B1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4239491" y="3280612"/>
            <a:ext cx="7412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ahnschrift" pitchFamily="34" charset="0"/>
              </a:rPr>
              <a:t>PENYUSUNAN BAB I    PENELITIAN KUANTITATIF</a:t>
            </a:r>
          </a:p>
        </p:txBody>
      </p:sp>
      <p:pic>
        <p:nvPicPr>
          <p:cNvPr id="1026" name="Picture 2" descr="Hasil gambar untuk research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40" y="1313287"/>
            <a:ext cx="3941321" cy="394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Bahnschrift" pitchFamily="34" charset="0"/>
              </a:rPr>
              <a:t>BAB I PENELITIAN</a:t>
            </a:r>
            <a:endParaRPr lang="en-US" dirty="0">
              <a:latin typeface="Bahnschrift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1126605-BCDF-48EC-9724-C31257FCE87E}"/>
              </a:ext>
            </a:extLst>
          </p:cNvPr>
          <p:cNvGrpSpPr/>
          <p:nvPr/>
        </p:nvGrpSpPr>
        <p:grpSpPr>
          <a:xfrm>
            <a:off x="918592" y="3756879"/>
            <a:ext cx="10372400" cy="371649"/>
            <a:chOff x="395536" y="3097535"/>
            <a:chExt cx="8208912" cy="37164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10A51B80-BE25-4B58-AC7D-C71E941EEBE4}"/>
                </a:ext>
              </a:extLst>
            </p:cNvPr>
            <p:cNvSpPr/>
            <p:nvPr/>
          </p:nvSpPr>
          <p:spPr>
            <a:xfrm>
              <a:off x="395536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xmlns="" id="{A986BA66-5F1C-4613-8A98-78837CA2D37C}"/>
                </a:ext>
              </a:extLst>
            </p:cNvPr>
            <p:cNvSpPr/>
            <p:nvPr/>
          </p:nvSpPr>
          <p:spPr>
            <a:xfrm rot="10800000">
              <a:off x="1763688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1"/>
                </a:solidFill>
              </a:endParaRPr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xmlns="" id="{2FDE795C-A164-4C18-9B13-0560F1A1BE01}"/>
                </a:ext>
              </a:extLst>
            </p:cNvPr>
            <p:cNvSpPr/>
            <p:nvPr/>
          </p:nvSpPr>
          <p:spPr>
            <a:xfrm>
              <a:off x="3131840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xmlns="" id="{D60D5D23-3D68-4635-A865-F740063117A5}"/>
                </a:ext>
              </a:extLst>
            </p:cNvPr>
            <p:cNvSpPr/>
            <p:nvPr/>
          </p:nvSpPr>
          <p:spPr>
            <a:xfrm rot="10800000">
              <a:off x="4499992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xmlns="" id="{41FD1879-391B-4C63-B6CE-7827F96D06C8}"/>
                </a:ext>
              </a:extLst>
            </p:cNvPr>
            <p:cNvSpPr/>
            <p:nvPr/>
          </p:nvSpPr>
          <p:spPr>
            <a:xfrm>
              <a:off x="5868144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xmlns="" id="{B53D7184-1D9A-4369-BA86-9D5254244445}"/>
                </a:ext>
              </a:extLst>
            </p:cNvPr>
            <p:cNvSpPr/>
            <p:nvPr/>
          </p:nvSpPr>
          <p:spPr>
            <a:xfrm rot="10800000">
              <a:off x="7236296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2288ADC4-4379-4ED1-915A-5747C7B07EB9}"/>
              </a:ext>
            </a:extLst>
          </p:cNvPr>
          <p:cNvSpPr>
            <a:spLocks noChangeAspect="1"/>
          </p:cNvSpPr>
          <p:nvPr/>
        </p:nvSpPr>
        <p:spPr>
          <a:xfrm>
            <a:off x="1424219" y="2847942"/>
            <a:ext cx="731520" cy="73152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690E4F-E05F-474E-8056-35D3A0EF61FC}"/>
              </a:ext>
            </a:extLst>
          </p:cNvPr>
          <p:cNvSpPr txBox="1"/>
          <p:nvPr/>
        </p:nvSpPr>
        <p:spPr>
          <a:xfrm>
            <a:off x="1053022" y="4241186"/>
            <a:ext cx="14495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" pitchFamily="34" charset="0"/>
                <a:cs typeface="Arial" pitchFamily="34" charset="0"/>
              </a:rPr>
              <a:t>LATAR BELAKANG MASALAH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CCCFEC62-430D-4103-B1E3-D077E44D5848}"/>
              </a:ext>
            </a:extLst>
          </p:cNvPr>
          <p:cNvSpPr>
            <a:spLocks noChangeAspect="1"/>
          </p:cNvSpPr>
          <p:nvPr/>
        </p:nvSpPr>
        <p:spPr>
          <a:xfrm>
            <a:off x="3153819" y="4340483"/>
            <a:ext cx="731520" cy="73152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722FC461-44D0-4D17-9BE7-D7C289624559}"/>
              </a:ext>
            </a:extLst>
          </p:cNvPr>
          <p:cNvSpPr>
            <a:spLocks noChangeAspect="1"/>
          </p:cNvSpPr>
          <p:nvPr/>
        </p:nvSpPr>
        <p:spPr>
          <a:xfrm>
            <a:off x="4883419" y="2847942"/>
            <a:ext cx="731520" cy="73152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D8CAF5FB-3E18-4835-86C1-47A66A72D932}"/>
              </a:ext>
            </a:extLst>
          </p:cNvPr>
          <p:cNvSpPr>
            <a:spLocks noChangeAspect="1"/>
          </p:cNvSpPr>
          <p:nvPr/>
        </p:nvSpPr>
        <p:spPr>
          <a:xfrm>
            <a:off x="8342619" y="2847942"/>
            <a:ext cx="731520" cy="73152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4725C0F4-C50B-41ED-A73E-5311B2D39730}"/>
              </a:ext>
            </a:extLst>
          </p:cNvPr>
          <p:cNvSpPr>
            <a:spLocks noChangeAspect="1"/>
          </p:cNvSpPr>
          <p:nvPr/>
        </p:nvSpPr>
        <p:spPr>
          <a:xfrm>
            <a:off x="6613019" y="4337700"/>
            <a:ext cx="731520" cy="73152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2724DCAC-56DF-4230-A803-7C2AB13AE92A}"/>
              </a:ext>
            </a:extLst>
          </p:cNvPr>
          <p:cNvSpPr>
            <a:spLocks noChangeAspect="1"/>
          </p:cNvSpPr>
          <p:nvPr/>
        </p:nvSpPr>
        <p:spPr>
          <a:xfrm>
            <a:off x="10072220" y="4334917"/>
            <a:ext cx="731520" cy="73152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0" name="Parallelogram 15">
            <a:extLst>
              <a:ext uri="{FF2B5EF4-FFF2-40B4-BE49-F238E27FC236}">
                <a16:creationId xmlns:a16="http://schemas.microsoft.com/office/drawing/2014/main" xmlns="" id="{0A74FE83-235E-454A-B704-1B3942D74B7A}"/>
              </a:ext>
            </a:extLst>
          </p:cNvPr>
          <p:cNvSpPr/>
          <p:nvPr/>
        </p:nvSpPr>
        <p:spPr>
          <a:xfrm flipH="1">
            <a:off x="3341434" y="4525620"/>
            <a:ext cx="360126" cy="36012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6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sp>
        <p:nvSpPr>
          <p:cNvPr id="41" name="Rectangle 16">
            <a:extLst>
              <a:ext uri="{FF2B5EF4-FFF2-40B4-BE49-F238E27FC236}">
                <a16:creationId xmlns:a16="http://schemas.microsoft.com/office/drawing/2014/main" xmlns="" id="{95B5E393-655B-4766-B22F-FB32013D6FE9}"/>
              </a:ext>
            </a:extLst>
          </p:cNvPr>
          <p:cNvSpPr/>
          <p:nvPr/>
        </p:nvSpPr>
        <p:spPr>
          <a:xfrm rot="2700000">
            <a:off x="1640626" y="298544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5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sp>
        <p:nvSpPr>
          <p:cNvPr id="42" name="Freeform 18">
            <a:extLst>
              <a:ext uri="{FF2B5EF4-FFF2-40B4-BE49-F238E27FC236}">
                <a16:creationId xmlns:a16="http://schemas.microsoft.com/office/drawing/2014/main" xmlns="" id="{A38106C1-1E24-4AC3-BE3F-E7AAD1297BDE}"/>
              </a:ext>
            </a:extLst>
          </p:cNvPr>
          <p:cNvSpPr/>
          <p:nvPr/>
        </p:nvSpPr>
        <p:spPr>
          <a:xfrm>
            <a:off x="6753477" y="4507874"/>
            <a:ext cx="426233" cy="34400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sp>
        <p:nvSpPr>
          <p:cNvPr id="43" name="Rectangle 36">
            <a:extLst>
              <a:ext uri="{FF2B5EF4-FFF2-40B4-BE49-F238E27FC236}">
                <a16:creationId xmlns:a16="http://schemas.microsoft.com/office/drawing/2014/main" xmlns="" id="{14E557A0-9E20-4BC3-8545-3C5FF4AA78B5}"/>
              </a:ext>
            </a:extLst>
          </p:cNvPr>
          <p:cNvSpPr/>
          <p:nvPr/>
        </p:nvSpPr>
        <p:spPr>
          <a:xfrm>
            <a:off x="5035408" y="3029669"/>
            <a:ext cx="415824" cy="34759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sp>
        <p:nvSpPr>
          <p:cNvPr id="44" name="Rounded Rectangle 27">
            <a:extLst>
              <a:ext uri="{FF2B5EF4-FFF2-40B4-BE49-F238E27FC236}">
                <a16:creationId xmlns:a16="http://schemas.microsoft.com/office/drawing/2014/main" xmlns="" id="{6DD72A96-24D1-4326-B283-6B9C7DA0A6A3}"/>
              </a:ext>
            </a:extLst>
          </p:cNvPr>
          <p:cNvSpPr/>
          <p:nvPr/>
        </p:nvSpPr>
        <p:spPr>
          <a:xfrm>
            <a:off x="8546988" y="3061840"/>
            <a:ext cx="345419" cy="26532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sp>
        <p:nvSpPr>
          <p:cNvPr id="45" name="Oval 21">
            <a:extLst>
              <a:ext uri="{FF2B5EF4-FFF2-40B4-BE49-F238E27FC236}">
                <a16:creationId xmlns:a16="http://schemas.microsoft.com/office/drawing/2014/main" xmlns="" id="{C1ED2357-2148-40B4-A8D5-0291593698A0}"/>
              </a:ext>
            </a:extLst>
          </p:cNvPr>
          <p:cNvSpPr>
            <a:spLocks noChangeAspect="1"/>
          </p:cNvSpPr>
          <p:nvPr/>
        </p:nvSpPr>
        <p:spPr>
          <a:xfrm>
            <a:off x="10242061" y="4487072"/>
            <a:ext cx="395373" cy="39867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A3690E4F-E05F-474E-8056-35D3A0EF61FC}"/>
              </a:ext>
            </a:extLst>
          </p:cNvPr>
          <p:cNvSpPr txBox="1"/>
          <p:nvPr/>
        </p:nvSpPr>
        <p:spPr>
          <a:xfrm>
            <a:off x="2786920" y="2660337"/>
            <a:ext cx="1449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" pitchFamily="34" charset="0"/>
                <a:cs typeface="Arial" pitchFamily="34" charset="0"/>
              </a:rPr>
              <a:t>IDENTIFIKASI MASALAH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A3690E4F-E05F-474E-8056-35D3A0EF61FC}"/>
              </a:ext>
            </a:extLst>
          </p:cNvPr>
          <p:cNvSpPr txBox="1"/>
          <p:nvPr/>
        </p:nvSpPr>
        <p:spPr>
          <a:xfrm>
            <a:off x="4524408" y="4403332"/>
            <a:ext cx="1449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" pitchFamily="34" charset="0"/>
                <a:cs typeface="Arial" pitchFamily="34" charset="0"/>
              </a:rPr>
              <a:t>RUMUSAN MASALAH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A3690E4F-E05F-474E-8056-35D3A0EF61FC}"/>
              </a:ext>
            </a:extLst>
          </p:cNvPr>
          <p:cNvSpPr txBox="1"/>
          <p:nvPr/>
        </p:nvSpPr>
        <p:spPr>
          <a:xfrm>
            <a:off x="6241822" y="2932894"/>
            <a:ext cx="1449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" pitchFamily="34" charset="0"/>
                <a:cs typeface="Arial" pitchFamily="34" charset="0"/>
              </a:rPr>
              <a:t>TUJUAN PENELITIAN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3690E4F-E05F-474E-8056-35D3A0EF61FC}"/>
              </a:ext>
            </a:extLst>
          </p:cNvPr>
          <p:cNvSpPr txBox="1"/>
          <p:nvPr/>
        </p:nvSpPr>
        <p:spPr>
          <a:xfrm>
            <a:off x="7983608" y="4456312"/>
            <a:ext cx="1449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" pitchFamily="34" charset="0"/>
                <a:cs typeface="Arial" pitchFamily="34" charset="0"/>
              </a:rPr>
              <a:t>SIGNIFIKANSI</a:t>
            </a:r>
          </a:p>
          <a:p>
            <a:pPr algn="ctr"/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" pitchFamily="34" charset="0"/>
                <a:cs typeface="Arial" pitchFamily="34" charset="0"/>
              </a:rPr>
              <a:t>PENELITIAN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A3690E4F-E05F-474E-8056-35D3A0EF61FC}"/>
              </a:ext>
            </a:extLst>
          </p:cNvPr>
          <p:cNvSpPr txBox="1"/>
          <p:nvPr/>
        </p:nvSpPr>
        <p:spPr>
          <a:xfrm>
            <a:off x="9701854" y="2878565"/>
            <a:ext cx="1449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" pitchFamily="34" charset="0"/>
                <a:cs typeface="Arial" pitchFamily="34" charset="0"/>
              </a:rPr>
              <a:t>SISTEMATIKA</a:t>
            </a:r>
          </a:p>
          <a:p>
            <a:pPr algn="ctr"/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" pitchFamily="34" charset="0"/>
                <a:cs typeface="Arial" pitchFamily="34" charset="0"/>
              </a:rPr>
              <a:t>PENELITIAN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09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46849275"/>
              </p:ext>
            </p:extLst>
          </p:nvPr>
        </p:nvGraphicFramePr>
        <p:xfrm>
          <a:off x="1870364" y="3297382"/>
          <a:ext cx="8714509" cy="2244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09455" y="900545"/>
            <a:ext cx="61237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ahnschrift" pitchFamily="34" charset="0"/>
              </a:rPr>
              <a:t>HAL YANG PERLU DIPERHATIKAN DALAM PENYUSUNAN PENDAHULUAN</a:t>
            </a:r>
            <a:endParaRPr lang="en-US" sz="2800" b="1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89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4A629F9-D08E-4FFF-B030-9B6A3CD46058}"/>
              </a:ext>
            </a:extLst>
          </p:cNvPr>
          <p:cNvSpPr/>
          <p:nvPr/>
        </p:nvSpPr>
        <p:spPr>
          <a:xfrm>
            <a:off x="7043894" y="1806191"/>
            <a:ext cx="3553768" cy="416001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FAE4C8E-C454-4683-B1CF-A21314DC4546}"/>
              </a:ext>
            </a:extLst>
          </p:cNvPr>
          <p:cNvGrpSpPr/>
          <p:nvPr/>
        </p:nvGrpSpPr>
        <p:grpSpPr>
          <a:xfrm>
            <a:off x="8292388" y="1294534"/>
            <a:ext cx="1056780" cy="1056780"/>
            <a:chOff x="8292388" y="1294534"/>
            <a:chExt cx="1056780" cy="105678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2830D1A5-D32D-4C8A-B7A3-81D9A60AD4A9}"/>
                </a:ext>
              </a:extLst>
            </p:cNvPr>
            <p:cNvSpPr/>
            <p:nvPr/>
          </p:nvSpPr>
          <p:spPr>
            <a:xfrm>
              <a:off x="8292388" y="1294534"/>
              <a:ext cx="1056780" cy="10567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73AC7B5B-0934-46E3-9501-8FFE2C5004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63578" y="1365724"/>
              <a:ext cx="914400" cy="914400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574833D-5244-4C7A-885B-8F340B26947E}"/>
              </a:ext>
            </a:extLst>
          </p:cNvPr>
          <p:cNvSpPr txBox="1"/>
          <p:nvPr/>
        </p:nvSpPr>
        <p:spPr>
          <a:xfrm>
            <a:off x="1014634" y="3727703"/>
            <a:ext cx="4975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Bahnschrift" pitchFamily="34" charset="0"/>
              </a:rPr>
              <a:t>Pendahuluan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merupakan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bagian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tulisan</a:t>
            </a:r>
            <a:r>
              <a:rPr lang="en-US" dirty="0">
                <a:latin typeface="Bahnschrift" pitchFamily="34" charset="0"/>
              </a:rPr>
              <a:t> yang </a:t>
            </a:r>
            <a:r>
              <a:rPr lang="en-US" dirty="0" err="1">
                <a:latin typeface="Bahnschrift" pitchFamily="34" charset="0"/>
              </a:rPr>
              <a:t>memberikan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informasi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awal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kepada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pembaca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tentang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penelitian</a:t>
            </a:r>
            <a:r>
              <a:rPr lang="en-US" dirty="0">
                <a:latin typeface="Bahnschrift" pitchFamily="34" charset="0"/>
              </a:rPr>
              <a:t> yang </a:t>
            </a:r>
            <a:r>
              <a:rPr lang="en-US" dirty="0" err="1" smtClean="0">
                <a:latin typeface="Bahnschrift" pitchFamily="34" charset="0"/>
              </a:rPr>
              <a:t>ditulis</a:t>
            </a:r>
            <a:r>
              <a:rPr lang="en-US" dirty="0" smtClean="0">
                <a:latin typeface="Bahnschrift" pitchFamily="34" charset="0"/>
              </a:rPr>
              <a:t> 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44149FE-19BB-47B6-8D66-C6FF59B087A3}"/>
              </a:ext>
            </a:extLst>
          </p:cNvPr>
          <p:cNvSpPr txBox="1"/>
          <p:nvPr/>
        </p:nvSpPr>
        <p:spPr>
          <a:xfrm>
            <a:off x="353568" y="632815"/>
            <a:ext cx="6278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Bagaimana</a:t>
            </a:r>
            <a:r>
              <a:rPr lang="en-US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Menuliskan</a:t>
            </a:r>
            <a:r>
              <a:rPr lang="en-US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Pendahuluan</a:t>
            </a:r>
            <a:r>
              <a:rPr lang="en-US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?</a:t>
            </a:r>
            <a:endParaRPr lang="en-US" altLang="ko-KR" sz="40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</a:endParaRPr>
          </a:p>
        </p:txBody>
      </p:sp>
      <p:sp>
        <p:nvSpPr>
          <p:cNvPr id="16" name="Oval 17">
            <a:extLst>
              <a:ext uri="{FF2B5EF4-FFF2-40B4-BE49-F238E27FC236}">
                <a16:creationId xmlns:a16="http://schemas.microsoft.com/office/drawing/2014/main" xmlns="" id="{18650536-6EEF-420E-A865-24230C9EEBD8}"/>
              </a:ext>
            </a:extLst>
          </p:cNvPr>
          <p:cNvSpPr/>
          <p:nvPr/>
        </p:nvSpPr>
        <p:spPr>
          <a:xfrm rot="2734658">
            <a:off x="8612579" y="1487267"/>
            <a:ext cx="407340" cy="670526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F2C2945-80DE-4BC8-8E10-3A7CE750F049}"/>
              </a:ext>
            </a:extLst>
          </p:cNvPr>
          <p:cNvSpPr txBox="1"/>
          <p:nvPr/>
        </p:nvSpPr>
        <p:spPr>
          <a:xfrm>
            <a:off x="7365526" y="2572307"/>
            <a:ext cx="305863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400" dirty="0" err="1" smtClean="0">
                <a:latin typeface="Bahnschrift" pitchFamily="34" charset="0"/>
              </a:rPr>
              <a:t>Pendahuluan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menjelaskan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suatu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isu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atau</a:t>
            </a:r>
            <a:r>
              <a:rPr lang="en-US" sz="1400" dirty="0">
                <a:latin typeface="Bahnschrift" pitchFamily="34" charset="0"/>
              </a:rPr>
              <a:t> concern yang </a:t>
            </a:r>
            <a:r>
              <a:rPr lang="en-US" sz="1400" dirty="0" err="1">
                <a:latin typeface="Bahnschrift" pitchFamily="34" charset="0"/>
              </a:rPr>
              <a:t>dapat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menuntun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pada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 smtClean="0">
                <a:latin typeface="Bahnschrift" pitchFamily="34" charset="0"/>
              </a:rPr>
              <a:t>penelitian</a:t>
            </a:r>
            <a:endParaRPr lang="en-US" sz="1400" dirty="0" smtClean="0">
              <a:latin typeface="Bahnschrift" pitchFamily="34" charset="0"/>
            </a:endParaRPr>
          </a:p>
          <a:p>
            <a:pPr lvl="1"/>
            <a:endParaRPr lang="en-US" sz="1400" dirty="0">
              <a:latin typeface="Bahnschrift" pitchFamily="34" charset="0"/>
            </a:endParaRPr>
          </a:p>
          <a:p>
            <a:pPr lvl="1"/>
            <a:r>
              <a:rPr lang="en-US" sz="1400" dirty="0" err="1" smtClean="0">
                <a:latin typeface="Bahnschrift" pitchFamily="34" charset="0"/>
              </a:rPr>
              <a:t>Pendahuluan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harus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membuat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pembaca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tertarik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pada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topik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penelitian</a:t>
            </a:r>
            <a:r>
              <a:rPr lang="en-US" sz="1400" dirty="0">
                <a:latin typeface="Bahnschrift" pitchFamily="34" charset="0"/>
              </a:rPr>
              <a:t>, </a:t>
            </a:r>
            <a:r>
              <a:rPr lang="en-US" sz="1400" dirty="0" err="1">
                <a:latin typeface="Bahnschrift" pitchFamily="34" charset="0"/>
              </a:rPr>
              <a:t>menjabarkan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masalah</a:t>
            </a:r>
            <a:r>
              <a:rPr lang="en-US" sz="1400" dirty="0">
                <a:latin typeface="Bahnschrift" pitchFamily="34" charset="0"/>
              </a:rPr>
              <a:t> yang </a:t>
            </a:r>
            <a:r>
              <a:rPr lang="en-US" sz="1400" dirty="0" err="1">
                <a:latin typeface="Bahnschrift" pitchFamily="34" charset="0"/>
              </a:rPr>
              <a:t>dapat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menuntun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pada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penelitian</a:t>
            </a:r>
            <a:r>
              <a:rPr lang="en-US" sz="1400" dirty="0">
                <a:latin typeface="Bahnschrift" pitchFamily="34" charset="0"/>
              </a:rPr>
              <a:t>, </a:t>
            </a:r>
            <a:r>
              <a:rPr lang="en-US" sz="1400" dirty="0" err="1">
                <a:latin typeface="Bahnschrift" pitchFamily="34" charset="0"/>
              </a:rPr>
              <a:t>meletakkan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penelitian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dalam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konteks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literatur</a:t>
            </a:r>
            <a:r>
              <a:rPr lang="en-US" sz="1400" dirty="0">
                <a:latin typeface="Bahnschrift" pitchFamily="34" charset="0"/>
              </a:rPr>
              <a:t> yang </a:t>
            </a:r>
            <a:r>
              <a:rPr lang="en-US" sz="1400" dirty="0" err="1">
                <a:latin typeface="Bahnschrift" pitchFamily="34" charset="0"/>
              </a:rPr>
              <a:t>lebih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luas</a:t>
            </a:r>
            <a:r>
              <a:rPr lang="en-US" sz="1400" dirty="0">
                <a:latin typeface="Bahnschrift" pitchFamily="34" charset="0"/>
              </a:rPr>
              <a:t>, </a:t>
            </a:r>
            <a:r>
              <a:rPr lang="en-US" sz="1400" dirty="0" err="1">
                <a:latin typeface="Bahnschrift" pitchFamily="34" charset="0"/>
              </a:rPr>
              <a:t>dan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menjangkau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audiens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tertentu</a:t>
            </a:r>
            <a:endParaRPr lang="en-US" sz="1400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024804"/>
            <a:ext cx="12192000" cy="768085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latin typeface="Bahnschrift" pitchFamily="34" charset="0"/>
              </a:rPr>
              <a:t>Cara </a:t>
            </a:r>
            <a:r>
              <a:rPr lang="en-US" sz="4000" dirty="0" err="1" smtClean="0">
                <a:solidFill>
                  <a:schemeClr val="tx1"/>
                </a:solidFill>
                <a:latin typeface="Bahnschrift" pitchFamily="34" charset="0"/>
              </a:rPr>
              <a:t>Menyusun</a:t>
            </a:r>
            <a:r>
              <a:rPr lang="en-US" sz="40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Bahnschrift" pitchFamily="34" charset="0"/>
              </a:rPr>
              <a:t>Latar</a:t>
            </a:r>
            <a:r>
              <a:rPr lang="en-US" sz="40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Bahnschrift" pitchFamily="34" charset="0"/>
              </a:rPr>
              <a:t>Belakang</a:t>
            </a:r>
            <a:r>
              <a:rPr lang="en-US" sz="40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Bahnschrift" pitchFamily="34" charset="0"/>
              </a:rPr>
              <a:t>Masalah</a:t>
            </a:r>
            <a:endParaRPr lang="en-US" sz="4000" dirty="0">
              <a:solidFill>
                <a:schemeClr val="tx1"/>
              </a:solidFill>
              <a:latin typeface="Bahnschrift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99495137"/>
              </p:ext>
            </p:extLst>
          </p:nvPr>
        </p:nvGraphicFramePr>
        <p:xfrm>
          <a:off x="124691" y="1925782"/>
          <a:ext cx="11956472" cy="493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010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574833D-5244-4C7A-885B-8F340B26947E}"/>
              </a:ext>
            </a:extLst>
          </p:cNvPr>
          <p:cNvSpPr txBox="1"/>
          <p:nvPr/>
        </p:nvSpPr>
        <p:spPr>
          <a:xfrm>
            <a:off x="892714" y="2825495"/>
            <a:ext cx="49755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Bahnschrift" pitchFamily="34" charset="0"/>
              </a:rPr>
              <a:t>Latar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Belakang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Masalah</a:t>
            </a:r>
            <a:r>
              <a:rPr lang="en-US" sz="1600" dirty="0">
                <a:latin typeface="Bahnschrift" pitchFamily="34" charset="0"/>
              </a:rPr>
              <a:t>:</a:t>
            </a:r>
          </a:p>
          <a:p>
            <a:pPr lvl="1"/>
            <a:r>
              <a:rPr lang="en-US" sz="1600" dirty="0" err="1">
                <a:latin typeface="Bahnschrift" pitchFamily="34" charset="0"/>
              </a:rPr>
              <a:t>Menempatkan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penelitian</a:t>
            </a:r>
            <a:r>
              <a:rPr lang="en-US" sz="1600" dirty="0">
                <a:latin typeface="Bahnschrift" pitchFamily="34" charset="0"/>
              </a:rPr>
              <a:t> yang </a:t>
            </a:r>
            <a:r>
              <a:rPr lang="en-US" sz="1600" dirty="0" err="1">
                <a:latin typeface="Bahnschrift" pitchFamily="34" charset="0"/>
              </a:rPr>
              <a:t>dilakukan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dalam</a:t>
            </a:r>
            <a:r>
              <a:rPr lang="en-US" sz="1600" dirty="0">
                <a:latin typeface="Bahnschrift" pitchFamily="34" charset="0"/>
              </a:rPr>
              <a:t> area/</a:t>
            </a:r>
            <a:r>
              <a:rPr lang="en-US" sz="1600" dirty="0" err="1">
                <a:latin typeface="Bahnschrift" pitchFamily="34" charset="0"/>
              </a:rPr>
              <a:t>bidang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riset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tertentu</a:t>
            </a:r>
            <a:r>
              <a:rPr lang="en-US" sz="1600" dirty="0">
                <a:latin typeface="Bahnschrift" pitchFamily="34" charset="0"/>
              </a:rPr>
              <a:t>.</a:t>
            </a:r>
          </a:p>
          <a:p>
            <a:pPr marL="1200036" lvl="2" indent="-285750">
              <a:buFont typeface="Arial" pitchFamily="34" charset="0"/>
              <a:buChar char="•"/>
            </a:pPr>
            <a:r>
              <a:rPr lang="en-US" sz="1600" dirty="0" err="1">
                <a:latin typeface="Bahnschrift" pitchFamily="34" charset="0"/>
              </a:rPr>
              <a:t>Jelaskan</a:t>
            </a:r>
            <a:r>
              <a:rPr lang="en-US" sz="1600" dirty="0">
                <a:latin typeface="Bahnschrift" pitchFamily="34" charset="0"/>
              </a:rPr>
              <a:t> area/</a:t>
            </a:r>
            <a:r>
              <a:rPr lang="en-US" sz="1600" dirty="0" err="1">
                <a:latin typeface="Bahnschrift" pitchFamily="34" charset="0"/>
              </a:rPr>
              <a:t>bidang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riset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anda</a:t>
            </a:r>
            <a:r>
              <a:rPr lang="en-US" sz="1600" dirty="0">
                <a:latin typeface="Bahnschrift" pitchFamily="34" charset="0"/>
              </a:rPr>
              <a:t>.</a:t>
            </a:r>
          </a:p>
          <a:p>
            <a:pPr marL="1200036" lvl="2" indent="-285750">
              <a:buFont typeface="Arial" pitchFamily="34" charset="0"/>
              <a:buChar char="•"/>
            </a:pPr>
            <a:r>
              <a:rPr lang="en-US" sz="1600" dirty="0" err="1">
                <a:latin typeface="Bahnschrift" pitchFamily="34" charset="0"/>
              </a:rPr>
              <a:t>Jelaskan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isu-isu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relevan</a:t>
            </a:r>
            <a:r>
              <a:rPr lang="en-US" sz="1600" dirty="0">
                <a:latin typeface="Bahnschrift" pitchFamily="34" charset="0"/>
              </a:rPr>
              <a:t>, </a:t>
            </a:r>
            <a:r>
              <a:rPr lang="en-US" sz="1600" dirty="0" err="1">
                <a:latin typeface="Bahnschrift" pitchFamily="34" charset="0"/>
              </a:rPr>
              <a:t>terbaru</a:t>
            </a:r>
            <a:r>
              <a:rPr lang="en-US" sz="1600" dirty="0">
                <a:latin typeface="Bahnschrift" pitchFamily="34" charset="0"/>
              </a:rPr>
              <a:t>, </a:t>
            </a:r>
            <a:r>
              <a:rPr lang="en-US" sz="1600" dirty="0" err="1">
                <a:latin typeface="Bahnschrift" pitchFamily="34" charset="0"/>
              </a:rPr>
              <a:t>dan</a:t>
            </a:r>
            <a:r>
              <a:rPr lang="en-US" sz="1600" dirty="0">
                <a:latin typeface="Bahnschrift" pitchFamily="34" charset="0"/>
              </a:rPr>
              <a:t> ‘</a:t>
            </a:r>
            <a:r>
              <a:rPr lang="en-US" sz="1600" dirty="0" err="1">
                <a:latin typeface="Bahnschrift" pitchFamily="34" charset="0"/>
              </a:rPr>
              <a:t>hangat</a:t>
            </a:r>
            <a:r>
              <a:rPr lang="en-US" sz="1600" dirty="0">
                <a:latin typeface="Bahnschrift" pitchFamily="34" charset="0"/>
              </a:rPr>
              <a:t>’ </a:t>
            </a:r>
            <a:r>
              <a:rPr lang="en-US" sz="1600" dirty="0" err="1">
                <a:latin typeface="Bahnschrift" pitchFamily="34" charset="0"/>
              </a:rPr>
              <a:t>dalam</a:t>
            </a:r>
            <a:r>
              <a:rPr lang="en-US" sz="1600" dirty="0">
                <a:latin typeface="Bahnschrift" pitchFamily="34" charset="0"/>
              </a:rPr>
              <a:t> area/</a:t>
            </a:r>
            <a:r>
              <a:rPr lang="en-US" sz="1600" dirty="0" err="1">
                <a:latin typeface="Bahnschrift" pitchFamily="34" charset="0"/>
              </a:rPr>
              <a:t>bidang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riset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anda</a:t>
            </a:r>
            <a:r>
              <a:rPr lang="en-US" sz="1600" dirty="0">
                <a:latin typeface="Bahnschrift" pitchFamily="34" charset="0"/>
              </a:rPr>
              <a:t>.</a:t>
            </a:r>
          </a:p>
          <a:p>
            <a:pPr marL="1200036" lvl="2" indent="-285750">
              <a:buFont typeface="Arial" pitchFamily="34" charset="0"/>
              <a:buChar char="•"/>
            </a:pPr>
            <a:r>
              <a:rPr lang="en-US" sz="1600" dirty="0" err="1">
                <a:latin typeface="Bahnschrift" pitchFamily="34" charset="0"/>
              </a:rPr>
              <a:t>Dilakukan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dengan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struktur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piramida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terbalik</a:t>
            </a:r>
            <a:endParaRPr lang="en-US" sz="1600" dirty="0" smtClean="0">
              <a:latin typeface="Bahnschrift" pitchFamily="34" charset="0"/>
            </a:endParaRPr>
          </a:p>
          <a:p>
            <a:pPr marL="1200036" lvl="2" indent="-285750">
              <a:buFont typeface="Arial" pitchFamily="34" charset="0"/>
              <a:buChar char="•"/>
            </a:pPr>
            <a:r>
              <a:rPr lang="en-US" sz="1600" dirty="0" err="1" smtClean="0">
                <a:latin typeface="Bahnschrift" pitchFamily="34" charset="0"/>
              </a:rPr>
              <a:t>Jelaskan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mengapa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judul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penelitian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anda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penting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untuk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diangkat</a:t>
            </a:r>
            <a:endParaRPr lang="en-US" sz="1600" dirty="0" smtClean="0">
              <a:latin typeface="Bahnschrift" pitchFamily="34" charset="0"/>
            </a:endParaRPr>
          </a:p>
          <a:p>
            <a:pPr marL="1200036" lvl="2" indent="-285750">
              <a:buFont typeface="Arial" pitchFamily="34" charset="0"/>
              <a:buChar char="•"/>
            </a:pPr>
            <a:r>
              <a:rPr lang="en-US" sz="1600" dirty="0" err="1" smtClean="0">
                <a:latin typeface="Bahnschrift" pitchFamily="34" charset="0"/>
              </a:rPr>
              <a:t>Perkaya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dengan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penelitian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terdahulu</a:t>
            </a:r>
            <a:endParaRPr lang="en-US" sz="1600" dirty="0">
              <a:latin typeface="Bahnschrift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44149FE-19BB-47B6-8D66-C6FF59B087A3}"/>
              </a:ext>
            </a:extLst>
          </p:cNvPr>
          <p:cNvSpPr txBox="1"/>
          <p:nvPr/>
        </p:nvSpPr>
        <p:spPr>
          <a:xfrm>
            <a:off x="329184" y="632815"/>
            <a:ext cx="5839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Cara </a:t>
            </a:r>
            <a:r>
              <a:rPr lang="en-US" altLang="ko-KR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Menulis</a:t>
            </a:r>
            <a:r>
              <a:rPr lang="en-US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Latar</a:t>
            </a:r>
            <a:r>
              <a:rPr lang="en-US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Belakang</a:t>
            </a:r>
            <a:r>
              <a:rPr lang="en-US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Masalah</a:t>
            </a:r>
            <a:endParaRPr lang="en-US" altLang="ko-KR" sz="40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11689024"/>
              </p:ext>
            </p:extLst>
          </p:nvPr>
        </p:nvGraphicFramePr>
        <p:xfrm>
          <a:off x="6475768" y="1001919"/>
          <a:ext cx="494219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214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BFC999B-DC05-415E-8D2F-B903A8AF4A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>
                <a:latin typeface="Bahnschrift" pitchFamily="34" charset="0"/>
              </a:rPr>
              <a:t>Masalah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Penelitian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A68B966-F92C-47F5-A5D6-D97E6E65870C}"/>
              </a:ext>
            </a:extLst>
          </p:cNvPr>
          <p:cNvSpPr/>
          <p:nvPr/>
        </p:nvSpPr>
        <p:spPr>
          <a:xfrm>
            <a:off x="6102677" y="1811216"/>
            <a:ext cx="5184000" cy="9417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107C1CA-7CFA-45DA-9A0A-74C813195FC2}"/>
              </a:ext>
            </a:extLst>
          </p:cNvPr>
          <p:cNvSpPr/>
          <p:nvPr/>
        </p:nvSpPr>
        <p:spPr>
          <a:xfrm>
            <a:off x="6102677" y="2913849"/>
            <a:ext cx="5184000" cy="9417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3B0790B-28CC-4115-B539-929450D752EF}"/>
              </a:ext>
            </a:extLst>
          </p:cNvPr>
          <p:cNvSpPr/>
          <p:nvPr/>
        </p:nvSpPr>
        <p:spPr>
          <a:xfrm>
            <a:off x="6102677" y="4016482"/>
            <a:ext cx="5184000" cy="941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583B87-4735-4B11-885C-D62B1226EEED}"/>
              </a:ext>
            </a:extLst>
          </p:cNvPr>
          <p:cNvSpPr/>
          <p:nvPr/>
        </p:nvSpPr>
        <p:spPr>
          <a:xfrm>
            <a:off x="6102677" y="5120401"/>
            <a:ext cx="5184000" cy="9417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5" name="Isosceles Triangle 26">
            <a:extLst>
              <a:ext uri="{FF2B5EF4-FFF2-40B4-BE49-F238E27FC236}">
                <a16:creationId xmlns:a16="http://schemas.microsoft.com/office/drawing/2014/main" xmlns="" id="{26EDB45A-15BC-450E-B5F6-B4FC3589B883}"/>
              </a:ext>
            </a:extLst>
          </p:cNvPr>
          <p:cNvSpPr/>
          <p:nvPr/>
        </p:nvSpPr>
        <p:spPr>
          <a:xfrm rot="16200000">
            <a:off x="4197111" y="1940454"/>
            <a:ext cx="2036677" cy="177819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97213 w 2205213"/>
              <a:gd name="connsiteY0" fmla="*/ 1064702 h 1064702"/>
              <a:gd name="connsiteX1" fmla="*/ 0 w 2205213"/>
              <a:gd name="connsiteY1" fmla="*/ 0 h 1064702"/>
              <a:gd name="connsiteX2" fmla="*/ 2205213 w 2205213"/>
              <a:gd name="connsiteY2" fmla="*/ 1064702 h 1064702"/>
              <a:gd name="connsiteX3" fmla="*/ 1197213 w 2205213"/>
              <a:gd name="connsiteY3" fmla="*/ 1064702 h 1064702"/>
              <a:gd name="connsiteX0" fmla="*/ 1180481 w 2188481"/>
              <a:gd name="connsiteY0" fmla="*/ 1064702 h 1064702"/>
              <a:gd name="connsiteX1" fmla="*/ 0 w 2188481"/>
              <a:gd name="connsiteY1" fmla="*/ 0 h 1064702"/>
              <a:gd name="connsiteX2" fmla="*/ 2188481 w 2188481"/>
              <a:gd name="connsiteY2" fmla="*/ 1064702 h 1064702"/>
              <a:gd name="connsiteX3" fmla="*/ 1180481 w 2188481"/>
              <a:gd name="connsiteY3" fmla="*/ 1064702 h 1064702"/>
              <a:gd name="connsiteX0" fmla="*/ 1172115 w 2180115"/>
              <a:gd name="connsiteY0" fmla="*/ 1067431 h 1067431"/>
              <a:gd name="connsiteX1" fmla="*/ 0 w 2180115"/>
              <a:gd name="connsiteY1" fmla="*/ 0 h 1067431"/>
              <a:gd name="connsiteX2" fmla="*/ 2180115 w 2180115"/>
              <a:gd name="connsiteY2" fmla="*/ 1067431 h 1067431"/>
              <a:gd name="connsiteX3" fmla="*/ 1172115 w 2180115"/>
              <a:gd name="connsiteY3" fmla="*/ 1067431 h 10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0115" h="1067431">
                <a:moveTo>
                  <a:pt x="1172115" y="1067431"/>
                </a:moveTo>
                <a:lnTo>
                  <a:pt x="0" y="0"/>
                </a:lnTo>
                <a:lnTo>
                  <a:pt x="2180115" y="1067431"/>
                </a:lnTo>
                <a:lnTo>
                  <a:pt x="1172115" y="106743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7" name="Isosceles Triangle 48">
            <a:extLst>
              <a:ext uri="{FF2B5EF4-FFF2-40B4-BE49-F238E27FC236}">
                <a16:creationId xmlns:a16="http://schemas.microsoft.com/office/drawing/2014/main" xmlns="" id="{0808ACED-3B71-4EFE-9C34-0FE4D2191F8A}"/>
              </a:ext>
            </a:extLst>
          </p:cNvPr>
          <p:cNvSpPr/>
          <p:nvPr/>
        </p:nvSpPr>
        <p:spPr>
          <a:xfrm rot="16200000">
            <a:off x="4706882" y="2520159"/>
            <a:ext cx="1003975" cy="1791356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2693 w 1120693"/>
              <a:gd name="connsiteY0" fmla="*/ 1075334 h 1075334"/>
              <a:gd name="connsiteX1" fmla="*/ 0 w 1120693"/>
              <a:gd name="connsiteY1" fmla="*/ 0 h 1075334"/>
              <a:gd name="connsiteX2" fmla="*/ 1120693 w 1120693"/>
              <a:gd name="connsiteY2" fmla="*/ 1075334 h 1075334"/>
              <a:gd name="connsiteX3" fmla="*/ 112693 w 1120693"/>
              <a:gd name="connsiteY3" fmla="*/ 1075334 h 1075334"/>
              <a:gd name="connsiteX0" fmla="*/ 83413 w 1091413"/>
              <a:gd name="connsiteY0" fmla="*/ 1072603 h 1072603"/>
              <a:gd name="connsiteX1" fmla="*/ 0 w 1091413"/>
              <a:gd name="connsiteY1" fmla="*/ 0 h 1072603"/>
              <a:gd name="connsiteX2" fmla="*/ 1091413 w 1091413"/>
              <a:gd name="connsiteY2" fmla="*/ 1072603 h 1072603"/>
              <a:gd name="connsiteX3" fmla="*/ 83413 w 1091413"/>
              <a:gd name="connsiteY3" fmla="*/ 1072603 h 1072603"/>
              <a:gd name="connsiteX0" fmla="*/ 79231 w 1087231"/>
              <a:gd name="connsiteY0" fmla="*/ 1069873 h 1069873"/>
              <a:gd name="connsiteX1" fmla="*/ 0 w 1087231"/>
              <a:gd name="connsiteY1" fmla="*/ 0 h 1069873"/>
              <a:gd name="connsiteX2" fmla="*/ 1087231 w 1087231"/>
              <a:gd name="connsiteY2" fmla="*/ 1069873 h 1069873"/>
              <a:gd name="connsiteX3" fmla="*/ 79231 w 1087231"/>
              <a:gd name="connsiteY3" fmla="*/ 1069873 h 1069873"/>
              <a:gd name="connsiteX0" fmla="*/ 62499 w 1070499"/>
              <a:gd name="connsiteY0" fmla="*/ 1075334 h 1075334"/>
              <a:gd name="connsiteX1" fmla="*/ 0 w 1070499"/>
              <a:gd name="connsiteY1" fmla="*/ 0 h 1075334"/>
              <a:gd name="connsiteX2" fmla="*/ 1070499 w 1070499"/>
              <a:gd name="connsiteY2" fmla="*/ 1075334 h 1075334"/>
              <a:gd name="connsiteX3" fmla="*/ 62499 w 1070499"/>
              <a:gd name="connsiteY3" fmla="*/ 1075334 h 1075334"/>
              <a:gd name="connsiteX0" fmla="*/ 66683 w 1074683"/>
              <a:gd name="connsiteY0" fmla="*/ 1075332 h 1075332"/>
              <a:gd name="connsiteX1" fmla="*/ 0 w 1074683"/>
              <a:gd name="connsiteY1" fmla="*/ 0 h 1075332"/>
              <a:gd name="connsiteX2" fmla="*/ 1074683 w 1074683"/>
              <a:gd name="connsiteY2" fmla="*/ 1075332 h 1075332"/>
              <a:gd name="connsiteX3" fmla="*/ 66683 w 1074683"/>
              <a:gd name="connsiteY3" fmla="*/ 1075332 h 10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4683" h="1075332">
                <a:moveTo>
                  <a:pt x="66683" y="1075332"/>
                </a:moveTo>
                <a:lnTo>
                  <a:pt x="0" y="0"/>
                </a:lnTo>
                <a:lnTo>
                  <a:pt x="1074683" y="1075332"/>
                </a:lnTo>
                <a:lnTo>
                  <a:pt x="66683" y="1075332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8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9" name="Isosceles Triangle 49">
            <a:extLst>
              <a:ext uri="{FF2B5EF4-FFF2-40B4-BE49-F238E27FC236}">
                <a16:creationId xmlns:a16="http://schemas.microsoft.com/office/drawing/2014/main" xmlns="" id="{153C4927-A421-4B14-AF54-874BA05359DC}"/>
              </a:ext>
            </a:extLst>
          </p:cNvPr>
          <p:cNvSpPr/>
          <p:nvPr/>
        </p:nvSpPr>
        <p:spPr>
          <a:xfrm rot="16200000">
            <a:off x="4709734" y="3563455"/>
            <a:ext cx="998749" cy="179087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1035624"/>
              <a:gd name="connsiteY0" fmla="*/ 1085967 h 1085967"/>
              <a:gd name="connsiteX1" fmla="*/ 1035624 w 1035624"/>
              <a:gd name="connsiteY1" fmla="*/ 0 h 1085967"/>
              <a:gd name="connsiteX2" fmla="*/ 1008000 w 1035624"/>
              <a:gd name="connsiteY2" fmla="*/ 1085967 h 1085967"/>
              <a:gd name="connsiteX3" fmla="*/ 0 w 1035624"/>
              <a:gd name="connsiteY3" fmla="*/ 1085967 h 1085967"/>
              <a:gd name="connsiteX0" fmla="*/ 0 w 1060722"/>
              <a:gd name="connsiteY0" fmla="*/ 1075043 h 1075043"/>
              <a:gd name="connsiteX1" fmla="*/ 1060722 w 1060722"/>
              <a:gd name="connsiteY1" fmla="*/ 0 h 1075043"/>
              <a:gd name="connsiteX2" fmla="*/ 1008000 w 1060722"/>
              <a:gd name="connsiteY2" fmla="*/ 1075043 h 1075043"/>
              <a:gd name="connsiteX3" fmla="*/ 0 w 1060722"/>
              <a:gd name="connsiteY3" fmla="*/ 1075043 h 1075043"/>
              <a:gd name="connsiteX0" fmla="*/ 0 w 1069087"/>
              <a:gd name="connsiteY0" fmla="*/ 1075043 h 1075043"/>
              <a:gd name="connsiteX1" fmla="*/ 1069087 w 1069087"/>
              <a:gd name="connsiteY1" fmla="*/ 0 h 1075043"/>
              <a:gd name="connsiteX2" fmla="*/ 1008000 w 1069087"/>
              <a:gd name="connsiteY2" fmla="*/ 1075043 h 1075043"/>
              <a:gd name="connsiteX3" fmla="*/ 0 w 1069087"/>
              <a:gd name="connsiteY3" fmla="*/ 1075043 h 107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9087" h="1075043">
                <a:moveTo>
                  <a:pt x="0" y="1075043"/>
                </a:moveTo>
                <a:lnTo>
                  <a:pt x="1069087" y="0"/>
                </a:lnTo>
                <a:lnTo>
                  <a:pt x="1008000" y="1075043"/>
                </a:lnTo>
                <a:lnTo>
                  <a:pt x="0" y="1075043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0000"/>
                </a:schemeClr>
              </a:gs>
              <a:gs pos="100000">
                <a:schemeClr val="accent3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ea typeface="+mj-ea"/>
            </a:endParaRPr>
          </a:p>
        </p:txBody>
      </p:sp>
      <p:sp>
        <p:nvSpPr>
          <p:cNvPr id="11" name="Isosceles Triangle 50">
            <a:extLst>
              <a:ext uri="{FF2B5EF4-FFF2-40B4-BE49-F238E27FC236}">
                <a16:creationId xmlns:a16="http://schemas.microsoft.com/office/drawing/2014/main" xmlns="" id="{12CB1035-B884-44FE-ABD1-8D2894FA0508}"/>
              </a:ext>
            </a:extLst>
          </p:cNvPr>
          <p:cNvSpPr/>
          <p:nvPr/>
        </p:nvSpPr>
        <p:spPr>
          <a:xfrm rot="16200000">
            <a:off x="4204772" y="4162408"/>
            <a:ext cx="2025426" cy="177412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2109512"/>
              <a:gd name="connsiteY0" fmla="*/ 1054069 h 1054069"/>
              <a:gd name="connsiteX1" fmla="*/ 2109512 w 2109512"/>
              <a:gd name="connsiteY1" fmla="*/ 0 h 1054069"/>
              <a:gd name="connsiteX2" fmla="*/ 1008000 w 2109512"/>
              <a:gd name="connsiteY2" fmla="*/ 1054069 h 1054069"/>
              <a:gd name="connsiteX3" fmla="*/ 0 w 2109512"/>
              <a:gd name="connsiteY3" fmla="*/ 1054069 h 1054069"/>
              <a:gd name="connsiteX0" fmla="*/ 0 w 2172255"/>
              <a:gd name="connsiteY0" fmla="*/ 1064989 h 1064989"/>
              <a:gd name="connsiteX1" fmla="*/ 2172255 w 2172255"/>
              <a:gd name="connsiteY1" fmla="*/ 0 h 1064989"/>
              <a:gd name="connsiteX2" fmla="*/ 1008000 w 2172255"/>
              <a:gd name="connsiteY2" fmla="*/ 1064989 h 1064989"/>
              <a:gd name="connsiteX3" fmla="*/ 0 w 2172255"/>
              <a:gd name="connsiteY3" fmla="*/ 1064989 h 1064989"/>
              <a:gd name="connsiteX0" fmla="*/ 0 w 2168072"/>
              <a:gd name="connsiteY0" fmla="*/ 1064989 h 1064989"/>
              <a:gd name="connsiteX1" fmla="*/ 2168072 w 2168072"/>
              <a:gd name="connsiteY1" fmla="*/ 0 h 1064989"/>
              <a:gd name="connsiteX2" fmla="*/ 1008000 w 2168072"/>
              <a:gd name="connsiteY2" fmla="*/ 1064989 h 1064989"/>
              <a:gd name="connsiteX3" fmla="*/ 0 w 2168072"/>
              <a:gd name="connsiteY3" fmla="*/ 1064989 h 106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8072" h="1064989">
                <a:moveTo>
                  <a:pt x="0" y="1064989"/>
                </a:moveTo>
                <a:lnTo>
                  <a:pt x="2168072" y="0"/>
                </a:lnTo>
                <a:lnTo>
                  <a:pt x="1008000" y="1064989"/>
                </a:lnTo>
                <a:lnTo>
                  <a:pt x="0" y="1064989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80000"/>
                </a:schemeClr>
              </a:gs>
              <a:gs pos="100000">
                <a:schemeClr val="accent4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ea typeface="+mj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C6C1FD6-B1D5-44B2-91C4-889D2CC1812E}"/>
              </a:ext>
            </a:extLst>
          </p:cNvPr>
          <p:cNvSpPr txBox="1"/>
          <p:nvPr/>
        </p:nvSpPr>
        <p:spPr>
          <a:xfrm>
            <a:off x="794980" y="1815399"/>
            <a:ext cx="41209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err="1">
                <a:latin typeface="Bahnschrift" pitchFamily="34" charset="0"/>
              </a:rPr>
              <a:t>Harus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b="1" dirty="0" err="1">
                <a:latin typeface="Bahnschrift" pitchFamily="34" charset="0"/>
              </a:rPr>
              <a:t>spesifik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dan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b="1" dirty="0" err="1">
                <a:latin typeface="Bahnschrift" pitchFamily="34" charset="0"/>
              </a:rPr>
              <a:t>relevan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dengan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judul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penelitian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dan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latar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belakang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 smtClean="0">
                <a:latin typeface="Bahnschrift" pitchFamily="34" charset="0"/>
              </a:rPr>
              <a:t>penelitian</a:t>
            </a:r>
            <a:r>
              <a:rPr lang="en-US" sz="1400" dirty="0" smtClean="0">
                <a:latin typeface="Bahnschrift" pitchFamily="34" charset="0"/>
              </a:rPr>
              <a:t>.</a:t>
            </a:r>
          </a:p>
          <a:p>
            <a:pPr lvl="0"/>
            <a:endParaRPr lang="en-US" sz="1400" dirty="0">
              <a:latin typeface="Bahnschrift" pitchFamily="34" charset="0"/>
            </a:endParaRPr>
          </a:p>
          <a:p>
            <a:r>
              <a:rPr lang="en-US" sz="1400" dirty="0" err="1">
                <a:latin typeface="Bahnschrift" pitchFamily="34" charset="0"/>
              </a:rPr>
              <a:t>Harus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memberikan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argumen</a:t>
            </a:r>
            <a:r>
              <a:rPr lang="en-US" sz="1400" dirty="0">
                <a:latin typeface="Bahnschrift" pitchFamily="34" charset="0"/>
              </a:rPr>
              <a:t> yang </a:t>
            </a:r>
            <a:r>
              <a:rPr lang="en-US" sz="1400" dirty="0" err="1">
                <a:latin typeface="Bahnschrift" pitchFamily="34" charset="0"/>
              </a:rPr>
              <a:t>menjelaskan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mengapa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masalah</a:t>
            </a:r>
            <a:r>
              <a:rPr lang="en-US" sz="1400" dirty="0">
                <a:latin typeface="Bahnschrift" pitchFamily="34" charset="0"/>
              </a:rPr>
              <a:t> yang </a:t>
            </a:r>
            <a:r>
              <a:rPr lang="en-US" sz="1400" dirty="0" err="1">
                <a:latin typeface="Bahnschrift" pitchFamily="34" charset="0"/>
              </a:rPr>
              <a:t>ditemukan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b="1" dirty="0" err="1">
                <a:latin typeface="Bahnschrift" pitchFamily="34" charset="0"/>
              </a:rPr>
              <a:t>dianggap</a:t>
            </a:r>
            <a:r>
              <a:rPr lang="en-US" sz="1400" b="1" dirty="0">
                <a:latin typeface="Bahnschrift" pitchFamily="34" charset="0"/>
              </a:rPr>
              <a:t> </a:t>
            </a:r>
            <a:r>
              <a:rPr lang="en-US" sz="1400" b="1" dirty="0" err="1">
                <a:latin typeface="Bahnschrift" pitchFamily="34" charset="0"/>
              </a:rPr>
              <a:t>masalah</a:t>
            </a:r>
            <a:endParaRPr lang="en-US" sz="1400" b="1" dirty="0">
              <a:latin typeface="Bahnschrift" pitchFamily="34" charset="0"/>
            </a:endParaRPr>
          </a:p>
          <a:p>
            <a:pPr lvl="0"/>
            <a:endParaRPr lang="en-US" sz="1400" dirty="0">
              <a:latin typeface="Bahnschrift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EBD5963-82EA-45CF-83B3-A5183192B3B6}"/>
              </a:ext>
            </a:extLst>
          </p:cNvPr>
          <p:cNvSpPr txBox="1"/>
          <p:nvPr/>
        </p:nvSpPr>
        <p:spPr>
          <a:xfrm>
            <a:off x="7334857" y="2048946"/>
            <a:ext cx="367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 err="1" smtClean="0">
                <a:latin typeface="Bahnschrift" pitchFamily="34" charset="0"/>
                <a:ea typeface="+mj-ea"/>
                <a:cs typeface="Arial" pitchFamily="34" charset="0"/>
              </a:rPr>
              <a:t>Kesenjangan</a:t>
            </a:r>
            <a:r>
              <a:rPr lang="en-US" altLang="ko-KR" sz="1400" b="1" dirty="0" smtClean="0">
                <a:latin typeface="Bahnschrift" pitchFamily="34" charset="0"/>
                <a:ea typeface="+mj-ea"/>
                <a:cs typeface="Arial" pitchFamily="34" charset="0"/>
              </a:rPr>
              <a:t> </a:t>
            </a:r>
            <a:r>
              <a:rPr lang="en-US" altLang="ko-KR" sz="1400" b="1" dirty="0" err="1" smtClean="0">
                <a:latin typeface="Bahnschrift" pitchFamily="34" charset="0"/>
                <a:ea typeface="+mj-ea"/>
                <a:cs typeface="Arial" pitchFamily="34" charset="0"/>
              </a:rPr>
              <a:t>antara</a:t>
            </a:r>
            <a:r>
              <a:rPr lang="en-US" altLang="ko-KR" sz="1400" b="1" dirty="0" smtClean="0">
                <a:latin typeface="Bahnschrift" pitchFamily="34" charset="0"/>
                <a:ea typeface="+mj-ea"/>
                <a:cs typeface="Arial" pitchFamily="34" charset="0"/>
              </a:rPr>
              <a:t> </a:t>
            </a:r>
            <a:r>
              <a:rPr lang="en-US" altLang="ko-KR" sz="1400" b="1" dirty="0" err="1" smtClean="0">
                <a:latin typeface="Bahnschrift" pitchFamily="34" charset="0"/>
                <a:ea typeface="+mj-ea"/>
                <a:cs typeface="Arial" pitchFamily="34" charset="0"/>
              </a:rPr>
              <a:t>Idealnya</a:t>
            </a:r>
            <a:r>
              <a:rPr lang="en-US" altLang="ko-KR" sz="1400" b="1" dirty="0" smtClean="0">
                <a:latin typeface="Bahnschrift" pitchFamily="34" charset="0"/>
                <a:ea typeface="+mj-ea"/>
                <a:cs typeface="Arial" pitchFamily="34" charset="0"/>
              </a:rPr>
              <a:t>  </a:t>
            </a:r>
            <a:r>
              <a:rPr lang="en-US" altLang="ko-KR" sz="1400" b="1" dirty="0" err="1" smtClean="0">
                <a:latin typeface="Bahnschrift" pitchFamily="34" charset="0"/>
                <a:ea typeface="+mj-ea"/>
                <a:cs typeface="Arial" pitchFamily="34" charset="0"/>
              </a:rPr>
              <a:t>dengan</a:t>
            </a:r>
            <a:r>
              <a:rPr lang="en-US" altLang="ko-KR" sz="1400" b="1" dirty="0" smtClean="0">
                <a:latin typeface="Bahnschrift" pitchFamily="34" charset="0"/>
                <a:ea typeface="+mj-ea"/>
                <a:cs typeface="Arial" pitchFamily="34" charset="0"/>
              </a:rPr>
              <a:t> </a:t>
            </a:r>
            <a:r>
              <a:rPr lang="en-US" altLang="ko-KR" sz="1400" b="1" dirty="0" err="1" smtClean="0">
                <a:latin typeface="Bahnschrift" pitchFamily="34" charset="0"/>
                <a:ea typeface="+mj-ea"/>
                <a:cs typeface="Arial" pitchFamily="34" charset="0"/>
              </a:rPr>
              <a:t>Kenyataan</a:t>
            </a:r>
            <a:r>
              <a:rPr lang="en-US" altLang="ko-KR" sz="1400" b="1" dirty="0" smtClean="0">
                <a:latin typeface="Bahnschrift" pitchFamily="34" charset="0"/>
                <a:ea typeface="+mj-ea"/>
                <a:cs typeface="Arial" pitchFamily="34" charset="0"/>
              </a:rPr>
              <a:t> (</a:t>
            </a:r>
            <a:r>
              <a:rPr lang="en-US" altLang="ko-KR" sz="1400" b="1" dirty="0" err="1" smtClean="0">
                <a:latin typeface="Bahnschrift" pitchFamily="34" charset="0"/>
                <a:ea typeface="+mj-ea"/>
                <a:cs typeface="Arial" pitchFamily="34" charset="0"/>
              </a:rPr>
              <a:t>Realita</a:t>
            </a:r>
            <a:r>
              <a:rPr lang="en-US" altLang="ko-KR" sz="1400" b="1" dirty="0" smtClean="0">
                <a:latin typeface="Bahnschrift" pitchFamily="34" charset="0"/>
                <a:ea typeface="+mj-ea"/>
                <a:cs typeface="Arial" pitchFamily="34" charset="0"/>
              </a:rPr>
              <a:t> </a:t>
            </a:r>
            <a:r>
              <a:rPr lang="en-US" altLang="ko-KR" sz="1400" b="1" dirty="0" err="1" smtClean="0">
                <a:latin typeface="Bahnschrift" pitchFamily="34" charset="0"/>
                <a:ea typeface="+mj-ea"/>
                <a:cs typeface="Arial" pitchFamily="34" charset="0"/>
              </a:rPr>
              <a:t>Sebenarnya</a:t>
            </a:r>
            <a:r>
              <a:rPr lang="en-US" altLang="ko-KR" sz="1400" b="1" dirty="0" smtClean="0">
                <a:latin typeface="Bahnschrift" pitchFamily="34" charset="0"/>
                <a:ea typeface="+mj-ea"/>
                <a:cs typeface="Arial" pitchFamily="34" charset="0"/>
              </a:rPr>
              <a:t>).      </a:t>
            </a:r>
            <a:endParaRPr lang="ko-KR" altLang="en-US" sz="1400" b="1" dirty="0">
              <a:latin typeface="Bahnschrift" pitchFamily="34" charset="0"/>
              <a:ea typeface="+mj-ea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7AE0949-13CB-4C36-AC98-256CADAB3597}"/>
              </a:ext>
            </a:extLst>
          </p:cNvPr>
          <p:cNvSpPr txBox="1"/>
          <p:nvPr/>
        </p:nvSpPr>
        <p:spPr>
          <a:xfrm>
            <a:off x="7334857" y="3005740"/>
            <a:ext cx="36703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 err="1" smtClean="0">
                <a:latin typeface="Bahnschrift" pitchFamily="34" charset="0"/>
                <a:ea typeface="+mj-ea"/>
                <a:cs typeface="Arial" pitchFamily="34" charset="0"/>
              </a:rPr>
              <a:t>Keberhasilan</a:t>
            </a:r>
            <a:r>
              <a:rPr lang="en-US" altLang="ko-KR" sz="1400" b="1" dirty="0" smtClean="0">
                <a:latin typeface="Bahnschrift" pitchFamily="34" charset="0"/>
                <a:ea typeface="+mj-ea"/>
                <a:cs typeface="Arial" pitchFamily="34" charset="0"/>
              </a:rPr>
              <a:t> </a:t>
            </a:r>
            <a:r>
              <a:rPr lang="en-US" altLang="ko-KR" sz="1400" b="1" dirty="0" err="1" smtClean="0">
                <a:latin typeface="Bahnschrift" pitchFamily="34" charset="0"/>
                <a:ea typeface="+mj-ea"/>
                <a:cs typeface="Arial" pitchFamily="34" charset="0"/>
              </a:rPr>
              <a:t>dari</a:t>
            </a:r>
            <a:r>
              <a:rPr lang="en-US" altLang="ko-KR" sz="1400" b="1" dirty="0" smtClean="0">
                <a:latin typeface="Bahnschrift" pitchFamily="34" charset="0"/>
                <a:ea typeface="+mj-ea"/>
                <a:cs typeface="Arial" pitchFamily="34" charset="0"/>
              </a:rPr>
              <a:t> </a:t>
            </a:r>
            <a:r>
              <a:rPr lang="en-US" altLang="ko-KR" sz="1400" b="1" dirty="0" err="1" smtClean="0">
                <a:latin typeface="Bahnschrift" pitchFamily="34" charset="0"/>
                <a:ea typeface="+mj-ea"/>
                <a:cs typeface="Arial" pitchFamily="34" charset="0"/>
              </a:rPr>
              <a:t>suatu</a:t>
            </a:r>
            <a:r>
              <a:rPr lang="en-US" altLang="ko-KR" sz="1400" b="1" dirty="0" smtClean="0">
                <a:latin typeface="Bahnschrift" pitchFamily="34" charset="0"/>
                <a:ea typeface="+mj-ea"/>
                <a:cs typeface="Arial" pitchFamily="34" charset="0"/>
              </a:rPr>
              <a:t> program </a:t>
            </a:r>
            <a:r>
              <a:rPr lang="en-US" altLang="ko-KR" sz="1400" b="1" dirty="0" err="1" smtClean="0">
                <a:latin typeface="Bahnschrift" pitchFamily="34" charset="0"/>
                <a:ea typeface="+mj-ea"/>
                <a:cs typeface="Arial" pitchFamily="34" charset="0"/>
              </a:rPr>
              <a:t>komunikasi</a:t>
            </a:r>
            <a:r>
              <a:rPr lang="en-US" altLang="ko-KR" sz="1400" b="1" dirty="0" smtClean="0">
                <a:latin typeface="Bahnschrift" pitchFamily="34" charset="0"/>
                <a:ea typeface="+mj-ea"/>
                <a:cs typeface="Arial" pitchFamily="34" charset="0"/>
              </a:rPr>
              <a:t> </a:t>
            </a:r>
            <a:r>
              <a:rPr lang="en-US" altLang="ko-KR" sz="1400" b="1" dirty="0" err="1" smtClean="0">
                <a:latin typeface="Bahnschrift" pitchFamily="34" charset="0"/>
                <a:ea typeface="+mj-ea"/>
                <a:cs typeface="Arial" pitchFamily="34" charset="0"/>
              </a:rPr>
              <a:t>atau</a:t>
            </a:r>
            <a:r>
              <a:rPr lang="en-US" altLang="ko-KR" sz="1400" b="1" dirty="0" smtClean="0">
                <a:latin typeface="Bahnschrift" pitchFamily="34" charset="0"/>
                <a:ea typeface="+mj-ea"/>
                <a:cs typeface="Arial" pitchFamily="34" charset="0"/>
              </a:rPr>
              <a:t> </a:t>
            </a:r>
            <a:r>
              <a:rPr lang="en-US" altLang="ko-KR" sz="1400" b="1" dirty="0" err="1" smtClean="0">
                <a:latin typeface="Bahnschrift" pitchFamily="34" charset="0"/>
                <a:ea typeface="+mj-ea"/>
                <a:cs typeface="Arial" pitchFamily="34" charset="0"/>
              </a:rPr>
              <a:t>strategi</a:t>
            </a:r>
            <a:r>
              <a:rPr lang="en-US" altLang="ko-KR" sz="1400" b="1" dirty="0" smtClean="0">
                <a:latin typeface="Bahnschrift" pitchFamily="34" charset="0"/>
                <a:ea typeface="+mj-ea"/>
                <a:cs typeface="Arial" pitchFamily="34" charset="0"/>
              </a:rPr>
              <a:t> </a:t>
            </a:r>
            <a:r>
              <a:rPr lang="en-US" altLang="ko-KR" sz="1400" b="1" dirty="0" err="1" smtClean="0">
                <a:latin typeface="Bahnschrift" pitchFamily="34" charset="0"/>
                <a:ea typeface="+mj-ea"/>
                <a:cs typeface="Arial" pitchFamily="34" charset="0"/>
              </a:rPr>
              <a:t>komunikasi</a:t>
            </a:r>
            <a:r>
              <a:rPr lang="en-US" altLang="ko-KR" sz="1400" b="1" dirty="0" smtClean="0">
                <a:latin typeface="Bahnschrift" pitchFamily="34" charset="0"/>
                <a:ea typeface="+mj-ea"/>
                <a:cs typeface="Arial" pitchFamily="34" charset="0"/>
              </a:rPr>
              <a:t> </a:t>
            </a:r>
            <a:r>
              <a:rPr lang="en-US" altLang="ko-KR" sz="1400" b="1" dirty="0" err="1" smtClean="0">
                <a:latin typeface="Bahnschrift" pitchFamily="34" charset="0"/>
                <a:ea typeface="+mj-ea"/>
                <a:cs typeface="Arial" pitchFamily="34" charset="0"/>
              </a:rPr>
              <a:t>tertentu</a:t>
            </a:r>
            <a:endParaRPr lang="ko-KR" altLang="en-US" sz="1400" b="1" dirty="0">
              <a:latin typeface="Bahnschrift" pitchFamily="34" charset="0"/>
              <a:ea typeface="+mj-ea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9E241E5-3AF5-4AAA-9B6B-3BAB4411C324}"/>
              </a:ext>
            </a:extLst>
          </p:cNvPr>
          <p:cNvSpPr txBox="1"/>
          <p:nvPr/>
        </p:nvSpPr>
        <p:spPr>
          <a:xfrm>
            <a:off x="7334857" y="4231957"/>
            <a:ext cx="367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 smtClean="0">
                <a:latin typeface="Bahnschrift" pitchFamily="34" charset="0"/>
                <a:ea typeface="+mj-ea"/>
                <a:cs typeface="Arial" pitchFamily="34" charset="0"/>
              </a:rPr>
              <a:t>Ada </a:t>
            </a:r>
            <a:r>
              <a:rPr lang="en-US" altLang="ko-KR" sz="1400" b="1" dirty="0" err="1" smtClean="0">
                <a:latin typeface="Bahnschrift" pitchFamily="34" charset="0"/>
                <a:ea typeface="+mj-ea"/>
                <a:cs typeface="Arial" pitchFamily="34" charset="0"/>
              </a:rPr>
              <a:t>teori</a:t>
            </a:r>
            <a:r>
              <a:rPr lang="en-US" altLang="ko-KR" sz="1400" b="1" dirty="0" smtClean="0">
                <a:latin typeface="Bahnschrift" pitchFamily="34" charset="0"/>
                <a:ea typeface="+mj-ea"/>
                <a:cs typeface="Arial" pitchFamily="34" charset="0"/>
              </a:rPr>
              <a:t>, </a:t>
            </a:r>
            <a:r>
              <a:rPr lang="en-US" altLang="ko-KR" sz="1400" b="1" dirty="0" err="1" smtClean="0">
                <a:latin typeface="Bahnschrift" pitchFamily="34" charset="0"/>
                <a:ea typeface="+mj-ea"/>
                <a:cs typeface="Arial" pitchFamily="34" charset="0"/>
              </a:rPr>
              <a:t>pernyataan</a:t>
            </a:r>
            <a:r>
              <a:rPr lang="en-US" altLang="ko-KR" sz="1400" b="1" dirty="0" smtClean="0">
                <a:latin typeface="Bahnschrift" pitchFamily="34" charset="0"/>
                <a:ea typeface="+mj-ea"/>
                <a:cs typeface="Arial" pitchFamily="34" charset="0"/>
              </a:rPr>
              <a:t> </a:t>
            </a:r>
            <a:r>
              <a:rPr lang="en-US" altLang="ko-KR" sz="1400" b="1" dirty="0" err="1" smtClean="0">
                <a:latin typeface="Bahnschrift" pitchFamily="34" charset="0"/>
                <a:ea typeface="+mj-ea"/>
                <a:cs typeface="Arial" pitchFamily="34" charset="0"/>
              </a:rPr>
              <a:t>atau</a:t>
            </a:r>
            <a:r>
              <a:rPr lang="en-US" altLang="ko-KR" sz="1400" b="1" dirty="0" smtClean="0">
                <a:latin typeface="Bahnschrift" pitchFamily="34" charset="0"/>
                <a:ea typeface="+mj-ea"/>
                <a:cs typeface="Arial" pitchFamily="34" charset="0"/>
              </a:rPr>
              <a:t> </a:t>
            </a:r>
            <a:r>
              <a:rPr lang="en-US" altLang="ko-KR" sz="1400" b="1" dirty="0" err="1" smtClean="0">
                <a:latin typeface="Bahnschrift" pitchFamily="34" charset="0"/>
                <a:ea typeface="+mj-ea"/>
                <a:cs typeface="Arial" pitchFamily="34" charset="0"/>
              </a:rPr>
              <a:t>konsep</a:t>
            </a:r>
            <a:r>
              <a:rPr lang="en-US" altLang="ko-KR" sz="1400" b="1" dirty="0" smtClean="0">
                <a:latin typeface="Bahnschrift" pitchFamily="34" charset="0"/>
                <a:ea typeface="+mj-ea"/>
                <a:cs typeface="Arial" pitchFamily="34" charset="0"/>
              </a:rPr>
              <a:t> yang </a:t>
            </a:r>
            <a:r>
              <a:rPr lang="en-US" altLang="ko-KR" sz="1400" b="1" dirty="0" err="1" smtClean="0">
                <a:latin typeface="Bahnschrift" pitchFamily="34" charset="0"/>
                <a:ea typeface="+mj-ea"/>
                <a:cs typeface="Arial" pitchFamily="34" charset="0"/>
              </a:rPr>
              <a:t>perlu</a:t>
            </a:r>
            <a:r>
              <a:rPr lang="en-US" altLang="ko-KR" sz="1400" b="1" dirty="0" smtClean="0">
                <a:latin typeface="Bahnschrift" pitchFamily="34" charset="0"/>
                <a:ea typeface="+mj-ea"/>
                <a:cs typeface="Arial" pitchFamily="34" charset="0"/>
              </a:rPr>
              <a:t> </a:t>
            </a:r>
            <a:r>
              <a:rPr lang="en-US" altLang="ko-KR" sz="1400" b="1" dirty="0" err="1" smtClean="0">
                <a:latin typeface="Bahnschrift" pitchFamily="34" charset="0"/>
                <a:ea typeface="+mj-ea"/>
                <a:cs typeface="Arial" pitchFamily="34" charset="0"/>
              </a:rPr>
              <a:t>diuji</a:t>
            </a:r>
            <a:r>
              <a:rPr lang="en-US" altLang="ko-KR" sz="1400" b="1" dirty="0" smtClean="0">
                <a:latin typeface="Bahnschrift" pitchFamily="34" charset="0"/>
                <a:ea typeface="+mj-ea"/>
                <a:cs typeface="Arial" pitchFamily="34" charset="0"/>
              </a:rPr>
              <a:t> </a:t>
            </a:r>
            <a:r>
              <a:rPr lang="en-US" altLang="ko-KR" sz="1400" b="1" dirty="0" err="1" smtClean="0">
                <a:latin typeface="Bahnschrift" pitchFamily="34" charset="0"/>
                <a:ea typeface="+mj-ea"/>
                <a:cs typeface="Arial" pitchFamily="34" charset="0"/>
              </a:rPr>
              <a:t>lebih</a:t>
            </a:r>
            <a:r>
              <a:rPr lang="en-US" altLang="ko-KR" sz="1400" b="1" dirty="0" smtClean="0">
                <a:latin typeface="Bahnschrift" pitchFamily="34" charset="0"/>
                <a:ea typeface="+mj-ea"/>
                <a:cs typeface="Arial" pitchFamily="34" charset="0"/>
              </a:rPr>
              <a:t> </a:t>
            </a:r>
            <a:r>
              <a:rPr lang="en-US" altLang="ko-KR" sz="1400" b="1" dirty="0" err="1" smtClean="0">
                <a:latin typeface="Bahnschrift" pitchFamily="34" charset="0"/>
                <a:ea typeface="+mj-ea"/>
                <a:cs typeface="Arial" pitchFamily="34" charset="0"/>
              </a:rPr>
              <a:t>lanjut</a:t>
            </a:r>
            <a:r>
              <a:rPr lang="en-US" altLang="ko-KR" sz="1400" b="1" dirty="0">
                <a:latin typeface="Bahnschrift" pitchFamily="34" charset="0"/>
                <a:ea typeface="+mj-ea"/>
                <a:cs typeface="Arial" pitchFamily="34" charset="0"/>
              </a:rPr>
              <a:t> </a:t>
            </a:r>
            <a:r>
              <a:rPr lang="en-US" altLang="ko-KR" sz="1400" b="1" dirty="0" err="1" smtClean="0">
                <a:latin typeface="Bahnschrift" pitchFamily="34" charset="0"/>
                <a:ea typeface="+mj-ea"/>
                <a:cs typeface="Arial" pitchFamily="34" charset="0"/>
              </a:rPr>
              <a:t>saat</a:t>
            </a:r>
            <a:r>
              <a:rPr lang="en-US" altLang="ko-KR" sz="1400" b="1" dirty="0" smtClean="0">
                <a:latin typeface="Bahnschrift" pitchFamily="34" charset="0"/>
                <a:ea typeface="+mj-ea"/>
                <a:cs typeface="Arial" pitchFamily="34" charset="0"/>
              </a:rPr>
              <a:t> </a:t>
            </a:r>
            <a:r>
              <a:rPr lang="en-US" altLang="ko-KR" sz="1400" b="1" dirty="0" err="1" smtClean="0">
                <a:latin typeface="Bahnschrift" pitchFamily="34" charset="0"/>
                <a:ea typeface="+mj-ea"/>
                <a:cs typeface="Arial" pitchFamily="34" charset="0"/>
              </a:rPr>
              <a:t>ini</a:t>
            </a:r>
            <a:r>
              <a:rPr lang="en-US" altLang="ko-KR" sz="1400" b="1" dirty="0" smtClean="0">
                <a:latin typeface="Bahnschrift" pitchFamily="34" charset="0"/>
                <a:ea typeface="+mj-ea"/>
                <a:cs typeface="Arial" pitchFamily="34" charset="0"/>
              </a:rPr>
              <a:t>      </a:t>
            </a:r>
            <a:endParaRPr lang="ko-KR" altLang="en-US" sz="1400" b="1" dirty="0">
              <a:latin typeface="Bahnschrift" pitchFamily="34" charset="0"/>
              <a:ea typeface="+mj-ea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FC2C746-7278-4205-ABFA-B017E2D51CF2}"/>
              </a:ext>
            </a:extLst>
          </p:cNvPr>
          <p:cNvSpPr txBox="1"/>
          <p:nvPr/>
        </p:nvSpPr>
        <p:spPr>
          <a:xfrm>
            <a:off x="7334857" y="5312171"/>
            <a:ext cx="367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 err="1" smtClean="0">
                <a:latin typeface="Bahnschrift" pitchFamily="34" charset="0"/>
                <a:ea typeface="+mj-ea"/>
                <a:cs typeface="Arial" pitchFamily="34" charset="0"/>
              </a:rPr>
              <a:t>Keunikan</a:t>
            </a:r>
            <a:r>
              <a:rPr lang="en-US" altLang="ko-KR" sz="1400" b="1" dirty="0" smtClean="0">
                <a:latin typeface="Bahnschrift" pitchFamily="34" charset="0"/>
                <a:ea typeface="+mj-ea"/>
                <a:cs typeface="Arial" pitchFamily="34" charset="0"/>
              </a:rPr>
              <a:t> </a:t>
            </a:r>
            <a:r>
              <a:rPr lang="en-US" altLang="ko-KR" sz="1400" b="1" dirty="0" err="1" smtClean="0">
                <a:latin typeface="Bahnschrift" pitchFamily="34" charset="0"/>
                <a:ea typeface="+mj-ea"/>
                <a:cs typeface="Arial" pitchFamily="34" charset="0"/>
              </a:rPr>
              <a:t>dari</a:t>
            </a:r>
            <a:r>
              <a:rPr lang="en-US" altLang="ko-KR" sz="1400" b="1" dirty="0" smtClean="0">
                <a:latin typeface="Bahnschrift" pitchFamily="34" charset="0"/>
                <a:ea typeface="+mj-ea"/>
                <a:cs typeface="Arial" pitchFamily="34" charset="0"/>
              </a:rPr>
              <a:t> </a:t>
            </a:r>
            <a:r>
              <a:rPr lang="en-US" altLang="ko-KR" sz="1400" b="1" dirty="0" err="1" smtClean="0">
                <a:latin typeface="Bahnschrift" pitchFamily="34" charset="0"/>
                <a:ea typeface="+mj-ea"/>
                <a:cs typeface="Arial" pitchFamily="34" charset="0"/>
              </a:rPr>
              <a:t>komunitas</a:t>
            </a:r>
            <a:r>
              <a:rPr lang="en-US" altLang="ko-KR" sz="1400" b="1" dirty="0" smtClean="0">
                <a:latin typeface="Bahnschrift" pitchFamily="34" charset="0"/>
                <a:ea typeface="+mj-ea"/>
                <a:cs typeface="Arial" pitchFamily="34" charset="0"/>
              </a:rPr>
              <a:t>, </a:t>
            </a:r>
            <a:r>
              <a:rPr lang="en-US" altLang="ko-KR" sz="1400" b="1" dirty="0" err="1" smtClean="0">
                <a:latin typeface="Bahnschrift" pitchFamily="34" charset="0"/>
                <a:ea typeface="+mj-ea"/>
                <a:cs typeface="Arial" pitchFamily="34" charset="0"/>
              </a:rPr>
              <a:t>fenomena</a:t>
            </a:r>
            <a:r>
              <a:rPr lang="en-US" altLang="ko-KR" sz="1400" b="1" dirty="0" smtClean="0">
                <a:latin typeface="Bahnschrift" pitchFamily="34" charset="0"/>
                <a:ea typeface="+mj-ea"/>
                <a:cs typeface="Arial" pitchFamily="34" charset="0"/>
              </a:rPr>
              <a:t>, proses </a:t>
            </a:r>
            <a:r>
              <a:rPr lang="en-US" altLang="ko-KR" sz="1400" b="1" dirty="0" err="1" smtClean="0">
                <a:latin typeface="Bahnschrift" pitchFamily="34" charset="0"/>
                <a:ea typeface="+mj-ea"/>
                <a:cs typeface="Arial" pitchFamily="34" charset="0"/>
              </a:rPr>
              <a:t>interaksi</a:t>
            </a:r>
            <a:r>
              <a:rPr lang="en-US" altLang="ko-KR" sz="1400" b="1" dirty="0" smtClean="0">
                <a:latin typeface="Bahnschrift" pitchFamily="34" charset="0"/>
                <a:ea typeface="+mj-ea"/>
                <a:cs typeface="Arial" pitchFamily="34" charset="0"/>
              </a:rPr>
              <a:t>, </a:t>
            </a:r>
            <a:r>
              <a:rPr lang="en-US" altLang="ko-KR" sz="1400" b="1" dirty="0" err="1" smtClean="0">
                <a:latin typeface="Bahnschrift" pitchFamily="34" charset="0"/>
                <a:ea typeface="+mj-ea"/>
                <a:cs typeface="Arial" pitchFamily="34" charset="0"/>
              </a:rPr>
              <a:t>pola</a:t>
            </a:r>
            <a:r>
              <a:rPr lang="en-US" altLang="ko-KR" sz="1400" b="1" dirty="0" smtClean="0">
                <a:latin typeface="Bahnschrift" pitchFamily="34" charset="0"/>
                <a:ea typeface="+mj-ea"/>
                <a:cs typeface="Arial" pitchFamily="34" charset="0"/>
              </a:rPr>
              <a:t> </a:t>
            </a:r>
            <a:r>
              <a:rPr lang="en-US" altLang="ko-KR" sz="1400" b="1" dirty="0" err="1" smtClean="0">
                <a:latin typeface="Bahnschrift" pitchFamily="34" charset="0"/>
                <a:ea typeface="+mj-ea"/>
                <a:cs typeface="Arial" pitchFamily="34" charset="0"/>
              </a:rPr>
              <a:t>komunikasi</a:t>
            </a:r>
            <a:r>
              <a:rPr lang="en-US" altLang="ko-KR" sz="1400" b="1" dirty="0" smtClean="0">
                <a:latin typeface="Bahnschrift" pitchFamily="34" charset="0"/>
                <a:ea typeface="+mj-ea"/>
                <a:cs typeface="Arial" pitchFamily="34" charset="0"/>
              </a:rPr>
              <a:t>  </a:t>
            </a:r>
            <a:r>
              <a:rPr lang="en-US" altLang="ko-KR" sz="1400" b="1" dirty="0" err="1" smtClean="0">
                <a:latin typeface="Bahnschrift" pitchFamily="34" charset="0"/>
                <a:ea typeface="+mj-ea"/>
                <a:cs typeface="Arial" pitchFamily="34" charset="0"/>
              </a:rPr>
              <a:t>tertentu</a:t>
            </a:r>
            <a:endParaRPr lang="ko-KR" altLang="en-US" sz="1400" b="1" dirty="0">
              <a:latin typeface="Bahnschrift" pitchFamily="34" charset="0"/>
              <a:ea typeface="+mj-ea"/>
              <a:cs typeface="Arial" pitchFamily="34" charset="0"/>
            </a:endParaRPr>
          </a:p>
        </p:txBody>
      </p:sp>
      <p:sp>
        <p:nvSpPr>
          <p:cNvPr id="34" name="Rounded Rectangle 1">
            <a:extLst>
              <a:ext uri="{FF2B5EF4-FFF2-40B4-BE49-F238E27FC236}">
                <a16:creationId xmlns:a16="http://schemas.microsoft.com/office/drawing/2014/main" xmlns="" id="{031C7F85-ADEE-429E-AB19-B2A9D94B578E}"/>
              </a:ext>
            </a:extLst>
          </p:cNvPr>
          <p:cNvSpPr>
            <a:spLocks noChangeAspect="1"/>
          </p:cNvSpPr>
          <p:nvPr/>
        </p:nvSpPr>
        <p:spPr>
          <a:xfrm>
            <a:off x="6496798" y="4217373"/>
            <a:ext cx="597192" cy="540000"/>
          </a:xfrm>
          <a:custGeom>
            <a:avLst/>
            <a:gdLst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3739535 w 3986472"/>
              <a:gd name="connsiteY8" fmla="*/ 2531027 h 3604689"/>
              <a:gd name="connsiteX9" fmla="*/ 3741790 w 3986472"/>
              <a:gd name="connsiteY9" fmla="*/ 2543468 h 3604689"/>
              <a:gd name="connsiteX10" fmla="*/ 2667555 w 3986472"/>
              <a:gd name="connsiteY10" fmla="*/ 3603007 h 3604689"/>
              <a:gd name="connsiteX11" fmla="*/ 1617559 w 3986472"/>
              <a:gd name="connsiteY11" fmla="*/ 3571118 h 3604689"/>
              <a:gd name="connsiteX12" fmla="*/ 2628063 w 3986472"/>
              <a:gd name="connsiteY12" fmla="*/ 2560614 h 3604689"/>
              <a:gd name="connsiteX13" fmla="*/ 1908216 w 3986472"/>
              <a:gd name="connsiteY13" fmla="*/ 2538753 h 3604689"/>
              <a:gd name="connsiteX14" fmla="*/ 2569809 w 3986472"/>
              <a:gd name="connsiteY14" fmla="*/ 1877159 h 3604689"/>
              <a:gd name="connsiteX15" fmla="*/ 1999634 w 3986472"/>
              <a:gd name="connsiteY15" fmla="*/ 1877159 h 3604689"/>
              <a:gd name="connsiteX16" fmla="*/ 185337 w 3986472"/>
              <a:gd name="connsiteY16" fmla="*/ 3604689 h 3604689"/>
              <a:gd name="connsiteX17" fmla="*/ 185337 w 3986472"/>
              <a:gd name="connsiteY17" fmla="*/ 2751226 h 3604689"/>
              <a:gd name="connsiteX18" fmla="*/ 185337 w 3986472"/>
              <a:gd name="connsiteY18" fmla="*/ 2535971 h 3604689"/>
              <a:gd name="connsiteX19" fmla="*/ 185337 w 3986472"/>
              <a:gd name="connsiteY19" fmla="*/ 302954 h 3604689"/>
              <a:gd name="connsiteX20" fmla="*/ 116958 w 3986472"/>
              <a:gd name="connsiteY20" fmla="*/ 302954 h 3604689"/>
              <a:gd name="connsiteX21" fmla="*/ 0 w 3986472"/>
              <a:gd name="connsiteY21" fmla="*/ 185996 h 3604689"/>
              <a:gd name="connsiteX22" fmla="*/ 0 w 3986472"/>
              <a:gd name="connsiteY22" fmla="*/ 131880 h 3604689"/>
              <a:gd name="connsiteX23" fmla="*/ 116958 w 3986472"/>
              <a:gd name="connsiteY23" fmla="*/ 14922 h 3604689"/>
              <a:gd name="connsiteX24" fmla="*/ 1076491 w 3986472"/>
              <a:gd name="connsiteY24" fmla="*/ 14922 h 3604689"/>
              <a:gd name="connsiteX25" fmla="*/ 1193449 w 3986472"/>
              <a:gd name="connsiteY25" fmla="*/ 131880 h 3604689"/>
              <a:gd name="connsiteX26" fmla="*/ 1193449 w 3986472"/>
              <a:gd name="connsiteY26" fmla="*/ 185996 h 3604689"/>
              <a:gd name="connsiteX27" fmla="*/ 1076491 w 3986472"/>
              <a:gd name="connsiteY27" fmla="*/ 302954 h 3604689"/>
              <a:gd name="connsiteX28" fmla="*/ 1028167 w 3986472"/>
              <a:gd name="connsiteY28" fmla="*/ 302954 h 3604689"/>
              <a:gd name="connsiteX29" fmla="*/ 1028167 w 3986472"/>
              <a:gd name="connsiteY29" fmla="*/ 1733448 h 3604689"/>
              <a:gd name="connsiteX30" fmla="*/ 2848679 w 3986472"/>
              <a:gd name="connsiteY30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3741790 w 3986472"/>
              <a:gd name="connsiteY8" fmla="*/ 2543468 h 3604689"/>
              <a:gd name="connsiteX9" fmla="*/ 2667555 w 3986472"/>
              <a:gd name="connsiteY9" fmla="*/ 3603007 h 3604689"/>
              <a:gd name="connsiteX10" fmla="*/ 1617559 w 3986472"/>
              <a:gd name="connsiteY10" fmla="*/ 3571118 h 3604689"/>
              <a:gd name="connsiteX11" fmla="*/ 2628063 w 3986472"/>
              <a:gd name="connsiteY11" fmla="*/ 2560614 h 3604689"/>
              <a:gd name="connsiteX12" fmla="*/ 1908216 w 3986472"/>
              <a:gd name="connsiteY12" fmla="*/ 2538753 h 3604689"/>
              <a:gd name="connsiteX13" fmla="*/ 2569809 w 3986472"/>
              <a:gd name="connsiteY13" fmla="*/ 1877159 h 3604689"/>
              <a:gd name="connsiteX14" fmla="*/ 1999634 w 3986472"/>
              <a:gd name="connsiteY14" fmla="*/ 1877159 h 3604689"/>
              <a:gd name="connsiteX15" fmla="*/ 185337 w 3986472"/>
              <a:gd name="connsiteY15" fmla="*/ 3604689 h 3604689"/>
              <a:gd name="connsiteX16" fmla="*/ 185337 w 3986472"/>
              <a:gd name="connsiteY16" fmla="*/ 2751226 h 3604689"/>
              <a:gd name="connsiteX17" fmla="*/ 185337 w 3986472"/>
              <a:gd name="connsiteY17" fmla="*/ 2535971 h 3604689"/>
              <a:gd name="connsiteX18" fmla="*/ 185337 w 3986472"/>
              <a:gd name="connsiteY18" fmla="*/ 302954 h 3604689"/>
              <a:gd name="connsiteX19" fmla="*/ 116958 w 3986472"/>
              <a:gd name="connsiteY19" fmla="*/ 302954 h 3604689"/>
              <a:gd name="connsiteX20" fmla="*/ 0 w 3986472"/>
              <a:gd name="connsiteY20" fmla="*/ 185996 h 3604689"/>
              <a:gd name="connsiteX21" fmla="*/ 0 w 3986472"/>
              <a:gd name="connsiteY21" fmla="*/ 131880 h 3604689"/>
              <a:gd name="connsiteX22" fmla="*/ 116958 w 3986472"/>
              <a:gd name="connsiteY22" fmla="*/ 14922 h 3604689"/>
              <a:gd name="connsiteX23" fmla="*/ 1076491 w 3986472"/>
              <a:gd name="connsiteY23" fmla="*/ 14922 h 3604689"/>
              <a:gd name="connsiteX24" fmla="*/ 1193449 w 3986472"/>
              <a:gd name="connsiteY24" fmla="*/ 131880 h 3604689"/>
              <a:gd name="connsiteX25" fmla="*/ 1193449 w 3986472"/>
              <a:gd name="connsiteY25" fmla="*/ 185996 h 3604689"/>
              <a:gd name="connsiteX26" fmla="*/ 1076491 w 3986472"/>
              <a:gd name="connsiteY26" fmla="*/ 302954 h 3604689"/>
              <a:gd name="connsiteX27" fmla="*/ 1028167 w 3986472"/>
              <a:gd name="connsiteY27" fmla="*/ 302954 h 3604689"/>
              <a:gd name="connsiteX28" fmla="*/ 1028167 w 3986472"/>
              <a:gd name="connsiteY28" fmla="*/ 1733448 h 3604689"/>
              <a:gd name="connsiteX29" fmla="*/ 2848679 w 3986472"/>
              <a:gd name="connsiteY29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2667555 w 3986472"/>
              <a:gd name="connsiteY8" fmla="*/ 3603007 h 3604689"/>
              <a:gd name="connsiteX9" fmla="*/ 1617559 w 3986472"/>
              <a:gd name="connsiteY9" fmla="*/ 3571118 h 3604689"/>
              <a:gd name="connsiteX10" fmla="*/ 2628063 w 3986472"/>
              <a:gd name="connsiteY10" fmla="*/ 2560614 h 3604689"/>
              <a:gd name="connsiteX11" fmla="*/ 1908216 w 3986472"/>
              <a:gd name="connsiteY11" fmla="*/ 2538753 h 3604689"/>
              <a:gd name="connsiteX12" fmla="*/ 2569809 w 3986472"/>
              <a:gd name="connsiteY12" fmla="*/ 1877159 h 3604689"/>
              <a:gd name="connsiteX13" fmla="*/ 1999634 w 3986472"/>
              <a:gd name="connsiteY13" fmla="*/ 1877159 h 3604689"/>
              <a:gd name="connsiteX14" fmla="*/ 185337 w 3986472"/>
              <a:gd name="connsiteY14" fmla="*/ 3604689 h 3604689"/>
              <a:gd name="connsiteX15" fmla="*/ 185337 w 3986472"/>
              <a:gd name="connsiteY15" fmla="*/ 2751226 h 3604689"/>
              <a:gd name="connsiteX16" fmla="*/ 185337 w 3986472"/>
              <a:gd name="connsiteY16" fmla="*/ 2535971 h 3604689"/>
              <a:gd name="connsiteX17" fmla="*/ 185337 w 3986472"/>
              <a:gd name="connsiteY17" fmla="*/ 302954 h 3604689"/>
              <a:gd name="connsiteX18" fmla="*/ 116958 w 3986472"/>
              <a:gd name="connsiteY18" fmla="*/ 302954 h 3604689"/>
              <a:gd name="connsiteX19" fmla="*/ 0 w 3986472"/>
              <a:gd name="connsiteY19" fmla="*/ 185996 h 3604689"/>
              <a:gd name="connsiteX20" fmla="*/ 0 w 3986472"/>
              <a:gd name="connsiteY20" fmla="*/ 131880 h 3604689"/>
              <a:gd name="connsiteX21" fmla="*/ 116958 w 3986472"/>
              <a:gd name="connsiteY21" fmla="*/ 14922 h 3604689"/>
              <a:gd name="connsiteX22" fmla="*/ 1076491 w 3986472"/>
              <a:gd name="connsiteY22" fmla="*/ 14922 h 3604689"/>
              <a:gd name="connsiteX23" fmla="*/ 1193449 w 3986472"/>
              <a:gd name="connsiteY23" fmla="*/ 131880 h 3604689"/>
              <a:gd name="connsiteX24" fmla="*/ 1193449 w 3986472"/>
              <a:gd name="connsiteY24" fmla="*/ 185996 h 3604689"/>
              <a:gd name="connsiteX25" fmla="*/ 1076491 w 3986472"/>
              <a:gd name="connsiteY25" fmla="*/ 302954 h 3604689"/>
              <a:gd name="connsiteX26" fmla="*/ 1028167 w 3986472"/>
              <a:gd name="connsiteY26" fmla="*/ 302954 h 3604689"/>
              <a:gd name="connsiteX27" fmla="*/ 1028167 w 3986472"/>
              <a:gd name="connsiteY27" fmla="*/ 1733448 h 3604689"/>
              <a:gd name="connsiteX28" fmla="*/ 2848679 w 3986472"/>
              <a:gd name="connsiteY28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95056 w 3986472"/>
              <a:gd name="connsiteY5" fmla="*/ 2520272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95056 w 3986472"/>
              <a:gd name="connsiteY5" fmla="*/ 2520272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302954 h 3604689"/>
              <a:gd name="connsiteX15" fmla="*/ 116958 w 3986472"/>
              <a:gd name="connsiteY15" fmla="*/ 302954 h 3604689"/>
              <a:gd name="connsiteX16" fmla="*/ 0 w 3986472"/>
              <a:gd name="connsiteY16" fmla="*/ 185996 h 3604689"/>
              <a:gd name="connsiteX17" fmla="*/ 0 w 3986472"/>
              <a:gd name="connsiteY17" fmla="*/ 131880 h 3604689"/>
              <a:gd name="connsiteX18" fmla="*/ 116958 w 3986472"/>
              <a:gd name="connsiteY18" fmla="*/ 14922 h 3604689"/>
              <a:gd name="connsiteX19" fmla="*/ 1076491 w 3986472"/>
              <a:gd name="connsiteY19" fmla="*/ 14922 h 3604689"/>
              <a:gd name="connsiteX20" fmla="*/ 1193449 w 3986472"/>
              <a:gd name="connsiteY20" fmla="*/ 131880 h 3604689"/>
              <a:gd name="connsiteX21" fmla="*/ 1193449 w 3986472"/>
              <a:gd name="connsiteY21" fmla="*/ 185996 h 3604689"/>
              <a:gd name="connsiteX22" fmla="*/ 1076491 w 3986472"/>
              <a:gd name="connsiteY22" fmla="*/ 302954 h 3604689"/>
              <a:gd name="connsiteX23" fmla="*/ 1028167 w 3986472"/>
              <a:gd name="connsiteY23" fmla="*/ 302954 h 3604689"/>
              <a:gd name="connsiteX24" fmla="*/ 1028167 w 3986472"/>
              <a:gd name="connsiteY24" fmla="*/ 1733448 h 3604689"/>
              <a:gd name="connsiteX25" fmla="*/ 2848679 w 3986472"/>
              <a:gd name="connsiteY25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302954 h 3604689"/>
              <a:gd name="connsiteX14" fmla="*/ 116958 w 3986472"/>
              <a:gd name="connsiteY14" fmla="*/ 302954 h 3604689"/>
              <a:gd name="connsiteX15" fmla="*/ 0 w 3986472"/>
              <a:gd name="connsiteY15" fmla="*/ 185996 h 3604689"/>
              <a:gd name="connsiteX16" fmla="*/ 0 w 3986472"/>
              <a:gd name="connsiteY16" fmla="*/ 131880 h 3604689"/>
              <a:gd name="connsiteX17" fmla="*/ 116958 w 3986472"/>
              <a:gd name="connsiteY17" fmla="*/ 14922 h 3604689"/>
              <a:gd name="connsiteX18" fmla="*/ 1076491 w 3986472"/>
              <a:gd name="connsiteY18" fmla="*/ 14922 h 3604689"/>
              <a:gd name="connsiteX19" fmla="*/ 1193449 w 3986472"/>
              <a:gd name="connsiteY19" fmla="*/ 131880 h 3604689"/>
              <a:gd name="connsiteX20" fmla="*/ 1193449 w 3986472"/>
              <a:gd name="connsiteY20" fmla="*/ 185996 h 3604689"/>
              <a:gd name="connsiteX21" fmla="*/ 1076491 w 3986472"/>
              <a:gd name="connsiteY21" fmla="*/ 302954 h 3604689"/>
              <a:gd name="connsiteX22" fmla="*/ 1028167 w 3986472"/>
              <a:gd name="connsiteY22" fmla="*/ 302954 h 3604689"/>
              <a:gd name="connsiteX23" fmla="*/ 1028167 w 3986472"/>
              <a:gd name="connsiteY23" fmla="*/ 1733448 h 3604689"/>
              <a:gd name="connsiteX24" fmla="*/ 2848679 w 3986472"/>
              <a:gd name="connsiteY24" fmla="*/ 0 h 360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86472" h="3604689">
                <a:moveTo>
                  <a:pt x="2848679" y="0"/>
                </a:moveTo>
                <a:lnTo>
                  <a:pt x="3971074" y="0"/>
                </a:lnTo>
                <a:lnTo>
                  <a:pt x="2561353" y="1342303"/>
                </a:lnTo>
                <a:lnTo>
                  <a:pt x="3986472" y="1342303"/>
                </a:lnTo>
                <a:lnTo>
                  <a:pt x="3372472" y="1943009"/>
                </a:lnTo>
                <a:cubicBezTo>
                  <a:pt x="3620560" y="2058727"/>
                  <a:pt x="3779978" y="2367682"/>
                  <a:pt x="3652526" y="2541537"/>
                </a:cubicBezTo>
                <a:lnTo>
                  <a:pt x="2667555" y="3603007"/>
                </a:lnTo>
                <a:lnTo>
                  <a:pt x="1617559" y="3571118"/>
                </a:lnTo>
                <a:lnTo>
                  <a:pt x="2628063" y="2560614"/>
                </a:lnTo>
                <a:lnTo>
                  <a:pt x="1908216" y="2538753"/>
                </a:lnTo>
                <a:lnTo>
                  <a:pt x="2569809" y="1877159"/>
                </a:lnTo>
                <a:lnTo>
                  <a:pt x="1999634" y="1877159"/>
                </a:lnTo>
                <a:lnTo>
                  <a:pt x="185337" y="3604689"/>
                </a:lnTo>
                <a:lnTo>
                  <a:pt x="185337" y="302954"/>
                </a:lnTo>
                <a:lnTo>
                  <a:pt x="116958" y="302954"/>
                </a:lnTo>
                <a:cubicBezTo>
                  <a:pt x="52364" y="302954"/>
                  <a:pt x="0" y="250590"/>
                  <a:pt x="0" y="185996"/>
                </a:cubicBezTo>
                <a:lnTo>
                  <a:pt x="0" y="131880"/>
                </a:lnTo>
                <a:cubicBezTo>
                  <a:pt x="0" y="67286"/>
                  <a:pt x="52364" y="14922"/>
                  <a:pt x="116958" y="14922"/>
                </a:cubicBezTo>
                <a:lnTo>
                  <a:pt x="1076491" y="14922"/>
                </a:lnTo>
                <a:cubicBezTo>
                  <a:pt x="1141085" y="14922"/>
                  <a:pt x="1193449" y="67286"/>
                  <a:pt x="1193449" y="131880"/>
                </a:cubicBezTo>
                <a:lnTo>
                  <a:pt x="1193449" y="185996"/>
                </a:lnTo>
                <a:cubicBezTo>
                  <a:pt x="1193449" y="250590"/>
                  <a:pt x="1141085" y="302954"/>
                  <a:pt x="1076491" y="302954"/>
                </a:cubicBezTo>
                <a:lnTo>
                  <a:pt x="1028167" y="302954"/>
                </a:lnTo>
                <a:lnTo>
                  <a:pt x="1028167" y="1733448"/>
                </a:lnTo>
                <a:lnTo>
                  <a:pt x="284867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35" name="Freeform 43">
            <a:extLst>
              <a:ext uri="{FF2B5EF4-FFF2-40B4-BE49-F238E27FC236}">
                <a16:creationId xmlns:a16="http://schemas.microsoft.com/office/drawing/2014/main" xmlns="" id="{37ABF823-BDF6-4402-B1E6-AFDD0B039D2E}"/>
              </a:ext>
            </a:extLst>
          </p:cNvPr>
          <p:cNvSpPr>
            <a:spLocks noChangeAspect="1"/>
          </p:cNvSpPr>
          <p:nvPr/>
        </p:nvSpPr>
        <p:spPr>
          <a:xfrm>
            <a:off x="6526799" y="3078739"/>
            <a:ext cx="537190" cy="612000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36" name="Rounded Rectangle 1">
            <a:extLst>
              <a:ext uri="{FF2B5EF4-FFF2-40B4-BE49-F238E27FC236}">
                <a16:creationId xmlns:a16="http://schemas.microsoft.com/office/drawing/2014/main" xmlns="" id="{F7297B30-F236-4813-8846-93A0527256CA}"/>
              </a:ext>
            </a:extLst>
          </p:cNvPr>
          <p:cNvSpPr>
            <a:spLocks noChangeAspect="1"/>
          </p:cNvSpPr>
          <p:nvPr/>
        </p:nvSpPr>
        <p:spPr>
          <a:xfrm rot="2648398">
            <a:off x="6668710" y="1958106"/>
            <a:ext cx="253371" cy="648000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37" name="Rectangle 1">
            <a:extLst>
              <a:ext uri="{FF2B5EF4-FFF2-40B4-BE49-F238E27FC236}">
                <a16:creationId xmlns:a16="http://schemas.microsoft.com/office/drawing/2014/main" xmlns="" id="{A4EAFCDC-3CB5-4489-AD2C-44643AA558FE}"/>
              </a:ext>
            </a:extLst>
          </p:cNvPr>
          <p:cNvSpPr>
            <a:spLocks noChangeAspect="1"/>
          </p:cNvSpPr>
          <p:nvPr/>
        </p:nvSpPr>
        <p:spPr>
          <a:xfrm>
            <a:off x="6515656" y="5315691"/>
            <a:ext cx="559474" cy="551206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95A27610-9F82-407D-AA13-218951716894}"/>
              </a:ext>
            </a:extLst>
          </p:cNvPr>
          <p:cNvGrpSpPr/>
          <p:nvPr/>
        </p:nvGrpSpPr>
        <p:grpSpPr>
          <a:xfrm rot="20670820">
            <a:off x="2710212" y="3618596"/>
            <a:ext cx="1626558" cy="1505979"/>
            <a:chOff x="1064519" y="1872500"/>
            <a:chExt cx="1561257" cy="1445520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620EEB4E-06ED-44F0-BB83-42A268F75222}"/>
                </a:ext>
              </a:extLst>
            </p:cNvPr>
            <p:cNvSpPr/>
            <p:nvPr/>
          </p:nvSpPr>
          <p:spPr>
            <a:xfrm>
              <a:off x="1634779" y="2819951"/>
              <a:ext cx="110877" cy="179829"/>
            </a:xfrm>
            <a:custGeom>
              <a:avLst/>
              <a:gdLst>
                <a:gd name="connsiteX0" fmla="*/ 95575 w 110877"/>
                <a:gd name="connsiteY0" fmla="*/ 170244 h 179829"/>
                <a:gd name="connsiteX1" fmla="*/ 68653 w 110877"/>
                <a:gd name="connsiteY1" fmla="*/ 178699 h 179829"/>
                <a:gd name="connsiteX2" fmla="*/ 41280 w 110877"/>
                <a:gd name="connsiteY2" fmla="*/ 164423 h 179829"/>
                <a:gd name="connsiteX3" fmla="*/ 1260 w 110877"/>
                <a:gd name="connsiteY3" fmla="*/ 37088 h 179829"/>
                <a:gd name="connsiteX4" fmla="*/ 15536 w 110877"/>
                <a:gd name="connsiteY4" fmla="*/ 9715 h 179829"/>
                <a:gd name="connsiteX5" fmla="*/ 42458 w 110877"/>
                <a:gd name="connsiteY5" fmla="*/ 1260 h 179829"/>
                <a:gd name="connsiteX6" fmla="*/ 69831 w 110877"/>
                <a:gd name="connsiteY6" fmla="*/ 15536 h 179829"/>
                <a:gd name="connsiteX7" fmla="*/ 109851 w 110877"/>
                <a:gd name="connsiteY7" fmla="*/ 142872 h 179829"/>
                <a:gd name="connsiteX8" fmla="*/ 95575 w 110877"/>
                <a:gd name="connsiteY8" fmla="*/ 170244 h 17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877" h="179829">
                  <a:moveTo>
                    <a:pt x="95575" y="170244"/>
                  </a:moveTo>
                  <a:lnTo>
                    <a:pt x="68653" y="178699"/>
                  </a:lnTo>
                  <a:cubicBezTo>
                    <a:pt x="57184" y="182302"/>
                    <a:pt x="44884" y="175858"/>
                    <a:pt x="41280" y="164423"/>
                  </a:cubicBezTo>
                  <a:lnTo>
                    <a:pt x="1260" y="37088"/>
                  </a:lnTo>
                  <a:cubicBezTo>
                    <a:pt x="-2343" y="25619"/>
                    <a:pt x="4102" y="13318"/>
                    <a:pt x="15536" y="9715"/>
                  </a:cubicBezTo>
                  <a:lnTo>
                    <a:pt x="42458" y="1260"/>
                  </a:lnTo>
                  <a:cubicBezTo>
                    <a:pt x="53927" y="-2343"/>
                    <a:pt x="66228" y="4102"/>
                    <a:pt x="69831" y="15536"/>
                  </a:cubicBezTo>
                  <a:lnTo>
                    <a:pt x="109851" y="142872"/>
                  </a:lnTo>
                  <a:cubicBezTo>
                    <a:pt x="113454" y="154341"/>
                    <a:pt x="107044" y="166641"/>
                    <a:pt x="95575" y="1702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A23A5F8A-D025-4F68-9E6F-A77A48EB3781}"/>
                </a:ext>
              </a:extLst>
            </p:cNvPr>
            <p:cNvSpPr/>
            <p:nvPr/>
          </p:nvSpPr>
          <p:spPr>
            <a:xfrm>
              <a:off x="2539846" y="2271312"/>
              <a:ext cx="85930" cy="302834"/>
            </a:xfrm>
            <a:custGeom>
              <a:avLst/>
              <a:gdLst>
                <a:gd name="connsiteX0" fmla="*/ 17377 w 85929"/>
                <a:gd name="connsiteY0" fmla="*/ 260 h 302833"/>
                <a:gd name="connsiteX1" fmla="*/ 1646 w 85929"/>
                <a:gd name="connsiteY1" fmla="*/ 145163 h 302833"/>
                <a:gd name="connsiteX2" fmla="*/ 260 w 85929"/>
                <a:gd name="connsiteY2" fmla="*/ 145163 h 302833"/>
                <a:gd name="connsiteX3" fmla="*/ 953 w 85929"/>
                <a:gd name="connsiteY3" fmla="*/ 151434 h 302833"/>
                <a:gd name="connsiteX4" fmla="*/ 260 w 85929"/>
                <a:gd name="connsiteY4" fmla="*/ 157706 h 302833"/>
                <a:gd name="connsiteX5" fmla="*/ 1646 w 85929"/>
                <a:gd name="connsiteY5" fmla="*/ 157706 h 302833"/>
                <a:gd name="connsiteX6" fmla="*/ 17377 w 85929"/>
                <a:gd name="connsiteY6" fmla="*/ 302643 h 302833"/>
                <a:gd name="connsiteX7" fmla="*/ 85843 w 85929"/>
                <a:gd name="connsiteY7" fmla="*/ 244433 h 302833"/>
                <a:gd name="connsiteX8" fmla="*/ 85843 w 85929"/>
                <a:gd name="connsiteY8" fmla="*/ 157706 h 302833"/>
                <a:gd name="connsiteX9" fmla="*/ 85843 w 85929"/>
                <a:gd name="connsiteY9" fmla="*/ 145163 h 302833"/>
                <a:gd name="connsiteX10" fmla="*/ 85843 w 85929"/>
                <a:gd name="connsiteY10" fmla="*/ 58436 h 3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929" h="302833">
                  <a:moveTo>
                    <a:pt x="17377" y="260"/>
                  </a:moveTo>
                  <a:lnTo>
                    <a:pt x="1646" y="145163"/>
                  </a:lnTo>
                  <a:lnTo>
                    <a:pt x="260" y="145163"/>
                  </a:lnTo>
                  <a:lnTo>
                    <a:pt x="953" y="151434"/>
                  </a:lnTo>
                  <a:lnTo>
                    <a:pt x="260" y="157706"/>
                  </a:lnTo>
                  <a:lnTo>
                    <a:pt x="1646" y="157706"/>
                  </a:lnTo>
                  <a:lnTo>
                    <a:pt x="17377" y="302643"/>
                  </a:lnTo>
                  <a:lnTo>
                    <a:pt x="85843" y="244433"/>
                  </a:lnTo>
                  <a:lnTo>
                    <a:pt x="85843" y="157706"/>
                  </a:lnTo>
                  <a:lnTo>
                    <a:pt x="85843" y="145163"/>
                  </a:lnTo>
                  <a:lnTo>
                    <a:pt x="85843" y="5843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2B42E08C-8FE5-487E-BC35-77DF011B5DA4}"/>
                </a:ext>
              </a:extLst>
            </p:cNvPr>
            <p:cNvSpPr/>
            <p:nvPr/>
          </p:nvSpPr>
          <p:spPr>
            <a:xfrm>
              <a:off x="1326355" y="2477085"/>
              <a:ext cx="459448" cy="840935"/>
            </a:xfrm>
            <a:custGeom>
              <a:avLst/>
              <a:gdLst>
                <a:gd name="connsiteX0" fmla="*/ 423750 w 459447"/>
                <a:gd name="connsiteY0" fmla="*/ 795051 h 840935"/>
                <a:gd name="connsiteX1" fmla="*/ 284980 w 459447"/>
                <a:gd name="connsiteY1" fmla="*/ 838674 h 840935"/>
                <a:gd name="connsiteX2" fmla="*/ 221122 w 459447"/>
                <a:gd name="connsiteY2" fmla="*/ 805342 h 840935"/>
                <a:gd name="connsiteX3" fmla="*/ 2590 w 459447"/>
                <a:gd name="connsiteY3" fmla="*/ 110072 h 840935"/>
                <a:gd name="connsiteX4" fmla="*/ 35922 w 459447"/>
                <a:gd name="connsiteY4" fmla="*/ 46213 h 840935"/>
                <a:gd name="connsiteX5" fmla="*/ 174692 w 459447"/>
                <a:gd name="connsiteY5" fmla="*/ 2590 h 840935"/>
                <a:gd name="connsiteX6" fmla="*/ 238551 w 459447"/>
                <a:gd name="connsiteY6" fmla="*/ 35922 h 840935"/>
                <a:gd name="connsiteX7" fmla="*/ 457048 w 459447"/>
                <a:gd name="connsiteY7" fmla="*/ 731227 h 840935"/>
                <a:gd name="connsiteX8" fmla="*/ 423750 w 459447"/>
                <a:gd name="connsiteY8" fmla="*/ 795051 h 84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447" h="840935">
                  <a:moveTo>
                    <a:pt x="423750" y="795051"/>
                  </a:moveTo>
                  <a:lnTo>
                    <a:pt x="284980" y="838674"/>
                  </a:lnTo>
                  <a:cubicBezTo>
                    <a:pt x="258266" y="847059"/>
                    <a:pt x="229507" y="832091"/>
                    <a:pt x="221122" y="805342"/>
                  </a:cubicBezTo>
                  <a:lnTo>
                    <a:pt x="2590" y="110072"/>
                  </a:lnTo>
                  <a:cubicBezTo>
                    <a:pt x="-5795" y="83357"/>
                    <a:pt x="9173" y="54598"/>
                    <a:pt x="35922" y="46213"/>
                  </a:cubicBezTo>
                  <a:lnTo>
                    <a:pt x="174692" y="2590"/>
                  </a:lnTo>
                  <a:cubicBezTo>
                    <a:pt x="201407" y="-5795"/>
                    <a:pt x="230165" y="9173"/>
                    <a:pt x="238551" y="35922"/>
                  </a:cubicBezTo>
                  <a:lnTo>
                    <a:pt x="457048" y="731227"/>
                  </a:lnTo>
                  <a:cubicBezTo>
                    <a:pt x="465468" y="757942"/>
                    <a:pt x="450465" y="786666"/>
                    <a:pt x="423750" y="79505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9810FBDC-B7DE-4829-B156-4D8F1256CA88}"/>
                </a:ext>
              </a:extLst>
            </p:cNvPr>
            <p:cNvSpPr/>
            <p:nvPr/>
          </p:nvSpPr>
          <p:spPr>
            <a:xfrm>
              <a:off x="1471820" y="1927904"/>
              <a:ext cx="1038782" cy="989580"/>
            </a:xfrm>
            <a:custGeom>
              <a:avLst/>
              <a:gdLst>
                <a:gd name="connsiteX0" fmla="*/ 541133 w 1038782"/>
                <a:gd name="connsiteY0" fmla="*/ 221633 h 989580"/>
                <a:gd name="connsiteX1" fmla="*/ 260 w 1038782"/>
                <a:gd name="connsiteY1" fmla="*/ 221633 h 989580"/>
                <a:gd name="connsiteX2" fmla="*/ 260 w 1038782"/>
                <a:gd name="connsiteY2" fmla="*/ 487393 h 989580"/>
                <a:gd name="connsiteX3" fmla="*/ 260 w 1038782"/>
                <a:gd name="connsiteY3" fmla="*/ 502326 h 989580"/>
                <a:gd name="connsiteX4" fmla="*/ 260 w 1038782"/>
                <a:gd name="connsiteY4" fmla="*/ 768086 h 989580"/>
                <a:gd name="connsiteX5" fmla="*/ 541133 w 1038782"/>
                <a:gd name="connsiteY5" fmla="*/ 768086 h 989580"/>
                <a:gd name="connsiteX6" fmla="*/ 1038626 w 1038782"/>
                <a:gd name="connsiteY6" fmla="*/ 989459 h 989580"/>
                <a:gd name="connsiteX7" fmla="*/ 1038626 w 1038782"/>
                <a:gd name="connsiteY7" fmla="*/ 502326 h 989580"/>
                <a:gd name="connsiteX8" fmla="*/ 1038626 w 1038782"/>
                <a:gd name="connsiteY8" fmla="*/ 487393 h 989580"/>
                <a:gd name="connsiteX9" fmla="*/ 1038626 w 1038782"/>
                <a:gd name="connsiteY9" fmla="*/ 260 h 989580"/>
                <a:gd name="connsiteX10" fmla="*/ 541133 w 1038782"/>
                <a:gd name="connsiteY10" fmla="*/ 221633 h 98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8782" h="989580">
                  <a:moveTo>
                    <a:pt x="541133" y="221633"/>
                  </a:moveTo>
                  <a:lnTo>
                    <a:pt x="260" y="221633"/>
                  </a:lnTo>
                  <a:lnTo>
                    <a:pt x="260" y="487393"/>
                  </a:lnTo>
                  <a:lnTo>
                    <a:pt x="260" y="502326"/>
                  </a:lnTo>
                  <a:lnTo>
                    <a:pt x="260" y="768086"/>
                  </a:lnTo>
                  <a:lnTo>
                    <a:pt x="541133" y="768086"/>
                  </a:lnTo>
                  <a:cubicBezTo>
                    <a:pt x="541133" y="768086"/>
                    <a:pt x="851521" y="802319"/>
                    <a:pt x="1038626" y="989459"/>
                  </a:cubicBezTo>
                  <a:lnTo>
                    <a:pt x="1038626" y="502326"/>
                  </a:lnTo>
                  <a:lnTo>
                    <a:pt x="1038626" y="487393"/>
                  </a:lnTo>
                  <a:lnTo>
                    <a:pt x="1038626" y="260"/>
                  </a:lnTo>
                  <a:cubicBezTo>
                    <a:pt x="851486" y="187400"/>
                    <a:pt x="541133" y="221633"/>
                    <a:pt x="541133" y="22163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977B3F1A-7361-4CDC-8D96-D9C7790A42E4}"/>
                </a:ext>
              </a:extLst>
            </p:cNvPr>
            <p:cNvSpPr/>
            <p:nvPr/>
          </p:nvSpPr>
          <p:spPr>
            <a:xfrm>
              <a:off x="2510221" y="1872500"/>
              <a:ext cx="59597" cy="1100458"/>
            </a:xfrm>
            <a:custGeom>
              <a:avLst/>
              <a:gdLst>
                <a:gd name="connsiteX0" fmla="*/ 41562 w 59596"/>
                <a:gd name="connsiteY0" fmla="*/ 1100267 h 1100457"/>
                <a:gd name="connsiteX1" fmla="*/ 18277 w 59596"/>
                <a:gd name="connsiteY1" fmla="*/ 1100267 h 1100457"/>
                <a:gd name="connsiteX2" fmla="*/ 260 w 59596"/>
                <a:gd name="connsiteY2" fmla="*/ 1082250 h 1100457"/>
                <a:gd name="connsiteX3" fmla="*/ 260 w 59596"/>
                <a:gd name="connsiteY3" fmla="*/ 18277 h 1100457"/>
                <a:gd name="connsiteX4" fmla="*/ 18277 w 59596"/>
                <a:gd name="connsiteY4" fmla="*/ 260 h 1100457"/>
                <a:gd name="connsiteX5" fmla="*/ 41562 w 59596"/>
                <a:gd name="connsiteY5" fmla="*/ 260 h 1100457"/>
                <a:gd name="connsiteX6" fmla="*/ 59579 w 59596"/>
                <a:gd name="connsiteY6" fmla="*/ 18277 h 1100457"/>
                <a:gd name="connsiteX7" fmla="*/ 59579 w 59596"/>
                <a:gd name="connsiteY7" fmla="*/ 1082250 h 1100457"/>
                <a:gd name="connsiteX8" fmla="*/ 41562 w 59596"/>
                <a:gd name="connsiteY8" fmla="*/ 1100267 h 11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6" h="1100457">
                  <a:moveTo>
                    <a:pt x="41562" y="1100267"/>
                  </a:moveTo>
                  <a:lnTo>
                    <a:pt x="18277" y="1100267"/>
                  </a:lnTo>
                  <a:cubicBezTo>
                    <a:pt x="8368" y="1100267"/>
                    <a:pt x="260" y="1092159"/>
                    <a:pt x="260" y="1082250"/>
                  </a:cubicBezTo>
                  <a:lnTo>
                    <a:pt x="260" y="18277"/>
                  </a:lnTo>
                  <a:cubicBezTo>
                    <a:pt x="260" y="8368"/>
                    <a:pt x="8368" y="260"/>
                    <a:pt x="18277" y="260"/>
                  </a:cubicBezTo>
                  <a:lnTo>
                    <a:pt x="41562" y="260"/>
                  </a:lnTo>
                  <a:cubicBezTo>
                    <a:pt x="51471" y="260"/>
                    <a:pt x="59579" y="8368"/>
                    <a:pt x="59579" y="18277"/>
                  </a:cubicBezTo>
                  <a:lnTo>
                    <a:pt x="59579" y="1082250"/>
                  </a:lnTo>
                  <a:cubicBezTo>
                    <a:pt x="59579" y="1092159"/>
                    <a:pt x="51471" y="1100267"/>
                    <a:pt x="41562" y="110026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67BAA5B1-430A-4745-A139-442DA0F46DB5}"/>
                </a:ext>
              </a:extLst>
            </p:cNvPr>
            <p:cNvSpPr/>
            <p:nvPr/>
          </p:nvSpPr>
          <p:spPr>
            <a:xfrm>
              <a:off x="1064519" y="2288498"/>
              <a:ext cx="126123" cy="267492"/>
            </a:xfrm>
            <a:custGeom>
              <a:avLst/>
              <a:gdLst>
                <a:gd name="connsiteX0" fmla="*/ 260 w 126122"/>
                <a:gd name="connsiteY0" fmla="*/ 260 h 267491"/>
                <a:gd name="connsiteX1" fmla="*/ 126071 w 126122"/>
                <a:gd name="connsiteY1" fmla="*/ 260 h 267491"/>
                <a:gd name="connsiteX2" fmla="*/ 126071 w 126122"/>
                <a:gd name="connsiteY2" fmla="*/ 267266 h 267491"/>
                <a:gd name="connsiteX3" fmla="*/ 260 w 126122"/>
                <a:gd name="connsiteY3" fmla="*/ 267266 h 26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122" h="267491">
                  <a:moveTo>
                    <a:pt x="260" y="260"/>
                  </a:moveTo>
                  <a:lnTo>
                    <a:pt x="126071" y="260"/>
                  </a:lnTo>
                  <a:lnTo>
                    <a:pt x="126071" y="267266"/>
                  </a:lnTo>
                  <a:lnTo>
                    <a:pt x="260" y="26726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DE5CE5B4-1C11-4FCB-9D7B-4F295529D84D}"/>
                </a:ext>
              </a:extLst>
            </p:cNvPr>
            <p:cNvSpPr/>
            <p:nvPr/>
          </p:nvSpPr>
          <p:spPr>
            <a:xfrm>
              <a:off x="1122660" y="2149278"/>
              <a:ext cx="349610" cy="545724"/>
            </a:xfrm>
            <a:custGeom>
              <a:avLst/>
              <a:gdLst>
                <a:gd name="connsiteX0" fmla="*/ 132620 w 349610"/>
                <a:gd name="connsiteY0" fmla="*/ 260 h 545724"/>
                <a:gd name="connsiteX1" fmla="*/ 260 w 349610"/>
                <a:gd name="connsiteY1" fmla="*/ 78463 h 545724"/>
                <a:gd name="connsiteX2" fmla="*/ 260 w 349610"/>
                <a:gd name="connsiteY2" fmla="*/ 269727 h 545724"/>
                <a:gd name="connsiteX3" fmla="*/ 260 w 349610"/>
                <a:gd name="connsiteY3" fmla="*/ 276206 h 545724"/>
                <a:gd name="connsiteX4" fmla="*/ 260 w 349610"/>
                <a:gd name="connsiteY4" fmla="*/ 467469 h 545724"/>
                <a:gd name="connsiteX5" fmla="*/ 132620 w 349610"/>
                <a:gd name="connsiteY5" fmla="*/ 545673 h 545724"/>
                <a:gd name="connsiteX6" fmla="*/ 349420 w 349610"/>
                <a:gd name="connsiteY6" fmla="*/ 545673 h 545724"/>
                <a:gd name="connsiteX7" fmla="*/ 349420 w 349610"/>
                <a:gd name="connsiteY7" fmla="*/ 276206 h 545724"/>
                <a:gd name="connsiteX8" fmla="*/ 349420 w 349610"/>
                <a:gd name="connsiteY8" fmla="*/ 269727 h 545724"/>
                <a:gd name="connsiteX9" fmla="*/ 349420 w 349610"/>
                <a:gd name="connsiteY9" fmla="*/ 260 h 54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9610" h="545724">
                  <a:moveTo>
                    <a:pt x="132620" y="260"/>
                  </a:moveTo>
                  <a:lnTo>
                    <a:pt x="260" y="78463"/>
                  </a:lnTo>
                  <a:lnTo>
                    <a:pt x="260" y="269727"/>
                  </a:lnTo>
                  <a:lnTo>
                    <a:pt x="260" y="276206"/>
                  </a:lnTo>
                  <a:lnTo>
                    <a:pt x="260" y="467469"/>
                  </a:lnTo>
                  <a:lnTo>
                    <a:pt x="132620" y="545673"/>
                  </a:lnTo>
                  <a:lnTo>
                    <a:pt x="349420" y="545673"/>
                  </a:lnTo>
                  <a:lnTo>
                    <a:pt x="349420" y="276206"/>
                  </a:lnTo>
                  <a:lnTo>
                    <a:pt x="349420" y="269727"/>
                  </a:lnTo>
                  <a:lnTo>
                    <a:pt x="349420" y="26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4AB299D-12B9-46D3-A5FF-DA39C6242B4B}"/>
              </a:ext>
            </a:extLst>
          </p:cNvPr>
          <p:cNvGrpSpPr/>
          <p:nvPr/>
        </p:nvGrpSpPr>
        <p:grpSpPr>
          <a:xfrm>
            <a:off x="1045733" y="3262848"/>
            <a:ext cx="2775264" cy="3626866"/>
            <a:chOff x="1126074" y="2670966"/>
            <a:chExt cx="2734161" cy="3573152"/>
          </a:xfrm>
        </p:grpSpPr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CA7407F4-C03D-4AF6-A332-92AC9B19029B}"/>
                </a:ext>
              </a:extLst>
            </p:cNvPr>
            <p:cNvSpPr/>
            <p:nvPr/>
          </p:nvSpPr>
          <p:spPr>
            <a:xfrm rot="1258431">
              <a:off x="3177475" y="3781009"/>
              <a:ext cx="682760" cy="881775"/>
            </a:xfrm>
            <a:custGeom>
              <a:avLst/>
              <a:gdLst>
                <a:gd name="connsiteX0" fmla="*/ 237850 w 650123"/>
                <a:gd name="connsiteY0" fmla="*/ 850974 h 866830"/>
                <a:gd name="connsiteX1" fmla="*/ 0 w 650123"/>
                <a:gd name="connsiteY1" fmla="*/ 63427 h 866830"/>
                <a:gd name="connsiteX2" fmla="*/ 153281 w 650123"/>
                <a:gd name="connsiteY2" fmla="*/ 184994 h 866830"/>
                <a:gd name="connsiteX3" fmla="*/ 216708 w 650123"/>
                <a:gd name="connsiteY3" fmla="*/ 5286 h 866830"/>
                <a:gd name="connsiteX4" fmla="*/ 317133 w 650123"/>
                <a:gd name="connsiteY4" fmla="*/ 184994 h 866830"/>
                <a:gd name="connsiteX5" fmla="*/ 359418 w 650123"/>
                <a:gd name="connsiteY5" fmla="*/ 0 h 866830"/>
                <a:gd name="connsiteX6" fmla="*/ 475700 w 650123"/>
                <a:gd name="connsiteY6" fmla="*/ 126853 h 866830"/>
                <a:gd name="connsiteX7" fmla="*/ 539126 w 650123"/>
                <a:gd name="connsiteY7" fmla="*/ 36999 h 866830"/>
                <a:gd name="connsiteX8" fmla="*/ 650123 w 650123"/>
                <a:gd name="connsiteY8" fmla="*/ 866830 h 866830"/>
                <a:gd name="connsiteX9" fmla="*/ 237850 w 650123"/>
                <a:gd name="connsiteY9" fmla="*/ 850974 h 866830"/>
                <a:gd name="connsiteX0" fmla="*/ 197028 w 609301"/>
                <a:gd name="connsiteY0" fmla="*/ 850974 h 866830"/>
                <a:gd name="connsiteX1" fmla="*/ 0 w 609301"/>
                <a:gd name="connsiteY1" fmla="*/ 60706 h 866830"/>
                <a:gd name="connsiteX2" fmla="*/ 112459 w 609301"/>
                <a:gd name="connsiteY2" fmla="*/ 184994 h 866830"/>
                <a:gd name="connsiteX3" fmla="*/ 175886 w 609301"/>
                <a:gd name="connsiteY3" fmla="*/ 5286 h 866830"/>
                <a:gd name="connsiteX4" fmla="*/ 276311 w 609301"/>
                <a:gd name="connsiteY4" fmla="*/ 184994 h 866830"/>
                <a:gd name="connsiteX5" fmla="*/ 318596 w 609301"/>
                <a:gd name="connsiteY5" fmla="*/ 0 h 866830"/>
                <a:gd name="connsiteX6" fmla="*/ 434878 w 609301"/>
                <a:gd name="connsiteY6" fmla="*/ 126853 h 866830"/>
                <a:gd name="connsiteX7" fmla="*/ 498304 w 609301"/>
                <a:gd name="connsiteY7" fmla="*/ 36999 h 866830"/>
                <a:gd name="connsiteX8" fmla="*/ 609301 w 609301"/>
                <a:gd name="connsiteY8" fmla="*/ 866830 h 866830"/>
                <a:gd name="connsiteX9" fmla="*/ 197028 w 609301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9189 w 621462"/>
                <a:gd name="connsiteY0" fmla="*/ 850974 h 866830"/>
                <a:gd name="connsiteX1" fmla="*/ 12161 w 621462"/>
                <a:gd name="connsiteY1" fmla="*/ 60706 h 866830"/>
                <a:gd name="connsiteX2" fmla="*/ 124620 w 621462"/>
                <a:gd name="connsiteY2" fmla="*/ 184994 h 866830"/>
                <a:gd name="connsiteX3" fmla="*/ 188047 w 621462"/>
                <a:gd name="connsiteY3" fmla="*/ 5286 h 866830"/>
                <a:gd name="connsiteX4" fmla="*/ 288472 w 621462"/>
                <a:gd name="connsiteY4" fmla="*/ 184994 h 866830"/>
                <a:gd name="connsiteX5" fmla="*/ 330757 w 621462"/>
                <a:gd name="connsiteY5" fmla="*/ 0 h 866830"/>
                <a:gd name="connsiteX6" fmla="*/ 447039 w 621462"/>
                <a:gd name="connsiteY6" fmla="*/ 126853 h 866830"/>
                <a:gd name="connsiteX7" fmla="*/ 510465 w 621462"/>
                <a:gd name="connsiteY7" fmla="*/ 36999 h 866830"/>
                <a:gd name="connsiteX8" fmla="*/ 621462 w 621462"/>
                <a:gd name="connsiteY8" fmla="*/ 866830 h 866830"/>
                <a:gd name="connsiteX9" fmla="*/ 209189 w 621462"/>
                <a:gd name="connsiteY9" fmla="*/ 850974 h 866830"/>
                <a:gd name="connsiteX0" fmla="*/ 160744 w 624724"/>
                <a:gd name="connsiteY0" fmla="*/ 812874 h 866830"/>
                <a:gd name="connsiteX1" fmla="*/ 15423 w 624724"/>
                <a:gd name="connsiteY1" fmla="*/ 60706 h 866830"/>
                <a:gd name="connsiteX2" fmla="*/ 127882 w 624724"/>
                <a:gd name="connsiteY2" fmla="*/ 184994 h 866830"/>
                <a:gd name="connsiteX3" fmla="*/ 191309 w 624724"/>
                <a:gd name="connsiteY3" fmla="*/ 5286 h 866830"/>
                <a:gd name="connsiteX4" fmla="*/ 291734 w 624724"/>
                <a:gd name="connsiteY4" fmla="*/ 184994 h 866830"/>
                <a:gd name="connsiteX5" fmla="*/ 334019 w 624724"/>
                <a:gd name="connsiteY5" fmla="*/ 0 h 866830"/>
                <a:gd name="connsiteX6" fmla="*/ 450301 w 624724"/>
                <a:gd name="connsiteY6" fmla="*/ 126853 h 866830"/>
                <a:gd name="connsiteX7" fmla="*/ 513727 w 624724"/>
                <a:gd name="connsiteY7" fmla="*/ 36999 h 866830"/>
                <a:gd name="connsiteX8" fmla="*/ 624724 w 624724"/>
                <a:gd name="connsiteY8" fmla="*/ 866830 h 866830"/>
                <a:gd name="connsiteX9" fmla="*/ 160744 w 624724"/>
                <a:gd name="connsiteY9" fmla="*/ 812874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9190 w 621463"/>
                <a:gd name="connsiteY0" fmla="*/ 864582 h 866830"/>
                <a:gd name="connsiteX1" fmla="*/ 12162 w 621463"/>
                <a:gd name="connsiteY1" fmla="*/ 60706 h 866830"/>
                <a:gd name="connsiteX2" fmla="*/ 124621 w 621463"/>
                <a:gd name="connsiteY2" fmla="*/ 184994 h 866830"/>
                <a:gd name="connsiteX3" fmla="*/ 188048 w 621463"/>
                <a:gd name="connsiteY3" fmla="*/ 5286 h 866830"/>
                <a:gd name="connsiteX4" fmla="*/ 288473 w 621463"/>
                <a:gd name="connsiteY4" fmla="*/ 184994 h 866830"/>
                <a:gd name="connsiteX5" fmla="*/ 330758 w 621463"/>
                <a:gd name="connsiteY5" fmla="*/ 0 h 866830"/>
                <a:gd name="connsiteX6" fmla="*/ 447040 w 621463"/>
                <a:gd name="connsiteY6" fmla="*/ 126853 h 866830"/>
                <a:gd name="connsiteX7" fmla="*/ 510466 w 621463"/>
                <a:gd name="connsiteY7" fmla="*/ 36999 h 866830"/>
                <a:gd name="connsiteX8" fmla="*/ 621463 w 621463"/>
                <a:gd name="connsiteY8" fmla="*/ 866830 h 866830"/>
                <a:gd name="connsiteX9" fmla="*/ 209190 w 621463"/>
                <a:gd name="connsiteY9" fmla="*/ 864582 h 866830"/>
                <a:gd name="connsiteX0" fmla="*/ 209190 w 586084"/>
                <a:gd name="connsiteY0" fmla="*/ 864582 h 869551"/>
                <a:gd name="connsiteX1" fmla="*/ 12162 w 586084"/>
                <a:gd name="connsiteY1" fmla="*/ 60706 h 869551"/>
                <a:gd name="connsiteX2" fmla="*/ 124621 w 586084"/>
                <a:gd name="connsiteY2" fmla="*/ 184994 h 869551"/>
                <a:gd name="connsiteX3" fmla="*/ 188048 w 586084"/>
                <a:gd name="connsiteY3" fmla="*/ 5286 h 869551"/>
                <a:gd name="connsiteX4" fmla="*/ 288473 w 586084"/>
                <a:gd name="connsiteY4" fmla="*/ 184994 h 869551"/>
                <a:gd name="connsiteX5" fmla="*/ 330758 w 586084"/>
                <a:gd name="connsiteY5" fmla="*/ 0 h 869551"/>
                <a:gd name="connsiteX6" fmla="*/ 447040 w 586084"/>
                <a:gd name="connsiteY6" fmla="*/ 126853 h 869551"/>
                <a:gd name="connsiteX7" fmla="*/ 510466 w 586084"/>
                <a:gd name="connsiteY7" fmla="*/ 36999 h 869551"/>
                <a:gd name="connsiteX8" fmla="*/ 586084 w 586084"/>
                <a:gd name="connsiteY8" fmla="*/ 869551 h 869551"/>
                <a:gd name="connsiteX9" fmla="*/ 209190 w 586084"/>
                <a:gd name="connsiteY9" fmla="*/ 864582 h 869551"/>
                <a:gd name="connsiteX0" fmla="*/ 209190 w 602413"/>
                <a:gd name="connsiteY0" fmla="*/ 864582 h 864582"/>
                <a:gd name="connsiteX1" fmla="*/ 12162 w 602413"/>
                <a:gd name="connsiteY1" fmla="*/ 60706 h 864582"/>
                <a:gd name="connsiteX2" fmla="*/ 124621 w 602413"/>
                <a:gd name="connsiteY2" fmla="*/ 184994 h 864582"/>
                <a:gd name="connsiteX3" fmla="*/ 188048 w 602413"/>
                <a:gd name="connsiteY3" fmla="*/ 5286 h 864582"/>
                <a:gd name="connsiteX4" fmla="*/ 288473 w 602413"/>
                <a:gd name="connsiteY4" fmla="*/ 184994 h 864582"/>
                <a:gd name="connsiteX5" fmla="*/ 330758 w 602413"/>
                <a:gd name="connsiteY5" fmla="*/ 0 h 864582"/>
                <a:gd name="connsiteX6" fmla="*/ 447040 w 602413"/>
                <a:gd name="connsiteY6" fmla="*/ 126853 h 864582"/>
                <a:gd name="connsiteX7" fmla="*/ 510466 w 602413"/>
                <a:gd name="connsiteY7" fmla="*/ 36999 h 864582"/>
                <a:gd name="connsiteX8" fmla="*/ 602413 w 602413"/>
                <a:gd name="connsiteY8" fmla="*/ 864109 h 864582"/>
                <a:gd name="connsiteX9" fmla="*/ 209190 w 602413"/>
                <a:gd name="connsiteY9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9592"/>
                <a:gd name="connsiteY0" fmla="*/ 864582 h 864582"/>
                <a:gd name="connsiteX1" fmla="*/ 12162 w 619592"/>
                <a:gd name="connsiteY1" fmla="*/ 60706 h 864582"/>
                <a:gd name="connsiteX2" fmla="*/ 124621 w 619592"/>
                <a:gd name="connsiteY2" fmla="*/ 184994 h 864582"/>
                <a:gd name="connsiteX3" fmla="*/ 188048 w 619592"/>
                <a:gd name="connsiteY3" fmla="*/ 5286 h 864582"/>
                <a:gd name="connsiteX4" fmla="*/ 288473 w 619592"/>
                <a:gd name="connsiteY4" fmla="*/ 184994 h 864582"/>
                <a:gd name="connsiteX5" fmla="*/ 330758 w 619592"/>
                <a:gd name="connsiteY5" fmla="*/ 0 h 864582"/>
                <a:gd name="connsiteX6" fmla="*/ 447040 w 619592"/>
                <a:gd name="connsiteY6" fmla="*/ 126853 h 864582"/>
                <a:gd name="connsiteX7" fmla="*/ 510466 w 619592"/>
                <a:gd name="connsiteY7" fmla="*/ 36999 h 864582"/>
                <a:gd name="connsiteX8" fmla="*/ 618742 w 619592"/>
                <a:gd name="connsiteY8" fmla="*/ 578595 h 864582"/>
                <a:gd name="connsiteX9" fmla="*/ 602413 w 619592"/>
                <a:gd name="connsiteY9" fmla="*/ 864109 h 864582"/>
                <a:gd name="connsiteX10" fmla="*/ 209190 w 619592"/>
                <a:gd name="connsiteY10" fmla="*/ 864582 h 864582"/>
                <a:gd name="connsiteX0" fmla="*/ 209190 w 620629"/>
                <a:gd name="connsiteY0" fmla="*/ 864582 h 864582"/>
                <a:gd name="connsiteX1" fmla="*/ 12162 w 620629"/>
                <a:gd name="connsiteY1" fmla="*/ 60706 h 864582"/>
                <a:gd name="connsiteX2" fmla="*/ 124621 w 620629"/>
                <a:gd name="connsiteY2" fmla="*/ 184994 h 864582"/>
                <a:gd name="connsiteX3" fmla="*/ 188048 w 620629"/>
                <a:gd name="connsiteY3" fmla="*/ 5286 h 864582"/>
                <a:gd name="connsiteX4" fmla="*/ 288473 w 620629"/>
                <a:gd name="connsiteY4" fmla="*/ 184994 h 864582"/>
                <a:gd name="connsiteX5" fmla="*/ 330758 w 620629"/>
                <a:gd name="connsiteY5" fmla="*/ 0 h 864582"/>
                <a:gd name="connsiteX6" fmla="*/ 447040 w 620629"/>
                <a:gd name="connsiteY6" fmla="*/ 126853 h 864582"/>
                <a:gd name="connsiteX7" fmla="*/ 510466 w 620629"/>
                <a:gd name="connsiteY7" fmla="*/ 36999 h 864582"/>
                <a:gd name="connsiteX8" fmla="*/ 618742 w 620629"/>
                <a:gd name="connsiteY8" fmla="*/ 578595 h 864582"/>
                <a:gd name="connsiteX9" fmla="*/ 602413 w 620629"/>
                <a:gd name="connsiteY9" fmla="*/ 864109 h 864582"/>
                <a:gd name="connsiteX10" fmla="*/ 209190 w 620629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47040 w 618745"/>
                <a:gd name="connsiteY6" fmla="*/ 126853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82"/>
                <a:gd name="connsiteY0" fmla="*/ 864582 h 864582"/>
                <a:gd name="connsiteX1" fmla="*/ 12162 w 618782"/>
                <a:gd name="connsiteY1" fmla="*/ 60706 h 864582"/>
                <a:gd name="connsiteX2" fmla="*/ 124621 w 618782"/>
                <a:gd name="connsiteY2" fmla="*/ 184994 h 864582"/>
                <a:gd name="connsiteX3" fmla="*/ 188048 w 618782"/>
                <a:gd name="connsiteY3" fmla="*/ 5286 h 864582"/>
                <a:gd name="connsiteX4" fmla="*/ 288473 w 618782"/>
                <a:gd name="connsiteY4" fmla="*/ 184994 h 864582"/>
                <a:gd name="connsiteX5" fmla="*/ 330758 w 618782"/>
                <a:gd name="connsiteY5" fmla="*/ 0 h 864582"/>
                <a:gd name="connsiteX6" fmla="*/ 430711 w 618782"/>
                <a:gd name="connsiteY6" fmla="*/ 121410 h 864582"/>
                <a:gd name="connsiteX7" fmla="*/ 510466 w 618782"/>
                <a:gd name="connsiteY7" fmla="*/ 36999 h 864582"/>
                <a:gd name="connsiteX8" fmla="*/ 618742 w 618782"/>
                <a:gd name="connsiteY8" fmla="*/ 578595 h 864582"/>
                <a:gd name="connsiteX9" fmla="*/ 602413 w 618782"/>
                <a:gd name="connsiteY9" fmla="*/ 864109 h 864582"/>
                <a:gd name="connsiteX10" fmla="*/ 209190 w 618782"/>
                <a:gd name="connsiteY10" fmla="*/ 864582 h 864582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12601 w 622193"/>
                <a:gd name="connsiteY0" fmla="*/ 864666 h 864666"/>
                <a:gd name="connsiteX1" fmla="*/ 15573 w 622193"/>
                <a:gd name="connsiteY1" fmla="*/ 60790 h 864666"/>
                <a:gd name="connsiteX2" fmla="*/ 128032 w 622193"/>
                <a:gd name="connsiteY2" fmla="*/ 185078 h 864666"/>
                <a:gd name="connsiteX3" fmla="*/ 191459 w 622193"/>
                <a:gd name="connsiteY3" fmla="*/ 5370 h 864666"/>
                <a:gd name="connsiteX4" fmla="*/ 278277 w 622193"/>
                <a:gd name="connsiteY4" fmla="*/ 144257 h 864666"/>
                <a:gd name="connsiteX5" fmla="*/ 334169 w 622193"/>
                <a:gd name="connsiteY5" fmla="*/ 84 h 864666"/>
                <a:gd name="connsiteX6" fmla="*/ 434122 w 622193"/>
                <a:gd name="connsiteY6" fmla="*/ 121494 h 864666"/>
                <a:gd name="connsiteX7" fmla="*/ 513877 w 622193"/>
                <a:gd name="connsiteY7" fmla="*/ 37083 h 864666"/>
                <a:gd name="connsiteX8" fmla="*/ 622153 w 622193"/>
                <a:gd name="connsiteY8" fmla="*/ 578679 h 864666"/>
                <a:gd name="connsiteX9" fmla="*/ 605824 w 622193"/>
                <a:gd name="connsiteY9" fmla="*/ 864193 h 864666"/>
                <a:gd name="connsiteX10" fmla="*/ 212601 w 622193"/>
                <a:gd name="connsiteY10" fmla="*/ 864666 h 864666"/>
                <a:gd name="connsiteX0" fmla="*/ 198912 w 608504"/>
                <a:gd name="connsiteY0" fmla="*/ 864666 h 864666"/>
                <a:gd name="connsiteX1" fmla="*/ 28798 w 608504"/>
                <a:gd name="connsiteY1" fmla="*/ 510643 h 864666"/>
                <a:gd name="connsiteX2" fmla="*/ 1884 w 608504"/>
                <a:gd name="connsiteY2" fmla="*/ 60790 h 864666"/>
                <a:gd name="connsiteX3" fmla="*/ 114343 w 608504"/>
                <a:gd name="connsiteY3" fmla="*/ 185078 h 864666"/>
                <a:gd name="connsiteX4" fmla="*/ 177770 w 608504"/>
                <a:gd name="connsiteY4" fmla="*/ 5370 h 864666"/>
                <a:gd name="connsiteX5" fmla="*/ 264588 w 608504"/>
                <a:gd name="connsiteY5" fmla="*/ 144257 h 864666"/>
                <a:gd name="connsiteX6" fmla="*/ 320480 w 608504"/>
                <a:gd name="connsiteY6" fmla="*/ 84 h 864666"/>
                <a:gd name="connsiteX7" fmla="*/ 420433 w 608504"/>
                <a:gd name="connsiteY7" fmla="*/ 121494 h 864666"/>
                <a:gd name="connsiteX8" fmla="*/ 500188 w 608504"/>
                <a:gd name="connsiteY8" fmla="*/ 37083 h 864666"/>
                <a:gd name="connsiteX9" fmla="*/ 608464 w 608504"/>
                <a:gd name="connsiteY9" fmla="*/ 578679 h 864666"/>
                <a:gd name="connsiteX10" fmla="*/ 592135 w 608504"/>
                <a:gd name="connsiteY10" fmla="*/ 864193 h 864666"/>
                <a:gd name="connsiteX11" fmla="*/ 198912 w 608504"/>
                <a:gd name="connsiteY11" fmla="*/ 864666 h 864666"/>
                <a:gd name="connsiteX0" fmla="*/ 201622 w 611214"/>
                <a:gd name="connsiteY0" fmla="*/ 864666 h 864666"/>
                <a:gd name="connsiteX1" fmla="*/ 31508 w 611214"/>
                <a:gd name="connsiteY1" fmla="*/ 510643 h 864666"/>
                <a:gd name="connsiteX2" fmla="*/ 4594 w 611214"/>
                <a:gd name="connsiteY2" fmla="*/ 60790 h 864666"/>
                <a:gd name="connsiteX3" fmla="*/ 117053 w 611214"/>
                <a:gd name="connsiteY3" fmla="*/ 185078 h 864666"/>
                <a:gd name="connsiteX4" fmla="*/ 180480 w 611214"/>
                <a:gd name="connsiteY4" fmla="*/ 5370 h 864666"/>
                <a:gd name="connsiteX5" fmla="*/ 267298 w 611214"/>
                <a:gd name="connsiteY5" fmla="*/ 144257 h 864666"/>
                <a:gd name="connsiteX6" fmla="*/ 323190 w 611214"/>
                <a:gd name="connsiteY6" fmla="*/ 84 h 864666"/>
                <a:gd name="connsiteX7" fmla="*/ 423143 w 611214"/>
                <a:gd name="connsiteY7" fmla="*/ 121494 h 864666"/>
                <a:gd name="connsiteX8" fmla="*/ 502898 w 611214"/>
                <a:gd name="connsiteY8" fmla="*/ 37083 h 864666"/>
                <a:gd name="connsiteX9" fmla="*/ 611174 w 611214"/>
                <a:gd name="connsiteY9" fmla="*/ 578679 h 864666"/>
                <a:gd name="connsiteX10" fmla="*/ 594845 w 611214"/>
                <a:gd name="connsiteY10" fmla="*/ 864193 h 864666"/>
                <a:gd name="connsiteX11" fmla="*/ 201622 w 611214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6998 w 641159"/>
                <a:gd name="connsiteY3" fmla="*/ 185078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4276 w 641159"/>
                <a:gd name="connsiteY3" fmla="*/ 138814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197525 w 641159"/>
                <a:gd name="connsiteY1" fmla="*/ 793672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57487 w 667079"/>
                <a:gd name="connsiteY0" fmla="*/ 864666 h 864666"/>
                <a:gd name="connsiteX1" fmla="*/ 228888 w 667079"/>
                <a:gd name="connsiteY1" fmla="*/ 801837 h 864666"/>
                <a:gd name="connsiteX2" fmla="*/ 125473 w 667079"/>
                <a:gd name="connsiteY2" fmla="*/ 807279 h 864666"/>
                <a:gd name="connsiteX3" fmla="*/ 288 w 667079"/>
                <a:gd name="connsiteY3" fmla="*/ 595007 h 864666"/>
                <a:gd name="connsiteX4" fmla="*/ 87373 w 667079"/>
                <a:gd name="connsiteY4" fmla="*/ 510643 h 864666"/>
                <a:gd name="connsiteX5" fmla="*/ 60459 w 667079"/>
                <a:gd name="connsiteY5" fmla="*/ 60790 h 864666"/>
                <a:gd name="connsiteX6" fmla="*/ 181082 w 667079"/>
                <a:gd name="connsiteY6" fmla="*/ 130650 h 864666"/>
                <a:gd name="connsiteX7" fmla="*/ 236345 w 667079"/>
                <a:gd name="connsiteY7" fmla="*/ 5370 h 864666"/>
                <a:gd name="connsiteX8" fmla="*/ 323163 w 667079"/>
                <a:gd name="connsiteY8" fmla="*/ 117043 h 864666"/>
                <a:gd name="connsiteX9" fmla="*/ 379055 w 667079"/>
                <a:gd name="connsiteY9" fmla="*/ 84 h 864666"/>
                <a:gd name="connsiteX10" fmla="*/ 479008 w 667079"/>
                <a:gd name="connsiteY10" fmla="*/ 121494 h 864666"/>
                <a:gd name="connsiteX11" fmla="*/ 558763 w 667079"/>
                <a:gd name="connsiteY11" fmla="*/ 37083 h 864666"/>
                <a:gd name="connsiteX12" fmla="*/ 667039 w 667079"/>
                <a:gd name="connsiteY12" fmla="*/ 578679 h 864666"/>
                <a:gd name="connsiteX13" fmla="*/ 650710 w 667079"/>
                <a:gd name="connsiteY13" fmla="*/ 864193 h 864666"/>
                <a:gd name="connsiteX14" fmla="*/ 257487 w 667079"/>
                <a:gd name="connsiteY14" fmla="*/ 864666 h 864666"/>
                <a:gd name="connsiteX0" fmla="*/ 260201 w 669793"/>
                <a:gd name="connsiteY0" fmla="*/ 864666 h 864666"/>
                <a:gd name="connsiteX1" fmla="*/ 231602 w 669793"/>
                <a:gd name="connsiteY1" fmla="*/ 801837 h 864666"/>
                <a:gd name="connsiteX2" fmla="*/ 128187 w 669793"/>
                <a:gd name="connsiteY2" fmla="*/ 807279 h 864666"/>
                <a:gd name="connsiteX3" fmla="*/ 281 w 669793"/>
                <a:gd name="connsiteY3" fmla="*/ 526971 h 864666"/>
                <a:gd name="connsiteX4" fmla="*/ 90087 w 669793"/>
                <a:gd name="connsiteY4" fmla="*/ 510643 h 864666"/>
                <a:gd name="connsiteX5" fmla="*/ 63173 w 669793"/>
                <a:gd name="connsiteY5" fmla="*/ 60790 h 864666"/>
                <a:gd name="connsiteX6" fmla="*/ 183796 w 669793"/>
                <a:gd name="connsiteY6" fmla="*/ 130650 h 864666"/>
                <a:gd name="connsiteX7" fmla="*/ 239059 w 669793"/>
                <a:gd name="connsiteY7" fmla="*/ 5370 h 864666"/>
                <a:gd name="connsiteX8" fmla="*/ 325877 w 669793"/>
                <a:gd name="connsiteY8" fmla="*/ 117043 h 864666"/>
                <a:gd name="connsiteX9" fmla="*/ 381769 w 669793"/>
                <a:gd name="connsiteY9" fmla="*/ 84 h 864666"/>
                <a:gd name="connsiteX10" fmla="*/ 481722 w 669793"/>
                <a:gd name="connsiteY10" fmla="*/ 121494 h 864666"/>
                <a:gd name="connsiteX11" fmla="*/ 561477 w 669793"/>
                <a:gd name="connsiteY11" fmla="*/ 37083 h 864666"/>
                <a:gd name="connsiteX12" fmla="*/ 669753 w 669793"/>
                <a:gd name="connsiteY12" fmla="*/ 578679 h 864666"/>
                <a:gd name="connsiteX13" fmla="*/ 653424 w 669793"/>
                <a:gd name="connsiteY13" fmla="*/ 864193 h 864666"/>
                <a:gd name="connsiteX14" fmla="*/ 260201 w 669793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9512" h="864666">
                  <a:moveTo>
                    <a:pt x="259920" y="864666"/>
                  </a:moveTo>
                  <a:cubicBezTo>
                    <a:pt x="237695" y="826606"/>
                    <a:pt x="245159" y="825008"/>
                    <a:pt x="231321" y="801837"/>
                  </a:cubicBezTo>
                  <a:cubicBezTo>
                    <a:pt x="184826" y="794994"/>
                    <a:pt x="202292" y="803651"/>
                    <a:pt x="127906" y="807279"/>
                  </a:cubicBezTo>
                  <a:cubicBezTo>
                    <a:pt x="107042" y="780972"/>
                    <a:pt x="6350" y="576410"/>
                    <a:pt x="0" y="526971"/>
                  </a:cubicBezTo>
                  <a:cubicBezTo>
                    <a:pt x="58964" y="502024"/>
                    <a:pt x="28977" y="523479"/>
                    <a:pt x="89806" y="510643"/>
                  </a:cubicBezTo>
                  <a:cubicBezTo>
                    <a:pt x="46082" y="333121"/>
                    <a:pt x="-8516" y="81486"/>
                    <a:pt x="62892" y="60790"/>
                  </a:cubicBezTo>
                  <a:cubicBezTo>
                    <a:pt x="138478" y="39627"/>
                    <a:pt x="162358" y="62006"/>
                    <a:pt x="183515" y="130650"/>
                  </a:cubicBezTo>
                  <a:cubicBezTo>
                    <a:pt x="185607" y="62583"/>
                    <a:pt x="163207" y="19009"/>
                    <a:pt x="238778" y="5370"/>
                  </a:cubicBezTo>
                  <a:cubicBezTo>
                    <a:pt x="335937" y="-2341"/>
                    <a:pt x="301811" y="117924"/>
                    <a:pt x="325596" y="117043"/>
                  </a:cubicBezTo>
                  <a:cubicBezTo>
                    <a:pt x="328806" y="55378"/>
                    <a:pt x="299358" y="7320"/>
                    <a:pt x="381488" y="84"/>
                  </a:cubicBezTo>
                  <a:cubicBezTo>
                    <a:pt x="488285" y="-2989"/>
                    <a:pt x="459008" y="78303"/>
                    <a:pt x="481441" y="121494"/>
                  </a:cubicBezTo>
                  <a:cubicBezTo>
                    <a:pt x="497140" y="80657"/>
                    <a:pt x="482904" y="31655"/>
                    <a:pt x="561196" y="37083"/>
                  </a:cubicBezTo>
                  <a:cubicBezTo>
                    <a:pt x="672580" y="39816"/>
                    <a:pt x="669666" y="488862"/>
                    <a:pt x="669472" y="578679"/>
                  </a:cubicBezTo>
                  <a:cubicBezTo>
                    <a:pt x="666751" y="690178"/>
                    <a:pt x="672193" y="766300"/>
                    <a:pt x="653143" y="864193"/>
                  </a:cubicBezTo>
                  <a:cubicBezTo>
                    <a:pt x="514812" y="859815"/>
                    <a:pt x="460845" y="856509"/>
                    <a:pt x="259920" y="86466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xmlns="" id="{36C19356-2709-4D4D-B922-7AA6298EEBA4}"/>
                </a:ext>
              </a:extLst>
            </p:cNvPr>
            <p:cNvSpPr>
              <a:spLocks/>
            </p:cNvSpPr>
            <p:nvPr/>
          </p:nvSpPr>
          <p:spPr bwMode="auto">
            <a:xfrm rot="20940928" flipH="1">
              <a:off x="1126074" y="2670966"/>
              <a:ext cx="1656184" cy="1909514"/>
            </a:xfrm>
            <a:custGeom>
              <a:avLst/>
              <a:gdLst>
                <a:gd name="connsiteX0" fmla="*/ 853425 w 1656184"/>
                <a:gd name="connsiteY0" fmla="*/ 0 h 1909514"/>
                <a:gd name="connsiteX1" fmla="*/ 789249 w 1656184"/>
                <a:gd name="connsiteY1" fmla="*/ 5234 h 1909514"/>
                <a:gd name="connsiteX2" fmla="*/ 628247 w 1656184"/>
                <a:gd name="connsiteY2" fmla="*/ 41869 h 1909514"/>
                <a:gd name="connsiteX3" fmla="*/ 580396 w 1656184"/>
                <a:gd name="connsiteY3" fmla="*/ 59896 h 1909514"/>
                <a:gd name="connsiteX4" fmla="*/ 533110 w 1656184"/>
                <a:gd name="connsiteY4" fmla="*/ 80250 h 1909514"/>
                <a:gd name="connsiteX5" fmla="*/ 486948 w 1656184"/>
                <a:gd name="connsiteY5" fmla="*/ 104673 h 1909514"/>
                <a:gd name="connsiteX6" fmla="*/ 444164 w 1656184"/>
                <a:gd name="connsiteY6" fmla="*/ 132005 h 1909514"/>
                <a:gd name="connsiteX7" fmla="*/ 403069 w 1656184"/>
                <a:gd name="connsiteY7" fmla="*/ 162825 h 1909514"/>
                <a:gd name="connsiteX8" fmla="*/ 365352 w 1656184"/>
                <a:gd name="connsiteY8" fmla="*/ 196553 h 1909514"/>
                <a:gd name="connsiteX9" fmla="*/ 330449 w 1656184"/>
                <a:gd name="connsiteY9" fmla="*/ 233188 h 1909514"/>
                <a:gd name="connsiteX10" fmla="*/ 298924 w 1656184"/>
                <a:gd name="connsiteY10" fmla="*/ 273313 h 1909514"/>
                <a:gd name="connsiteX11" fmla="*/ 271340 w 1656184"/>
                <a:gd name="connsiteY11" fmla="*/ 315764 h 1909514"/>
                <a:gd name="connsiteX12" fmla="*/ 247696 w 1656184"/>
                <a:gd name="connsiteY12" fmla="*/ 361123 h 1909514"/>
                <a:gd name="connsiteX13" fmla="*/ 227993 w 1656184"/>
                <a:gd name="connsiteY13" fmla="*/ 409970 h 1909514"/>
                <a:gd name="connsiteX14" fmla="*/ 196468 w 1656184"/>
                <a:gd name="connsiteY14" fmla="*/ 544301 h 1909514"/>
                <a:gd name="connsiteX15" fmla="*/ 193653 w 1656184"/>
                <a:gd name="connsiteY15" fmla="*/ 576865 h 1909514"/>
                <a:gd name="connsiteX16" fmla="*/ 192528 w 1656184"/>
                <a:gd name="connsiteY16" fmla="*/ 607686 h 1909514"/>
                <a:gd name="connsiteX17" fmla="*/ 193653 w 1656184"/>
                <a:gd name="connsiteY17" fmla="*/ 636180 h 1909514"/>
                <a:gd name="connsiteX18" fmla="*/ 194216 w 1656184"/>
                <a:gd name="connsiteY18" fmla="*/ 664674 h 1909514"/>
                <a:gd name="connsiteX19" fmla="*/ 194216 w 1656184"/>
                <a:gd name="connsiteY19" fmla="*/ 691424 h 1909514"/>
                <a:gd name="connsiteX20" fmla="*/ 191402 w 1656184"/>
                <a:gd name="connsiteY20" fmla="*/ 716430 h 1909514"/>
                <a:gd name="connsiteX21" fmla="*/ 182958 w 1656184"/>
                <a:gd name="connsiteY21" fmla="*/ 742016 h 1909514"/>
                <a:gd name="connsiteX22" fmla="*/ 167758 w 1656184"/>
                <a:gd name="connsiteY22" fmla="*/ 772837 h 1909514"/>
                <a:gd name="connsiteX23" fmla="*/ 149181 w 1656184"/>
                <a:gd name="connsiteY23" fmla="*/ 801331 h 1909514"/>
                <a:gd name="connsiteX24" fmla="*/ 128915 w 1656184"/>
                <a:gd name="connsiteY24" fmla="*/ 826336 h 1909514"/>
                <a:gd name="connsiteX25" fmla="*/ 107523 w 1656184"/>
                <a:gd name="connsiteY25" fmla="*/ 851923 h 1909514"/>
                <a:gd name="connsiteX26" fmla="*/ 85005 w 1656184"/>
                <a:gd name="connsiteY26" fmla="*/ 875184 h 1909514"/>
                <a:gd name="connsiteX27" fmla="*/ 62487 w 1656184"/>
                <a:gd name="connsiteY27" fmla="*/ 898445 h 1909514"/>
                <a:gd name="connsiteX28" fmla="*/ 41095 w 1656184"/>
                <a:gd name="connsiteY28" fmla="*/ 924031 h 1909514"/>
                <a:gd name="connsiteX29" fmla="*/ 33777 w 1656184"/>
                <a:gd name="connsiteY29" fmla="*/ 931009 h 1909514"/>
                <a:gd name="connsiteX30" fmla="*/ 24769 w 1656184"/>
                <a:gd name="connsiteY30" fmla="*/ 939732 h 1909514"/>
                <a:gd name="connsiteX31" fmla="*/ 15200 w 1656184"/>
                <a:gd name="connsiteY31" fmla="*/ 950199 h 1909514"/>
                <a:gd name="connsiteX32" fmla="*/ 7319 w 1656184"/>
                <a:gd name="connsiteY32" fmla="*/ 960666 h 1909514"/>
                <a:gd name="connsiteX33" fmla="*/ 2252 w 1656184"/>
                <a:gd name="connsiteY33" fmla="*/ 973460 h 1909514"/>
                <a:gd name="connsiteX34" fmla="*/ 0 w 1656184"/>
                <a:gd name="connsiteY34" fmla="*/ 987416 h 1909514"/>
                <a:gd name="connsiteX35" fmla="*/ 2815 w 1656184"/>
                <a:gd name="connsiteY35" fmla="*/ 1001955 h 1909514"/>
                <a:gd name="connsiteX36" fmla="*/ 10133 w 1656184"/>
                <a:gd name="connsiteY36" fmla="*/ 1015911 h 1909514"/>
                <a:gd name="connsiteX37" fmla="*/ 22518 w 1656184"/>
                <a:gd name="connsiteY37" fmla="*/ 1027541 h 1909514"/>
                <a:gd name="connsiteX38" fmla="*/ 36592 w 1656184"/>
                <a:gd name="connsiteY38" fmla="*/ 1035682 h 1909514"/>
                <a:gd name="connsiteX39" fmla="*/ 54043 w 1656184"/>
                <a:gd name="connsiteY39" fmla="*/ 1043243 h 1909514"/>
                <a:gd name="connsiteX40" fmla="*/ 72621 w 1656184"/>
                <a:gd name="connsiteY40" fmla="*/ 1049639 h 1909514"/>
                <a:gd name="connsiteX41" fmla="*/ 91197 w 1656184"/>
                <a:gd name="connsiteY41" fmla="*/ 1056035 h 1909514"/>
                <a:gd name="connsiteX42" fmla="*/ 109212 w 1656184"/>
                <a:gd name="connsiteY42" fmla="*/ 1062432 h 1909514"/>
                <a:gd name="connsiteX43" fmla="*/ 126663 w 1656184"/>
                <a:gd name="connsiteY43" fmla="*/ 1069992 h 1909514"/>
                <a:gd name="connsiteX44" fmla="*/ 142425 w 1656184"/>
                <a:gd name="connsiteY44" fmla="*/ 1078133 h 1909514"/>
                <a:gd name="connsiteX45" fmla="*/ 153685 w 1656184"/>
                <a:gd name="connsiteY45" fmla="*/ 1088601 h 1909514"/>
                <a:gd name="connsiteX46" fmla="*/ 150306 w 1656184"/>
                <a:gd name="connsiteY46" fmla="*/ 1102557 h 1909514"/>
                <a:gd name="connsiteX47" fmla="*/ 144114 w 1656184"/>
                <a:gd name="connsiteY47" fmla="*/ 1115351 h 1909514"/>
                <a:gd name="connsiteX48" fmla="*/ 137921 w 1656184"/>
                <a:gd name="connsiteY48" fmla="*/ 1128725 h 1909514"/>
                <a:gd name="connsiteX49" fmla="*/ 131166 w 1656184"/>
                <a:gd name="connsiteY49" fmla="*/ 1141518 h 1909514"/>
                <a:gd name="connsiteX50" fmla="*/ 124974 w 1656184"/>
                <a:gd name="connsiteY50" fmla="*/ 1154312 h 1909514"/>
                <a:gd name="connsiteX51" fmla="*/ 120471 w 1656184"/>
                <a:gd name="connsiteY51" fmla="*/ 1167105 h 1909514"/>
                <a:gd name="connsiteX52" fmla="*/ 118781 w 1656184"/>
                <a:gd name="connsiteY52" fmla="*/ 1178735 h 1909514"/>
                <a:gd name="connsiteX53" fmla="*/ 119907 w 1656184"/>
                <a:gd name="connsiteY53" fmla="*/ 1191529 h 1909514"/>
                <a:gd name="connsiteX54" fmla="*/ 126100 w 1656184"/>
                <a:gd name="connsiteY54" fmla="*/ 1203159 h 1909514"/>
                <a:gd name="connsiteX55" fmla="*/ 137359 w 1656184"/>
                <a:gd name="connsiteY55" fmla="*/ 1214790 h 1909514"/>
                <a:gd name="connsiteX56" fmla="*/ 153685 w 1656184"/>
                <a:gd name="connsiteY56" fmla="*/ 1226420 h 1909514"/>
                <a:gd name="connsiteX57" fmla="*/ 150306 w 1656184"/>
                <a:gd name="connsiteY57" fmla="*/ 1235725 h 1909514"/>
                <a:gd name="connsiteX58" fmla="*/ 145240 w 1656184"/>
                <a:gd name="connsiteY58" fmla="*/ 1245029 h 1909514"/>
                <a:gd name="connsiteX59" fmla="*/ 141300 w 1656184"/>
                <a:gd name="connsiteY59" fmla="*/ 1256077 h 1909514"/>
                <a:gd name="connsiteX60" fmla="*/ 140174 w 1656184"/>
                <a:gd name="connsiteY60" fmla="*/ 1267708 h 1909514"/>
                <a:gd name="connsiteX61" fmla="*/ 142425 w 1656184"/>
                <a:gd name="connsiteY61" fmla="*/ 1279339 h 1909514"/>
                <a:gd name="connsiteX62" fmla="*/ 148618 w 1656184"/>
                <a:gd name="connsiteY62" fmla="*/ 1289806 h 1909514"/>
                <a:gd name="connsiteX63" fmla="*/ 156499 w 1656184"/>
                <a:gd name="connsiteY63" fmla="*/ 1297947 h 1909514"/>
                <a:gd name="connsiteX64" fmla="*/ 166632 w 1656184"/>
                <a:gd name="connsiteY64" fmla="*/ 1305506 h 1909514"/>
                <a:gd name="connsiteX65" fmla="*/ 176765 w 1656184"/>
                <a:gd name="connsiteY65" fmla="*/ 1310740 h 1909514"/>
                <a:gd name="connsiteX66" fmla="*/ 186335 w 1656184"/>
                <a:gd name="connsiteY66" fmla="*/ 1317137 h 1909514"/>
                <a:gd name="connsiteX67" fmla="*/ 195343 w 1656184"/>
                <a:gd name="connsiteY67" fmla="*/ 1325860 h 1909514"/>
                <a:gd name="connsiteX68" fmla="*/ 200408 w 1656184"/>
                <a:gd name="connsiteY68" fmla="*/ 1335164 h 1909514"/>
                <a:gd name="connsiteX69" fmla="*/ 205475 w 1656184"/>
                <a:gd name="connsiteY69" fmla="*/ 1352028 h 1909514"/>
                <a:gd name="connsiteX70" fmla="*/ 205475 w 1656184"/>
                <a:gd name="connsiteY70" fmla="*/ 1371218 h 1909514"/>
                <a:gd name="connsiteX71" fmla="*/ 203787 w 1656184"/>
                <a:gd name="connsiteY71" fmla="*/ 1389245 h 1909514"/>
                <a:gd name="connsiteX72" fmla="*/ 199283 w 1656184"/>
                <a:gd name="connsiteY72" fmla="*/ 1407854 h 1909514"/>
                <a:gd name="connsiteX73" fmla="*/ 195343 w 1656184"/>
                <a:gd name="connsiteY73" fmla="*/ 1425881 h 1909514"/>
                <a:gd name="connsiteX74" fmla="*/ 192528 w 1656184"/>
                <a:gd name="connsiteY74" fmla="*/ 1442163 h 1909514"/>
                <a:gd name="connsiteX75" fmla="*/ 190276 w 1656184"/>
                <a:gd name="connsiteY75" fmla="*/ 1465424 h 1909514"/>
                <a:gd name="connsiteX76" fmla="*/ 192528 w 1656184"/>
                <a:gd name="connsiteY76" fmla="*/ 1486358 h 1909514"/>
                <a:gd name="connsiteX77" fmla="*/ 198719 w 1656184"/>
                <a:gd name="connsiteY77" fmla="*/ 1505548 h 1909514"/>
                <a:gd name="connsiteX78" fmla="*/ 206601 w 1656184"/>
                <a:gd name="connsiteY78" fmla="*/ 1522413 h 1909514"/>
                <a:gd name="connsiteX79" fmla="*/ 217860 w 1656184"/>
                <a:gd name="connsiteY79" fmla="*/ 1535787 h 1909514"/>
                <a:gd name="connsiteX80" fmla="*/ 232497 w 1656184"/>
                <a:gd name="connsiteY80" fmla="*/ 1548581 h 1909514"/>
                <a:gd name="connsiteX81" fmla="*/ 246570 w 1656184"/>
                <a:gd name="connsiteY81" fmla="*/ 1559048 h 1909514"/>
                <a:gd name="connsiteX82" fmla="*/ 262896 w 1656184"/>
                <a:gd name="connsiteY82" fmla="*/ 1567771 h 1909514"/>
                <a:gd name="connsiteX83" fmla="*/ 279221 w 1656184"/>
                <a:gd name="connsiteY83" fmla="*/ 1575331 h 1909514"/>
                <a:gd name="connsiteX84" fmla="*/ 295546 w 1656184"/>
                <a:gd name="connsiteY84" fmla="*/ 1579401 h 1909514"/>
                <a:gd name="connsiteX85" fmla="*/ 325383 w 1656184"/>
                <a:gd name="connsiteY85" fmla="*/ 1584635 h 1909514"/>
                <a:gd name="connsiteX86" fmla="*/ 356908 w 1656184"/>
                <a:gd name="connsiteY86" fmla="*/ 1586961 h 1909514"/>
                <a:gd name="connsiteX87" fmla="*/ 390121 w 1656184"/>
                <a:gd name="connsiteY87" fmla="*/ 1585798 h 1909514"/>
                <a:gd name="connsiteX88" fmla="*/ 422772 w 1656184"/>
                <a:gd name="connsiteY88" fmla="*/ 1582309 h 1909514"/>
                <a:gd name="connsiteX89" fmla="*/ 455423 w 1656184"/>
                <a:gd name="connsiteY89" fmla="*/ 1578238 h 1909514"/>
                <a:gd name="connsiteX90" fmla="*/ 486385 w 1656184"/>
                <a:gd name="connsiteY90" fmla="*/ 1571841 h 1909514"/>
                <a:gd name="connsiteX91" fmla="*/ 513969 w 1656184"/>
                <a:gd name="connsiteY91" fmla="*/ 1564281 h 1909514"/>
                <a:gd name="connsiteX92" fmla="*/ 529900 w 1656184"/>
                <a:gd name="connsiteY92" fmla="*/ 1558923 h 1909514"/>
                <a:gd name="connsiteX93" fmla="*/ 627355 w 1656184"/>
                <a:gd name="connsiteY93" fmla="*/ 1909514 h 1909514"/>
                <a:gd name="connsiteX94" fmla="*/ 699234 w 1656184"/>
                <a:gd name="connsiteY94" fmla="*/ 1702328 h 1909514"/>
                <a:gd name="connsiteX95" fmla="*/ 697686 w 1656184"/>
                <a:gd name="connsiteY95" fmla="*/ 1708838 h 1909514"/>
                <a:gd name="connsiteX96" fmla="*/ 1413007 w 1656184"/>
                <a:gd name="connsiteY96" fmla="*/ 1487444 h 1909514"/>
                <a:gd name="connsiteX97" fmla="*/ 1412429 w 1656184"/>
                <a:gd name="connsiteY97" fmla="*/ 1485195 h 1909514"/>
                <a:gd name="connsiteX98" fmla="*/ 1405111 w 1656184"/>
                <a:gd name="connsiteY98" fmla="*/ 1455538 h 1909514"/>
                <a:gd name="connsiteX99" fmla="*/ 1398918 w 1656184"/>
                <a:gd name="connsiteY99" fmla="*/ 1425881 h 1909514"/>
                <a:gd name="connsiteX100" fmla="*/ 1394978 w 1656184"/>
                <a:gd name="connsiteY100" fmla="*/ 1398549 h 1909514"/>
                <a:gd name="connsiteX101" fmla="*/ 1392163 w 1656184"/>
                <a:gd name="connsiteY101" fmla="*/ 1372381 h 1909514"/>
                <a:gd name="connsiteX102" fmla="*/ 1391037 w 1656184"/>
                <a:gd name="connsiteY102" fmla="*/ 1350865 h 1909514"/>
                <a:gd name="connsiteX103" fmla="*/ 1392163 w 1656184"/>
                <a:gd name="connsiteY103" fmla="*/ 1332837 h 1909514"/>
                <a:gd name="connsiteX104" fmla="*/ 1401171 w 1656184"/>
                <a:gd name="connsiteY104" fmla="*/ 1295039 h 1909514"/>
                <a:gd name="connsiteX105" fmla="*/ 1412429 w 1656184"/>
                <a:gd name="connsiteY105" fmla="*/ 1260148 h 1909514"/>
                <a:gd name="connsiteX106" fmla="*/ 1426503 w 1656184"/>
                <a:gd name="connsiteY106" fmla="*/ 1227001 h 1909514"/>
                <a:gd name="connsiteX107" fmla="*/ 1443954 w 1656184"/>
                <a:gd name="connsiteY107" fmla="*/ 1197926 h 1909514"/>
                <a:gd name="connsiteX108" fmla="*/ 1469849 w 1656184"/>
                <a:gd name="connsiteY108" fmla="*/ 1161872 h 1909514"/>
                <a:gd name="connsiteX109" fmla="*/ 1496308 w 1656184"/>
                <a:gd name="connsiteY109" fmla="*/ 1125818 h 1909514"/>
                <a:gd name="connsiteX110" fmla="*/ 1522767 w 1656184"/>
                <a:gd name="connsiteY110" fmla="*/ 1090926 h 1909514"/>
                <a:gd name="connsiteX111" fmla="*/ 1549788 w 1656184"/>
                <a:gd name="connsiteY111" fmla="*/ 1053710 h 1909514"/>
                <a:gd name="connsiteX112" fmla="*/ 1573995 w 1656184"/>
                <a:gd name="connsiteY112" fmla="*/ 1015911 h 1909514"/>
                <a:gd name="connsiteX113" fmla="*/ 1597637 w 1656184"/>
                <a:gd name="connsiteY113" fmla="*/ 976949 h 1909514"/>
                <a:gd name="connsiteX114" fmla="*/ 1617341 w 1656184"/>
                <a:gd name="connsiteY114" fmla="*/ 934499 h 1909514"/>
                <a:gd name="connsiteX115" fmla="*/ 1633666 w 1656184"/>
                <a:gd name="connsiteY115" fmla="*/ 889140 h 1909514"/>
                <a:gd name="connsiteX116" fmla="*/ 1646051 w 1656184"/>
                <a:gd name="connsiteY116" fmla="*/ 836222 h 1909514"/>
                <a:gd name="connsiteX117" fmla="*/ 1652807 w 1656184"/>
                <a:gd name="connsiteY117" fmla="*/ 782141 h 1909514"/>
                <a:gd name="connsiteX118" fmla="*/ 1656184 w 1656184"/>
                <a:gd name="connsiteY118" fmla="*/ 726897 h 1909514"/>
                <a:gd name="connsiteX119" fmla="*/ 1655059 w 1656184"/>
                <a:gd name="connsiteY119" fmla="*/ 671072 h 1909514"/>
                <a:gd name="connsiteX120" fmla="*/ 1651118 w 1656184"/>
                <a:gd name="connsiteY120" fmla="*/ 616409 h 1909514"/>
                <a:gd name="connsiteX121" fmla="*/ 1642674 w 1656184"/>
                <a:gd name="connsiteY121" fmla="*/ 563490 h 1909514"/>
                <a:gd name="connsiteX122" fmla="*/ 1631415 w 1656184"/>
                <a:gd name="connsiteY122" fmla="*/ 511736 h 1909514"/>
                <a:gd name="connsiteX123" fmla="*/ 1617341 w 1656184"/>
                <a:gd name="connsiteY123" fmla="*/ 464051 h 1909514"/>
                <a:gd name="connsiteX124" fmla="*/ 1601579 w 1656184"/>
                <a:gd name="connsiteY124" fmla="*/ 420438 h 1909514"/>
                <a:gd name="connsiteX125" fmla="*/ 1583565 w 1656184"/>
                <a:gd name="connsiteY125" fmla="*/ 381475 h 1909514"/>
                <a:gd name="connsiteX126" fmla="*/ 1556543 w 1656184"/>
                <a:gd name="connsiteY126" fmla="*/ 334954 h 1909514"/>
                <a:gd name="connsiteX127" fmla="*/ 1527270 w 1656184"/>
                <a:gd name="connsiteY127" fmla="*/ 290759 h 1909514"/>
                <a:gd name="connsiteX128" fmla="*/ 1494056 w 1656184"/>
                <a:gd name="connsiteY128" fmla="*/ 249471 h 1909514"/>
                <a:gd name="connsiteX129" fmla="*/ 1458590 w 1656184"/>
                <a:gd name="connsiteY129" fmla="*/ 209928 h 1909514"/>
                <a:gd name="connsiteX130" fmla="*/ 1419747 w 1656184"/>
                <a:gd name="connsiteY130" fmla="*/ 174455 h 1909514"/>
                <a:gd name="connsiteX131" fmla="*/ 1376400 w 1656184"/>
                <a:gd name="connsiteY131" fmla="*/ 141309 h 1909514"/>
                <a:gd name="connsiteX132" fmla="*/ 1331365 w 1656184"/>
                <a:gd name="connsiteY132" fmla="*/ 111652 h 1909514"/>
                <a:gd name="connsiteX133" fmla="*/ 1283515 w 1656184"/>
                <a:gd name="connsiteY133" fmla="*/ 85483 h 1909514"/>
                <a:gd name="connsiteX134" fmla="*/ 1231161 w 1656184"/>
                <a:gd name="connsiteY134" fmla="*/ 63386 h 1909514"/>
                <a:gd name="connsiteX135" fmla="*/ 1177119 w 1656184"/>
                <a:gd name="connsiteY135" fmla="*/ 43033 h 1909514"/>
                <a:gd name="connsiteX136" fmla="*/ 1118572 w 1656184"/>
                <a:gd name="connsiteY136" fmla="*/ 27332 h 1909514"/>
                <a:gd name="connsiteX137" fmla="*/ 1057210 w 1656184"/>
                <a:gd name="connsiteY137" fmla="*/ 14538 h 1909514"/>
                <a:gd name="connsiteX138" fmla="*/ 993036 w 1656184"/>
                <a:gd name="connsiteY138" fmla="*/ 5815 h 1909514"/>
                <a:gd name="connsiteX139" fmla="*/ 925482 w 1656184"/>
                <a:gd name="connsiteY139" fmla="*/ 582 h 1909514"/>
                <a:gd name="connsiteX140" fmla="*/ 853425 w 1656184"/>
                <a:gd name="connsiteY140" fmla="*/ 0 h 1909514"/>
                <a:gd name="connsiteX0" fmla="*/ 853425 w 1656184"/>
                <a:gd name="connsiteY0" fmla="*/ 0 h 1909514"/>
                <a:gd name="connsiteX1" fmla="*/ 789249 w 1656184"/>
                <a:gd name="connsiteY1" fmla="*/ 5234 h 1909514"/>
                <a:gd name="connsiteX2" fmla="*/ 628247 w 1656184"/>
                <a:gd name="connsiteY2" fmla="*/ 41869 h 1909514"/>
                <a:gd name="connsiteX3" fmla="*/ 580396 w 1656184"/>
                <a:gd name="connsiteY3" fmla="*/ 59896 h 1909514"/>
                <a:gd name="connsiteX4" fmla="*/ 533110 w 1656184"/>
                <a:gd name="connsiteY4" fmla="*/ 80250 h 1909514"/>
                <a:gd name="connsiteX5" fmla="*/ 486948 w 1656184"/>
                <a:gd name="connsiteY5" fmla="*/ 104673 h 1909514"/>
                <a:gd name="connsiteX6" fmla="*/ 444164 w 1656184"/>
                <a:gd name="connsiteY6" fmla="*/ 132005 h 1909514"/>
                <a:gd name="connsiteX7" fmla="*/ 403069 w 1656184"/>
                <a:gd name="connsiteY7" fmla="*/ 162825 h 1909514"/>
                <a:gd name="connsiteX8" fmla="*/ 365352 w 1656184"/>
                <a:gd name="connsiteY8" fmla="*/ 196553 h 1909514"/>
                <a:gd name="connsiteX9" fmla="*/ 330449 w 1656184"/>
                <a:gd name="connsiteY9" fmla="*/ 233188 h 1909514"/>
                <a:gd name="connsiteX10" fmla="*/ 298924 w 1656184"/>
                <a:gd name="connsiteY10" fmla="*/ 273313 h 1909514"/>
                <a:gd name="connsiteX11" fmla="*/ 271340 w 1656184"/>
                <a:gd name="connsiteY11" fmla="*/ 315764 h 1909514"/>
                <a:gd name="connsiteX12" fmla="*/ 247696 w 1656184"/>
                <a:gd name="connsiteY12" fmla="*/ 361123 h 1909514"/>
                <a:gd name="connsiteX13" fmla="*/ 227993 w 1656184"/>
                <a:gd name="connsiteY13" fmla="*/ 409970 h 1909514"/>
                <a:gd name="connsiteX14" fmla="*/ 196468 w 1656184"/>
                <a:gd name="connsiteY14" fmla="*/ 544301 h 1909514"/>
                <a:gd name="connsiteX15" fmla="*/ 193653 w 1656184"/>
                <a:gd name="connsiteY15" fmla="*/ 576865 h 1909514"/>
                <a:gd name="connsiteX16" fmla="*/ 192528 w 1656184"/>
                <a:gd name="connsiteY16" fmla="*/ 607686 h 1909514"/>
                <a:gd name="connsiteX17" fmla="*/ 193653 w 1656184"/>
                <a:gd name="connsiteY17" fmla="*/ 636180 h 1909514"/>
                <a:gd name="connsiteX18" fmla="*/ 194216 w 1656184"/>
                <a:gd name="connsiteY18" fmla="*/ 664674 h 1909514"/>
                <a:gd name="connsiteX19" fmla="*/ 194216 w 1656184"/>
                <a:gd name="connsiteY19" fmla="*/ 691424 h 1909514"/>
                <a:gd name="connsiteX20" fmla="*/ 191402 w 1656184"/>
                <a:gd name="connsiteY20" fmla="*/ 716430 h 1909514"/>
                <a:gd name="connsiteX21" fmla="*/ 182958 w 1656184"/>
                <a:gd name="connsiteY21" fmla="*/ 742016 h 1909514"/>
                <a:gd name="connsiteX22" fmla="*/ 167758 w 1656184"/>
                <a:gd name="connsiteY22" fmla="*/ 772837 h 1909514"/>
                <a:gd name="connsiteX23" fmla="*/ 149181 w 1656184"/>
                <a:gd name="connsiteY23" fmla="*/ 801331 h 1909514"/>
                <a:gd name="connsiteX24" fmla="*/ 128915 w 1656184"/>
                <a:gd name="connsiteY24" fmla="*/ 826336 h 1909514"/>
                <a:gd name="connsiteX25" fmla="*/ 107523 w 1656184"/>
                <a:gd name="connsiteY25" fmla="*/ 851923 h 1909514"/>
                <a:gd name="connsiteX26" fmla="*/ 85005 w 1656184"/>
                <a:gd name="connsiteY26" fmla="*/ 875184 h 1909514"/>
                <a:gd name="connsiteX27" fmla="*/ 62487 w 1656184"/>
                <a:gd name="connsiteY27" fmla="*/ 898445 h 1909514"/>
                <a:gd name="connsiteX28" fmla="*/ 41095 w 1656184"/>
                <a:gd name="connsiteY28" fmla="*/ 924031 h 1909514"/>
                <a:gd name="connsiteX29" fmla="*/ 33777 w 1656184"/>
                <a:gd name="connsiteY29" fmla="*/ 931009 h 1909514"/>
                <a:gd name="connsiteX30" fmla="*/ 24769 w 1656184"/>
                <a:gd name="connsiteY30" fmla="*/ 939732 h 1909514"/>
                <a:gd name="connsiteX31" fmla="*/ 15200 w 1656184"/>
                <a:gd name="connsiteY31" fmla="*/ 950199 h 1909514"/>
                <a:gd name="connsiteX32" fmla="*/ 7319 w 1656184"/>
                <a:gd name="connsiteY32" fmla="*/ 960666 h 1909514"/>
                <a:gd name="connsiteX33" fmla="*/ 2252 w 1656184"/>
                <a:gd name="connsiteY33" fmla="*/ 973460 h 1909514"/>
                <a:gd name="connsiteX34" fmla="*/ 0 w 1656184"/>
                <a:gd name="connsiteY34" fmla="*/ 987416 h 1909514"/>
                <a:gd name="connsiteX35" fmla="*/ 2815 w 1656184"/>
                <a:gd name="connsiteY35" fmla="*/ 1001955 h 1909514"/>
                <a:gd name="connsiteX36" fmla="*/ 10133 w 1656184"/>
                <a:gd name="connsiteY36" fmla="*/ 1015911 h 1909514"/>
                <a:gd name="connsiteX37" fmla="*/ 22518 w 1656184"/>
                <a:gd name="connsiteY37" fmla="*/ 1027541 h 1909514"/>
                <a:gd name="connsiteX38" fmla="*/ 36592 w 1656184"/>
                <a:gd name="connsiteY38" fmla="*/ 1035682 h 1909514"/>
                <a:gd name="connsiteX39" fmla="*/ 54043 w 1656184"/>
                <a:gd name="connsiteY39" fmla="*/ 1043243 h 1909514"/>
                <a:gd name="connsiteX40" fmla="*/ 72621 w 1656184"/>
                <a:gd name="connsiteY40" fmla="*/ 1049639 h 1909514"/>
                <a:gd name="connsiteX41" fmla="*/ 91197 w 1656184"/>
                <a:gd name="connsiteY41" fmla="*/ 1056035 h 1909514"/>
                <a:gd name="connsiteX42" fmla="*/ 109212 w 1656184"/>
                <a:gd name="connsiteY42" fmla="*/ 1062432 h 1909514"/>
                <a:gd name="connsiteX43" fmla="*/ 126663 w 1656184"/>
                <a:gd name="connsiteY43" fmla="*/ 1069992 h 1909514"/>
                <a:gd name="connsiteX44" fmla="*/ 142425 w 1656184"/>
                <a:gd name="connsiteY44" fmla="*/ 1078133 h 1909514"/>
                <a:gd name="connsiteX45" fmla="*/ 153685 w 1656184"/>
                <a:gd name="connsiteY45" fmla="*/ 1088601 h 1909514"/>
                <a:gd name="connsiteX46" fmla="*/ 150306 w 1656184"/>
                <a:gd name="connsiteY46" fmla="*/ 1102557 h 1909514"/>
                <a:gd name="connsiteX47" fmla="*/ 144114 w 1656184"/>
                <a:gd name="connsiteY47" fmla="*/ 1115351 h 1909514"/>
                <a:gd name="connsiteX48" fmla="*/ 137921 w 1656184"/>
                <a:gd name="connsiteY48" fmla="*/ 1128725 h 1909514"/>
                <a:gd name="connsiteX49" fmla="*/ 131166 w 1656184"/>
                <a:gd name="connsiteY49" fmla="*/ 1141518 h 1909514"/>
                <a:gd name="connsiteX50" fmla="*/ 124974 w 1656184"/>
                <a:gd name="connsiteY50" fmla="*/ 1154312 h 1909514"/>
                <a:gd name="connsiteX51" fmla="*/ 120471 w 1656184"/>
                <a:gd name="connsiteY51" fmla="*/ 1167105 h 1909514"/>
                <a:gd name="connsiteX52" fmla="*/ 118781 w 1656184"/>
                <a:gd name="connsiteY52" fmla="*/ 1178735 h 1909514"/>
                <a:gd name="connsiteX53" fmla="*/ 119907 w 1656184"/>
                <a:gd name="connsiteY53" fmla="*/ 1191529 h 1909514"/>
                <a:gd name="connsiteX54" fmla="*/ 126100 w 1656184"/>
                <a:gd name="connsiteY54" fmla="*/ 1203159 h 1909514"/>
                <a:gd name="connsiteX55" fmla="*/ 137359 w 1656184"/>
                <a:gd name="connsiteY55" fmla="*/ 1214790 h 1909514"/>
                <a:gd name="connsiteX56" fmla="*/ 153685 w 1656184"/>
                <a:gd name="connsiteY56" fmla="*/ 1226420 h 1909514"/>
                <a:gd name="connsiteX57" fmla="*/ 150306 w 1656184"/>
                <a:gd name="connsiteY57" fmla="*/ 1235725 h 1909514"/>
                <a:gd name="connsiteX58" fmla="*/ 145240 w 1656184"/>
                <a:gd name="connsiteY58" fmla="*/ 1245029 h 1909514"/>
                <a:gd name="connsiteX59" fmla="*/ 141300 w 1656184"/>
                <a:gd name="connsiteY59" fmla="*/ 1256077 h 1909514"/>
                <a:gd name="connsiteX60" fmla="*/ 140174 w 1656184"/>
                <a:gd name="connsiteY60" fmla="*/ 1267708 h 1909514"/>
                <a:gd name="connsiteX61" fmla="*/ 142425 w 1656184"/>
                <a:gd name="connsiteY61" fmla="*/ 1279339 h 1909514"/>
                <a:gd name="connsiteX62" fmla="*/ 148618 w 1656184"/>
                <a:gd name="connsiteY62" fmla="*/ 1289806 h 1909514"/>
                <a:gd name="connsiteX63" fmla="*/ 156499 w 1656184"/>
                <a:gd name="connsiteY63" fmla="*/ 1297947 h 1909514"/>
                <a:gd name="connsiteX64" fmla="*/ 166632 w 1656184"/>
                <a:gd name="connsiteY64" fmla="*/ 1305506 h 1909514"/>
                <a:gd name="connsiteX65" fmla="*/ 176765 w 1656184"/>
                <a:gd name="connsiteY65" fmla="*/ 1310740 h 1909514"/>
                <a:gd name="connsiteX66" fmla="*/ 186335 w 1656184"/>
                <a:gd name="connsiteY66" fmla="*/ 1317137 h 1909514"/>
                <a:gd name="connsiteX67" fmla="*/ 195343 w 1656184"/>
                <a:gd name="connsiteY67" fmla="*/ 1325860 h 1909514"/>
                <a:gd name="connsiteX68" fmla="*/ 200408 w 1656184"/>
                <a:gd name="connsiteY68" fmla="*/ 1335164 h 1909514"/>
                <a:gd name="connsiteX69" fmla="*/ 205475 w 1656184"/>
                <a:gd name="connsiteY69" fmla="*/ 1352028 h 1909514"/>
                <a:gd name="connsiteX70" fmla="*/ 205475 w 1656184"/>
                <a:gd name="connsiteY70" fmla="*/ 1371218 h 1909514"/>
                <a:gd name="connsiteX71" fmla="*/ 203787 w 1656184"/>
                <a:gd name="connsiteY71" fmla="*/ 1389245 h 1909514"/>
                <a:gd name="connsiteX72" fmla="*/ 199283 w 1656184"/>
                <a:gd name="connsiteY72" fmla="*/ 1407854 h 1909514"/>
                <a:gd name="connsiteX73" fmla="*/ 195343 w 1656184"/>
                <a:gd name="connsiteY73" fmla="*/ 1425881 h 1909514"/>
                <a:gd name="connsiteX74" fmla="*/ 192528 w 1656184"/>
                <a:gd name="connsiteY74" fmla="*/ 1442163 h 1909514"/>
                <a:gd name="connsiteX75" fmla="*/ 190276 w 1656184"/>
                <a:gd name="connsiteY75" fmla="*/ 1465424 h 1909514"/>
                <a:gd name="connsiteX76" fmla="*/ 192528 w 1656184"/>
                <a:gd name="connsiteY76" fmla="*/ 1486358 h 1909514"/>
                <a:gd name="connsiteX77" fmla="*/ 198719 w 1656184"/>
                <a:gd name="connsiteY77" fmla="*/ 1505548 h 1909514"/>
                <a:gd name="connsiteX78" fmla="*/ 206601 w 1656184"/>
                <a:gd name="connsiteY78" fmla="*/ 1522413 h 1909514"/>
                <a:gd name="connsiteX79" fmla="*/ 217860 w 1656184"/>
                <a:gd name="connsiteY79" fmla="*/ 1535787 h 1909514"/>
                <a:gd name="connsiteX80" fmla="*/ 232497 w 1656184"/>
                <a:gd name="connsiteY80" fmla="*/ 1548581 h 1909514"/>
                <a:gd name="connsiteX81" fmla="*/ 246570 w 1656184"/>
                <a:gd name="connsiteY81" fmla="*/ 1559048 h 1909514"/>
                <a:gd name="connsiteX82" fmla="*/ 262896 w 1656184"/>
                <a:gd name="connsiteY82" fmla="*/ 1567771 h 1909514"/>
                <a:gd name="connsiteX83" fmla="*/ 279221 w 1656184"/>
                <a:gd name="connsiteY83" fmla="*/ 1575331 h 1909514"/>
                <a:gd name="connsiteX84" fmla="*/ 295546 w 1656184"/>
                <a:gd name="connsiteY84" fmla="*/ 1579401 h 1909514"/>
                <a:gd name="connsiteX85" fmla="*/ 325383 w 1656184"/>
                <a:gd name="connsiteY85" fmla="*/ 1584635 h 1909514"/>
                <a:gd name="connsiteX86" fmla="*/ 356908 w 1656184"/>
                <a:gd name="connsiteY86" fmla="*/ 1586961 h 1909514"/>
                <a:gd name="connsiteX87" fmla="*/ 390121 w 1656184"/>
                <a:gd name="connsiteY87" fmla="*/ 1585798 h 1909514"/>
                <a:gd name="connsiteX88" fmla="*/ 422772 w 1656184"/>
                <a:gd name="connsiteY88" fmla="*/ 1582309 h 1909514"/>
                <a:gd name="connsiteX89" fmla="*/ 455423 w 1656184"/>
                <a:gd name="connsiteY89" fmla="*/ 1578238 h 1909514"/>
                <a:gd name="connsiteX90" fmla="*/ 486385 w 1656184"/>
                <a:gd name="connsiteY90" fmla="*/ 1571841 h 1909514"/>
                <a:gd name="connsiteX91" fmla="*/ 513969 w 1656184"/>
                <a:gd name="connsiteY91" fmla="*/ 1564281 h 1909514"/>
                <a:gd name="connsiteX92" fmla="*/ 529900 w 1656184"/>
                <a:gd name="connsiteY92" fmla="*/ 1558923 h 1909514"/>
                <a:gd name="connsiteX93" fmla="*/ 627355 w 1656184"/>
                <a:gd name="connsiteY93" fmla="*/ 1909514 h 1909514"/>
                <a:gd name="connsiteX94" fmla="*/ 699234 w 1656184"/>
                <a:gd name="connsiteY94" fmla="*/ 1702328 h 1909514"/>
                <a:gd name="connsiteX95" fmla="*/ 1413007 w 1656184"/>
                <a:gd name="connsiteY95" fmla="*/ 1487444 h 1909514"/>
                <a:gd name="connsiteX96" fmla="*/ 1412429 w 1656184"/>
                <a:gd name="connsiteY96" fmla="*/ 1485195 h 1909514"/>
                <a:gd name="connsiteX97" fmla="*/ 1405111 w 1656184"/>
                <a:gd name="connsiteY97" fmla="*/ 1455538 h 1909514"/>
                <a:gd name="connsiteX98" fmla="*/ 1398918 w 1656184"/>
                <a:gd name="connsiteY98" fmla="*/ 1425881 h 1909514"/>
                <a:gd name="connsiteX99" fmla="*/ 1394978 w 1656184"/>
                <a:gd name="connsiteY99" fmla="*/ 1398549 h 1909514"/>
                <a:gd name="connsiteX100" fmla="*/ 1392163 w 1656184"/>
                <a:gd name="connsiteY100" fmla="*/ 1372381 h 1909514"/>
                <a:gd name="connsiteX101" fmla="*/ 1391037 w 1656184"/>
                <a:gd name="connsiteY101" fmla="*/ 1350865 h 1909514"/>
                <a:gd name="connsiteX102" fmla="*/ 1392163 w 1656184"/>
                <a:gd name="connsiteY102" fmla="*/ 1332837 h 1909514"/>
                <a:gd name="connsiteX103" fmla="*/ 1401171 w 1656184"/>
                <a:gd name="connsiteY103" fmla="*/ 1295039 h 1909514"/>
                <a:gd name="connsiteX104" fmla="*/ 1412429 w 1656184"/>
                <a:gd name="connsiteY104" fmla="*/ 1260148 h 1909514"/>
                <a:gd name="connsiteX105" fmla="*/ 1426503 w 1656184"/>
                <a:gd name="connsiteY105" fmla="*/ 1227001 h 1909514"/>
                <a:gd name="connsiteX106" fmla="*/ 1443954 w 1656184"/>
                <a:gd name="connsiteY106" fmla="*/ 1197926 h 1909514"/>
                <a:gd name="connsiteX107" fmla="*/ 1469849 w 1656184"/>
                <a:gd name="connsiteY107" fmla="*/ 1161872 h 1909514"/>
                <a:gd name="connsiteX108" fmla="*/ 1496308 w 1656184"/>
                <a:gd name="connsiteY108" fmla="*/ 1125818 h 1909514"/>
                <a:gd name="connsiteX109" fmla="*/ 1522767 w 1656184"/>
                <a:gd name="connsiteY109" fmla="*/ 1090926 h 1909514"/>
                <a:gd name="connsiteX110" fmla="*/ 1549788 w 1656184"/>
                <a:gd name="connsiteY110" fmla="*/ 1053710 h 1909514"/>
                <a:gd name="connsiteX111" fmla="*/ 1573995 w 1656184"/>
                <a:gd name="connsiteY111" fmla="*/ 1015911 h 1909514"/>
                <a:gd name="connsiteX112" fmla="*/ 1597637 w 1656184"/>
                <a:gd name="connsiteY112" fmla="*/ 976949 h 1909514"/>
                <a:gd name="connsiteX113" fmla="*/ 1617341 w 1656184"/>
                <a:gd name="connsiteY113" fmla="*/ 934499 h 1909514"/>
                <a:gd name="connsiteX114" fmla="*/ 1633666 w 1656184"/>
                <a:gd name="connsiteY114" fmla="*/ 889140 h 1909514"/>
                <a:gd name="connsiteX115" fmla="*/ 1646051 w 1656184"/>
                <a:gd name="connsiteY115" fmla="*/ 836222 h 1909514"/>
                <a:gd name="connsiteX116" fmla="*/ 1652807 w 1656184"/>
                <a:gd name="connsiteY116" fmla="*/ 782141 h 1909514"/>
                <a:gd name="connsiteX117" fmla="*/ 1656184 w 1656184"/>
                <a:gd name="connsiteY117" fmla="*/ 726897 h 1909514"/>
                <a:gd name="connsiteX118" fmla="*/ 1655059 w 1656184"/>
                <a:gd name="connsiteY118" fmla="*/ 671072 h 1909514"/>
                <a:gd name="connsiteX119" fmla="*/ 1651118 w 1656184"/>
                <a:gd name="connsiteY119" fmla="*/ 616409 h 1909514"/>
                <a:gd name="connsiteX120" fmla="*/ 1642674 w 1656184"/>
                <a:gd name="connsiteY120" fmla="*/ 563490 h 1909514"/>
                <a:gd name="connsiteX121" fmla="*/ 1631415 w 1656184"/>
                <a:gd name="connsiteY121" fmla="*/ 511736 h 1909514"/>
                <a:gd name="connsiteX122" fmla="*/ 1617341 w 1656184"/>
                <a:gd name="connsiteY122" fmla="*/ 464051 h 1909514"/>
                <a:gd name="connsiteX123" fmla="*/ 1601579 w 1656184"/>
                <a:gd name="connsiteY123" fmla="*/ 420438 h 1909514"/>
                <a:gd name="connsiteX124" fmla="*/ 1583565 w 1656184"/>
                <a:gd name="connsiteY124" fmla="*/ 381475 h 1909514"/>
                <a:gd name="connsiteX125" fmla="*/ 1556543 w 1656184"/>
                <a:gd name="connsiteY125" fmla="*/ 334954 h 1909514"/>
                <a:gd name="connsiteX126" fmla="*/ 1527270 w 1656184"/>
                <a:gd name="connsiteY126" fmla="*/ 290759 h 1909514"/>
                <a:gd name="connsiteX127" fmla="*/ 1494056 w 1656184"/>
                <a:gd name="connsiteY127" fmla="*/ 249471 h 1909514"/>
                <a:gd name="connsiteX128" fmla="*/ 1458590 w 1656184"/>
                <a:gd name="connsiteY128" fmla="*/ 209928 h 1909514"/>
                <a:gd name="connsiteX129" fmla="*/ 1419747 w 1656184"/>
                <a:gd name="connsiteY129" fmla="*/ 174455 h 1909514"/>
                <a:gd name="connsiteX130" fmla="*/ 1376400 w 1656184"/>
                <a:gd name="connsiteY130" fmla="*/ 141309 h 1909514"/>
                <a:gd name="connsiteX131" fmla="*/ 1331365 w 1656184"/>
                <a:gd name="connsiteY131" fmla="*/ 111652 h 1909514"/>
                <a:gd name="connsiteX132" fmla="*/ 1283515 w 1656184"/>
                <a:gd name="connsiteY132" fmla="*/ 85483 h 1909514"/>
                <a:gd name="connsiteX133" fmla="*/ 1231161 w 1656184"/>
                <a:gd name="connsiteY133" fmla="*/ 63386 h 1909514"/>
                <a:gd name="connsiteX134" fmla="*/ 1177119 w 1656184"/>
                <a:gd name="connsiteY134" fmla="*/ 43033 h 1909514"/>
                <a:gd name="connsiteX135" fmla="*/ 1118572 w 1656184"/>
                <a:gd name="connsiteY135" fmla="*/ 27332 h 1909514"/>
                <a:gd name="connsiteX136" fmla="*/ 1057210 w 1656184"/>
                <a:gd name="connsiteY136" fmla="*/ 14538 h 1909514"/>
                <a:gd name="connsiteX137" fmla="*/ 993036 w 1656184"/>
                <a:gd name="connsiteY137" fmla="*/ 5815 h 1909514"/>
                <a:gd name="connsiteX138" fmla="*/ 925482 w 1656184"/>
                <a:gd name="connsiteY138" fmla="*/ 582 h 1909514"/>
                <a:gd name="connsiteX139" fmla="*/ 853425 w 1656184"/>
                <a:gd name="connsiteY139" fmla="*/ 0 h 1909514"/>
                <a:gd name="connsiteX0" fmla="*/ 853425 w 1656184"/>
                <a:gd name="connsiteY0" fmla="*/ 0 h 1909514"/>
                <a:gd name="connsiteX1" fmla="*/ 789249 w 1656184"/>
                <a:gd name="connsiteY1" fmla="*/ 5234 h 1909514"/>
                <a:gd name="connsiteX2" fmla="*/ 628247 w 1656184"/>
                <a:gd name="connsiteY2" fmla="*/ 41869 h 1909514"/>
                <a:gd name="connsiteX3" fmla="*/ 580396 w 1656184"/>
                <a:gd name="connsiteY3" fmla="*/ 59896 h 1909514"/>
                <a:gd name="connsiteX4" fmla="*/ 533110 w 1656184"/>
                <a:gd name="connsiteY4" fmla="*/ 80250 h 1909514"/>
                <a:gd name="connsiteX5" fmla="*/ 486948 w 1656184"/>
                <a:gd name="connsiteY5" fmla="*/ 104673 h 1909514"/>
                <a:gd name="connsiteX6" fmla="*/ 444164 w 1656184"/>
                <a:gd name="connsiteY6" fmla="*/ 132005 h 1909514"/>
                <a:gd name="connsiteX7" fmla="*/ 403069 w 1656184"/>
                <a:gd name="connsiteY7" fmla="*/ 162825 h 1909514"/>
                <a:gd name="connsiteX8" fmla="*/ 365352 w 1656184"/>
                <a:gd name="connsiteY8" fmla="*/ 196553 h 1909514"/>
                <a:gd name="connsiteX9" fmla="*/ 330449 w 1656184"/>
                <a:gd name="connsiteY9" fmla="*/ 233188 h 1909514"/>
                <a:gd name="connsiteX10" fmla="*/ 298924 w 1656184"/>
                <a:gd name="connsiteY10" fmla="*/ 273313 h 1909514"/>
                <a:gd name="connsiteX11" fmla="*/ 271340 w 1656184"/>
                <a:gd name="connsiteY11" fmla="*/ 315764 h 1909514"/>
                <a:gd name="connsiteX12" fmla="*/ 247696 w 1656184"/>
                <a:gd name="connsiteY12" fmla="*/ 361123 h 1909514"/>
                <a:gd name="connsiteX13" fmla="*/ 227993 w 1656184"/>
                <a:gd name="connsiteY13" fmla="*/ 409970 h 1909514"/>
                <a:gd name="connsiteX14" fmla="*/ 196468 w 1656184"/>
                <a:gd name="connsiteY14" fmla="*/ 544301 h 1909514"/>
                <a:gd name="connsiteX15" fmla="*/ 193653 w 1656184"/>
                <a:gd name="connsiteY15" fmla="*/ 576865 h 1909514"/>
                <a:gd name="connsiteX16" fmla="*/ 192528 w 1656184"/>
                <a:gd name="connsiteY16" fmla="*/ 607686 h 1909514"/>
                <a:gd name="connsiteX17" fmla="*/ 193653 w 1656184"/>
                <a:gd name="connsiteY17" fmla="*/ 636180 h 1909514"/>
                <a:gd name="connsiteX18" fmla="*/ 194216 w 1656184"/>
                <a:gd name="connsiteY18" fmla="*/ 664674 h 1909514"/>
                <a:gd name="connsiteX19" fmla="*/ 194216 w 1656184"/>
                <a:gd name="connsiteY19" fmla="*/ 691424 h 1909514"/>
                <a:gd name="connsiteX20" fmla="*/ 191402 w 1656184"/>
                <a:gd name="connsiteY20" fmla="*/ 716430 h 1909514"/>
                <a:gd name="connsiteX21" fmla="*/ 182958 w 1656184"/>
                <a:gd name="connsiteY21" fmla="*/ 742016 h 1909514"/>
                <a:gd name="connsiteX22" fmla="*/ 167758 w 1656184"/>
                <a:gd name="connsiteY22" fmla="*/ 772837 h 1909514"/>
                <a:gd name="connsiteX23" fmla="*/ 149181 w 1656184"/>
                <a:gd name="connsiteY23" fmla="*/ 801331 h 1909514"/>
                <a:gd name="connsiteX24" fmla="*/ 128915 w 1656184"/>
                <a:gd name="connsiteY24" fmla="*/ 826336 h 1909514"/>
                <a:gd name="connsiteX25" fmla="*/ 107523 w 1656184"/>
                <a:gd name="connsiteY25" fmla="*/ 851923 h 1909514"/>
                <a:gd name="connsiteX26" fmla="*/ 85005 w 1656184"/>
                <a:gd name="connsiteY26" fmla="*/ 875184 h 1909514"/>
                <a:gd name="connsiteX27" fmla="*/ 62487 w 1656184"/>
                <a:gd name="connsiteY27" fmla="*/ 898445 h 1909514"/>
                <a:gd name="connsiteX28" fmla="*/ 41095 w 1656184"/>
                <a:gd name="connsiteY28" fmla="*/ 924031 h 1909514"/>
                <a:gd name="connsiteX29" fmla="*/ 33777 w 1656184"/>
                <a:gd name="connsiteY29" fmla="*/ 931009 h 1909514"/>
                <a:gd name="connsiteX30" fmla="*/ 24769 w 1656184"/>
                <a:gd name="connsiteY30" fmla="*/ 939732 h 1909514"/>
                <a:gd name="connsiteX31" fmla="*/ 15200 w 1656184"/>
                <a:gd name="connsiteY31" fmla="*/ 950199 h 1909514"/>
                <a:gd name="connsiteX32" fmla="*/ 7319 w 1656184"/>
                <a:gd name="connsiteY32" fmla="*/ 960666 h 1909514"/>
                <a:gd name="connsiteX33" fmla="*/ 2252 w 1656184"/>
                <a:gd name="connsiteY33" fmla="*/ 973460 h 1909514"/>
                <a:gd name="connsiteX34" fmla="*/ 0 w 1656184"/>
                <a:gd name="connsiteY34" fmla="*/ 987416 h 1909514"/>
                <a:gd name="connsiteX35" fmla="*/ 2815 w 1656184"/>
                <a:gd name="connsiteY35" fmla="*/ 1001955 h 1909514"/>
                <a:gd name="connsiteX36" fmla="*/ 10133 w 1656184"/>
                <a:gd name="connsiteY36" fmla="*/ 1015911 h 1909514"/>
                <a:gd name="connsiteX37" fmla="*/ 22518 w 1656184"/>
                <a:gd name="connsiteY37" fmla="*/ 1027541 h 1909514"/>
                <a:gd name="connsiteX38" fmla="*/ 36592 w 1656184"/>
                <a:gd name="connsiteY38" fmla="*/ 1035682 h 1909514"/>
                <a:gd name="connsiteX39" fmla="*/ 54043 w 1656184"/>
                <a:gd name="connsiteY39" fmla="*/ 1043243 h 1909514"/>
                <a:gd name="connsiteX40" fmla="*/ 72621 w 1656184"/>
                <a:gd name="connsiteY40" fmla="*/ 1049639 h 1909514"/>
                <a:gd name="connsiteX41" fmla="*/ 91197 w 1656184"/>
                <a:gd name="connsiteY41" fmla="*/ 1056035 h 1909514"/>
                <a:gd name="connsiteX42" fmla="*/ 109212 w 1656184"/>
                <a:gd name="connsiteY42" fmla="*/ 1062432 h 1909514"/>
                <a:gd name="connsiteX43" fmla="*/ 126663 w 1656184"/>
                <a:gd name="connsiteY43" fmla="*/ 1069992 h 1909514"/>
                <a:gd name="connsiteX44" fmla="*/ 142425 w 1656184"/>
                <a:gd name="connsiteY44" fmla="*/ 1078133 h 1909514"/>
                <a:gd name="connsiteX45" fmla="*/ 153685 w 1656184"/>
                <a:gd name="connsiteY45" fmla="*/ 1088601 h 1909514"/>
                <a:gd name="connsiteX46" fmla="*/ 150306 w 1656184"/>
                <a:gd name="connsiteY46" fmla="*/ 1102557 h 1909514"/>
                <a:gd name="connsiteX47" fmla="*/ 144114 w 1656184"/>
                <a:gd name="connsiteY47" fmla="*/ 1115351 h 1909514"/>
                <a:gd name="connsiteX48" fmla="*/ 137921 w 1656184"/>
                <a:gd name="connsiteY48" fmla="*/ 1128725 h 1909514"/>
                <a:gd name="connsiteX49" fmla="*/ 131166 w 1656184"/>
                <a:gd name="connsiteY49" fmla="*/ 1141518 h 1909514"/>
                <a:gd name="connsiteX50" fmla="*/ 124974 w 1656184"/>
                <a:gd name="connsiteY50" fmla="*/ 1154312 h 1909514"/>
                <a:gd name="connsiteX51" fmla="*/ 120471 w 1656184"/>
                <a:gd name="connsiteY51" fmla="*/ 1167105 h 1909514"/>
                <a:gd name="connsiteX52" fmla="*/ 118781 w 1656184"/>
                <a:gd name="connsiteY52" fmla="*/ 1178735 h 1909514"/>
                <a:gd name="connsiteX53" fmla="*/ 119907 w 1656184"/>
                <a:gd name="connsiteY53" fmla="*/ 1191529 h 1909514"/>
                <a:gd name="connsiteX54" fmla="*/ 126100 w 1656184"/>
                <a:gd name="connsiteY54" fmla="*/ 1203159 h 1909514"/>
                <a:gd name="connsiteX55" fmla="*/ 137359 w 1656184"/>
                <a:gd name="connsiteY55" fmla="*/ 1214790 h 1909514"/>
                <a:gd name="connsiteX56" fmla="*/ 153685 w 1656184"/>
                <a:gd name="connsiteY56" fmla="*/ 1226420 h 1909514"/>
                <a:gd name="connsiteX57" fmla="*/ 150306 w 1656184"/>
                <a:gd name="connsiteY57" fmla="*/ 1235725 h 1909514"/>
                <a:gd name="connsiteX58" fmla="*/ 145240 w 1656184"/>
                <a:gd name="connsiteY58" fmla="*/ 1245029 h 1909514"/>
                <a:gd name="connsiteX59" fmla="*/ 141300 w 1656184"/>
                <a:gd name="connsiteY59" fmla="*/ 1256077 h 1909514"/>
                <a:gd name="connsiteX60" fmla="*/ 140174 w 1656184"/>
                <a:gd name="connsiteY60" fmla="*/ 1267708 h 1909514"/>
                <a:gd name="connsiteX61" fmla="*/ 142425 w 1656184"/>
                <a:gd name="connsiteY61" fmla="*/ 1279339 h 1909514"/>
                <a:gd name="connsiteX62" fmla="*/ 148618 w 1656184"/>
                <a:gd name="connsiteY62" fmla="*/ 1289806 h 1909514"/>
                <a:gd name="connsiteX63" fmla="*/ 156499 w 1656184"/>
                <a:gd name="connsiteY63" fmla="*/ 1297947 h 1909514"/>
                <a:gd name="connsiteX64" fmla="*/ 166632 w 1656184"/>
                <a:gd name="connsiteY64" fmla="*/ 1305506 h 1909514"/>
                <a:gd name="connsiteX65" fmla="*/ 176765 w 1656184"/>
                <a:gd name="connsiteY65" fmla="*/ 1310740 h 1909514"/>
                <a:gd name="connsiteX66" fmla="*/ 186335 w 1656184"/>
                <a:gd name="connsiteY66" fmla="*/ 1317137 h 1909514"/>
                <a:gd name="connsiteX67" fmla="*/ 195343 w 1656184"/>
                <a:gd name="connsiteY67" fmla="*/ 1325860 h 1909514"/>
                <a:gd name="connsiteX68" fmla="*/ 200408 w 1656184"/>
                <a:gd name="connsiteY68" fmla="*/ 1335164 h 1909514"/>
                <a:gd name="connsiteX69" fmla="*/ 205475 w 1656184"/>
                <a:gd name="connsiteY69" fmla="*/ 1352028 h 1909514"/>
                <a:gd name="connsiteX70" fmla="*/ 205475 w 1656184"/>
                <a:gd name="connsiteY70" fmla="*/ 1371218 h 1909514"/>
                <a:gd name="connsiteX71" fmla="*/ 203787 w 1656184"/>
                <a:gd name="connsiteY71" fmla="*/ 1389245 h 1909514"/>
                <a:gd name="connsiteX72" fmla="*/ 199283 w 1656184"/>
                <a:gd name="connsiteY72" fmla="*/ 1407854 h 1909514"/>
                <a:gd name="connsiteX73" fmla="*/ 195343 w 1656184"/>
                <a:gd name="connsiteY73" fmla="*/ 1425881 h 1909514"/>
                <a:gd name="connsiteX74" fmla="*/ 192528 w 1656184"/>
                <a:gd name="connsiteY74" fmla="*/ 1442163 h 1909514"/>
                <a:gd name="connsiteX75" fmla="*/ 190276 w 1656184"/>
                <a:gd name="connsiteY75" fmla="*/ 1465424 h 1909514"/>
                <a:gd name="connsiteX76" fmla="*/ 192528 w 1656184"/>
                <a:gd name="connsiteY76" fmla="*/ 1486358 h 1909514"/>
                <a:gd name="connsiteX77" fmla="*/ 198719 w 1656184"/>
                <a:gd name="connsiteY77" fmla="*/ 1505548 h 1909514"/>
                <a:gd name="connsiteX78" fmla="*/ 206601 w 1656184"/>
                <a:gd name="connsiteY78" fmla="*/ 1522413 h 1909514"/>
                <a:gd name="connsiteX79" fmla="*/ 217860 w 1656184"/>
                <a:gd name="connsiteY79" fmla="*/ 1535787 h 1909514"/>
                <a:gd name="connsiteX80" fmla="*/ 232497 w 1656184"/>
                <a:gd name="connsiteY80" fmla="*/ 1548581 h 1909514"/>
                <a:gd name="connsiteX81" fmla="*/ 246570 w 1656184"/>
                <a:gd name="connsiteY81" fmla="*/ 1559048 h 1909514"/>
                <a:gd name="connsiteX82" fmla="*/ 262896 w 1656184"/>
                <a:gd name="connsiteY82" fmla="*/ 1567771 h 1909514"/>
                <a:gd name="connsiteX83" fmla="*/ 279221 w 1656184"/>
                <a:gd name="connsiteY83" fmla="*/ 1575331 h 1909514"/>
                <a:gd name="connsiteX84" fmla="*/ 295546 w 1656184"/>
                <a:gd name="connsiteY84" fmla="*/ 1579401 h 1909514"/>
                <a:gd name="connsiteX85" fmla="*/ 325383 w 1656184"/>
                <a:gd name="connsiteY85" fmla="*/ 1584635 h 1909514"/>
                <a:gd name="connsiteX86" fmla="*/ 356908 w 1656184"/>
                <a:gd name="connsiteY86" fmla="*/ 1586961 h 1909514"/>
                <a:gd name="connsiteX87" fmla="*/ 390121 w 1656184"/>
                <a:gd name="connsiteY87" fmla="*/ 1585798 h 1909514"/>
                <a:gd name="connsiteX88" fmla="*/ 422772 w 1656184"/>
                <a:gd name="connsiteY88" fmla="*/ 1582309 h 1909514"/>
                <a:gd name="connsiteX89" fmla="*/ 455423 w 1656184"/>
                <a:gd name="connsiteY89" fmla="*/ 1578238 h 1909514"/>
                <a:gd name="connsiteX90" fmla="*/ 486385 w 1656184"/>
                <a:gd name="connsiteY90" fmla="*/ 1571841 h 1909514"/>
                <a:gd name="connsiteX91" fmla="*/ 513969 w 1656184"/>
                <a:gd name="connsiteY91" fmla="*/ 1564281 h 1909514"/>
                <a:gd name="connsiteX92" fmla="*/ 529900 w 1656184"/>
                <a:gd name="connsiteY92" fmla="*/ 1558923 h 1909514"/>
                <a:gd name="connsiteX93" fmla="*/ 627355 w 1656184"/>
                <a:gd name="connsiteY93" fmla="*/ 1909514 h 1909514"/>
                <a:gd name="connsiteX94" fmla="*/ 1413007 w 1656184"/>
                <a:gd name="connsiteY94" fmla="*/ 1487444 h 1909514"/>
                <a:gd name="connsiteX95" fmla="*/ 1412429 w 1656184"/>
                <a:gd name="connsiteY95" fmla="*/ 1485195 h 1909514"/>
                <a:gd name="connsiteX96" fmla="*/ 1405111 w 1656184"/>
                <a:gd name="connsiteY96" fmla="*/ 1455538 h 1909514"/>
                <a:gd name="connsiteX97" fmla="*/ 1398918 w 1656184"/>
                <a:gd name="connsiteY97" fmla="*/ 1425881 h 1909514"/>
                <a:gd name="connsiteX98" fmla="*/ 1394978 w 1656184"/>
                <a:gd name="connsiteY98" fmla="*/ 1398549 h 1909514"/>
                <a:gd name="connsiteX99" fmla="*/ 1392163 w 1656184"/>
                <a:gd name="connsiteY99" fmla="*/ 1372381 h 1909514"/>
                <a:gd name="connsiteX100" fmla="*/ 1391037 w 1656184"/>
                <a:gd name="connsiteY100" fmla="*/ 1350865 h 1909514"/>
                <a:gd name="connsiteX101" fmla="*/ 1392163 w 1656184"/>
                <a:gd name="connsiteY101" fmla="*/ 1332837 h 1909514"/>
                <a:gd name="connsiteX102" fmla="*/ 1401171 w 1656184"/>
                <a:gd name="connsiteY102" fmla="*/ 1295039 h 1909514"/>
                <a:gd name="connsiteX103" fmla="*/ 1412429 w 1656184"/>
                <a:gd name="connsiteY103" fmla="*/ 1260148 h 1909514"/>
                <a:gd name="connsiteX104" fmla="*/ 1426503 w 1656184"/>
                <a:gd name="connsiteY104" fmla="*/ 1227001 h 1909514"/>
                <a:gd name="connsiteX105" fmla="*/ 1443954 w 1656184"/>
                <a:gd name="connsiteY105" fmla="*/ 1197926 h 1909514"/>
                <a:gd name="connsiteX106" fmla="*/ 1469849 w 1656184"/>
                <a:gd name="connsiteY106" fmla="*/ 1161872 h 1909514"/>
                <a:gd name="connsiteX107" fmla="*/ 1496308 w 1656184"/>
                <a:gd name="connsiteY107" fmla="*/ 1125818 h 1909514"/>
                <a:gd name="connsiteX108" fmla="*/ 1522767 w 1656184"/>
                <a:gd name="connsiteY108" fmla="*/ 1090926 h 1909514"/>
                <a:gd name="connsiteX109" fmla="*/ 1549788 w 1656184"/>
                <a:gd name="connsiteY109" fmla="*/ 1053710 h 1909514"/>
                <a:gd name="connsiteX110" fmla="*/ 1573995 w 1656184"/>
                <a:gd name="connsiteY110" fmla="*/ 1015911 h 1909514"/>
                <a:gd name="connsiteX111" fmla="*/ 1597637 w 1656184"/>
                <a:gd name="connsiteY111" fmla="*/ 976949 h 1909514"/>
                <a:gd name="connsiteX112" fmla="*/ 1617341 w 1656184"/>
                <a:gd name="connsiteY112" fmla="*/ 934499 h 1909514"/>
                <a:gd name="connsiteX113" fmla="*/ 1633666 w 1656184"/>
                <a:gd name="connsiteY113" fmla="*/ 889140 h 1909514"/>
                <a:gd name="connsiteX114" fmla="*/ 1646051 w 1656184"/>
                <a:gd name="connsiteY114" fmla="*/ 836222 h 1909514"/>
                <a:gd name="connsiteX115" fmla="*/ 1652807 w 1656184"/>
                <a:gd name="connsiteY115" fmla="*/ 782141 h 1909514"/>
                <a:gd name="connsiteX116" fmla="*/ 1656184 w 1656184"/>
                <a:gd name="connsiteY116" fmla="*/ 726897 h 1909514"/>
                <a:gd name="connsiteX117" fmla="*/ 1655059 w 1656184"/>
                <a:gd name="connsiteY117" fmla="*/ 671072 h 1909514"/>
                <a:gd name="connsiteX118" fmla="*/ 1651118 w 1656184"/>
                <a:gd name="connsiteY118" fmla="*/ 616409 h 1909514"/>
                <a:gd name="connsiteX119" fmla="*/ 1642674 w 1656184"/>
                <a:gd name="connsiteY119" fmla="*/ 563490 h 1909514"/>
                <a:gd name="connsiteX120" fmla="*/ 1631415 w 1656184"/>
                <a:gd name="connsiteY120" fmla="*/ 511736 h 1909514"/>
                <a:gd name="connsiteX121" fmla="*/ 1617341 w 1656184"/>
                <a:gd name="connsiteY121" fmla="*/ 464051 h 1909514"/>
                <a:gd name="connsiteX122" fmla="*/ 1601579 w 1656184"/>
                <a:gd name="connsiteY122" fmla="*/ 420438 h 1909514"/>
                <a:gd name="connsiteX123" fmla="*/ 1583565 w 1656184"/>
                <a:gd name="connsiteY123" fmla="*/ 381475 h 1909514"/>
                <a:gd name="connsiteX124" fmla="*/ 1556543 w 1656184"/>
                <a:gd name="connsiteY124" fmla="*/ 334954 h 1909514"/>
                <a:gd name="connsiteX125" fmla="*/ 1527270 w 1656184"/>
                <a:gd name="connsiteY125" fmla="*/ 290759 h 1909514"/>
                <a:gd name="connsiteX126" fmla="*/ 1494056 w 1656184"/>
                <a:gd name="connsiteY126" fmla="*/ 249471 h 1909514"/>
                <a:gd name="connsiteX127" fmla="*/ 1458590 w 1656184"/>
                <a:gd name="connsiteY127" fmla="*/ 209928 h 1909514"/>
                <a:gd name="connsiteX128" fmla="*/ 1419747 w 1656184"/>
                <a:gd name="connsiteY128" fmla="*/ 174455 h 1909514"/>
                <a:gd name="connsiteX129" fmla="*/ 1376400 w 1656184"/>
                <a:gd name="connsiteY129" fmla="*/ 141309 h 1909514"/>
                <a:gd name="connsiteX130" fmla="*/ 1331365 w 1656184"/>
                <a:gd name="connsiteY130" fmla="*/ 111652 h 1909514"/>
                <a:gd name="connsiteX131" fmla="*/ 1283515 w 1656184"/>
                <a:gd name="connsiteY131" fmla="*/ 85483 h 1909514"/>
                <a:gd name="connsiteX132" fmla="*/ 1231161 w 1656184"/>
                <a:gd name="connsiteY132" fmla="*/ 63386 h 1909514"/>
                <a:gd name="connsiteX133" fmla="*/ 1177119 w 1656184"/>
                <a:gd name="connsiteY133" fmla="*/ 43033 h 1909514"/>
                <a:gd name="connsiteX134" fmla="*/ 1118572 w 1656184"/>
                <a:gd name="connsiteY134" fmla="*/ 27332 h 1909514"/>
                <a:gd name="connsiteX135" fmla="*/ 1057210 w 1656184"/>
                <a:gd name="connsiteY135" fmla="*/ 14538 h 1909514"/>
                <a:gd name="connsiteX136" fmla="*/ 993036 w 1656184"/>
                <a:gd name="connsiteY136" fmla="*/ 5815 h 1909514"/>
                <a:gd name="connsiteX137" fmla="*/ 925482 w 1656184"/>
                <a:gd name="connsiteY137" fmla="*/ 582 h 1909514"/>
                <a:gd name="connsiteX138" fmla="*/ 853425 w 1656184"/>
                <a:gd name="connsiteY138" fmla="*/ 0 h 190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1656184" h="1909514">
                  <a:moveTo>
                    <a:pt x="853425" y="0"/>
                  </a:moveTo>
                  <a:lnTo>
                    <a:pt x="789249" y="5234"/>
                  </a:lnTo>
                  <a:lnTo>
                    <a:pt x="628247" y="41869"/>
                  </a:lnTo>
                  <a:lnTo>
                    <a:pt x="580396" y="59896"/>
                  </a:lnTo>
                  <a:lnTo>
                    <a:pt x="533110" y="80250"/>
                  </a:lnTo>
                  <a:lnTo>
                    <a:pt x="486948" y="104673"/>
                  </a:lnTo>
                  <a:lnTo>
                    <a:pt x="444164" y="132005"/>
                  </a:lnTo>
                  <a:lnTo>
                    <a:pt x="403069" y="162825"/>
                  </a:lnTo>
                  <a:lnTo>
                    <a:pt x="365352" y="196553"/>
                  </a:lnTo>
                  <a:lnTo>
                    <a:pt x="330449" y="233188"/>
                  </a:lnTo>
                  <a:lnTo>
                    <a:pt x="298924" y="273313"/>
                  </a:lnTo>
                  <a:lnTo>
                    <a:pt x="271340" y="315764"/>
                  </a:lnTo>
                  <a:lnTo>
                    <a:pt x="247696" y="361123"/>
                  </a:lnTo>
                  <a:lnTo>
                    <a:pt x="227993" y="409970"/>
                  </a:lnTo>
                  <a:lnTo>
                    <a:pt x="196468" y="544301"/>
                  </a:lnTo>
                  <a:lnTo>
                    <a:pt x="193653" y="576865"/>
                  </a:lnTo>
                  <a:lnTo>
                    <a:pt x="192528" y="607686"/>
                  </a:lnTo>
                  <a:lnTo>
                    <a:pt x="193653" y="636180"/>
                  </a:lnTo>
                  <a:cubicBezTo>
                    <a:pt x="193840" y="645678"/>
                    <a:pt x="194028" y="655177"/>
                    <a:pt x="194216" y="664674"/>
                  </a:cubicBezTo>
                  <a:lnTo>
                    <a:pt x="194216" y="691424"/>
                  </a:lnTo>
                  <a:lnTo>
                    <a:pt x="191402" y="716430"/>
                  </a:lnTo>
                  <a:lnTo>
                    <a:pt x="182958" y="742016"/>
                  </a:lnTo>
                  <a:lnTo>
                    <a:pt x="167758" y="772837"/>
                  </a:lnTo>
                  <a:lnTo>
                    <a:pt x="149181" y="801331"/>
                  </a:lnTo>
                  <a:lnTo>
                    <a:pt x="128915" y="826336"/>
                  </a:lnTo>
                  <a:lnTo>
                    <a:pt x="107523" y="851923"/>
                  </a:lnTo>
                  <a:lnTo>
                    <a:pt x="85005" y="875184"/>
                  </a:lnTo>
                  <a:lnTo>
                    <a:pt x="62487" y="898445"/>
                  </a:lnTo>
                  <a:lnTo>
                    <a:pt x="41095" y="924031"/>
                  </a:lnTo>
                  <a:lnTo>
                    <a:pt x="33777" y="931009"/>
                  </a:lnTo>
                  <a:lnTo>
                    <a:pt x="24769" y="939732"/>
                  </a:lnTo>
                  <a:lnTo>
                    <a:pt x="15200" y="950199"/>
                  </a:lnTo>
                  <a:lnTo>
                    <a:pt x="7319" y="960666"/>
                  </a:lnTo>
                  <a:lnTo>
                    <a:pt x="2252" y="973460"/>
                  </a:lnTo>
                  <a:lnTo>
                    <a:pt x="0" y="987416"/>
                  </a:lnTo>
                  <a:lnTo>
                    <a:pt x="2815" y="1001955"/>
                  </a:lnTo>
                  <a:lnTo>
                    <a:pt x="10133" y="1015911"/>
                  </a:lnTo>
                  <a:lnTo>
                    <a:pt x="22518" y="1027541"/>
                  </a:lnTo>
                  <a:lnTo>
                    <a:pt x="36592" y="1035682"/>
                  </a:lnTo>
                  <a:lnTo>
                    <a:pt x="54043" y="1043243"/>
                  </a:lnTo>
                  <a:lnTo>
                    <a:pt x="72621" y="1049639"/>
                  </a:lnTo>
                  <a:lnTo>
                    <a:pt x="91197" y="1056035"/>
                  </a:lnTo>
                  <a:lnTo>
                    <a:pt x="109212" y="1062432"/>
                  </a:lnTo>
                  <a:lnTo>
                    <a:pt x="126663" y="1069992"/>
                  </a:lnTo>
                  <a:lnTo>
                    <a:pt x="142425" y="1078133"/>
                  </a:lnTo>
                  <a:lnTo>
                    <a:pt x="153685" y="1088601"/>
                  </a:lnTo>
                  <a:lnTo>
                    <a:pt x="150306" y="1102557"/>
                  </a:lnTo>
                  <a:lnTo>
                    <a:pt x="144114" y="1115351"/>
                  </a:lnTo>
                  <a:lnTo>
                    <a:pt x="137921" y="1128725"/>
                  </a:lnTo>
                  <a:lnTo>
                    <a:pt x="131166" y="1141518"/>
                  </a:lnTo>
                  <a:lnTo>
                    <a:pt x="124974" y="1154312"/>
                  </a:lnTo>
                  <a:lnTo>
                    <a:pt x="120471" y="1167105"/>
                  </a:lnTo>
                  <a:lnTo>
                    <a:pt x="118781" y="1178735"/>
                  </a:lnTo>
                  <a:cubicBezTo>
                    <a:pt x="119156" y="1183000"/>
                    <a:pt x="119532" y="1187264"/>
                    <a:pt x="119907" y="1191529"/>
                  </a:cubicBezTo>
                  <a:lnTo>
                    <a:pt x="126100" y="1203159"/>
                  </a:lnTo>
                  <a:lnTo>
                    <a:pt x="137359" y="1214790"/>
                  </a:lnTo>
                  <a:lnTo>
                    <a:pt x="153685" y="1226420"/>
                  </a:lnTo>
                  <a:lnTo>
                    <a:pt x="150306" y="1235725"/>
                  </a:lnTo>
                  <a:lnTo>
                    <a:pt x="145240" y="1245029"/>
                  </a:lnTo>
                  <a:lnTo>
                    <a:pt x="141300" y="1256077"/>
                  </a:lnTo>
                  <a:lnTo>
                    <a:pt x="140174" y="1267708"/>
                  </a:lnTo>
                  <a:lnTo>
                    <a:pt x="142425" y="1279339"/>
                  </a:lnTo>
                  <a:lnTo>
                    <a:pt x="148618" y="1289806"/>
                  </a:lnTo>
                  <a:lnTo>
                    <a:pt x="156499" y="1297947"/>
                  </a:lnTo>
                  <a:lnTo>
                    <a:pt x="166632" y="1305506"/>
                  </a:lnTo>
                  <a:lnTo>
                    <a:pt x="176765" y="1310740"/>
                  </a:lnTo>
                  <a:lnTo>
                    <a:pt x="186335" y="1317137"/>
                  </a:lnTo>
                  <a:lnTo>
                    <a:pt x="195343" y="1325860"/>
                  </a:lnTo>
                  <a:lnTo>
                    <a:pt x="200408" y="1335164"/>
                  </a:lnTo>
                  <a:lnTo>
                    <a:pt x="205475" y="1352028"/>
                  </a:lnTo>
                  <a:lnTo>
                    <a:pt x="205475" y="1371218"/>
                  </a:lnTo>
                  <a:lnTo>
                    <a:pt x="203787" y="1389245"/>
                  </a:lnTo>
                  <a:lnTo>
                    <a:pt x="199283" y="1407854"/>
                  </a:lnTo>
                  <a:lnTo>
                    <a:pt x="195343" y="1425881"/>
                  </a:lnTo>
                  <a:lnTo>
                    <a:pt x="192528" y="1442163"/>
                  </a:lnTo>
                  <a:lnTo>
                    <a:pt x="190276" y="1465424"/>
                  </a:lnTo>
                  <a:lnTo>
                    <a:pt x="192528" y="1486358"/>
                  </a:lnTo>
                  <a:lnTo>
                    <a:pt x="198719" y="1505548"/>
                  </a:lnTo>
                  <a:lnTo>
                    <a:pt x="206601" y="1522413"/>
                  </a:lnTo>
                  <a:lnTo>
                    <a:pt x="217860" y="1535787"/>
                  </a:lnTo>
                  <a:lnTo>
                    <a:pt x="232497" y="1548581"/>
                  </a:lnTo>
                  <a:lnTo>
                    <a:pt x="246570" y="1559048"/>
                  </a:lnTo>
                  <a:lnTo>
                    <a:pt x="262896" y="1567771"/>
                  </a:lnTo>
                  <a:lnTo>
                    <a:pt x="279221" y="1575331"/>
                  </a:lnTo>
                  <a:lnTo>
                    <a:pt x="295546" y="1579401"/>
                  </a:lnTo>
                  <a:lnTo>
                    <a:pt x="325383" y="1584635"/>
                  </a:lnTo>
                  <a:lnTo>
                    <a:pt x="356908" y="1586961"/>
                  </a:lnTo>
                  <a:lnTo>
                    <a:pt x="390121" y="1585798"/>
                  </a:lnTo>
                  <a:lnTo>
                    <a:pt x="422772" y="1582309"/>
                  </a:lnTo>
                  <a:lnTo>
                    <a:pt x="455423" y="1578238"/>
                  </a:lnTo>
                  <a:lnTo>
                    <a:pt x="486385" y="1571841"/>
                  </a:lnTo>
                  <a:lnTo>
                    <a:pt x="513969" y="1564281"/>
                  </a:lnTo>
                  <a:lnTo>
                    <a:pt x="529900" y="1558923"/>
                  </a:lnTo>
                  <a:lnTo>
                    <a:pt x="627355" y="1909514"/>
                  </a:lnTo>
                  <a:lnTo>
                    <a:pt x="1413007" y="1487444"/>
                  </a:lnTo>
                  <a:lnTo>
                    <a:pt x="1412429" y="1485195"/>
                  </a:lnTo>
                  <a:lnTo>
                    <a:pt x="1405111" y="1455538"/>
                  </a:lnTo>
                  <a:lnTo>
                    <a:pt x="1398918" y="1425881"/>
                  </a:lnTo>
                  <a:lnTo>
                    <a:pt x="1394978" y="1398549"/>
                  </a:lnTo>
                  <a:lnTo>
                    <a:pt x="1392163" y="1372381"/>
                  </a:lnTo>
                  <a:cubicBezTo>
                    <a:pt x="1391788" y="1365209"/>
                    <a:pt x="1391412" y="1358037"/>
                    <a:pt x="1391037" y="1350865"/>
                  </a:cubicBezTo>
                  <a:cubicBezTo>
                    <a:pt x="1391412" y="1344856"/>
                    <a:pt x="1391788" y="1338846"/>
                    <a:pt x="1392163" y="1332837"/>
                  </a:cubicBezTo>
                  <a:lnTo>
                    <a:pt x="1401171" y="1295039"/>
                  </a:lnTo>
                  <a:lnTo>
                    <a:pt x="1412429" y="1260148"/>
                  </a:lnTo>
                  <a:lnTo>
                    <a:pt x="1426503" y="1227001"/>
                  </a:lnTo>
                  <a:lnTo>
                    <a:pt x="1443954" y="1197926"/>
                  </a:lnTo>
                  <a:lnTo>
                    <a:pt x="1469849" y="1161872"/>
                  </a:lnTo>
                  <a:lnTo>
                    <a:pt x="1496308" y="1125818"/>
                  </a:lnTo>
                  <a:lnTo>
                    <a:pt x="1522767" y="1090926"/>
                  </a:lnTo>
                  <a:lnTo>
                    <a:pt x="1549788" y="1053710"/>
                  </a:lnTo>
                  <a:lnTo>
                    <a:pt x="1573995" y="1015911"/>
                  </a:lnTo>
                  <a:lnTo>
                    <a:pt x="1597637" y="976949"/>
                  </a:lnTo>
                  <a:lnTo>
                    <a:pt x="1617341" y="934499"/>
                  </a:lnTo>
                  <a:lnTo>
                    <a:pt x="1633666" y="889140"/>
                  </a:lnTo>
                  <a:lnTo>
                    <a:pt x="1646051" y="836222"/>
                  </a:lnTo>
                  <a:lnTo>
                    <a:pt x="1652807" y="782141"/>
                  </a:lnTo>
                  <a:lnTo>
                    <a:pt x="1656184" y="726897"/>
                  </a:lnTo>
                  <a:lnTo>
                    <a:pt x="1655059" y="671072"/>
                  </a:lnTo>
                  <a:lnTo>
                    <a:pt x="1651118" y="616409"/>
                  </a:lnTo>
                  <a:lnTo>
                    <a:pt x="1642674" y="563490"/>
                  </a:lnTo>
                  <a:lnTo>
                    <a:pt x="1631415" y="511736"/>
                  </a:lnTo>
                  <a:lnTo>
                    <a:pt x="1617341" y="464051"/>
                  </a:lnTo>
                  <a:lnTo>
                    <a:pt x="1601579" y="420438"/>
                  </a:lnTo>
                  <a:lnTo>
                    <a:pt x="1583565" y="381475"/>
                  </a:lnTo>
                  <a:lnTo>
                    <a:pt x="1556543" y="334954"/>
                  </a:lnTo>
                  <a:lnTo>
                    <a:pt x="1527270" y="290759"/>
                  </a:lnTo>
                  <a:lnTo>
                    <a:pt x="1494056" y="249471"/>
                  </a:lnTo>
                  <a:lnTo>
                    <a:pt x="1458590" y="209928"/>
                  </a:lnTo>
                  <a:lnTo>
                    <a:pt x="1419747" y="174455"/>
                  </a:lnTo>
                  <a:lnTo>
                    <a:pt x="1376400" y="141309"/>
                  </a:lnTo>
                  <a:lnTo>
                    <a:pt x="1331365" y="111652"/>
                  </a:lnTo>
                  <a:lnTo>
                    <a:pt x="1283515" y="85483"/>
                  </a:lnTo>
                  <a:lnTo>
                    <a:pt x="1231161" y="63386"/>
                  </a:lnTo>
                  <a:lnTo>
                    <a:pt x="1177119" y="43033"/>
                  </a:lnTo>
                  <a:lnTo>
                    <a:pt x="1118572" y="27332"/>
                  </a:lnTo>
                  <a:lnTo>
                    <a:pt x="1057210" y="14538"/>
                  </a:lnTo>
                  <a:lnTo>
                    <a:pt x="993036" y="5815"/>
                  </a:lnTo>
                  <a:lnTo>
                    <a:pt x="925482" y="582"/>
                  </a:lnTo>
                  <a:lnTo>
                    <a:pt x="85342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12882230-09B0-4081-ACDC-764E05CA7BDC}"/>
                </a:ext>
              </a:extLst>
            </p:cNvPr>
            <p:cNvSpPr/>
            <p:nvPr/>
          </p:nvSpPr>
          <p:spPr>
            <a:xfrm>
              <a:off x="1358088" y="4198964"/>
              <a:ext cx="1089158" cy="611109"/>
            </a:xfrm>
            <a:custGeom>
              <a:avLst/>
              <a:gdLst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10547 w 1094108"/>
                <a:gd name="connsiteY2" fmla="*/ 293729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30550 h 611110"/>
                <a:gd name="connsiteX1" fmla="*/ 119888 w 1094108"/>
                <a:gd name="connsiteY1" fmla="*/ 0 h 611110"/>
                <a:gd name="connsiteX2" fmla="*/ 1010547 w 1094108"/>
                <a:gd name="connsiteY2" fmla="*/ 323428 h 611110"/>
                <a:gd name="connsiteX3" fmla="*/ 1094108 w 1094108"/>
                <a:gd name="connsiteY3" fmla="*/ 441972 h 611110"/>
                <a:gd name="connsiteX4" fmla="*/ 1078252 w 1094108"/>
                <a:gd name="connsiteY4" fmla="*/ 547683 h 611110"/>
                <a:gd name="connsiteX5" fmla="*/ 1014825 w 1094108"/>
                <a:gd name="connsiteY5" fmla="*/ 510684 h 611110"/>
                <a:gd name="connsiteX6" fmla="*/ 998968 w 1094108"/>
                <a:gd name="connsiteY6" fmla="*/ 611110 h 611110"/>
                <a:gd name="connsiteX7" fmla="*/ 0 w 1094108"/>
                <a:gd name="connsiteY7" fmla="*/ 230550 h 611110"/>
                <a:gd name="connsiteX0" fmla="*/ 0 w 1089158"/>
                <a:gd name="connsiteY0" fmla="*/ 210751 h 611110"/>
                <a:gd name="connsiteX1" fmla="*/ 114938 w 1089158"/>
                <a:gd name="connsiteY1" fmla="*/ 0 h 611110"/>
                <a:gd name="connsiteX2" fmla="*/ 1005597 w 1089158"/>
                <a:gd name="connsiteY2" fmla="*/ 323428 h 611110"/>
                <a:gd name="connsiteX3" fmla="*/ 1089158 w 1089158"/>
                <a:gd name="connsiteY3" fmla="*/ 441972 h 611110"/>
                <a:gd name="connsiteX4" fmla="*/ 1073302 w 1089158"/>
                <a:gd name="connsiteY4" fmla="*/ 547683 h 611110"/>
                <a:gd name="connsiteX5" fmla="*/ 1009875 w 1089158"/>
                <a:gd name="connsiteY5" fmla="*/ 510684 h 611110"/>
                <a:gd name="connsiteX6" fmla="*/ 994018 w 1089158"/>
                <a:gd name="connsiteY6" fmla="*/ 611110 h 611110"/>
                <a:gd name="connsiteX7" fmla="*/ 0 w 1089158"/>
                <a:gd name="connsiteY7" fmla="*/ 210751 h 61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9158" h="611110">
                  <a:moveTo>
                    <a:pt x="0" y="210751"/>
                  </a:moveTo>
                  <a:lnTo>
                    <a:pt x="114938" y="0"/>
                  </a:lnTo>
                  <a:lnTo>
                    <a:pt x="1005597" y="323428"/>
                  </a:lnTo>
                  <a:lnTo>
                    <a:pt x="1089158" y="441972"/>
                  </a:lnTo>
                  <a:lnTo>
                    <a:pt x="1073302" y="547683"/>
                  </a:lnTo>
                  <a:lnTo>
                    <a:pt x="1009875" y="510684"/>
                  </a:lnTo>
                  <a:lnTo>
                    <a:pt x="994018" y="611110"/>
                  </a:lnTo>
                  <a:cubicBezTo>
                    <a:pt x="629604" y="505207"/>
                    <a:pt x="332989" y="337604"/>
                    <a:pt x="0" y="2107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908C5288-C1B2-4B4E-84F2-259C8FE515DD}"/>
                </a:ext>
              </a:extLst>
            </p:cNvPr>
            <p:cNvSpPr/>
            <p:nvPr/>
          </p:nvSpPr>
          <p:spPr>
            <a:xfrm>
              <a:off x="3145709" y="4476837"/>
              <a:ext cx="591981" cy="227104"/>
            </a:xfrm>
            <a:custGeom>
              <a:avLst/>
              <a:gdLst>
                <a:gd name="connsiteX0" fmla="*/ 5285 w 739976"/>
                <a:gd name="connsiteY0" fmla="*/ 68712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68712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671264"/>
                <a:gd name="connsiteY0" fmla="*/ 110997 h 206136"/>
                <a:gd name="connsiteX1" fmla="*/ 0 w 671264"/>
                <a:gd name="connsiteY1" fmla="*/ 5285 h 206136"/>
                <a:gd name="connsiteX2" fmla="*/ 158566 w 671264"/>
                <a:gd name="connsiteY2" fmla="*/ 0 h 206136"/>
                <a:gd name="connsiteX3" fmla="*/ 163852 w 671264"/>
                <a:gd name="connsiteY3" fmla="*/ 58141 h 206136"/>
                <a:gd name="connsiteX4" fmla="*/ 581409 w 671264"/>
                <a:gd name="connsiteY4" fmla="*/ 52856 h 206136"/>
                <a:gd name="connsiteX5" fmla="*/ 671264 w 671264"/>
                <a:gd name="connsiteY5" fmla="*/ 206136 h 206136"/>
                <a:gd name="connsiteX6" fmla="*/ 110996 w 671264"/>
                <a:gd name="connsiteY6" fmla="*/ 174423 h 206136"/>
                <a:gd name="connsiteX7" fmla="*/ 89854 w 671264"/>
                <a:gd name="connsiteY7" fmla="*/ 84569 h 206136"/>
                <a:gd name="connsiteX8" fmla="*/ 5285 w 671264"/>
                <a:gd name="connsiteY8" fmla="*/ 110997 h 206136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89854 w 591981"/>
                <a:gd name="connsiteY7" fmla="*/ 115812 h 221522"/>
                <a:gd name="connsiteX8" fmla="*/ 5285 w 591981"/>
                <a:gd name="connsiteY8" fmla="*/ 142240 h 221522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105475 w 591981"/>
                <a:gd name="connsiteY7" fmla="*/ 136641 h 221522"/>
                <a:gd name="connsiteX8" fmla="*/ 5285 w 591981"/>
                <a:gd name="connsiteY8" fmla="*/ 142240 h 221522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63852 w 591981"/>
                <a:gd name="connsiteY3" fmla="*/ 89384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1981" h="227104">
                  <a:moveTo>
                    <a:pt x="5285" y="142240"/>
                  </a:moveTo>
                  <a:lnTo>
                    <a:pt x="0" y="36528"/>
                  </a:lnTo>
                  <a:lnTo>
                    <a:pt x="163774" y="0"/>
                  </a:lnTo>
                  <a:cubicBezTo>
                    <a:pt x="163800" y="29795"/>
                    <a:pt x="195069" y="54382"/>
                    <a:pt x="195095" y="84177"/>
                  </a:cubicBezTo>
                  <a:cubicBezTo>
                    <a:pt x="397943" y="29168"/>
                    <a:pt x="389368" y="75290"/>
                    <a:pt x="581409" y="84099"/>
                  </a:cubicBezTo>
                  <a:lnTo>
                    <a:pt x="591981" y="221522"/>
                  </a:lnTo>
                  <a:cubicBezTo>
                    <a:pt x="431653" y="200380"/>
                    <a:pt x="276532" y="231780"/>
                    <a:pt x="116204" y="226495"/>
                  </a:cubicBezTo>
                  <a:lnTo>
                    <a:pt x="105475" y="136641"/>
                  </a:lnTo>
                  <a:lnTo>
                    <a:pt x="5285" y="14224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6BB015EF-DA86-423C-8231-A3A162BBB486}"/>
                </a:ext>
              </a:extLst>
            </p:cNvPr>
            <p:cNvSpPr/>
            <p:nvPr/>
          </p:nvSpPr>
          <p:spPr>
            <a:xfrm>
              <a:off x="1130675" y="4343401"/>
              <a:ext cx="2709784" cy="1900717"/>
            </a:xfrm>
            <a:custGeom>
              <a:avLst/>
              <a:gdLst>
                <a:gd name="connsiteX0" fmla="*/ 19050 w 2628900"/>
                <a:gd name="connsiteY0" fmla="*/ 95250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19050 w 2628900"/>
                <a:gd name="connsiteY8" fmla="*/ 95250 h 2085975"/>
                <a:gd name="connsiteX0" fmla="*/ 95250 w 2628900"/>
                <a:gd name="connsiteY0" fmla="*/ 66675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95250 w 262890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114300 h 2133600"/>
                <a:gd name="connsiteX1" fmla="*/ 137220 w 2766120"/>
                <a:gd name="connsiteY1" fmla="*/ 2133600 h 2133600"/>
                <a:gd name="connsiteX2" fmla="*/ 1823145 w 2766120"/>
                <a:gd name="connsiteY2" fmla="*/ 2133600 h 2133600"/>
                <a:gd name="connsiteX3" fmla="*/ 1842195 w 2766120"/>
                <a:gd name="connsiteY3" fmla="*/ 1628775 h 2133600"/>
                <a:gd name="connsiteX4" fmla="*/ 2766120 w 2766120"/>
                <a:gd name="connsiteY4" fmla="*/ 95250 h 2133600"/>
                <a:gd name="connsiteX5" fmla="*/ 1908870 w 2766120"/>
                <a:gd name="connsiteY5" fmla="*/ 0 h 2133600"/>
                <a:gd name="connsiteX6" fmla="*/ 2051745 w 2766120"/>
                <a:gd name="connsiteY6" fmla="*/ 809625 h 2133600"/>
                <a:gd name="connsiteX7" fmla="*/ 1270695 w 2766120"/>
                <a:gd name="connsiteY7" fmla="*/ 581025 h 2133600"/>
                <a:gd name="connsiteX8" fmla="*/ 232470 w 2766120"/>
                <a:gd name="connsiteY8" fmla="*/ 114300 h 2133600"/>
                <a:gd name="connsiteX0" fmla="*/ 232470 w 2766120"/>
                <a:gd name="connsiteY0" fmla="*/ 151521 h 2170821"/>
                <a:gd name="connsiteX1" fmla="*/ 137220 w 2766120"/>
                <a:gd name="connsiteY1" fmla="*/ 2170821 h 2170821"/>
                <a:gd name="connsiteX2" fmla="*/ 1823145 w 2766120"/>
                <a:gd name="connsiteY2" fmla="*/ 2170821 h 2170821"/>
                <a:gd name="connsiteX3" fmla="*/ 1842195 w 2766120"/>
                <a:gd name="connsiteY3" fmla="*/ 1665996 h 2170821"/>
                <a:gd name="connsiteX4" fmla="*/ 2766120 w 2766120"/>
                <a:gd name="connsiteY4" fmla="*/ 132471 h 2170821"/>
                <a:gd name="connsiteX5" fmla="*/ 1908870 w 2766120"/>
                <a:gd name="connsiteY5" fmla="*/ 37221 h 2170821"/>
                <a:gd name="connsiteX6" fmla="*/ 1937445 w 2766120"/>
                <a:gd name="connsiteY6" fmla="*/ 808746 h 2170821"/>
                <a:gd name="connsiteX7" fmla="*/ 1270695 w 2766120"/>
                <a:gd name="connsiteY7" fmla="*/ 618246 h 2170821"/>
                <a:gd name="connsiteX8" fmla="*/ 232470 w 2766120"/>
                <a:gd name="connsiteY8" fmla="*/ 151521 h 2170821"/>
                <a:gd name="connsiteX0" fmla="*/ 232470 w 2766120"/>
                <a:gd name="connsiteY0" fmla="*/ 176078 h 2195378"/>
                <a:gd name="connsiteX1" fmla="*/ 137220 w 2766120"/>
                <a:gd name="connsiteY1" fmla="*/ 2195378 h 2195378"/>
                <a:gd name="connsiteX2" fmla="*/ 1823145 w 2766120"/>
                <a:gd name="connsiteY2" fmla="*/ 2195378 h 2195378"/>
                <a:gd name="connsiteX3" fmla="*/ 1842195 w 2766120"/>
                <a:gd name="connsiteY3" fmla="*/ 1690553 h 2195378"/>
                <a:gd name="connsiteX4" fmla="*/ 2766120 w 2766120"/>
                <a:gd name="connsiteY4" fmla="*/ 157028 h 2195378"/>
                <a:gd name="connsiteX5" fmla="*/ 1908870 w 2766120"/>
                <a:gd name="connsiteY5" fmla="*/ 61778 h 2195378"/>
                <a:gd name="connsiteX6" fmla="*/ 1937445 w 2766120"/>
                <a:gd name="connsiteY6" fmla="*/ 833303 h 2195378"/>
                <a:gd name="connsiteX7" fmla="*/ 1270695 w 2766120"/>
                <a:gd name="connsiteY7" fmla="*/ 642803 h 2195378"/>
                <a:gd name="connsiteX8" fmla="*/ 232470 w 2766120"/>
                <a:gd name="connsiteY8" fmla="*/ 176078 h 2195378"/>
                <a:gd name="connsiteX0" fmla="*/ 232470 w 2661345"/>
                <a:gd name="connsiteY0" fmla="*/ 155790 h 2175090"/>
                <a:gd name="connsiteX1" fmla="*/ 137220 w 2661345"/>
                <a:gd name="connsiteY1" fmla="*/ 2175090 h 2175090"/>
                <a:gd name="connsiteX2" fmla="*/ 1823145 w 2661345"/>
                <a:gd name="connsiteY2" fmla="*/ 2175090 h 2175090"/>
                <a:gd name="connsiteX3" fmla="*/ 1842195 w 2661345"/>
                <a:gd name="connsiteY3" fmla="*/ 1670265 h 2175090"/>
                <a:gd name="connsiteX4" fmla="*/ 2661345 w 2661345"/>
                <a:gd name="connsiteY4" fmla="*/ 117690 h 2175090"/>
                <a:gd name="connsiteX5" fmla="*/ 1908870 w 2661345"/>
                <a:gd name="connsiteY5" fmla="*/ 41490 h 2175090"/>
                <a:gd name="connsiteX6" fmla="*/ 1937445 w 2661345"/>
                <a:gd name="connsiteY6" fmla="*/ 813015 h 2175090"/>
                <a:gd name="connsiteX7" fmla="*/ 1270695 w 2661345"/>
                <a:gd name="connsiteY7" fmla="*/ 622515 h 2175090"/>
                <a:gd name="connsiteX8" fmla="*/ 232470 w 2661345"/>
                <a:gd name="connsiteY8" fmla="*/ 155790 h 2175090"/>
                <a:gd name="connsiteX0" fmla="*/ 232470 w 2709520"/>
                <a:gd name="connsiteY0" fmla="*/ 155790 h 2175090"/>
                <a:gd name="connsiteX1" fmla="*/ 137220 w 2709520"/>
                <a:gd name="connsiteY1" fmla="*/ 2175090 h 2175090"/>
                <a:gd name="connsiteX2" fmla="*/ 1823145 w 2709520"/>
                <a:gd name="connsiteY2" fmla="*/ 2175090 h 2175090"/>
                <a:gd name="connsiteX3" fmla="*/ 1842195 w 2709520"/>
                <a:gd name="connsiteY3" fmla="*/ 1670265 h 2175090"/>
                <a:gd name="connsiteX4" fmla="*/ 2661345 w 2709520"/>
                <a:gd name="connsiteY4" fmla="*/ 117690 h 2175090"/>
                <a:gd name="connsiteX5" fmla="*/ 1908870 w 2709520"/>
                <a:gd name="connsiteY5" fmla="*/ 41490 h 2175090"/>
                <a:gd name="connsiteX6" fmla="*/ 1937445 w 2709520"/>
                <a:gd name="connsiteY6" fmla="*/ 813015 h 2175090"/>
                <a:gd name="connsiteX7" fmla="*/ 1270695 w 2709520"/>
                <a:gd name="connsiteY7" fmla="*/ 622515 h 2175090"/>
                <a:gd name="connsiteX8" fmla="*/ 232470 w 2709520"/>
                <a:gd name="connsiteY8" fmla="*/ 155790 h 2175090"/>
                <a:gd name="connsiteX0" fmla="*/ 232470 w 2725405"/>
                <a:gd name="connsiteY0" fmla="*/ 155790 h 2175090"/>
                <a:gd name="connsiteX1" fmla="*/ 137220 w 2725405"/>
                <a:gd name="connsiteY1" fmla="*/ 2175090 h 2175090"/>
                <a:gd name="connsiteX2" fmla="*/ 1823145 w 2725405"/>
                <a:gd name="connsiteY2" fmla="*/ 2175090 h 2175090"/>
                <a:gd name="connsiteX3" fmla="*/ 1842195 w 2725405"/>
                <a:gd name="connsiteY3" fmla="*/ 1670265 h 2175090"/>
                <a:gd name="connsiteX4" fmla="*/ 2661345 w 2725405"/>
                <a:gd name="connsiteY4" fmla="*/ 117690 h 2175090"/>
                <a:gd name="connsiteX5" fmla="*/ 1908870 w 2725405"/>
                <a:gd name="connsiteY5" fmla="*/ 41490 h 2175090"/>
                <a:gd name="connsiteX6" fmla="*/ 1937445 w 2725405"/>
                <a:gd name="connsiteY6" fmla="*/ 813015 h 2175090"/>
                <a:gd name="connsiteX7" fmla="*/ 1270695 w 2725405"/>
                <a:gd name="connsiteY7" fmla="*/ 622515 h 2175090"/>
                <a:gd name="connsiteX8" fmla="*/ 232470 w 2725405"/>
                <a:gd name="connsiteY8" fmla="*/ 155790 h 2175090"/>
                <a:gd name="connsiteX0" fmla="*/ 232470 w 2760521"/>
                <a:gd name="connsiteY0" fmla="*/ 155790 h 2175090"/>
                <a:gd name="connsiteX1" fmla="*/ 137220 w 2760521"/>
                <a:gd name="connsiteY1" fmla="*/ 2175090 h 2175090"/>
                <a:gd name="connsiteX2" fmla="*/ 1823145 w 2760521"/>
                <a:gd name="connsiteY2" fmla="*/ 2175090 h 2175090"/>
                <a:gd name="connsiteX3" fmla="*/ 1842195 w 2760521"/>
                <a:gd name="connsiteY3" fmla="*/ 1670265 h 2175090"/>
                <a:gd name="connsiteX4" fmla="*/ 2699445 w 2760521"/>
                <a:gd name="connsiteY4" fmla="*/ 117690 h 2175090"/>
                <a:gd name="connsiteX5" fmla="*/ 1908870 w 2760521"/>
                <a:gd name="connsiteY5" fmla="*/ 41490 h 2175090"/>
                <a:gd name="connsiteX6" fmla="*/ 1937445 w 2760521"/>
                <a:gd name="connsiteY6" fmla="*/ 813015 h 2175090"/>
                <a:gd name="connsiteX7" fmla="*/ 1270695 w 2760521"/>
                <a:gd name="connsiteY7" fmla="*/ 622515 h 2175090"/>
                <a:gd name="connsiteX8" fmla="*/ 232470 w 2760521"/>
                <a:gd name="connsiteY8" fmla="*/ 155790 h 2175090"/>
                <a:gd name="connsiteX0" fmla="*/ 232470 w 2757220"/>
                <a:gd name="connsiteY0" fmla="*/ 155790 h 2175090"/>
                <a:gd name="connsiteX1" fmla="*/ 137220 w 2757220"/>
                <a:gd name="connsiteY1" fmla="*/ 2175090 h 2175090"/>
                <a:gd name="connsiteX2" fmla="*/ 1823145 w 2757220"/>
                <a:gd name="connsiteY2" fmla="*/ 2175090 h 2175090"/>
                <a:gd name="connsiteX3" fmla="*/ 1842195 w 2757220"/>
                <a:gd name="connsiteY3" fmla="*/ 1670265 h 2175090"/>
                <a:gd name="connsiteX4" fmla="*/ 2699445 w 2757220"/>
                <a:gd name="connsiteY4" fmla="*/ 117690 h 2175090"/>
                <a:gd name="connsiteX5" fmla="*/ 1908870 w 2757220"/>
                <a:gd name="connsiteY5" fmla="*/ 41490 h 2175090"/>
                <a:gd name="connsiteX6" fmla="*/ 1937445 w 2757220"/>
                <a:gd name="connsiteY6" fmla="*/ 813015 h 2175090"/>
                <a:gd name="connsiteX7" fmla="*/ 1270695 w 2757220"/>
                <a:gd name="connsiteY7" fmla="*/ 622515 h 2175090"/>
                <a:gd name="connsiteX8" fmla="*/ 232470 w 2757220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47713 h 2167013"/>
                <a:gd name="connsiteX1" fmla="*/ 137220 w 2741311"/>
                <a:gd name="connsiteY1" fmla="*/ 2167013 h 2167013"/>
                <a:gd name="connsiteX2" fmla="*/ 1823145 w 2741311"/>
                <a:gd name="connsiteY2" fmla="*/ 2167013 h 2167013"/>
                <a:gd name="connsiteX3" fmla="*/ 1842195 w 2741311"/>
                <a:gd name="connsiteY3" fmla="*/ 1662188 h 2167013"/>
                <a:gd name="connsiteX4" fmla="*/ 2699445 w 2741311"/>
                <a:gd name="connsiteY4" fmla="*/ 109613 h 2167013"/>
                <a:gd name="connsiteX5" fmla="*/ 1908870 w 2741311"/>
                <a:gd name="connsiteY5" fmla="*/ 33413 h 2167013"/>
                <a:gd name="connsiteX6" fmla="*/ 1937445 w 2741311"/>
                <a:gd name="connsiteY6" fmla="*/ 804938 h 2167013"/>
                <a:gd name="connsiteX7" fmla="*/ 1270695 w 2741311"/>
                <a:gd name="connsiteY7" fmla="*/ 614438 h 2167013"/>
                <a:gd name="connsiteX8" fmla="*/ 232470 w 2741311"/>
                <a:gd name="connsiteY8" fmla="*/ 147713 h 2167013"/>
                <a:gd name="connsiteX0" fmla="*/ 232470 w 2741311"/>
                <a:gd name="connsiteY0" fmla="*/ 95560 h 2114860"/>
                <a:gd name="connsiteX1" fmla="*/ 137220 w 2741311"/>
                <a:gd name="connsiteY1" fmla="*/ 2114860 h 2114860"/>
                <a:gd name="connsiteX2" fmla="*/ 1823145 w 2741311"/>
                <a:gd name="connsiteY2" fmla="*/ 2114860 h 2114860"/>
                <a:gd name="connsiteX3" fmla="*/ 1842195 w 2741311"/>
                <a:gd name="connsiteY3" fmla="*/ 1610035 h 2114860"/>
                <a:gd name="connsiteX4" fmla="*/ 2699445 w 2741311"/>
                <a:gd name="connsiteY4" fmla="*/ 57460 h 2114860"/>
                <a:gd name="connsiteX5" fmla="*/ 1927920 w 2741311"/>
                <a:gd name="connsiteY5" fmla="*/ 47935 h 2114860"/>
                <a:gd name="connsiteX6" fmla="*/ 1937445 w 2741311"/>
                <a:gd name="connsiteY6" fmla="*/ 752785 h 2114860"/>
                <a:gd name="connsiteX7" fmla="*/ 1270695 w 2741311"/>
                <a:gd name="connsiteY7" fmla="*/ 562285 h 2114860"/>
                <a:gd name="connsiteX8" fmla="*/ 232470 w 2741311"/>
                <a:gd name="connsiteY8" fmla="*/ 95560 h 2114860"/>
                <a:gd name="connsiteX0" fmla="*/ 232470 w 2741311"/>
                <a:gd name="connsiteY0" fmla="*/ 189280 h 2208580"/>
                <a:gd name="connsiteX1" fmla="*/ 137220 w 2741311"/>
                <a:gd name="connsiteY1" fmla="*/ 2208580 h 2208580"/>
                <a:gd name="connsiteX2" fmla="*/ 1823145 w 2741311"/>
                <a:gd name="connsiteY2" fmla="*/ 2208580 h 2208580"/>
                <a:gd name="connsiteX3" fmla="*/ 1842195 w 2741311"/>
                <a:gd name="connsiteY3" fmla="*/ 1703755 h 2208580"/>
                <a:gd name="connsiteX4" fmla="*/ 2699445 w 2741311"/>
                <a:gd name="connsiteY4" fmla="*/ 151180 h 2208580"/>
                <a:gd name="connsiteX5" fmla="*/ 1908870 w 2741311"/>
                <a:gd name="connsiteY5" fmla="*/ 27355 h 2208580"/>
                <a:gd name="connsiteX6" fmla="*/ 1937445 w 2741311"/>
                <a:gd name="connsiteY6" fmla="*/ 846505 h 2208580"/>
                <a:gd name="connsiteX7" fmla="*/ 1270695 w 2741311"/>
                <a:gd name="connsiteY7" fmla="*/ 656005 h 2208580"/>
                <a:gd name="connsiteX8" fmla="*/ 232470 w 2741311"/>
                <a:gd name="connsiteY8" fmla="*/ 189280 h 2208580"/>
                <a:gd name="connsiteX0" fmla="*/ 232470 w 2741311"/>
                <a:gd name="connsiteY0" fmla="*/ 213274 h 2232574"/>
                <a:gd name="connsiteX1" fmla="*/ 137220 w 2741311"/>
                <a:gd name="connsiteY1" fmla="*/ 2232574 h 2232574"/>
                <a:gd name="connsiteX2" fmla="*/ 1823145 w 2741311"/>
                <a:gd name="connsiteY2" fmla="*/ 2232574 h 2232574"/>
                <a:gd name="connsiteX3" fmla="*/ 1842195 w 2741311"/>
                <a:gd name="connsiteY3" fmla="*/ 1727749 h 2232574"/>
                <a:gd name="connsiteX4" fmla="*/ 2699445 w 2741311"/>
                <a:gd name="connsiteY4" fmla="*/ 175174 h 2232574"/>
                <a:gd name="connsiteX5" fmla="*/ 2127946 w 2741311"/>
                <a:gd name="connsiteY5" fmla="*/ 127549 h 2232574"/>
                <a:gd name="connsiteX6" fmla="*/ 1908870 w 2741311"/>
                <a:gd name="connsiteY6" fmla="*/ 51349 h 2232574"/>
                <a:gd name="connsiteX7" fmla="*/ 1937445 w 2741311"/>
                <a:gd name="connsiteY7" fmla="*/ 870499 h 2232574"/>
                <a:gd name="connsiteX8" fmla="*/ 1270695 w 2741311"/>
                <a:gd name="connsiteY8" fmla="*/ 679999 h 2232574"/>
                <a:gd name="connsiteX9" fmla="*/ 232470 w 2741311"/>
                <a:gd name="connsiteY9" fmla="*/ 213274 h 2232574"/>
                <a:gd name="connsiteX0" fmla="*/ 232470 w 2741311"/>
                <a:gd name="connsiteY0" fmla="*/ 214182 h 2233482"/>
                <a:gd name="connsiteX1" fmla="*/ 137220 w 2741311"/>
                <a:gd name="connsiteY1" fmla="*/ 2233482 h 2233482"/>
                <a:gd name="connsiteX2" fmla="*/ 1823145 w 2741311"/>
                <a:gd name="connsiteY2" fmla="*/ 2233482 h 2233482"/>
                <a:gd name="connsiteX3" fmla="*/ 1842195 w 2741311"/>
                <a:gd name="connsiteY3" fmla="*/ 1728657 h 2233482"/>
                <a:gd name="connsiteX4" fmla="*/ 2699445 w 2741311"/>
                <a:gd name="connsiteY4" fmla="*/ 176082 h 2233482"/>
                <a:gd name="connsiteX5" fmla="*/ 2048663 w 2741311"/>
                <a:gd name="connsiteY5" fmla="*/ 123172 h 2233482"/>
                <a:gd name="connsiteX6" fmla="*/ 1908870 w 2741311"/>
                <a:gd name="connsiteY6" fmla="*/ 52257 h 2233482"/>
                <a:gd name="connsiteX7" fmla="*/ 1937445 w 2741311"/>
                <a:gd name="connsiteY7" fmla="*/ 871407 h 2233482"/>
                <a:gd name="connsiteX8" fmla="*/ 1270695 w 2741311"/>
                <a:gd name="connsiteY8" fmla="*/ 680907 h 2233482"/>
                <a:gd name="connsiteX9" fmla="*/ 232470 w 2741311"/>
                <a:gd name="connsiteY9" fmla="*/ 214182 h 2233482"/>
                <a:gd name="connsiteX0" fmla="*/ 232470 w 2741311"/>
                <a:gd name="connsiteY0" fmla="*/ 228069 h 2247369"/>
                <a:gd name="connsiteX1" fmla="*/ 137220 w 2741311"/>
                <a:gd name="connsiteY1" fmla="*/ 2247369 h 2247369"/>
                <a:gd name="connsiteX2" fmla="*/ 1823145 w 2741311"/>
                <a:gd name="connsiteY2" fmla="*/ 2247369 h 2247369"/>
                <a:gd name="connsiteX3" fmla="*/ 1842195 w 2741311"/>
                <a:gd name="connsiteY3" fmla="*/ 1742544 h 2247369"/>
                <a:gd name="connsiteX4" fmla="*/ 2699445 w 2741311"/>
                <a:gd name="connsiteY4" fmla="*/ 189969 h 2247369"/>
                <a:gd name="connsiteX5" fmla="*/ 2048663 w 2741311"/>
                <a:gd name="connsiteY5" fmla="*/ 137059 h 2247369"/>
                <a:gd name="connsiteX6" fmla="*/ 1908870 w 2741311"/>
                <a:gd name="connsiteY6" fmla="*/ 66144 h 2247369"/>
                <a:gd name="connsiteX7" fmla="*/ 1937445 w 2741311"/>
                <a:gd name="connsiteY7" fmla="*/ 885294 h 2247369"/>
                <a:gd name="connsiteX8" fmla="*/ 1270695 w 2741311"/>
                <a:gd name="connsiteY8" fmla="*/ 694794 h 2247369"/>
                <a:gd name="connsiteX9" fmla="*/ 232470 w 2741311"/>
                <a:gd name="connsiteY9" fmla="*/ 228069 h 2247369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188264 h 2207564"/>
                <a:gd name="connsiteX1" fmla="*/ 137220 w 2741311"/>
                <a:gd name="connsiteY1" fmla="*/ 2207564 h 2207564"/>
                <a:gd name="connsiteX2" fmla="*/ 1823145 w 2741311"/>
                <a:gd name="connsiteY2" fmla="*/ 2207564 h 2207564"/>
                <a:gd name="connsiteX3" fmla="*/ 1842195 w 2741311"/>
                <a:gd name="connsiteY3" fmla="*/ 1702739 h 2207564"/>
                <a:gd name="connsiteX4" fmla="*/ 2699445 w 2741311"/>
                <a:gd name="connsiteY4" fmla="*/ 150164 h 2207564"/>
                <a:gd name="connsiteX5" fmla="*/ 2048663 w 2741311"/>
                <a:gd name="connsiteY5" fmla="*/ 97254 h 2207564"/>
                <a:gd name="connsiteX6" fmla="*/ 2040679 w 2741311"/>
                <a:gd name="connsiteY6" fmla="*/ 4591 h 2207564"/>
                <a:gd name="connsiteX7" fmla="*/ 1908870 w 2741311"/>
                <a:gd name="connsiteY7" fmla="*/ 26339 h 2207564"/>
                <a:gd name="connsiteX8" fmla="*/ 1937445 w 2741311"/>
                <a:gd name="connsiteY8" fmla="*/ 845489 h 2207564"/>
                <a:gd name="connsiteX9" fmla="*/ 1270695 w 2741311"/>
                <a:gd name="connsiteY9" fmla="*/ 654989 h 2207564"/>
                <a:gd name="connsiteX10" fmla="*/ 232470 w 2741311"/>
                <a:gd name="connsiteY10" fmla="*/ 188264 h 2207564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4220"/>
                <a:gd name="connsiteY0" fmla="*/ 183976 h 2203276"/>
                <a:gd name="connsiteX1" fmla="*/ 137220 w 2664220"/>
                <a:gd name="connsiteY1" fmla="*/ 2203276 h 2203276"/>
                <a:gd name="connsiteX2" fmla="*/ 1823145 w 2664220"/>
                <a:gd name="connsiteY2" fmla="*/ 2203276 h 2203276"/>
                <a:gd name="connsiteX3" fmla="*/ 1842195 w 2664220"/>
                <a:gd name="connsiteY3" fmla="*/ 1698451 h 2203276"/>
                <a:gd name="connsiteX4" fmla="*/ 2614876 w 2664220"/>
                <a:gd name="connsiteY4" fmla="*/ 119448 h 2203276"/>
                <a:gd name="connsiteX5" fmla="*/ 2048663 w 2664220"/>
                <a:gd name="connsiteY5" fmla="*/ 92966 h 2203276"/>
                <a:gd name="connsiteX6" fmla="*/ 2040679 w 2664220"/>
                <a:gd name="connsiteY6" fmla="*/ 303 h 2203276"/>
                <a:gd name="connsiteX7" fmla="*/ 1908870 w 2664220"/>
                <a:gd name="connsiteY7" fmla="*/ 22051 h 2203276"/>
                <a:gd name="connsiteX8" fmla="*/ 1937445 w 2664220"/>
                <a:gd name="connsiteY8" fmla="*/ 841201 h 2203276"/>
                <a:gd name="connsiteX9" fmla="*/ 1270695 w 2664220"/>
                <a:gd name="connsiteY9" fmla="*/ 650701 h 2203276"/>
                <a:gd name="connsiteX10" fmla="*/ 232470 w 2664220"/>
                <a:gd name="connsiteY10" fmla="*/ 183976 h 2203276"/>
                <a:gd name="connsiteX0" fmla="*/ 232470 w 2695242"/>
                <a:gd name="connsiteY0" fmla="*/ 183976 h 2203276"/>
                <a:gd name="connsiteX1" fmla="*/ 137220 w 2695242"/>
                <a:gd name="connsiteY1" fmla="*/ 2203276 h 2203276"/>
                <a:gd name="connsiteX2" fmla="*/ 1823145 w 2695242"/>
                <a:gd name="connsiteY2" fmla="*/ 2203276 h 2203276"/>
                <a:gd name="connsiteX3" fmla="*/ 1842195 w 2695242"/>
                <a:gd name="connsiteY3" fmla="*/ 1698451 h 2203276"/>
                <a:gd name="connsiteX4" fmla="*/ 2614876 w 2695242"/>
                <a:gd name="connsiteY4" fmla="*/ 119448 h 2203276"/>
                <a:gd name="connsiteX5" fmla="*/ 2048663 w 2695242"/>
                <a:gd name="connsiteY5" fmla="*/ 92966 h 2203276"/>
                <a:gd name="connsiteX6" fmla="*/ 2040679 w 2695242"/>
                <a:gd name="connsiteY6" fmla="*/ 303 h 2203276"/>
                <a:gd name="connsiteX7" fmla="*/ 1908870 w 2695242"/>
                <a:gd name="connsiteY7" fmla="*/ 22051 h 2203276"/>
                <a:gd name="connsiteX8" fmla="*/ 1937445 w 2695242"/>
                <a:gd name="connsiteY8" fmla="*/ 841201 h 2203276"/>
                <a:gd name="connsiteX9" fmla="*/ 1270695 w 2695242"/>
                <a:gd name="connsiteY9" fmla="*/ 650701 h 2203276"/>
                <a:gd name="connsiteX10" fmla="*/ 232470 w 2695242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270695 w 2718665"/>
                <a:gd name="connsiteY9" fmla="*/ 650701 h 2203276"/>
                <a:gd name="connsiteX10" fmla="*/ 232470 w 2718665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20059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17457 w 2764339"/>
                <a:gd name="connsiteY2" fmla="*/ 2203276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31749 w 2769306"/>
                <a:gd name="connsiteY0" fmla="*/ 183976 h 2390955"/>
                <a:gd name="connsiteX1" fmla="*/ 138828 w 2769306"/>
                <a:gd name="connsiteY1" fmla="*/ 2064983 h 2390955"/>
                <a:gd name="connsiteX2" fmla="*/ 1878728 w 2769306"/>
                <a:gd name="connsiteY2" fmla="*/ 2390955 h 2390955"/>
                <a:gd name="connsiteX3" fmla="*/ 1841474 w 2769306"/>
                <a:gd name="connsiteY3" fmla="*/ 1698451 h 2390955"/>
                <a:gd name="connsiteX4" fmla="*/ 2674026 w 2769306"/>
                <a:gd name="connsiteY4" fmla="*/ 130334 h 2390955"/>
                <a:gd name="connsiteX5" fmla="*/ 2064270 w 2769306"/>
                <a:gd name="connsiteY5" fmla="*/ 98409 h 2390955"/>
                <a:gd name="connsiteX6" fmla="*/ 2039958 w 2769306"/>
                <a:gd name="connsiteY6" fmla="*/ 303 h 2390955"/>
                <a:gd name="connsiteX7" fmla="*/ 1908149 w 2769306"/>
                <a:gd name="connsiteY7" fmla="*/ 22051 h 2390955"/>
                <a:gd name="connsiteX8" fmla="*/ 1910297 w 2769306"/>
                <a:gd name="connsiteY8" fmla="*/ 783060 h 2390955"/>
                <a:gd name="connsiteX9" fmla="*/ 1236554 w 2769306"/>
                <a:gd name="connsiteY9" fmla="*/ 497145 h 2390955"/>
                <a:gd name="connsiteX10" fmla="*/ 1140747 w 2769306"/>
                <a:gd name="connsiteY10" fmla="*/ 572491 h 2390955"/>
                <a:gd name="connsiteX11" fmla="*/ 231749 w 2769306"/>
                <a:gd name="connsiteY11" fmla="*/ 183976 h 2390955"/>
                <a:gd name="connsiteX0" fmla="*/ 221873 w 2759430"/>
                <a:gd name="connsiteY0" fmla="*/ 183976 h 2390955"/>
                <a:gd name="connsiteX1" fmla="*/ 128952 w 2759430"/>
                <a:gd name="connsiteY1" fmla="*/ 2064983 h 2390955"/>
                <a:gd name="connsiteX2" fmla="*/ 1868852 w 2759430"/>
                <a:gd name="connsiteY2" fmla="*/ 2390955 h 2390955"/>
                <a:gd name="connsiteX3" fmla="*/ 1831598 w 2759430"/>
                <a:gd name="connsiteY3" fmla="*/ 1698451 h 2390955"/>
                <a:gd name="connsiteX4" fmla="*/ 2664150 w 2759430"/>
                <a:gd name="connsiteY4" fmla="*/ 130334 h 2390955"/>
                <a:gd name="connsiteX5" fmla="*/ 2054394 w 2759430"/>
                <a:gd name="connsiteY5" fmla="*/ 98409 h 2390955"/>
                <a:gd name="connsiteX6" fmla="*/ 2030082 w 2759430"/>
                <a:gd name="connsiteY6" fmla="*/ 303 h 2390955"/>
                <a:gd name="connsiteX7" fmla="*/ 1898273 w 2759430"/>
                <a:gd name="connsiteY7" fmla="*/ 22051 h 2390955"/>
                <a:gd name="connsiteX8" fmla="*/ 1900421 w 2759430"/>
                <a:gd name="connsiteY8" fmla="*/ 783060 h 2390955"/>
                <a:gd name="connsiteX9" fmla="*/ 1226678 w 2759430"/>
                <a:gd name="connsiteY9" fmla="*/ 497145 h 2390955"/>
                <a:gd name="connsiteX10" fmla="*/ 1130871 w 2759430"/>
                <a:gd name="connsiteY10" fmla="*/ 572491 h 2390955"/>
                <a:gd name="connsiteX11" fmla="*/ 221873 w 2759430"/>
                <a:gd name="connsiteY11" fmla="*/ 183976 h 2390955"/>
                <a:gd name="connsiteX0" fmla="*/ 221873 w 2759430"/>
                <a:gd name="connsiteY0" fmla="*/ 183976 h 2065462"/>
                <a:gd name="connsiteX1" fmla="*/ 128952 w 2759430"/>
                <a:gd name="connsiteY1" fmla="*/ 2064983 h 2065462"/>
                <a:gd name="connsiteX2" fmla="*/ 1852414 w 2759430"/>
                <a:gd name="connsiteY2" fmla="*/ 2065462 h 2065462"/>
                <a:gd name="connsiteX3" fmla="*/ 1831598 w 2759430"/>
                <a:gd name="connsiteY3" fmla="*/ 1698451 h 2065462"/>
                <a:gd name="connsiteX4" fmla="*/ 2664150 w 2759430"/>
                <a:gd name="connsiteY4" fmla="*/ 130334 h 2065462"/>
                <a:gd name="connsiteX5" fmla="*/ 2054394 w 2759430"/>
                <a:gd name="connsiteY5" fmla="*/ 98409 h 2065462"/>
                <a:gd name="connsiteX6" fmla="*/ 2030082 w 2759430"/>
                <a:gd name="connsiteY6" fmla="*/ 303 h 2065462"/>
                <a:gd name="connsiteX7" fmla="*/ 1898273 w 2759430"/>
                <a:gd name="connsiteY7" fmla="*/ 22051 h 2065462"/>
                <a:gd name="connsiteX8" fmla="*/ 1900421 w 2759430"/>
                <a:gd name="connsiteY8" fmla="*/ 783060 h 2065462"/>
                <a:gd name="connsiteX9" fmla="*/ 1226678 w 2759430"/>
                <a:gd name="connsiteY9" fmla="*/ 497145 h 2065462"/>
                <a:gd name="connsiteX10" fmla="*/ 1130871 w 2759430"/>
                <a:gd name="connsiteY10" fmla="*/ 572491 h 2065462"/>
                <a:gd name="connsiteX11" fmla="*/ 221873 w 2759430"/>
                <a:gd name="connsiteY11" fmla="*/ 183976 h 2065462"/>
                <a:gd name="connsiteX0" fmla="*/ 221873 w 2759430"/>
                <a:gd name="connsiteY0" fmla="*/ 183976 h 2068751"/>
                <a:gd name="connsiteX1" fmla="*/ 128952 w 2759430"/>
                <a:gd name="connsiteY1" fmla="*/ 2064983 h 2068751"/>
                <a:gd name="connsiteX2" fmla="*/ 1852414 w 2759430"/>
                <a:gd name="connsiteY2" fmla="*/ 2068751 h 2068751"/>
                <a:gd name="connsiteX3" fmla="*/ 1831598 w 2759430"/>
                <a:gd name="connsiteY3" fmla="*/ 1698451 h 2068751"/>
                <a:gd name="connsiteX4" fmla="*/ 2664150 w 2759430"/>
                <a:gd name="connsiteY4" fmla="*/ 130334 h 2068751"/>
                <a:gd name="connsiteX5" fmla="*/ 2054394 w 2759430"/>
                <a:gd name="connsiteY5" fmla="*/ 98409 h 2068751"/>
                <a:gd name="connsiteX6" fmla="*/ 2030082 w 2759430"/>
                <a:gd name="connsiteY6" fmla="*/ 303 h 2068751"/>
                <a:gd name="connsiteX7" fmla="*/ 1898273 w 2759430"/>
                <a:gd name="connsiteY7" fmla="*/ 22051 h 2068751"/>
                <a:gd name="connsiteX8" fmla="*/ 1900421 w 2759430"/>
                <a:gd name="connsiteY8" fmla="*/ 783060 h 2068751"/>
                <a:gd name="connsiteX9" fmla="*/ 1226678 w 2759430"/>
                <a:gd name="connsiteY9" fmla="*/ 497145 h 2068751"/>
                <a:gd name="connsiteX10" fmla="*/ 1130871 w 2759430"/>
                <a:gd name="connsiteY10" fmla="*/ 572491 h 2068751"/>
                <a:gd name="connsiteX11" fmla="*/ 221873 w 2759430"/>
                <a:gd name="connsiteY11" fmla="*/ 183976 h 2068751"/>
                <a:gd name="connsiteX0" fmla="*/ 221873 w 2759430"/>
                <a:gd name="connsiteY0" fmla="*/ 183976 h 2077670"/>
                <a:gd name="connsiteX1" fmla="*/ 128952 w 2759430"/>
                <a:gd name="connsiteY1" fmla="*/ 2064983 h 2077670"/>
                <a:gd name="connsiteX2" fmla="*/ 1861333 w 2759430"/>
                <a:gd name="connsiteY2" fmla="*/ 2077670 h 2077670"/>
                <a:gd name="connsiteX3" fmla="*/ 1831598 w 2759430"/>
                <a:gd name="connsiteY3" fmla="*/ 1698451 h 2077670"/>
                <a:gd name="connsiteX4" fmla="*/ 2664150 w 2759430"/>
                <a:gd name="connsiteY4" fmla="*/ 130334 h 2077670"/>
                <a:gd name="connsiteX5" fmla="*/ 2054394 w 2759430"/>
                <a:gd name="connsiteY5" fmla="*/ 98409 h 2077670"/>
                <a:gd name="connsiteX6" fmla="*/ 2030082 w 2759430"/>
                <a:gd name="connsiteY6" fmla="*/ 303 h 2077670"/>
                <a:gd name="connsiteX7" fmla="*/ 1898273 w 2759430"/>
                <a:gd name="connsiteY7" fmla="*/ 22051 h 2077670"/>
                <a:gd name="connsiteX8" fmla="*/ 1900421 w 2759430"/>
                <a:gd name="connsiteY8" fmla="*/ 783060 h 2077670"/>
                <a:gd name="connsiteX9" fmla="*/ 1226678 w 2759430"/>
                <a:gd name="connsiteY9" fmla="*/ 497145 h 2077670"/>
                <a:gd name="connsiteX10" fmla="*/ 1130871 w 2759430"/>
                <a:gd name="connsiteY10" fmla="*/ 572491 h 2077670"/>
                <a:gd name="connsiteX11" fmla="*/ 221873 w 2759430"/>
                <a:gd name="connsiteY11" fmla="*/ 183976 h 2077670"/>
                <a:gd name="connsiteX0" fmla="*/ 221873 w 2760753"/>
                <a:gd name="connsiteY0" fmla="*/ 183976 h 2077670"/>
                <a:gd name="connsiteX1" fmla="*/ 128952 w 2760753"/>
                <a:gd name="connsiteY1" fmla="*/ 2064983 h 2077670"/>
                <a:gd name="connsiteX2" fmla="*/ 1861333 w 2760753"/>
                <a:gd name="connsiteY2" fmla="*/ 2077670 h 2077670"/>
                <a:gd name="connsiteX3" fmla="*/ 1841497 w 2760753"/>
                <a:gd name="connsiteY3" fmla="*/ 1807346 h 2077670"/>
                <a:gd name="connsiteX4" fmla="*/ 2664150 w 2760753"/>
                <a:gd name="connsiteY4" fmla="*/ 130334 h 2077670"/>
                <a:gd name="connsiteX5" fmla="*/ 2054394 w 2760753"/>
                <a:gd name="connsiteY5" fmla="*/ 98409 h 2077670"/>
                <a:gd name="connsiteX6" fmla="*/ 2030082 w 2760753"/>
                <a:gd name="connsiteY6" fmla="*/ 303 h 2077670"/>
                <a:gd name="connsiteX7" fmla="*/ 1898273 w 2760753"/>
                <a:gd name="connsiteY7" fmla="*/ 22051 h 2077670"/>
                <a:gd name="connsiteX8" fmla="*/ 1900421 w 2760753"/>
                <a:gd name="connsiteY8" fmla="*/ 783060 h 2077670"/>
                <a:gd name="connsiteX9" fmla="*/ 1226678 w 2760753"/>
                <a:gd name="connsiteY9" fmla="*/ 497145 h 2077670"/>
                <a:gd name="connsiteX10" fmla="*/ 1130871 w 2760753"/>
                <a:gd name="connsiteY10" fmla="*/ 572491 h 2077670"/>
                <a:gd name="connsiteX11" fmla="*/ 221873 w 2760753"/>
                <a:gd name="connsiteY11" fmla="*/ 183976 h 2077670"/>
                <a:gd name="connsiteX0" fmla="*/ 221873 w 2756874"/>
                <a:gd name="connsiteY0" fmla="*/ 183976 h 2077670"/>
                <a:gd name="connsiteX1" fmla="*/ 128952 w 2756874"/>
                <a:gd name="connsiteY1" fmla="*/ 2064983 h 2077670"/>
                <a:gd name="connsiteX2" fmla="*/ 1861333 w 2756874"/>
                <a:gd name="connsiteY2" fmla="*/ 2077670 h 2077670"/>
                <a:gd name="connsiteX3" fmla="*/ 1811798 w 2756874"/>
                <a:gd name="connsiteY3" fmla="*/ 1807346 h 2077670"/>
                <a:gd name="connsiteX4" fmla="*/ 2664150 w 2756874"/>
                <a:gd name="connsiteY4" fmla="*/ 130334 h 2077670"/>
                <a:gd name="connsiteX5" fmla="*/ 2054394 w 2756874"/>
                <a:gd name="connsiteY5" fmla="*/ 98409 h 2077670"/>
                <a:gd name="connsiteX6" fmla="*/ 2030082 w 2756874"/>
                <a:gd name="connsiteY6" fmla="*/ 303 h 2077670"/>
                <a:gd name="connsiteX7" fmla="*/ 1898273 w 2756874"/>
                <a:gd name="connsiteY7" fmla="*/ 22051 h 2077670"/>
                <a:gd name="connsiteX8" fmla="*/ 1900421 w 2756874"/>
                <a:gd name="connsiteY8" fmla="*/ 783060 h 2077670"/>
                <a:gd name="connsiteX9" fmla="*/ 1226678 w 2756874"/>
                <a:gd name="connsiteY9" fmla="*/ 497145 h 2077670"/>
                <a:gd name="connsiteX10" fmla="*/ 1130871 w 2756874"/>
                <a:gd name="connsiteY10" fmla="*/ 572491 h 2077670"/>
                <a:gd name="connsiteX11" fmla="*/ 221873 w 2756874"/>
                <a:gd name="connsiteY11" fmla="*/ 183976 h 2077670"/>
                <a:gd name="connsiteX0" fmla="*/ 221873 w 2764111"/>
                <a:gd name="connsiteY0" fmla="*/ 183976 h 2077670"/>
                <a:gd name="connsiteX1" fmla="*/ 128952 w 2764111"/>
                <a:gd name="connsiteY1" fmla="*/ 2064983 h 2077670"/>
                <a:gd name="connsiteX2" fmla="*/ 1861333 w 2764111"/>
                <a:gd name="connsiteY2" fmla="*/ 2077670 h 2077670"/>
                <a:gd name="connsiteX3" fmla="*/ 1811798 w 2764111"/>
                <a:gd name="connsiteY3" fmla="*/ 1807346 h 2077670"/>
                <a:gd name="connsiteX4" fmla="*/ 2664150 w 2764111"/>
                <a:gd name="connsiteY4" fmla="*/ 130334 h 2077670"/>
                <a:gd name="connsiteX5" fmla="*/ 2054394 w 2764111"/>
                <a:gd name="connsiteY5" fmla="*/ 98409 h 2077670"/>
                <a:gd name="connsiteX6" fmla="*/ 2030082 w 2764111"/>
                <a:gd name="connsiteY6" fmla="*/ 303 h 2077670"/>
                <a:gd name="connsiteX7" fmla="*/ 1898273 w 2764111"/>
                <a:gd name="connsiteY7" fmla="*/ 22051 h 2077670"/>
                <a:gd name="connsiteX8" fmla="*/ 1900421 w 2764111"/>
                <a:gd name="connsiteY8" fmla="*/ 783060 h 2077670"/>
                <a:gd name="connsiteX9" fmla="*/ 1226678 w 2764111"/>
                <a:gd name="connsiteY9" fmla="*/ 497145 h 2077670"/>
                <a:gd name="connsiteX10" fmla="*/ 1130871 w 2764111"/>
                <a:gd name="connsiteY10" fmla="*/ 572491 h 2077670"/>
                <a:gd name="connsiteX11" fmla="*/ 221873 w 2764111"/>
                <a:gd name="connsiteY11" fmla="*/ 183976 h 2077670"/>
                <a:gd name="connsiteX0" fmla="*/ 221873 w 2749398"/>
                <a:gd name="connsiteY0" fmla="*/ 183976 h 2077670"/>
                <a:gd name="connsiteX1" fmla="*/ 128952 w 2749398"/>
                <a:gd name="connsiteY1" fmla="*/ 2064983 h 2077670"/>
                <a:gd name="connsiteX2" fmla="*/ 1861333 w 2749398"/>
                <a:gd name="connsiteY2" fmla="*/ 2077670 h 2077670"/>
                <a:gd name="connsiteX3" fmla="*/ 1811798 w 2749398"/>
                <a:gd name="connsiteY3" fmla="*/ 1807346 h 2077670"/>
                <a:gd name="connsiteX4" fmla="*/ 2664150 w 2749398"/>
                <a:gd name="connsiteY4" fmla="*/ 130334 h 2077670"/>
                <a:gd name="connsiteX5" fmla="*/ 2054394 w 2749398"/>
                <a:gd name="connsiteY5" fmla="*/ 98409 h 2077670"/>
                <a:gd name="connsiteX6" fmla="*/ 2030082 w 2749398"/>
                <a:gd name="connsiteY6" fmla="*/ 303 h 2077670"/>
                <a:gd name="connsiteX7" fmla="*/ 1898273 w 2749398"/>
                <a:gd name="connsiteY7" fmla="*/ 22051 h 2077670"/>
                <a:gd name="connsiteX8" fmla="*/ 1900421 w 2749398"/>
                <a:gd name="connsiteY8" fmla="*/ 783060 h 2077670"/>
                <a:gd name="connsiteX9" fmla="*/ 1226678 w 2749398"/>
                <a:gd name="connsiteY9" fmla="*/ 497145 h 2077670"/>
                <a:gd name="connsiteX10" fmla="*/ 1130871 w 2749398"/>
                <a:gd name="connsiteY10" fmla="*/ 572491 h 2077670"/>
                <a:gd name="connsiteX11" fmla="*/ 221873 w 2749398"/>
                <a:gd name="connsiteY11" fmla="*/ 183976 h 2077670"/>
                <a:gd name="connsiteX0" fmla="*/ 221873 w 2749398"/>
                <a:gd name="connsiteY0" fmla="*/ 183976 h 2077670"/>
                <a:gd name="connsiteX1" fmla="*/ 128952 w 2749398"/>
                <a:gd name="connsiteY1" fmla="*/ 2064983 h 2077670"/>
                <a:gd name="connsiteX2" fmla="*/ 1861333 w 2749398"/>
                <a:gd name="connsiteY2" fmla="*/ 2077670 h 2077670"/>
                <a:gd name="connsiteX3" fmla="*/ 1811798 w 2749398"/>
                <a:gd name="connsiteY3" fmla="*/ 1807346 h 2077670"/>
                <a:gd name="connsiteX4" fmla="*/ 2664150 w 2749398"/>
                <a:gd name="connsiteY4" fmla="*/ 130334 h 2077670"/>
                <a:gd name="connsiteX5" fmla="*/ 2074193 w 2749398"/>
                <a:gd name="connsiteY5" fmla="*/ 375596 h 2077670"/>
                <a:gd name="connsiteX6" fmla="*/ 2030082 w 2749398"/>
                <a:gd name="connsiteY6" fmla="*/ 303 h 2077670"/>
                <a:gd name="connsiteX7" fmla="*/ 1898273 w 2749398"/>
                <a:gd name="connsiteY7" fmla="*/ 22051 h 2077670"/>
                <a:gd name="connsiteX8" fmla="*/ 1900421 w 2749398"/>
                <a:gd name="connsiteY8" fmla="*/ 783060 h 2077670"/>
                <a:gd name="connsiteX9" fmla="*/ 1226678 w 2749398"/>
                <a:gd name="connsiteY9" fmla="*/ 497145 h 2077670"/>
                <a:gd name="connsiteX10" fmla="*/ 1130871 w 2749398"/>
                <a:gd name="connsiteY10" fmla="*/ 572491 h 2077670"/>
                <a:gd name="connsiteX11" fmla="*/ 221873 w 2749398"/>
                <a:gd name="connsiteY11" fmla="*/ 183976 h 2077670"/>
                <a:gd name="connsiteX0" fmla="*/ 221873 w 2758225"/>
                <a:gd name="connsiteY0" fmla="*/ 183976 h 2109781"/>
                <a:gd name="connsiteX1" fmla="*/ 128952 w 2758225"/>
                <a:gd name="connsiteY1" fmla="*/ 2064983 h 2109781"/>
                <a:gd name="connsiteX2" fmla="*/ 1861333 w 2758225"/>
                <a:gd name="connsiteY2" fmla="*/ 2077670 h 2109781"/>
                <a:gd name="connsiteX3" fmla="*/ 1811798 w 2758225"/>
                <a:gd name="connsiteY3" fmla="*/ 1807346 h 2109781"/>
                <a:gd name="connsiteX4" fmla="*/ 2674050 w 2758225"/>
                <a:gd name="connsiteY4" fmla="*/ 407521 h 2109781"/>
                <a:gd name="connsiteX5" fmla="*/ 2074193 w 2758225"/>
                <a:gd name="connsiteY5" fmla="*/ 375596 h 2109781"/>
                <a:gd name="connsiteX6" fmla="*/ 2030082 w 2758225"/>
                <a:gd name="connsiteY6" fmla="*/ 303 h 2109781"/>
                <a:gd name="connsiteX7" fmla="*/ 1898273 w 2758225"/>
                <a:gd name="connsiteY7" fmla="*/ 22051 h 2109781"/>
                <a:gd name="connsiteX8" fmla="*/ 1900421 w 2758225"/>
                <a:gd name="connsiteY8" fmla="*/ 783060 h 2109781"/>
                <a:gd name="connsiteX9" fmla="*/ 1226678 w 2758225"/>
                <a:gd name="connsiteY9" fmla="*/ 497145 h 2109781"/>
                <a:gd name="connsiteX10" fmla="*/ 1130871 w 2758225"/>
                <a:gd name="connsiteY10" fmla="*/ 572491 h 2109781"/>
                <a:gd name="connsiteX11" fmla="*/ 221873 w 2758225"/>
                <a:gd name="connsiteY11" fmla="*/ 183976 h 2109781"/>
                <a:gd name="connsiteX0" fmla="*/ 221873 w 2758225"/>
                <a:gd name="connsiteY0" fmla="*/ 162543 h 2088348"/>
                <a:gd name="connsiteX1" fmla="*/ 128952 w 2758225"/>
                <a:gd name="connsiteY1" fmla="*/ 2043550 h 2088348"/>
                <a:gd name="connsiteX2" fmla="*/ 1861333 w 2758225"/>
                <a:gd name="connsiteY2" fmla="*/ 2056237 h 2088348"/>
                <a:gd name="connsiteX3" fmla="*/ 1811798 w 2758225"/>
                <a:gd name="connsiteY3" fmla="*/ 1785913 h 2088348"/>
                <a:gd name="connsiteX4" fmla="*/ 2674050 w 2758225"/>
                <a:gd name="connsiteY4" fmla="*/ 386088 h 2088348"/>
                <a:gd name="connsiteX5" fmla="*/ 2074193 w 2758225"/>
                <a:gd name="connsiteY5" fmla="*/ 354163 h 2088348"/>
                <a:gd name="connsiteX6" fmla="*/ 2059780 w 2758225"/>
                <a:gd name="connsiteY6" fmla="*/ 513445 h 2088348"/>
                <a:gd name="connsiteX7" fmla="*/ 1898273 w 2758225"/>
                <a:gd name="connsiteY7" fmla="*/ 618 h 2088348"/>
                <a:gd name="connsiteX8" fmla="*/ 1900421 w 2758225"/>
                <a:gd name="connsiteY8" fmla="*/ 761627 h 2088348"/>
                <a:gd name="connsiteX9" fmla="*/ 1226678 w 2758225"/>
                <a:gd name="connsiteY9" fmla="*/ 475712 h 2088348"/>
                <a:gd name="connsiteX10" fmla="*/ 1130871 w 2758225"/>
                <a:gd name="connsiteY10" fmla="*/ 551058 h 2088348"/>
                <a:gd name="connsiteX11" fmla="*/ 221873 w 2758225"/>
                <a:gd name="connsiteY11" fmla="*/ 162543 h 2088348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59780 w 2758225"/>
                <a:gd name="connsiteY6" fmla="*/ 350902 h 1925805"/>
                <a:gd name="connsiteX7" fmla="*/ 1947770 w 2758225"/>
                <a:gd name="connsiteY7" fmla="*/ 323152 h 1925805"/>
                <a:gd name="connsiteX8" fmla="*/ 1900421 w 2758225"/>
                <a:gd name="connsiteY8" fmla="*/ 599084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59780 w 2758225"/>
                <a:gd name="connsiteY6" fmla="*/ 350902 h 1925805"/>
                <a:gd name="connsiteX7" fmla="*/ 1918072 w 2758225"/>
                <a:gd name="connsiteY7" fmla="*/ 333052 h 1925805"/>
                <a:gd name="connsiteX8" fmla="*/ 1900421 w 2758225"/>
                <a:gd name="connsiteY8" fmla="*/ 599084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59780 w 2758225"/>
                <a:gd name="connsiteY6" fmla="*/ 350902 h 1925805"/>
                <a:gd name="connsiteX7" fmla="*/ 1918072 w 2758225"/>
                <a:gd name="connsiteY7" fmla="*/ 333052 h 1925805"/>
                <a:gd name="connsiteX8" fmla="*/ 1940020 w 2758225"/>
                <a:gd name="connsiteY8" fmla="*/ 698080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59780 w 2758225"/>
                <a:gd name="connsiteY6" fmla="*/ 350902 h 1925805"/>
                <a:gd name="connsiteX7" fmla="*/ 1918072 w 2758225"/>
                <a:gd name="connsiteY7" fmla="*/ 333052 h 1925805"/>
                <a:gd name="connsiteX8" fmla="*/ 1940020 w 2758225"/>
                <a:gd name="connsiteY8" fmla="*/ 698080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59780 w 2758225"/>
                <a:gd name="connsiteY6" fmla="*/ 350902 h 1925805"/>
                <a:gd name="connsiteX7" fmla="*/ 1932922 w 2758225"/>
                <a:gd name="connsiteY7" fmla="*/ 441947 h 1925805"/>
                <a:gd name="connsiteX8" fmla="*/ 1940020 w 2758225"/>
                <a:gd name="connsiteY8" fmla="*/ 698080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74630 w 2758225"/>
                <a:gd name="connsiteY6" fmla="*/ 425149 h 1925805"/>
                <a:gd name="connsiteX7" fmla="*/ 1932922 w 2758225"/>
                <a:gd name="connsiteY7" fmla="*/ 441947 h 1925805"/>
                <a:gd name="connsiteX8" fmla="*/ 1940020 w 2758225"/>
                <a:gd name="connsiteY8" fmla="*/ 698080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9142 w 2758225"/>
                <a:gd name="connsiteY5" fmla="*/ 335163 h 1925805"/>
                <a:gd name="connsiteX6" fmla="*/ 2074630 w 2758225"/>
                <a:gd name="connsiteY6" fmla="*/ 425149 h 1925805"/>
                <a:gd name="connsiteX7" fmla="*/ 1932922 w 2758225"/>
                <a:gd name="connsiteY7" fmla="*/ 441947 h 1925805"/>
                <a:gd name="connsiteX8" fmla="*/ 1940020 w 2758225"/>
                <a:gd name="connsiteY8" fmla="*/ 698080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3809"/>
                <a:gd name="connsiteY0" fmla="*/ 0 h 1962926"/>
                <a:gd name="connsiteX1" fmla="*/ 128952 w 2753809"/>
                <a:gd name="connsiteY1" fmla="*/ 1881007 h 1962926"/>
                <a:gd name="connsiteX2" fmla="*/ 1861333 w 2753809"/>
                <a:gd name="connsiteY2" fmla="*/ 1893694 h 1962926"/>
                <a:gd name="connsiteX3" fmla="*/ 1811798 w 2753809"/>
                <a:gd name="connsiteY3" fmla="*/ 1623370 h 1962926"/>
                <a:gd name="connsiteX4" fmla="*/ 2669101 w 2753809"/>
                <a:gd name="connsiteY4" fmla="*/ 357189 h 1962926"/>
                <a:gd name="connsiteX5" fmla="*/ 2079142 w 2753809"/>
                <a:gd name="connsiteY5" fmla="*/ 335163 h 1962926"/>
                <a:gd name="connsiteX6" fmla="*/ 2074630 w 2753809"/>
                <a:gd name="connsiteY6" fmla="*/ 425149 h 1962926"/>
                <a:gd name="connsiteX7" fmla="*/ 1932922 w 2753809"/>
                <a:gd name="connsiteY7" fmla="*/ 441947 h 1962926"/>
                <a:gd name="connsiteX8" fmla="*/ 1940020 w 2753809"/>
                <a:gd name="connsiteY8" fmla="*/ 698080 h 1962926"/>
                <a:gd name="connsiteX9" fmla="*/ 1226678 w 2753809"/>
                <a:gd name="connsiteY9" fmla="*/ 313169 h 1962926"/>
                <a:gd name="connsiteX10" fmla="*/ 1130871 w 2753809"/>
                <a:gd name="connsiteY10" fmla="*/ 388515 h 1962926"/>
                <a:gd name="connsiteX11" fmla="*/ 221873 w 2753809"/>
                <a:gd name="connsiteY11" fmla="*/ 0 h 1962926"/>
                <a:gd name="connsiteX0" fmla="*/ 221873 w 2753809"/>
                <a:gd name="connsiteY0" fmla="*/ 0 h 1952784"/>
                <a:gd name="connsiteX1" fmla="*/ 128952 w 2753809"/>
                <a:gd name="connsiteY1" fmla="*/ 1881007 h 1952784"/>
                <a:gd name="connsiteX2" fmla="*/ 1861333 w 2753809"/>
                <a:gd name="connsiteY2" fmla="*/ 1893694 h 1952784"/>
                <a:gd name="connsiteX3" fmla="*/ 1811798 w 2753809"/>
                <a:gd name="connsiteY3" fmla="*/ 1623370 h 1952784"/>
                <a:gd name="connsiteX4" fmla="*/ 2669101 w 2753809"/>
                <a:gd name="connsiteY4" fmla="*/ 322540 h 1952784"/>
                <a:gd name="connsiteX5" fmla="*/ 2079142 w 2753809"/>
                <a:gd name="connsiteY5" fmla="*/ 335163 h 1952784"/>
                <a:gd name="connsiteX6" fmla="*/ 2074630 w 2753809"/>
                <a:gd name="connsiteY6" fmla="*/ 425149 h 1952784"/>
                <a:gd name="connsiteX7" fmla="*/ 1932922 w 2753809"/>
                <a:gd name="connsiteY7" fmla="*/ 441947 h 1952784"/>
                <a:gd name="connsiteX8" fmla="*/ 1940020 w 2753809"/>
                <a:gd name="connsiteY8" fmla="*/ 698080 h 1952784"/>
                <a:gd name="connsiteX9" fmla="*/ 1226678 w 2753809"/>
                <a:gd name="connsiteY9" fmla="*/ 313169 h 1952784"/>
                <a:gd name="connsiteX10" fmla="*/ 1130871 w 2753809"/>
                <a:gd name="connsiteY10" fmla="*/ 388515 h 1952784"/>
                <a:gd name="connsiteX11" fmla="*/ 221873 w 2753809"/>
                <a:gd name="connsiteY11" fmla="*/ 0 h 1952784"/>
                <a:gd name="connsiteX0" fmla="*/ 221873 w 2753809"/>
                <a:gd name="connsiteY0" fmla="*/ 0 h 1952784"/>
                <a:gd name="connsiteX1" fmla="*/ 128952 w 2753809"/>
                <a:gd name="connsiteY1" fmla="*/ 1881007 h 1952784"/>
                <a:gd name="connsiteX2" fmla="*/ 1861333 w 2753809"/>
                <a:gd name="connsiteY2" fmla="*/ 1893694 h 1952784"/>
                <a:gd name="connsiteX3" fmla="*/ 1811798 w 2753809"/>
                <a:gd name="connsiteY3" fmla="*/ 1623370 h 1952784"/>
                <a:gd name="connsiteX4" fmla="*/ 2669101 w 2753809"/>
                <a:gd name="connsiteY4" fmla="*/ 322540 h 1952784"/>
                <a:gd name="connsiteX5" fmla="*/ 2079142 w 2753809"/>
                <a:gd name="connsiteY5" fmla="*/ 335163 h 1952784"/>
                <a:gd name="connsiteX6" fmla="*/ 2074630 w 2753809"/>
                <a:gd name="connsiteY6" fmla="*/ 425149 h 1952784"/>
                <a:gd name="connsiteX7" fmla="*/ 1932922 w 2753809"/>
                <a:gd name="connsiteY7" fmla="*/ 441947 h 1952784"/>
                <a:gd name="connsiteX8" fmla="*/ 1940020 w 2753809"/>
                <a:gd name="connsiteY8" fmla="*/ 698080 h 1952784"/>
                <a:gd name="connsiteX9" fmla="*/ 1226678 w 2753809"/>
                <a:gd name="connsiteY9" fmla="*/ 313169 h 1952784"/>
                <a:gd name="connsiteX10" fmla="*/ 1130871 w 2753809"/>
                <a:gd name="connsiteY10" fmla="*/ 388515 h 1952784"/>
                <a:gd name="connsiteX11" fmla="*/ 221873 w 2753809"/>
                <a:gd name="connsiteY11" fmla="*/ 0 h 1952784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79142 w 2709782"/>
                <a:gd name="connsiteY5" fmla="*/ 335163 h 1900716"/>
                <a:gd name="connsiteX6" fmla="*/ 2074630 w 2709782"/>
                <a:gd name="connsiteY6" fmla="*/ 425149 h 1900716"/>
                <a:gd name="connsiteX7" fmla="*/ 1932922 w 2709782"/>
                <a:gd name="connsiteY7" fmla="*/ 441947 h 1900716"/>
                <a:gd name="connsiteX8" fmla="*/ 1940020 w 2709782"/>
                <a:gd name="connsiteY8" fmla="*/ 698080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074630 w 2709782"/>
                <a:gd name="connsiteY6" fmla="*/ 425149 h 1900716"/>
                <a:gd name="connsiteX7" fmla="*/ 1932922 w 2709782"/>
                <a:gd name="connsiteY7" fmla="*/ 441947 h 1900716"/>
                <a:gd name="connsiteX8" fmla="*/ 1940020 w 2709782"/>
                <a:gd name="connsiteY8" fmla="*/ 698080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32922 w 2709782"/>
                <a:gd name="connsiteY7" fmla="*/ 441947 h 1900716"/>
                <a:gd name="connsiteX8" fmla="*/ 1940020 w 2709782"/>
                <a:gd name="connsiteY8" fmla="*/ 698080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87370 w 2709782"/>
                <a:gd name="connsiteY7" fmla="*/ 283554 h 1900716"/>
                <a:gd name="connsiteX8" fmla="*/ 1940020 w 2709782"/>
                <a:gd name="connsiteY8" fmla="*/ 698080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87370 w 2709782"/>
                <a:gd name="connsiteY7" fmla="*/ 283554 h 1900716"/>
                <a:gd name="connsiteX8" fmla="*/ 2009316 w 2709782"/>
                <a:gd name="connsiteY8" fmla="*/ 717879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87370 w 2709782"/>
                <a:gd name="connsiteY7" fmla="*/ 283554 h 1900716"/>
                <a:gd name="connsiteX8" fmla="*/ 2029115 w 2709782"/>
                <a:gd name="connsiteY8" fmla="*/ 861422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87370 w 2709782"/>
                <a:gd name="connsiteY7" fmla="*/ 283554 h 1900716"/>
                <a:gd name="connsiteX8" fmla="*/ 2029115 w 2709782"/>
                <a:gd name="connsiteY8" fmla="*/ 861422 h 1900716"/>
                <a:gd name="connsiteX9" fmla="*/ 1665772 w 2709782"/>
                <a:gd name="connsiteY9" fmla="*/ 522224 h 1900716"/>
                <a:gd name="connsiteX10" fmla="*/ 1226678 w 2709782"/>
                <a:gd name="connsiteY10" fmla="*/ 313169 h 1900716"/>
                <a:gd name="connsiteX11" fmla="*/ 1130871 w 2709782"/>
                <a:gd name="connsiteY11" fmla="*/ 388515 h 1900716"/>
                <a:gd name="connsiteX12" fmla="*/ 221873 w 2709782"/>
                <a:gd name="connsiteY12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87370 w 2709782"/>
                <a:gd name="connsiteY7" fmla="*/ 283554 h 1900716"/>
                <a:gd name="connsiteX8" fmla="*/ 2029115 w 2709782"/>
                <a:gd name="connsiteY8" fmla="*/ 861422 h 1900716"/>
                <a:gd name="connsiteX9" fmla="*/ 1546978 w 2709782"/>
                <a:gd name="connsiteY9" fmla="*/ 447977 h 1900716"/>
                <a:gd name="connsiteX10" fmla="*/ 1226678 w 2709782"/>
                <a:gd name="connsiteY10" fmla="*/ 313169 h 1900716"/>
                <a:gd name="connsiteX11" fmla="*/ 1130871 w 2709782"/>
                <a:gd name="connsiteY11" fmla="*/ 388515 h 1900716"/>
                <a:gd name="connsiteX12" fmla="*/ 221873 w 2709782"/>
                <a:gd name="connsiteY12" fmla="*/ 0 h 1900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09782" h="1900716">
                  <a:moveTo>
                    <a:pt x="221873" y="0"/>
                  </a:moveTo>
                  <a:cubicBezTo>
                    <a:pt x="-257552" y="739775"/>
                    <a:pt x="200156" y="1655049"/>
                    <a:pt x="128952" y="1881007"/>
                  </a:cubicBezTo>
                  <a:lnTo>
                    <a:pt x="1861333" y="1893694"/>
                  </a:lnTo>
                  <a:cubicBezTo>
                    <a:pt x="1851421" y="1767288"/>
                    <a:pt x="1821710" y="1749776"/>
                    <a:pt x="1811798" y="1623370"/>
                  </a:cubicBezTo>
                  <a:cubicBezTo>
                    <a:pt x="2488388" y="2190050"/>
                    <a:pt x="2833837" y="1950617"/>
                    <a:pt x="2669101" y="322540"/>
                  </a:cubicBezTo>
                  <a:cubicBezTo>
                    <a:pt x="2260425" y="300724"/>
                    <a:pt x="2236145" y="330814"/>
                    <a:pt x="2098940" y="340113"/>
                  </a:cubicBezTo>
                  <a:cubicBezTo>
                    <a:pt x="2090924" y="281495"/>
                    <a:pt x="2127627" y="315574"/>
                    <a:pt x="2104328" y="266756"/>
                  </a:cubicBezTo>
                  <a:cubicBezTo>
                    <a:pt x="2038744" y="265508"/>
                    <a:pt x="2090026" y="262329"/>
                    <a:pt x="1987370" y="283554"/>
                  </a:cubicBezTo>
                  <a:cubicBezTo>
                    <a:pt x="1973922" y="463120"/>
                    <a:pt x="2019590" y="604247"/>
                    <a:pt x="2029115" y="861422"/>
                  </a:cubicBezTo>
                  <a:cubicBezTo>
                    <a:pt x="1974690" y="912750"/>
                    <a:pt x="1680717" y="539352"/>
                    <a:pt x="1546978" y="447977"/>
                  </a:cubicBezTo>
                  <a:cubicBezTo>
                    <a:pt x="1413239" y="356602"/>
                    <a:pt x="1315003" y="347003"/>
                    <a:pt x="1226678" y="313169"/>
                  </a:cubicBezTo>
                  <a:cubicBezTo>
                    <a:pt x="1226550" y="434700"/>
                    <a:pt x="1264864" y="504137"/>
                    <a:pt x="1130871" y="388515"/>
                  </a:cubicBezTo>
                  <a:cubicBezTo>
                    <a:pt x="766733" y="297358"/>
                    <a:pt x="654943" y="201789"/>
                    <a:pt x="2218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249292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5376597" y="452669"/>
            <a:ext cx="6815403" cy="768085"/>
          </a:xfrm>
          <a:prstGeom prst="rect">
            <a:avLst/>
          </a:prstGeom>
        </p:spPr>
        <p:txBody>
          <a:bodyPr lIns="121917" tIns="60958" rIns="121917" bIns="60958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latin typeface="Bahnschrift" pitchFamily="34" charset="0"/>
                <a:cs typeface="Arial" pitchFamily="34" charset="0"/>
              </a:rPr>
              <a:t>MASALAH PENELITIAN</a:t>
            </a:r>
            <a:endParaRPr lang="en-US" sz="4000" dirty="0">
              <a:latin typeface="Bahnschrift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40499" y="1604798"/>
            <a:ext cx="7104789" cy="1007916"/>
            <a:chOff x="3414539" y="1203598"/>
            <a:chExt cx="5328592" cy="755937"/>
          </a:xfrm>
        </p:grpSpPr>
        <p:grpSp>
          <p:nvGrpSpPr>
            <p:cNvPr id="13" name="Group 12"/>
            <p:cNvGrpSpPr/>
            <p:nvPr/>
          </p:nvGrpSpPr>
          <p:grpSpPr>
            <a:xfrm>
              <a:off x="3414539" y="1203598"/>
              <a:ext cx="3816400" cy="576064"/>
              <a:chOff x="4572000" y="1743933"/>
              <a:chExt cx="3816400" cy="576064"/>
            </a:xfrm>
            <a:solidFill>
              <a:srgbClr val="FFC000"/>
            </a:solidFill>
          </p:grpSpPr>
          <p:sp>
            <p:nvSpPr>
              <p:cNvPr id="14" name="Rectangle 13"/>
              <p:cNvSpPr/>
              <p:nvPr/>
            </p:nvSpPr>
            <p:spPr>
              <a:xfrm>
                <a:off x="4788024" y="1743933"/>
                <a:ext cx="3384376" cy="57606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 rot="5400000">
                <a:off x="7992400" y="1923933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314639" y="1383471"/>
              <a:ext cx="4428492" cy="576064"/>
              <a:chOff x="4572000" y="1743934"/>
              <a:chExt cx="4428492" cy="576064"/>
            </a:xfrm>
            <a:solidFill>
              <a:schemeClr val="bg1">
                <a:lumMod val="95000"/>
              </a:schemeClr>
            </a:solidFill>
          </p:grpSpPr>
          <p:sp>
            <p:nvSpPr>
              <p:cNvPr id="2" name="Rectangle 1"/>
              <p:cNvSpPr/>
              <p:nvPr/>
            </p:nvSpPr>
            <p:spPr>
              <a:xfrm>
                <a:off x="4788024" y="1743934"/>
                <a:ext cx="4212468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Isosceles Triangle 6"/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4162815" y="2815829"/>
            <a:ext cx="7104789" cy="1007916"/>
            <a:chOff x="3414539" y="1203598"/>
            <a:chExt cx="5328592" cy="755937"/>
          </a:xfrm>
        </p:grpSpPr>
        <p:grpSp>
          <p:nvGrpSpPr>
            <p:cNvPr id="19" name="Group 18"/>
            <p:cNvGrpSpPr/>
            <p:nvPr/>
          </p:nvGrpSpPr>
          <p:grpSpPr>
            <a:xfrm>
              <a:off x="3414539" y="1203598"/>
              <a:ext cx="3816400" cy="576064"/>
              <a:chOff x="4572000" y="1743933"/>
              <a:chExt cx="3816400" cy="576064"/>
            </a:xfrm>
            <a:solidFill>
              <a:srgbClr val="FFC000"/>
            </a:solidFill>
          </p:grpSpPr>
          <p:sp>
            <p:nvSpPr>
              <p:cNvPr id="23" name="Rectangle 22"/>
              <p:cNvSpPr/>
              <p:nvPr/>
            </p:nvSpPr>
            <p:spPr>
              <a:xfrm>
                <a:off x="4788024" y="1743933"/>
                <a:ext cx="3384376" cy="57606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 rot="5400000">
                <a:off x="7992400" y="1923933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314639" y="1383471"/>
              <a:ext cx="4428492" cy="576064"/>
              <a:chOff x="4572000" y="1743934"/>
              <a:chExt cx="4428492" cy="576064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Rectangle 20"/>
              <p:cNvSpPr/>
              <p:nvPr/>
            </p:nvSpPr>
            <p:spPr>
              <a:xfrm>
                <a:off x="4788024" y="1743934"/>
                <a:ext cx="4212468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3685132" y="4026859"/>
            <a:ext cx="7104789" cy="1007916"/>
            <a:chOff x="3414539" y="1203598"/>
            <a:chExt cx="5328592" cy="755937"/>
          </a:xfrm>
        </p:grpSpPr>
        <p:grpSp>
          <p:nvGrpSpPr>
            <p:cNvPr id="27" name="Group 26"/>
            <p:cNvGrpSpPr/>
            <p:nvPr/>
          </p:nvGrpSpPr>
          <p:grpSpPr>
            <a:xfrm>
              <a:off x="3414539" y="1203598"/>
              <a:ext cx="3816400" cy="576064"/>
              <a:chOff x="4572000" y="1743933"/>
              <a:chExt cx="3816400" cy="576064"/>
            </a:xfrm>
            <a:solidFill>
              <a:srgbClr val="FFC000"/>
            </a:solidFill>
          </p:grpSpPr>
          <p:sp>
            <p:nvSpPr>
              <p:cNvPr id="31" name="Rectangle 30"/>
              <p:cNvSpPr/>
              <p:nvPr/>
            </p:nvSpPr>
            <p:spPr>
              <a:xfrm>
                <a:off x="4788024" y="1743933"/>
                <a:ext cx="3384376" cy="57606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Isosceles Triangle 31"/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 rot="5400000">
                <a:off x="7992400" y="1923933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4314639" y="1383471"/>
              <a:ext cx="4428492" cy="576064"/>
              <a:chOff x="4572000" y="1743934"/>
              <a:chExt cx="4428492" cy="576064"/>
            </a:xfrm>
            <a:solidFill>
              <a:schemeClr val="bg1">
                <a:lumMod val="95000"/>
              </a:schemeClr>
            </a:solidFill>
          </p:grpSpPr>
          <p:sp>
            <p:nvSpPr>
              <p:cNvPr id="29" name="Rectangle 28"/>
              <p:cNvSpPr/>
              <p:nvPr/>
            </p:nvSpPr>
            <p:spPr>
              <a:xfrm>
                <a:off x="4788024" y="1743934"/>
                <a:ext cx="4212468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3207450" y="5237890"/>
            <a:ext cx="7104789" cy="1007916"/>
            <a:chOff x="3414539" y="1203598"/>
            <a:chExt cx="5328592" cy="755937"/>
          </a:xfrm>
        </p:grpSpPr>
        <p:grpSp>
          <p:nvGrpSpPr>
            <p:cNvPr id="35" name="Group 34"/>
            <p:cNvGrpSpPr/>
            <p:nvPr/>
          </p:nvGrpSpPr>
          <p:grpSpPr>
            <a:xfrm>
              <a:off x="3414539" y="1203598"/>
              <a:ext cx="3816400" cy="576064"/>
              <a:chOff x="4572000" y="1743933"/>
              <a:chExt cx="3816400" cy="576064"/>
            </a:xfrm>
            <a:solidFill>
              <a:srgbClr val="FFC000"/>
            </a:solidFill>
          </p:grpSpPr>
          <p:sp>
            <p:nvSpPr>
              <p:cNvPr id="39" name="Rectangle 38"/>
              <p:cNvSpPr/>
              <p:nvPr/>
            </p:nvSpPr>
            <p:spPr>
              <a:xfrm>
                <a:off x="4788024" y="1743933"/>
                <a:ext cx="3384376" cy="57606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Isosceles Triangle 39"/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Isosceles Triangle 40"/>
              <p:cNvSpPr/>
              <p:nvPr/>
            </p:nvSpPr>
            <p:spPr>
              <a:xfrm rot="5400000">
                <a:off x="7992400" y="1923933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4314639" y="1383471"/>
              <a:ext cx="4428492" cy="576064"/>
              <a:chOff x="4572000" y="1743934"/>
              <a:chExt cx="4428492" cy="576064"/>
            </a:xfrm>
            <a:solidFill>
              <a:schemeClr val="bg1">
                <a:lumMod val="95000"/>
              </a:schemeClr>
            </a:solidFill>
          </p:grpSpPr>
          <p:sp>
            <p:nvSpPr>
              <p:cNvPr id="37" name="Rectangle 36"/>
              <p:cNvSpPr/>
              <p:nvPr/>
            </p:nvSpPr>
            <p:spPr>
              <a:xfrm>
                <a:off x="4788024" y="1743934"/>
                <a:ext cx="4212468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4927664" y="1681021"/>
            <a:ext cx="811368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57008" y="2892052"/>
            <a:ext cx="811368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86353" y="4103082"/>
            <a:ext cx="811368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15699" y="5314113"/>
            <a:ext cx="811368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11705" y="1870029"/>
            <a:ext cx="4955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1600" dirty="0"/>
              <a:t>Terjadi kesenjangan antara kenyataan  (</a:t>
            </a:r>
            <a:r>
              <a:rPr lang="af-ZA" sz="1600" i="1" dirty="0"/>
              <a:t>das sein</a:t>
            </a:r>
            <a:r>
              <a:rPr lang="af-ZA" sz="1600" dirty="0"/>
              <a:t>) dengan harapan (</a:t>
            </a:r>
            <a:r>
              <a:rPr lang="af-ZA" sz="1600" i="1" dirty="0"/>
              <a:t>das sollen</a:t>
            </a:r>
            <a:r>
              <a:rPr lang="af-ZA" sz="1600" dirty="0"/>
              <a:t>)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840632" y="3085422"/>
            <a:ext cx="4955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af-ZA" sz="1600" dirty="0"/>
              <a:t>Terjadi kontradiksi antar empiri yang relevan</a:t>
            </a:r>
            <a:r>
              <a:rPr lang="id-ID" sz="1600" dirty="0"/>
              <a:t>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369559" y="4300821"/>
            <a:ext cx="4955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af-ZA" sz="1600" dirty="0"/>
              <a:t>Terjadi ketidakcocokan antara teori dengan</a:t>
            </a:r>
            <a:r>
              <a:rPr lang="id-ID" sz="1600" dirty="0"/>
              <a:t> </a:t>
            </a:r>
            <a:r>
              <a:rPr lang="af-ZA" sz="1600" dirty="0"/>
              <a:t>realitas</a:t>
            </a:r>
            <a:r>
              <a:rPr lang="id-ID" sz="1600" dirty="0"/>
              <a:t>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898485" y="5516217"/>
            <a:ext cx="4955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af-ZA" sz="1600" dirty="0"/>
              <a:t>Konsekuensi logisnya belum diketahui atau belum dapat dipertanggungjawabkan</a:t>
            </a:r>
            <a:r>
              <a:rPr lang="id-ID" sz="1600" dirty="0"/>
              <a:t>.</a:t>
            </a:r>
            <a:endParaRPr lang="en-US" sz="1600" dirty="0"/>
          </a:p>
        </p:txBody>
      </p:sp>
      <p:sp>
        <p:nvSpPr>
          <p:cNvPr id="58" name="Block Arc 14"/>
          <p:cNvSpPr/>
          <p:nvPr/>
        </p:nvSpPr>
        <p:spPr>
          <a:xfrm rot="16200000">
            <a:off x="11040890" y="2001807"/>
            <a:ext cx="453428" cy="453727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9" name="Rectangle 36"/>
          <p:cNvSpPr/>
          <p:nvPr/>
        </p:nvSpPr>
        <p:spPr>
          <a:xfrm>
            <a:off x="9585033" y="5661461"/>
            <a:ext cx="487439" cy="40746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Rounded Rectangle 27"/>
          <p:cNvSpPr/>
          <p:nvPr/>
        </p:nvSpPr>
        <p:spPr>
          <a:xfrm>
            <a:off x="10111647" y="4510110"/>
            <a:ext cx="384043" cy="29499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ounded Rectangle 25"/>
          <p:cNvSpPr/>
          <p:nvPr/>
        </p:nvSpPr>
        <p:spPr>
          <a:xfrm>
            <a:off x="10534865" y="3311739"/>
            <a:ext cx="466699" cy="342016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447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327" y="1540915"/>
            <a:ext cx="595745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f-ZA" sz="2400" dirty="0">
                <a:latin typeface="Bahnschrift" pitchFamily="34" charset="0"/>
              </a:rPr>
              <a:t>Terjadi kesenjangan antara kenyataan  (</a:t>
            </a:r>
            <a:r>
              <a:rPr lang="af-ZA" sz="2400" i="1" dirty="0">
                <a:latin typeface="Bahnschrift" pitchFamily="34" charset="0"/>
              </a:rPr>
              <a:t>das sein</a:t>
            </a:r>
            <a:r>
              <a:rPr lang="af-ZA" sz="2400" dirty="0">
                <a:latin typeface="Bahnschrift" pitchFamily="34" charset="0"/>
              </a:rPr>
              <a:t>) dengan harapan (</a:t>
            </a:r>
            <a:r>
              <a:rPr lang="af-ZA" sz="2400" i="1" dirty="0">
                <a:latin typeface="Bahnschrift" pitchFamily="34" charset="0"/>
              </a:rPr>
              <a:t>das sollen</a:t>
            </a:r>
            <a:r>
              <a:rPr lang="af-ZA" sz="2400" dirty="0">
                <a:latin typeface="Bahnschrift" pitchFamily="34" charset="0"/>
              </a:rPr>
              <a:t>)</a:t>
            </a:r>
            <a:r>
              <a:rPr lang="id-ID" sz="2400" dirty="0" smtClean="0">
                <a:latin typeface="Bahnschrift" pitchFamily="34" charset="0"/>
              </a:rPr>
              <a:t>.</a:t>
            </a:r>
            <a:endParaRPr lang="en-US" sz="2400" dirty="0" smtClean="0">
              <a:latin typeface="Bahnschrift" pitchFamily="34" charset="0"/>
            </a:endParaRPr>
          </a:p>
          <a:p>
            <a:endParaRPr lang="af-ZA" sz="2400" dirty="0">
              <a:latin typeface="Bahnschrift" pitchFamily="34" charset="0"/>
            </a:endParaRPr>
          </a:p>
          <a:p>
            <a:r>
              <a:rPr lang="id-ID" sz="2400" dirty="0">
                <a:latin typeface="Bahnschrift" pitchFamily="34" charset="0"/>
              </a:rPr>
              <a:t>Contoh</a:t>
            </a:r>
            <a:r>
              <a:rPr lang="af-ZA" sz="2400" dirty="0">
                <a:latin typeface="Bahnschrift" pitchFamily="34" charset="0"/>
              </a:rPr>
              <a:t>: </a:t>
            </a:r>
          </a:p>
          <a:p>
            <a:pPr lvl="1"/>
            <a:r>
              <a:rPr lang="af-ZA" dirty="0">
                <a:latin typeface="Bahnschrift" pitchFamily="34" charset="0"/>
              </a:rPr>
              <a:t>Tulisan wartawan seharusnya objektif (</a:t>
            </a:r>
            <a:r>
              <a:rPr lang="af-ZA" i="1" dirty="0">
                <a:latin typeface="Bahnschrift" pitchFamily="34" charset="0"/>
              </a:rPr>
              <a:t>das sollen</a:t>
            </a:r>
            <a:r>
              <a:rPr lang="af-ZA" dirty="0">
                <a:latin typeface="Bahnschrift" pitchFamily="34" charset="0"/>
              </a:rPr>
              <a:t>), kenyataannya banyak dijumpai </a:t>
            </a:r>
            <a:r>
              <a:rPr lang="id-ID" dirty="0">
                <a:latin typeface="Bahnschrift" pitchFamily="34" charset="0"/>
              </a:rPr>
              <a:t>tulisan wartawan yang </a:t>
            </a:r>
            <a:r>
              <a:rPr lang="af-ZA" dirty="0">
                <a:latin typeface="Bahnschrift" pitchFamily="34" charset="0"/>
              </a:rPr>
              <a:t>subyektif (</a:t>
            </a:r>
            <a:r>
              <a:rPr lang="af-ZA" i="1" dirty="0">
                <a:latin typeface="Bahnschrift" pitchFamily="34" charset="0"/>
              </a:rPr>
              <a:t>das sein</a:t>
            </a:r>
            <a:r>
              <a:rPr lang="af-ZA" dirty="0">
                <a:latin typeface="Bahnschrift" pitchFamily="34" charset="0"/>
              </a:rPr>
              <a:t>)</a:t>
            </a:r>
            <a:r>
              <a:rPr lang="id-ID" dirty="0">
                <a:latin typeface="Bahnschrift" pitchFamily="34" charset="0"/>
              </a:rPr>
              <a:t>.</a:t>
            </a:r>
            <a:endParaRPr lang="af-ZA" dirty="0">
              <a:latin typeface="Bahnschrift" pitchFamily="34" charset="0"/>
            </a:endParaRPr>
          </a:p>
          <a:p>
            <a:pPr lvl="1"/>
            <a:r>
              <a:rPr lang="af-ZA" dirty="0">
                <a:latin typeface="Bahnschrift" pitchFamily="34" charset="0"/>
              </a:rPr>
              <a:t>Isi media seharusnya tidak diskriminatif (</a:t>
            </a:r>
            <a:r>
              <a:rPr lang="af-ZA" i="1" dirty="0">
                <a:latin typeface="Bahnschrift" pitchFamily="34" charset="0"/>
              </a:rPr>
              <a:t>das sollen</a:t>
            </a:r>
            <a:r>
              <a:rPr lang="af-ZA" dirty="0">
                <a:latin typeface="Bahnschrift" pitchFamily="34" charset="0"/>
              </a:rPr>
              <a:t>), kenyataannya banyak dijumpai tulisan diskriminatif (</a:t>
            </a:r>
            <a:r>
              <a:rPr lang="af-ZA" i="1" dirty="0">
                <a:latin typeface="Bahnschrift" pitchFamily="34" charset="0"/>
              </a:rPr>
              <a:t>das sein</a:t>
            </a:r>
            <a:r>
              <a:rPr lang="af-ZA" dirty="0">
                <a:latin typeface="Bahnschrift" pitchFamily="34" charset="0"/>
              </a:rPr>
              <a:t>)</a:t>
            </a:r>
            <a:r>
              <a:rPr lang="id-ID" dirty="0">
                <a:latin typeface="Bahnschrift" pitchFamily="34" charset="0"/>
              </a:rPr>
              <a:t>.</a:t>
            </a:r>
            <a:endParaRPr lang="af-ZA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65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6"/>
          <p:cNvGrpSpPr>
            <a:grpSpLocks/>
          </p:cNvGrpSpPr>
          <p:nvPr/>
        </p:nvGrpSpPr>
        <p:grpSpPr bwMode="auto">
          <a:xfrm>
            <a:off x="571500" y="285750"/>
            <a:ext cx="11144251" cy="5630863"/>
            <a:chOff x="357216" y="214290"/>
            <a:chExt cx="8358188" cy="5631444"/>
          </a:xfrm>
        </p:grpSpPr>
        <p:sp>
          <p:nvSpPr>
            <p:cNvPr id="25606" name="TextBox 19"/>
            <p:cNvSpPr txBox="1">
              <a:spLocks noChangeArrowheads="1"/>
            </p:cNvSpPr>
            <p:nvPr/>
          </p:nvSpPr>
          <p:spPr bwMode="auto">
            <a:xfrm>
              <a:off x="2357434" y="214290"/>
              <a:ext cx="3929078" cy="523220"/>
            </a:xfrm>
            <a:prstGeom prst="rect">
              <a:avLst/>
            </a:pr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/>
              <a:r>
                <a:rPr lang="en-US" altLang="en-US" sz="2800"/>
                <a:t>DAS SEIN (EMPIRI)</a:t>
              </a:r>
            </a:p>
          </p:txBody>
        </p:sp>
        <p:sp>
          <p:nvSpPr>
            <p:cNvPr id="25607" name="TextBox 3"/>
            <p:cNvSpPr txBox="1">
              <a:spLocks noChangeArrowheads="1"/>
            </p:cNvSpPr>
            <p:nvPr/>
          </p:nvSpPr>
          <p:spPr bwMode="auto">
            <a:xfrm>
              <a:off x="2214576" y="2240813"/>
              <a:ext cx="4286250" cy="461713"/>
            </a:xfrm>
            <a:prstGeom prst="rect">
              <a:avLst/>
            </a:prstGeom>
            <a:gradFill rotWithShape="1">
              <a:gsLst>
                <a:gs pos="0">
                  <a:srgbClr val="BEF397"/>
                </a:gs>
                <a:gs pos="50000">
                  <a:srgbClr val="D5F6C0"/>
                </a:gs>
                <a:gs pos="100000">
                  <a:srgbClr val="EAFAE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/>
              <a:r>
                <a:rPr lang="en-US" altLang="en-US" sz="2400"/>
                <a:t>PARTISIPASI POLITIK RENDAH (58,2%)</a:t>
              </a:r>
            </a:p>
          </p:txBody>
        </p:sp>
        <p:sp>
          <p:nvSpPr>
            <p:cNvPr id="25608" name="TextBox 9"/>
            <p:cNvSpPr txBox="1">
              <a:spLocks noChangeArrowheads="1"/>
            </p:cNvSpPr>
            <p:nvPr/>
          </p:nvSpPr>
          <p:spPr bwMode="auto">
            <a:xfrm>
              <a:off x="357216" y="3202546"/>
              <a:ext cx="3929063" cy="3698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r>
                <a:rPr lang="en-US" altLang="en-US"/>
                <a:t>SOSIALISASI PEMILU KURANG</a:t>
              </a:r>
            </a:p>
          </p:txBody>
        </p:sp>
        <p:sp>
          <p:nvSpPr>
            <p:cNvPr id="25609" name="TextBox 10"/>
            <p:cNvSpPr txBox="1">
              <a:spLocks noChangeArrowheads="1"/>
            </p:cNvSpPr>
            <p:nvPr/>
          </p:nvSpPr>
          <p:spPr bwMode="auto">
            <a:xfrm>
              <a:off x="357216" y="3774046"/>
              <a:ext cx="3929063" cy="3698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r>
                <a:rPr lang="en-US" altLang="en-US"/>
                <a:t>AFILIASI PARPOL RENDAH</a:t>
              </a:r>
            </a:p>
          </p:txBody>
        </p:sp>
        <p:sp>
          <p:nvSpPr>
            <p:cNvPr id="25610" name="TextBox 11"/>
            <p:cNvSpPr txBox="1">
              <a:spLocks noChangeArrowheads="1"/>
            </p:cNvSpPr>
            <p:nvPr/>
          </p:nvSpPr>
          <p:spPr bwMode="auto">
            <a:xfrm>
              <a:off x="357216" y="4345546"/>
              <a:ext cx="4000500" cy="3698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r>
                <a:rPr lang="en-US" altLang="en-US"/>
                <a:t>PERSONALITAS CALEG NEGATIF</a:t>
              </a:r>
            </a:p>
          </p:txBody>
        </p:sp>
        <p:sp>
          <p:nvSpPr>
            <p:cNvPr id="25611" name="TextBox 12"/>
            <p:cNvSpPr txBox="1">
              <a:spLocks noChangeArrowheads="1"/>
            </p:cNvSpPr>
            <p:nvPr/>
          </p:nvSpPr>
          <p:spPr bwMode="auto">
            <a:xfrm>
              <a:off x="357216" y="4917046"/>
              <a:ext cx="4000500" cy="3698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r>
                <a:rPr lang="en-US" altLang="en-US"/>
                <a:t>POPULARITAS CALEG RENDAH</a:t>
              </a:r>
            </a:p>
          </p:txBody>
        </p:sp>
        <p:sp>
          <p:nvSpPr>
            <p:cNvPr id="25612" name="TextBox 14"/>
            <p:cNvSpPr txBox="1">
              <a:spLocks noChangeArrowheads="1"/>
            </p:cNvSpPr>
            <p:nvPr/>
          </p:nvSpPr>
          <p:spPr bwMode="auto">
            <a:xfrm>
              <a:off x="5072091" y="3202546"/>
              <a:ext cx="3643313" cy="3698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r"/>
              <a:r>
                <a:rPr lang="en-US" altLang="en-US"/>
                <a:t>SIKAP KELUARGA  APOLITIS</a:t>
              </a:r>
            </a:p>
          </p:txBody>
        </p:sp>
        <p:sp>
          <p:nvSpPr>
            <p:cNvPr id="25613" name="TextBox 15"/>
            <p:cNvSpPr txBox="1">
              <a:spLocks noChangeArrowheads="1"/>
            </p:cNvSpPr>
            <p:nvPr/>
          </p:nvSpPr>
          <p:spPr bwMode="auto">
            <a:xfrm>
              <a:off x="5072091" y="3761346"/>
              <a:ext cx="3643313" cy="3698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r"/>
              <a:r>
                <a:rPr lang="en-US" altLang="en-US"/>
                <a:t>KESADARAN POLITIK RENDAH</a:t>
              </a:r>
            </a:p>
          </p:txBody>
        </p:sp>
        <p:sp>
          <p:nvSpPr>
            <p:cNvPr id="25614" name="TextBox 16"/>
            <p:cNvSpPr txBox="1">
              <a:spLocks noChangeArrowheads="1"/>
            </p:cNvSpPr>
            <p:nvPr/>
          </p:nvSpPr>
          <p:spPr bwMode="auto">
            <a:xfrm>
              <a:off x="5072091" y="4332846"/>
              <a:ext cx="3643313" cy="3698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r"/>
              <a:r>
                <a:rPr lang="en-US" altLang="en-US"/>
                <a:t>CITRA POLITIK JELEK</a:t>
              </a:r>
            </a:p>
          </p:txBody>
        </p:sp>
        <p:sp>
          <p:nvSpPr>
            <p:cNvPr id="25615" name="TextBox 17"/>
            <p:cNvSpPr txBox="1">
              <a:spLocks noChangeArrowheads="1"/>
            </p:cNvSpPr>
            <p:nvPr/>
          </p:nvSpPr>
          <p:spPr bwMode="auto">
            <a:xfrm>
              <a:off x="5072091" y="4917046"/>
              <a:ext cx="3643313" cy="369888"/>
            </a:xfrm>
            <a:prstGeom prst="rect">
              <a:avLst/>
            </a:prstGeom>
            <a:gradFill rotWithShape="1">
              <a:gsLst>
                <a:gs pos="0">
                  <a:srgbClr val="8FDEA0"/>
                </a:gs>
                <a:gs pos="50000">
                  <a:srgbClr val="BCE9C5"/>
                </a:gs>
                <a:gs pos="100000">
                  <a:srgbClr val="DFF3E3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r"/>
              <a:r>
                <a:rPr lang="en-US" altLang="en-US"/>
                <a:t>ISI  MEDIA  APOLITIS</a:t>
              </a:r>
            </a:p>
          </p:txBody>
        </p:sp>
        <p:sp>
          <p:nvSpPr>
            <p:cNvPr id="25616" name="TextBox 18"/>
            <p:cNvSpPr txBox="1">
              <a:spLocks noChangeArrowheads="1"/>
            </p:cNvSpPr>
            <p:nvPr/>
          </p:nvSpPr>
          <p:spPr bwMode="auto">
            <a:xfrm>
              <a:off x="5072091" y="5475846"/>
              <a:ext cx="3643313" cy="3698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r"/>
              <a:r>
                <a:rPr lang="en-US" altLang="en-US"/>
                <a:t>????????????</a:t>
              </a:r>
            </a:p>
          </p:txBody>
        </p:sp>
        <p:sp>
          <p:nvSpPr>
            <p:cNvPr id="22" name="Bent Arrow 21"/>
            <p:cNvSpPr/>
            <p:nvPr/>
          </p:nvSpPr>
          <p:spPr>
            <a:xfrm flipH="1">
              <a:off x="6602441" y="2214746"/>
              <a:ext cx="1112838" cy="928784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198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Bent Arrow 23"/>
            <p:cNvSpPr/>
            <p:nvPr/>
          </p:nvSpPr>
          <p:spPr>
            <a:xfrm>
              <a:off x="928716" y="2214746"/>
              <a:ext cx="1143000" cy="928784"/>
            </a:xfrm>
            <a:prstGeom prst="ben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619" name="TextBox 24"/>
            <p:cNvSpPr txBox="1">
              <a:spLocks noChangeArrowheads="1"/>
            </p:cNvSpPr>
            <p:nvPr/>
          </p:nvSpPr>
          <p:spPr bwMode="auto">
            <a:xfrm>
              <a:off x="714348" y="857232"/>
              <a:ext cx="7715304" cy="8309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/>
              <a:r>
                <a:rPr lang="en-US" altLang="en-US" sz="2400"/>
                <a:t>JURNAL, HASIL RISET, MEDIA MASSA, INTERNET, LAPORAN, OBSERVASI, BUKU, DLL </a:t>
              </a:r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4071966" y="1714633"/>
              <a:ext cx="642938" cy="500114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5603" name="TextBox 27"/>
          <p:cNvSpPr txBox="1">
            <a:spLocks noChangeArrowheads="1"/>
          </p:cNvSpPr>
          <p:nvPr/>
        </p:nvSpPr>
        <p:spPr bwMode="auto">
          <a:xfrm>
            <a:off x="1238251" y="6215064"/>
            <a:ext cx="10287000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/>
            <a:r>
              <a:rPr lang="en-US" altLang="en-US"/>
              <a:t>JURNAL, HASIL RISET, MEDIA MASSA, INTERNET,  BUKU, DLL </a:t>
            </a:r>
          </a:p>
        </p:txBody>
      </p:sp>
      <p:sp>
        <p:nvSpPr>
          <p:cNvPr id="29" name="Down Arrow 28"/>
          <p:cNvSpPr/>
          <p:nvPr/>
        </p:nvSpPr>
        <p:spPr>
          <a:xfrm rot="10800000">
            <a:off x="8572500" y="5715001"/>
            <a:ext cx="857251" cy="500063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Down Arrow 29"/>
          <p:cNvSpPr/>
          <p:nvPr/>
        </p:nvSpPr>
        <p:spPr>
          <a:xfrm rot="10800000">
            <a:off x="3333752" y="5572126"/>
            <a:ext cx="857249" cy="50006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6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9"/>
          <p:cNvGrpSpPr>
            <a:grpSpLocks/>
          </p:cNvGrpSpPr>
          <p:nvPr/>
        </p:nvGrpSpPr>
        <p:grpSpPr bwMode="auto">
          <a:xfrm>
            <a:off x="666752" y="1670051"/>
            <a:ext cx="10763249" cy="4139552"/>
            <a:chOff x="500034" y="669920"/>
            <a:chExt cx="8072494" cy="4139576"/>
          </a:xfrm>
        </p:grpSpPr>
        <p:sp>
          <p:nvSpPr>
            <p:cNvPr id="18436" name="TextBox 3"/>
            <p:cNvSpPr txBox="1">
              <a:spLocks noChangeArrowheads="1"/>
            </p:cNvSpPr>
            <p:nvPr/>
          </p:nvSpPr>
          <p:spPr bwMode="auto">
            <a:xfrm>
              <a:off x="2000233" y="4286273"/>
              <a:ext cx="5572164" cy="523223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/>
                <a:t>PARTISIPASI POLITIK WAJAR (60% - 80%)</a:t>
              </a:r>
            </a:p>
          </p:txBody>
        </p:sp>
        <p:sp>
          <p:nvSpPr>
            <p:cNvPr id="26632" name="TextBox 4"/>
            <p:cNvSpPr txBox="1">
              <a:spLocks noChangeArrowheads="1"/>
            </p:cNvSpPr>
            <p:nvPr/>
          </p:nvSpPr>
          <p:spPr bwMode="auto">
            <a:xfrm>
              <a:off x="2857514" y="669920"/>
              <a:ext cx="3714750" cy="830263"/>
            </a:xfrm>
            <a:prstGeom prst="rect">
              <a:avLst/>
            </a:prstGeom>
            <a:gradFill rotWithShape="1">
              <a:gsLst>
                <a:gs pos="0">
                  <a:srgbClr val="83D3FF"/>
                </a:gs>
                <a:gs pos="50000">
                  <a:srgbClr val="B5E2FF"/>
                </a:gs>
                <a:gs pos="100000">
                  <a:srgbClr val="DBF0FF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/>
              <a:r>
                <a:rPr lang="en-US" altLang="en-US" sz="2400"/>
                <a:t>TINGKATKAN KUALITAS DEMOKRASI</a:t>
              </a:r>
            </a:p>
          </p:txBody>
        </p:sp>
        <p:sp>
          <p:nvSpPr>
            <p:cNvPr id="18438" name="TextBox 6"/>
            <p:cNvSpPr txBox="1">
              <a:spLocks noChangeArrowheads="1"/>
            </p:cNvSpPr>
            <p:nvPr/>
          </p:nvSpPr>
          <p:spPr bwMode="auto">
            <a:xfrm>
              <a:off x="500034" y="2428881"/>
              <a:ext cx="3429000" cy="830262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/>
                <a:t>LEGITIMASI REGIM PENGUASA</a:t>
              </a:r>
            </a:p>
          </p:txBody>
        </p:sp>
        <p:sp>
          <p:nvSpPr>
            <p:cNvPr id="26636" name="TextBox 7"/>
            <p:cNvSpPr txBox="1">
              <a:spLocks noChangeArrowheads="1"/>
            </p:cNvSpPr>
            <p:nvPr/>
          </p:nvSpPr>
          <p:spPr bwMode="auto">
            <a:xfrm>
              <a:off x="5572153" y="2500319"/>
              <a:ext cx="3000375" cy="830264"/>
            </a:xfrm>
            <a:prstGeom prst="rect">
              <a:avLst/>
            </a:prstGeom>
            <a:gradFill rotWithShape="1">
              <a:gsLst>
                <a:gs pos="0">
                  <a:srgbClr val="FFFF80"/>
                </a:gs>
                <a:gs pos="50000">
                  <a:srgbClr val="FFFFB3"/>
                </a:gs>
                <a:gs pos="100000">
                  <a:srgbClr val="FFFFDA"/>
                </a:gs>
              </a:gsLst>
              <a:lin ang="81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/>
              <a:r>
                <a:rPr lang="en-US" altLang="en-US" sz="2400"/>
                <a:t>JUSTIFIKASI PEMERINTAHAN</a:t>
              </a:r>
            </a:p>
          </p:txBody>
        </p:sp>
        <p:sp>
          <p:nvSpPr>
            <p:cNvPr id="25" name="Up Arrow 24"/>
            <p:cNvSpPr/>
            <p:nvPr/>
          </p:nvSpPr>
          <p:spPr>
            <a:xfrm>
              <a:off x="5786446" y="3500449"/>
              <a:ext cx="857256" cy="642941"/>
            </a:xfrm>
            <a:prstGeom prst="upArrow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Up Arrow 25"/>
            <p:cNvSpPr/>
            <p:nvPr/>
          </p:nvSpPr>
          <p:spPr>
            <a:xfrm>
              <a:off x="2857488" y="3500449"/>
              <a:ext cx="857256" cy="642941"/>
            </a:xfrm>
            <a:prstGeom prst="upArrow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6627" name="TextBox 10"/>
          <p:cNvSpPr txBox="1">
            <a:spLocks noChangeArrowheads="1"/>
          </p:cNvSpPr>
          <p:nvPr/>
        </p:nvSpPr>
        <p:spPr bwMode="auto">
          <a:xfrm>
            <a:off x="2762251" y="487363"/>
            <a:ext cx="7143749" cy="5842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/>
            <a:r>
              <a:rPr lang="en-US" altLang="en-US" sz="3200"/>
              <a:t>DAS SOLLEN (NORMATIF)</a:t>
            </a:r>
          </a:p>
        </p:txBody>
      </p:sp>
      <p:sp>
        <p:nvSpPr>
          <p:cNvPr id="11" name="Up Arrow 10"/>
          <p:cNvSpPr/>
          <p:nvPr/>
        </p:nvSpPr>
        <p:spPr bwMode="auto">
          <a:xfrm>
            <a:off x="5715000" y="2714625"/>
            <a:ext cx="1143000" cy="2357438"/>
          </a:xfrm>
          <a:prstGeom prst="up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9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042" y="1530806"/>
            <a:ext cx="75590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 smtClean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AGENDA PERTEMUAN 2</a:t>
            </a:r>
            <a:endParaRPr lang="ko-KR" altLang="en-US" sz="4800" dirty="0">
              <a:solidFill>
                <a:schemeClr val="bg1"/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8762" y="3449785"/>
            <a:ext cx="1551709" cy="609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Sesi</a:t>
            </a:r>
            <a:r>
              <a:rPr lang="en-US" sz="2400" b="1" dirty="0" smtClean="0"/>
              <a:t> 1</a:t>
            </a:r>
            <a:endParaRPr lang="en-US" sz="24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98761" y="5486402"/>
            <a:ext cx="1551709" cy="609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Sesi</a:t>
            </a:r>
            <a:r>
              <a:rPr lang="en-US" sz="2400" b="1" dirty="0" smtClean="0"/>
              <a:t> 2</a:t>
            </a:r>
            <a:endParaRPr lang="en-US" sz="24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2092034" y="2788089"/>
            <a:ext cx="9878355" cy="1770838"/>
            <a:chOff x="2092034" y="2663394"/>
            <a:chExt cx="9878355" cy="177083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216727" y="3657600"/>
              <a:ext cx="9670473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2216727" y="3534295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1</a:t>
              </a:r>
              <a:endParaRPr lang="en-US" b="1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6777643" y="3535680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3</a:t>
              </a:r>
              <a:endParaRPr lang="en-US" b="1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11641975" y="3520440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5</a:t>
              </a:r>
              <a:endParaRPr lang="en-US" b="1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9328263" y="3535680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4</a:t>
              </a:r>
              <a:endParaRPr lang="en-US" b="1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4382194" y="3535680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2</a:t>
              </a:r>
              <a:endParaRPr lang="en-US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092034" y="3849457"/>
              <a:ext cx="1828801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 err="1" smtClean="0">
                  <a:latin typeface="Bahnschrift" pitchFamily="34" charset="0"/>
                  <a:cs typeface="Arial" pitchFamily="34" charset="0"/>
                </a:rPr>
                <a:t>Sistematika</a:t>
              </a:r>
              <a:r>
                <a:rPr lang="en-US" altLang="ko-KR" sz="1600" b="1" dirty="0" smtClean="0">
                  <a:latin typeface="Bahnschrift" pitchFamily="34" charset="0"/>
                  <a:cs typeface="Arial" pitchFamily="34" charset="0"/>
                </a:rPr>
                <a:t> </a:t>
              </a:r>
            </a:p>
            <a:p>
              <a:r>
                <a:rPr lang="en-US" altLang="ko-KR" sz="1600" b="1" dirty="0" smtClean="0">
                  <a:latin typeface="Bahnschrift" pitchFamily="34" charset="0"/>
                  <a:cs typeface="Arial" pitchFamily="34" charset="0"/>
                </a:rPr>
                <a:t>Bab 1 </a:t>
              </a:r>
              <a:r>
                <a:rPr lang="en-US" altLang="ko-KR" sz="1600" b="1" dirty="0" err="1" smtClean="0">
                  <a:latin typeface="Bahnschrift" pitchFamily="34" charset="0"/>
                  <a:cs typeface="Arial" pitchFamily="34" charset="0"/>
                </a:rPr>
                <a:t>Penelitian</a:t>
              </a:r>
              <a:endParaRPr lang="ko-KR" altLang="en-US" sz="1600" b="1" dirty="0"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94F50ED2-77D6-4064-8834-6CA6460394EB}"/>
                </a:ext>
              </a:extLst>
            </p:cNvPr>
            <p:cNvSpPr txBox="1"/>
            <p:nvPr/>
          </p:nvSpPr>
          <p:spPr>
            <a:xfrm>
              <a:off x="3415755" y="2689443"/>
              <a:ext cx="2207198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600" b="1" dirty="0" err="1" smtClean="0">
                  <a:latin typeface="Bahnschrift" pitchFamily="34" charset="0"/>
                  <a:cs typeface="Arial" pitchFamily="34" charset="0"/>
                </a:rPr>
                <a:t>Strategi</a:t>
              </a:r>
              <a:r>
                <a:rPr lang="en-US" altLang="ko-KR" sz="1600" b="1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latin typeface="Bahnschrift" pitchFamily="34" charset="0"/>
                  <a:cs typeface="Arial" pitchFamily="34" charset="0"/>
                </a:rPr>
                <a:t>Menyusun</a:t>
              </a:r>
              <a:r>
                <a:rPr lang="en-US" altLang="ko-KR" sz="1600" b="1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latin typeface="Bahnschrift" pitchFamily="34" charset="0"/>
                  <a:cs typeface="Arial" pitchFamily="34" charset="0"/>
                </a:rPr>
                <a:t>Topik</a:t>
              </a:r>
              <a:r>
                <a:rPr lang="en-US" altLang="ko-KR" sz="1600" b="1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latin typeface="Bahnschrift" pitchFamily="34" charset="0"/>
                  <a:cs typeface="Arial" pitchFamily="34" charset="0"/>
                </a:rPr>
                <a:t>dan</a:t>
              </a:r>
              <a:r>
                <a:rPr lang="en-US" altLang="ko-KR" sz="1600" b="1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latin typeface="Bahnschrift" pitchFamily="34" charset="0"/>
                  <a:cs typeface="Arial" pitchFamily="34" charset="0"/>
                </a:rPr>
                <a:t>Masalah</a:t>
              </a:r>
              <a:r>
                <a:rPr lang="en-US" altLang="ko-KR" sz="1600" b="1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latin typeface="Bahnschrift" pitchFamily="34" charset="0"/>
                  <a:cs typeface="Arial" pitchFamily="34" charset="0"/>
                </a:rPr>
                <a:t>Penelitian</a:t>
              </a:r>
              <a:endParaRPr lang="ko-KR" altLang="en-US" sz="1600" b="1" dirty="0"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F5D842C6-31BE-495F-BE59-FAB5E8A2014D}"/>
                </a:ext>
              </a:extLst>
            </p:cNvPr>
            <p:cNvSpPr txBox="1"/>
            <p:nvPr/>
          </p:nvSpPr>
          <p:spPr>
            <a:xfrm>
              <a:off x="5862553" y="3849457"/>
              <a:ext cx="2104499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600" b="1" dirty="0" err="1" smtClean="0">
                  <a:latin typeface="Bahnschrift" pitchFamily="34" charset="0"/>
                  <a:cs typeface="Arial" pitchFamily="34" charset="0"/>
                </a:rPr>
                <a:t>Latar</a:t>
              </a:r>
              <a:r>
                <a:rPr lang="en-US" altLang="ko-KR" sz="1600" b="1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latin typeface="Bahnschrift" pitchFamily="34" charset="0"/>
                  <a:cs typeface="Arial" pitchFamily="34" charset="0"/>
                </a:rPr>
                <a:t>Belakang</a:t>
              </a:r>
              <a:r>
                <a:rPr lang="en-US" altLang="ko-KR" sz="1600" b="1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latin typeface="Bahnschrift" pitchFamily="34" charset="0"/>
                  <a:cs typeface="Arial" pitchFamily="34" charset="0"/>
                </a:rPr>
                <a:t>Masalah</a:t>
              </a:r>
              <a:r>
                <a:rPr lang="en-US" altLang="ko-KR" sz="1600" b="1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latin typeface="Bahnschrift" pitchFamily="34" charset="0"/>
                  <a:cs typeface="Arial" pitchFamily="34" charset="0"/>
                </a:rPr>
                <a:t>Penelitian</a:t>
              </a:r>
              <a:endParaRPr lang="ko-KR" altLang="en-US" sz="1600" b="1" dirty="0"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3B71E5D8-AA70-4D3C-88A5-3F7CDB0DC9A8}"/>
                </a:ext>
              </a:extLst>
            </p:cNvPr>
            <p:cNvSpPr txBox="1"/>
            <p:nvPr/>
          </p:nvSpPr>
          <p:spPr>
            <a:xfrm>
              <a:off x="8402776" y="2663394"/>
              <a:ext cx="2096993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600" b="1" dirty="0" err="1" smtClean="0">
                  <a:cs typeface="Arial" pitchFamily="34" charset="0"/>
                </a:rPr>
                <a:t>Rumusan</a:t>
              </a:r>
              <a:r>
                <a:rPr lang="en-US" altLang="ko-KR" sz="1600" b="1" dirty="0" smtClean="0"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cs typeface="Arial" pitchFamily="34" charset="0"/>
                </a:rPr>
                <a:t>Masalah</a:t>
              </a:r>
              <a:r>
                <a:rPr lang="en-US" altLang="ko-KR" sz="1600" b="1" dirty="0" smtClean="0"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cs typeface="Arial" pitchFamily="34" charset="0"/>
                </a:rPr>
                <a:t>dan</a:t>
              </a:r>
              <a:r>
                <a:rPr lang="en-US" altLang="ko-KR" sz="1600" b="1" dirty="0" smtClean="0"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cs typeface="Arial" pitchFamily="34" charset="0"/>
                </a:rPr>
                <a:t>Tujuan</a:t>
              </a:r>
              <a:r>
                <a:rPr lang="en-US" altLang="ko-KR" sz="1600" b="1" dirty="0" smtClean="0"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cs typeface="Arial" pitchFamily="34" charset="0"/>
                </a:rPr>
                <a:t>Penelitian</a:t>
              </a:r>
              <a:endParaRPr lang="ko-KR" altLang="en-US" sz="1600" b="1" dirty="0"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0513919" y="3821748"/>
              <a:ext cx="145647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600" b="1" dirty="0" err="1" smtClean="0">
                  <a:latin typeface="Bahnschrift" pitchFamily="34" charset="0"/>
                  <a:cs typeface="Arial" pitchFamily="34" charset="0"/>
                </a:rPr>
                <a:t>Signifikansi</a:t>
              </a:r>
              <a:r>
                <a:rPr lang="en-US" altLang="ko-KR" sz="1600" b="1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latin typeface="Bahnschrift" pitchFamily="34" charset="0"/>
                  <a:cs typeface="Arial" pitchFamily="34" charset="0"/>
                </a:rPr>
                <a:t>Penelitian</a:t>
              </a:r>
              <a:endParaRPr lang="ko-KR" altLang="en-US" sz="1600" b="1" dirty="0">
                <a:latin typeface="Bahnschrift" pitchFamily="34" charset="0"/>
                <a:cs typeface="Arial" pitchFamily="34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F5D842C6-31BE-495F-BE59-FAB5E8A2014D}"/>
              </a:ext>
            </a:extLst>
          </p:cNvPr>
          <p:cNvSpPr txBox="1"/>
          <p:nvPr/>
        </p:nvSpPr>
        <p:spPr>
          <a:xfrm>
            <a:off x="2371610" y="5621925"/>
            <a:ext cx="9364280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 smtClean="0">
                <a:latin typeface="Bahnschrift" pitchFamily="34" charset="0"/>
                <a:cs typeface="Arial" pitchFamily="34" charset="0"/>
              </a:rPr>
              <a:t>Sharing </a:t>
            </a:r>
            <a:r>
              <a:rPr lang="en-US" altLang="ko-KR" sz="1600" b="1" dirty="0" err="1" smtClean="0">
                <a:latin typeface="Bahnschrift" pitchFamily="34" charset="0"/>
                <a:cs typeface="Arial" pitchFamily="34" charset="0"/>
              </a:rPr>
              <a:t>dan</a:t>
            </a:r>
            <a:r>
              <a:rPr lang="en-US" altLang="ko-KR" sz="1600" b="1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latin typeface="Bahnschrift" pitchFamily="34" charset="0"/>
                <a:cs typeface="Arial" pitchFamily="34" charset="0"/>
              </a:rPr>
              <a:t>diskusi</a:t>
            </a:r>
            <a:r>
              <a:rPr lang="en-US" altLang="ko-KR" sz="1600" b="1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latin typeface="Bahnschrift" pitchFamily="34" charset="0"/>
                <a:cs typeface="Arial" pitchFamily="34" charset="0"/>
              </a:rPr>
              <a:t>topik</a:t>
            </a:r>
            <a:r>
              <a:rPr lang="en-US" altLang="ko-KR" sz="1600" b="1" dirty="0" smtClean="0">
                <a:latin typeface="Bahnschrift" pitchFamily="34" charset="0"/>
                <a:cs typeface="Arial" pitchFamily="34" charset="0"/>
              </a:rPr>
              <a:t>, </a:t>
            </a:r>
            <a:r>
              <a:rPr lang="en-US" altLang="ko-KR" sz="1600" b="1" dirty="0" err="1" smtClean="0">
                <a:latin typeface="Bahnschrift" pitchFamily="34" charset="0"/>
                <a:cs typeface="Arial" pitchFamily="34" charset="0"/>
              </a:rPr>
              <a:t>rumusan</a:t>
            </a:r>
            <a:r>
              <a:rPr lang="en-US" altLang="ko-KR" sz="1600" b="1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latin typeface="Bahnschrift" pitchFamily="34" charset="0"/>
                <a:cs typeface="Arial" pitchFamily="34" charset="0"/>
              </a:rPr>
              <a:t>masalah</a:t>
            </a:r>
            <a:r>
              <a:rPr lang="en-US" altLang="ko-KR" sz="1600" b="1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latin typeface="Bahnschrift" pitchFamily="34" charset="0"/>
                <a:cs typeface="Arial" pitchFamily="34" charset="0"/>
              </a:rPr>
              <a:t>penelitian</a:t>
            </a:r>
            <a:r>
              <a:rPr lang="en-US" altLang="ko-KR" sz="1600" b="1" dirty="0" smtClean="0">
                <a:latin typeface="Bahnschrift" pitchFamily="34" charset="0"/>
                <a:cs typeface="Arial" pitchFamily="34" charset="0"/>
              </a:rPr>
              <a:t>, </a:t>
            </a:r>
            <a:r>
              <a:rPr lang="en-US" altLang="ko-KR" sz="1600" b="1" dirty="0" err="1" smtClean="0">
                <a:latin typeface="Bahnschrift" pitchFamily="34" charset="0"/>
                <a:cs typeface="Arial" pitchFamily="34" charset="0"/>
              </a:rPr>
              <a:t>dan</a:t>
            </a:r>
            <a:r>
              <a:rPr lang="en-US" altLang="ko-KR" sz="1600" b="1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latin typeface="Bahnschrift" pitchFamily="34" charset="0"/>
                <a:cs typeface="Arial" pitchFamily="34" charset="0"/>
              </a:rPr>
              <a:t>kajian</a:t>
            </a:r>
            <a:r>
              <a:rPr lang="en-US" altLang="ko-KR" sz="1600" b="1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latin typeface="Bahnschrift" pitchFamily="34" charset="0"/>
                <a:cs typeface="Arial" pitchFamily="34" charset="0"/>
              </a:rPr>
              <a:t>literatur</a:t>
            </a:r>
            <a:r>
              <a:rPr lang="en-US" altLang="ko-KR" sz="1600" b="1" dirty="0" smtClean="0">
                <a:latin typeface="Bahnschrift" pitchFamily="34" charset="0"/>
                <a:cs typeface="Arial" pitchFamily="34" charset="0"/>
              </a:rPr>
              <a:t> yang </a:t>
            </a:r>
            <a:r>
              <a:rPr lang="en-US" altLang="ko-KR" sz="1600" b="1" dirty="0" err="1" smtClean="0">
                <a:latin typeface="Bahnschrift" pitchFamily="34" charset="0"/>
                <a:cs typeface="Arial" pitchFamily="34" charset="0"/>
              </a:rPr>
              <a:t>sudah</a:t>
            </a:r>
            <a:r>
              <a:rPr lang="en-US" altLang="ko-KR" sz="1600" b="1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latin typeface="Bahnschrift" pitchFamily="34" charset="0"/>
                <a:cs typeface="Arial" pitchFamily="34" charset="0"/>
              </a:rPr>
              <a:t>dilakukan</a:t>
            </a:r>
            <a:endParaRPr lang="ko-KR" altLang="en-US" sz="1600" b="1" dirty="0">
              <a:latin typeface="Bahnschrif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9"/>
          <p:cNvSpPr txBox="1">
            <a:spLocks noChangeArrowheads="1"/>
          </p:cNvSpPr>
          <p:nvPr/>
        </p:nvSpPr>
        <p:spPr bwMode="auto">
          <a:xfrm>
            <a:off x="3143252" y="142875"/>
            <a:ext cx="5810249" cy="584200"/>
          </a:xfrm>
          <a:prstGeom prst="rect">
            <a:avLst/>
          </a:prstGeom>
          <a:gradFill rotWithShape="1">
            <a:gsLst>
              <a:gs pos="0">
                <a:srgbClr val="FF8080"/>
              </a:gs>
              <a:gs pos="50000">
                <a:srgbClr val="FFB3B3"/>
              </a:gs>
              <a:gs pos="100000">
                <a:srgbClr val="FFDADA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/>
            <a:r>
              <a:rPr lang="en-US" altLang="en-US" sz="3200"/>
              <a:t>DAS SEIN (EMPIRI)</a:t>
            </a:r>
          </a:p>
        </p:txBody>
      </p:sp>
      <p:sp>
        <p:nvSpPr>
          <p:cNvPr id="17417" name="TextBox 10"/>
          <p:cNvSpPr txBox="1">
            <a:spLocks noChangeArrowheads="1"/>
          </p:cNvSpPr>
          <p:nvPr/>
        </p:nvSpPr>
        <p:spPr bwMode="auto">
          <a:xfrm>
            <a:off x="380999" y="2871614"/>
            <a:ext cx="11334791" cy="1200329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/>
              <a:t>LAPORAN KOMNAS ANAK THN 2009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/>
              <a:t> 527 KASUS KEKERASAN SEKSUAL THD ANAK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/>
              <a:t> 103 KASUS DG PELAKU ANAK2 /REMAJA USIA 6-17 THN</a:t>
            </a:r>
          </a:p>
        </p:txBody>
      </p:sp>
      <p:sp>
        <p:nvSpPr>
          <p:cNvPr id="17428" name="TextBox 24"/>
          <p:cNvSpPr txBox="1">
            <a:spLocks noChangeArrowheads="1"/>
          </p:cNvSpPr>
          <p:nvPr/>
        </p:nvSpPr>
        <p:spPr bwMode="auto">
          <a:xfrm>
            <a:off x="381002" y="1073522"/>
            <a:ext cx="11334787" cy="120032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/>
              <a:t>HASIL RISET KOMNAS ANAK DI 12 KOTA BESAR INDONESIA THN 2007 LIBATKAN 4.726 PELAJAR SMP-SMA (Tempo, 2-8 Nop 2009)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/>
              <a:t> 97% RESPONDEN SUDAH PERNAH LIHAT FILM PORNO</a:t>
            </a:r>
          </a:p>
        </p:txBody>
      </p: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285710" y="4357694"/>
            <a:ext cx="11715789" cy="1938992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/>
              <a:t>LAPORAN YAYASAN KITA DAN BUAH HATI THDP 1625 ANAK2 SD KLAS IV-VI JABOTABEK THN 2008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/>
              <a:t> 66% PERNAH SAKSIKAN MATERI PORNOGRAFI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/>
              <a:t> SUMBER: KOMIK (24%); GAME (18%); SITUS PORNO (16%); FILM (14%); VCD, DVD, PONSEL, MAJALAH, KORAN</a:t>
            </a:r>
          </a:p>
        </p:txBody>
      </p:sp>
    </p:spTree>
    <p:extLst>
      <p:ext uri="{BB962C8B-B14F-4D97-AF65-F5344CB8AC3E}">
        <p14:creationId xmlns:p14="http://schemas.microsoft.com/office/powerpoint/2010/main" val="3571375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9"/>
          <p:cNvSpPr txBox="1">
            <a:spLocks noChangeArrowheads="1"/>
          </p:cNvSpPr>
          <p:nvPr/>
        </p:nvSpPr>
        <p:spPr bwMode="auto">
          <a:xfrm>
            <a:off x="1905001" y="214313"/>
            <a:ext cx="7905751" cy="584200"/>
          </a:xfrm>
          <a:prstGeom prst="rect">
            <a:avLst/>
          </a:prstGeom>
          <a:gradFill rotWithShape="1">
            <a:gsLst>
              <a:gs pos="0">
                <a:srgbClr val="FF8080"/>
              </a:gs>
              <a:gs pos="50000">
                <a:srgbClr val="FFB3B3"/>
              </a:gs>
              <a:gs pos="100000">
                <a:srgbClr val="FFDADA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/>
            <a:r>
              <a:rPr lang="en-US" altLang="en-US" sz="3200"/>
              <a:t>DAS SOLLEN (NORMATIF)</a:t>
            </a:r>
          </a:p>
        </p:txBody>
      </p:sp>
      <p:sp>
        <p:nvSpPr>
          <p:cNvPr id="17417" name="TextBox 10"/>
          <p:cNvSpPr txBox="1">
            <a:spLocks noChangeArrowheads="1"/>
          </p:cNvSpPr>
          <p:nvPr/>
        </p:nvSpPr>
        <p:spPr bwMode="auto">
          <a:xfrm>
            <a:off x="381000" y="3000372"/>
            <a:ext cx="11430041" cy="3108543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af-ZA" sz="2800"/>
              <a:t>UU Perlindungan Anak (2002)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af-ZA" sz="2800"/>
              <a:t> Media massa sbg bagian dr unsur masy ikut berperan dlm perlindungan anak (Pasal 72) utk bebas dr kekerasan &amp; diskriminasi (Pasal 3 &amp; 4)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af-ZA" sz="2800"/>
              <a:t> Setiap anak berhak utk terima informasi sesuai dg tingkat kecerdasan &amp; usianya demi pengembangan dirinya sesuai dg nilai2 kesusilaan &amp; kepatutan (Pasal 10)</a:t>
            </a:r>
            <a:endParaRPr lang="en-US" sz="2800"/>
          </a:p>
        </p:txBody>
      </p:sp>
      <p:sp>
        <p:nvSpPr>
          <p:cNvPr id="17428" name="TextBox 24"/>
          <p:cNvSpPr txBox="1">
            <a:spLocks noChangeArrowheads="1"/>
          </p:cNvSpPr>
          <p:nvPr/>
        </p:nvSpPr>
        <p:spPr bwMode="auto">
          <a:xfrm>
            <a:off x="381002" y="976387"/>
            <a:ext cx="11334787" cy="138499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af-ZA" sz="2800"/>
              <a:t>Pasal 28B Ayat (2) UUD 1945 </a:t>
            </a:r>
          </a:p>
          <a:p>
            <a:pPr>
              <a:defRPr/>
            </a:pPr>
            <a:r>
              <a:rPr lang="af-ZA" sz="2800"/>
              <a:t>“Setiap anak berhak atas kelangsungan hidup, tumbuh &amp; berkembang serta berhak atas perlindungan dr kekerasan &amp; diskriminasi”</a:t>
            </a:r>
          </a:p>
        </p:txBody>
      </p:sp>
    </p:spTree>
    <p:extLst>
      <p:ext uri="{BB962C8B-B14F-4D97-AF65-F5344CB8AC3E}">
        <p14:creationId xmlns:p14="http://schemas.microsoft.com/office/powerpoint/2010/main" val="402858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909" y="1859340"/>
            <a:ext cx="62899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f-ZA" sz="2400" dirty="0">
                <a:latin typeface="Bahnschrift" pitchFamily="34" charset="0"/>
              </a:rPr>
              <a:t>Terjadi kontradiksi antar empiri y</a:t>
            </a:r>
            <a:r>
              <a:rPr lang="id-ID" sz="2400" dirty="0">
                <a:latin typeface="Bahnschrift" pitchFamily="34" charset="0"/>
              </a:rPr>
              <a:t>an</a:t>
            </a:r>
            <a:r>
              <a:rPr lang="af-ZA" sz="2400" dirty="0">
                <a:latin typeface="Bahnschrift" pitchFamily="34" charset="0"/>
              </a:rPr>
              <a:t>g relevan</a:t>
            </a:r>
            <a:r>
              <a:rPr lang="id-ID" sz="2400" dirty="0" smtClean="0">
                <a:latin typeface="Bahnschrift" pitchFamily="34" charset="0"/>
              </a:rPr>
              <a:t>.</a:t>
            </a:r>
            <a:endParaRPr lang="en-US" sz="2400" dirty="0" smtClean="0">
              <a:latin typeface="Bahnschrift" pitchFamily="34" charset="0"/>
            </a:endParaRPr>
          </a:p>
          <a:p>
            <a:endParaRPr lang="af-ZA" sz="2400" dirty="0">
              <a:latin typeface="Bahnschrift" pitchFamily="34" charset="0"/>
            </a:endParaRPr>
          </a:p>
          <a:p>
            <a:r>
              <a:rPr lang="id-ID" sz="2400" dirty="0">
                <a:latin typeface="Bahnschrift" pitchFamily="34" charset="0"/>
              </a:rPr>
              <a:t>Contoh</a:t>
            </a:r>
            <a:r>
              <a:rPr lang="af-ZA" sz="2400" dirty="0">
                <a:latin typeface="Bahnschrift" pitchFamily="34" charset="0"/>
              </a:rPr>
              <a:t>:</a:t>
            </a:r>
          </a:p>
          <a:p>
            <a:pPr lvl="1"/>
            <a:r>
              <a:rPr lang="af-ZA" dirty="0">
                <a:latin typeface="Bahnschrift" pitchFamily="34" charset="0"/>
              </a:rPr>
              <a:t>Kekerasan t</a:t>
            </a:r>
            <a:r>
              <a:rPr lang="id-ID" dirty="0">
                <a:latin typeface="Bahnschrift" pitchFamily="34" charset="0"/>
              </a:rPr>
              <a:t>er</a:t>
            </a:r>
            <a:r>
              <a:rPr lang="af-ZA" dirty="0">
                <a:latin typeface="Bahnschrift" pitchFamily="34" charset="0"/>
              </a:rPr>
              <a:t>h</a:t>
            </a:r>
            <a:r>
              <a:rPr lang="id-ID" dirty="0">
                <a:latin typeface="Bahnschrift" pitchFamily="34" charset="0"/>
              </a:rPr>
              <a:t>a</a:t>
            </a:r>
            <a:r>
              <a:rPr lang="af-ZA" dirty="0">
                <a:latin typeface="Bahnschrift" pitchFamily="34" charset="0"/>
              </a:rPr>
              <a:t>d</a:t>
            </a:r>
            <a:r>
              <a:rPr lang="id-ID" dirty="0">
                <a:latin typeface="Bahnschrift" pitchFamily="34" charset="0"/>
              </a:rPr>
              <a:t>a</a:t>
            </a:r>
            <a:r>
              <a:rPr lang="af-ZA" dirty="0">
                <a:latin typeface="Bahnschrift" pitchFamily="34" charset="0"/>
              </a:rPr>
              <a:t>p </a:t>
            </a:r>
            <a:r>
              <a:rPr lang="id-ID" dirty="0">
                <a:latin typeface="Bahnschrift" pitchFamily="34" charset="0"/>
              </a:rPr>
              <a:t>perempuan</a:t>
            </a:r>
            <a:r>
              <a:rPr lang="af-ZA" dirty="0">
                <a:latin typeface="Bahnschrift" pitchFamily="34" charset="0"/>
              </a:rPr>
              <a:t>: masalah sosial atau kultural?</a:t>
            </a:r>
          </a:p>
          <a:p>
            <a:pPr lvl="1"/>
            <a:r>
              <a:rPr lang="af-ZA" dirty="0">
                <a:latin typeface="Bahnschrift" pitchFamily="34" charset="0"/>
              </a:rPr>
              <a:t>Pe</a:t>
            </a:r>
            <a:r>
              <a:rPr lang="id-ID" dirty="0">
                <a:latin typeface="Bahnschrift" pitchFamily="34" charset="0"/>
              </a:rPr>
              <a:t>nampilan perempuan</a:t>
            </a:r>
            <a:r>
              <a:rPr lang="af-ZA" dirty="0">
                <a:latin typeface="Bahnschrift" pitchFamily="34" charset="0"/>
              </a:rPr>
              <a:t>: cantik atau sehat? </a:t>
            </a:r>
          </a:p>
          <a:p>
            <a:pPr lvl="1"/>
            <a:r>
              <a:rPr lang="af-ZA" dirty="0">
                <a:latin typeface="Bahnschrift" pitchFamily="34" charset="0"/>
              </a:rPr>
              <a:t>Peran gender: kodrat atau konstruksi sosial?</a:t>
            </a:r>
          </a:p>
          <a:p>
            <a:pPr lvl="1"/>
            <a:r>
              <a:rPr lang="af-ZA" dirty="0">
                <a:latin typeface="Bahnschrift" pitchFamily="34" charset="0"/>
              </a:rPr>
              <a:t>Rokok: </a:t>
            </a:r>
            <a:r>
              <a:rPr lang="id-ID" dirty="0">
                <a:latin typeface="Bahnschrift" pitchFamily="34" charset="0"/>
              </a:rPr>
              <a:t>i</a:t>
            </a:r>
            <a:r>
              <a:rPr lang="af-ZA" dirty="0">
                <a:latin typeface="Bahnschrift" pitchFamily="34" charset="0"/>
              </a:rPr>
              <a:t>dentitas maskulin atau sumber penyakit?</a:t>
            </a:r>
          </a:p>
        </p:txBody>
      </p:sp>
    </p:spTree>
    <p:extLst>
      <p:ext uri="{BB962C8B-B14F-4D97-AF65-F5344CB8AC3E}">
        <p14:creationId xmlns:p14="http://schemas.microsoft.com/office/powerpoint/2010/main" val="209474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12618" y="457200"/>
            <a:ext cx="6165273" cy="57197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f-ZA" sz="3100" dirty="0" smtClean="0">
                <a:latin typeface="Bahnschrift" pitchFamily="34" charset="0"/>
              </a:rPr>
              <a:t>Terjadi ketidakcocokan teori d</a:t>
            </a:r>
            <a:r>
              <a:rPr lang="id-ID" sz="3100" dirty="0" smtClean="0">
                <a:latin typeface="Bahnschrift" pitchFamily="34" charset="0"/>
              </a:rPr>
              <a:t>en</a:t>
            </a:r>
            <a:r>
              <a:rPr lang="af-ZA" sz="3100" dirty="0" smtClean="0">
                <a:latin typeface="Bahnschrift" pitchFamily="34" charset="0"/>
              </a:rPr>
              <a:t>g</a:t>
            </a:r>
            <a:r>
              <a:rPr lang="id-ID" sz="3100" dirty="0" smtClean="0">
                <a:latin typeface="Bahnschrift" pitchFamily="34" charset="0"/>
              </a:rPr>
              <a:t>an</a:t>
            </a:r>
            <a:r>
              <a:rPr lang="af-ZA" sz="3100" dirty="0" smtClean="0">
                <a:latin typeface="Bahnschrift" pitchFamily="34" charset="0"/>
              </a:rPr>
              <a:t> realitas</a:t>
            </a:r>
            <a:r>
              <a:rPr lang="id-ID" sz="3100" dirty="0" smtClean="0">
                <a:latin typeface="Bahnschrift" pitchFamily="34" charset="0"/>
              </a:rPr>
              <a:t>.</a:t>
            </a:r>
          </a:p>
          <a:p>
            <a:r>
              <a:rPr lang="id-ID" sz="3100" dirty="0" smtClean="0">
                <a:latin typeface="Bahnschrift" pitchFamily="34" charset="0"/>
              </a:rPr>
              <a:t>Dimulai dari kritik terhadap teori karena tidak mampu menjelaskan aspek tertentu dari fenomena yang ingin dijelaskannya. </a:t>
            </a:r>
            <a:endParaRPr lang="en-US" sz="3100" dirty="0" smtClean="0">
              <a:latin typeface="Bahnschrift" pitchFamily="34" charset="0"/>
            </a:endParaRPr>
          </a:p>
          <a:p>
            <a:pPr marL="0" indent="0">
              <a:buNone/>
            </a:pPr>
            <a:endParaRPr lang="af-ZA" sz="3100" dirty="0" smtClean="0">
              <a:latin typeface="Bahnschrift" pitchFamily="34" charset="0"/>
            </a:endParaRPr>
          </a:p>
          <a:p>
            <a:r>
              <a:rPr lang="id-ID" sz="3100" dirty="0" smtClean="0">
                <a:latin typeface="Bahnschrift" pitchFamily="34" charset="0"/>
              </a:rPr>
              <a:t>Contoh</a:t>
            </a:r>
            <a:r>
              <a:rPr lang="af-ZA" sz="3100" dirty="0" smtClean="0">
                <a:latin typeface="Bahnschrift" pitchFamily="34" charset="0"/>
              </a:rPr>
              <a:t>:</a:t>
            </a:r>
          </a:p>
          <a:p>
            <a:pPr lvl="1"/>
            <a:r>
              <a:rPr lang="af-ZA" dirty="0" smtClean="0">
                <a:latin typeface="Bahnschrift" pitchFamily="34" charset="0"/>
              </a:rPr>
              <a:t>Teori strukturasi </a:t>
            </a:r>
            <a:r>
              <a:rPr lang="id-ID" dirty="0" smtClean="0">
                <a:latin typeface="Bahnschrift" pitchFamily="34" charset="0"/>
              </a:rPr>
              <a:t>berusaha menjelaskan proses konstitusi sosial atau pembentukan masyarakat. Akan tetapi, teori ini mengabaikan  perbedaan </a:t>
            </a:r>
            <a:r>
              <a:rPr lang="af-ZA" dirty="0" smtClean="0">
                <a:latin typeface="Bahnschrift" pitchFamily="34" charset="0"/>
              </a:rPr>
              <a:t>gender, ras, k</a:t>
            </a:r>
            <a:r>
              <a:rPr lang="id-ID" dirty="0" smtClean="0">
                <a:latin typeface="Bahnschrift" pitchFamily="34" charset="0"/>
              </a:rPr>
              <a:t>e</a:t>
            </a:r>
            <a:r>
              <a:rPr lang="af-ZA" dirty="0" smtClean="0">
                <a:latin typeface="Bahnschrift" pitchFamily="34" charset="0"/>
              </a:rPr>
              <a:t>las</a:t>
            </a:r>
            <a:r>
              <a:rPr lang="id-ID" dirty="0" smtClean="0">
                <a:latin typeface="Bahnschrift" pitchFamily="34" charset="0"/>
              </a:rPr>
              <a:t>, dan</a:t>
            </a:r>
            <a:r>
              <a:rPr lang="af-ZA" dirty="0" smtClean="0">
                <a:latin typeface="Bahnschrift" pitchFamily="34" charset="0"/>
              </a:rPr>
              <a:t> kategori</a:t>
            </a:r>
            <a:r>
              <a:rPr lang="id-ID" dirty="0" smtClean="0">
                <a:latin typeface="Bahnschrift" pitchFamily="34" charset="0"/>
              </a:rPr>
              <a:t>-kategorinya</a:t>
            </a:r>
            <a:r>
              <a:rPr lang="af-ZA" dirty="0" smtClean="0">
                <a:latin typeface="Bahnschrift" pitchFamily="34" charset="0"/>
              </a:rPr>
              <a:t> sosial lainnya </a:t>
            </a:r>
            <a:r>
              <a:rPr lang="id-ID" dirty="0" smtClean="0">
                <a:latin typeface="Bahnschrift" pitchFamily="34" charset="0"/>
              </a:rPr>
              <a:t> yang memiliki </a:t>
            </a:r>
            <a:r>
              <a:rPr lang="af-ZA" dirty="0" smtClean="0">
                <a:latin typeface="Bahnschrift" pitchFamily="34" charset="0"/>
              </a:rPr>
              <a:t>pengaruh penting b</a:t>
            </a:r>
            <a:r>
              <a:rPr lang="id-ID" dirty="0" smtClean="0">
                <a:latin typeface="Bahnschrift" pitchFamily="34" charset="0"/>
              </a:rPr>
              <a:t>a</a:t>
            </a:r>
            <a:r>
              <a:rPr lang="af-ZA" dirty="0" smtClean="0">
                <a:latin typeface="Bahnschrift" pitchFamily="34" charset="0"/>
              </a:rPr>
              <a:t>g</a:t>
            </a:r>
            <a:r>
              <a:rPr lang="id-ID" dirty="0" smtClean="0">
                <a:latin typeface="Bahnschrift" pitchFamily="34" charset="0"/>
              </a:rPr>
              <a:t>i</a:t>
            </a:r>
            <a:r>
              <a:rPr lang="af-ZA" dirty="0" smtClean="0">
                <a:latin typeface="Bahnschrift" pitchFamily="34" charset="0"/>
              </a:rPr>
              <a:t> terbentuknya masy</a:t>
            </a:r>
            <a:r>
              <a:rPr lang="id-ID" dirty="0" smtClean="0">
                <a:latin typeface="Bahnschrift" pitchFamily="34" charset="0"/>
              </a:rPr>
              <a:t>arakat.</a:t>
            </a:r>
            <a:endParaRPr lang="af-ZA" dirty="0" smtClean="0">
              <a:latin typeface="Bahnschrift" pitchFamily="34" charset="0"/>
            </a:endParaRPr>
          </a:p>
          <a:p>
            <a:pPr lvl="1"/>
            <a:r>
              <a:rPr lang="af-ZA" dirty="0" smtClean="0">
                <a:latin typeface="Bahnschrift" pitchFamily="34" charset="0"/>
              </a:rPr>
              <a:t>Teori interaksionisme simbolik </a:t>
            </a:r>
            <a:r>
              <a:rPr lang="id-ID" dirty="0" smtClean="0">
                <a:latin typeface="Bahnschrift" pitchFamily="34" charset="0"/>
              </a:rPr>
              <a:t>berusaha menjelaskan bagaimana manusia mendefinisikan realitas sebagai panduan baginya untuk bertindak. Akan tetapi, teori ini </a:t>
            </a:r>
            <a:r>
              <a:rPr lang="af-ZA" dirty="0" smtClean="0">
                <a:latin typeface="Bahnschrift" pitchFamily="34" charset="0"/>
              </a:rPr>
              <a:t>t</a:t>
            </a:r>
            <a:r>
              <a:rPr lang="id-ID" dirty="0" smtClean="0">
                <a:latin typeface="Bahnschrift" pitchFamily="34" charset="0"/>
              </a:rPr>
              <a:t>i</a:t>
            </a:r>
            <a:r>
              <a:rPr lang="af-ZA" dirty="0" smtClean="0">
                <a:latin typeface="Bahnschrift" pitchFamily="34" charset="0"/>
              </a:rPr>
              <a:t>d</a:t>
            </a:r>
            <a:r>
              <a:rPr lang="id-ID" dirty="0" smtClean="0">
                <a:latin typeface="Bahnschrift" pitchFamily="34" charset="0"/>
              </a:rPr>
              <a:t>a</a:t>
            </a:r>
            <a:r>
              <a:rPr lang="af-ZA" dirty="0" smtClean="0">
                <a:latin typeface="Bahnschrift" pitchFamily="34" charset="0"/>
              </a:rPr>
              <a:t>k mempertimbangkan kekuasaan s</a:t>
            </a:r>
            <a:r>
              <a:rPr lang="id-ID" dirty="0" smtClean="0">
                <a:latin typeface="Bahnschrift" pitchFamily="34" charset="0"/>
              </a:rPr>
              <a:t>e</a:t>
            </a:r>
            <a:r>
              <a:rPr lang="af-ZA" dirty="0" smtClean="0">
                <a:latin typeface="Bahnschrift" pitchFamily="34" charset="0"/>
              </a:rPr>
              <a:t>b</a:t>
            </a:r>
            <a:r>
              <a:rPr lang="id-ID" dirty="0" smtClean="0">
                <a:latin typeface="Bahnschrift" pitchFamily="34" charset="0"/>
              </a:rPr>
              <a:t>a</a:t>
            </a:r>
            <a:r>
              <a:rPr lang="af-ZA" dirty="0" smtClean="0">
                <a:latin typeface="Bahnschrift" pitchFamily="34" charset="0"/>
              </a:rPr>
              <a:t>g</a:t>
            </a:r>
            <a:r>
              <a:rPr lang="id-ID" dirty="0" smtClean="0">
                <a:latin typeface="Bahnschrift" pitchFamily="34" charset="0"/>
              </a:rPr>
              <a:t>ai</a:t>
            </a:r>
            <a:r>
              <a:rPr lang="af-ZA" dirty="0" smtClean="0">
                <a:latin typeface="Bahnschrift" pitchFamily="34" charset="0"/>
              </a:rPr>
              <a:t> faktor penting </a:t>
            </a:r>
            <a:r>
              <a:rPr lang="id-ID" dirty="0" smtClean="0">
                <a:latin typeface="Bahnschrift" pitchFamily="34" charset="0"/>
              </a:rPr>
              <a:t>yang menjadi </a:t>
            </a:r>
            <a:r>
              <a:rPr lang="af-ZA" dirty="0" smtClean="0">
                <a:latin typeface="Bahnschrift" pitchFamily="34" charset="0"/>
              </a:rPr>
              <a:t>penentu definisi realita</a:t>
            </a:r>
            <a:r>
              <a:rPr lang="id-ID" dirty="0" smtClean="0">
                <a:latin typeface="Bahnschrift" pitchFamily="34" charset="0"/>
              </a:rPr>
              <a:t>s.</a:t>
            </a:r>
            <a:endParaRPr lang="af-ZA" dirty="0" smtClean="0">
              <a:latin typeface="Bahnschrift" pitchFamily="34" charset="0"/>
            </a:endParaRPr>
          </a:p>
          <a:p>
            <a:endParaRPr lang="id-ID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34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3454" y="792908"/>
            <a:ext cx="6096000" cy="35086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f-ZA" sz="2400" dirty="0">
                <a:latin typeface="Bahnschrift" pitchFamily="34" charset="0"/>
              </a:rPr>
              <a:t>Konsekuensi logisnya belum diketahui atau belum d</a:t>
            </a:r>
            <a:r>
              <a:rPr lang="id-ID" sz="2400" dirty="0">
                <a:latin typeface="Bahnschrift" pitchFamily="34" charset="0"/>
              </a:rPr>
              <a:t>a</a:t>
            </a:r>
            <a:r>
              <a:rPr lang="af-ZA" sz="2400" dirty="0">
                <a:latin typeface="Bahnschrift" pitchFamily="34" charset="0"/>
              </a:rPr>
              <a:t>p</a:t>
            </a:r>
            <a:r>
              <a:rPr lang="id-ID" sz="2400" dirty="0">
                <a:latin typeface="Bahnschrift" pitchFamily="34" charset="0"/>
              </a:rPr>
              <a:t>a</a:t>
            </a:r>
            <a:r>
              <a:rPr lang="af-ZA" sz="2400" dirty="0">
                <a:latin typeface="Bahnschrift" pitchFamily="34" charset="0"/>
              </a:rPr>
              <a:t>t dipertanggungjawabkan</a:t>
            </a:r>
            <a:r>
              <a:rPr lang="id-ID" sz="2400" dirty="0" smtClean="0">
                <a:latin typeface="Bahnschrift" pitchFamily="34" charset="0"/>
              </a:rPr>
              <a:t>.</a:t>
            </a:r>
            <a:endParaRPr lang="en-US" sz="2400" dirty="0" smtClean="0">
              <a:latin typeface="Bahnschrift" pitchFamily="34" charset="0"/>
            </a:endParaRPr>
          </a:p>
          <a:p>
            <a:endParaRPr lang="af-ZA" sz="2400" dirty="0">
              <a:latin typeface="Bahnschrift" pitchFamily="34" charset="0"/>
            </a:endParaRPr>
          </a:p>
          <a:p>
            <a:r>
              <a:rPr lang="id-ID" sz="2400" dirty="0">
                <a:latin typeface="Bahnschrift" pitchFamily="34" charset="0"/>
              </a:rPr>
              <a:t>Contoh</a:t>
            </a:r>
            <a:r>
              <a:rPr lang="af-ZA" sz="2400" dirty="0">
                <a:latin typeface="Bahnschrift" pitchFamily="34" charset="0"/>
              </a:rPr>
              <a:t>:</a:t>
            </a:r>
          </a:p>
          <a:p>
            <a:pPr lvl="1"/>
            <a:r>
              <a:rPr lang="af-ZA" dirty="0">
                <a:latin typeface="Bahnschrift" pitchFamily="34" charset="0"/>
              </a:rPr>
              <a:t>Teori </a:t>
            </a:r>
            <a:r>
              <a:rPr lang="id-ID" dirty="0">
                <a:latin typeface="Bahnschrift" pitchFamily="34" charset="0"/>
              </a:rPr>
              <a:t>k</a:t>
            </a:r>
            <a:r>
              <a:rPr lang="af-ZA" dirty="0">
                <a:latin typeface="Bahnschrift" pitchFamily="34" charset="0"/>
              </a:rPr>
              <a:t>ultivasi </a:t>
            </a:r>
            <a:r>
              <a:rPr lang="id-ID" dirty="0">
                <a:latin typeface="Bahnschrift" pitchFamily="34" charset="0"/>
              </a:rPr>
              <a:t>umumnya digunakan untuk jelaskan </a:t>
            </a:r>
            <a:r>
              <a:rPr lang="af-ZA" dirty="0">
                <a:latin typeface="Bahnschrift" pitchFamily="34" charset="0"/>
              </a:rPr>
              <a:t>isi kekerasan </a:t>
            </a:r>
            <a:r>
              <a:rPr lang="id-ID" dirty="0">
                <a:latin typeface="Bahnschrift" pitchFamily="34" charset="0"/>
              </a:rPr>
              <a:t>di tayangan televisi. Bagaimana jika dipakai untuk jelaskan kekerasan dalam </a:t>
            </a:r>
            <a:r>
              <a:rPr lang="af-ZA" dirty="0">
                <a:latin typeface="Bahnschrift" pitchFamily="34" charset="0"/>
              </a:rPr>
              <a:t>media cetak atau </a:t>
            </a:r>
            <a:r>
              <a:rPr lang="id-ID" dirty="0">
                <a:latin typeface="Bahnschrift" pitchFamily="34" charset="0"/>
              </a:rPr>
              <a:t>media </a:t>
            </a:r>
            <a:r>
              <a:rPr lang="af-ZA" i="1" dirty="0">
                <a:latin typeface="Bahnschrift" pitchFamily="34" charset="0"/>
              </a:rPr>
              <a:t>online</a:t>
            </a:r>
            <a:r>
              <a:rPr lang="af-ZA" dirty="0">
                <a:latin typeface="Bahnschrift" pitchFamily="34" charset="0"/>
              </a:rPr>
              <a:t>?</a:t>
            </a:r>
          </a:p>
          <a:p>
            <a:pPr lvl="1"/>
            <a:r>
              <a:rPr lang="af-ZA" dirty="0" smtClean="0">
                <a:latin typeface="Bahnschrift" pitchFamily="34" charset="0"/>
              </a:rPr>
              <a:t>Teori </a:t>
            </a:r>
            <a:r>
              <a:rPr lang="af-ZA" dirty="0">
                <a:latin typeface="Bahnschrift" pitchFamily="34" charset="0"/>
              </a:rPr>
              <a:t>Agenda Setting </a:t>
            </a:r>
            <a:r>
              <a:rPr lang="id-ID" dirty="0">
                <a:latin typeface="Bahnschrift" pitchFamily="34" charset="0"/>
              </a:rPr>
              <a:t>umumnya dipergunakan dalam penelitian ber</a:t>
            </a:r>
            <a:r>
              <a:rPr lang="af-ZA" dirty="0">
                <a:latin typeface="Bahnschrift" pitchFamily="34" charset="0"/>
              </a:rPr>
              <a:t>pendekatan kuantitatif</a:t>
            </a:r>
            <a:r>
              <a:rPr lang="id-ID" dirty="0">
                <a:latin typeface="Bahnschrift" pitchFamily="34" charset="0"/>
              </a:rPr>
              <a:t>.</a:t>
            </a:r>
            <a:r>
              <a:rPr lang="af-ZA" dirty="0">
                <a:latin typeface="Bahnschrift" pitchFamily="34" charset="0"/>
              </a:rPr>
              <a:t> b</a:t>
            </a:r>
            <a:r>
              <a:rPr lang="id-ID" dirty="0">
                <a:latin typeface="Bahnschrift" pitchFamily="34" charset="0"/>
              </a:rPr>
              <a:t>a</a:t>
            </a:r>
            <a:r>
              <a:rPr lang="af-ZA" dirty="0">
                <a:latin typeface="Bahnschrift" pitchFamily="34" charset="0"/>
              </a:rPr>
              <a:t>g</a:t>
            </a:r>
            <a:r>
              <a:rPr lang="id-ID" dirty="0">
                <a:latin typeface="Bahnschrift" pitchFamily="34" charset="0"/>
              </a:rPr>
              <a:t>ai</a:t>
            </a:r>
            <a:r>
              <a:rPr lang="af-ZA" dirty="0">
                <a:latin typeface="Bahnschrift" pitchFamily="34" charset="0"/>
              </a:rPr>
              <a:t>m</a:t>
            </a:r>
            <a:r>
              <a:rPr lang="id-ID" dirty="0">
                <a:latin typeface="Bahnschrift" pitchFamily="34" charset="0"/>
              </a:rPr>
              <a:t>a</a:t>
            </a:r>
            <a:r>
              <a:rPr lang="af-ZA" dirty="0">
                <a:latin typeface="Bahnschrift" pitchFamily="34" charset="0"/>
              </a:rPr>
              <a:t>n</a:t>
            </a:r>
            <a:r>
              <a:rPr lang="id-ID" dirty="0">
                <a:latin typeface="Bahnschrift" pitchFamily="34" charset="0"/>
              </a:rPr>
              <a:t>a</a:t>
            </a:r>
            <a:r>
              <a:rPr lang="af-ZA" dirty="0">
                <a:latin typeface="Bahnschrift" pitchFamily="34" charset="0"/>
              </a:rPr>
              <a:t> </a:t>
            </a:r>
            <a:r>
              <a:rPr lang="id-ID" dirty="0">
                <a:latin typeface="Bahnschrift" pitchFamily="34" charset="0"/>
              </a:rPr>
              <a:t>jika di</a:t>
            </a:r>
            <a:r>
              <a:rPr lang="af-ZA" dirty="0">
                <a:latin typeface="Bahnschrift" pitchFamily="34" charset="0"/>
              </a:rPr>
              <a:t>gunakan</a:t>
            </a:r>
            <a:r>
              <a:rPr lang="id-ID" dirty="0">
                <a:latin typeface="Bahnschrift" pitchFamily="34" charset="0"/>
              </a:rPr>
              <a:t> dalam penelitian ber</a:t>
            </a:r>
            <a:r>
              <a:rPr lang="af-ZA" dirty="0">
                <a:latin typeface="Bahnschrift" pitchFamily="34" charset="0"/>
              </a:rPr>
              <a:t>pendekatan kualitatif? </a:t>
            </a:r>
            <a:endParaRPr lang="en-US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37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42176"/>
            <a:ext cx="8284946" cy="1531206"/>
          </a:xfrm>
        </p:spPr>
        <p:txBody>
          <a:bodyPr/>
          <a:lstStyle/>
          <a:p>
            <a:r>
              <a:rPr lang="en-US" altLang="ko-KR" sz="3600" dirty="0" err="1" smtClean="0">
                <a:solidFill>
                  <a:schemeClr val="tx1"/>
                </a:solidFill>
                <a:latin typeface="Bahnschrift" pitchFamily="34" charset="0"/>
              </a:rPr>
              <a:t>Bagaimana</a:t>
            </a:r>
            <a:r>
              <a:rPr lang="en-US" altLang="ko-KR" sz="36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altLang="ko-KR" sz="3600" dirty="0" err="1" smtClean="0">
                <a:solidFill>
                  <a:schemeClr val="tx1"/>
                </a:solidFill>
                <a:latin typeface="Bahnschrift" pitchFamily="34" charset="0"/>
              </a:rPr>
              <a:t>Menemukan</a:t>
            </a:r>
            <a:r>
              <a:rPr lang="en-US" altLang="ko-KR" sz="36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altLang="ko-KR" sz="3600" dirty="0" err="1" smtClean="0">
                <a:solidFill>
                  <a:schemeClr val="tx1"/>
                </a:solidFill>
                <a:latin typeface="Bahnschrift" pitchFamily="34" charset="0"/>
              </a:rPr>
              <a:t>Masalah</a:t>
            </a:r>
            <a:r>
              <a:rPr lang="en-US" altLang="ko-KR" sz="36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altLang="ko-KR" sz="3600" dirty="0" err="1" smtClean="0">
                <a:solidFill>
                  <a:schemeClr val="tx1"/>
                </a:solidFill>
                <a:latin typeface="Bahnschrift" pitchFamily="34" charset="0"/>
              </a:rPr>
              <a:t>Penelitian</a:t>
            </a:r>
            <a:r>
              <a:rPr lang="en-US" altLang="ko-KR" sz="3600" dirty="0" smtClean="0">
                <a:solidFill>
                  <a:schemeClr val="tx1"/>
                </a:solidFill>
                <a:latin typeface="Bahnschrift" pitchFamily="34" charset="0"/>
              </a:rPr>
              <a:t>?</a:t>
            </a:r>
            <a:endParaRPr lang="ko-KR" altLang="en-US" sz="3600" dirty="0">
              <a:solidFill>
                <a:schemeClr val="tx1"/>
              </a:solidFill>
              <a:latin typeface="Bahnschrift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24959" y="4560263"/>
            <a:ext cx="950695" cy="950695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333921" y="3706599"/>
            <a:ext cx="950695" cy="95069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642883" y="2852937"/>
            <a:ext cx="950695" cy="950695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Block Arc 14"/>
          <p:cNvSpPr/>
          <p:nvPr/>
        </p:nvSpPr>
        <p:spPr>
          <a:xfrm rot="16200000">
            <a:off x="6891515" y="3101419"/>
            <a:ext cx="453428" cy="453727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Rectangle 36"/>
          <p:cNvSpPr/>
          <p:nvPr/>
        </p:nvSpPr>
        <p:spPr>
          <a:xfrm>
            <a:off x="2305721" y="4872953"/>
            <a:ext cx="389168" cy="3253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Rounded Rectangle 25"/>
          <p:cNvSpPr/>
          <p:nvPr/>
        </p:nvSpPr>
        <p:spPr>
          <a:xfrm>
            <a:off x="4575917" y="4010937"/>
            <a:ext cx="466699" cy="342016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951510" y="4287147"/>
            <a:ext cx="2333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444342"/>
                </a:solidFill>
                <a:cs typeface="Arial" pitchFamily="34" charset="0"/>
              </a:rPr>
              <a:t>WAWANCARA</a:t>
            </a:r>
            <a:endParaRPr lang="ko-KR" altLang="en-US" sz="1600" b="1" dirty="0">
              <a:solidFill>
                <a:srgbClr val="444342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21105" y="5666431"/>
            <a:ext cx="2558400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444342"/>
                </a:solidFill>
                <a:cs typeface="Arial" pitchFamily="34" charset="0"/>
              </a:rPr>
              <a:t>OBSERVASI</a:t>
            </a:r>
            <a:endParaRPr lang="ko-KR" altLang="en-US" sz="1600" b="1" dirty="0">
              <a:solidFill>
                <a:srgbClr val="444342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16428" y="4816465"/>
            <a:ext cx="2385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444342"/>
                </a:solidFill>
                <a:cs typeface="Arial" pitchFamily="34" charset="0"/>
              </a:rPr>
              <a:t>PRASURVEI/ KAJIAN AWAL</a:t>
            </a:r>
            <a:endParaRPr lang="ko-KR" altLang="en-US" sz="1600" b="1" dirty="0">
              <a:solidFill>
                <a:srgbClr val="444342"/>
              </a:solidFill>
              <a:cs typeface="Arial" pitchFamily="34" charset="0"/>
            </a:endParaRPr>
          </a:p>
        </p:txBody>
      </p:sp>
      <p:pic>
        <p:nvPicPr>
          <p:cNvPr id="1026" name="Picture 2" descr="Image result for masalah penelitian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4" r="2413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97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 smtClean="0">
                <a:solidFill>
                  <a:schemeClr val="tx1"/>
                </a:solidFill>
              </a:rPr>
              <a:t>Observasi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1584" y="5177049"/>
            <a:ext cx="7488832" cy="954103"/>
          </a:xfrm>
          <a:prstGeom prst="rect">
            <a:avLst/>
          </a:prstGeom>
          <a:solidFill>
            <a:srgbClr val="FFFF00"/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id-ID" dirty="0">
                <a:latin typeface="Bahnschrift" pitchFamily="34" charset="0"/>
              </a:rPr>
              <a:t>Peneliti mengamati atau </a:t>
            </a:r>
            <a:r>
              <a:rPr lang="id-ID" dirty="0" smtClean="0">
                <a:latin typeface="Bahnschrift" pitchFamily="34" charset="0"/>
              </a:rPr>
              <a:t>mengobservasi</a:t>
            </a:r>
            <a:r>
              <a:rPr lang="en-US" dirty="0" smtClean="0">
                <a:latin typeface="Bahnschrift" pitchFamily="34" charset="0"/>
              </a:rPr>
              <a:t>   </a:t>
            </a:r>
            <a:r>
              <a:rPr lang="id-ID" dirty="0" smtClean="0">
                <a:latin typeface="Bahnschrift" pitchFamily="34" charset="0"/>
              </a:rPr>
              <a:t>:</a:t>
            </a:r>
            <a:endParaRPr lang="id-ID" dirty="0">
              <a:latin typeface="Bahnschrift" pitchFamily="34" charset="0"/>
            </a:endParaRPr>
          </a:p>
          <a:p>
            <a:pPr marL="742894" lvl="1" indent="-285750">
              <a:buFont typeface="Arial" pitchFamily="34" charset="0"/>
              <a:buChar char="•"/>
            </a:pPr>
            <a:r>
              <a:rPr lang="id-ID" dirty="0">
                <a:latin typeface="Bahnschrift" pitchFamily="34" charset="0"/>
              </a:rPr>
              <a:t>Pengalamannya sendiri atau pengalaman orang lain.</a:t>
            </a:r>
          </a:p>
          <a:p>
            <a:pPr marL="742894" lvl="1" indent="-285750">
              <a:buFont typeface="Arial" pitchFamily="34" charset="0"/>
              <a:buChar char="•"/>
            </a:pPr>
            <a:r>
              <a:rPr lang="id-ID" dirty="0">
                <a:latin typeface="Bahnschrift" pitchFamily="34" charset="0"/>
              </a:rPr>
              <a:t>Kejadian atau peristiwa yang terjadi di lingkungannya.</a:t>
            </a:r>
          </a:p>
        </p:txBody>
      </p:sp>
      <p:sp>
        <p:nvSpPr>
          <p:cNvPr id="7" name="Half Frame 6"/>
          <p:cNvSpPr/>
          <p:nvPr/>
        </p:nvSpPr>
        <p:spPr>
          <a:xfrm>
            <a:off x="5068445" y="1354353"/>
            <a:ext cx="1219200" cy="1219200"/>
          </a:xfrm>
          <a:prstGeom prst="halfFrame">
            <a:avLst>
              <a:gd name="adj1" fmla="val 8333"/>
              <a:gd name="adj2" fmla="val 83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5893728" y="2324116"/>
            <a:ext cx="1219200" cy="1219200"/>
          </a:xfrm>
          <a:prstGeom prst="halfFrame">
            <a:avLst>
              <a:gd name="adj1" fmla="val 8333"/>
              <a:gd name="adj2" fmla="val 83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050" name="Picture 2" descr="Image result for observasi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9" r="2103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217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731260"/>
            <a:ext cx="12192000" cy="76835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altLang="ko-KR" b="1" dirty="0" smtClean="0">
                <a:latin typeface="Bahnschrift" pitchFamily="34" charset="0"/>
              </a:rPr>
              <a:t>PRASURVEI/ KAJIAN AWAL</a:t>
            </a:r>
            <a:endParaRPr lang="ko-KR" altLang="en-US" b="1" dirty="0">
              <a:latin typeface="Bahnschrift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57806" y="2283279"/>
            <a:ext cx="3416942" cy="3951266"/>
            <a:chOff x="993726" y="1566850"/>
            <a:chExt cx="2227202" cy="2365286"/>
          </a:xfrm>
        </p:grpSpPr>
        <p:sp>
          <p:nvSpPr>
            <p:cNvPr id="4" name="Rectangle 3"/>
            <p:cNvSpPr/>
            <p:nvPr/>
          </p:nvSpPr>
          <p:spPr>
            <a:xfrm>
              <a:off x="993726" y="2012949"/>
              <a:ext cx="2227202" cy="1919187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683824" y="1566850"/>
              <a:ext cx="847006" cy="8470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585647" y="2283279"/>
            <a:ext cx="3581117" cy="3758519"/>
            <a:chOff x="5930340" y="1566850"/>
            <a:chExt cx="2227202" cy="2342690"/>
          </a:xfrm>
        </p:grpSpPr>
        <p:sp>
          <p:nvSpPr>
            <p:cNvPr id="7" name="Rectangle 6"/>
            <p:cNvSpPr/>
            <p:nvPr/>
          </p:nvSpPr>
          <p:spPr>
            <a:xfrm>
              <a:off x="5930340" y="1990353"/>
              <a:ext cx="2227202" cy="1919187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620438" y="1566850"/>
              <a:ext cx="847006" cy="8470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Block Arc 14"/>
          <p:cNvSpPr/>
          <p:nvPr/>
        </p:nvSpPr>
        <p:spPr>
          <a:xfrm rot="16200000">
            <a:off x="9120744" y="2568066"/>
            <a:ext cx="589507" cy="58989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Rectangle 36"/>
          <p:cNvSpPr/>
          <p:nvPr/>
        </p:nvSpPr>
        <p:spPr>
          <a:xfrm>
            <a:off x="2566049" y="2681866"/>
            <a:ext cx="487439" cy="40746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057805" y="3580591"/>
            <a:ext cx="3416942" cy="2461207"/>
            <a:chOff x="5649752" y="1730811"/>
            <a:chExt cx="3656078" cy="1845905"/>
          </a:xfrm>
        </p:grpSpPr>
        <p:sp>
          <p:nvSpPr>
            <p:cNvPr id="18" name="TextBox 17"/>
            <p:cNvSpPr txBox="1"/>
            <p:nvPr/>
          </p:nvSpPr>
          <p:spPr>
            <a:xfrm>
              <a:off x="5649752" y="2030139"/>
              <a:ext cx="3656078" cy="1546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id-ID" sz="1600" dirty="0"/>
                <a:t>Peneliti memperhatikan isi media untuk menemukan fenomena-fenomena yang menarik.</a:t>
              </a:r>
            </a:p>
            <a:p>
              <a:pPr lvl="1"/>
              <a:endParaRPr lang="en-US" sz="1600" dirty="0"/>
            </a:p>
            <a:p>
              <a:pPr lvl="1"/>
              <a:r>
                <a:rPr lang="id-ID" sz="1600" dirty="0" smtClean="0"/>
                <a:t>Isi </a:t>
              </a:r>
              <a:r>
                <a:rPr lang="id-ID" sz="1600" dirty="0"/>
                <a:t>media itu mencakup berita, iklan, film, kolom opini, editorial, karikatur, dlsbg.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28184" y="1730811"/>
              <a:ext cx="2592288" cy="288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900" b="1" dirty="0" err="1" smtClean="0">
                  <a:cs typeface="Arial" pitchFamily="34" charset="0"/>
                </a:rPr>
                <a:t>Kajian</a:t>
              </a:r>
              <a:r>
                <a:rPr lang="en-US" altLang="ko-KR" sz="1900" b="1" dirty="0" smtClean="0">
                  <a:cs typeface="Arial" pitchFamily="34" charset="0"/>
                </a:rPr>
                <a:t> Isi Media</a:t>
              </a:r>
              <a:endParaRPr lang="ko-KR" altLang="en-US" sz="1900" b="1" dirty="0"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180555" y="3580591"/>
            <a:ext cx="2422732" cy="2153431"/>
            <a:chOff x="6228184" y="1730811"/>
            <a:chExt cx="2592288" cy="1615073"/>
          </a:xfrm>
        </p:grpSpPr>
        <p:sp>
          <p:nvSpPr>
            <p:cNvPr id="24" name="TextBox 23"/>
            <p:cNvSpPr txBox="1"/>
            <p:nvPr/>
          </p:nvSpPr>
          <p:spPr>
            <a:xfrm>
              <a:off x="6228184" y="2030139"/>
              <a:ext cx="2592288" cy="1315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id-ID" dirty="0"/>
                <a:t>Membaca penelitian sebelumnya: artikel jurnal, buku, skripsi, tesis, disertasi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28184" y="1730811"/>
              <a:ext cx="2592288" cy="288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900" b="1" dirty="0" err="1" smtClean="0">
                  <a:cs typeface="Arial" pitchFamily="34" charset="0"/>
                </a:rPr>
                <a:t>Kajian</a:t>
              </a:r>
              <a:r>
                <a:rPr lang="en-US" altLang="ko-KR" sz="1900" b="1" dirty="0" smtClean="0">
                  <a:cs typeface="Arial" pitchFamily="34" charset="0"/>
                </a:rPr>
                <a:t> </a:t>
              </a:r>
              <a:r>
                <a:rPr lang="en-US" altLang="ko-KR" sz="1900" b="1" dirty="0" err="1" smtClean="0">
                  <a:cs typeface="Arial" pitchFamily="34" charset="0"/>
                </a:rPr>
                <a:t>Literatur</a:t>
              </a:r>
              <a:endParaRPr lang="ko-KR" altLang="en-US" sz="1900" b="1" dirty="0"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051132" y="3765960"/>
            <a:ext cx="768085" cy="768085"/>
            <a:chOff x="3038349" y="2678861"/>
            <a:chExt cx="576064" cy="576064"/>
          </a:xfrm>
        </p:grpSpPr>
        <p:sp>
          <p:nvSpPr>
            <p:cNvPr id="13" name="Oval 12"/>
            <p:cNvSpPr/>
            <p:nvPr/>
          </p:nvSpPr>
          <p:spPr>
            <a:xfrm>
              <a:off x="3038349" y="2678861"/>
              <a:ext cx="576064" cy="57606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Chevron 25"/>
            <p:cNvSpPr/>
            <p:nvPr/>
          </p:nvSpPr>
          <p:spPr>
            <a:xfrm>
              <a:off x="3161802" y="2786873"/>
              <a:ext cx="360040" cy="360040"/>
            </a:xfrm>
            <a:prstGeom prst="chevron">
              <a:avLst/>
            </a:prstGeom>
            <a:solidFill>
              <a:srgbClr val="444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380287" y="3765960"/>
            <a:ext cx="768085" cy="768085"/>
            <a:chOff x="5535215" y="2678861"/>
            <a:chExt cx="576064" cy="576064"/>
          </a:xfrm>
        </p:grpSpPr>
        <p:sp>
          <p:nvSpPr>
            <p:cNvPr id="27" name="Oval 26"/>
            <p:cNvSpPr/>
            <p:nvPr/>
          </p:nvSpPr>
          <p:spPr>
            <a:xfrm>
              <a:off x="5535215" y="2678861"/>
              <a:ext cx="576064" cy="57606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Chevron 28"/>
            <p:cNvSpPr/>
            <p:nvPr/>
          </p:nvSpPr>
          <p:spPr>
            <a:xfrm>
              <a:off x="5689235" y="2786873"/>
              <a:ext cx="360040" cy="360040"/>
            </a:xfrm>
            <a:prstGeom prst="chevron">
              <a:avLst/>
            </a:prstGeom>
            <a:solidFill>
              <a:srgbClr val="444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9905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7455" y="762000"/>
            <a:ext cx="803563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ahnschrift" pitchFamily="34" charset="0"/>
              </a:rPr>
              <a:t>WAWANCARA</a:t>
            </a:r>
            <a:endParaRPr lang="en-US" sz="3600" dirty="0">
              <a:latin typeface="Bahnschrif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7455" y="3103418"/>
            <a:ext cx="803563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Bahnschrift" pitchFamily="34" charset="0"/>
              </a:rPr>
              <a:t>Melakukan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pencarian</a:t>
            </a:r>
            <a:r>
              <a:rPr lang="en-US" dirty="0" smtClean="0">
                <a:latin typeface="Bahnschrift" pitchFamily="34" charset="0"/>
              </a:rPr>
              <a:t> data </a:t>
            </a:r>
            <a:r>
              <a:rPr lang="en-US" dirty="0" err="1" smtClean="0">
                <a:latin typeface="Bahnschrift" pitchFamily="34" charset="0"/>
              </a:rPr>
              <a:t>mengenai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masalah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penelitian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dengan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bertanya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atau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mengadakan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wawancara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kepada</a:t>
            </a:r>
            <a:r>
              <a:rPr lang="en-US" dirty="0" smtClean="0">
                <a:latin typeface="Bahnschrift" pitchFamily="34" charset="0"/>
              </a:rPr>
              <a:t> orang-orang yang </a:t>
            </a:r>
            <a:r>
              <a:rPr lang="en-US" dirty="0" err="1" smtClean="0">
                <a:latin typeface="Bahnschrift" pitchFamily="34" charset="0"/>
              </a:rPr>
              <a:t>berkaitan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dengan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fenomena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sosial</a:t>
            </a:r>
            <a:r>
              <a:rPr lang="en-US" dirty="0" smtClean="0">
                <a:latin typeface="Bahnschrift" pitchFamily="34" charset="0"/>
              </a:rPr>
              <a:t> yang </a:t>
            </a:r>
            <a:r>
              <a:rPr lang="en-US" dirty="0" err="1" smtClean="0">
                <a:latin typeface="Bahnschrift" pitchFamily="34" charset="0"/>
              </a:rPr>
              <a:t>akan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kita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angkat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menjadi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penelitian</a:t>
            </a:r>
            <a:r>
              <a:rPr lang="en-US" dirty="0" smtClean="0">
                <a:latin typeface="Bahnschrift" pitchFamily="34" charset="0"/>
              </a:rPr>
              <a:t>. </a:t>
            </a:r>
            <a:r>
              <a:rPr lang="en-US" dirty="0" err="1" smtClean="0">
                <a:latin typeface="Bahnschrift" pitchFamily="34" charset="0"/>
              </a:rPr>
              <a:t>Hasil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wawancara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tersebut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dapat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dijadikan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dasar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penyusunan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masalah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penelitian</a:t>
            </a:r>
            <a:endParaRPr lang="en-US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382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55889" y="325870"/>
            <a:ext cx="11572875" cy="72390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4400" dirty="0" err="1" smtClean="0">
                <a:latin typeface="Bahnschrift" pitchFamily="34" charset="0"/>
              </a:rPr>
              <a:t>Strategi</a:t>
            </a:r>
            <a:r>
              <a:rPr lang="en-US" sz="4400" dirty="0" smtClean="0">
                <a:latin typeface="Bahnschrift" pitchFamily="34" charset="0"/>
              </a:rPr>
              <a:t> </a:t>
            </a:r>
            <a:r>
              <a:rPr lang="en-US" sz="4400" dirty="0" err="1" smtClean="0">
                <a:latin typeface="Bahnschrift" pitchFamily="34" charset="0"/>
              </a:rPr>
              <a:t>Merumuskan</a:t>
            </a:r>
            <a:r>
              <a:rPr lang="en-US" sz="4400" dirty="0" smtClean="0">
                <a:latin typeface="Bahnschrift" pitchFamily="34" charset="0"/>
              </a:rPr>
              <a:t> </a:t>
            </a:r>
            <a:r>
              <a:rPr lang="en-US" sz="4400" dirty="0" err="1" smtClean="0">
                <a:latin typeface="Bahnschrift" pitchFamily="34" charset="0"/>
              </a:rPr>
              <a:t>Masalah</a:t>
            </a:r>
            <a:r>
              <a:rPr lang="en-US" sz="4400" dirty="0" smtClean="0">
                <a:latin typeface="Bahnschrift" pitchFamily="34" charset="0"/>
              </a:rPr>
              <a:t> </a:t>
            </a:r>
            <a:r>
              <a:rPr lang="en-US" sz="4400" dirty="0" err="1" smtClean="0">
                <a:latin typeface="Bahnschrift" pitchFamily="34" charset="0"/>
              </a:rPr>
              <a:t>Penelitian</a:t>
            </a:r>
            <a:endParaRPr lang="en-US" sz="4400" dirty="0">
              <a:latin typeface="Bahnschrift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79567115"/>
              </p:ext>
            </p:extLst>
          </p:nvPr>
        </p:nvGraphicFramePr>
        <p:xfrm>
          <a:off x="914400" y="1496291"/>
          <a:ext cx="10155382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71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="" xmlns:a16="http://schemas.microsoft.com/office/drawing/2014/main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1">
            <a:extLst>
              <a:ext uri="{FF2B5EF4-FFF2-40B4-BE49-F238E27FC236}">
                <a16:creationId xmlns="" xmlns:a16="http://schemas.microsoft.com/office/drawing/2014/main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FEA318-4C4E-42BF-93AF-85140C183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Penelitian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Komunikasi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</p:txBody>
      </p:sp>
      <p:graphicFrame>
        <p:nvGraphicFramePr>
          <p:cNvPr id="16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343408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579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Bahnschrift" pitchFamily="34" charset="0"/>
              </a:rPr>
              <a:t>Rumusan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Masalah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Penelitian</a:t>
            </a:r>
            <a:endParaRPr lang="en-US" dirty="0">
              <a:latin typeface="Bahnschrift" pitchFamily="34" charset="0"/>
            </a:endParaRPr>
          </a:p>
        </p:txBody>
      </p:sp>
      <p:grpSp>
        <p:nvGrpSpPr>
          <p:cNvPr id="3" name="그룹 8">
            <a:extLst>
              <a:ext uri="{FF2B5EF4-FFF2-40B4-BE49-F238E27FC236}">
                <a16:creationId xmlns:a16="http://schemas.microsoft.com/office/drawing/2014/main" xmlns="" id="{8F7CF1C4-EF35-48F2-93E9-E60CEB25C700}"/>
              </a:ext>
            </a:extLst>
          </p:cNvPr>
          <p:cNvGrpSpPr/>
          <p:nvPr/>
        </p:nvGrpSpPr>
        <p:grpSpPr>
          <a:xfrm>
            <a:off x="5" y="1569320"/>
            <a:ext cx="12191999" cy="1160647"/>
            <a:chOff x="1" y="1412530"/>
            <a:chExt cx="12191999" cy="1160647"/>
          </a:xfrm>
        </p:grpSpPr>
        <p:sp>
          <p:nvSpPr>
            <p:cNvPr id="4" name="Rectangle 35">
              <a:extLst>
                <a:ext uri="{FF2B5EF4-FFF2-40B4-BE49-F238E27FC236}">
                  <a16:creationId xmlns:a16="http://schemas.microsoft.com/office/drawing/2014/main" xmlns="" id="{B6C7D413-79A6-41AA-B322-4CD1CBF2BD90}"/>
                </a:ext>
              </a:extLst>
            </p:cNvPr>
            <p:cNvSpPr/>
            <p:nvPr/>
          </p:nvSpPr>
          <p:spPr>
            <a:xfrm>
              <a:off x="1" y="1412530"/>
              <a:ext cx="3032161" cy="1160647"/>
            </a:xfrm>
            <a:custGeom>
              <a:avLst/>
              <a:gdLst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924638 h 1160647"/>
                <a:gd name="connsiteX403" fmla="*/ 3079941 w 3079941"/>
                <a:gd name="connsiteY403" fmla="*/ 1030409 h 1160647"/>
                <a:gd name="connsiteX404" fmla="*/ 3079941 w 3079941"/>
                <a:gd name="connsiteY404" fmla="*/ 1160647 h 1160647"/>
                <a:gd name="connsiteX405" fmla="*/ 2842946 w 3079941"/>
                <a:gd name="connsiteY405" fmla="*/ 1160647 h 1160647"/>
                <a:gd name="connsiteX406" fmla="*/ 200958 w 3079941"/>
                <a:gd name="connsiteY406" fmla="*/ 1160647 h 1160647"/>
                <a:gd name="connsiteX407" fmla="*/ 200958 w 3079941"/>
                <a:gd name="connsiteY407" fmla="*/ 1126882 h 1160647"/>
                <a:gd name="connsiteX408" fmla="*/ 0 w 3079941"/>
                <a:gd name="connsiteY408" fmla="*/ 1126882 h 1160647"/>
                <a:gd name="connsiteX409" fmla="*/ 0 w 3079941"/>
                <a:gd name="connsiteY409" fmla="*/ 915339 h 1160647"/>
                <a:gd name="connsiteX410" fmla="*/ 103377 w 3079941"/>
                <a:gd name="connsiteY410" fmla="*/ 915339 h 1160647"/>
                <a:gd name="connsiteX411" fmla="*/ 103377 w 3079941"/>
                <a:gd name="connsiteY411" fmla="*/ 886329 h 1160647"/>
                <a:gd name="connsiteX412" fmla="*/ 55096 w 3079941"/>
                <a:gd name="connsiteY412" fmla="*/ 886329 h 1160647"/>
                <a:gd name="connsiteX413" fmla="*/ 55096 w 3079941"/>
                <a:gd name="connsiteY413" fmla="*/ 724196 h 1160647"/>
                <a:gd name="connsiteX414" fmla="*/ 75363 w 3079941"/>
                <a:gd name="connsiteY414" fmla="*/ 724196 h 1160647"/>
                <a:gd name="connsiteX415" fmla="*/ 75870 w 3079941"/>
                <a:gd name="connsiteY415" fmla="*/ 723115 h 1160647"/>
                <a:gd name="connsiteX416" fmla="*/ 79416 w 3079941"/>
                <a:gd name="connsiteY416" fmla="*/ 715549 h 1160647"/>
                <a:gd name="connsiteX417" fmla="*/ 81190 w 3079941"/>
                <a:gd name="connsiteY417" fmla="*/ 715819 h 1160647"/>
                <a:gd name="connsiteX418" fmla="*/ 93603 w 3079941"/>
                <a:gd name="connsiteY418" fmla="*/ 717710 h 1160647"/>
                <a:gd name="connsiteX419" fmla="*/ 94110 w 3079941"/>
                <a:gd name="connsiteY419" fmla="*/ 719062 h 1160647"/>
                <a:gd name="connsiteX420" fmla="*/ 97656 w 3079941"/>
                <a:gd name="connsiteY420" fmla="*/ 728519 h 1160647"/>
                <a:gd name="connsiteX421" fmla="*/ 124003 w 3079941"/>
                <a:gd name="connsiteY421" fmla="*/ 730681 h 1160647"/>
                <a:gd name="connsiteX422" fmla="*/ 124003 w 3079941"/>
                <a:gd name="connsiteY422" fmla="*/ 607460 h 1160647"/>
                <a:gd name="connsiteX423" fmla="*/ 126030 w 3079941"/>
                <a:gd name="connsiteY423" fmla="*/ 607460 h 1160647"/>
                <a:gd name="connsiteX424" fmla="*/ 140217 w 3079941"/>
                <a:gd name="connsiteY424" fmla="*/ 607460 h 1160647"/>
                <a:gd name="connsiteX425" fmla="*/ 140217 w 3079941"/>
                <a:gd name="connsiteY425" fmla="*/ 471268 h 1160647"/>
                <a:gd name="connsiteX426" fmla="*/ 141990 w 3079941"/>
                <a:gd name="connsiteY426" fmla="*/ 471268 h 1160647"/>
                <a:gd name="connsiteX427" fmla="*/ 154404 w 3079941"/>
                <a:gd name="connsiteY427" fmla="*/ 471268 h 1160647"/>
                <a:gd name="connsiteX428" fmla="*/ 154404 w 3079941"/>
                <a:gd name="connsiteY428" fmla="*/ 356694 h 1160647"/>
                <a:gd name="connsiteX429" fmla="*/ 158457 w 3079941"/>
                <a:gd name="connsiteY429" fmla="*/ 328590 h 1160647"/>
                <a:gd name="connsiteX430" fmla="*/ 160484 w 3079941"/>
                <a:gd name="connsiteY430" fmla="*/ 328590 h 1160647"/>
                <a:gd name="connsiteX431" fmla="*/ 174671 w 3079941"/>
                <a:gd name="connsiteY431" fmla="*/ 328590 h 1160647"/>
                <a:gd name="connsiteX432" fmla="*/ 211151 w 3079941"/>
                <a:gd name="connsiteY432" fmla="*/ 246443 h 1160647"/>
                <a:gd name="connsiteX433" fmla="*/ 215205 w 3079941"/>
                <a:gd name="connsiteY433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924638 h 1160647"/>
                <a:gd name="connsiteX403" fmla="*/ 3079941 w 3079941"/>
                <a:gd name="connsiteY403" fmla="*/ 1030409 h 1160647"/>
                <a:gd name="connsiteX404" fmla="*/ 3079941 w 3079941"/>
                <a:gd name="connsiteY404" fmla="*/ 1160647 h 1160647"/>
                <a:gd name="connsiteX405" fmla="*/ 200958 w 3079941"/>
                <a:gd name="connsiteY405" fmla="*/ 1160647 h 1160647"/>
                <a:gd name="connsiteX406" fmla="*/ 200958 w 3079941"/>
                <a:gd name="connsiteY406" fmla="*/ 1126882 h 1160647"/>
                <a:gd name="connsiteX407" fmla="*/ 0 w 3079941"/>
                <a:gd name="connsiteY407" fmla="*/ 1126882 h 1160647"/>
                <a:gd name="connsiteX408" fmla="*/ 0 w 3079941"/>
                <a:gd name="connsiteY408" fmla="*/ 915339 h 1160647"/>
                <a:gd name="connsiteX409" fmla="*/ 103377 w 3079941"/>
                <a:gd name="connsiteY409" fmla="*/ 915339 h 1160647"/>
                <a:gd name="connsiteX410" fmla="*/ 103377 w 3079941"/>
                <a:gd name="connsiteY410" fmla="*/ 886329 h 1160647"/>
                <a:gd name="connsiteX411" fmla="*/ 55096 w 3079941"/>
                <a:gd name="connsiteY411" fmla="*/ 886329 h 1160647"/>
                <a:gd name="connsiteX412" fmla="*/ 55096 w 3079941"/>
                <a:gd name="connsiteY412" fmla="*/ 724196 h 1160647"/>
                <a:gd name="connsiteX413" fmla="*/ 75363 w 3079941"/>
                <a:gd name="connsiteY413" fmla="*/ 724196 h 1160647"/>
                <a:gd name="connsiteX414" fmla="*/ 75870 w 3079941"/>
                <a:gd name="connsiteY414" fmla="*/ 723115 h 1160647"/>
                <a:gd name="connsiteX415" fmla="*/ 79416 w 3079941"/>
                <a:gd name="connsiteY415" fmla="*/ 715549 h 1160647"/>
                <a:gd name="connsiteX416" fmla="*/ 81190 w 3079941"/>
                <a:gd name="connsiteY416" fmla="*/ 715819 h 1160647"/>
                <a:gd name="connsiteX417" fmla="*/ 93603 w 3079941"/>
                <a:gd name="connsiteY417" fmla="*/ 717710 h 1160647"/>
                <a:gd name="connsiteX418" fmla="*/ 94110 w 3079941"/>
                <a:gd name="connsiteY418" fmla="*/ 719062 h 1160647"/>
                <a:gd name="connsiteX419" fmla="*/ 97656 w 3079941"/>
                <a:gd name="connsiteY419" fmla="*/ 728519 h 1160647"/>
                <a:gd name="connsiteX420" fmla="*/ 124003 w 3079941"/>
                <a:gd name="connsiteY420" fmla="*/ 730681 h 1160647"/>
                <a:gd name="connsiteX421" fmla="*/ 124003 w 3079941"/>
                <a:gd name="connsiteY421" fmla="*/ 607460 h 1160647"/>
                <a:gd name="connsiteX422" fmla="*/ 126030 w 3079941"/>
                <a:gd name="connsiteY422" fmla="*/ 607460 h 1160647"/>
                <a:gd name="connsiteX423" fmla="*/ 140217 w 3079941"/>
                <a:gd name="connsiteY423" fmla="*/ 607460 h 1160647"/>
                <a:gd name="connsiteX424" fmla="*/ 140217 w 3079941"/>
                <a:gd name="connsiteY424" fmla="*/ 471268 h 1160647"/>
                <a:gd name="connsiteX425" fmla="*/ 141990 w 3079941"/>
                <a:gd name="connsiteY425" fmla="*/ 471268 h 1160647"/>
                <a:gd name="connsiteX426" fmla="*/ 154404 w 3079941"/>
                <a:gd name="connsiteY426" fmla="*/ 471268 h 1160647"/>
                <a:gd name="connsiteX427" fmla="*/ 154404 w 3079941"/>
                <a:gd name="connsiteY427" fmla="*/ 356694 h 1160647"/>
                <a:gd name="connsiteX428" fmla="*/ 158457 w 3079941"/>
                <a:gd name="connsiteY428" fmla="*/ 328590 h 1160647"/>
                <a:gd name="connsiteX429" fmla="*/ 160484 w 3079941"/>
                <a:gd name="connsiteY429" fmla="*/ 328590 h 1160647"/>
                <a:gd name="connsiteX430" fmla="*/ 174671 w 3079941"/>
                <a:gd name="connsiteY430" fmla="*/ 328590 h 1160647"/>
                <a:gd name="connsiteX431" fmla="*/ 211151 w 3079941"/>
                <a:gd name="connsiteY431" fmla="*/ 246443 h 1160647"/>
                <a:gd name="connsiteX432" fmla="*/ 215205 w 3079941"/>
                <a:gd name="connsiteY432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030409 h 1160647"/>
                <a:gd name="connsiteX403" fmla="*/ 3079941 w 3079941"/>
                <a:gd name="connsiteY403" fmla="*/ 1160647 h 1160647"/>
                <a:gd name="connsiteX404" fmla="*/ 200958 w 3079941"/>
                <a:gd name="connsiteY404" fmla="*/ 1160647 h 1160647"/>
                <a:gd name="connsiteX405" fmla="*/ 200958 w 3079941"/>
                <a:gd name="connsiteY405" fmla="*/ 1126882 h 1160647"/>
                <a:gd name="connsiteX406" fmla="*/ 0 w 3079941"/>
                <a:gd name="connsiteY406" fmla="*/ 1126882 h 1160647"/>
                <a:gd name="connsiteX407" fmla="*/ 0 w 3079941"/>
                <a:gd name="connsiteY407" fmla="*/ 915339 h 1160647"/>
                <a:gd name="connsiteX408" fmla="*/ 103377 w 3079941"/>
                <a:gd name="connsiteY408" fmla="*/ 915339 h 1160647"/>
                <a:gd name="connsiteX409" fmla="*/ 103377 w 3079941"/>
                <a:gd name="connsiteY409" fmla="*/ 886329 h 1160647"/>
                <a:gd name="connsiteX410" fmla="*/ 55096 w 3079941"/>
                <a:gd name="connsiteY410" fmla="*/ 886329 h 1160647"/>
                <a:gd name="connsiteX411" fmla="*/ 55096 w 3079941"/>
                <a:gd name="connsiteY411" fmla="*/ 724196 h 1160647"/>
                <a:gd name="connsiteX412" fmla="*/ 75363 w 3079941"/>
                <a:gd name="connsiteY412" fmla="*/ 724196 h 1160647"/>
                <a:gd name="connsiteX413" fmla="*/ 75870 w 3079941"/>
                <a:gd name="connsiteY413" fmla="*/ 723115 h 1160647"/>
                <a:gd name="connsiteX414" fmla="*/ 79416 w 3079941"/>
                <a:gd name="connsiteY414" fmla="*/ 715549 h 1160647"/>
                <a:gd name="connsiteX415" fmla="*/ 81190 w 3079941"/>
                <a:gd name="connsiteY415" fmla="*/ 715819 h 1160647"/>
                <a:gd name="connsiteX416" fmla="*/ 93603 w 3079941"/>
                <a:gd name="connsiteY416" fmla="*/ 717710 h 1160647"/>
                <a:gd name="connsiteX417" fmla="*/ 94110 w 3079941"/>
                <a:gd name="connsiteY417" fmla="*/ 719062 h 1160647"/>
                <a:gd name="connsiteX418" fmla="*/ 97656 w 3079941"/>
                <a:gd name="connsiteY418" fmla="*/ 728519 h 1160647"/>
                <a:gd name="connsiteX419" fmla="*/ 124003 w 3079941"/>
                <a:gd name="connsiteY419" fmla="*/ 730681 h 1160647"/>
                <a:gd name="connsiteX420" fmla="*/ 124003 w 3079941"/>
                <a:gd name="connsiteY420" fmla="*/ 607460 h 1160647"/>
                <a:gd name="connsiteX421" fmla="*/ 126030 w 3079941"/>
                <a:gd name="connsiteY421" fmla="*/ 607460 h 1160647"/>
                <a:gd name="connsiteX422" fmla="*/ 140217 w 3079941"/>
                <a:gd name="connsiteY422" fmla="*/ 607460 h 1160647"/>
                <a:gd name="connsiteX423" fmla="*/ 140217 w 3079941"/>
                <a:gd name="connsiteY423" fmla="*/ 471268 h 1160647"/>
                <a:gd name="connsiteX424" fmla="*/ 141990 w 3079941"/>
                <a:gd name="connsiteY424" fmla="*/ 471268 h 1160647"/>
                <a:gd name="connsiteX425" fmla="*/ 154404 w 3079941"/>
                <a:gd name="connsiteY425" fmla="*/ 471268 h 1160647"/>
                <a:gd name="connsiteX426" fmla="*/ 154404 w 3079941"/>
                <a:gd name="connsiteY426" fmla="*/ 356694 h 1160647"/>
                <a:gd name="connsiteX427" fmla="*/ 158457 w 3079941"/>
                <a:gd name="connsiteY427" fmla="*/ 328590 h 1160647"/>
                <a:gd name="connsiteX428" fmla="*/ 160484 w 3079941"/>
                <a:gd name="connsiteY428" fmla="*/ 328590 h 1160647"/>
                <a:gd name="connsiteX429" fmla="*/ 174671 w 3079941"/>
                <a:gd name="connsiteY429" fmla="*/ 328590 h 1160647"/>
                <a:gd name="connsiteX430" fmla="*/ 211151 w 3079941"/>
                <a:gd name="connsiteY430" fmla="*/ 246443 h 1160647"/>
                <a:gd name="connsiteX431" fmla="*/ 215205 w 3079941"/>
                <a:gd name="connsiteY431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200958 w 3079941"/>
                <a:gd name="connsiteY404" fmla="*/ 1126882 h 1160647"/>
                <a:gd name="connsiteX405" fmla="*/ 0 w 3079941"/>
                <a:gd name="connsiteY405" fmla="*/ 1126882 h 1160647"/>
                <a:gd name="connsiteX406" fmla="*/ 0 w 3079941"/>
                <a:gd name="connsiteY406" fmla="*/ 915339 h 1160647"/>
                <a:gd name="connsiteX407" fmla="*/ 103377 w 3079941"/>
                <a:gd name="connsiteY407" fmla="*/ 915339 h 1160647"/>
                <a:gd name="connsiteX408" fmla="*/ 103377 w 3079941"/>
                <a:gd name="connsiteY408" fmla="*/ 886329 h 1160647"/>
                <a:gd name="connsiteX409" fmla="*/ 55096 w 3079941"/>
                <a:gd name="connsiteY409" fmla="*/ 886329 h 1160647"/>
                <a:gd name="connsiteX410" fmla="*/ 55096 w 3079941"/>
                <a:gd name="connsiteY410" fmla="*/ 724196 h 1160647"/>
                <a:gd name="connsiteX411" fmla="*/ 75363 w 3079941"/>
                <a:gd name="connsiteY411" fmla="*/ 724196 h 1160647"/>
                <a:gd name="connsiteX412" fmla="*/ 75870 w 3079941"/>
                <a:gd name="connsiteY412" fmla="*/ 723115 h 1160647"/>
                <a:gd name="connsiteX413" fmla="*/ 79416 w 3079941"/>
                <a:gd name="connsiteY413" fmla="*/ 715549 h 1160647"/>
                <a:gd name="connsiteX414" fmla="*/ 81190 w 3079941"/>
                <a:gd name="connsiteY414" fmla="*/ 715819 h 1160647"/>
                <a:gd name="connsiteX415" fmla="*/ 93603 w 3079941"/>
                <a:gd name="connsiteY415" fmla="*/ 717710 h 1160647"/>
                <a:gd name="connsiteX416" fmla="*/ 94110 w 3079941"/>
                <a:gd name="connsiteY416" fmla="*/ 719062 h 1160647"/>
                <a:gd name="connsiteX417" fmla="*/ 97656 w 3079941"/>
                <a:gd name="connsiteY417" fmla="*/ 728519 h 1160647"/>
                <a:gd name="connsiteX418" fmla="*/ 124003 w 3079941"/>
                <a:gd name="connsiteY418" fmla="*/ 730681 h 1160647"/>
                <a:gd name="connsiteX419" fmla="*/ 124003 w 3079941"/>
                <a:gd name="connsiteY419" fmla="*/ 607460 h 1160647"/>
                <a:gd name="connsiteX420" fmla="*/ 126030 w 3079941"/>
                <a:gd name="connsiteY420" fmla="*/ 607460 h 1160647"/>
                <a:gd name="connsiteX421" fmla="*/ 140217 w 3079941"/>
                <a:gd name="connsiteY421" fmla="*/ 607460 h 1160647"/>
                <a:gd name="connsiteX422" fmla="*/ 140217 w 3079941"/>
                <a:gd name="connsiteY422" fmla="*/ 471268 h 1160647"/>
                <a:gd name="connsiteX423" fmla="*/ 141990 w 3079941"/>
                <a:gd name="connsiteY423" fmla="*/ 471268 h 1160647"/>
                <a:gd name="connsiteX424" fmla="*/ 154404 w 3079941"/>
                <a:gd name="connsiteY424" fmla="*/ 471268 h 1160647"/>
                <a:gd name="connsiteX425" fmla="*/ 154404 w 3079941"/>
                <a:gd name="connsiteY425" fmla="*/ 356694 h 1160647"/>
                <a:gd name="connsiteX426" fmla="*/ 158457 w 3079941"/>
                <a:gd name="connsiteY426" fmla="*/ 328590 h 1160647"/>
                <a:gd name="connsiteX427" fmla="*/ 160484 w 3079941"/>
                <a:gd name="connsiteY427" fmla="*/ 328590 h 1160647"/>
                <a:gd name="connsiteX428" fmla="*/ 174671 w 3079941"/>
                <a:gd name="connsiteY428" fmla="*/ 328590 h 1160647"/>
                <a:gd name="connsiteX429" fmla="*/ 211151 w 3079941"/>
                <a:gd name="connsiteY429" fmla="*/ 246443 h 1160647"/>
                <a:gd name="connsiteX430" fmla="*/ 215205 w 3079941"/>
                <a:gd name="connsiteY430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0 w 3079941"/>
                <a:gd name="connsiteY405" fmla="*/ 915339 h 1160647"/>
                <a:gd name="connsiteX406" fmla="*/ 103377 w 3079941"/>
                <a:gd name="connsiteY406" fmla="*/ 915339 h 1160647"/>
                <a:gd name="connsiteX407" fmla="*/ 103377 w 3079941"/>
                <a:gd name="connsiteY407" fmla="*/ 886329 h 1160647"/>
                <a:gd name="connsiteX408" fmla="*/ 55096 w 3079941"/>
                <a:gd name="connsiteY408" fmla="*/ 886329 h 1160647"/>
                <a:gd name="connsiteX409" fmla="*/ 55096 w 3079941"/>
                <a:gd name="connsiteY409" fmla="*/ 724196 h 1160647"/>
                <a:gd name="connsiteX410" fmla="*/ 75363 w 3079941"/>
                <a:gd name="connsiteY410" fmla="*/ 724196 h 1160647"/>
                <a:gd name="connsiteX411" fmla="*/ 75870 w 3079941"/>
                <a:gd name="connsiteY411" fmla="*/ 723115 h 1160647"/>
                <a:gd name="connsiteX412" fmla="*/ 79416 w 3079941"/>
                <a:gd name="connsiteY412" fmla="*/ 715549 h 1160647"/>
                <a:gd name="connsiteX413" fmla="*/ 81190 w 3079941"/>
                <a:gd name="connsiteY413" fmla="*/ 715819 h 1160647"/>
                <a:gd name="connsiteX414" fmla="*/ 93603 w 3079941"/>
                <a:gd name="connsiteY414" fmla="*/ 717710 h 1160647"/>
                <a:gd name="connsiteX415" fmla="*/ 94110 w 3079941"/>
                <a:gd name="connsiteY415" fmla="*/ 719062 h 1160647"/>
                <a:gd name="connsiteX416" fmla="*/ 97656 w 3079941"/>
                <a:gd name="connsiteY416" fmla="*/ 728519 h 1160647"/>
                <a:gd name="connsiteX417" fmla="*/ 124003 w 3079941"/>
                <a:gd name="connsiteY417" fmla="*/ 730681 h 1160647"/>
                <a:gd name="connsiteX418" fmla="*/ 124003 w 3079941"/>
                <a:gd name="connsiteY418" fmla="*/ 607460 h 1160647"/>
                <a:gd name="connsiteX419" fmla="*/ 126030 w 3079941"/>
                <a:gd name="connsiteY419" fmla="*/ 607460 h 1160647"/>
                <a:gd name="connsiteX420" fmla="*/ 140217 w 3079941"/>
                <a:gd name="connsiteY420" fmla="*/ 607460 h 1160647"/>
                <a:gd name="connsiteX421" fmla="*/ 140217 w 3079941"/>
                <a:gd name="connsiteY421" fmla="*/ 471268 h 1160647"/>
                <a:gd name="connsiteX422" fmla="*/ 141990 w 3079941"/>
                <a:gd name="connsiteY422" fmla="*/ 471268 h 1160647"/>
                <a:gd name="connsiteX423" fmla="*/ 154404 w 3079941"/>
                <a:gd name="connsiteY423" fmla="*/ 471268 h 1160647"/>
                <a:gd name="connsiteX424" fmla="*/ 154404 w 3079941"/>
                <a:gd name="connsiteY424" fmla="*/ 356694 h 1160647"/>
                <a:gd name="connsiteX425" fmla="*/ 158457 w 3079941"/>
                <a:gd name="connsiteY425" fmla="*/ 328590 h 1160647"/>
                <a:gd name="connsiteX426" fmla="*/ 160484 w 3079941"/>
                <a:gd name="connsiteY426" fmla="*/ 328590 h 1160647"/>
                <a:gd name="connsiteX427" fmla="*/ 174671 w 3079941"/>
                <a:gd name="connsiteY427" fmla="*/ 328590 h 1160647"/>
                <a:gd name="connsiteX428" fmla="*/ 211151 w 3079941"/>
                <a:gd name="connsiteY428" fmla="*/ 246443 h 1160647"/>
                <a:gd name="connsiteX429" fmla="*/ 215205 w 3079941"/>
                <a:gd name="connsiteY429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0 w 3079941"/>
                <a:gd name="connsiteY405" fmla="*/ 915339 h 1160647"/>
                <a:gd name="connsiteX406" fmla="*/ 103377 w 3079941"/>
                <a:gd name="connsiteY406" fmla="*/ 915339 h 1160647"/>
                <a:gd name="connsiteX407" fmla="*/ 55096 w 3079941"/>
                <a:gd name="connsiteY407" fmla="*/ 886329 h 1160647"/>
                <a:gd name="connsiteX408" fmla="*/ 55096 w 3079941"/>
                <a:gd name="connsiteY408" fmla="*/ 724196 h 1160647"/>
                <a:gd name="connsiteX409" fmla="*/ 75363 w 3079941"/>
                <a:gd name="connsiteY409" fmla="*/ 724196 h 1160647"/>
                <a:gd name="connsiteX410" fmla="*/ 75870 w 3079941"/>
                <a:gd name="connsiteY410" fmla="*/ 723115 h 1160647"/>
                <a:gd name="connsiteX411" fmla="*/ 79416 w 3079941"/>
                <a:gd name="connsiteY411" fmla="*/ 715549 h 1160647"/>
                <a:gd name="connsiteX412" fmla="*/ 81190 w 3079941"/>
                <a:gd name="connsiteY412" fmla="*/ 715819 h 1160647"/>
                <a:gd name="connsiteX413" fmla="*/ 93603 w 3079941"/>
                <a:gd name="connsiteY413" fmla="*/ 717710 h 1160647"/>
                <a:gd name="connsiteX414" fmla="*/ 94110 w 3079941"/>
                <a:gd name="connsiteY414" fmla="*/ 719062 h 1160647"/>
                <a:gd name="connsiteX415" fmla="*/ 97656 w 3079941"/>
                <a:gd name="connsiteY415" fmla="*/ 728519 h 1160647"/>
                <a:gd name="connsiteX416" fmla="*/ 124003 w 3079941"/>
                <a:gd name="connsiteY416" fmla="*/ 730681 h 1160647"/>
                <a:gd name="connsiteX417" fmla="*/ 124003 w 3079941"/>
                <a:gd name="connsiteY417" fmla="*/ 607460 h 1160647"/>
                <a:gd name="connsiteX418" fmla="*/ 126030 w 3079941"/>
                <a:gd name="connsiteY418" fmla="*/ 607460 h 1160647"/>
                <a:gd name="connsiteX419" fmla="*/ 140217 w 3079941"/>
                <a:gd name="connsiteY419" fmla="*/ 607460 h 1160647"/>
                <a:gd name="connsiteX420" fmla="*/ 140217 w 3079941"/>
                <a:gd name="connsiteY420" fmla="*/ 471268 h 1160647"/>
                <a:gd name="connsiteX421" fmla="*/ 141990 w 3079941"/>
                <a:gd name="connsiteY421" fmla="*/ 471268 h 1160647"/>
                <a:gd name="connsiteX422" fmla="*/ 154404 w 3079941"/>
                <a:gd name="connsiteY422" fmla="*/ 471268 h 1160647"/>
                <a:gd name="connsiteX423" fmla="*/ 154404 w 3079941"/>
                <a:gd name="connsiteY423" fmla="*/ 356694 h 1160647"/>
                <a:gd name="connsiteX424" fmla="*/ 158457 w 3079941"/>
                <a:gd name="connsiteY424" fmla="*/ 328590 h 1160647"/>
                <a:gd name="connsiteX425" fmla="*/ 160484 w 3079941"/>
                <a:gd name="connsiteY425" fmla="*/ 328590 h 1160647"/>
                <a:gd name="connsiteX426" fmla="*/ 174671 w 3079941"/>
                <a:gd name="connsiteY426" fmla="*/ 328590 h 1160647"/>
                <a:gd name="connsiteX427" fmla="*/ 211151 w 3079941"/>
                <a:gd name="connsiteY427" fmla="*/ 246443 h 1160647"/>
                <a:gd name="connsiteX428" fmla="*/ 215205 w 3079941"/>
                <a:gd name="connsiteY428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0 w 3079941"/>
                <a:gd name="connsiteY405" fmla="*/ 915339 h 1160647"/>
                <a:gd name="connsiteX406" fmla="*/ 55096 w 3079941"/>
                <a:gd name="connsiteY406" fmla="*/ 886329 h 1160647"/>
                <a:gd name="connsiteX407" fmla="*/ 55096 w 3079941"/>
                <a:gd name="connsiteY407" fmla="*/ 724196 h 1160647"/>
                <a:gd name="connsiteX408" fmla="*/ 75363 w 3079941"/>
                <a:gd name="connsiteY408" fmla="*/ 724196 h 1160647"/>
                <a:gd name="connsiteX409" fmla="*/ 75870 w 3079941"/>
                <a:gd name="connsiteY409" fmla="*/ 723115 h 1160647"/>
                <a:gd name="connsiteX410" fmla="*/ 79416 w 3079941"/>
                <a:gd name="connsiteY410" fmla="*/ 715549 h 1160647"/>
                <a:gd name="connsiteX411" fmla="*/ 81190 w 3079941"/>
                <a:gd name="connsiteY411" fmla="*/ 715819 h 1160647"/>
                <a:gd name="connsiteX412" fmla="*/ 93603 w 3079941"/>
                <a:gd name="connsiteY412" fmla="*/ 717710 h 1160647"/>
                <a:gd name="connsiteX413" fmla="*/ 94110 w 3079941"/>
                <a:gd name="connsiteY413" fmla="*/ 719062 h 1160647"/>
                <a:gd name="connsiteX414" fmla="*/ 97656 w 3079941"/>
                <a:gd name="connsiteY414" fmla="*/ 728519 h 1160647"/>
                <a:gd name="connsiteX415" fmla="*/ 124003 w 3079941"/>
                <a:gd name="connsiteY415" fmla="*/ 730681 h 1160647"/>
                <a:gd name="connsiteX416" fmla="*/ 124003 w 3079941"/>
                <a:gd name="connsiteY416" fmla="*/ 607460 h 1160647"/>
                <a:gd name="connsiteX417" fmla="*/ 126030 w 3079941"/>
                <a:gd name="connsiteY417" fmla="*/ 607460 h 1160647"/>
                <a:gd name="connsiteX418" fmla="*/ 140217 w 3079941"/>
                <a:gd name="connsiteY418" fmla="*/ 607460 h 1160647"/>
                <a:gd name="connsiteX419" fmla="*/ 140217 w 3079941"/>
                <a:gd name="connsiteY419" fmla="*/ 471268 h 1160647"/>
                <a:gd name="connsiteX420" fmla="*/ 141990 w 3079941"/>
                <a:gd name="connsiteY420" fmla="*/ 471268 h 1160647"/>
                <a:gd name="connsiteX421" fmla="*/ 154404 w 3079941"/>
                <a:gd name="connsiteY421" fmla="*/ 471268 h 1160647"/>
                <a:gd name="connsiteX422" fmla="*/ 154404 w 3079941"/>
                <a:gd name="connsiteY422" fmla="*/ 356694 h 1160647"/>
                <a:gd name="connsiteX423" fmla="*/ 158457 w 3079941"/>
                <a:gd name="connsiteY423" fmla="*/ 328590 h 1160647"/>
                <a:gd name="connsiteX424" fmla="*/ 160484 w 3079941"/>
                <a:gd name="connsiteY424" fmla="*/ 328590 h 1160647"/>
                <a:gd name="connsiteX425" fmla="*/ 174671 w 3079941"/>
                <a:gd name="connsiteY425" fmla="*/ 328590 h 1160647"/>
                <a:gd name="connsiteX426" fmla="*/ 211151 w 3079941"/>
                <a:gd name="connsiteY426" fmla="*/ 246443 h 1160647"/>
                <a:gd name="connsiteX427" fmla="*/ 215205 w 3079941"/>
                <a:gd name="connsiteY427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55096 w 3079941"/>
                <a:gd name="connsiteY405" fmla="*/ 886329 h 1160647"/>
                <a:gd name="connsiteX406" fmla="*/ 55096 w 3079941"/>
                <a:gd name="connsiteY406" fmla="*/ 724196 h 1160647"/>
                <a:gd name="connsiteX407" fmla="*/ 75363 w 3079941"/>
                <a:gd name="connsiteY407" fmla="*/ 724196 h 1160647"/>
                <a:gd name="connsiteX408" fmla="*/ 75870 w 3079941"/>
                <a:gd name="connsiteY408" fmla="*/ 723115 h 1160647"/>
                <a:gd name="connsiteX409" fmla="*/ 79416 w 3079941"/>
                <a:gd name="connsiteY409" fmla="*/ 715549 h 1160647"/>
                <a:gd name="connsiteX410" fmla="*/ 81190 w 3079941"/>
                <a:gd name="connsiteY410" fmla="*/ 715819 h 1160647"/>
                <a:gd name="connsiteX411" fmla="*/ 93603 w 3079941"/>
                <a:gd name="connsiteY411" fmla="*/ 717710 h 1160647"/>
                <a:gd name="connsiteX412" fmla="*/ 94110 w 3079941"/>
                <a:gd name="connsiteY412" fmla="*/ 719062 h 1160647"/>
                <a:gd name="connsiteX413" fmla="*/ 97656 w 3079941"/>
                <a:gd name="connsiteY413" fmla="*/ 728519 h 1160647"/>
                <a:gd name="connsiteX414" fmla="*/ 124003 w 3079941"/>
                <a:gd name="connsiteY414" fmla="*/ 730681 h 1160647"/>
                <a:gd name="connsiteX415" fmla="*/ 124003 w 3079941"/>
                <a:gd name="connsiteY415" fmla="*/ 607460 h 1160647"/>
                <a:gd name="connsiteX416" fmla="*/ 126030 w 3079941"/>
                <a:gd name="connsiteY416" fmla="*/ 607460 h 1160647"/>
                <a:gd name="connsiteX417" fmla="*/ 140217 w 3079941"/>
                <a:gd name="connsiteY417" fmla="*/ 607460 h 1160647"/>
                <a:gd name="connsiteX418" fmla="*/ 140217 w 3079941"/>
                <a:gd name="connsiteY418" fmla="*/ 471268 h 1160647"/>
                <a:gd name="connsiteX419" fmla="*/ 141990 w 3079941"/>
                <a:gd name="connsiteY419" fmla="*/ 471268 h 1160647"/>
                <a:gd name="connsiteX420" fmla="*/ 154404 w 3079941"/>
                <a:gd name="connsiteY420" fmla="*/ 471268 h 1160647"/>
                <a:gd name="connsiteX421" fmla="*/ 154404 w 3079941"/>
                <a:gd name="connsiteY421" fmla="*/ 356694 h 1160647"/>
                <a:gd name="connsiteX422" fmla="*/ 158457 w 3079941"/>
                <a:gd name="connsiteY422" fmla="*/ 328590 h 1160647"/>
                <a:gd name="connsiteX423" fmla="*/ 160484 w 3079941"/>
                <a:gd name="connsiteY423" fmla="*/ 328590 h 1160647"/>
                <a:gd name="connsiteX424" fmla="*/ 174671 w 3079941"/>
                <a:gd name="connsiteY424" fmla="*/ 328590 h 1160647"/>
                <a:gd name="connsiteX425" fmla="*/ 211151 w 3079941"/>
                <a:gd name="connsiteY425" fmla="*/ 246443 h 1160647"/>
                <a:gd name="connsiteX426" fmla="*/ 215205 w 3079941"/>
                <a:gd name="connsiteY426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55096 w 3079941"/>
                <a:gd name="connsiteY405" fmla="*/ 724196 h 1160647"/>
                <a:gd name="connsiteX406" fmla="*/ 75363 w 3079941"/>
                <a:gd name="connsiteY406" fmla="*/ 724196 h 1160647"/>
                <a:gd name="connsiteX407" fmla="*/ 75870 w 3079941"/>
                <a:gd name="connsiteY407" fmla="*/ 723115 h 1160647"/>
                <a:gd name="connsiteX408" fmla="*/ 79416 w 3079941"/>
                <a:gd name="connsiteY408" fmla="*/ 715549 h 1160647"/>
                <a:gd name="connsiteX409" fmla="*/ 81190 w 3079941"/>
                <a:gd name="connsiteY409" fmla="*/ 715819 h 1160647"/>
                <a:gd name="connsiteX410" fmla="*/ 93603 w 3079941"/>
                <a:gd name="connsiteY410" fmla="*/ 717710 h 1160647"/>
                <a:gd name="connsiteX411" fmla="*/ 94110 w 3079941"/>
                <a:gd name="connsiteY411" fmla="*/ 719062 h 1160647"/>
                <a:gd name="connsiteX412" fmla="*/ 97656 w 3079941"/>
                <a:gd name="connsiteY412" fmla="*/ 728519 h 1160647"/>
                <a:gd name="connsiteX413" fmla="*/ 124003 w 3079941"/>
                <a:gd name="connsiteY413" fmla="*/ 730681 h 1160647"/>
                <a:gd name="connsiteX414" fmla="*/ 124003 w 3079941"/>
                <a:gd name="connsiteY414" fmla="*/ 607460 h 1160647"/>
                <a:gd name="connsiteX415" fmla="*/ 126030 w 3079941"/>
                <a:gd name="connsiteY415" fmla="*/ 607460 h 1160647"/>
                <a:gd name="connsiteX416" fmla="*/ 140217 w 3079941"/>
                <a:gd name="connsiteY416" fmla="*/ 607460 h 1160647"/>
                <a:gd name="connsiteX417" fmla="*/ 140217 w 3079941"/>
                <a:gd name="connsiteY417" fmla="*/ 471268 h 1160647"/>
                <a:gd name="connsiteX418" fmla="*/ 141990 w 3079941"/>
                <a:gd name="connsiteY418" fmla="*/ 471268 h 1160647"/>
                <a:gd name="connsiteX419" fmla="*/ 154404 w 3079941"/>
                <a:gd name="connsiteY419" fmla="*/ 471268 h 1160647"/>
                <a:gd name="connsiteX420" fmla="*/ 154404 w 3079941"/>
                <a:gd name="connsiteY420" fmla="*/ 356694 h 1160647"/>
                <a:gd name="connsiteX421" fmla="*/ 158457 w 3079941"/>
                <a:gd name="connsiteY421" fmla="*/ 328590 h 1160647"/>
                <a:gd name="connsiteX422" fmla="*/ 160484 w 3079941"/>
                <a:gd name="connsiteY422" fmla="*/ 328590 h 1160647"/>
                <a:gd name="connsiteX423" fmla="*/ 174671 w 3079941"/>
                <a:gd name="connsiteY423" fmla="*/ 328590 h 1160647"/>
                <a:gd name="connsiteX424" fmla="*/ 211151 w 3079941"/>
                <a:gd name="connsiteY424" fmla="*/ 246443 h 1160647"/>
                <a:gd name="connsiteX425" fmla="*/ 215205 w 3079941"/>
                <a:gd name="connsiteY425" fmla="*/ 0 h 1160647"/>
                <a:gd name="connsiteX0" fmla="*/ 160109 w 3024845"/>
                <a:gd name="connsiteY0" fmla="*/ 0 h 1166887"/>
                <a:gd name="connsiteX1" fmla="*/ 162135 w 3024845"/>
                <a:gd name="connsiteY1" fmla="*/ 246443 h 1166887"/>
                <a:gd name="connsiteX2" fmla="*/ 200642 w 3024845"/>
                <a:gd name="connsiteY2" fmla="*/ 326429 h 1166887"/>
                <a:gd name="connsiteX3" fmla="*/ 202669 w 3024845"/>
                <a:gd name="connsiteY3" fmla="*/ 326429 h 1166887"/>
                <a:gd name="connsiteX4" fmla="*/ 216856 w 3024845"/>
                <a:gd name="connsiteY4" fmla="*/ 326429 h 1166887"/>
                <a:gd name="connsiteX5" fmla="*/ 216856 w 3024845"/>
                <a:gd name="connsiteY5" fmla="*/ 350208 h 1166887"/>
                <a:gd name="connsiteX6" fmla="*/ 217363 w 3024845"/>
                <a:gd name="connsiteY6" fmla="*/ 351019 h 1166887"/>
                <a:gd name="connsiteX7" fmla="*/ 220909 w 3024845"/>
                <a:gd name="connsiteY7" fmla="*/ 356694 h 1166887"/>
                <a:gd name="connsiteX8" fmla="*/ 220909 w 3024845"/>
                <a:gd name="connsiteY8" fmla="*/ 471268 h 1166887"/>
                <a:gd name="connsiteX9" fmla="*/ 223189 w 3024845"/>
                <a:gd name="connsiteY9" fmla="*/ 471268 h 1166887"/>
                <a:gd name="connsiteX10" fmla="*/ 239150 w 3024845"/>
                <a:gd name="connsiteY10" fmla="*/ 471268 h 1166887"/>
                <a:gd name="connsiteX11" fmla="*/ 239150 w 3024845"/>
                <a:gd name="connsiteY11" fmla="*/ 611783 h 1166887"/>
                <a:gd name="connsiteX12" fmla="*/ 240670 w 3024845"/>
                <a:gd name="connsiteY12" fmla="*/ 611513 h 1166887"/>
                <a:gd name="connsiteX13" fmla="*/ 251310 w 3024845"/>
                <a:gd name="connsiteY13" fmla="*/ 609622 h 1166887"/>
                <a:gd name="connsiteX14" fmla="*/ 249283 w 3024845"/>
                <a:gd name="connsiteY14" fmla="*/ 698254 h 1166887"/>
                <a:gd name="connsiteX15" fmla="*/ 250803 w 3024845"/>
                <a:gd name="connsiteY15" fmla="*/ 698525 h 1166887"/>
                <a:gd name="connsiteX16" fmla="*/ 261443 w 3024845"/>
                <a:gd name="connsiteY16" fmla="*/ 700416 h 1166887"/>
                <a:gd name="connsiteX17" fmla="*/ 261696 w 3024845"/>
                <a:gd name="connsiteY17" fmla="*/ 701227 h 1166887"/>
                <a:gd name="connsiteX18" fmla="*/ 263470 w 3024845"/>
                <a:gd name="connsiteY18" fmla="*/ 706902 h 1166887"/>
                <a:gd name="connsiteX19" fmla="*/ 264230 w 3024845"/>
                <a:gd name="connsiteY19" fmla="*/ 704470 h 1166887"/>
                <a:gd name="connsiteX20" fmla="*/ 269550 w 3024845"/>
                <a:gd name="connsiteY20" fmla="*/ 687446 h 1166887"/>
                <a:gd name="connsiteX21" fmla="*/ 271323 w 3024845"/>
                <a:gd name="connsiteY21" fmla="*/ 687446 h 1166887"/>
                <a:gd name="connsiteX22" fmla="*/ 283737 w 3024845"/>
                <a:gd name="connsiteY22" fmla="*/ 687446 h 1166887"/>
                <a:gd name="connsiteX23" fmla="*/ 283737 w 3024845"/>
                <a:gd name="connsiteY23" fmla="*/ 719872 h 1166887"/>
                <a:gd name="connsiteX24" fmla="*/ 284750 w 3024845"/>
                <a:gd name="connsiteY24" fmla="*/ 720413 h 1166887"/>
                <a:gd name="connsiteX25" fmla="*/ 291844 w 3024845"/>
                <a:gd name="connsiteY25" fmla="*/ 724196 h 1166887"/>
                <a:gd name="connsiteX26" fmla="*/ 291844 w 3024845"/>
                <a:gd name="connsiteY26" fmla="*/ 725547 h 1166887"/>
                <a:gd name="connsiteX27" fmla="*/ 291844 w 3024845"/>
                <a:gd name="connsiteY27" fmla="*/ 735005 h 1166887"/>
                <a:gd name="connsiteX28" fmla="*/ 336431 w 3024845"/>
                <a:gd name="connsiteY28" fmla="*/ 735005 h 1166887"/>
                <a:gd name="connsiteX29" fmla="*/ 336431 w 3024845"/>
                <a:gd name="connsiteY29" fmla="*/ 736086 h 1166887"/>
                <a:gd name="connsiteX30" fmla="*/ 336431 w 3024845"/>
                <a:gd name="connsiteY30" fmla="*/ 743652 h 1166887"/>
                <a:gd name="connsiteX31" fmla="*/ 338457 w 3024845"/>
                <a:gd name="connsiteY31" fmla="*/ 743652 h 1166887"/>
                <a:gd name="connsiteX32" fmla="*/ 352644 w 3024845"/>
                <a:gd name="connsiteY32" fmla="*/ 743652 h 1166887"/>
                <a:gd name="connsiteX33" fmla="*/ 352644 w 3024845"/>
                <a:gd name="connsiteY33" fmla="*/ 713387 h 1166887"/>
                <a:gd name="connsiteX34" fmla="*/ 397231 w 3024845"/>
                <a:gd name="connsiteY34" fmla="*/ 713387 h 1166887"/>
                <a:gd name="connsiteX35" fmla="*/ 397231 w 3024845"/>
                <a:gd name="connsiteY35" fmla="*/ 712036 h 1166887"/>
                <a:gd name="connsiteX36" fmla="*/ 397231 w 3024845"/>
                <a:gd name="connsiteY36" fmla="*/ 702578 h 1166887"/>
                <a:gd name="connsiteX37" fmla="*/ 398245 w 3024845"/>
                <a:gd name="connsiteY37" fmla="*/ 702578 h 1166887"/>
                <a:gd name="connsiteX38" fmla="*/ 405338 w 3024845"/>
                <a:gd name="connsiteY38" fmla="*/ 702578 h 1166887"/>
                <a:gd name="connsiteX39" fmla="*/ 405338 w 3024845"/>
                <a:gd name="connsiteY39" fmla="*/ 700687 h 1166887"/>
                <a:gd name="connsiteX40" fmla="*/ 405338 w 3024845"/>
                <a:gd name="connsiteY40" fmla="*/ 687446 h 1166887"/>
                <a:gd name="connsiteX41" fmla="*/ 406098 w 3024845"/>
                <a:gd name="connsiteY41" fmla="*/ 687446 h 1166887"/>
                <a:gd name="connsiteX42" fmla="*/ 411418 w 3024845"/>
                <a:gd name="connsiteY42" fmla="*/ 687446 h 1166887"/>
                <a:gd name="connsiteX43" fmla="*/ 411418 w 3024845"/>
                <a:gd name="connsiteY43" fmla="*/ 686365 h 1166887"/>
                <a:gd name="connsiteX44" fmla="*/ 411418 w 3024845"/>
                <a:gd name="connsiteY44" fmla="*/ 678798 h 1166887"/>
                <a:gd name="connsiteX45" fmla="*/ 413445 w 3024845"/>
                <a:gd name="connsiteY45" fmla="*/ 678798 h 1166887"/>
                <a:gd name="connsiteX46" fmla="*/ 427632 w 3024845"/>
                <a:gd name="connsiteY46" fmla="*/ 678798 h 1166887"/>
                <a:gd name="connsiteX47" fmla="*/ 427632 w 3024845"/>
                <a:gd name="connsiteY47" fmla="*/ 679879 h 1166887"/>
                <a:gd name="connsiteX48" fmla="*/ 427632 w 3024845"/>
                <a:gd name="connsiteY48" fmla="*/ 687446 h 1166887"/>
                <a:gd name="connsiteX49" fmla="*/ 449925 w 3024845"/>
                <a:gd name="connsiteY49" fmla="*/ 687446 h 1166887"/>
                <a:gd name="connsiteX50" fmla="*/ 449925 w 3024845"/>
                <a:gd name="connsiteY50" fmla="*/ 685554 h 1166887"/>
                <a:gd name="connsiteX51" fmla="*/ 449925 w 3024845"/>
                <a:gd name="connsiteY51" fmla="*/ 672313 h 1166887"/>
                <a:gd name="connsiteX52" fmla="*/ 451699 w 3024845"/>
                <a:gd name="connsiteY52" fmla="*/ 672313 h 1166887"/>
                <a:gd name="connsiteX53" fmla="*/ 464112 w 3024845"/>
                <a:gd name="connsiteY53" fmla="*/ 672313 h 1166887"/>
                <a:gd name="connsiteX54" fmla="*/ 464112 w 3024845"/>
                <a:gd name="connsiteY54" fmla="*/ 696093 h 1166887"/>
                <a:gd name="connsiteX55" fmla="*/ 465126 w 3024845"/>
                <a:gd name="connsiteY55" fmla="*/ 696093 h 1166887"/>
                <a:gd name="connsiteX56" fmla="*/ 472219 w 3024845"/>
                <a:gd name="connsiteY56" fmla="*/ 696093 h 1166887"/>
                <a:gd name="connsiteX57" fmla="*/ 472219 w 3024845"/>
                <a:gd name="connsiteY57" fmla="*/ 695012 h 1166887"/>
                <a:gd name="connsiteX58" fmla="*/ 472219 w 3024845"/>
                <a:gd name="connsiteY58" fmla="*/ 687446 h 1166887"/>
                <a:gd name="connsiteX59" fmla="*/ 473992 w 3024845"/>
                <a:gd name="connsiteY59" fmla="*/ 687446 h 1166887"/>
                <a:gd name="connsiteX60" fmla="*/ 486406 w 3024845"/>
                <a:gd name="connsiteY60" fmla="*/ 687446 h 1166887"/>
                <a:gd name="connsiteX61" fmla="*/ 486406 w 3024845"/>
                <a:gd name="connsiteY61" fmla="*/ 713387 h 1166887"/>
                <a:gd name="connsiteX62" fmla="*/ 488433 w 3024845"/>
                <a:gd name="connsiteY62" fmla="*/ 713387 h 1166887"/>
                <a:gd name="connsiteX63" fmla="*/ 502619 w 3024845"/>
                <a:gd name="connsiteY63" fmla="*/ 713387 h 1166887"/>
                <a:gd name="connsiteX64" fmla="*/ 502619 w 3024845"/>
                <a:gd name="connsiteY64" fmla="*/ 715008 h 1166887"/>
                <a:gd name="connsiteX65" fmla="*/ 502619 w 3024845"/>
                <a:gd name="connsiteY65" fmla="*/ 726358 h 1166887"/>
                <a:gd name="connsiteX66" fmla="*/ 503379 w 3024845"/>
                <a:gd name="connsiteY66" fmla="*/ 726358 h 1166887"/>
                <a:gd name="connsiteX67" fmla="*/ 508700 w 3024845"/>
                <a:gd name="connsiteY67" fmla="*/ 726358 h 1166887"/>
                <a:gd name="connsiteX68" fmla="*/ 508700 w 3024845"/>
                <a:gd name="connsiteY68" fmla="*/ 725547 h 1166887"/>
                <a:gd name="connsiteX69" fmla="*/ 508700 w 3024845"/>
                <a:gd name="connsiteY69" fmla="*/ 719872 h 1166887"/>
                <a:gd name="connsiteX70" fmla="*/ 539100 w 3024845"/>
                <a:gd name="connsiteY70" fmla="*/ 719872 h 1166887"/>
                <a:gd name="connsiteX71" fmla="*/ 539100 w 3024845"/>
                <a:gd name="connsiteY71" fmla="*/ 743652 h 1166887"/>
                <a:gd name="connsiteX72" fmla="*/ 540113 w 3024845"/>
                <a:gd name="connsiteY72" fmla="*/ 743652 h 1166887"/>
                <a:gd name="connsiteX73" fmla="*/ 547207 w 3024845"/>
                <a:gd name="connsiteY73" fmla="*/ 743652 h 1166887"/>
                <a:gd name="connsiteX74" fmla="*/ 547207 w 3024845"/>
                <a:gd name="connsiteY74" fmla="*/ 744733 h 1166887"/>
                <a:gd name="connsiteX75" fmla="*/ 547207 w 3024845"/>
                <a:gd name="connsiteY75" fmla="*/ 752299 h 1166887"/>
                <a:gd name="connsiteX76" fmla="*/ 547967 w 3024845"/>
                <a:gd name="connsiteY76" fmla="*/ 752299 h 1166887"/>
                <a:gd name="connsiteX77" fmla="*/ 553287 w 3024845"/>
                <a:gd name="connsiteY77" fmla="*/ 752299 h 1166887"/>
                <a:gd name="connsiteX78" fmla="*/ 553287 w 3024845"/>
                <a:gd name="connsiteY78" fmla="*/ 750137 h 1166887"/>
                <a:gd name="connsiteX79" fmla="*/ 553287 w 3024845"/>
                <a:gd name="connsiteY79" fmla="*/ 735005 h 1166887"/>
                <a:gd name="connsiteX80" fmla="*/ 554300 w 3024845"/>
                <a:gd name="connsiteY80" fmla="*/ 735005 h 1166887"/>
                <a:gd name="connsiteX81" fmla="*/ 561394 w 3024845"/>
                <a:gd name="connsiteY81" fmla="*/ 735005 h 1166887"/>
                <a:gd name="connsiteX82" fmla="*/ 561394 w 3024845"/>
                <a:gd name="connsiteY82" fmla="*/ 736086 h 1166887"/>
                <a:gd name="connsiteX83" fmla="*/ 561394 w 3024845"/>
                <a:gd name="connsiteY83" fmla="*/ 743652 h 1166887"/>
                <a:gd name="connsiteX84" fmla="*/ 566714 w 3024845"/>
                <a:gd name="connsiteY84" fmla="*/ 741659 h 1166887"/>
                <a:gd name="connsiteX85" fmla="*/ 567474 w 3024845"/>
                <a:gd name="connsiteY85" fmla="*/ 740679 h 1166887"/>
                <a:gd name="connsiteX86" fmla="*/ 567474 w 3024845"/>
                <a:gd name="connsiteY86" fmla="*/ 735005 h 1166887"/>
                <a:gd name="connsiteX87" fmla="*/ 605981 w 3024845"/>
                <a:gd name="connsiteY87" fmla="*/ 735005 h 1166887"/>
                <a:gd name="connsiteX88" fmla="*/ 605981 w 3024845"/>
                <a:gd name="connsiteY88" fmla="*/ 758784 h 1166887"/>
                <a:gd name="connsiteX89" fmla="*/ 608007 w 3024845"/>
                <a:gd name="connsiteY89" fmla="*/ 758784 h 1166887"/>
                <a:gd name="connsiteX90" fmla="*/ 622194 w 3024845"/>
                <a:gd name="connsiteY90" fmla="*/ 758784 h 1166887"/>
                <a:gd name="connsiteX91" fmla="*/ 622194 w 3024845"/>
                <a:gd name="connsiteY91" fmla="*/ 759865 h 1166887"/>
                <a:gd name="connsiteX92" fmla="*/ 622194 w 3024845"/>
                <a:gd name="connsiteY92" fmla="*/ 767431 h 1166887"/>
                <a:gd name="connsiteX93" fmla="*/ 623968 w 3024845"/>
                <a:gd name="connsiteY93" fmla="*/ 767431 h 1166887"/>
                <a:gd name="connsiteX94" fmla="*/ 636381 w 3024845"/>
                <a:gd name="connsiteY94" fmla="*/ 767431 h 1166887"/>
                <a:gd name="connsiteX95" fmla="*/ 636381 w 3024845"/>
                <a:gd name="connsiteY95" fmla="*/ 743652 h 1166887"/>
                <a:gd name="connsiteX96" fmla="*/ 637394 w 3024845"/>
                <a:gd name="connsiteY96" fmla="*/ 743652 h 1166887"/>
                <a:gd name="connsiteX97" fmla="*/ 644488 w 3024845"/>
                <a:gd name="connsiteY97" fmla="*/ 743652 h 1166887"/>
                <a:gd name="connsiteX98" fmla="*/ 644488 w 3024845"/>
                <a:gd name="connsiteY98" fmla="*/ 711225 h 1166887"/>
                <a:gd name="connsiteX99" fmla="*/ 645501 w 3024845"/>
                <a:gd name="connsiteY99" fmla="*/ 711225 h 1166887"/>
                <a:gd name="connsiteX100" fmla="*/ 652595 w 3024845"/>
                <a:gd name="connsiteY100" fmla="*/ 711225 h 1166887"/>
                <a:gd name="connsiteX101" fmla="*/ 652595 w 3024845"/>
                <a:gd name="connsiteY101" fmla="*/ 709334 h 1166887"/>
                <a:gd name="connsiteX102" fmla="*/ 652595 w 3024845"/>
                <a:gd name="connsiteY102" fmla="*/ 696093 h 1166887"/>
                <a:gd name="connsiteX103" fmla="*/ 651328 w 3024845"/>
                <a:gd name="connsiteY103" fmla="*/ 694471 h 1166887"/>
                <a:gd name="connsiteX104" fmla="*/ 656648 w 3024845"/>
                <a:gd name="connsiteY104" fmla="*/ 683122 h 1166887"/>
                <a:gd name="connsiteX105" fmla="*/ 664755 w 3024845"/>
                <a:gd name="connsiteY105" fmla="*/ 711225 h 1166887"/>
                <a:gd name="connsiteX106" fmla="*/ 665515 w 3024845"/>
                <a:gd name="connsiteY106" fmla="*/ 711225 h 1166887"/>
                <a:gd name="connsiteX107" fmla="*/ 670835 w 3024845"/>
                <a:gd name="connsiteY107" fmla="*/ 711225 h 1166887"/>
                <a:gd name="connsiteX108" fmla="*/ 670835 w 3024845"/>
                <a:gd name="connsiteY108" fmla="*/ 605298 h 1166887"/>
                <a:gd name="connsiteX109" fmla="*/ 672355 w 3024845"/>
                <a:gd name="connsiteY109" fmla="*/ 605298 h 1166887"/>
                <a:gd name="connsiteX110" fmla="*/ 682995 w 3024845"/>
                <a:gd name="connsiteY110" fmla="*/ 605298 h 1166887"/>
                <a:gd name="connsiteX111" fmla="*/ 682995 w 3024845"/>
                <a:gd name="connsiteY111" fmla="*/ 557739 h 1166887"/>
                <a:gd name="connsiteX112" fmla="*/ 709342 w 3024845"/>
                <a:gd name="connsiteY112" fmla="*/ 557739 h 1166887"/>
                <a:gd name="connsiteX113" fmla="*/ 709342 w 3024845"/>
                <a:gd name="connsiteY113" fmla="*/ 536121 h 1166887"/>
                <a:gd name="connsiteX114" fmla="*/ 743796 w 3024845"/>
                <a:gd name="connsiteY114" fmla="*/ 536121 h 1166887"/>
                <a:gd name="connsiteX115" fmla="*/ 743796 w 3024845"/>
                <a:gd name="connsiteY115" fmla="*/ 538553 h 1166887"/>
                <a:gd name="connsiteX116" fmla="*/ 743796 w 3024845"/>
                <a:gd name="connsiteY116" fmla="*/ 555577 h 1166887"/>
                <a:gd name="connsiteX117" fmla="*/ 746076 w 3024845"/>
                <a:gd name="connsiteY117" fmla="*/ 555577 h 1166887"/>
                <a:gd name="connsiteX118" fmla="*/ 762036 w 3024845"/>
                <a:gd name="connsiteY118" fmla="*/ 555577 h 1166887"/>
                <a:gd name="connsiteX119" fmla="*/ 762036 w 3024845"/>
                <a:gd name="connsiteY119" fmla="*/ 603136 h 1166887"/>
                <a:gd name="connsiteX120" fmla="*/ 763049 w 3024845"/>
                <a:gd name="connsiteY120" fmla="*/ 603136 h 1166887"/>
                <a:gd name="connsiteX121" fmla="*/ 770143 w 3024845"/>
                <a:gd name="connsiteY121" fmla="*/ 603136 h 1166887"/>
                <a:gd name="connsiteX122" fmla="*/ 784330 w 3024845"/>
                <a:gd name="connsiteY122" fmla="*/ 607460 h 1166887"/>
                <a:gd name="connsiteX123" fmla="*/ 784330 w 3024845"/>
                <a:gd name="connsiteY123" fmla="*/ 646372 h 1166887"/>
                <a:gd name="connsiteX124" fmla="*/ 785343 w 3024845"/>
                <a:gd name="connsiteY124" fmla="*/ 646372 h 1166887"/>
                <a:gd name="connsiteX125" fmla="*/ 792436 w 3024845"/>
                <a:gd name="connsiteY125" fmla="*/ 646372 h 1166887"/>
                <a:gd name="connsiteX126" fmla="*/ 792436 w 3024845"/>
                <a:gd name="connsiteY126" fmla="*/ 647993 h 1166887"/>
                <a:gd name="connsiteX127" fmla="*/ 792436 w 3024845"/>
                <a:gd name="connsiteY127" fmla="*/ 659342 h 1166887"/>
                <a:gd name="connsiteX128" fmla="*/ 794463 w 3024845"/>
                <a:gd name="connsiteY128" fmla="*/ 659342 h 1166887"/>
                <a:gd name="connsiteX129" fmla="*/ 808650 w 3024845"/>
                <a:gd name="connsiteY129" fmla="*/ 659342 h 1166887"/>
                <a:gd name="connsiteX130" fmla="*/ 814730 w 3024845"/>
                <a:gd name="connsiteY130" fmla="*/ 665828 h 1166887"/>
                <a:gd name="connsiteX131" fmla="*/ 814730 w 3024845"/>
                <a:gd name="connsiteY131" fmla="*/ 687446 h 1166887"/>
                <a:gd name="connsiteX132" fmla="*/ 817010 w 3024845"/>
                <a:gd name="connsiteY132" fmla="*/ 687446 h 1166887"/>
                <a:gd name="connsiteX133" fmla="*/ 832970 w 3024845"/>
                <a:gd name="connsiteY133" fmla="*/ 687446 h 1166887"/>
                <a:gd name="connsiteX134" fmla="*/ 832970 w 3024845"/>
                <a:gd name="connsiteY134" fmla="*/ 688526 h 1166887"/>
                <a:gd name="connsiteX135" fmla="*/ 832970 w 3024845"/>
                <a:gd name="connsiteY135" fmla="*/ 696093 h 1166887"/>
                <a:gd name="connsiteX136" fmla="*/ 834237 w 3024845"/>
                <a:gd name="connsiteY136" fmla="*/ 696093 h 1166887"/>
                <a:gd name="connsiteX137" fmla="*/ 843104 w 3024845"/>
                <a:gd name="connsiteY137" fmla="*/ 696093 h 1166887"/>
                <a:gd name="connsiteX138" fmla="*/ 843104 w 3024845"/>
                <a:gd name="connsiteY138" fmla="*/ 698254 h 1166887"/>
                <a:gd name="connsiteX139" fmla="*/ 843104 w 3024845"/>
                <a:gd name="connsiteY139" fmla="*/ 713387 h 1166887"/>
                <a:gd name="connsiteX140" fmla="*/ 847157 w 3024845"/>
                <a:gd name="connsiteY140" fmla="*/ 711495 h 1166887"/>
                <a:gd name="connsiteX141" fmla="*/ 847157 w 3024845"/>
                <a:gd name="connsiteY141" fmla="*/ 698254 h 1166887"/>
                <a:gd name="connsiteX142" fmla="*/ 848170 w 3024845"/>
                <a:gd name="connsiteY142" fmla="*/ 698254 h 1166887"/>
                <a:gd name="connsiteX143" fmla="*/ 855264 w 3024845"/>
                <a:gd name="connsiteY143" fmla="*/ 698254 h 1166887"/>
                <a:gd name="connsiteX144" fmla="*/ 855264 w 3024845"/>
                <a:gd name="connsiteY144" fmla="*/ 699876 h 1166887"/>
                <a:gd name="connsiteX145" fmla="*/ 855264 w 3024845"/>
                <a:gd name="connsiteY145" fmla="*/ 711225 h 1166887"/>
                <a:gd name="connsiteX146" fmla="*/ 856024 w 3024845"/>
                <a:gd name="connsiteY146" fmla="*/ 711225 h 1166887"/>
                <a:gd name="connsiteX147" fmla="*/ 861344 w 3024845"/>
                <a:gd name="connsiteY147" fmla="*/ 711225 h 1166887"/>
                <a:gd name="connsiteX148" fmla="*/ 909984 w 3024845"/>
                <a:gd name="connsiteY148" fmla="*/ 706902 h 1166887"/>
                <a:gd name="connsiteX149" fmla="*/ 909984 w 3024845"/>
                <a:gd name="connsiteY149" fmla="*/ 708253 h 1166887"/>
                <a:gd name="connsiteX150" fmla="*/ 909984 w 3024845"/>
                <a:gd name="connsiteY150" fmla="*/ 717710 h 1166887"/>
                <a:gd name="connsiteX151" fmla="*/ 910744 w 3024845"/>
                <a:gd name="connsiteY151" fmla="*/ 717710 h 1166887"/>
                <a:gd name="connsiteX152" fmla="*/ 916065 w 3024845"/>
                <a:gd name="connsiteY152" fmla="*/ 717710 h 1166887"/>
                <a:gd name="connsiteX153" fmla="*/ 916065 w 3024845"/>
                <a:gd name="connsiteY153" fmla="*/ 719872 h 1166887"/>
                <a:gd name="connsiteX154" fmla="*/ 916065 w 3024845"/>
                <a:gd name="connsiteY154" fmla="*/ 735005 h 1166887"/>
                <a:gd name="connsiteX155" fmla="*/ 918091 w 3024845"/>
                <a:gd name="connsiteY155" fmla="*/ 733654 h 1166887"/>
                <a:gd name="connsiteX156" fmla="*/ 932278 w 3024845"/>
                <a:gd name="connsiteY156" fmla="*/ 724196 h 1166887"/>
                <a:gd name="connsiteX157" fmla="*/ 938358 w 3024845"/>
                <a:gd name="connsiteY157" fmla="*/ 683122 h 1166887"/>
                <a:gd name="connsiteX158" fmla="*/ 939118 w 3024845"/>
                <a:gd name="connsiteY158" fmla="*/ 682852 h 1166887"/>
                <a:gd name="connsiteX159" fmla="*/ 944438 w 3024845"/>
                <a:gd name="connsiteY159" fmla="*/ 680960 h 1166887"/>
                <a:gd name="connsiteX160" fmla="*/ 946465 w 3024845"/>
                <a:gd name="connsiteY160" fmla="*/ 611783 h 1166887"/>
                <a:gd name="connsiteX161" fmla="*/ 948492 w 3024845"/>
                <a:gd name="connsiteY161" fmla="*/ 680960 h 1166887"/>
                <a:gd name="connsiteX162" fmla="*/ 949252 w 3024845"/>
                <a:gd name="connsiteY162" fmla="*/ 681230 h 1166887"/>
                <a:gd name="connsiteX163" fmla="*/ 954572 w 3024845"/>
                <a:gd name="connsiteY163" fmla="*/ 683122 h 1166887"/>
                <a:gd name="connsiteX164" fmla="*/ 954572 w 3024845"/>
                <a:gd name="connsiteY164" fmla="*/ 596651 h 1166887"/>
                <a:gd name="connsiteX165" fmla="*/ 958625 w 3024845"/>
                <a:gd name="connsiteY165" fmla="*/ 564224 h 1166887"/>
                <a:gd name="connsiteX166" fmla="*/ 997132 w 3024845"/>
                <a:gd name="connsiteY166" fmla="*/ 564224 h 1166887"/>
                <a:gd name="connsiteX167" fmla="*/ 997132 w 3024845"/>
                <a:gd name="connsiteY167" fmla="*/ 596651 h 1166887"/>
                <a:gd name="connsiteX168" fmla="*/ 997892 w 3024845"/>
                <a:gd name="connsiteY168" fmla="*/ 596651 h 1166887"/>
                <a:gd name="connsiteX169" fmla="*/ 1003212 w 3024845"/>
                <a:gd name="connsiteY169" fmla="*/ 596651 h 1166887"/>
                <a:gd name="connsiteX170" fmla="*/ 1003212 w 3024845"/>
                <a:gd name="connsiteY170" fmla="*/ 514503 h 1166887"/>
                <a:gd name="connsiteX171" fmla="*/ 1004986 w 3024845"/>
                <a:gd name="connsiteY171" fmla="*/ 514503 h 1166887"/>
                <a:gd name="connsiteX172" fmla="*/ 1017399 w 3024845"/>
                <a:gd name="connsiteY172" fmla="*/ 514503 h 1166887"/>
                <a:gd name="connsiteX173" fmla="*/ 1017399 w 3024845"/>
                <a:gd name="connsiteY173" fmla="*/ 512612 h 1166887"/>
                <a:gd name="connsiteX174" fmla="*/ 1017399 w 3024845"/>
                <a:gd name="connsiteY174" fmla="*/ 499371 h 1166887"/>
                <a:gd name="connsiteX175" fmla="*/ 1039693 w 3024845"/>
                <a:gd name="connsiteY175" fmla="*/ 499371 h 1166887"/>
                <a:gd name="connsiteX176" fmla="*/ 1039693 w 3024845"/>
                <a:gd name="connsiteY176" fmla="*/ 498290 h 1166887"/>
                <a:gd name="connsiteX177" fmla="*/ 1039693 w 3024845"/>
                <a:gd name="connsiteY177" fmla="*/ 490724 h 1166887"/>
                <a:gd name="connsiteX178" fmla="*/ 1041466 w 3024845"/>
                <a:gd name="connsiteY178" fmla="*/ 490724 h 1166887"/>
                <a:gd name="connsiteX179" fmla="*/ 1053880 w 3024845"/>
                <a:gd name="connsiteY179" fmla="*/ 490724 h 1166887"/>
                <a:gd name="connsiteX180" fmla="*/ 1053880 w 3024845"/>
                <a:gd name="connsiteY180" fmla="*/ 491805 h 1166887"/>
                <a:gd name="connsiteX181" fmla="*/ 1053880 w 3024845"/>
                <a:gd name="connsiteY181" fmla="*/ 499371 h 1166887"/>
                <a:gd name="connsiteX182" fmla="*/ 1054640 w 3024845"/>
                <a:gd name="connsiteY182" fmla="*/ 499371 h 1166887"/>
                <a:gd name="connsiteX183" fmla="*/ 1059960 w 3024845"/>
                <a:gd name="connsiteY183" fmla="*/ 499371 h 1166887"/>
                <a:gd name="connsiteX184" fmla="*/ 1070093 w 3024845"/>
                <a:gd name="connsiteY184" fmla="*/ 495047 h 1166887"/>
                <a:gd name="connsiteX185" fmla="*/ 1074146 w 3024845"/>
                <a:gd name="connsiteY185" fmla="*/ 498290 h 1166887"/>
                <a:gd name="connsiteX186" fmla="*/ 1074146 w 3024845"/>
                <a:gd name="connsiteY186" fmla="*/ 490724 h 1166887"/>
                <a:gd name="connsiteX187" fmla="*/ 1076426 w 3024845"/>
                <a:gd name="connsiteY187" fmla="*/ 490724 h 1166887"/>
                <a:gd name="connsiteX188" fmla="*/ 1092387 w 3024845"/>
                <a:gd name="connsiteY188" fmla="*/ 490724 h 1166887"/>
                <a:gd name="connsiteX189" fmla="*/ 1092387 w 3024845"/>
                <a:gd name="connsiteY189" fmla="*/ 491805 h 1166887"/>
                <a:gd name="connsiteX190" fmla="*/ 1092387 w 3024845"/>
                <a:gd name="connsiteY190" fmla="*/ 499371 h 1166887"/>
                <a:gd name="connsiteX191" fmla="*/ 1122787 w 3024845"/>
                <a:gd name="connsiteY191" fmla="*/ 499371 h 1166887"/>
                <a:gd name="connsiteX192" fmla="*/ 1122787 w 3024845"/>
                <a:gd name="connsiteY192" fmla="*/ 500992 h 1166887"/>
                <a:gd name="connsiteX193" fmla="*/ 1122787 w 3024845"/>
                <a:gd name="connsiteY193" fmla="*/ 512342 h 1166887"/>
                <a:gd name="connsiteX194" fmla="*/ 1149134 w 3024845"/>
                <a:gd name="connsiteY194" fmla="*/ 512342 h 1166887"/>
                <a:gd name="connsiteX195" fmla="*/ 1149134 w 3024845"/>
                <a:gd name="connsiteY195" fmla="*/ 542606 h 1166887"/>
                <a:gd name="connsiteX196" fmla="*/ 1149894 w 3024845"/>
                <a:gd name="connsiteY196" fmla="*/ 542606 h 1166887"/>
                <a:gd name="connsiteX197" fmla="*/ 1155214 w 3024845"/>
                <a:gd name="connsiteY197" fmla="*/ 542606 h 1166887"/>
                <a:gd name="connsiteX198" fmla="*/ 1155214 w 3024845"/>
                <a:gd name="connsiteY198" fmla="*/ 543687 h 1166887"/>
                <a:gd name="connsiteX199" fmla="*/ 1155214 w 3024845"/>
                <a:gd name="connsiteY199" fmla="*/ 551254 h 1166887"/>
                <a:gd name="connsiteX200" fmla="*/ 1159268 w 3024845"/>
                <a:gd name="connsiteY200" fmla="*/ 581518 h 1166887"/>
                <a:gd name="connsiteX201" fmla="*/ 1160028 w 3024845"/>
                <a:gd name="connsiteY201" fmla="*/ 581518 h 1166887"/>
                <a:gd name="connsiteX202" fmla="*/ 1165348 w 3024845"/>
                <a:gd name="connsiteY202" fmla="*/ 581518 h 1166887"/>
                <a:gd name="connsiteX203" fmla="*/ 1165348 w 3024845"/>
                <a:gd name="connsiteY203" fmla="*/ 582329 h 1166887"/>
                <a:gd name="connsiteX204" fmla="*/ 1165348 w 3024845"/>
                <a:gd name="connsiteY204" fmla="*/ 588004 h 1166887"/>
                <a:gd name="connsiteX205" fmla="*/ 1166361 w 3024845"/>
                <a:gd name="connsiteY205" fmla="*/ 588004 h 1166887"/>
                <a:gd name="connsiteX206" fmla="*/ 1173454 w 3024845"/>
                <a:gd name="connsiteY206" fmla="*/ 588004 h 1166887"/>
                <a:gd name="connsiteX207" fmla="*/ 1173454 w 3024845"/>
                <a:gd name="connsiteY207" fmla="*/ 618269 h 1166887"/>
                <a:gd name="connsiteX208" fmla="*/ 1175481 w 3024845"/>
                <a:gd name="connsiteY208" fmla="*/ 618269 h 1166887"/>
                <a:gd name="connsiteX209" fmla="*/ 1189668 w 3024845"/>
                <a:gd name="connsiteY209" fmla="*/ 618269 h 1166887"/>
                <a:gd name="connsiteX210" fmla="*/ 1189668 w 3024845"/>
                <a:gd name="connsiteY210" fmla="*/ 642048 h 1166887"/>
                <a:gd name="connsiteX211" fmla="*/ 1191695 w 3024845"/>
                <a:gd name="connsiteY211" fmla="*/ 643669 h 1166887"/>
                <a:gd name="connsiteX212" fmla="*/ 1191695 w 3024845"/>
                <a:gd name="connsiteY212" fmla="*/ 655019 h 1166887"/>
                <a:gd name="connsiteX213" fmla="*/ 1192455 w 3024845"/>
                <a:gd name="connsiteY213" fmla="*/ 655019 h 1166887"/>
                <a:gd name="connsiteX214" fmla="*/ 1197775 w 3024845"/>
                <a:gd name="connsiteY214" fmla="*/ 655019 h 1166887"/>
                <a:gd name="connsiteX215" fmla="*/ 1197775 w 3024845"/>
                <a:gd name="connsiteY215" fmla="*/ 678798 h 1166887"/>
                <a:gd name="connsiteX216" fmla="*/ 1199041 w 3024845"/>
                <a:gd name="connsiteY216" fmla="*/ 678798 h 1166887"/>
                <a:gd name="connsiteX217" fmla="*/ 1207908 w 3024845"/>
                <a:gd name="connsiteY217" fmla="*/ 678798 h 1166887"/>
                <a:gd name="connsiteX218" fmla="*/ 1209935 w 3024845"/>
                <a:gd name="connsiteY218" fmla="*/ 682852 h 1166887"/>
                <a:gd name="connsiteX219" fmla="*/ 1209935 w 3024845"/>
                <a:gd name="connsiteY219" fmla="*/ 696093 h 1166887"/>
                <a:gd name="connsiteX220" fmla="*/ 1211455 w 3024845"/>
                <a:gd name="connsiteY220" fmla="*/ 694201 h 1166887"/>
                <a:gd name="connsiteX221" fmla="*/ 1222095 w 3024845"/>
                <a:gd name="connsiteY221" fmla="*/ 680960 h 1166887"/>
                <a:gd name="connsiteX222" fmla="*/ 1250469 w 3024845"/>
                <a:gd name="connsiteY222" fmla="*/ 680960 h 1166887"/>
                <a:gd name="connsiteX223" fmla="*/ 1250469 w 3024845"/>
                <a:gd name="connsiteY223" fmla="*/ 767431 h 1166887"/>
                <a:gd name="connsiteX224" fmla="*/ 1251229 w 3024845"/>
                <a:gd name="connsiteY224" fmla="*/ 767431 h 1166887"/>
                <a:gd name="connsiteX225" fmla="*/ 1256549 w 3024845"/>
                <a:gd name="connsiteY225" fmla="*/ 767431 h 1166887"/>
                <a:gd name="connsiteX226" fmla="*/ 1257309 w 3024845"/>
                <a:gd name="connsiteY226" fmla="*/ 766080 h 1166887"/>
                <a:gd name="connsiteX227" fmla="*/ 1262629 w 3024845"/>
                <a:gd name="connsiteY227" fmla="*/ 756622 h 1166887"/>
                <a:gd name="connsiteX228" fmla="*/ 1262629 w 3024845"/>
                <a:gd name="connsiteY228" fmla="*/ 758514 h 1166887"/>
                <a:gd name="connsiteX229" fmla="*/ 1262629 w 3024845"/>
                <a:gd name="connsiteY229" fmla="*/ 771755 h 1166887"/>
                <a:gd name="connsiteX230" fmla="*/ 1266682 w 3024845"/>
                <a:gd name="connsiteY230" fmla="*/ 726358 h 1166887"/>
                <a:gd name="connsiteX231" fmla="*/ 1267442 w 3024845"/>
                <a:gd name="connsiteY231" fmla="*/ 726358 h 1166887"/>
                <a:gd name="connsiteX232" fmla="*/ 1272762 w 3024845"/>
                <a:gd name="connsiteY232" fmla="*/ 726358 h 1166887"/>
                <a:gd name="connsiteX233" fmla="*/ 1272762 w 3024845"/>
                <a:gd name="connsiteY233" fmla="*/ 661504 h 1166887"/>
                <a:gd name="connsiteX234" fmla="*/ 1273776 w 3024845"/>
                <a:gd name="connsiteY234" fmla="*/ 661504 h 1166887"/>
                <a:gd name="connsiteX235" fmla="*/ 1280869 w 3024845"/>
                <a:gd name="connsiteY235" fmla="*/ 661504 h 1166887"/>
                <a:gd name="connsiteX236" fmla="*/ 1293029 w 3024845"/>
                <a:gd name="connsiteY236" fmla="*/ 618269 h 1166887"/>
                <a:gd name="connsiteX237" fmla="*/ 1294296 w 3024845"/>
                <a:gd name="connsiteY237" fmla="*/ 618269 h 1166887"/>
                <a:gd name="connsiteX238" fmla="*/ 1303163 w 3024845"/>
                <a:gd name="connsiteY238" fmla="*/ 618269 h 1166887"/>
                <a:gd name="connsiteX239" fmla="*/ 1313296 w 3024845"/>
                <a:gd name="connsiteY239" fmla="*/ 661504 h 1166887"/>
                <a:gd name="connsiteX240" fmla="*/ 1314309 w 3024845"/>
                <a:gd name="connsiteY240" fmla="*/ 661504 h 1166887"/>
                <a:gd name="connsiteX241" fmla="*/ 1321403 w 3024845"/>
                <a:gd name="connsiteY241" fmla="*/ 661504 h 1166887"/>
                <a:gd name="connsiteX242" fmla="*/ 1321403 w 3024845"/>
                <a:gd name="connsiteY242" fmla="*/ 700416 h 1166887"/>
                <a:gd name="connsiteX243" fmla="*/ 1323176 w 3024845"/>
                <a:gd name="connsiteY243" fmla="*/ 700416 h 1166887"/>
                <a:gd name="connsiteX244" fmla="*/ 1335590 w 3024845"/>
                <a:gd name="connsiteY244" fmla="*/ 700416 h 1166887"/>
                <a:gd name="connsiteX245" fmla="*/ 1335590 w 3024845"/>
                <a:gd name="connsiteY245" fmla="*/ 702578 h 1166887"/>
                <a:gd name="connsiteX246" fmla="*/ 1335590 w 3024845"/>
                <a:gd name="connsiteY246" fmla="*/ 717710 h 1166887"/>
                <a:gd name="connsiteX247" fmla="*/ 1339643 w 3024845"/>
                <a:gd name="connsiteY247" fmla="*/ 715549 h 1166887"/>
                <a:gd name="connsiteX248" fmla="*/ 1339643 w 3024845"/>
                <a:gd name="connsiteY248" fmla="*/ 700416 h 1166887"/>
                <a:gd name="connsiteX249" fmla="*/ 1341163 w 3024845"/>
                <a:gd name="connsiteY249" fmla="*/ 700416 h 1166887"/>
                <a:gd name="connsiteX250" fmla="*/ 1351803 w 3024845"/>
                <a:gd name="connsiteY250" fmla="*/ 700416 h 1166887"/>
                <a:gd name="connsiteX251" fmla="*/ 1351803 w 3024845"/>
                <a:gd name="connsiteY251" fmla="*/ 702037 h 1166887"/>
                <a:gd name="connsiteX252" fmla="*/ 1351803 w 3024845"/>
                <a:gd name="connsiteY252" fmla="*/ 713387 h 1166887"/>
                <a:gd name="connsiteX253" fmla="*/ 1382204 w 3024845"/>
                <a:gd name="connsiteY253" fmla="*/ 713387 h 1166887"/>
                <a:gd name="connsiteX254" fmla="*/ 1382204 w 3024845"/>
                <a:gd name="connsiteY254" fmla="*/ 676637 h 1166887"/>
                <a:gd name="connsiteX255" fmla="*/ 1383470 w 3024845"/>
                <a:gd name="connsiteY255" fmla="*/ 676637 h 1166887"/>
                <a:gd name="connsiteX256" fmla="*/ 1392337 w 3024845"/>
                <a:gd name="connsiteY256" fmla="*/ 676637 h 1166887"/>
                <a:gd name="connsiteX257" fmla="*/ 1392337 w 3024845"/>
                <a:gd name="connsiteY257" fmla="*/ 698254 h 1166887"/>
                <a:gd name="connsiteX258" fmla="*/ 1394364 w 3024845"/>
                <a:gd name="connsiteY258" fmla="*/ 665828 h 1166887"/>
                <a:gd name="connsiteX259" fmla="*/ 1416657 w 3024845"/>
                <a:gd name="connsiteY259" fmla="*/ 665828 h 1166887"/>
                <a:gd name="connsiteX260" fmla="*/ 1416657 w 3024845"/>
                <a:gd name="connsiteY260" fmla="*/ 664206 h 1166887"/>
                <a:gd name="connsiteX261" fmla="*/ 1416657 w 3024845"/>
                <a:gd name="connsiteY261" fmla="*/ 652857 h 1166887"/>
                <a:gd name="connsiteX262" fmla="*/ 1417417 w 3024845"/>
                <a:gd name="connsiteY262" fmla="*/ 652857 h 1166887"/>
                <a:gd name="connsiteX263" fmla="*/ 1422737 w 3024845"/>
                <a:gd name="connsiteY263" fmla="*/ 652857 h 1166887"/>
                <a:gd name="connsiteX264" fmla="*/ 1422737 w 3024845"/>
                <a:gd name="connsiteY264" fmla="*/ 650966 h 1166887"/>
                <a:gd name="connsiteX265" fmla="*/ 1422737 w 3024845"/>
                <a:gd name="connsiteY265" fmla="*/ 637725 h 1166887"/>
                <a:gd name="connsiteX266" fmla="*/ 1426791 w 3024845"/>
                <a:gd name="connsiteY266" fmla="*/ 644210 h 1166887"/>
                <a:gd name="connsiteX267" fmla="*/ 1429071 w 3024845"/>
                <a:gd name="connsiteY267" fmla="*/ 644210 h 1166887"/>
                <a:gd name="connsiteX268" fmla="*/ 1445031 w 3024845"/>
                <a:gd name="connsiteY268" fmla="*/ 644210 h 1166887"/>
                <a:gd name="connsiteX269" fmla="*/ 1445031 w 3024845"/>
                <a:gd name="connsiteY269" fmla="*/ 643399 h 1166887"/>
                <a:gd name="connsiteX270" fmla="*/ 1445031 w 3024845"/>
                <a:gd name="connsiteY270" fmla="*/ 637725 h 1166887"/>
                <a:gd name="connsiteX271" fmla="*/ 1445791 w 3024845"/>
                <a:gd name="connsiteY271" fmla="*/ 637725 h 1166887"/>
                <a:gd name="connsiteX272" fmla="*/ 1451111 w 3024845"/>
                <a:gd name="connsiteY272" fmla="*/ 637725 h 1166887"/>
                <a:gd name="connsiteX273" fmla="*/ 1451111 w 3024845"/>
                <a:gd name="connsiteY273" fmla="*/ 639076 h 1166887"/>
                <a:gd name="connsiteX274" fmla="*/ 1451111 w 3024845"/>
                <a:gd name="connsiteY274" fmla="*/ 648534 h 1166887"/>
                <a:gd name="connsiteX275" fmla="*/ 1489618 w 3024845"/>
                <a:gd name="connsiteY275" fmla="*/ 648534 h 1166887"/>
                <a:gd name="connsiteX276" fmla="*/ 1489618 w 3024845"/>
                <a:gd name="connsiteY276" fmla="*/ 786887 h 1166887"/>
                <a:gd name="connsiteX277" fmla="*/ 1491138 w 3024845"/>
                <a:gd name="connsiteY277" fmla="*/ 786887 h 1166887"/>
                <a:gd name="connsiteX278" fmla="*/ 1501778 w 3024845"/>
                <a:gd name="connsiteY278" fmla="*/ 786887 h 1166887"/>
                <a:gd name="connsiteX279" fmla="*/ 1501778 w 3024845"/>
                <a:gd name="connsiteY279" fmla="*/ 773917 h 1166887"/>
                <a:gd name="connsiteX280" fmla="*/ 1505832 w 3024845"/>
                <a:gd name="connsiteY280" fmla="*/ 773917 h 1166887"/>
                <a:gd name="connsiteX281" fmla="*/ 1505832 w 3024845"/>
                <a:gd name="connsiteY281" fmla="*/ 786887 h 1166887"/>
                <a:gd name="connsiteX282" fmla="*/ 1536232 w 3024845"/>
                <a:gd name="connsiteY282" fmla="*/ 786887 h 1166887"/>
                <a:gd name="connsiteX283" fmla="*/ 1536232 w 3024845"/>
                <a:gd name="connsiteY283" fmla="*/ 756622 h 1166887"/>
                <a:gd name="connsiteX284" fmla="*/ 1548392 w 3024845"/>
                <a:gd name="connsiteY284" fmla="*/ 756622 h 1166887"/>
                <a:gd name="connsiteX285" fmla="*/ 1560552 w 3024845"/>
                <a:gd name="connsiteY285" fmla="*/ 754461 h 1166887"/>
                <a:gd name="connsiteX286" fmla="*/ 1564606 w 3024845"/>
                <a:gd name="connsiteY286" fmla="*/ 756622 h 1166887"/>
                <a:gd name="connsiteX287" fmla="*/ 1574739 w 3024845"/>
                <a:gd name="connsiteY287" fmla="*/ 756622 h 1166887"/>
                <a:gd name="connsiteX288" fmla="*/ 1574739 w 3024845"/>
                <a:gd name="connsiteY288" fmla="*/ 786887 h 1166887"/>
                <a:gd name="connsiteX289" fmla="*/ 1582846 w 3024845"/>
                <a:gd name="connsiteY289" fmla="*/ 786887 h 1166887"/>
                <a:gd name="connsiteX290" fmla="*/ 1582846 w 3024845"/>
                <a:gd name="connsiteY290" fmla="*/ 804182 h 1166887"/>
                <a:gd name="connsiteX291" fmla="*/ 1592182 w 3024845"/>
                <a:gd name="connsiteY291" fmla="*/ 805087 h 1166887"/>
                <a:gd name="connsiteX292" fmla="*/ 1605140 w 3024845"/>
                <a:gd name="connsiteY292" fmla="*/ 805087 h 1166887"/>
                <a:gd name="connsiteX293" fmla="*/ 1605140 w 3024845"/>
                <a:gd name="connsiteY293" fmla="*/ 789049 h 1166887"/>
                <a:gd name="connsiteX294" fmla="*/ 1673096 w 3024845"/>
                <a:gd name="connsiteY294" fmla="*/ 789049 h 1166887"/>
                <a:gd name="connsiteX295" fmla="*/ 1673096 w 3024845"/>
                <a:gd name="connsiteY295" fmla="*/ 703796 h 1166887"/>
                <a:gd name="connsiteX296" fmla="*/ 1745104 w 3024845"/>
                <a:gd name="connsiteY296" fmla="*/ 703796 h 1166887"/>
                <a:gd name="connsiteX297" fmla="*/ 1745104 w 3024845"/>
                <a:gd name="connsiteY297" fmla="*/ 782564 h 1166887"/>
                <a:gd name="connsiteX298" fmla="*/ 1747008 w 3024845"/>
                <a:gd name="connsiteY298" fmla="*/ 782564 h 1166887"/>
                <a:gd name="connsiteX299" fmla="*/ 1748250 w 3024845"/>
                <a:gd name="connsiteY299" fmla="*/ 805087 h 1166887"/>
                <a:gd name="connsiteX300" fmla="*/ 1757926 w 3024845"/>
                <a:gd name="connsiteY300" fmla="*/ 805087 h 1166887"/>
                <a:gd name="connsiteX301" fmla="*/ 1759168 w 3024845"/>
                <a:gd name="connsiteY301" fmla="*/ 782564 h 1166887"/>
                <a:gd name="connsiteX302" fmla="*/ 1765248 w 3024845"/>
                <a:gd name="connsiteY302" fmla="*/ 782564 h 1166887"/>
                <a:gd name="connsiteX303" fmla="*/ 1766490 w 3024845"/>
                <a:gd name="connsiteY303" fmla="*/ 805087 h 1166887"/>
                <a:gd name="connsiteX304" fmla="*/ 1817112 w 3024845"/>
                <a:gd name="connsiteY304" fmla="*/ 805087 h 1166887"/>
                <a:gd name="connsiteX305" fmla="*/ 1817112 w 3024845"/>
                <a:gd name="connsiteY305" fmla="*/ 642059 h 1166887"/>
                <a:gd name="connsiteX306" fmla="*/ 2014439 w 3024845"/>
                <a:gd name="connsiteY306" fmla="*/ 642059 h 1166887"/>
                <a:gd name="connsiteX307" fmla="*/ 2014439 w 3024845"/>
                <a:gd name="connsiteY307" fmla="*/ 805087 h 1166887"/>
                <a:gd name="connsiteX308" fmla="*/ 2033136 w 3024845"/>
                <a:gd name="connsiteY308" fmla="*/ 805087 h 1166887"/>
                <a:gd name="connsiteX309" fmla="*/ 2033136 w 3024845"/>
                <a:gd name="connsiteY309" fmla="*/ 722394 h 1166887"/>
                <a:gd name="connsiteX310" fmla="*/ 2128256 w 3024845"/>
                <a:gd name="connsiteY310" fmla="*/ 722394 h 1166887"/>
                <a:gd name="connsiteX311" fmla="*/ 2140186 w 3024845"/>
                <a:gd name="connsiteY311" fmla="*/ 404253 h 1166887"/>
                <a:gd name="connsiteX312" fmla="*/ 2128026 w 3024845"/>
                <a:gd name="connsiteY312" fmla="*/ 382635 h 1166887"/>
                <a:gd name="connsiteX313" fmla="*/ 2121946 w 3024845"/>
                <a:gd name="connsiteY313" fmla="*/ 378311 h 1166887"/>
                <a:gd name="connsiteX314" fmla="*/ 2130053 w 3024845"/>
                <a:gd name="connsiteY314" fmla="*/ 354532 h 1166887"/>
                <a:gd name="connsiteX315" fmla="*/ 2130053 w 3024845"/>
                <a:gd name="connsiteY315" fmla="*/ 337238 h 1166887"/>
                <a:gd name="connsiteX316" fmla="*/ 2144240 w 3024845"/>
                <a:gd name="connsiteY316" fmla="*/ 337238 h 1166887"/>
                <a:gd name="connsiteX317" fmla="*/ 2144240 w 3024845"/>
                <a:gd name="connsiteY317" fmla="*/ 315620 h 1166887"/>
                <a:gd name="connsiteX318" fmla="*/ 2146266 w 3024845"/>
                <a:gd name="connsiteY318" fmla="*/ 311296 h 1166887"/>
                <a:gd name="connsiteX319" fmla="*/ 2146266 w 3024845"/>
                <a:gd name="connsiteY319" fmla="*/ 233472 h 1166887"/>
                <a:gd name="connsiteX320" fmla="*/ 2144240 w 3024845"/>
                <a:gd name="connsiteY320" fmla="*/ 226987 h 1166887"/>
                <a:gd name="connsiteX321" fmla="*/ 2150320 w 3024845"/>
                <a:gd name="connsiteY321" fmla="*/ 220501 h 1166887"/>
                <a:gd name="connsiteX322" fmla="*/ 2150320 w 3024845"/>
                <a:gd name="connsiteY322" fmla="*/ 162133 h 1166887"/>
                <a:gd name="connsiteX323" fmla="*/ 2152346 w 3024845"/>
                <a:gd name="connsiteY323" fmla="*/ 157810 h 1166887"/>
                <a:gd name="connsiteX324" fmla="*/ 2152346 w 3024845"/>
                <a:gd name="connsiteY324" fmla="*/ 101604 h 1166887"/>
                <a:gd name="connsiteX325" fmla="*/ 2154373 w 3024845"/>
                <a:gd name="connsiteY325" fmla="*/ 82148 h 1166887"/>
                <a:gd name="connsiteX326" fmla="*/ 2158427 w 3024845"/>
                <a:gd name="connsiteY326" fmla="*/ 99442 h 1166887"/>
                <a:gd name="connsiteX327" fmla="*/ 2160453 w 3024845"/>
                <a:gd name="connsiteY327" fmla="*/ 157810 h 1166887"/>
                <a:gd name="connsiteX328" fmla="*/ 2162480 w 3024845"/>
                <a:gd name="connsiteY328" fmla="*/ 220501 h 1166887"/>
                <a:gd name="connsiteX329" fmla="*/ 2168560 w 3024845"/>
                <a:gd name="connsiteY329" fmla="*/ 226987 h 1166887"/>
                <a:gd name="connsiteX330" fmla="*/ 2166533 w 3024845"/>
                <a:gd name="connsiteY330" fmla="*/ 233472 h 1166887"/>
                <a:gd name="connsiteX331" fmla="*/ 2166533 w 3024845"/>
                <a:gd name="connsiteY331" fmla="*/ 311296 h 1166887"/>
                <a:gd name="connsiteX332" fmla="*/ 2168560 w 3024845"/>
                <a:gd name="connsiteY332" fmla="*/ 315620 h 1166887"/>
                <a:gd name="connsiteX333" fmla="*/ 2168560 w 3024845"/>
                <a:gd name="connsiteY333" fmla="*/ 337238 h 1166887"/>
                <a:gd name="connsiteX334" fmla="*/ 2182747 w 3024845"/>
                <a:gd name="connsiteY334" fmla="*/ 337238 h 1166887"/>
                <a:gd name="connsiteX335" fmla="*/ 2182747 w 3024845"/>
                <a:gd name="connsiteY335" fmla="*/ 354532 h 1166887"/>
                <a:gd name="connsiteX336" fmla="*/ 2190854 w 3024845"/>
                <a:gd name="connsiteY336" fmla="*/ 378311 h 1166887"/>
                <a:gd name="connsiteX337" fmla="*/ 2184774 w 3024845"/>
                <a:gd name="connsiteY337" fmla="*/ 382635 h 1166887"/>
                <a:gd name="connsiteX338" fmla="*/ 2172613 w 3024845"/>
                <a:gd name="connsiteY338" fmla="*/ 404253 h 1166887"/>
                <a:gd name="connsiteX339" fmla="*/ 2180720 w 3024845"/>
                <a:gd name="connsiteY339" fmla="*/ 657181 h 1166887"/>
                <a:gd name="connsiteX340" fmla="*/ 2245574 w 3024845"/>
                <a:gd name="connsiteY340" fmla="*/ 657181 h 1166887"/>
                <a:gd name="connsiteX341" fmla="*/ 2245574 w 3024845"/>
                <a:gd name="connsiteY341" fmla="*/ 732843 h 1166887"/>
                <a:gd name="connsiteX342" fmla="*/ 2253681 w 3024845"/>
                <a:gd name="connsiteY342" fmla="*/ 732843 h 1166887"/>
                <a:gd name="connsiteX343" fmla="*/ 2255708 w 3024845"/>
                <a:gd name="connsiteY343" fmla="*/ 726358 h 1166887"/>
                <a:gd name="connsiteX344" fmla="*/ 2261788 w 3024845"/>
                <a:gd name="connsiteY344" fmla="*/ 726358 h 1166887"/>
                <a:gd name="connsiteX345" fmla="*/ 2263815 w 3024845"/>
                <a:gd name="connsiteY345" fmla="*/ 735005 h 1166887"/>
                <a:gd name="connsiteX346" fmla="*/ 2275975 w 3024845"/>
                <a:gd name="connsiteY346" fmla="*/ 735005 h 1166887"/>
                <a:gd name="connsiteX347" fmla="*/ 2275975 w 3024845"/>
                <a:gd name="connsiteY347" fmla="*/ 728519 h 1166887"/>
                <a:gd name="connsiteX348" fmla="*/ 2298268 w 3024845"/>
                <a:gd name="connsiteY348" fmla="*/ 728519 h 1166887"/>
                <a:gd name="connsiteX349" fmla="*/ 2298268 w 3024845"/>
                <a:gd name="connsiteY349" fmla="*/ 735005 h 1166887"/>
                <a:gd name="connsiteX350" fmla="*/ 2318535 w 3024845"/>
                <a:gd name="connsiteY350" fmla="*/ 735005 h 1166887"/>
                <a:gd name="connsiteX351" fmla="*/ 2318535 w 3024845"/>
                <a:gd name="connsiteY351" fmla="*/ 780402 h 1166887"/>
                <a:gd name="connsiteX352" fmla="*/ 2332722 w 3024845"/>
                <a:gd name="connsiteY352" fmla="*/ 780402 h 1166887"/>
                <a:gd name="connsiteX353" fmla="*/ 2332722 w 3024845"/>
                <a:gd name="connsiteY353" fmla="*/ 767431 h 1166887"/>
                <a:gd name="connsiteX354" fmla="*/ 2348936 w 3024845"/>
                <a:gd name="connsiteY354" fmla="*/ 767431 h 1166887"/>
                <a:gd name="connsiteX355" fmla="*/ 2348936 w 3024845"/>
                <a:gd name="connsiteY355" fmla="*/ 588004 h 1166887"/>
                <a:gd name="connsiteX356" fmla="*/ 2355016 w 3024845"/>
                <a:gd name="connsiteY356" fmla="*/ 581518 h 1166887"/>
                <a:gd name="connsiteX357" fmla="*/ 2427977 w 3024845"/>
                <a:gd name="connsiteY357" fmla="*/ 581518 h 1166887"/>
                <a:gd name="connsiteX358" fmla="*/ 2427977 w 3024845"/>
                <a:gd name="connsiteY358" fmla="*/ 590166 h 1166887"/>
                <a:gd name="connsiteX359" fmla="*/ 2438110 w 3024845"/>
                <a:gd name="connsiteY359" fmla="*/ 590166 h 1166887"/>
                <a:gd name="connsiteX360" fmla="*/ 2438110 w 3024845"/>
                <a:gd name="connsiteY360" fmla="*/ 704740 h 1166887"/>
                <a:gd name="connsiteX361" fmla="*/ 2460404 w 3024845"/>
                <a:gd name="connsiteY361" fmla="*/ 704740 h 1166887"/>
                <a:gd name="connsiteX362" fmla="*/ 2460404 w 3024845"/>
                <a:gd name="connsiteY362" fmla="*/ 637725 h 1166887"/>
                <a:gd name="connsiteX363" fmla="*/ 2486751 w 3024845"/>
                <a:gd name="connsiteY363" fmla="*/ 637725 h 1166887"/>
                <a:gd name="connsiteX364" fmla="*/ 2490804 w 3024845"/>
                <a:gd name="connsiteY364" fmla="*/ 633401 h 1166887"/>
                <a:gd name="connsiteX365" fmla="*/ 2498911 w 3024845"/>
                <a:gd name="connsiteY365" fmla="*/ 633401 h 1166887"/>
                <a:gd name="connsiteX366" fmla="*/ 2502964 w 3024845"/>
                <a:gd name="connsiteY366" fmla="*/ 637725 h 1166887"/>
                <a:gd name="connsiteX367" fmla="*/ 2525258 w 3024845"/>
                <a:gd name="connsiteY367" fmla="*/ 637725 h 1166887"/>
                <a:gd name="connsiteX368" fmla="*/ 2525258 w 3024845"/>
                <a:gd name="connsiteY368" fmla="*/ 520989 h 1166887"/>
                <a:gd name="connsiteX369" fmla="*/ 2582005 w 3024845"/>
                <a:gd name="connsiteY369" fmla="*/ 510180 h 1166887"/>
                <a:gd name="connsiteX370" fmla="*/ 2582005 w 3024845"/>
                <a:gd name="connsiteY370" fmla="*/ 511261 h 1166887"/>
                <a:gd name="connsiteX371" fmla="*/ 2582005 w 3024845"/>
                <a:gd name="connsiteY371" fmla="*/ 518827 h 1166887"/>
                <a:gd name="connsiteX372" fmla="*/ 2608352 w 3024845"/>
                <a:gd name="connsiteY372" fmla="*/ 518827 h 1166887"/>
                <a:gd name="connsiteX373" fmla="*/ 2608352 w 3024845"/>
                <a:gd name="connsiteY373" fmla="*/ 773917 h 1166887"/>
                <a:gd name="connsiteX374" fmla="*/ 2630646 w 3024845"/>
                <a:gd name="connsiteY374" fmla="*/ 773917 h 1166887"/>
                <a:gd name="connsiteX375" fmla="*/ 2630646 w 3024845"/>
                <a:gd name="connsiteY375" fmla="*/ 769593 h 1166887"/>
                <a:gd name="connsiteX376" fmla="*/ 2642806 w 3024845"/>
                <a:gd name="connsiteY376" fmla="*/ 769593 h 1166887"/>
                <a:gd name="connsiteX377" fmla="*/ 2642806 w 3024845"/>
                <a:gd name="connsiteY377" fmla="*/ 773917 h 1166887"/>
                <a:gd name="connsiteX378" fmla="*/ 2667126 w 3024845"/>
                <a:gd name="connsiteY378" fmla="*/ 773917 h 1166887"/>
                <a:gd name="connsiteX379" fmla="*/ 2667126 w 3024845"/>
                <a:gd name="connsiteY379" fmla="*/ 760946 h 1166887"/>
                <a:gd name="connsiteX380" fmla="*/ 2695500 w 3024845"/>
                <a:gd name="connsiteY380" fmla="*/ 760946 h 1166887"/>
                <a:gd name="connsiteX381" fmla="*/ 2707660 w 3024845"/>
                <a:gd name="connsiteY381" fmla="*/ 756622 h 1166887"/>
                <a:gd name="connsiteX382" fmla="*/ 2727927 w 3024845"/>
                <a:gd name="connsiteY382" fmla="*/ 760946 h 1166887"/>
                <a:gd name="connsiteX383" fmla="*/ 2727927 w 3024845"/>
                <a:gd name="connsiteY383" fmla="*/ 743652 h 1166887"/>
                <a:gd name="connsiteX384" fmla="*/ 2736034 w 3024845"/>
                <a:gd name="connsiteY384" fmla="*/ 743652 h 1166887"/>
                <a:gd name="connsiteX385" fmla="*/ 2736034 w 3024845"/>
                <a:gd name="connsiteY385" fmla="*/ 730681 h 1166887"/>
                <a:gd name="connsiteX386" fmla="*/ 2792781 w 3024845"/>
                <a:gd name="connsiteY386" fmla="*/ 730681 h 1166887"/>
                <a:gd name="connsiteX387" fmla="*/ 2792781 w 3024845"/>
                <a:gd name="connsiteY387" fmla="*/ 700416 h 1166887"/>
                <a:gd name="connsiteX388" fmla="*/ 2811021 w 3024845"/>
                <a:gd name="connsiteY388" fmla="*/ 700416 h 1166887"/>
                <a:gd name="connsiteX389" fmla="*/ 2811021 w 3024845"/>
                <a:gd name="connsiteY389" fmla="*/ 693931 h 1166887"/>
                <a:gd name="connsiteX390" fmla="*/ 2823181 w 3024845"/>
                <a:gd name="connsiteY390" fmla="*/ 693931 h 1166887"/>
                <a:gd name="connsiteX391" fmla="*/ 2823181 w 3024845"/>
                <a:gd name="connsiteY391" fmla="*/ 700416 h 1166887"/>
                <a:gd name="connsiteX392" fmla="*/ 2839395 w 3024845"/>
                <a:gd name="connsiteY392" fmla="*/ 700416 h 1166887"/>
                <a:gd name="connsiteX393" fmla="*/ 2839395 w 3024845"/>
                <a:gd name="connsiteY393" fmla="*/ 750137 h 1166887"/>
                <a:gd name="connsiteX394" fmla="*/ 2871822 w 3024845"/>
                <a:gd name="connsiteY394" fmla="*/ 750137 h 1166887"/>
                <a:gd name="connsiteX395" fmla="*/ 2871822 w 3024845"/>
                <a:gd name="connsiteY395" fmla="*/ 724196 h 1166887"/>
                <a:gd name="connsiteX396" fmla="*/ 2910329 w 3024845"/>
                <a:gd name="connsiteY396" fmla="*/ 724196 h 1166887"/>
                <a:gd name="connsiteX397" fmla="*/ 2910329 w 3024845"/>
                <a:gd name="connsiteY397" fmla="*/ 693931 h 1166887"/>
                <a:gd name="connsiteX398" fmla="*/ 2958970 w 3024845"/>
                <a:gd name="connsiteY398" fmla="*/ 693931 h 1166887"/>
                <a:gd name="connsiteX399" fmla="*/ 2958970 w 3024845"/>
                <a:gd name="connsiteY399" fmla="*/ 805087 h 1166887"/>
                <a:gd name="connsiteX400" fmla="*/ 2958970 w 3024845"/>
                <a:gd name="connsiteY400" fmla="*/ 818866 h 1166887"/>
                <a:gd name="connsiteX401" fmla="*/ 3024845 w 3024845"/>
                <a:gd name="connsiteY401" fmla="*/ 818866 h 1166887"/>
                <a:gd name="connsiteX402" fmla="*/ 3024845 w 3024845"/>
                <a:gd name="connsiteY402" fmla="*/ 1160647 h 1166887"/>
                <a:gd name="connsiteX403" fmla="*/ 145862 w 3024845"/>
                <a:gd name="connsiteY403" fmla="*/ 1160647 h 1166887"/>
                <a:gd name="connsiteX404" fmla="*/ 2054 w 3024845"/>
                <a:gd name="connsiteY404" fmla="*/ 1166887 h 1166887"/>
                <a:gd name="connsiteX405" fmla="*/ 0 w 3024845"/>
                <a:gd name="connsiteY405" fmla="*/ 724196 h 1166887"/>
                <a:gd name="connsiteX406" fmla="*/ 20267 w 3024845"/>
                <a:gd name="connsiteY406" fmla="*/ 724196 h 1166887"/>
                <a:gd name="connsiteX407" fmla="*/ 20774 w 3024845"/>
                <a:gd name="connsiteY407" fmla="*/ 723115 h 1166887"/>
                <a:gd name="connsiteX408" fmla="*/ 24320 w 3024845"/>
                <a:gd name="connsiteY408" fmla="*/ 715549 h 1166887"/>
                <a:gd name="connsiteX409" fmla="*/ 26094 w 3024845"/>
                <a:gd name="connsiteY409" fmla="*/ 715819 h 1166887"/>
                <a:gd name="connsiteX410" fmla="*/ 38507 w 3024845"/>
                <a:gd name="connsiteY410" fmla="*/ 717710 h 1166887"/>
                <a:gd name="connsiteX411" fmla="*/ 39014 w 3024845"/>
                <a:gd name="connsiteY411" fmla="*/ 719062 h 1166887"/>
                <a:gd name="connsiteX412" fmla="*/ 42560 w 3024845"/>
                <a:gd name="connsiteY412" fmla="*/ 728519 h 1166887"/>
                <a:gd name="connsiteX413" fmla="*/ 68907 w 3024845"/>
                <a:gd name="connsiteY413" fmla="*/ 730681 h 1166887"/>
                <a:gd name="connsiteX414" fmla="*/ 68907 w 3024845"/>
                <a:gd name="connsiteY414" fmla="*/ 607460 h 1166887"/>
                <a:gd name="connsiteX415" fmla="*/ 70934 w 3024845"/>
                <a:gd name="connsiteY415" fmla="*/ 607460 h 1166887"/>
                <a:gd name="connsiteX416" fmla="*/ 85121 w 3024845"/>
                <a:gd name="connsiteY416" fmla="*/ 607460 h 1166887"/>
                <a:gd name="connsiteX417" fmla="*/ 85121 w 3024845"/>
                <a:gd name="connsiteY417" fmla="*/ 471268 h 1166887"/>
                <a:gd name="connsiteX418" fmla="*/ 86894 w 3024845"/>
                <a:gd name="connsiteY418" fmla="*/ 471268 h 1166887"/>
                <a:gd name="connsiteX419" fmla="*/ 99308 w 3024845"/>
                <a:gd name="connsiteY419" fmla="*/ 471268 h 1166887"/>
                <a:gd name="connsiteX420" fmla="*/ 99308 w 3024845"/>
                <a:gd name="connsiteY420" fmla="*/ 356694 h 1166887"/>
                <a:gd name="connsiteX421" fmla="*/ 103361 w 3024845"/>
                <a:gd name="connsiteY421" fmla="*/ 328590 h 1166887"/>
                <a:gd name="connsiteX422" fmla="*/ 105388 w 3024845"/>
                <a:gd name="connsiteY422" fmla="*/ 328590 h 1166887"/>
                <a:gd name="connsiteX423" fmla="*/ 119575 w 3024845"/>
                <a:gd name="connsiteY423" fmla="*/ 328590 h 1166887"/>
                <a:gd name="connsiteX424" fmla="*/ 156055 w 3024845"/>
                <a:gd name="connsiteY424" fmla="*/ 246443 h 1166887"/>
                <a:gd name="connsiteX425" fmla="*/ 160109 w 3024845"/>
                <a:gd name="connsiteY425" fmla="*/ 0 h 1166887"/>
                <a:gd name="connsiteX0" fmla="*/ 160109 w 3024845"/>
                <a:gd name="connsiteY0" fmla="*/ 0 h 1160647"/>
                <a:gd name="connsiteX1" fmla="*/ 162135 w 3024845"/>
                <a:gd name="connsiteY1" fmla="*/ 246443 h 1160647"/>
                <a:gd name="connsiteX2" fmla="*/ 200642 w 3024845"/>
                <a:gd name="connsiteY2" fmla="*/ 326429 h 1160647"/>
                <a:gd name="connsiteX3" fmla="*/ 202669 w 3024845"/>
                <a:gd name="connsiteY3" fmla="*/ 326429 h 1160647"/>
                <a:gd name="connsiteX4" fmla="*/ 216856 w 3024845"/>
                <a:gd name="connsiteY4" fmla="*/ 326429 h 1160647"/>
                <a:gd name="connsiteX5" fmla="*/ 216856 w 3024845"/>
                <a:gd name="connsiteY5" fmla="*/ 350208 h 1160647"/>
                <a:gd name="connsiteX6" fmla="*/ 217363 w 3024845"/>
                <a:gd name="connsiteY6" fmla="*/ 351019 h 1160647"/>
                <a:gd name="connsiteX7" fmla="*/ 220909 w 3024845"/>
                <a:gd name="connsiteY7" fmla="*/ 356694 h 1160647"/>
                <a:gd name="connsiteX8" fmla="*/ 220909 w 3024845"/>
                <a:gd name="connsiteY8" fmla="*/ 471268 h 1160647"/>
                <a:gd name="connsiteX9" fmla="*/ 223189 w 3024845"/>
                <a:gd name="connsiteY9" fmla="*/ 471268 h 1160647"/>
                <a:gd name="connsiteX10" fmla="*/ 239150 w 3024845"/>
                <a:gd name="connsiteY10" fmla="*/ 471268 h 1160647"/>
                <a:gd name="connsiteX11" fmla="*/ 239150 w 3024845"/>
                <a:gd name="connsiteY11" fmla="*/ 611783 h 1160647"/>
                <a:gd name="connsiteX12" fmla="*/ 240670 w 3024845"/>
                <a:gd name="connsiteY12" fmla="*/ 611513 h 1160647"/>
                <a:gd name="connsiteX13" fmla="*/ 251310 w 3024845"/>
                <a:gd name="connsiteY13" fmla="*/ 609622 h 1160647"/>
                <a:gd name="connsiteX14" fmla="*/ 249283 w 3024845"/>
                <a:gd name="connsiteY14" fmla="*/ 698254 h 1160647"/>
                <a:gd name="connsiteX15" fmla="*/ 250803 w 3024845"/>
                <a:gd name="connsiteY15" fmla="*/ 698525 h 1160647"/>
                <a:gd name="connsiteX16" fmla="*/ 261443 w 3024845"/>
                <a:gd name="connsiteY16" fmla="*/ 700416 h 1160647"/>
                <a:gd name="connsiteX17" fmla="*/ 261696 w 3024845"/>
                <a:gd name="connsiteY17" fmla="*/ 701227 h 1160647"/>
                <a:gd name="connsiteX18" fmla="*/ 263470 w 3024845"/>
                <a:gd name="connsiteY18" fmla="*/ 706902 h 1160647"/>
                <a:gd name="connsiteX19" fmla="*/ 264230 w 3024845"/>
                <a:gd name="connsiteY19" fmla="*/ 704470 h 1160647"/>
                <a:gd name="connsiteX20" fmla="*/ 269550 w 3024845"/>
                <a:gd name="connsiteY20" fmla="*/ 687446 h 1160647"/>
                <a:gd name="connsiteX21" fmla="*/ 271323 w 3024845"/>
                <a:gd name="connsiteY21" fmla="*/ 687446 h 1160647"/>
                <a:gd name="connsiteX22" fmla="*/ 283737 w 3024845"/>
                <a:gd name="connsiteY22" fmla="*/ 687446 h 1160647"/>
                <a:gd name="connsiteX23" fmla="*/ 283737 w 3024845"/>
                <a:gd name="connsiteY23" fmla="*/ 719872 h 1160647"/>
                <a:gd name="connsiteX24" fmla="*/ 284750 w 3024845"/>
                <a:gd name="connsiteY24" fmla="*/ 720413 h 1160647"/>
                <a:gd name="connsiteX25" fmla="*/ 291844 w 3024845"/>
                <a:gd name="connsiteY25" fmla="*/ 724196 h 1160647"/>
                <a:gd name="connsiteX26" fmla="*/ 291844 w 3024845"/>
                <a:gd name="connsiteY26" fmla="*/ 725547 h 1160647"/>
                <a:gd name="connsiteX27" fmla="*/ 291844 w 3024845"/>
                <a:gd name="connsiteY27" fmla="*/ 735005 h 1160647"/>
                <a:gd name="connsiteX28" fmla="*/ 336431 w 3024845"/>
                <a:gd name="connsiteY28" fmla="*/ 735005 h 1160647"/>
                <a:gd name="connsiteX29" fmla="*/ 336431 w 3024845"/>
                <a:gd name="connsiteY29" fmla="*/ 736086 h 1160647"/>
                <a:gd name="connsiteX30" fmla="*/ 336431 w 3024845"/>
                <a:gd name="connsiteY30" fmla="*/ 743652 h 1160647"/>
                <a:gd name="connsiteX31" fmla="*/ 338457 w 3024845"/>
                <a:gd name="connsiteY31" fmla="*/ 743652 h 1160647"/>
                <a:gd name="connsiteX32" fmla="*/ 352644 w 3024845"/>
                <a:gd name="connsiteY32" fmla="*/ 743652 h 1160647"/>
                <a:gd name="connsiteX33" fmla="*/ 352644 w 3024845"/>
                <a:gd name="connsiteY33" fmla="*/ 713387 h 1160647"/>
                <a:gd name="connsiteX34" fmla="*/ 397231 w 3024845"/>
                <a:gd name="connsiteY34" fmla="*/ 713387 h 1160647"/>
                <a:gd name="connsiteX35" fmla="*/ 397231 w 3024845"/>
                <a:gd name="connsiteY35" fmla="*/ 712036 h 1160647"/>
                <a:gd name="connsiteX36" fmla="*/ 397231 w 3024845"/>
                <a:gd name="connsiteY36" fmla="*/ 702578 h 1160647"/>
                <a:gd name="connsiteX37" fmla="*/ 398245 w 3024845"/>
                <a:gd name="connsiteY37" fmla="*/ 702578 h 1160647"/>
                <a:gd name="connsiteX38" fmla="*/ 405338 w 3024845"/>
                <a:gd name="connsiteY38" fmla="*/ 702578 h 1160647"/>
                <a:gd name="connsiteX39" fmla="*/ 405338 w 3024845"/>
                <a:gd name="connsiteY39" fmla="*/ 700687 h 1160647"/>
                <a:gd name="connsiteX40" fmla="*/ 405338 w 3024845"/>
                <a:gd name="connsiteY40" fmla="*/ 687446 h 1160647"/>
                <a:gd name="connsiteX41" fmla="*/ 406098 w 3024845"/>
                <a:gd name="connsiteY41" fmla="*/ 687446 h 1160647"/>
                <a:gd name="connsiteX42" fmla="*/ 411418 w 3024845"/>
                <a:gd name="connsiteY42" fmla="*/ 687446 h 1160647"/>
                <a:gd name="connsiteX43" fmla="*/ 411418 w 3024845"/>
                <a:gd name="connsiteY43" fmla="*/ 686365 h 1160647"/>
                <a:gd name="connsiteX44" fmla="*/ 411418 w 3024845"/>
                <a:gd name="connsiteY44" fmla="*/ 678798 h 1160647"/>
                <a:gd name="connsiteX45" fmla="*/ 413445 w 3024845"/>
                <a:gd name="connsiteY45" fmla="*/ 678798 h 1160647"/>
                <a:gd name="connsiteX46" fmla="*/ 427632 w 3024845"/>
                <a:gd name="connsiteY46" fmla="*/ 678798 h 1160647"/>
                <a:gd name="connsiteX47" fmla="*/ 427632 w 3024845"/>
                <a:gd name="connsiteY47" fmla="*/ 679879 h 1160647"/>
                <a:gd name="connsiteX48" fmla="*/ 427632 w 3024845"/>
                <a:gd name="connsiteY48" fmla="*/ 687446 h 1160647"/>
                <a:gd name="connsiteX49" fmla="*/ 449925 w 3024845"/>
                <a:gd name="connsiteY49" fmla="*/ 687446 h 1160647"/>
                <a:gd name="connsiteX50" fmla="*/ 449925 w 3024845"/>
                <a:gd name="connsiteY50" fmla="*/ 685554 h 1160647"/>
                <a:gd name="connsiteX51" fmla="*/ 449925 w 3024845"/>
                <a:gd name="connsiteY51" fmla="*/ 672313 h 1160647"/>
                <a:gd name="connsiteX52" fmla="*/ 451699 w 3024845"/>
                <a:gd name="connsiteY52" fmla="*/ 672313 h 1160647"/>
                <a:gd name="connsiteX53" fmla="*/ 464112 w 3024845"/>
                <a:gd name="connsiteY53" fmla="*/ 672313 h 1160647"/>
                <a:gd name="connsiteX54" fmla="*/ 464112 w 3024845"/>
                <a:gd name="connsiteY54" fmla="*/ 696093 h 1160647"/>
                <a:gd name="connsiteX55" fmla="*/ 465126 w 3024845"/>
                <a:gd name="connsiteY55" fmla="*/ 696093 h 1160647"/>
                <a:gd name="connsiteX56" fmla="*/ 472219 w 3024845"/>
                <a:gd name="connsiteY56" fmla="*/ 696093 h 1160647"/>
                <a:gd name="connsiteX57" fmla="*/ 472219 w 3024845"/>
                <a:gd name="connsiteY57" fmla="*/ 695012 h 1160647"/>
                <a:gd name="connsiteX58" fmla="*/ 472219 w 3024845"/>
                <a:gd name="connsiteY58" fmla="*/ 687446 h 1160647"/>
                <a:gd name="connsiteX59" fmla="*/ 473992 w 3024845"/>
                <a:gd name="connsiteY59" fmla="*/ 687446 h 1160647"/>
                <a:gd name="connsiteX60" fmla="*/ 486406 w 3024845"/>
                <a:gd name="connsiteY60" fmla="*/ 687446 h 1160647"/>
                <a:gd name="connsiteX61" fmla="*/ 486406 w 3024845"/>
                <a:gd name="connsiteY61" fmla="*/ 713387 h 1160647"/>
                <a:gd name="connsiteX62" fmla="*/ 488433 w 3024845"/>
                <a:gd name="connsiteY62" fmla="*/ 713387 h 1160647"/>
                <a:gd name="connsiteX63" fmla="*/ 502619 w 3024845"/>
                <a:gd name="connsiteY63" fmla="*/ 713387 h 1160647"/>
                <a:gd name="connsiteX64" fmla="*/ 502619 w 3024845"/>
                <a:gd name="connsiteY64" fmla="*/ 715008 h 1160647"/>
                <a:gd name="connsiteX65" fmla="*/ 502619 w 3024845"/>
                <a:gd name="connsiteY65" fmla="*/ 726358 h 1160647"/>
                <a:gd name="connsiteX66" fmla="*/ 503379 w 3024845"/>
                <a:gd name="connsiteY66" fmla="*/ 726358 h 1160647"/>
                <a:gd name="connsiteX67" fmla="*/ 508700 w 3024845"/>
                <a:gd name="connsiteY67" fmla="*/ 726358 h 1160647"/>
                <a:gd name="connsiteX68" fmla="*/ 508700 w 3024845"/>
                <a:gd name="connsiteY68" fmla="*/ 725547 h 1160647"/>
                <a:gd name="connsiteX69" fmla="*/ 508700 w 3024845"/>
                <a:gd name="connsiteY69" fmla="*/ 719872 h 1160647"/>
                <a:gd name="connsiteX70" fmla="*/ 539100 w 3024845"/>
                <a:gd name="connsiteY70" fmla="*/ 719872 h 1160647"/>
                <a:gd name="connsiteX71" fmla="*/ 539100 w 3024845"/>
                <a:gd name="connsiteY71" fmla="*/ 743652 h 1160647"/>
                <a:gd name="connsiteX72" fmla="*/ 540113 w 3024845"/>
                <a:gd name="connsiteY72" fmla="*/ 743652 h 1160647"/>
                <a:gd name="connsiteX73" fmla="*/ 547207 w 3024845"/>
                <a:gd name="connsiteY73" fmla="*/ 743652 h 1160647"/>
                <a:gd name="connsiteX74" fmla="*/ 547207 w 3024845"/>
                <a:gd name="connsiteY74" fmla="*/ 744733 h 1160647"/>
                <a:gd name="connsiteX75" fmla="*/ 547207 w 3024845"/>
                <a:gd name="connsiteY75" fmla="*/ 752299 h 1160647"/>
                <a:gd name="connsiteX76" fmla="*/ 547967 w 3024845"/>
                <a:gd name="connsiteY76" fmla="*/ 752299 h 1160647"/>
                <a:gd name="connsiteX77" fmla="*/ 553287 w 3024845"/>
                <a:gd name="connsiteY77" fmla="*/ 752299 h 1160647"/>
                <a:gd name="connsiteX78" fmla="*/ 553287 w 3024845"/>
                <a:gd name="connsiteY78" fmla="*/ 750137 h 1160647"/>
                <a:gd name="connsiteX79" fmla="*/ 553287 w 3024845"/>
                <a:gd name="connsiteY79" fmla="*/ 735005 h 1160647"/>
                <a:gd name="connsiteX80" fmla="*/ 554300 w 3024845"/>
                <a:gd name="connsiteY80" fmla="*/ 735005 h 1160647"/>
                <a:gd name="connsiteX81" fmla="*/ 561394 w 3024845"/>
                <a:gd name="connsiteY81" fmla="*/ 735005 h 1160647"/>
                <a:gd name="connsiteX82" fmla="*/ 561394 w 3024845"/>
                <a:gd name="connsiteY82" fmla="*/ 736086 h 1160647"/>
                <a:gd name="connsiteX83" fmla="*/ 561394 w 3024845"/>
                <a:gd name="connsiteY83" fmla="*/ 743652 h 1160647"/>
                <a:gd name="connsiteX84" fmla="*/ 566714 w 3024845"/>
                <a:gd name="connsiteY84" fmla="*/ 741659 h 1160647"/>
                <a:gd name="connsiteX85" fmla="*/ 567474 w 3024845"/>
                <a:gd name="connsiteY85" fmla="*/ 740679 h 1160647"/>
                <a:gd name="connsiteX86" fmla="*/ 567474 w 3024845"/>
                <a:gd name="connsiteY86" fmla="*/ 735005 h 1160647"/>
                <a:gd name="connsiteX87" fmla="*/ 605981 w 3024845"/>
                <a:gd name="connsiteY87" fmla="*/ 735005 h 1160647"/>
                <a:gd name="connsiteX88" fmla="*/ 605981 w 3024845"/>
                <a:gd name="connsiteY88" fmla="*/ 758784 h 1160647"/>
                <a:gd name="connsiteX89" fmla="*/ 608007 w 3024845"/>
                <a:gd name="connsiteY89" fmla="*/ 758784 h 1160647"/>
                <a:gd name="connsiteX90" fmla="*/ 622194 w 3024845"/>
                <a:gd name="connsiteY90" fmla="*/ 758784 h 1160647"/>
                <a:gd name="connsiteX91" fmla="*/ 622194 w 3024845"/>
                <a:gd name="connsiteY91" fmla="*/ 759865 h 1160647"/>
                <a:gd name="connsiteX92" fmla="*/ 622194 w 3024845"/>
                <a:gd name="connsiteY92" fmla="*/ 767431 h 1160647"/>
                <a:gd name="connsiteX93" fmla="*/ 623968 w 3024845"/>
                <a:gd name="connsiteY93" fmla="*/ 767431 h 1160647"/>
                <a:gd name="connsiteX94" fmla="*/ 636381 w 3024845"/>
                <a:gd name="connsiteY94" fmla="*/ 767431 h 1160647"/>
                <a:gd name="connsiteX95" fmla="*/ 636381 w 3024845"/>
                <a:gd name="connsiteY95" fmla="*/ 743652 h 1160647"/>
                <a:gd name="connsiteX96" fmla="*/ 637394 w 3024845"/>
                <a:gd name="connsiteY96" fmla="*/ 743652 h 1160647"/>
                <a:gd name="connsiteX97" fmla="*/ 644488 w 3024845"/>
                <a:gd name="connsiteY97" fmla="*/ 743652 h 1160647"/>
                <a:gd name="connsiteX98" fmla="*/ 644488 w 3024845"/>
                <a:gd name="connsiteY98" fmla="*/ 711225 h 1160647"/>
                <a:gd name="connsiteX99" fmla="*/ 645501 w 3024845"/>
                <a:gd name="connsiteY99" fmla="*/ 711225 h 1160647"/>
                <a:gd name="connsiteX100" fmla="*/ 652595 w 3024845"/>
                <a:gd name="connsiteY100" fmla="*/ 711225 h 1160647"/>
                <a:gd name="connsiteX101" fmla="*/ 652595 w 3024845"/>
                <a:gd name="connsiteY101" fmla="*/ 709334 h 1160647"/>
                <a:gd name="connsiteX102" fmla="*/ 652595 w 3024845"/>
                <a:gd name="connsiteY102" fmla="*/ 696093 h 1160647"/>
                <a:gd name="connsiteX103" fmla="*/ 651328 w 3024845"/>
                <a:gd name="connsiteY103" fmla="*/ 694471 h 1160647"/>
                <a:gd name="connsiteX104" fmla="*/ 656648 w 3024845"/>
                <a:gd name="connsiteY104" fmla="*/ 683122 h 1160647"/>
                <a:gd name="connsiteX105" fmla="*/ 664755 w 3024845"/>
                <a:gd name="connsiteY105" fmla="*/ 711225 h 1160647"/>
                <a:gd name="connsiteX106" fmla="*/ 665515 w 3024845"/>
                <a:gd name="connsiteY106" fmla="*/ 711225 h 1160647"/>
                <a:gd name="connsiteX107" fmla="*/ 670835 w 3024845"/>
                <a:gd name="connsiteY107" fmla="*/ 711225 h 1160647"/>
                <a:gd name="connsiteX108" fmla="*/ 670835 w 3024845"/>
                <a:gd name="connsiteY108" fmla="*/ 605298 h 1160647"/>
                <a:gd name="connsiteX109" fmla="*/ 672355 w 3024845"/>
                <a:gd name="connsiteY109" fmla="*/ 605298 h 1160647"/>
                <a:gd name="connsiteX110" fmla="*/ 682995 w 3024845"/>
                <a:gd name="connsiteY110" fmla="*/ 605298 h 1160647"/>
                <a:gd name="connsiteX111" fmla="*/ 682995 w 3024845"/>
                <a:gd name="connsiteY111" fmla="*/ 557739 h 1160647"/>
                <a:gd name="connsiteX112" fmla="*/ 709342 w 3024845"/>
                <a:gd name="connsiteY112" fmla="*/ 557739 h 1160647"/>
                <a:gd name="connsiteX113" fmla="*/ 709342 w 3024845"/>
                <a:gd name="connsiteY113" fmla="*/ 536121 h 1160647"/>
                <a:gd name="connsiteX114" fmla="*/ 743796 w 3024845"/>
                <a:gd name="connsiteY114" fmla="*/ 536121 h 1160647"/>
                <a:gd name="connsiteX115" fmla="*/ 743796 w 3024845"/>
                <a:gd name="connsiteY115" fmla="*/ 538553 h 1160647"/>
                <a:gd name="connsiteX116" fmla="*/ 743796 w 3024845"/>
                <a:gd name="connsiteY116" fmla="*/ 555577 h 1160647"/>
                <a:gd name="connsiteX117" fmla="*/ 746076 w 3024845"/>
                <a:gd name="connsiteY117" fmla="*/ 555577 h 1160647"/>
                <a:gd name="connsiteX118" fmla="*/ 762036 w 3024845"/>
                <a:gd name="connsiteY118" fmla="*/ 555577 h 1160647"/>
                <a:gd name="connsiteX119" fmla="*/ 762036 w 3024845"/>
                <a:gd name="connsiteY119" fmla="*/ 603136 h 1160647"/>
                <a:gd name="connsiteX120" fmla="*/ 763049 w 3024845"/>
                <a:gd name="connsiteY120" fmla="*/ 603136 h 1160647"/>
                <a:gd name="connsiteX121" fmla="*/ 770143 w 3024845"/>
                <a:gd name="connsiteY121" fmla="*/ 603136 h 1160647"/>
                <a:gd name="connsiteX122" fmla="*/ 784330 w 3024845"/>
                <a:gd name="connsiteY122" fmla="*/ 607460 h 1160647"/>
                <a:gd name="connsiteX123" fmla="*/ 784330 w 3024845"/>
                <a:gd name="connsiteY123" fmla="*/ 646372 h 1160647"/>
                <a:gd name="connsiteX124" fmla="*/ 785343 w 3024845"/>
                <a:gd name="connsiteY124" fmla="*/ 646372 h 1160647"/>
                <a:gd name="connsiteX125" fmla="*/ 792436 w 3024845"/>
                <a:gd name="connsiteY125" fmla="*/ 646372 h 1160647"/>
                <a:gd name="connsiteX126" fmla="*/ 792436 w 3024845"/>
                <a:gd name="connsiteY126" fmla="*/ 647993 h 1160647"/>
                <a:gd name="connsiteX127" fmla="*/ 792436 w 3024845"/>
                <a:gd name="connsiteY127" fmla="*/ 659342 h 1160647"/>
                <a:gd name="connsiteX128" fmla="*/ 794463 w 3024845"/>
                <a:gd name="connsiteY128" fmla="*/ 659342 h 1160647"/>
                <a:gd name="connsiteX129" fmla="*/ 808650 w 3024845"/>
                <a:gd name="connsiteY129" fmla="*/ 659342 h 1160647"/>
                <a:gd name="connsiteX130" fmla="*/ 814730 w 3024845"/>
                <a:gd name="connsiteY130" fmla="*/ 665828 h 1160647"/>
                <a:gd name="connsiteX131" fmla="*/ 814730 w 3024845"/>
                <a:gd name="connsiteY131" fmla="*/ 687446 h 1160647"/>
                <a:gd name="connsiteX132" fmla="*/ 817010 w 3024845"/>
                <a:gd name="connsiteY132" fmla="*/ 687446 h 1160647"/>
                <a:gd name="connsiteX133" fmla="*/ 832970 w 3024845"/>
                <a:gd name="connsiteY133" fmla="*/ 687446 h 1160647"/>
                <a:gd name="connsiteX134" fmla="*/ 832970 w 3024845"/>
                <a:gd name="connsiteY134" fmla="*/ 688526 h 1160647"/>
                <a:gd name="connsiteX135" fmla="*/ 832970 w 3024845"/>
                <a:gd name="connsiteY135" fmla="*/ 696093 h 1160647"/>
                <a:gd name="connsiteX136" fmla="*/ 834237 w 3024845"/>
                <a:gd name="connsiteY136" fmla="*/ 696093 h 1160647"/>
                <a:gd name="connsiteX137" fmla="*/ 843104 w 3024845"/>
                <a:gd name="connsiteY137" fmla="*/ 696093 h 1160647"/>
                <a:gd name="connsiteX138" fmla="*/ 843104 w 3024845"/>
                <a:gd name="connsiteY138" fmla="*/ 698254 h 1160647"/>
                <a:gd name="connsiteX139" fmla="*/ 843104 w 3024845"/>
                <a:gd name="connsiteY139" fmla="*/ 713387 h 1160647"/>
                <a:gd name="connsiteX140" fmla="*/ 847157 w 3024845"/>
                <a:gd name="connsiteY140" fmla="*/ 711495 h 1160647"/>
                <a:gd name="connsiteX141" fmla="*/ 847157 w 3024845"/>
                <a:gd name="connsiteY141" fmla="*/ 698254 h 1160647"/>
                <a:gd name="connsiteX142" fmla="*/ 848170 w 3024845"/>
                <a:gd name="connsiteY142" fmla="*/ 698254 h 1160647"/>
                <a:gd name="connsiteX143" fmla="*/ 855264 w 3024845"/>
                <a:gd name="connsiteY143" fmla="*/ 698254 h 1160647"/>
                <a:gd name="connsiteX144" fmla="*/ 855264 w 3024845"/>
                <a:gd name="connsiteY144" fmla="*/ 699876 h 1160647"/>
                <a:gd name="connsiteX145" fmla="*/ 855264 w 3024845"/>
                <a:gd name="connsiteY145" fmla="*/ 711225 h 1160647"/>
                <a:gd name="connsiteX146" fmla="*/ 856024 w 3024845"/>
                <a:gd name="connsiteY146" fmla="*/ 711225 h 1160647"/>
                <a:gd name="connsiteX147" fmla="*/ 861344 w 3024845"/>
                <a:gd name="connsiteY147" fmla="*/ 711225 h 1160647"/>
                <a:gd name="connsiteX148" fmla="*/ 909984 w 3024845"/>
                <a:gd name="connsiteY148" fmla="*/ 706902 h 1160647"/>
                <a:gd name="connsiteX149" fmla="*/ 909984 w 3024845"/>
                <a:gd name="connsiteY149" fmla="*/ 708253 h 1160647"/>
                <a:gd name="connsiteX150" fmla="*/ 909984 w 3024845"/>
                <a:gd name="connsiteY150" fmla="*/ 717710 h 1160647"/>
                <a:gd name="connsiteX151" fmla="*/ 910744 w 3024845"/>
                <a:gd name="connsiteY151" fmla="*/ 717710 h 1160647"/>
                <a:gd name="connsiteX152" fmla="*/ 916065 w 3024845"/>
                <a:gd name="connsiteY152" fmla="*/ 717710 h 1160647"/>
                <a:gd name="connsiteX153" fmla="*/ 916065 w 3024845"/>
                <a:gd name="connsiteY153" fmla="*/ 719872 h 1160647"/>
                <a:gd name="connsiteX154" fmla="*/ 916065 w 3024845"/>
                <a:gd name="connsiteY154" fmla="*/ 735005 h 1160647"/>
                <a:gd name="connsiteX155" fmla="*/ 918091 w 3024845"/>
                <a:gd name="connsiteY155" fmla="*/ 733654 h 1160647"/>
                <a:gd name="connsiteX156" fmla="*/ 932278 w 3024845"/>
                <a:gd name="connsiteY156" fmla="*/ 724196 h 1160647"/>
                <a:gd name="connsiteX157" fmla="*/ 938358 w 3024845"/>
                <a:gd name="connsiteY157" fmla="*/ 683122 h 1160647"/>
                <a:gd name="connsiteX158" fmla="*/ 939118 w 3024845"/>
                <a:gd name="connsiteY158" fmla="*/ 682852 h 1160647"/>
                <a:gd name="connsiteX159" fmla="*/ 944438 w 3024845"/>
                <a:gd name="connsiteY159" fmla="*/ 680960 h 1160647"/>
                <a:gd name="connsiteX160" fmla="*/ 946465 w 3024845"/>
                <a:gd name="connsiteY160" fmla="*/ 611783 h 1160647"/>
                <a:gd name="connsiteX161" fmla="*/ 948492 w 3024845"/>
                <a:gd name="connsiteY161" fmla="*/ 680960 h 1160647"/>
                <a:gd name="connsiteX162" fmla="*/ 949252 w 3024845"/>
                <a:gd name="connsiteY162" fmla="*/ 681230 h 1160647"/>
                <a:gd name="connsiteX163" fmla="*/ 954572 w 3024845"/>
                <a:gd name="connsiteY163" fmla="*/ 683122 h 1160647"/>
                <a:gd name="connsiteX164" fmla="*/ 954572 w 3024845"/>
                <a:gd name="connsiteY164" fmla="*/ 596651 h 1160647"/>
                <a:gd name="connsiteX165" fmla="*/ 958625 w 3024845"/>
                <a:gd name="connsiteY165" fmla="*/ 564224 h 1160647"/>
                <a:gd name="connsiteX166" fmla="*/ 997132 w 3024845"/>
                <a:gd name="connsiteY166" fmla="*/ 564224 h 1160647"/>
                <a:gd name="connsiteX167" fmla="*/ 997132 w 3024845"/>
                <a:gd name="connsiteY167" fmla="*/ 596651 h 1160647"/>
                <a:gd name="connsiteX168" fmla="*/ 997892 w 3024845"/>
                <a:gd name="connsiteY168" fmla="*/ 596651 h 1160647"/>
                <a:gd name="connsiteX169" fmla="*/ 1003212 w 3024845"/>
                <a:gd name="connsiteY169" fmla="*/ 596651 h 1160647"/>
                <a:gd name="connsiteX170" fmla="*/ 1003212 w 3024845"/>
                <a:gd name="connsiteY170" fmla="*/ 514503 h 1160647"/>
                <a:gd name="connsiteX171" fmla="*/ 1004986 w 3024845"/>
                <a:gd name="connsiteY171" fmla="*/ 514503 h 1160647"/>
                <a:gd name="connsiteX172" fmla="*/ 1017399 w 3024845"/>
                <a:gd name="connsiteY172" fmla="*/ 514503 h 1160647"/>
                <a:gd name="connsiteX173" fmla="*/ 1017399 w 3024845"/>
                <a:gd name="connsiteY173" fmla="*/ 512612 h 1160647"/>
                <a:gd name="connsiteX174" fmla="*/ 1017399 w 3024845"/>
                <a:gd name="connsiteY174" fmla="*/ 499371 h 1160647"/>
                <a:gd name="connsiteX175" fmla="*/ 1039693 w 3024845"/>
                <a:gd name="connsiteY175" fmla="*/ 499371 h 1160647"/>
                <a:gd name="connsiteX176" fmla="*/ 1039693 w 3024845"/>
                <a:gd name="connsiteY176" fmla="*/ 498290 h 1160647"/>
                <a:gd name="connsiteX177" fmla="*/ 1039693 w 3024845"/>
                <a:gd name="connsiteY177" fmla="*/ 490724 h 1160647"/>
                <a:gd name="connsiteX178" fmla="*/ 1041466 w 3024845"/>
                <a:gd name="connsiteY178" fmla="*/ 490724 h 1160647"/>
                <a:gd name="connsiteX179" fmla="*/ 1053880 w 3024845"/>
                <a:gd name="connsiteY179" fmla="*/ 490724 h 1160647"/>
                <a:gd name="connsiteX180" fmla="*/ 1053880 w 3024845"/>
                <a:gd name="connsiteY180" fmla="*/ 491805 h 1160647"/>
                <a:gd name="connsiteX181" fmla="*/ 1053880 w 3024845"/>
                <a:gd name="connsiteY181" fmla="*/ 499371 h 1160647"/>
                <a:gd name="connsiteX182" fmla="*/ 1054640 w 3024845"/>
                <a:gd name="connsiteY182" fmla="*/ 499371 h 1160647"/>
                <a:gd name="connsiteX183" fmla="*/ 1059960 w 3024845"/>
                <a:gd name="connsiteY183" fmla="*/ 499371 h 1160647"/>
                <a:gd name="connsiteX184" fmla="*/ 1070093 w 3024845"/>
                <a:gd name="connsiteY184" fmla="*/ 495047 h 1160647"/>
                <a:gd name="connsiteX185" fmla="*/ 1074146 w 3024845"/>
                <a:gd name="connsiteY185" fmla="*/ 498290 h 1160647"/>
                <a:gd name="connsiteX186" fmla="*/ 1074146 w 3024845"/>
                <a:gd name="connsiteY186" fmla="*/ 490724 h 1160647"/>
                <a:gd name="connsiteX187" fmla="*/ 1076426 w 3024845"/>
                <a:gd name="connsiteY187" fmla="*/ 490724 h 1160647"/>
                <a:gd name="connsiteX188" fmla="*/ 1092387 w 3024845"/>
                <a:gd name="connsiteY188" fmla="*/ 490724 h 1160647"/>
                <a:gd name="connsiteX189" fmla="*/ 1092387 w 3024845"/>
                <a:gd name="connsiteY189" fmla="*/ 491805 h 1160647"/>
                <a:gd name="connsiteX190" fmla="*/ 1092387 w 3024845"/>
                <a:gd name="connsiteY190" fmla="*/ 499371 h 1160647"/>
                <a:gd name="connsiteX191" fmla="*/ 1122787 w 3024845"/>
                <a:gd name="connsiteY191" fmla="*/ 499371 h 1160647"/>
                <a:gd name="connsiteX192" fmla="*/ 1122787 w 3024845"/>
                <a:gd name="connsiteY192" fmla="*/ 500992 h 1160647"/>
                <a:gd name="connsiteX193" fmla="*/ 1122787 w 3024845"/>
                <a:gd name="connsiteY193" fmla="*/ 512342 h 1160647"/>
                <a:gd name="connsiteX194" fmla="*/ 1149134 w 3024845"/>
                <a:gd name="connsiteY194" fmla="*/ 512342 h 1160647"/>
                <a:gd name="connsiteX195" fmla="*/ 1149134 w 3024845"/>
                <a:gd name="connsiteY195" fmla="*/ 542606 h 1160647"/>
                <a:gd name="connsiteX196" fmla="*/ 1149894 w 3024845"/>
                <a:gd name="connsiteY196" fmla="*/ 542606 h 1160647"/>
                <a:gd name="connsiteX197" fmla="*/ 1155214 w 3024845"/>
                <a:gd name="connsiteY197" fmla="*/ 542606 h 1160647"/>
                <a:gd name="connsiteX198" fmla="*/ 1155214 w 3024845"/>
                <a:gd name="connsiteY198" fmla="*/ 543687 h 1160647"/>
                <a:gd name="connsiteX199" fmla="*/ 1155214 w 3024845"/>
                <a:gd name="connsiteY199" fmla="*/ 551254 h 1160647"/>
                <a:gd name="connsiteX200" fmla="*/ 1159268 w 3024845"/>
                <a:gd name="connsiteY200" fmla="*/ 581518 h 1160647"/>
                <a:gd name="connsiteX201" fmla="*/ 1160028 w 3024845"/>
                <a:gd name="connsiteY201" fmla="*/ 581518 h 1160647"/>
                <a:gd name="connsiteX202" fmla="*/ 1165348 w 3024845"/>
                <a:gd name="connsiteY202" fmla="*/ 581518 h 1160647"/>
                <a:gd name="connsiteX203" fmla="*/ 1165348 w 3024845"/>
                <a:gd name="connsiteY203" fmla="*/ 582329 h 1160647"/>
                <a:gd name="connsiteX204" fmla="*/ 1165348 w 3024845"/>
                <a:gd name="connsiteY204" fmla="*/ 588004 h 1160647"/>
                <a:gd name="connsiteX205" fmla="*/ 1166361 w 3024845"/>
                <a:gd name="connsiteY205" fmla="*/ 588004 h 1160647"/>
                <a:gd name="connsiteX206" fmla="*/ 1173454 w 3024845"/>
                <a:gd name="connsiteY206" fmla="*/ 588004 h 1160647"/>
                <a:gd name="connsiteX207" fmla="*/ 1173454 w 3024845"/>
                <a:gd name="connsiteY207" fmla="*/ 618269 h 1160647"/>
                <a:gd name="connsiteX208" fmla="*/ 1175481 w 3024845"/>
                <a:gd name="connsiteY208" fmla="*/ 618269 h 1160647"/>
                <a:gd name="connsiteX209" fmla="*/ 1189668 w 3024845"/>
                <a:gd name="connsiteY209" fmla="*/ 618269 h 1160647"/>
                <a:gd name="connsiteX210" fmla="*/ 1189668 w 3024845"/>
                <a:gd name="connsiteY210" fmla="*/ 642048 h 1160647"/>
                <a:gd name="connsiteX211" fmla="*/ 1191695 w 3024845"/>
                <a:gd name="connsiteY211" fmla="*/ 643669 h 1160647"/>
                <a:gd name="connsiteX212" fmla="*/ 1191695 w 3024845"/>
                <a:gd name="connsiteY212" fmla="*/ 655019 h 1160647"/>
                <a:gd name="connsiteX213" fmla="*/ 1192455 w 3024845"/>
                <a:gd name="connsiteY213" fmla="*/ 655019 h 1160647"/>
                <a:gd name="connsiteX214" fmla="*/ 1197775 w 3024845"/>
                <a:gd name="connsiteY214" fmla="*/ 655019 h 1160647"/>
                <a:gd name="connsiteX215" fmla="*/ 1197775 w 3024845"/>
                <a:gd name="connsiteY215" fmla="*/ 678798 h 1160647"/>
                <a:gd name="connsiteX216" fmla="*/ 1199041 w 3024845"/>
                <a:gd name="connsiteY216" fmla="*/ 678798 h 1160647"/>
                <a:gd name="connsiteX217" fmla="*/ 1207908 w 3024845"/>
                <a:gd name="connsiteY217" fmla="*/ 678798 h 1160647"/>
                <a:gd name="connsiteX218" fmla="*/ 1209935 w 3024845"/>
                <a:gd name="connsiteY218" fmla="*/ 682852 h 1160647"/>
                <a:gd name="connsiteX219" fmla="*/ 1209935 w 3024845"/>
                <a:gd name="connsiteY219" fmla="*/ 696093 h 1160647"/>
                <a:gd name="connsiteX220" fmla="*/ 1211455 w 3024845"/>
                <a:gd name="connsiteY220" fmla="*/ 694201 h 1160647"/>
                <a:gd name="connsiteX221" fmla="*/ 1222095 w 3024845"/>
                <a:gd name="connsiteY221" fmla="*/ 680960 h 1160647"/>
                <a:gd name="connsiteX222" fmla="*/ 1250469 w 3024845"/>
                <a:gd name="connsiteY222" fmla="*/ 680960 h 1160647"/>
                <a:gd name="connsiteX223" fmla="*/ 1250469 w 3024845"/>
                <a:gd name="connsiteY223" fmla="*/ 767431 h 1160647"/>
                <a:gd name="connsiteX224" fmla="*/ 1251229 w 3024845"/>
                <a:gd name="connsiteY224" fmla="*/ 767431 h 1160647"/>
                <a:gd name="connsiteX225" fmla="*/ 1256549 w 3024845"/>
                <a:gd name="connsiteY225" fmla="*/ 767431 h 1160647"/>
                <a:gd name="connsiteX226" fmla="*/ 1257309 w 3024845"/>
                <a:gd name="connsiteY226" fmla="*/ 766080 h 1160647"/>
                <a:gd name="connsiteX227" fmla="*/ 1262629 w 3024845"/>
                <a:gd name="connsiteY227" fmla="*/ 756622 h 1160647"/>
                <a:gd name="connsiteX228" fmla="*/ 1262629 w 3024845"/>
                <a:gd name="connsiteY228" fmla="*/ 758514 h 1160647"/>
                <a:gd name="connsiteX229" fmla="*/ 1262629 w 3024845"/>
                <a:gd name="connsiteY229" fmla="*/ 771755 h 1160647"/>
                <a:gd name="connsiteX230" fmla="*/ 1266682 w 3024845"/>
                <a:gd name="connsiteY230" fmla="*/ 726358 h 1160647"/>
                <a:gd name="connsiteX231" fmla="*/ 1267442 w 3024845"/>
                <a:gd name="connsiteY231" fmla="*/ 726358 h 1160647"/>
                <a:gd name="connsiteX232" fmla="*/ 1272762 w 3024845"/>
                <a:gd name="connsiteY232" fmla="*/ 726358 h 1160647"/>
                <a:gd name="connsiteX233" fmla="*/ 1272762 w 3024845"/>
                <a:gd name="connsiteY233" fmla="*/ 661504 h 1160647"/>
                <a:gd name="connsiteX234" fmla="*/ 1273776 w 3024845"/>
                <a:gd name="connsiteY234" fmla="*/ 661504 h 1160647"/>
                <a:gd name="connsiteX235" fmla="*/ 1280869 w 3024845"/>
                <a:gd name="connsiteY235" fmla="*/ 661504 h 1160647"/>
                <a:gd name="connsiteX236" fmla="*/ 1293029 w 3024845"/>
                <a:gd name="connsiteY236" fmla="*/ 618269 h 1160647"/>
                <a:gd name="connsiteX237" fmla="*/ 1294296 w 3024845"/>
                <a:gd name="connsiteY237" fmla="*/ 618269 h 1160647"/>
                <a:gd name="connsiteX238" fmla="*/ 1303163 w 3024845"/>
                <a:gd name="connsiteY238" fmla="*/ 618269 h 1160647"/>
                <a:gd name="connsiteX239" fmla="*/ 1313296 w 3024845"/>
                <a:gd name="connsiteY239" fmla="*/ 661504 h 1160647"/>
                <a:gd name="connsiteX240" fmla="*/ 1314309 w 3024845"/>
                <a:gd name="connsiteY240" fmla="*/ 661504 h 1160647"/>
                <a:gd name="connsiteX241" fmla="*/ 1321403 w 3024845"/>
                <a:gd name="connsiteY241" fmla="*/ 661504 h 1160647"/>
                <a:gd name="connsiteX242" fmla="*/ 1321403 w 3024845"/>
                <a:gd name="connsiteY242" fmla="*/ 700416 h 1160647"/>
                <a:gd name="connsiteX243" fmla="*/ 1323176 w 3024845"/>
                <a:gd name="connsiteY243" fmla="*/ 700416 h 1160647"/>
                <a:gd name="connsiteX244" fmla="*/ 1335590 w 3024845"/>
                <a:gd name="connsiteY244" fmla="*/ 700416 h 1160647"/>
                <a:gd name="connsiteX245" fmla="*/ 1335590 w 3024845"/>
                <a:gd name="connsiteY245" fmla="*/ 702578 h 1160647"/>
                <a:gd name="connsiteX246" fmla="*/ 1335590 w 3024845"/>
                <a:gd name="connsiteY246" fmla="*/ 717710 h 1160647"/>
                <a:gd name="connsiteX247" fmla="*/ 1339643 w 3024845"/>
                <a:gd name="connsiteY247" fmla="*/ 715549 h 1160647"/>
                <a:gd name="connsiteX248" fmla="*/ 1339643 w 3024845"/>
                <a:gd name="connsiteY248" fmla="*/ 700416 h 1160647"/>
                <a:gd name="connsiteX249" fmla="*/ 1341163 w 3024845"/>
                <a:gd name="connsiteY249" fmla="*/ 700416 h 1160647"/>
                <a:gd name="connsiteX250" fmla="*/ 1351803 w 3024845"/>
                <a:gd name="connsiteY250" fmla="*/ 700416 h 1160647"/>
                <a:gd name="connsiteX251" fmla="*/ 1351803 w 3024845"/>
                <a:gd name="connsiteY251" fmla="*/ 702037 h 1160647"/>
                <a:gd name="connsiteX252" fmla="*/ 1351803 w 3024845"/>
                <a:gd name="connsiteY252" fmla="*/ 713387 h 1160647"/>
                <a:gd name="connsiteX253" fmla="*/ 1382204 w 3024845"/>
                <a:gd name="connsiteY253" fmla="*/ 713387 h 1160647"/>
                <a:gd name="connsiteX254" fmla="*/ 1382204 w 3024845"/>
                <a:gd name="connsiteY254" fmla="*/ 676637 h 1160647"/>
                <a:gd name="connsiteX255" fmla="*/ 1383470 w 3024845"/>
                <a:gd name="connsiteY255" fmla="*/ 676637 h 1160647"/>
                <a:gd name="connsiteX256" fmla="*/ 1392337 w 3024845"/>
                <a:gd name="connsiteY256" fmla="*/ 676637 h 1160647"/>
                <a:gd name="connsiteX257" fmla="*/ 1392337 w 3024845"/>
                <a:gd name="connsiteY257" fmla="*/ 698254 h 1160647"/>
                <a:gd name="connsiteX258" fmla="*/ 1394364 w 3024845"/>
                <a:gd name="connsiteY258" fmla="*/ 665828 h 1160647"/>
                <a:gd name="connsiteX259" fmla="*/ 1416657 w 3024845"/>
                <a:gd name="connsiteY259" fmla="*/ 665828 h 1160647"/>
                <a:gd name="connsiteX260" fmla="*/ 1416657 w 3024845"/>
                <a:gd name="connsiteY260" fmla="*/ 664206 h 1160647"/>
                <a:gd name="connsiteX261" fmla="*/ 1416657 w 3024845"/>
                <a:gd name="connsiteY261" fmla="*/ 652857 h 1160647"/>
                <a:gd name="connsiteX262" fmla="*/ 1417417 w 3024845"/>
                <a:gd name="connsiteY262" fmla="*/ 652857 h 1160647"/>
                <a:gd name="connsiteX263" fmla="*/ 1422737 w 3024845"/>
                <a:gd name="connsiteY263" fmla="*/ 652857 h 1160647"/>
                <a:gd name="connsiteX264" fmla="*/ 1422737 w 3024845"/>
                <a:gd name="connsiteY264" fmla="*/ 650966 h 1160647"/>
                <a:gd name="connsiteX265" fmla="*/ 1422737 w 3024845"/>
                <a:gd name="connsiteY265" fmla="*/ 637725 h 1160647"/>
                <a:gd name="connsiteX266" fmla="*/ 1426791 w 3024845"/>
                <a:gd name="connsiteY266" fmla="*/ 644210 h 1160647"/>
                <a:gd name="connsiteX267" fmla="*/ 1429071 w 3024845"/>
                <a:gd name="connsiteY267" fmla="*/ 644210 h 1160647"/>
                <a:gd name="connsiteX268" fmla="*/ 1445031 w 3024845"/>
                <a:gd name="connsiteY268" fmla="*/ 644210 h 1160647"/>
                <a:gd name="connsiteX269" fmla="*/ 1445031 w 3024845"/>
                <a:gd name="connsiteY269" fmla="*/ 643399 h 1160647"/>
                <a:gd name="connsiteX270" fmla="*/ 1445031 w 3024845"/>
                <a:gd name="connsiteY270" fmla="*/ 637725 h 1160647"/>
                <a:gd name="connsiteX271" fmla="*/ 1445791 w 3024845"/>
                <a:gd name="connsiteY271" fmla="*/ 637725 h 1160647"/>
                <a:gd name="connsiteX272" fmla="*/ 1451111 w 3024845"/>
                <a:gd name="connsiteY272" fmla="*/ 637725 h 1160647"/>
                <a:gd name="connsiteX273" fmla="*/ 1451111 w 3024845"/>
                <a:gd name="connsiteY273" fmla="*/ 639076 h 1160647"/>
                <a:gd name="connsiteX274" fmla="*/ 1451111 w 3024845"/>
                <a:gd name="connsiteY274" fmla="*/ 648534 h 1160647"/>
                <a:gd name="connsiteX275" fmla="*/ 1489618 w 3024845"/>
                <a:gd name="connsiteY275" fmla="*/ 648534 h 1160647"/>
                <a:gd name="connsiteX276" fmla="*/ 1489618 w 3024845"/>
                <a:gd name="connsiteY276" fmla="*/ 786887 h 1160647"/>
                <a:gd name="connsiteX277" fmla="*/ 1491138 w 3024845"/>
                <a:gd name="connsiteY277" fmla="*/ 786887 h 1160647"/>
                <a:gd name="connsiteX278" fmla="*/ 1501778 w 3024845"/>
                <a:gd name="connsiteY278" fmla="*/ 786887 h 1160647"/>
                <a:gd name="connsiteX279" fmla="*/ 1501778 w 3024845"/>
                <a:gd name="connsiteY279" fmla="*/ 773917 h 1160647"/>
                <a:gd name="connsiteX280" fmla="*/ 1505832 w 3024845"/>
                <a:gd name="connsiteY280" fmla="*/ 773917 h 1160647"/>
                <a:gd name="connsiteX281" fmla="*/ 1505832 w 3024845"/>
                <a:gd name="connsiteY281" fmla="*/ 786887 h 1160647"/>
                <a:gd name="connsiteX282" fmla="*/ 1536232 w 3024845"/>
                <a:gd name="connsiteY282" fmla="*/ 786887 h 1160647"/>
                <a:gd name="connsiteX283" fmla="*/ 1536232 w 3024845"/>
                <a:gd name="connsiteY283" fmla="*/ 756622 h 1160647"/>
                <a:gd name="connsiteX284" fmla="*/ 1548392 w 3024845"/>
                <a:gd name="connsiteY284" fmla="*/ 756622 h 1160647"/>
                <a:gd name="connsiteX285" fmla="*/ 1560552 w 3024845"/>
                <a:gd name="connsiteY285" fmla="*/ 754461 h 1160647"/>
                <a:gd name="connsiteX286" fmla="*/ 1564606 w 3024845"/>
                <a:gd name="connsiteY286" fmla="*/ 756622 h 1160647"/>
                <a:gd name="connsiteX287" fmla="*/ 1574739 w 3024845"/>
                <a:gd name="connsiteY287" fmla="*/ 756622 h 1160647"/>
                <a:gd name="connsiteX288" fmla="*/ 1574739 w 3024845"/>
                <a:gd name="connsiteY288" fmla="*/ 786887 h 1160647"/>
                <a:gd name="connsiteX289" fmla="*/ 1582846 w 3024845"/>
                <a:gd name="connsiteY289" fmla="*/ 786887 h 1160647"/>
                <a:gd name="connsiteX290" fmla="*/ 1582846 w 3024845"/>
                <a:gd name="connsiteY290" fmla="*/ 804182 h 1160647"/>
                <a:gd name="connsiteX291" fmla="*/ 1592182 w 3024845"/>
                <a:gd name="connsiteY291" fmla="*/ 805087 h 1160647"/>
                <a:gd name="connsiteX292" fmla="*/ 1605140 w 3024845"/>
                <a:gd name="connsiteY292" fmla="*/ 805087 h 1160647"/>
                <a:gd name="connsiteX293" fmla="*/ 1605140 w 3024845"/>
                <a:gd name="connsiteY293" fmla="*/ 789049 h 1160647"/>
                <a:gd name="connsiteX294" fmla="*/ 1673096 w 3024845"/>
                <a:gd name="connsiteY294" fmla="*/ 789049 h 1160647"/>
                <a:gd name="connsiteX295" fmla="*/ 1673096 w 3024845"/>
                <a:gd name="connsiteY295" fmla="*/ 703796 h 1160647"/>
                <a:gd name="connsiteX296" fmla="*/ 1745104 w 3024845"/>
                <a:gd name="connsiteY296" fmla="*/ 703796 h 1160647"/>
                <a:gd name="connsiteX297" fmla="*/ 1745104 w 3024845"/>
                <a:gd name="connsiteY297" fmla="*/ 782564 h 1160647"/>
                <a:gd name="connsiteX298" fmla="*/ 1747008 w 3024845"/>
                <a:gd name="connsiteY298" fmla="*/ 782564 h 1160647"/>
                <a:gd name="connsiteX299" fmla="*/ 1748250 w 3024845"/>
                <a:gd name="connsiteY299" fmla="*/ 805087 h 1160647"/>
                <a:gd name="connsiteX300" fmla="*/ 1757926 w 3024845"/>
                <a:gd name="connsiteY300" fmla="*/ 805087 h 1160647"/>
                <a:gd name="connsiteX301" fmla="*/ 1759168 w 3024845"/>
                <a:gd name="connsiteY301" fmla="*/ 782564 h 1160647"/>
                <a:gd name="connsiteX302" fmla="*/ 1765248 w 3024845"/>
                <a:gd name="connsiteY302" fmla="*/ 782564 h 1160647"/>
                <a:gd name="connsiteX303" fmla="*/ 1766490 w 3024845"/>
                <a:gd name="connsiteY303" fmla="*/ 805087 h 1160647"/>
                <a:gd name="connsiteX304" fmla="*/ 1817112 w 3024845"/>
                <a:gd name="connsiteY304" fmla="*/ 805087 h 1160647"/>
                <a:gd name="connsiteX305" fmla="*/ 1817112 w 3024845"/>
                <a:gd name="connsiteY305" fmla="*/ 642059 h 1160647"/>
                <a:gd name="connsiteX306" fmla="*/ 2014439 w 3024845"/>
                <a:gd name="connsiteY306" fmla="*/ 642059 h 1160647"/>
                <a:gd name="connsiteX307" fmla="*/ 2014439 w 3024845"/>
                <a:gd name="connsiteY307" fmla="*/ 805087 h 1160647"/>
                <a:gd name="connsiteX308" fmla="*/ 2033136 w 3024845"/>
                <a:gd name="connsiteY308" fmla="*/ 805087 h 1160647"/>
                <a:gd name="connsiteX309" fmla="*/ 2033136 w 3024845"/>
                <a:gd name="connsiteY309" fmla="*/ 722394 h 1160647"/>
                <a:gd name="connsiteX310" fmla="*/ 2128256 w 3024845"/>
                <a:gd name="connsiteY310" fmla="*/ 722394 h 1160647"/>
                <a:gd name="connsiteX311" fmla="*/ 2140186 w 3024845"/>
                <a:gd name="connsiteY311" fmla="*/ 404253 h 1160647"/>
                <a:gd name="connsiteX312" fmla="*/ 2128026 w 3024845"/>
                <a:gd name="connsiteY312" fmla="*/ 382635 h 1160647"/>
                <a:gd name="connsiteX313" fmla="*/ 2121946 w 3024845"/>
                <a:gd name="connsiteY313" fmla="*/ 378311 h 1160647"/>
                <a:gd name="connsiteX314" fmla="*/ 2130053 w 3024845"/>
                <a:gd name="connsiteY314" fmla="*/ 354532 h 1160647"/>
                <a:gd name="connsiteX315" fmla="*/ 2130053 w 3024845"/>
                <a:gd name="connsiteY315" fmla="*/ 337238 h 1160647"/>
                <a:gd name="connsiteX316" fmla="*/ 2144240 w 3024845"/>
                <a:gd name="connsiteY316" fmla="*/ 337238 h 1160647"/>
                <a:gd name="connsiteX317" fmla="*/ 2144240 w 3024845"/>
                <a:gd name="connsiteY317" fmla="*/ 315620 h 1160647"/>
                <a:gd name="connsiteX318" fmla="*/ 2146266 w 3024845"/>
                <a:gd name="connsiteY318" fmla="*/ 311296 h 1160647"/>
                <a:gd name="connsiteX319" fmla="*/ 2146266 w 3024845"/>
                <a:gd name="connsiteY319" fmla="*/ 233472 h 1160647"/>
                <a:gd name="connsiteX320" fmla="*/ 2144240 w 3024845"/>
                <a:gd name="connsiteY320" fmla="*/ 226987 h 1160647"/>
                <a:gd name="connsiteX321" fmla="*/ 2150320 w 3024845"/>
                <a:gd name="connsiteY321" fmla="*/ 220501 h 1160647"/>
                <a:gd name="connsiteX322" fmla="*/ 2150320 w 3024845"/>
                <a:gd name="connsiteY322" fmla="*/ 162133 h 1160647"/>
                <a:gd name="connsiteX323" fmla="*/ 2152346 w 3024845"/>
                <a:gd name="connsiteY323" fmla="*/ 157810 h 1160647"/>
                <a:gd name="connsiteX324" fmla="*/ 2152346 w 3024845"/>
                <a:gd name="connsiteY324" fmla="*/ 101604 h 1160647"/>
                <a:gd name="connsiteX325" fmla="*/ 2154373 w 3024845"/>
                <a:gd name="connsiteY325" fmla="*/ 82148 h 1160647"/>
                <a:gd name="connsiteX326" fmla="*/ 2158427 w 3024845"/>
                <a:gd name="connsiteY326" fmla="*/ 99442 h 1160647"/>
                <a:gd name="connsiteX327" fmla="*/ 2160453 w 3024845"/>
                <a:gd name="connsiteY327" fmla="*/ 157810 h 1160647"/>
                <a:gd name="connsiteX328" fmla="*/ 2162480 w 3024845"/>
                <a:gd name="connsiteY328" fmla="*/ 220501 h 1160647"/>
                <a:gd name="connsiteX329" fmla="*/ 2168560 w 3024845"/>
                <a:gd name="connsiteY329" fmla="*/ 226987 h 1160647"/>
                <a:gd name="connsiteX330" fmla="*/ 2166533 w 3024845"/>
                <a:gd name="connsiteY330" fmla="*/ 233472 h 1160647"/>
                <a:gd name="connsiteX331" fmla="*/ 2166533 w 3024845"/>
                <a:gd name="connsiteY331" fmla="*/ 311296 h 1160647"/>
                <a:gd name="connsiteX332" fmla="*/ 2168560 w 3024845"/>
                <a:gd name="connsiteY332" fmla="*/ 315620 h 1160647"/>
                <a:gd name="connsiteX333" fmla="*/ 2168560 w 3024845"/>
                <a:gd name="connsiteY333" fmla="*/ 337238 h 1160647"/>
                <a:gd name="connsiteX334" fmla="*/ 2182747 w 3024845"/>
                <a:gd name="connsiteY334" fmla="*/ 337238 h 1160647"/>
                <a:gd name="connsiteX335" fmla="*/ 2182747 w 3024845"/>
                <a:gd name="connsiteY335" fmla="*/ 354532 h 1160647"/>
                <a:gd name="connsiteX336" fmla="*/ 2190854 w 3024845"/>
                <a:gd name="connsiteY336" fmla="*/ 378311 h 1160647"/>
                <a:gd name="connsiteX337" fmla="*/ 2184774 w 3024845"/>
                <a:gd name="connsiteY337" fmla="*/ 382635 h 1160647"/>
                <a:gd name="connsiteX338" fmla="*/ 2172613 w 3024845"/>
                <a:gd name="connsiteY338" fmla="*/ 404253 h 1160647"/>
                <a:gd name="connsiteX339" fmla="*/ 2180720 w 3024845"/>
                <a:gd name="connsiteY339" fmla="*/ 657181 h 1160647"/>
                <a:gd name="connsiteX340" fmla="*/ 2245574 w 3024845"/>
                <a:gd name="connsiteY340" fmla="*/ 657181 h 1160647"/>
                <a:gd name="connsiteX341" fmla="*/ 2245574 w 3024845"/>
                <a:gd name="connsiteY341" fmla="*/ 732843 h 1160647"/>
                <a:gd name="connsiteX342" fmla="*/ 2253681 w 3024845"/>
                <a:gd name="connsiteY342" fmla="*/ 732843 h 1160647"/>
                <a:gd name="connsiteX343" fmla="*/ 2255708 w 3024845"/>
                <a:gd name="connsiteY343" fmla="*/ 726358 h 1160647"/>
                <a:gd name="connsiteX344" fmla="*/ 2261788 w 3024845"/>
                <a:gd name="connsiteY344" fmla="*/ 726358 h 1160647"/>
                <a:gd name="connsiteX345" fmla="*/ 2263815 w 3024845"/>
                <a:gd name="connsiteY345" fmla="*/ 735005 h 1160647"/>
                <a:gd name="connsiteX346" fmla="*/ 2275975 w 3024845"/>
                <a:gd name="connsiteY346" fmla="*/ 735005 h 1160647"/>
                <a:gd name="connsiteX347" fmla="*/ 2275975 w 3024845"/>
                <a:gd name="connsiteY347" fmla="*/ 728519 h 1160647"/>
                <a:gd name="connsiteX348" fmla="*/ 2298268 w 3024845"/>
                <a:gd name="connsiteY348" fmla="*/ 728519 h 1160647"/>
                <a:gd name="connsiteX349" fmla="*/ 2298268 w 3024845"/>
                <a:gd name="connsiteY349" fmla="*/ 735005 h 1160647"/>
                <a:gd name="connsiteX350" fmla="*/ 2318535 w 3024845"/>
                <a:gd name="connsiteY350" fmla="*/ 735005 h 1160647"/>
                <a:gd name="connsiteX351" fmla="*/ 2318535 w 3024845"/>
                <a:gd name="connsiteY351" fmla="*/ 780402 h 1160647"/>
                <a:gd name="connsiteX352" fmla="*/ 2332722 w 3024845"/>
                <a:gd name="connsiteY352" fmla="*/ 780402 h 1160647"/>
                <a:gd name="connsiteX353" fmla="*/ 2332722 w 3024845"/>
                <a:gd name="connsiteY353" fmla="*/ 767431 h 1160647"/>
                <a:gd name="connsiteX354" fmla="*/ 2348936 w 3024845"/>
                <a:gd name="connsiteY354" fmla="*/ 767431 h 1160647"/>
                <a:gd name="connsiteX355" fmla="*/ 2348936 w 3024845"/>
                <a:gd name="connsiteY355" fmla="*/ 588004 h 1160647"/>
                <a:gd name="connsiteX356" fmla="*/ 2355016 w 3024845"/>
                <a:gd name="connsiteY356" fmla="*/ 581518 h 1160647"/>
                <a:gd name="connsiteX357" fmla="*/ 2427977 w 3024845"/>
                <a:gd name="connsiteY357" fmla="*/ 581518 h 1160647"/>
                <a:gd name="connsiteX358" fmla="*/ 2427977 w 3024845"/>
                <a:gd name="connsiteY358" fmla="*/ 590166 h 1160647"/>
                <a:gd name="connsiteX359" fmla="*/ 2438110 w 3024845"/>
                <a:gd name="connsiteY359" fmla="*/ 590166 h 1160647"/>
                <a:gd name="connsiteX360" fmla="*/ 2438110 w 3024845"/>
                <a:gd name="connsiteY360" fmla="*/ 704740 h 1160647"/>
                <a:gd name="connsiteX361" fmla="*/ 2460404 w 3024845"/>
                <a:gd name="connsiteY361" fmla="*/ 704740 h 1160647"/>
                <a:gd name="connsiteX362" fmla="*/ 2460404 w 3024845"/>
                <a:gd name="connsiteY362" fmla="*/ 637725 h 1160647"/>
                <a:gd name="connsiteX363" fmla="*/ 2486751 w 3024845"/>
                <a:gd name="connsiteY363" fmla="*/ 637725 h 1160647"/>
                <a:gd name="connsiteX364" fmla="*/ 2490804 w 3024845"/>
                <a:gd name="connsiteY364" fmla="*/ 633401 h 1160647"/>
                <a:gd name="connsiteX365" fmla="*/ 2498911 w 3024845"/>
                <a:gd name="connsiteY365" fmla="*/ 633401 h 1160647"/>
                <a:gd name="connsiteX366" fmla="*/ 2502964 w 3024845"/>
                <a:gd name="connsiteY366" fmla="*/ 637725 h 1160647"/>
                <a:gd name="connsiteX367" fmla="*/ 2525258 w 3024845"/>
                <a:gd name="connsiteY367" fmla="*/ 637725 h 1160647"/>
                <a:gd name="connsiteX368" fmla="*/ 2525258 w 3024845"/>
                <a:gd name="connsiteY368" fmla="*/ 520989 h 1160647"/>
                <a:gd name="connsiteX369" fmla="*/ 2582005 w 3024845"/>
                <a:gd name="connsiteY369" fmla="*/ 510180 h 1160647"/>
                <a:gd name="connsiteX370" fmla="*/ 2582005 w 3024845"/>
                <a:gd name="connsiteY370" fmla="*/ 511261 h 1160647"/>
                <a:gd name="connsiteX371" fmla="*/ 2582005 w 3024845"/>
                <a:gd name="connsiteY371" fmla="*/ 518827 h 1160647"/>
                <a:gd name="connsiteX372" fmla="*/ 2608352 w 3024845"/>
                <a:gd name="connsiteY372" fmla="*/ 518827 h 1160647"/>
                <a:gd name="connsiteX373" fmla="*/ 2608352 w 3024845"/>
                <a:gd name="connsiteY373" fmla="*/ 773917 h 1160647"/>
                <a:gd name="connsiteX374" fmla="*/ 2630646 w 3024845"/>
                <a:gd name="connsiteY374" fmla="*/ 773917 h 1160647"/>
                <a:gd name="connsiteX375" fmla="*/ 2630646 w 3024845"/>
                <a:gd name="connsiteY375" fmla="*/ 769593 h 1160647"/>
                <a:gd name="connsiteX376" fmla="*/ 2642806 w 3024845"/>
                <a:gd name="connsiteY376" fmla="*/ 769593 h 1160647"/>
                <a:gd name="connsiteX377" fmla="*/ 2642806 w 3024845"/>
                <a:gd name="connsiteY377" fmla="*/ 773917 h 1160647"/>
                <a:gd name="connsiteX378" fmla="*/ 2667126 w 3024845"/>
                <a:gd name="connsiteY378" fmla="*/ 773917 h 1160647"/>
                <a:gd name="connsiteX379" fmla="*/ 2667126 w 3024845"/>
                <a:gd name="connsiteY379" fmla="*/ 760946 h 1160647"/>
                <a:gd name="connsiteX380" fmla="*/ 2695500 w 3024845"/>
                <a:gd name="connsiteY380" fmla="*/ 760946 h 1160647"/>
                <a:gd name="connsiteX381" fmla="*/ 2707660 w 3024845"/>
                <a:gd name="connsiteY381" fmla="*/ 756622 h 1160647"/>
                <a:gd name="connsiteX382" fmla="*/ 2727927 w 3024845"/>
                <a:gd name="connsiteY382" fmla="*/ 760946 h 1160647"/>
                <a:gd name="connsiteX383" fmla="*/ 2727927 w 3024845"/>
                <a:gd name="connsiteY383" fmla="*/ 743652 h 1160647"/>
                <a:gd name="connsiteX384" fmla="*/ 2736034 w 3024845"/>
                <a:gd name="connsiteY384" fmla="*/ 743652 h 1160647"/>
                <a:gd name="connsiteX385" fmla="*/ 2736034 w 3024845"/>
                <a:gd name="connsiteY385" fmla="*/ 730681 h 1160647"/>
                <a:gd name="connsiteX386" fmla="*/ 2792781 w 3024845"/>
                <a:gd name="connsiteY386" fmla="*/ 730681 h 1160647"/>
                <a:gd name="connsiteX387" fmla="*/ 2792781 w 3024845"/>
                <a:gd name="connsiteY387" fmla="*/ 700416 h 1160647"/>
                <a:gd name="connsiteX388" fmla="*/ 2811021 w 3024845"/>
                <a:gd name="connsiteY388" fmla="*/ 700416 h 1160647"/>
                <a:gd name="connsiteX389" fmla="*/ 2811021 w 3024845"/>
                <a:gd name="connsiteY389" fmla="*/ 693931 h 1160647"/>
                <a:gd name="connsiteX390" fmla="*/ 2823181 w 3024845"/>
                <a:gd name="connsiteY390" fmla="*/ 693931 h 1160647"/>
                <a:gd name="connsiteX391" fmla="*/ 2823181 w 3024845"/>
                <a:gd name="connsiteY391" fmla="*/ 700416 h 1160647"/>
                <a:gd name="connsiteX392" fmla="*/ 2839395 w 3024845"/>
                <a:gd name="connsiteY392" fmla="*/ 700416 h 1160647"/>
                <a:gd name="connsiteX393" fmla="*/ 2839395 w 3024845"/>
                <a:gd name="connsiteY393" fmla="*/ 750137 h 1160647"/>
                <a:gd name="connsiteX394" fmla="*/ 2871822 w 3024845"/>
                <a:gd name="connsiteY394" fmla="*/ 750137 h 1160647"/>
                <a:gd name="connsiteX395" fmla="*/ 2871822 w 3024845"/>
                <a:gd name="connsiteY395" fmla="*/ 724196 h 1160647"/>
                <a:gd name="connsiteX396" fmla="*/ 2910329 w 3024845"/>
                <a:gd name="connsiteY396" fmla="*/ 724196 h 1160647"/>
                <a:gd name="connsiteX397" fmla="*/ 2910329 w 3024845"/>
                <a:gd name="connsiteY397" fmla="*/ 693931 h 1160647"/>
                <a:gd name="connsiteX398" fmla="*/ 2958970 w 3024845"/>
                <a:gd name="connsiteY398" fmla="*/ 693931 h 1160647"/>
                <a:gd name="connsiteX399" fmla="*/ 2958970 w 3024845"/>
                <a:gd name="connsiteY399" fmla="*/ 805087 h 1160647"/>
                <a:gd name="connsiteX400" fmla="*/ 2958970 w 3024845"/>
                <a:gd name="connsiteY400" fmla="*/ 818866 h 1160647"/>
                <a:gd name="connsiteX401" fmla="*/ 3024845 w 3024845"/>
                <a:gd name="connsiteY401" fmla="*/ 818866 h 1160647"/>
                <a:gd name="connsiteX402" fmla="*/ 3024845 w 3024845"/>
                <a:gd name="connsiteY402" fmla="*/ 1160647 h 1160647"/>
                <a:gd name="connsiteX403" fmla="*/ 145862 w 3024845"/>
                <a:gd name="connsiteY403" fmla="*/ 1160647 h 1160647"/>
                <a:gd name="connsiteX404" fmla="*/ 2054 w 3024845"/>
                <a:gd name="connsiteY404" fmla="*/ 1158314 h 1160647"/>
                <a:gd name="connsiteX405" fmla="*/ 0 w 3024845"/>
                <a:gd name="connsiteY405" fmla="*/ 724196 h 1160647"/>
                <a:gd name="connsiteX406" fmla="*/ 20267 w 3024845"/>
                <a:gd name="connsiteY406" fmla="*/ 724196 h 1160647"/>
                <a:gd name="connsiteX407" fmla="*/ 20774 w 3024845"/>
                <a:gd name="connsiteY407" fmla="*/ 723115 h 1160647"/>
                <a:gd name="connsiteX408" fmla="*/ 24320 w 3024845"/>
                <a:gd name="connsiteY408" fmla="*/ 715549 h 1160647"/>
                <a:gd name="connsiteX409" fmla="*/ 26094 w 3024845"/>
                <a:gd name="connsiteY409" fmla="*/ 715819 h 1160647"/>
                <a:gd name="connsiteX410" fmla="*/ 38507 w 3024845"/>
                <a:gd name="connsiteY410" fmla="*/ 717710 h 1160647"/>
                <a:gd name="connsiteX411" fmla="*/ 39014 w 3024845"/>
                <a:gd name="connsiteY411" fmla="*/ 719062 h 1160647"/>
                <a:gd name="connsiteX412" fmla="*/ 42560 w 3024845"/>
                <a:gd name="connsiteY412" fmla="*/ 728519 h 1160647"/>
                <a:gd name="connsiteX413" fmla="*/ 68907 w 3024845"/>
                <a:gd name="connsiteY413" fmla="*/ 730681 h 1160647"/>
                <a:gd name="connsiteX414" fmla="*/ 68907 w 3024845"/>
                <a:gd name="connsiteY414" fmla="*/ 607460 h 1160647"/>
                <a:gd name="connsiteX415" fmla="*/ 70934 w 3024845"/>
                <a:gd name="connsiteY415" fmla="*/ 607460 h 1160647"/>
                <a:gd name="connsiteX416" fmla="*/ 85121 w 3024845"/>
                <a:gd name="connsiteY416" fmla="*/ 607460 h 1160647"/>
                <a:gd name="connsiteX417" fmla="*/ 85121 w 3024845"/>
                <a:gd name="connsiteY417" fmla="*/ 471268 h 1160647"/>
                <a:gd name="connsiteX418" fmla="*/ 86894 w 3024845"/>
                <a:gd name="connsiteY418" fmla="*/ 471268 h 1160647"/>
                <a:gd name="connsiteX419" fmla="*/ 99308 w 3024845"/>
                <a:gd name="connsiteY419" fmla="*/ 471268 h 1160647"/>
                <a:gd name="connsiteX420" fmla="*/ 99308 w 3024845"/>
                <a:gd name="connsiteY420" fmla="*/ 356694 h 1160647"/>
                <a:gd name="connsiteX421" fmla="*/ 103361 w 3024845"/>
                <a:gd name="connsiteY421" fmla="*/ 328590 h 1160647"/>
                <a:gd name="connsiteX422" fmla="*/ 105388 w 3024845"/>
                <a:gd name="connsiteY422" fmla="*/ 328590 h 1160647"/>
                <a:gd name="connsiteX423" fmla="*/ 119575 w 3024845"/>
                <a:gd name="connsiteY423" fmla="*/ 328590 h 1160647"/>
                <a:gd name="connsiteX424" fmla="*/ 156055 w 3024845"/>
                <a:gd name="connsiteY424" fmla="*/ 246443 h 1160647"/>
                <a:gd name="connsiteX425" fmla="*/ 160109 w 3024845"/>
                <a:gd name="connsiteY425" fmla="*/ 0 h 1160647"/>
                <a:gd name="connsiteX0" fmla="*/ 160109 w 3024845"/>
                <a:gd name="connsiteY0" fmla="*/ 0 h 1160647"/>
                <a:gd name="connsiteX1" fmla="*/ 162135 w 3024845"/>
                <a:gd name="connsiteY1" fmla="*/ 246443 h 1160647"/>
                <a:gd name="connsiteX2" fmla="*/ 200642 w 3024845"/>
                <a:gd name="connsiteY2" fmla="*/ 326429 h 1160647"/>
                <a:gd name="connsiteX3" fmla="*/ 202669 w 3024845"/>
                <a:gd name="connsiteY3" fmla="*/ 326429 h 1160647"/>
                <a:gd name="connsiteX4" fmla="*/ 216856 w 3024845"/>
                <a:gd name="connsiteY4" fmla="*/ 326429 h 1160647"/>
                <a:gd name="connsiteX5" fmla="*/ 216856 w 3024845"/>
                <a:gd name="connsiteY5" fmla="*/ 350208 h 1160647"/>
                <a:gd name="connsiteX6" fmla="*/ 217363 w 3024845"/>
                <a:gd name="connsiteY6" fmla="*/ 351019 h 1160647"/>
                <a:gd name="connsiteX7" fmla="*/ 220909 w 3024845"/>
                <a:gd name="connsiteY7" fmla="*/ 356694 h 1160647"/>
                <a:gd name="connsiteX8" fmla="*/ 220909 w 3024845"/>
                <a:gd name="connsiteY8" fmla="*/ 471268 h 1160647"/>
                <a:gd name="connsiteX9" fmla="*/ 223189 w 3024845"/>
                <a:gd name="connsiteY9" fmla="*/ 471268 h 1160647"/>
                <a:gd name="connsiteX10" fmla="*/ 239150 w 3024845"/>
                <a:gd name="connsiteY10" fmla="*/ 471268 h 1160647"/>
                <a:gd name="connsiteX11" fmla="*/ 239150 w 3024845"/>
                <a:gd name="connsiteY11" fmla="*/ 611783 h 1160647"/>
                <a:gd name="connsiteX12" fmla="*/ 240670 w 3024845"/>
                <a:gd name="connsiteY12" fmla="*/ 611513 h 1160647"/>
                <a:gd name="connsiteX13" fmla="*/ 251310 w 3024845"/>
                <a:gd name="connsiteY13" fmla="*/ 609622 h 1160647"/>
                <a:gd name="connsiteX14" fmla="*/ 249283 w 3024845"/>
                <a:gd name="connsiteY14" fmla="*/ 698254 h 1160647"/>
                <a:gd name="connsiteX15" fmla="*/ 250803 w 3024845"/>
                <a:gd name="connsiteY15" fmla="*/ 698525 h 1160647"/>
                <a:gd name="connsiteX16" fmla="*/ 261443 w 3024845"/>
                <a:gd name="connsiteY16" fmla="*/ 700416 h 1160647"/>
                <a:gd name="connsiteX17" fmla="*/ 261696 w 3024845"/>
                <a:gd name="connsiteY17" fmla="*/ 701227 h 1160647"/>
                <a:gd name="connsiteX18" fmla="*/ 263470 w 3024845"/>
                <a:gd name="connsiteY18" fmla="*/ 706902 h 1160647"/>
                <a:gd name="connsiteX19" fmla="*/ 264230 w 3024845"/>
                <a:gd name="connsiteY19" fmla="*/ 704470 h 1160647"/>
                <a:gd name="connsiteX20" fmla="*/ 269550 w 3024845"/>
                <a:gd name="connsiteY20" fmla="*/ 687446 h 1160647"/>
                <a:gd name="connsiteX21" fmla="*/ 271323 w 3024845"/>
                <a:gd name="connsiteY21" fmla="*/ 687446 h 1160647"/>
                <a:gd name="connsiteX22" fmla="*/ 283737 w 3024845"/>
                <a:gd name="connsiteY22" fmla="*/ 687446 h 1160647"/>
                <a:gd name="connsiteX23" fmla="*/ 283737 w 3024845"/>
                <a:gd name="connsiteY23" fmla="*/ 719872 h 1160647"/>
                <a:gd name="connsiteX24" fmla="*/ 284750 w 3024845"/>
                <a:gd name="connsiteY24" fmla="*/ 720413 h 1160647"/>
                <a:gd name="connsiteX25" fmla="*/ 291844 w 3024845"/>
                <a:gd name="connsiteY25" fmla="*/ 724196 h 1160647"/>
                <a:gd name="connsiteX26" fmla="*/ 291844 w 3024845"/>
                <a:gd name="connsiteY26" fmla="*/ 725547 h 1160647"/>
                <a:gd name="connsiteX27" fmla="*/ 291844 w 3024845"/>
                <a:gd name="connsiteY27" fmla="*/ 735005 h 1160647"/>
                <a:gd name="connsiteX28" fmla="*/ 336431 w 3024845"/>
                <a:gd name="connsiteY28" fmla="*/ 735005 h 1160647"/>
                <a:gd name="connsiteX29" fmla="*/ 336431 w 3024845"/>
                <a:gd name="connsiteY29" fmla="*/ 736086 h 1160647"/>
                <a:gd name="connsiteX30" fmla="*/ 336431 w 3024845"/>
                <a:gd name="connsiteY30" fmla="*/ 743652 h 1160647"/>
                <a:gd name="connsiteX31" fmla="*/ 338457 w 3024845"/>
                <a:gd name="connsiteY31" fmla="*/ 743652 h 1160647"/>
                <a:gd name="connsiteX32" fmla="*/ 352644 w 3024845"/>
                <a:gd name="connsiteY32" fmla="*/ 743652 h 1160647"/>
                <a:gd name="connsiteX33" fmla="*/ 352644 w 3024845"/>
                <a:gd name="connsiteY33" fmla="*/ 713387 h 1160647"/>
                <a:gd name="connsiteX34" fmla="*/ 397231 w 3024845"/>
                <a:gd name="connsiteY34" fmla="*/ 713387 h 1160647"/>
                <a:gd name="connsiteX35" fmla="*/ 397231 w 3024845"/>
                <a:gd name="connsiteY35" fmla="*/ 712036 h 1160647"/>
                <a:gd name="connsiteX36" fmla="*/ 397231 w 3024845"/>
                <a:gd name="connsiteY36" fmla="*/ 702578 h 1160647"/>
                <a:gd name="connsiteX37" fmla="*/ 398245 w 3024845"/>
                <a:gd name="connsiteY37" fmla="*/ 702578 h 1160647"/>
                <a:gd name="connsiteX38" fmla="*/ 405338 w 3024845"/>
                <a:gd name="connsiteY38" fmla="*/ 702578 h 1160647"/>
                <a:gd name="connsiteX39" fmla="*/ 405338 w 3024845"/>
                <a:gd name="connsiteY39" fmla="*/ 700687 h 1160647"/>
                <a:gd name="connsiteX40" fmla="*/ 405338 w 3024845"/>
                <a:gd name="connsiteY40" fmla="*/ 687446 h 1160647"/>
                <a:gd name="connsiteX41" fmla="*/ 406098 w 3024845"/>
                <a:gd name="connsiteY41" fmla="*/ 687446 h 1160647"/>
                <a:gd name="connsiteX42" fmla="*/ 411418 w 3024845"/>
                <a:gd name="connsiteY42" fmla="*/ 687446 h 1160647"/>
                <a:gd name="connsiteX43" fmla="*/ 411418 w 3024845"/>
                <a:gd name="connsiteY43" fmla="*/ 686365 h 1160647"/>
                <a:gd name="connsiteX44" fmla="*/ 411418 w 3024845"/>
                <a:gd name="connsiteY44" fmla="*/ 678798 h 1160647"/>
                <a:gd name="connsiteX45" fmla="*/ 413445 w 3024845"/>
                <a:gd name="connsiteY45" fmla="*/ 678798 h 1160647"/>
                <a:gd name="connsiteX46" fmla="*/ 427632 w 3024845"/>
                <a:gd name="connsiteY46" fmla="*/ 678798 h 1160647"/>
                <a:gd name="connsiteX47" fmla="*/ 427632 w 3024845"/>
                <a:gd name="connsiteY47" fmla="*/ 679879 h 1160647"/>
                <a:gd name="connsiteX48" fmla="*/ 427632 w 3024845"/>
                <a:gd name="connsiteY48" fmla="*/ 687446 h 1160647"/>
                <a:gd name="connsiteX49" fmla="*/ 449925 w 3024845"/>
                <a:gd name="connsiteY49" fmla="*/ 687446 h 1160647"/>
                <a:gd name="connsiteX50" fmla="*/ 449925 w 3024845"/>
                <a:gd name="connsiteY50" fmla="*/ 685554 h 1160647"/>
                <a:gd name="connsiteX51" fmla="*/ 449925 w 3024845"/>
                <a:gd name="connsiteY51" fmla="*/ 672313 h 1160647"/>
                <a:gd name="connsiteX52" fmla="*/ 451699 w 3024845"/>
                <a:gd name="connsiteY52" fmla="*/ 672313 h 1160647"/>
                <a:gd name="connsiteX53" fmla="*/ 464112 w 3024845"/>
                <a:gd name="connsiteY53" fmla="*/ 672313 h 1160647"/>
                <a:gd name="connsiteX54" fmla="*/ 464112 w 3024845"/>
                <a:gd name="connsiteY54" fmla="*/ 696093 h 1160647"/>
                <a:gd name="connsiteX55" fmla="*/ 465126 w 3024845"/>
                <a:gd name="connsiteY55" fmla="*/ 696093 h 1160647"/>
                <a:gd name="connsiteX56" fmla="*/ 472219 w 3024845"/>
                <a:gd name="connsiteY56" fmla="*/ 696093 h 1160647"/>
                <a:gd name="connsiteX57" fmla="*/ 472219 w 3024845"/>
                <a:gd name="connsiteY57" fmla="*/ 695012 h 1160647"/>
                <a:gd name="connsiteX58" fmla="*/ 472219 w 3024845"/>
                <a:gd name="connsiteY58" fmla="*/ 687446 h 1160647"/>
                <a:gd name="connsiteX59" fmla="*/ 473992 w 3024845"/>
                <a:gd name="connsiteY59" fmla="*/ 687446 h 1160647"/>
                <a:gd name="connsiteX60" fmla="*/ 486406 w 3024845"/>
                <a:gd name="connsiteY60" fmla="*/ 687446 h 1160647"/>
                <a:gd name="connsiteX61" fmla="*/ 486406 w 3024845"/>
                <a:gd name="connsiteY61" fmla="*/ 713387 h 1160647"/>
                <a:gd name="connsiteX62" fmla="*/ 488433 w 3024845"/>
                <a:gd name="connsiteY62" fmla="*/ 713387 h 1160647"/>
                <a:gd name="connsiteX63" fmla="*/ 502619 w 3024845"/>
                <a:gd name="connsiteY63" fmla="*/ 713387 h 1160647"/>
                <a:gd name="connsiteX64" fmla="*/ 502619 w 3024845"/>
                <a:gd name="connsiteY64" fmla="*/ 715008 h 1160647"/>
                <a:gd name="connsiteX65" fmla="*/ 502619 w 3024845"/>
                <a:gd name="connsiteY65" fmla="*/ 726358 h 1160647"/>
                <a:gd name="connsiteX66" fmla="*/ 503379 w 3024845"/>
                <a:gd name="connsiteY66" fmla="*/ 726358 h 1160647"/>
                <a:gd name="connsiteX67" fmla="*/ 508700 w 3024845"/>
                <a:gd name="connsiteY67" fmla="*/ 726358 h 1160647"/>
                <a:gd name="connsiteX68" fmla="*/ 508700 w 3024845"/>
                <a:gd name="connsiteY68" fmla="*/ 725547 h 1160647"/>
                <a:gd name="connsiteX69" fmla="*/ 508700 w 3024845"/>
                <a:gd name="connsiteY69" fmla="*/ 719872 h 1160647"/>
                <a:gd name="connsiteX70" fmla="*/ 539100 w 3024845"/>
                <a:gd name="connsiteY70" fmla="*/ 719872 h 1160647"/>
                <a:gd name="connsiteX71" fmla="*/ 539100 w 3024845"/>
                <a:gd name="connsiteY71" fmla="*/ 743652 h 1160647"/>
                <a:gd name="connsiteX72" fmla="*/ 540113 w 3024845"/>
                <a:gd name="connsiteY72" fmla="*/ 743652 h 1160647"/>
                <a:gd name="connsiteX73" fmla="*/ 547207 w 3024845"/>
                <a:gd name="connsiteY73" fmla="*/ 743652 h 1160647"/>
                <a:gd name="connsiteX74" fmla="*/ 547207 w 3024845"/>
                <a:gd name="connsiteY74" fmla="*/ 744733 h 1160647"/>
                <a:gd name="connsiteX75" fmla="*/ 547207 w 3024845"/>
                <a:gd name="connsiteY75" fmla="*/ 752299 h 1160647"/>
                <a:gd name="connsiteX76" fmla="*/ 547967 w 3024845"/>
                <a:gd name="connsiteY76" fmla="*/ 752299 h 1160647"/>
                <a:gd name="connsiteX77" fmla="*/ 553287 w 3024845"/>
                <a:gd name="connsiteY77" fmla="*/ 752299 h 1160647"/>
                <a:gd name="connsiteX78" fmla="*/ 553287 w 3024845"/>
                <a:gd name="connsiteY78" fmla="*/ 750137 h 1160647"/>
                <a:gd name="connsiteX79" fmla="*/ 553287 w 3024845"/>
                <a:gd name="connsiteY79" fmla="*/ 735005 h 1160647"/>
                <a:gd name="connsiteX80" fmla="*/ 554300 w 3024845"/>
                <a:gd name="connsiteY80" fmla="*/ 735005 h 1160647"/>
                <a:gd name="connsiteX81" fmla="*/ 561394 w 3024845"/>
                <a:gd name="connsiteY81" fmla="*/ 735005 h 1160647"/>
                <a:gd name="connsiteX82" fmla="*/ 561394 w 3024845"/>
                <a:gd name="connsiteY82" fmla="*/ 736086 h 1160647"/>
                <a:gd name="connsiteX83" fmla="*/ 561394 w 3024845"/>
                <a:gd name="connsiteY83" fmla="*/ 743652 h 1160647"/>
                <a:gd name="connsiteX84" fmla="*/ 566714 w 3024845"/>
                <a:gd name="connsiteY84" fmla="*/ 741659 h 1160647"/>
                <a:gd name="connsiteX85" fmla="*/ 567474 w 3024845"/>
                <a:gd name="connsiteY85" fmla="*/ 740679 h 1160647"/>
                <a:gd name="connsiteX86" fmla="*/ 567474 w 3024845"/>
                <a:gd name="connsiteY86" fmla="*/ 735005 h 1160647"/>
                <a:gd name="connsiteX87" fmla="*/ 605981 w 3024845"/>
                <a:gd name="connsiteY87" fmla="*/ 735005 h 1160647"/>
                <a:gd name="connsiteX88" fmla="*/ 605981 w 3024845"/>
                <a:gd name="connsiteY88" fmla="*/ 758784 h 1160647"/>
                <a:gd name="connsiteX89" fmla="*/ 608007 w 3024845"/>
                <a:gd name="connsiteY89" fmla="*/ 758784 h 1160647"/>
                <a:gd name="connsiteX90" fmla="*/ 622194 w 3024845"/>
                <a:gd name="connsiteY90" fmla="*/ 758784 h 1160647"/>
                <a:gd name="connsiteX91" fmla="*/ 622194 w 3024845"/>
                <a:gd name="connsiteY91" fmla="*/ 759865 h 1160647"/>
                <a:gd name="connsiteX92" fmla="*/ 622194 w 3024845"/>
                <a:gd name="connsiteY92" fmla="*/ 767431 h 1160647"/>
                <a:gd name="connsiteX93" fmla="*/ 623968 w 3024845"/>
                <a:gd name="connsiteY93" fmla="*/ 767431 h 1160647"/>
                <a:gd name="connsiteX94" fmla="*/ 636381 w 3024845"/>
                <a:gd name="connsiteY94" fmla="*/ 767431 h 1160647"/>
                <a:gd name="connsiteX95" fmla="*/ 636381 w 3024845"/>
                <a:gd name="connsiteY95" fmla="*/ 743652 h 1160647"/>
                <a:gd name="connsiteX96" fmla="*/ 637394 w 3024845"/>
                <a:gd name="connsiteY96" fmla="*/ 743652 h 1160647"/>
                <a:gd name="connsiteX97" fmla="*/ 644488 w 3024845"/>
                <a:gd name="connsiteY97" fmla="*/ 743652 h 1160647"/>
                <a:gd name="connsiteX98" fmla="*/ 644488 w 3024845"/>
                <a:gd name="connsiteY98" fmla="*/ 711225 h 1160647"/>
                <a:gd name="connsiteX99" fmla="*/ 645501 w 3024845"/>
                <a:gd name="connsiteY99" fmla="*/ 711225 h 1160647"/>
                <a:gd name="connsiteX100" fmla="*/ 652595 w 3024845"/>
                <a:gd name="connsiteY100" fmla="*/ 711225 h 1160647"/>
                <a:gd name="connsiteX101" fmla="*/ 652595 w 3024845"/>
                <a:gd name="connsiteY101" fmla="*/ 709334 h 1160647"/>
                <a:gd name="connsiteX102" fmla="*/ 652595 w 3024845"/>
                <a:gd name="connsiteY102" fmla="*/ 696093 h 1160647"/>
                <a:gd name="connsiteX103" fmla="*/ 651328 w 3024845"/>
                <a:gd name="connsiteY103" fmla="*/ 694471 h 1160647"/>
                <a:gd name="connsiteX104" fmla="*/ 656648 w 3024845"/>
                <a:gd name="connsiteY104" fmla="*/ 683122 h 1160647"/>
                <a:gd name="connsiteX105" fmla="*/ 664755 w 3024845"/>
                <a:gd name="connsiteY105" fmla="*/ 711225 h 1160647"/>
                <a:gd name="connsiteX106" fmla="*/ 665515 w 3024845"/>
                <a:gd name="connsiteY106" fmla="*/ 711225 h 1160647"/>
                <a:gd name="connsiteX107" fmla="*/ 670835 w 3024845"/>
                <a:gd name="connsiteY107" fmla="*/ 711225 h 1160647"/>
                <a:gd name="connsiteX108" fmla="*/ 670835 w 3024845"/>
                <a:gd name="connsiteY108" fmla="*/ 605298 h 1160647"/>
                <a:gd name="connsiteX109" fmla="*/ 672355 w 3024845"/>
                <a:gd name="connsiteY109" fmla="*/ 605298 h 1160647"/>
                <a:gd name="connsiteX110" fmla="*/ 682995 w 3024845"/>
                <a:gd name="connsiteY110" fmla="*/ 605298 h 1160647"/>
                <a:gd name="connsiteX111" fmla="*/ 682995 w 3024845"/>
                <a:gd name="connsiteY111" fmla="*/ 557739 h 1160647"/>
                <a:gd name="connsiteX112" fmla="*/ 709342 w 3024845"/>
                <a:gd name="connsiteY112" fmla="*/ 557739 h 1160647"/>
                <a:gd name="connsiteX113" fmla="*/ 709342 w 3024845"/>
                <a:gd name="connsiteY113" fmla="*/ 536121 h 1160647"/>
                <a:gd name="connsiteX114" fmla="*/ 743796 w 3024845"/>
                <a:gd name="connsiteY114" fmla="*/ 536121 h 1160647"/>
                <a:gd name="connsiteX115" fmla="*/ 743796 w 3024845"/>
                <a:gd name="connsiteY115" fmla="*/ 538553 h 1160647"/>
                <a:gd name="connsiteX116" fmla="*/ 743796 w 3024845"/>
                <a:gd name="connsiteY116" fmla="*/ 555577 h 1160647"/>
                <a:gd name="connsiteX117" fmla="*/ 746076 w 3024845"/>
                <a:gd name="connsiteY117" fmla="*/ 555577 h 1160647"/>
                <a:gd name="connsiteX118" fmla="*/ 762036 w 3024845"/>
                <a:gd name="connsiteY118" fmla="*/ 555577 h 1160647"/>
                <a:gd name="connsiteX119" fmla="*/ 762036 w 3024845"/>
                <a:gd name="connsiteY119" fmla="*/ 603136 h 1160647"/>
                <a:gd name="connsiteX120" fmla="*/ 763049 w 3024845"/>
                <a:gd name="connsiteY120" fmla="*/ 603136 h 1160647"/>
                <a:gd name="connsiteX121" fmla="*/ 770143 w 3024845"/>
                <a:gd name="connsiteY121" fmla="*/ 603136 h 1160647"/>
                <a:gd name="connsiteX122" fmla="*/ 784330 w 3024845"/>
                <a:gd name="connsiteY122" fmla="*/ 607460 h 1160647"/>
                <a:gd name="connsiteX123" fmla="*/ 784330 w 3024845"/>
                <a:gd name="connsiteY123" fmla="*/ 646372 h 1160647"/>
                <a:gd name="connsiteX124" fmla="*/ 785343 w 3024845"/>
                <a:gd name="connsiteY124" fmla="*/ 646372 h 1160647"/>
                <a:gd name="connsiteX125" fmla="*/ 792436 w 3024845"/>
                <a:gd name="connsiteY125" fmla="*/ 646372 h 1160647"/>
                <a:gd name="connsiteX126" fmla="*/ 792436 w 3024845"/>
                <a:gd name="connsiteY126" fmla="*/ 647993 h 1160647"/>
                <a:gd name="connsiteX127" fmla="*/ 792436 w 3024845"/>
                <a:gd name="connsiteY127" fmla="*/ 659342 h 1160647"/>
                <a:gd name="connsiteX128" fmla="*/ 794463 w 3024845"/>
                <a:gd name="connsiteY128" fmla="*/ 659342 h 1160647"/>
                <a:gd name="connsiteX129" fmla="*/ 808650 w 3024845"/>
                <a:gd name="connsiteY129" fmla="*/ 659342 h 1160647"/>
                <a:gd name="connsiteX130" fmla="*/ 814730 w 3024845"/>
                <a:gd name="connsiteY130" fmla="*/ 665828 h 1160647"/>
                <a:gd name="connsiteX131" fmla="*/ 814730 w 3024845"/>
                <a:gd name="connsiteY131" fmla="*/ 687446 h 1160647"/>
                <a:gd name="connsiteX132" fmla="*/ 817010 w 3024845"/>
                <a:gd name="connsiteY132" fmla="*/ 687446 h 1160647"/>
                <a:gd name="connsiteX133" fmla="*/ 832970 w 3024845"/>
                <a:gd name="connsiteY133" fmla="*/ 687446 h 1160647"/>
                <a:gd name="connsiteX134" fmla="*/ 832970 w 3024845"/>
                <a:gd name="connsiteY134" fmla="*/ 688526 h 1160647"/>
                <a:gd name="connsiteX135" fmla="*/ 832970 w 3024845"/>
                <a:gd name="connsiteY135" fmla="*/ 696093 h 1160647"/>
                <a:gd name="connsiteX136" fmla="*/ 834237 w 3024845"/>
                <a:gd name="connsiteY136" fmla="*/ 696093 h 1160647"/>
                <a:gd name="connsiteX137" fmla="*/ 843104 w 3024845"/>
                <a:gd name="connsiteY137" fmla="*/ 696093 h 1160647"/>
                <a:gd name="connsiteX138" fmla="*/ 843104 w 3024845"/>
                <a:gd name="connsiteY138" fmla="*/ 698254 h 1160647"/>
                <a:gd name="connsiteX139" fmla="*/ 843104 w 3024845"/>
                <a:gd name="connsiteY139" fmla="*/ 713387 h 1160647"/>
                <a:gd name="connsiteX140" fmla="*/ 847157 w 3024845"/>
                <a:gd name="connsiteY140" fmla="*/ 711495 h 1160647"/>
                <a:gd name="connsiteX141" fmla="*/ 847157 w 3024845"/>
                <a:gd name="connsiteY141" fmla="*/ 698254 h 1160647"/>
                <a:gd name="connsiteX142" fmla="*/ 848170 w 3024845"/>
                <a:gd name="connsiteY142" fmla="*/ 698254 h 1160647"/>
                <a:gd name="connsiteX143" fmla="*/ 855264 w 3024845"/>
                <a:gd name="connsiteY143" fmla="*/ 698254 h 1160647"/>
                <a:gd name="connsiteX144" fmla="*/ 855264 w 3024845"/>
                <a:gd name="connsiteY144" fmla="*/ 699876 h 1160647"/>
                <a:gd name="connsiteX145" fmla="*/ 855264 w 3024845"/>
                <a:gd name="connsiteY145" fmla="*/ 711225 h 1160647"/>
                <a:gd name="connsiteX146" fmla="*/ 856024 w 3024845"/>
                <a:gd name="connsiteY146" fmla="*/ 711225 h 1160647"/>
                <a:gd name="connsiteX147" fmla="*/ 861344 w 3024845"/>
                <a:gd name="connsiteY147" fmla="*/ 711225 h 1160647"/>
                <a:gd name="connsiteX148" fmla="*/ 909984 w 3024845"/>
                <a:gd name="connsiteY148" fmla="*/ 706902 h 1160647"/>
                <a:gd name="connsiteX149" fmla="*/ 909984 w 3024845"/>
                <a:gd name="connsiteY149" fmla="*/ 708253 h 1160647"/>
                <a:gd name="connsiteX150" fmla="*/ 909984 w 3024845"/>
                <a:gd name="connsiteY150" fmla="*/ 717710 h 1160647"/>
                <a:gd name="connsiteX151" fmla="*/ 910744 w 3024845"/>
                <a:gd name="connsiteY151" fmla="*/ 717710 h 1160647"/>
                <a:gd name="connsiteX152" fmla="*/ 916065 w 3024845"/>
                <a:gd name="connsiteY152" fmla="*/ 717710 h 1160647"/>
                <a:gd name="connsiteX153" fmla="*/ 916065 w 3024845"/>
                <a:gd name="connsiteY153" fmla="*/ 719872 h 1160647"/>
                <a:gd name="connsiteX154" fmla="*/ 916065 w 3024845"/>
                <a:gd name="connsiteY154" fmla="*/ 735005 h 1160647"/>
                <a:gd name="connsiteX155" fmla="*/ 918091 w 3024845"/>
                <a:gd name="connsiteY155" fmla="*/ 733654 h 1160647"/>
                <a:gd name="connsiteX156" fmla="*/ 932278 w 3024845"/>
                <a:gd name="connsiteY156" fmla="*/ 724196 h 1160647"/>
                <a:gd name="connsiteX157" fmla="*/ 938358 w 3024845"/>
                <a:gd name="connsiteY157" fmla="*/ 683122 h 1160647"/>
                <a:gd name="connsiteX158" fmla="*/ 939118 w 3024845"/>
                <a:gd name="connsiteY158" fmla="*/ 682852 h 1160647"/>
                <a:gd name="connsiteX159" fmla="*/ 944438 w 3024845"/>
                <a:gd name="connsiteY159" fmla="*/ 680960 h 1160647"/>
                <a:gd name="connsiteX160" fmla="*/ 946465 w 3024845"/>
                <a:gd name="connsiteY160" fmla="*/ 611783 h 1160647"/>
                <a:gd name="connsiteX161" fmla="*/ 948492 w 3024845"/>
                <a:gd name="connsiteY161" fmla="*/ 680960 h 1160647"/>
                <a:gd name="connsiteX162" fmla="*/ 949252 w 3024845"/>
                <a:gd name="connsiteY162" fmla="*/ 681230 h 1160647"/>
                <a:gd name="connsiteX163" fmla="*/ 954572 w 3024845"/>
                <a:gd name="connsiteY163" fmla="*/ 683122 h 1160647"/>
                <a:gd name="connsiteX164" fmla="*/ 954572 w 3024845"/>
                <a:gd name="connsiteY164" fmla="*/ 596651 h 1160647"/>
                <a:gd name="connsiteX165" fmla="*/ 958625 w 3024845"/>
                <a:gd name="connsiteY165" fmla="*/ 564224 h 1160647"/>
                <a:gd name="connsiteX166" fmla="*/ 997132 w 3024845"/>
                <a:gd name="connsiteY166" fmla="*/ 564224 h 1160647"/>
                <a:gd name="connsiteX167" fmla="*/ 997132 w 3024845"/>
                <a:gd name="connsiteY167" fmla="*/ 596651 h 1160647"/>
                <a:gd name="connsiteX168" fmla="*/ 997892 w 3024845"/>
                <a:gd name="connsiteY168" fmla="*/ 596651 h 1160647"/>
                <a:gd name="connsiteX169" fmla="*/ 1003212 w 3024845"/>
                <a:gd name="connsiteY169" fmla="*/ 596651 h 1160647"/>
                <a:gd name="connsiteX170" fmla="*/ 1003212 w 3024845"/>
                <a:gd name="connsiteY170" fmla="*/ 514503 h 1160647"/>
                <a:gd name="connsiteX171" fmla="*/ 1004986 w 3024845"/>
                <a:gd name="connsiteY171" fmla="*/ 514503 h 1160647"/>
                <a:gd name="connsiteX172" fmla="*/ 1017399 w 3024845"/>
                <a:gd name="connsiteY172" fmla="*/ 514503 h 1160647"/>
                <a:gd name="connsiteX173" fmla="*/ 1017399 w 3024845"/>
                <a:gd name="connsiteY173" fmla="*/ 512612 h 1160647"/>
                <a:gd name="connsiteX174" fmla="*/ 1017399 w 3024845"/>
                <a:gd name="connsiteY174" fmla="*/ 499371 h 1160647"/>
                <a:gd name="connsiteX175" fmla="*/ 1039693 w 3024845"/>
                <a:gd name="connsiteY175" fmla="*/ 499371 h 1160647"/>
                <a:gd name="connsiteX176" fmla="*/ 1039693 w 3024845"/>
                <a:gd name="connsiteY176" fmla="*/ 498290 h 1160647"/>
                <a:gd name="connsiteX177" fmla="*/ 1039693 w 3024845"/>
                <a:gd name="connsiteY177" fmla="*/ 490724 h 1160647"/>
                <a:gd name="connsiteX178" fmla="*/ 1041466 w 3024845"/>
                <a:gd name="connsiteY178" fmla="*/ 490724 h 1160647"/>
                <a:gd name="connsiteX179" fmla="*/ 1053880 w 3024845"/>
                <a:gd name="connsiteY179" fmla="*/ 490724 h 1160647"/>
                <a:gd name="connsiteX180" fmla="*/ 1053880 w 3024845"/>
                <a:gd name="connsiteY180" fmla="*/ 491805 h 1160647"/>
                <a:gd name="connsiteX181" fmla="*/ 1053880 w 3024845"/>
                <a:gd name="connsiteY181" fmla="*/ 499371 h 1160647"/>
                <a:gd name="connsiteX182" fmla="*/ 1054640 w 3024845"/>
                <a:gd name="connsiteY182" fmla="*/ 499371 h 1160647"/>
                <a:gd name="connsiteX183" fmla="*/ 1059960 w 3024845"/>
                <a:gd name="connsiteY183" fmla="*/ 499371 h 1160647"/>
                <a:gd name="connsiteX184" fmla="*/ 1070093 w 3024845"/>
                <a:gd name="connsiteY184" fmla="*/ 495047 h 1160647"/>
                <a:gd name="connsiteX185" fmla="*/ 1074146 w 3024845"/>
                <a:gd name="connsiteY185" fmla="*/ 498290 h 1160647"/>
                <a:gd name="connsiteX186" fmla="*/ 1074146 w 3024845"/>
                <a:gd name="connsiteY186" fmla="*/ 490724 h 1160647"/>
                <a:gd name="connsiteX187" fmla="*/ 1076426 w 3024845"/>
                <a:gd name="connsiteY187" fmla="*/ 490724 h 1160647"/>
                <a:gd name="connsiteX188" fmla="*/ 1092387 w 3024845"/>
                <a:gd name="connsiteY188" fmla="*/ 490724 h 1160647"/>
                <a:gd name="connsiteX189" fmla="*/ 1092387 w 3024845"/>
                <a:gd name="connsiteY189" fmla="*/ 491805 h 1160647"/>
                <a:gd name="connsiteX190" fmla="*/ 1092387 w 3024845"/>
                <a:gd name="connsiteY190" fmla="*/ 499371 h 1160647"/>
                <a:gd name="connsiteX191" fmla="*/ 1122787 w 3024845"/>
                <a:gd name="connsiteY191" fmla="*/ 499371 h 1160647"/>
                <a:gd name="connsiteX192" fmla="*/ 1122787 w 3024845"/>
                <a:gd name="connsiteY192" fmla="*/ 500992 h 1160647"/>
                <a:gd name="connsiteX193" fmla="*/ 1122787 w 3024845"/>
                <a:gd name="connsiteY193" fmla="*/ 512342 h 1160647"/>
                <a:gd name="connsiteX194" fmla="*/ 1149134 w 3024845"/>
                <a:gd name="connsiteY194" fmla="*/ 512342 h 1160647"/>
                <a:gd name="connsiteX195" fmla="*/ 1149134 w 3024845"/>
                <a:gd name="connsiteY195" fmla="*/ 542606 h 1160647"/>
                <a:gd name="connsiteX196" fmla="*/ 1149894 w 3024845"/>
                <a:gd name="connsiteY196" fmla="*/ 542606 h 1160647"/>
                <a:gd name="connsiteX197" fmla="*/ 1155214 w 3024845"/>
                <a:gd name="connsiteY197" fmla="*/ 542606 h 1160647"/>
                <a:gd name="connsiteX198" fmla="*/ 1155214 w 3024845"/>
                <a:gd name="connsiteY198" fmla="*/ 543687 h 1160647"/>
                <a:gd name="connsiteX199" fmla="*/ 1155214 w 3024845"/>
                <a:gd name="connsiteY199" fmla="*/ 551254 h 1160647"/>
                <a:gd name="connsiteX200" fmla="*/ 1159268 w 3024845"/>
                <a:gd name="connsiteY200" fmla="*/ 581518 h 1160647"/>
                <a:gd name="connsiteX201" fmla="*/ 1160028 w 3024845"/>
                <a:gd name="connsiteY201" fmla="*/ 581518 h 1160647"/>
                <a:gd name="connsiteX202" fmla="*/ 1165348 w 3024845"/>
                <a:gd name="connsiteY202" fmla="*/ 581518 h 1160647"/>
                <a:gd name="connsiteX203" fmla="*/ 1165348 w 3024845"/>
                <a:gd name="connsiteY203" fmla="*/ 582329 h 1160647"/>
                <a:gd name="connsiteX204" fmla="*/ 1165348 w 3024845"/>
                <a:gd name="connsiteY204" fmla="*/ 588004 h 1160647"/>
                <a:gd name="connsiteX205" fmla="*/ 1166361 w 3024845"/>
                <a:gd name="connsiteY205" fmla="*/ 588004 h 1160647"/>
                <a:gd name="connsiteX206" fmla="*/ 1173454 w 3024845"/>
                <a:gd name="connsiteY206" fmla="*/ 588004 h 1160647"/>
                <a:gd name="connsiteX207" fmla="*/ 1173454 w 3024845"/>
                <a:gd name="connsiteY207" fmla="*/ 618269 h 1160647"/>
                <a:gd name="connsiteX208" fmla="*/ 1175481 w 3024845"/>
                <a:gd name="connsiteY208" fmla="*/ 618269 h 1160647"/>
                <a:gd name="connsiteX209" fmla="*/ 1189668 w 3024845"/>
                <a:gd name="connsiteY209" fmla="*/ 618269 h 1160647"/>
                <a:gd name="connsiteX210" fmla="*/ 1189668 w 3024845"/>
                <a:gd name="connsiteY210" fmla="*/ 642048 h 1160647"/>
                <a:gd name="connsiteX211" fmla="*/ 1191695 w 3024845"/>
                <a:gd name="connsiteY211" fmla="*/ 643669 h 1160647"/>
                <a:gd name="connsiteX212" fmla="*/ 1191695 w 3024845"/>
                <a:gd name="connsiteY212" fmla="*/ 655019 h 1160647"/>
                <a:gd name="connsiteX213" fmla="*/ 1192455 w 3024845"/>
                <a:gd name="connsiteY213" fmla="*/ 655019 h 1160647"/>
                <a:gd name="connsiteX214" fmla="*/ 1197775 w 3024845"/>
                <a:gd name="connsiteY214" fmla="*/ 655019 h 1160647"/>
                <a:gd name="connsiteX215" fmla="*/ 1197775 w 3024845"/>
                <a:gd name="connsiteY215" fmla="*/ 678798 h 1160647"/>
                <a:gd name="connsiteX216" fmla="*/ 1199041 w 3024845"/>
                <a:gd name="connsiteY216" fmla="*/ 678798 h 1160647"/>
                <a:gd name="connsiteX217" fmla="*/ 1207908 w 3024845"/>
                <a:gd name="connsiteY217" fmla="*/ 678798 h 1160647"/>
                <a:gd name="connsiteX218" fmla="*/ 1209935 w 3024845"/>
                <a:gd name="connsiteY218" fmla="*/ 682852 h 1160647"/>
                <a:gd name="connsiteX219" fmla="*/ 1209935 w 3024845"/>
                <a:gd name="connsiteY219" fmla="*/ 696093 h 1160647"/>
                <a:gd name="connsiteX220" fmla="*/ 1211455 w 3024845"/>
                <a:gd name="connsiteY220" fmla="*/ 694201 h 1160647"/>
                <a:gd name="connsiteX221" fmla="*/ 1222095 w 3024845"/>
                <a:gd name="connsiteY221" fmla="*/ 680960 h 1160647"/>
                <a:gd name="connsiteX222" fmla="*/ 1250469 w 3024845"/>
                <a:gd name="connsiteY222" fmla="*/ 680960 h 1160647"/>
                <a:gd name="connsiteX223" fmla="*/ 1250469 w 3024845"/>
                <a:gd name="connsiteY223" fmla="*/ 767431 h 1160647"/>
                <a:gd name="connsiteX224" fmla="*/ 1251229 w 3024845"/>
                <a:gd name="connsiteY224" fmla="*/ 767431 h 1160647"/>
                <a:gd name="connsiteX225" fmla="*/ 1256549 w 3024845"/>
                <a:gd name="connsiteY225" fmla="*/ 767431 h 1160647"/>
                <a:gd name="connsiteX226" fmla="*/ 1257309 w 3024845"/>
                <a:gd name="connsiteY226" fmla="*/ 766080 h 1160647"/>
                <a:gd name="connsiteX227" fmla="*/ 1262629 w 3024845"/>
                <a:gd name="connsiteY227" fmla="*/ 756622 h 1160647"/>
                <a:gd name="connsiteX228" fmla="*/ 1262629 w 3024845"/>
                <a:gd name="connsiteY228" fmla="*/ 758514 h 1160647"/>
                <a:gd name="connsiteX229" fmla="*/ 1262629 w 3024845"/>
                <a:gd name="connsiteY229" fmla="*/ 771755 h 1160647"/>
                <a:gd name="connsiteX230" fmla="*/ 1266682 w 3024845"/>
                <a:gd name="connsiteY230" fmla="*/ 726358 h 1160647"/>
                <a:gd name="connsiteX231" fmla="*/ 1267442 w 3024845"/>
                <a:gd name="connsiteY231" fmla="*/ 726358 h 1160647"/>
                <a:gd name="connsiteX232" fmla="*/ 1272762 w 3024845"/>
                <a:gd name="connsiteY232" fmla="*/ 726358 h 1160647"/>
                <a:gd name="connsiteX233" fmla="*/ 1272762 w 3024845"/>
                <a:gd name="connsiteY233" fmla="*/ 661504 h 1160647"/>
                <a:gd name="connsiteX234" fmla="*/ 1273776 w 3024845"/>
                <a:gd name="connsiteY234" fmla="*/ 661504 h 1160647"/>
                <a:gd name="connsiteX235" fmla="*/ 1280869 w 3024845"/>
                <a:gd name="connsiteY235" fmla="*/ 661504 h 1160647"/>
                <a:gd name="connsiteX236" fmla="*/ 1293029 w 3024845"/>
                <a:gd name="connsiteY236" fmla="*/ 618269 h 1160647"/>
                <a:gd name="connsiteX237" fmla="*/ 1294296 w 3024845"/>
                <a:gd name="connsiteY237" fmla="*/ 618269 h 1160647"/>
                <a:gd name="connsiteX238" fmla="*/ 1303163 w 3024845"/>
                <a:gd name="connsiteY238" fmla="*/ 618269 h 1160647"/>
                <a:gd name="connsiteX239" fmla="*/ 1313296 w 3024845"/>
                <a:gd name="connsiteY239" fmla="*/ 661504 h 1160647"/>
                <a:gd name="connsiteX240" fmla="*/ 1314309 w 3024845"/>
                <a:gd name="connsiteY240" fmla="*/ 661504 h 1160647"/>
                <a:gd name="connsiteX241" fmla="*/ 1321403 w 3024845"/>
                <a:gd name="connsiteY241" fmla="*/ 661504 h 1160647"/>
                <a:gd name="connsiteX242" fmla="*/ 1321403 w 3024845"/>
                <a:gd name="connsiteY242" fmla="*/ 700416 h 1160647"/>
                <a:gd name="connsiteX243" fmla="*/ 1323176 w 3024845"/>
                <a:gd name="connsiteY243" fmla="*/ 700416 h 1160647"/>
                <a:gd name="connsiteX244" fmla="*/ 1335590 w 3024845"/>
                <a:gd name="connsiteY244" fmla="*/ 700416 h 1160647"/>
                <a:gd name="connsiteX245" fmla="*/ 1335590 w 3024845"/>
                <a:gd name="connsiteY245" fmla="*/ 702578 h 1160647"/>
                <a:gd name="connsiteX246" fmla="*/ 1335590 w 3024845"/>
                <a:gd name="connsiteY246" fmla="*/ 717710 h 1160647"/>
                <a:gd name="connsiteX247" fmla="*/ 1339643 w 3024845"/>
                <a:gd name="connsiteY247" fmla="*/ 715549 h 1160647"/>
                <a:gd name="connsiteX248" fmla="*/ 1339643 w 3024845"/>
                <a:gd name="connsiteY248" fmla="*/ 700416 h 1160647"/>
                <a:gd name="connsiteX249" fmla="*/ 1341163 w 3024845"/>
                <a:gd name="connsiteY249" fmla="*/ 700416 h 1160647"/>
                <a:gd name="connsiteX250" fmla="*/ 1351803 w 3024845"/>
                <a:gd name="connsiteY250" fmla="*/ 700416 h 1160647"/>
                <a:gd name="connsiteX251" fmla="*/ 1351803 w 3024845"/>
                <a:gd name="connsiteY251" fmla="*/ 702037 h 1160647"/>
                <a:gd name="connsiteX252" fmla="*/ 1351803 w 3024845"/>
                <a:gd name="connsiteY252" fmla="*/ 713387 h 1160647"/>
                <a:gd name="connsiteX253" fmla="*/ 1382204 w 3024845"/>
                <a:gd name="connsiteY253" fmla="*/ 713387 h 1160647"/>
                <a:gd name="connsiteX254" fmla="*/ 1382204 w 3024845"/>
                <a:gd name="connsiteY254" fmla="*/ 676637 h 1160647"/>
                <a:gd name="connsiteX255" fmla="*/ 1383470 w 3024845"/>
                <a:gd name="connsiteY255" fmla="*/ 676637 h 1160647"/>
                <a:gd name="connsiteX256" fmla="*/ 1392337 w 3024845"/>
                <a:gd name="connsiteY256" fmla="*/ 676637 h 1160647"/>
                <a:gd name="connsiteX257" fmla="*/ 1392337 w 3024845"/>
                <a:gd name="connsiteY257" fmla="*/ 698254 h 1160647"/>
                <a:gd name="connsiteX258" fmla="*/ 1394364 w 3024845"/>
                <a:gd name="connsiteY258" fmla="*/ 665828 h 1160647"/>
                <a:gd name="connsiteX259" fmla="*/ 1416657 w 3024845"/>
                <a:gd name="connsiteY259" fmla="*/ 665828 h 1160647"/>
                <a:gd name="connsiteX260" fmla="*/ 1416657 w 3024845"/>
                <a:gd name="connsiteY260" fmla="*/ 664206 h 1160647"/>
                <a:gd name="connsiteX261" fmla="*/ 1416657 w 3024845"/>
                <a:gd name="connsiteY261" fmla="*/ 652857 h 1160647"/>
                <a:gd name="connsiteX262" fmla="*/ 1417417 w 3024845"/>
                <a:gd name="connsiteY262" fmla="*/ 652857 h 1160647"/>
                <a:gd name="connsiteX263" fmla="*/ 1422737 w 3024845"/>
                <a:gd name="connsiteY263" fmla="*/ 652857 h 1160647"/>
                <a:gd name="connsiteX264" fmla="*/ 1422737 w 3024845"/>
                <a:gd name="connsiteY264" fmla="*/ 650966 h 1160647"/>
                <a:gd name="connsiteX265" fmla="*/ 1422737 w 3024845"/>
                <a:gd name="connsiteY265" fmla="*/ 637725 h 1160647"/>
                <a:gd name="connsiteX266" fmla="*/ 1426791 w 3024845"/>
                <a:gd name="connsiteY266" fmla="*/ 644210 h 1160647"/>
                <a:gd name="connsiteX267" fmla="*/ 1429071 w 3024845"/>
                <a:gd name="connsiteY267" fmla="*/ 644210 h 1160647"/>
                <a:gd name="connsiteX268" fmla="*/ 1445031 w 3024845"/>
                <a:gd name="connsiteY268" fmla="*/ 644210 h 1160647"/>
                <a:gd name="connsiteX269" fmla="*/ 1445031 w 3024845"/>
                <a:gd name="connsiteY269" fmla="*/ 643399 h 1160647"/>
                <a:gd name="connsiteX270" fmla="*/ 1445031 w 3024845"/>
                <a:gd name="connsiteY270" fmla="*/ 637725 h 1160647"/>
                <a:gd name="connsiteX271" fmla="*/ 1445791 w 3024845"/>
                <a:gd name="connsiteY271" fmla="*/ 637725 h 1160647"/>
                <a:gd name="connsiteX272" fmla="*/ 1451111 w 3024845"/>
                <a:gd name="connsiteY272" fmla="*/ 637725 h 1160647"/>
                <a:gd name="connsiteX273" fmla="*/ 1451111 w 3024845"/>
                <a:gd name="connsiteY273" fmla="*/ 639076 h 1160647"/>
                <a:gd name="connsiteX274" fmla="*/ 1451111 w 3024845"/>
                <a:gd name="connsiteY274" fmla="*/ 648534 h 1160647"/>
                <a:gd name="connsiteX275" fmla="*/ 1489618 w 3024845"/>
                <a:gd name="connsiteY275" fmla="*/ 648534 h 1160647"/>
                <a:gd name="connsiteX276" fmla="*/ 1489618 w 3024845"/>
                <a:gd name="connsiteY276" fmla="*/ 786887 h 1160647"/>
                <a:gd name="connsiteX277" fmla="*/ 1491138 w 3024845"/>
                <a:gd name="connsiteY277" fmla="*/ 786887 h 1160647"/>
                <a:gd name="connsiteX278" fmla="*/ 1501778 w 3024845"/>
                <a:gd name="connsiteY278" fmla="*/ 786887 h 1160647"/>
                <a:gd name="connsiteX279" fmla="*/ 1501778 w 3024845"/>
                <a:gd name="connsiteY279" fmla="*/ 773917 h 1160647"/>
                <a:gd name="connsiteX280" fmla="*/ 1505832 w 3024845"/>
                <a:gd name="connsiteY280" fmla="*/ 773917 h 1160647"/>
                <a:gd name="connsiteX281" fmla="*/ 1505832 w 3024845"/>
                <a:gd name="connsiteY281" fmla="*/ 786887 h 1160647"/>
                <a:gd name="connsiteX282" fmla="*/ 1536232 w 3024845"/>
                <a:gd name="connsiteY282" fmla="*/ 786887 h 1160647"/>
                <a:gd name="connsiteX283" fmla="*/ 1536232 w 3024845"/>
                <a:gd name="connsiteY283" fmla="*/ 756622 h 1160647"/>
                <a:gd name="connsiteX284" fmla="*/ 1548392 w 3024845"/>
                <a:gd name="connsiteY284" fmla="*/ 756622 h 1160647"/>
                <a:gd name="connsiteX285" fmla="*/ 1560552 w 3024845"/>
                <a:gd name="connsiteY285" fmla="*/ 754461 h 1160647"/>
                <a:gd name="connsiteX286" fmla="*/ 1564606 w 3024845"/>
                <a:gd name="connsiteY286" fmla="*/ 756622 h 1160647"/>
                <a:gd name="connsiteX287" fmla="*/ 1574739 w 3024845"/>
                <a:gd name="connsiteY287" fmla="*/ 756622 h 1160647"/>
                <a:gd name="connsiteX288" fmla="*/ 1574739 w 3024845"/>
                <a:gd name="connsiteY288" fmla="*/ 786887 h 1160647"/>
                <a:gd name="connsiteX289" fmla="*/ 1582846 w 3024845"/>
                <a:gd name="connsiteY289" fmla="*/ 786887 h 1160647"/>
                <a:gd name="connsiteX290" fmla="*/ 1582846 w 3024845"/>
                <a:gd name="connsiteY290" fmla="*/ 804182 h 1160647"/>
                <a:gd name="connsiteX291" fmla="*/ 1592182 w 3024845"/>
                <a:gd name="connsiteY291" fmla="*/ 805087 h 1160647"/>
                <a:gd name="connsiteX292" fmla="*/ 1605140 w 3024845"/>
                <a:gd name="connsiteY292" fmla="*/ 805087 h 1160647"/>
                <a:gd name="connsiteX293" fmla="*/ 1605140 w 3024845"/>
                <a:gd name="connsiteY293" fmla="*/ 789049 h 1160647"/>
                <a:gd name="connsiteX294" fmla="*/ 1673096 w 3024845"/>
                <a:gd name="connsiteY294" fmla="*/ 789049 h 1160647"/>
                <a:gd name="connsiteX295" fmla="*/ 1673096 w 3024845"/>
                <a:gd name="connsiteY295" fmla="*/ 703796 h 1160647"/>
                <a:gd name="connsiteX296" fmla="*/ 1745104 w 3024845"/>
                <a:gd name="connsiteY296" fmla="*/ 703796 h 1160647"/>
                <a:gd name="connsiteX297" fmla="*/ 1745104 w 3024845"/>
                <a:gd name="connsiteY297" fmla="*/ 782564 h 1160647"/>
                <a:gd name="connsiteX298" fmla="*/ 1747008 w 3024845"/>
                <a:gd name="connsiteY298" fmla="*/ 782564 h 1160647"/>
                <a:gd name="connsiteX299" fmla="*/ 1748250 w 3024845"/>
                <a:gd name="connsiteY299" fmla="*/ 805087 h 1160647"/>
                <a:gd name="connsiteX300" fmla="*/ 1757926 w 3024845"/>
                <a:gd name="connsiteY300" fmla="*/ 805087 h 1160647"/>
                <a:gd name="connsiteX301" fmla="*/ 1759168 w 3024845"/>
                <a:gd name="connsiteY301" fmla="*/ 782564 h 1160647"/>
                <a:gd name="connsiteX302" fmla="*/ 1765248 w 3024845"/>
                <a:gd name="connsiteY302" fmla="*/ 782564 h 1160647"/>
                <a:gd name="connsiteX303" fmla="*/ 1766490 w 3024845"/>
                <a:gd name="connsiteY303" fmla="*/ 805087 h 1160647"/>
                <a:gd name="connsiteX304" fmla="*/ 1817112 w 3024845"/>
                <a:gd name="connsiteY304" fmla="*/ 805087 h 1160647"/>
                <a:gd name="connsiteX305" fmla="*/ 1817112 w 3024845"/>
                <a:gd name="connsiteY305" fmla="*/ 642059 h 1160647"/>
                <a:gd name="connsiteX306" fmla="*/ 2014439 w 3024845"/>
                <a:gd name="connsiteY306" fmla="*/ 642059 h 1160647"/>
                <a:gd name="connsiteX307" fmla="*/ 2014439 w 3024845"/>
                <a:gd name="connsiteY307" fmla="*/ 805087 h 1160647"/>
                <a:gd name="connsiteX308" fmla="*/ 2033136 w 3024845"/>
                <a:gd name="connsiteY308" fmla="*/ 805087 h 1160647"/>
                <a:gd name="connsiteX309" fmla="*/ 2033136 w 3024845"/>
                <a:gd name="connsiteY309" fmla="*/ 722394 h 1160647"/>
                <a:gd name="connsiteX310" fmla="*/ 2128256 w 3024845"/>
                <a:gd name="connsiteY310" fmla="*/ 722394 h 1160647"/>
                <a:gd name="connsiteX311" fmla="*/ 2140186 w 3024845"/>
                <a:gd name="connsiteY311" fmla="*/ 404253 h 1160647"/>
                <a:gd name="connsiteX312" fmla="*/ 2128026 w 3024845"/>
                <a:gd name="connsiteY312" fmla="*/ 382635 h 1160647"/>
                <a:gd name="connsiteX313" fmla="*/ 2121946 w 3024845"/>
                <a:gd name="connsiteY313" fmla="*/ 378311 h 1160647"/>
                <a:gd name="connsiteX314" fmla="*/ 2130053 w 3024845"/>
                <a:gd name="connsiteY314" fmla="*/ 354532 h 1160647"/>
                <a:gd name="connsiteX315" fmla="*/ 2130053 w 3024845"/>
                <a:gd name="connsiteY315" fmla="*/ 337238 h 1160647"/>
                <a:gd name="connsiteX316" fmla="*/ 2144240 w 3024845"/>
                <a:gd name="connsiteY316" fmla="*/ 337238 h 1160647"/>
                <a:gd name="connsiteX317" fmla="*/ 2144240 w 3024845"/>
                <a:gd name="connsiteY317" fmla="*/ 315620 h 1160647"/>
                <a:gd name="connsiteX318" fmla="*/ 2146266 w 3024845"/>
                <a:gd name="connsiteY318" fmla="*/ 311296 h 1160647"/>
                <a:gd name="connsiteX319" fmla="*/ 2146266 w 3024845"/>
                <a:gd name="connsiteY319" fmla="*/ 233472 h 1160647"/>
                <a:gd name="connsiteX320" fmla="*/ 2144240 w 3024845"/>
                <a:gd name="connsiteY320" fmla="*/ 226987 h 1160647"/>
                <a:gd name="connsiteX321" fmla="*/ 2150320 w 3024845"/>
                <a:gd name="connsiteY321" fmla="*/ 220501 h 1160647"/>
                <a:gd name="connsiteX322" fmla="*/ 2150320 w 3024845"/>
                <a:gd name="connsiteY322" fmla="*/ 162133 h 1160647"/>
                <a:gd name="connsiteX323" fmla="*/ 2152346 w 3024845"/>
                <a:gd name="connsiteY323" fmla="*/ 157810 h 1160647"/>
                <a:gd name="connsiteX324" fmla="*/ 2152346 w 3024845"/>
                <a:gd name="connsiteY324" fmla="*/ 101604 h 1160647"/>
                <a:gd name="connsiteX325" fmla="*/ 2154373 w 3024845"/>
                <a:gd name="connsiteY325" fmla="*/ 82148 h 1160647"/>
                <a:gd name="connsiteX326" fmla="*/ 2158427 w 3024845"/>
                <a:gd name="connsiteY326" fmla="*/ 99442 h 1160647"/>
                <a:gd name="connsiteX327" fmla="*/ 2160453 w 3024845"/>
                <a:gd name="connsiteY327" fmla="*/ 157810 h 1160647"/>
                <a:gd name="connsiteX328" fmla="*/ 2162480 w 3024845"/>
                <a:gd name="connsiteY328" fmla="*/ 220501 h 1160647"/>
                <a:gd name="connsiteX329" fmla="*/ 2168560 w 3024845"/>
                <a:gd name="connsiteY329" fmla="*/ 226987 h 1160647"/>
                <a:gd name="connsiteX330" fmla="*/ 2166533 w 3024845"/>
                <a:gd name="connsiteY330" fmla="*/ 233472 h 1160647"/>
                <a:gd name="connsiteX331" fmla="*/ 2166533 w 3024845"/>
                <a:gd name="connsiteY331" fmla="*/ 311296 h 1160647"/>
                <a:gd name="connsiteX332" fmla="*/ 2168560 w 3024845"/>
                <a:gd name="connsiteY332" fmla="*/ 315620 h 1160647"/>
                <a:gd name="connsiteX333" fmla="*/ 2168560 w 3024845"/>
                <a:gd name="connsiteY333" fmla="*/ 337238 h 1160647"/>
                <a:gd name="connsiteX334" fmla="*/ 2182747 w 3024845"/>
                <a:gd name="connsiteY334" fmla="*/ 337238 h 1160647"/>
                <a:gd name="connsiteX335" fmla="*/ 2182747 w 3024845"/>
                <a:gd name="connsiteY335" fmla="*/ 354532 h 1160647"/>
                <a:gd name="connsiteX336" fmla="*/ 2190854 w 3024845"/>
                <a:gd name="connsiteY336" fmla="*/ 378311 h 1160647"/>
                <a:gd name="connsiteX337" fmla="*/ 2184774 w 3024845"/>
                <a:gd name="connsiteY337" fmla="*/ 382635 h 1160647"/>
                <a:gd name="connsiteX338" fmla="*/ 2172613 w 3024845"/>
                <a:gd name="connsiteY338" fmla="*/ 404253 h 1160647"/>
                <a:gd name="connsiteX339" fmla="*/ 2180720 w 3024845"/>
                <a:gd name="connsiteY339" fmla="*/ 657181 h 1160647"/>
                <a:gd name="connsiteX340" fmla="*/ 2245574 w 3024845"/>
                <a:gd name="connsiteY340" fmla="*/ 657181 h 1160647"/>
                <a:gd name="connsiteX341" fmla="*/ 2245574 w 3024845"/>
                <a:gd name="connsiteY341" fmla="*/ 732843 h 1160647"/>
                <a:gd name="connsiteX342" fmla="*/ 2253681 w 3024845"/>
                <a:gd name="connsiteY342" fmla="*/ 732843 h 1160647"/>
                <a:gd name="connsiteX343" fmla="*/ 2255708 w 3024845"/>
                <a:gd name="connsiteY343" fmla="*/ 726358 h 1160647"/>
                <a:gd name="connsiteX344" fmla="*/ 2261788 w 3024845"/>
                <a:gd name="connsiteY344" fmla="*/ 726358 h 1160647"/>
                <a:gd name="connsiteX345" fmla="*/ 2263815 w 3024845"/>
                <a:gd name="connsiteY345" fmla="*/ 735005 h 1160647"/>
                <a:gd name="connsiteX346" fmla="*/ 2275975 w 3024845"/>
                <a:gd name="connsiteY346" fmla="*/ 735005 h 1160647"/>
                <a:gd name="connsiteX347" fmla="*/ 2275975 w 3024845"/>
                <a:gd name="connsiteY347" fmla="*/ 728519 h 1160647"/>
                <a:gd name="connsiteX348" fmla="*/ 2298268 w 3024845"/>
                <a:gd name="connsiteY348" fmla="*/ 728519 h 1160647"/>
                <a:gd name="connsiteX349" fmla="*/ 2298268 w 3024845"/>
                <a:gd name="connsiteY349" fmla="*/ 735005 h 1160647"/>
                <a:gd name="connsiteX350" fmla="*/ 2318535 w 3024845"/>
                <a:gd name="connsiteY350" fmla="*/ 735005 h 1160647"/>
                <a:gd name="connsiteX351" fmla="*/ 2318535 w 3024845"/>
                <a:gd name="connsiteY351" fmla="*/ 780402 h 1160647"/>
                <a:gd name="connsiteX352" fmla="*/ 2332722 w 3024845"/>
                <a:gd name="connsiteY352" fmla="*/ 780402 h 1160647"/>
                <a:gd name="connsiteX353" fmla="*/ 2332722 w 3024845"/>
                <a:gd name="connsiteY353" fmla="*/ 767431 h 1160647"/>
                <a:gd name="connsiteX354" fmla="*/ 2348936 w 3024845"/>
                <a:gd name="connsiteY354" fmla="*/ 767431 h 1160647"/>
                <a:gd name="connsiteX355" fmla="*/ 2348936 w 3024845"/>
                <a:gd name="connsiteY355" fmla="*/ 588004 h 1160647"/>
                <a:gd name="connsiteX356" fmla="*/ 2355016 w 3024845"/>
                <a:gd name="connsiteY356" fmla="*/ 581518 h 1160647"/>
                <a:gd name="connsiteX357" fmla="*/ 2427977 w 3024845"/>
                <a:gd name="connsiteY357" fmla="*/ 581518 h 1160647"/>
                <a:gd name="connsiteX358" fmla="*/ 2427977 w 3024845"/>
                <a:gd name="connsiteY358" fmla="*/ 590166 h 1160647"/>
                <a:gd name="connsiteX359" fmla="*/ 2438110 w 3024845"/>
                <a:gd name="connsiteY359" fmla="*/ 590166 h 1160647"/>
                <a:gd name="connsiteX360" fmla="*/ 2438110 w 3024845"/>
                <a:gd name="connsiteY360" fmla="*/ 704740 h 1160647"/>
                <a:gd name="connsiteX361" fmla="*/ 2460404 w 3024845"/>
                <a:gd name="connsiteY361" fmla="*/ 704740 h 1160647"/>
                <a:gd name="connsiteX362" fmla="*/ 2460404 w 3024845"/>
                <a:gd name="connsiteY362" fmla="*/ 637725 h 1160647"/>
                <a:gd name="connsiteX363" fmla="*/ 2486751 w 3024845"/>
                <a:gd name="connsiteY363" fmla="*/ 637725 h 1160647"/>
                <a:gd name="connsiteX364" fmla="*/ 2490804 w 3024845"/>
                <a:gd name="connsiteY364" fmla="*/ 633401 h 1160647"/>
                <a:gd name="connsiteX365" fmla="*/ 2498911 w 3024845"/>
                <a:gd name="connsiteY365" fmla="*/ 633401 h 1160647"/>
                <a:gd name="connsiteX366" fmla="*/ 2502964 w 3024845"/>
                <a:gd name="connsiteY366" fmla="*/ 637725 h 1160647"/>
                <a:gd name="connsiteX367" fmla="*/ 2525258 w 3024845"/>
                <a:gd name="connsiteY367" fmla="*/ 637725 h 1160647"/>
                <a:gd name="connsiteX368" fmla="*/ 2525258 w 3024845"/>
                <a:gd name="connsiteY368" fmla="*/ 520989 h 1160647"/>
                <a:gd name="connsiteX369" fmla="*/ 2582005 w 3024845"/>
                <a:gd name="connsiteY369" fmla="*/ 510180 h 1160647"/>
                <a:gd name="connsiteX370" fmla="*/ 2582005 w 3024845"/>
                <a:gd name="connsiteY370" fmla="*/ 511261 h 1160647"/>
                <a:gd name="connsiteX371" fmla="*/ 2582005 w 3024845"/>
                <a:gd name="connsiteY371" fmla="*/ 518827 h 1160647"/>
                <a:gd name="connsiteX372" fmla="*/ 2608352 w 3024845"/>
                <a:gd name="connsiteY372" fmla="*/ 518827 h 1160647"/>
                <a:gd name="connsiteX373" fmla="*/ 2608352 w 3024845"/>
                <a:gd name="connsiteY373" fmla="*/ 773917 h 1160647"/>
                <a:gd name="connsiteX374" fmla="*/ 2630646 w 3024845"/>
                <a:gd name="connsiteY374" fmla="*/ 773917 h 1160647"/>
                <a:gd name="connsiteX375" fmla="*/ 2630646 w 3024845"/>
                <a:gd name="connsiteY375" fmla="*/ 769593 h 1160647"/>
                <a:gd name="connsiteX376" fmla="*/ 2642806 w 3024845"/>
                <a:gd name="connsiteY376" fmla="*/ 769593 h 1160647"/>
                <a:gd name="connsiteX377" fmla="*/ 2642806 w 3024845"/>
                <a:gd name="connsiteY377" fmla="*/ 773917 h 1160647"/>
                <a:gd name="connsiteX378" fmla="*/ 2667126 w 3024845"/>
                <a:gd name="connsiteY378" fmla="*/ 773917 h 1160647"/>
                <a:gd name="connsiteX379" fmla="*/ 2667126 w 3024845"/>
                <a:gd name="connsiteY379" fmla="*/ 760946 h 1160647"/>
                <a:gd name="connsiteX380" fmla="*/ 2695500 w 3024845"/>
                <a:gd name="connsiteY380" fmla="*/ 760946 h 1160647"/>
                <a:gd name="connsiteX381" fmla="*/ 2707660 w 3024845"/>
                <a:gd name="connsiteY381" fmla="*/ 756622 h 1160647"/>
                <a:gd name="connsiteX382" fmla="*/ 2727927 w 3024845"/>
                <a:gd name="connsiteY382" fmla="*/ 760946 h 1160647"/>
                <a:gd name="connsiteX383" fmla="*/ 2727927 w 3024845"/>
                <a:gd name="connsiteY383" fmla="*/ 743652 h 1160647"/>
                <a:gd name="connsiteX384" fmla="*/ 2736034 w 3024845"/>
                <a:gd name="connsiteY384" fmla="*/ 743652 h 1160647"/>
                <a:gd name="connsiteX385" fmla="*/ 2736034 w 3024845"/>
                <a:gd name="connsiteY385" fmla="*/ 730681 h 1160647"/>
                <a:gd name="connsiteX386" fmla="*/ 2792781 w 3024845"/>
                <a:gd name="connsiteY386" fmla="*/ 730681 h 1160647"/>
                <a:gd name="connsiteX387" fmla="*/ 2792781 w 3024845"/>
                <a:gd name="connsiteY387" fmla="*/ 700416 h 1160647"/>
                <a:gd name="connsiteX388" fmla="*/ 2811021 w 3024845"/>
                <a:gd name="connsiteY388" fmla="*/ 700416 h 1160647"/>
                <a:gd name="connsiteX389" fmla="*/ 2811021 w 3024845"/>
                <a:gd name="connsiteY389" fmla="*/ 693931 h 1160647"/>
                <a:gd name="connsiteX390" fmla="*/ 2823181 w 3024845"/>
                <a:gd name="connsiteY390" fmla="*/ 693931 h 1160647"/>
                <a:gd name="connsiteX391" fmla="*/ 2823181 w 3024845"/>
                <a:gd name="connsiteY391" fmla="*/ 700416 h 1160647"/>
                <a:gd name="connsiteX392" fmla="*/ 2839395 w 3024845"/>
                <a:gd name="connsiteY392" fmla="*/ 700416 h 1160647"/>
                <a:gd name="connsiteX393" fmla="*/ 2839395 w 3024845"/>
                <a:gd name="connsiteY393" fmla="*/ 750137 h 1160647"/>
                <a:gd name="connsiteX394" fmla="*/ 2871822 w 3024845"/>
                <a:gd name="connsiteY394" fmla="*/ 750137 h 1160647"/>
                <a:gd name="connsiteX395" fmla="*/ 2871822 w 3024845"/>
                <a:gd name="connsiteY395" fmla="*/ 724196 h 1160647"/>
                <a:gd name="connsiteX396" fmla="*/ 2910329 w 3024845"/>
                <a:gd name="connsiteY396" fmla="*/ 724196 h 1160647"/>
                <a:gd name="connsiteX397" fmla="*/ 2910329 w 3024845"/>
                <a:gd name="connsiteY397" fmla="*/ 693931 h 1160647"/>
                <a:gd name="connsiteX398" fmla="*/ 2958970 w 3024845"/>
                <a:gd name="connsiteY398" fmla="*/ 693931 h 1160647"/>
                <a:gd name="connsiteX399" fmla="*/ 2958970 w 3024845"/>
                <a:gd name="connsiteY399" fmla="*/ 805087 h 1160647"/>
                <a:gd name="connsiteX400" fmla="*/ 2958970 w 3024845"/>
                <a:gd name="connsiteY400" fmla="*/ 818866 h 1160647"/>
                <a:gd name="connsiteX401" fmla="*/ 3024845 w 3024845"/>
                <a:gd name="connsiteY401" fmla="*/ 818866 h 1160647"/>
                <a:gd name="connsiteX402" fmla="*/ 3024845 w 3024845"/>
                <a:gd name="connsiteY402" fmla="*/ 1160647 h 1160647"/>
                <a:gd name="connsiteX403" fmla="*/ 145862 w 3024845"/>
                <a:gd name="connsiteY403" fmla="*/ 1160647 h 1160647"/>
                <a:gd name="connsiteX404" fmla="*/ 2054 w 3024845"/>
                <a:gd name="connsiteY404" fmla="*/ 1158314 h 1160647"/>
                <a:gd name="connsiteX405" fmla="*/ 0 w 3024845"/>
                <a:gd name="connsiteY405" fmla="*/ 724196 h 1160647"/>
                <a:gd name="connsiteX406" fmla="*/ 20267 w 3024845"/>
                <a:gd name="connsiteY406" fmla="*/ 724196 h 1160647"/>
                <a:gd name="connsiteX407" fmla="*/ 20774 w 3024845"/>
                <a:gd name="connsiteY407" fmla="*/ 723115 h 1160647"/>
                <a:gd name="connsiteX408" fmla="*/ 24320 w 3024845"/>
                <a:gd name="connsiteY408" fmla="*/ 715549 h 1160647"/>
                <a:gd name="connsiteX409" fmla="*/ 26094 w 3024845"/>
                <a:gd name="connsiteY409" fmla="*/ 715819 h 1160647"/>
                <a:gd name="connsiteX410" fmla="*/ 38507 w 3024845"/>
                <a:gd name="connsiteY410" fmla="*/ 717710 h 1160647"/>
                <a:gd name="connsiteX411" fmla="*/ 39014 w 3024845"/>
                <a:gd name="connsiteY411" fmla="*/ 719062 h 1160647"/>
                <a:gd name="connsiteX412" fmla="*/ 42560 w 3024845"/>
                <a:gd name="connsiteY412" fmla="*/ 728519 h 1160647"/>
                <a:gd name="connsiteX413" fmla="*/ 68907 w 3024845"/>
                <a:gd name="connsiteY413" fmla="*/ 730681 h 1160647"/>
                <a:gd name="connsiteX414" fmla="*/ 68907 w 3024845"/>
                <a:gd name="connsiteY414" fmla="*/ 607460 h 1160647"/>
                <a:gd name="connsiteX415" fmla="*/ 70934 w 3024845"/>
                <a:gd name="connsiteY415" fmla="*/ 607460 h 1160647"/>
                <a:gd name="connsiteX416" fmla="*/ 85121 w 3024845"/>
                <a:gd name="connsiteY416" fmla="*/ 607460 h 1160647"/>
                <a:gd name="connsiteX417" fmla="*/ 85121 w 3024845"/>
                <a:gd name="connsiteY417" fmla="*/ 471268 h 1160647"/>
                <a:gd name="connsiteX418" fmla="*/ 86894 w 3024845"/>
                <a:gd name="connsiteY418" fmla="*/ 471268 h 1160647"/>
                <a:gd name="connsiteX419" fmla="*/ 99308 w 3024845"/>
                <a:gd name="connsiteY419" fmla="*/ 471268 h 1160647"/>
                <a:gd name="connsiteX420" fmla="*/ 99308 w 3024845"/>
                <a:gd name="connsiteY420" fmla="*/ 356694 h 1160647"/>
                <a:gd name="connsiteX421" fmla="*/ 103361 w 3024845"/>
                <a:gd name="connsiteY421" fmla="*/ 328590 h 1160647"/>
                <a:gd name="connsiteX422" fmla="*/ 105388 w 3024845"/>
                <a:gd name="connsiteY422" fmla="*/ 328590 h 1160647"/>
                <a:gd name="connsiteX423" fmla="*/ 119575 w 3024845"/>
                <a:gd name="connsiteY423" fmla="*/ 328590 h 1160647"/>
                <a:gd name="connsiteX424" fmla="*/ 156055 w 3024845"/>
                <a:gd name="connsiteY424" fmla="*/ 246443 h 1160647"/>
                <a:gd name="connsiteX425" fmla="*/ 160109 w 3024845"/>
                <a:gd name="connsiteY425" fmla="*/ 0 h 1160647"/>
                <a:gd name="connsiteX0" fmla="*/ 160109 w 3024845"/>
                <a:gd name="connsiteY0" fmla="*/ 0 h 1160647"/>
                <a:gd name="connsiteX1" fmla="*/ 162135 w 3024845"/>
                <a:gd name="connsiteY1" fmla="*/ 246443 h 1160647"/>
                <a:gd name="connsiteX2" fmla="*/ 200642 w 3024845"/>
                <a:gd name="connsiteY2" fmla="*/ 326429 h 1160647"/>
                <a:gd name="connsiteX3" fmla="*/ 202669 w 3024845"/>
                <a:gd name="connsiteY3" fmla="*/ 326429 h 1160647"/>
                <a:gd name="connsiteX4" fmla="*/ 216856 w 3024845"/>
                <a:gd name="connsiteY4" fmla="*/ 326429 h 1160647"/>
                <a:gd name="connsiteX5" fmla="*/ 216856 w 3024845"/>
                <a:gd name="connsiteY5" fmla="*/ 350208 h 1160647"/>
                <a:gd name="connsiteX6" fmla="*/ 217363 w 3024845"/>
                <a:gd name="connsiteY6" fmla="*/ 351019 h 1160647"/>
                <a:gd name="connsiteX7" fmla="*/ 220909 w 3024845"/>
                <a:gd name="connsiteY7" fmla="*/ 356694 h 1160647"/>
                <a:gd name="connsiteX8" fmla="*/ 220909 w 3024845"/>
                <a:gd name="connsiteY8" fmla="*/ 471268 h 1160647"/>
                <a:gd name="connsiteX9" fmla="*/ 223189 w 3024845"/>
                <a:gd name="connsiteY9" fmla="*/ 471268 h 1160647"/>
                <a:gd name="connsiteX10" fmla="*/ 239150 w 3024845"/>
                <a:gd name="connsiteY10" fmla="*/ 471268 h 1160647"/>
                <a:gd name="connsiteX11" fmla="*/ 239150 w 3024845"/>
                <a:gd name="connsiteY11" fmla="*/ 611783 h 1160647"/>
                <a:gd name="connsiteX12" fmla="*/ 240670 w 3024845"/>
                <a:gd name="connsiteY12" fmla="*/ 611513 h 1160647"/>
                <a:gd name="connsiteX13" fmla="*/ 251310 w 3024845"/>
                <a:gd name="connsiteY13" fmla="*/ 609622 h 1160647"/>
                <a:gd name="connsiteX14" fmla="*/ 249283 w 3024845"/>
                <a:gd name="connsiteY14" fmla="*/ 698254 h 1160647"/>
                <a:gd name="connsiteX15" fmla="*/ 250803 w 3024845"/>
                <a:gd name="connsiteY15" fmla="*/ 698525 h 1160647"/>
                <a:gd name="connsiteX16" fmla="*/ 261443 w 3024845"/>
                <a:gd name="connsiteY16" fmla="*/ 700416 h 1160647"/>
                <a:gd name="connsiteX17" fmla="*/ 261696 w 3024845"/>
                <a:gd name="connsiteY17" fmla="*/ 701227 h 1160647"/>
                <a:gd name="connsiteX18" fmla="*/ 263470 w 3024845"/>
                <a:gd name="connsiteY18" fmla="*/ 706902 h 1160647"/>
                <a:gd name="connsiteX19" fmla="*/ 264230 w 3024845"/>
                <a:gd name="connsiteY19" fmla="*/ 704470 h 1160647"/>
                <a:gd name="connsiteX20" fmla="*/ 269550 w 3024845"/>
                <a:gd name="connsiteY20" fmla="*/ 687446 h 1160647"/>
                <a:gd name="connsiteX21" fmla="*/ 271323 w 3024845"/>
                <a:gd name="connsiteY21" fmla="*/ 687446 h 1160647"/>
                <a:gd name="connsiteX22" fmla="*/ 283737 w 3024845"/>
                <a:gd name="connsiteY22" fmla="*/ 687446 h 1160647"/>
                <a:gd name="connsiteX23" fmla="*/ 283737 w 3024845"/>
                <a:gd name="connsiteY23" fmla="*/ 719872 h 1160647"/>
                <a:gd name="connsiteX24" fmla="*/ 284750 w 3024845"/>
                <a:gd name="connsiteY24" fmla="*/ 720413 h 1160647"/>
                <a:gd name="connsiteX25" fmla="*/ 291844 w 3024845"/>
                <a:gd name="connsiteY25" fmla="*/ 724196 h 1160647"/>
                <a:gd name="connsiteX26" fmla="*/ 291844 w 3024845"/>
                <a:gd name="connsiteY26" fmla="*/ 725547 h 1160647"/>
                <a:gd name="connsiteX27" fmla="*/ 291844 w 3024845"/>
                <a:gd name="connsiteY27" fmla="*/ 735005 h 1160647"/>
                <a:gd name="connsiteX28" fmla="*/ 336431 w 3024845"/>
                <a:gd name="connsiteY28" fmla="*/ 735005 h 1160647"/>
                <a:gd name="connsiteX29" fmla="*/ 336431 w 3024845"/>
                <a:gd name="connsiteY29" fmla="*/ 736086 h 1160647"/>
                <a:gd name="connsiteX30" fmla="*/ 336431 w 3024845"/>
                <a:gd name="connsiteY30" fmla="*/ 743652 h 1160647"/>
                <a:gd name="connsiteX31" fmla="*/ 338457 w 3024845"/>
                <a:gd name="connsiteY31" fmla="*/ 743652 h 1160647"/>
                <a:gd name="connsiteX32" fmla="*/ 352644 w 3024845"/>
                <a:gd name="connsiteY32" fmla="*/ 743652 h 1160647"/>
                <a:gd name="connsiteX33" fmla="*/ 352644 w 3024845"/>
                <a:gd name="connsiteY33" fmla="*/ 713387 h 1160647"/>
                <a:gd name="connsiteX34" fmla="*/ 397231 w 3024845"/>
                <a:gd name="connsiteY34" fmla="*/ 713387 h 1160647"/>
                <a:gd name="connsiteX35" fmla="*/ 397231 w 3024845"/>
                <a:gd name="connsiteY35" fmla="*/ 712036 h 1160647"/>
                <a:gd name="connsiteX36" fmla="*/ 397231 w 3024845"/>
                <a:gd name="connsiteY36" fmla="*/ 702578 h 1160647"/>
                <a:gd name="connsiteX37" fmla="*/ 398245 w 3024845"/>
                <a:gd name="connsiteY37" fmla="*/ 702578 h 1160647"/>
                <a:gd name="connsiteX38" fmla="*/ 405338 w 3024845"/>
                <a:gd name="connsiteY38" fmla="*/ 702578 h 1160647"/>
                <a:gd name="connsiteX39" fmla="*/ 405338 w 3024845"/>
                <a:gd name="connsiteY39" fmla="*/ 700687 h 1160647"/>
                <a:gd name="connsiteX40" fmla="*/ 405338 w 3024845"/>
                <a:gd name="connsiteY40" fmla="*/ 687446 h 1160647"/>
                <a:gd name="connsiteX41" fmla="*/ 406098 w 3024845"/>
                <a:gd name="connsiteY41" fmla="*/ 687446 h 1160647"/>
                <a:gd name="connsiteX42" fmla="*/ 411418 w 3024845"/>
                <a:gd name="connsiteY42" fmla="*/ 687446 h 1160647"/>
                <a:gd name="connsiteX43" fmla="*/ 411418 w 3024845"/>
                <a:gd name="connsiteY43" fmla="*/ 686365 h 1160647"/>
                <a:gd name="connsiteX44" fmla="*/ 411418 w 3024845"/>
                <a:gd name="connsiteY44" fmla="*/ 678798 h 1160647"/>
                <a:gd name="connsiteX45" fmla="*/ 413445 w 3024845"/>
                <a:gd name="connsiteY45" fmla="*/ 678798 h 1160647"/>
                <a:gd name="connsiteX46" fmla="*/ 427632 w 3024845"/>
                <a:gd name="connsiteY46" fmla="*/ 678798 h 1160647"/>
                <a:gd name="connsiteX47" fmla="*/ 427632 w 3024845"/>
                <a:gd name="connsiteY47" fmla="*/ 679879 h 1160647"/>
                <a:gd name="connsiteX48" fmla="*/ 427632 w 3024845"/>
                <a:gd name="connsiteY48" fmla="*/ 687446 h 1160647"/>
                <a:gd name="connsiteX49" fmla="*/ 449925 w 3024845"/>
                <a:gd name="connsiteY49" fmla="*/ 687446 h 1160647"/>
                <a:gd name="connsiteX50" fmla="*/ 449925 w 3024845"/>
                <a:gd name="connsiteY50" fmla="*/ 685554 h 1160647"/>
                <a:gd name="connsiteX51" fmla="*/ 449925 w 3024845"/>
                <a:gd name="connsiteY51" fmla="*/ 672313 h 1160647"/>
                <a:gd name="connsiteX52" fmla="*/ 451699 w 3024845"/>
                <a:gd name="connsiteY52" fmla="*/ 672313 h 1160647"/>
                <a:gd name="connsiteX53" fmla="*/ 464112 w 3024845"/>
                <a:gd name="connsiteY53" fmla="*/ 672313 h 1160647"/>
                <a:gd name="connsiteX54" fmla="*/ 464112 w 3024845"/>
                <a:gd name="connsiteY54" fmla="*/ 696093 h 1160647"/>
                <a:gd name="connsiteX55" fmla="*/ 465126 w 3024845"/>
                <a:gd name="connsiteY55" fmla="*/ 696093 h 1160647"/>
                <a:gd name="connsiteX56" fmla="*/ 472219 w 3024845"/>
                <a:gd name="connsiteY56" fmla="*/ 696093 h 1160647"/>
                <a:gd name="connsiteX57" fmla="*/ 472219 w 3024845"/>
                <a:gd name="connsiteY57" fmla="*/ 695012 h 1160647"/>
                <a:gd name="connsiteX58" fmla="*/ 472219 w 3024845"/>
                <a:gd name="connsiteY58" fmla="*/ 687446 h 1160647"/>
                <a:gd name="connsiteX59" fmla="*/ 473992 w 3024845"/>
                <a:gd name="connsiteY59" fmla="*/ 687446 h 1160647"/>
                <a:gd name="connsiteX60" fmla="*/ 486406 w 3024845"/>
                <a:gd name="connsiteY60" fmla="*/ 687446 h 1160647"/>
                <a:gd name="connsiteX61" fmla="*/ 486406 w 3024845"/>
                <a:gd name="connsiteY61" fmla="*/ 713387 h 1160647"/>
                <a:gd name="connsiteX62" fmla="*/ 488433 w 3024845"/>
                <a:gd name="connsiteY62" fmla="*/ 713387 h 1160647"/>
                <a:gd name="connsiteX63" fmla="*/ 502619 w 3024845"/>
                <a:gd name="connsiteY63" fmla="*/ 713387 h 1160647"/>
                <a:gd name="connsiteX64" fmla="*/ 502619 w 3024845"/>
                <a:gd name="connsiteY64" fmla="*/ 715008 h 1160647"/>
                <a:gd name="connsiteX65" fmla="*/ 502619 w 3024845"/>
                <a:gd name="connsiteY65" fmla="*/ 726358 h 1160647"/>
                <a:gd name="connsiteX66" fmla="*/ 503379 w 3024845"/>
                <a:gd name="connsiteY66" fmla="*/ 726358 h 1160647"/>
                <a:gd name="connsiteX67" fmla="*/ 508700 w 3024845"/>
                <a:gd name="connsiteY67" fmla="*/ 726358 h 1160647"/>
                <a:gd name="connsiteX68" fmla="*/ 508700 w 3024845"/>
                <a:gd name="connsiteY68" fmla="*/ 725547 h 1160647"/>
                <a:gd name="connsiteX69" fmla="*/ 508700 w 3024845"/>
                <a:gd name="connsiteY69" fmla="*/ 719872 h 1160647"/>
                <a:gd name="connsiteX70" fmla="*/ 539100 w 3024845"/>
                <a:gd name="connsiteY70" fmla="*/ 719872 h 1160647"/>
                <a:gd name="connsiteX71" fmla="*/ 539100 w 3024845"/>
                <a:gd name="connsiteY71" fmla="*/ 743652 h 1160647"/>
                <a:gd name="connsiteX72" fmla="*/ 540113 w 3024845"/>
                <a:gd name="connsiteY72" fmla="*/ 743652 h 1160647"/>
                <a:gd name="connsiteX73" fmla="*/ 547207 w 3024845"/>
                <a:gd name="connsiteY73" fmla="*/ 743652 h 1160647"/>
                <a:gd name="connsiteX74" fmla="*/ 547207 w 3024845"/>
                <a:gd name="connsiteY74" fmla="*/ 744733 h 1160647"/>
                <a:gd name="connsiteX75" fmla="*/ 547207 w 3024845"/>
                <a:gd name="connsiteY75" fmla="*/ 752299 h 1160647"/>
                <a:gd name="connsiteX76" fmla="*/ 547967 w 3024845"/>
                <a:gd name="connsiteY76" fmla="*/ 752299 h 1160647"/>
                <a:gd name="connsiteX77" fmla="*/ 553287 w 3024845"/>
                <a:gd name="connsiteY77" fmla="*/ 752299 h 1160647"/>
                <a:gd name="connsiteX78" fmla="*/ 553287 w 3024845"/>
                <a:gd name="connsiteY78" fmla="*/ 750137 h 1160647"/>
                <a:gd name="connsiteX79" fmla="*/ 553287 w 3024845"/>
                <a:gd name="connsiteY79" fmla="*/ 735005 h 1160647"/>
                <a:gd name="connsiteX80" fmla="*/ 554300 w 3024845"/>
                <a:gd name="connsiteY80" fmla="*/ 735005 h 1160647"/>
                <a:gd name="connsiteX81" fmla="*/ 561394 w 3024845"/>
                <a:gd name="connsiteY81" fmla="*/ 735005 h 1160647"/>
                <a:gd name="connsiteX82" fmla="*/ 561394 w 3024845"/>
                <a:gd name="connsiteY82" fmla="*/ 736086 h 1160647"/>
                <a:gd name="connsiteX83" fmla="*/ 561394 w 3024845"/>
                <a:gd name="connsiteY83" fmla="*/ 743652 h 1160647"/>
                <a:gd name="connsiteX84" fmla="*/ 566714 w 3024845"/>
                <a:gd name="connsiteY84" fmla="*/ 741659 h 1160647"/>
                <a:gd name="connsiteX85" fmla="*/ 567474 w 3024845"/>
                <a:gd name="connsiteY85" fmla="*/ 740679 h 1160647"/>
                <a:gd name="connsiteX86" fmla="*/ 567474 w 3024845"/>
                <a:gd name="connsiteY86" fmla="*/ 735005 h 1160647"/>
                <a:gd name="connsiteX87" fmla="*/ 605981 w 3024845"/>
                <a:gd name="connsiteY87" fmla="*/ 735005 h 1160647"/>
                <a:gd name="connsiteX88" fmla="*/ 605981 w 3024845"/>
                <a:gd name="connsiteY88" fmla="*/ 758784 h 1160647"/>
                <a:gd name="connsiteX89" fmla="*/ 608007 w 3024845"/>
                <a:gd name="connsiteY89" fmla="*/ 758784 h 1160647"/>
                <a:gd name="connsiteX90" fmla="*/ 622194 w 3024845"/>
                <a:gd name="connsiteY90" fmla="*/ 758784 h 1160647"/>
                <a:gd name="connsiteX91" fmla="*/ 622194 w 3024845"/>
                <a:gd name="connsiteY91" fmla="*/ 759865 h 1160647"/>
                <a:gd name="connsiteX92" fmla="*/ 622194 w 3024845"/>
                <a:gd name="connsiteY92" fmla="*/ 767431 h 1160647"/>
                <a:gd name="connsiteX93" fmla="*/ 623968 w 3024845"/>
                <a:gd name="connsiteY93" fmla="*/ 767431 h 1160647"/>
                <a:gd name="connsiteX94" fmla="*/ 636381 w 3024845"/>
                <a:gd name="connsiteY94" fmla="*/ 767431 h 1160647"/>
                <a:gd name="connsiteX95" fmla="*/ 636381 w 3024845"/>
                <a:gd name="connsiteY95" fmla="*/ 743652 h 1160647"/>
                <a:gd name="connsiteX96" fmla="*/ 637394 w 3024845"/>
                <a:gd name="connsiteY96" fmla="*/ 743652 h 1160647"/>
                <a:gd name="connsiteX97" fmla="*/ 644488 w 3024845"/>
                <a:gd name="connsiteY97" fmla="*/ 743652 h 1160647"/>
                <a:gd name="connsiteX98" fmla="*/ 644488 w 3024845"/>
                <a:gd name="connsiteY98" fmla="*/ 711225 h 1160647"/>
                <a:gd name="connsiteX99" fmla="*/ 645501 w 3024845"/>
                <a:gd name="connsiteY99" fmla="*/ 711225 h 1160647"/>
                <a:gd name="connsiteX100" fmla="*/ 652595 w 3024845"/>
                <a:gd name="connsiteY100" fmla="*/ 711225 h 1160647"/>
                <a:gd name="connsiteX101" fmla="*/ 652595 w 3024845"/>
                <a:gd name="connsiteY101" fmla="*/ 709334 h 1160647"/>
                <a:gd name="connsiteX102" fmla="*/ 652595 w 3024845"/>
                <a:gd name="connsiteY102" fmla="*/ 696093 h 1160647"/>
                <a:gd name="connsiteX103" fmla="*/ 651328 w 3024845"/>
                <a:gd name="connsiteY103" fmla="*/ 694471 h 1160647"/>
                <a:gd name="connsiteX104" fmla="*/ 656648 w 3024845"/>
                <a:gd name="connsiteY104" fmla="*/ 683122 h 1160647"/>
                <a:gd name="connsiteX105" fmla="*/ 664755 w 3024845"/>
                <a:gd name="connsiteY105" fmla="*/ 711225 h 1160647"/>
                <a:gd name="connsiteX106" fmla="*/ 665515 w 3024845"/>
                <a:gd name="connsiteY106" fmla="*/ 711225 h 1160647"/>
                <a:gd name="connsiteX107" fmla="*/ 670835 w 3024845"/>
                <a:gd name="connsiteY107" fmla="*/ 711225 h 1160647"/>
                <a:gd name="connsiteX108" fmla="*/ 670835 w 3024845"/>
                <a:gd name="connsiteY108" fmla="*/ 605298 h 1160647"/>
                <a:gd name="connsiteX109" fmla="*/ 672355 w 3024845"/>
                <a:gd name="connsiteY109" fmla="*/ 605298 h 1160647"/>
                <a:gd name="connsiteX110" fmla="*/ 682995 w 3024845"/>
                <a:gd name="connsiteY110" fmla="*/ 605298 h 1160647"/>
                <a:gd name="connsiteX111" fmla="*/ 682995 w 3024845"/>
                <a:gd name="connsiteY111" fmla="*/ 557739 h 1160647"/>
                <a:gd name="connsiteX112" fmla="*/ 709342 w 3024845"/>
                <a:gd name="connsiteY112" fmla="*/ 557739 h 1160647"/>
                <a:gd name="connsiteX113" fmla="*/ 709342 w 3024845"/>
                <a:gd name="connsiteY113" fmla="*/ 536121 h 1160647"/>
                <a:gd name="connsiteX114" fmla="*/ 743796 w 3024845"/>
                <a:gd name="connsiteY114" fmla="*/ 536121 h 1160647"/>
                <a:gd name="connsiteX115" fmla="*/ 743796 w 3024845"/>
                <a:gd name="connsiteY115" fmla="*/ 538553 h 1160647"/>
                <a:gd name="connsiteX116" fmla="*/ 743796 w 3024845"/>
                <a:gd name="connsiteY116" fmla="*/ 555577 h 1160647"/>
                <a:gd name="connsiteX117" fmla="*/ 746076 w 3024845"/>
                <a:gd name="connsiteY117" fmla="*/ 555577 h 1160647"/>
                <a:gd name="connsiteX118" fmla="*/ 762036 w 3024845"/>
                <a:gd name="connsiteY118" fmla="*/ 555577 h 1160647"/>
                <a:gd name="connsiteX119" fmla="*/ 762036 w 3024845"/>
                <a:gd name="connsiteY119" fmla="*/ 603136 h 1160647"/>
                <a:gd name="connsiteX120" fmla="*/ 763049 w 3024845"/>
                <a:gd name="connsiteY120" fmla="*/ 603136 h 1160647"/>
                <a:gd name="connsiteX121" fmla="*/ 770143 w 3024845"/>
                <a:gd name="connsiteY121" fmla="*/ 603136 h 1160647"/>
                <a:gd name="connsiteX122" fmla="*/ 784330 w 3024845"/>
                <a:gd name="connsiteY122" fmla="*/ 607460 h 1160647"/>
                <a:gd name="connsiteX123" fmla="*/ 784330 w 3024845"/>
                <a:gd name="connsiteY123" fmla="*/ 646372 h 1160647"/>
                <a:gd name="connsiteX124" fmla="*/ 785343 w 3024845"/>
                <a:gd name="connsiteY124" fmla="*/ 646372 h 1160647"/>
                <a:gd name="connsiteX125" fmla="*/ 792436 w 3024845"/>
                <a:gd name="connsiteY125" fmla="*/ 646372 h 1160647"/>
                <a:gd name="connsiteX126" fmla="*/ 792436 w 3024845"/>
                <a:gd name="connsiteY126" fmla="*/ 647993 h 1160647"/>
                <a:gd name="connsiteX127" fmla="*/ 792436 w 3024845"/>
                <a:gd name="connsiteY127" fmla="*/ 659342 h 1160647"/>
                <a:gd name="connsiteX128" fmla="*/ 794463 w 3024845"/>
                <a:gd name="connsiteY128" fmla="*/ 659342 h 1160647"/>
                <a:gd name="connsiteX129" fmla="*/ 808650 w 3024845"/>
                <a:gd name="connsiteY129" fmla="*/ 659342 h 1160647"/>
                <a:gd name="connsiteX130" fmla="*/ 814730 w 3024845"/>
                <a:gd name="connsiteY130" fmla="*/ 665828 h 1160647"/>
                <a:gd name="connsiteX131" fmla="*/ 814730 w 3024845"/>
                <a:gd name="connsiteY131" fmla="*/ 687446 h 1160647"/>
                <a:gd name="connsiteX132" fmla="*/ 817010 w 3024845"/>
                <a:gd name="connsiteY132" fmla="*/ 687446 h 1160647"/>
                <a:gd name="connsiteX133" fmla="*/ 832970 w 3024845"/>
                <a:gd name="connsiteY133" fmla="*/ 687446 h 1160647"/>
                <a:gd name="connsiteX134" fmla="*/ 832970 w 3024845"/>
                <a:gd name="connsiteY134" fmla="*/ 688526 h 1160647"/>
                <a:gd name="connsiteX135" fmla="*/ 832970 w 3024845"/>
                <a:gd name="connsiteY135" fmla="*/ 696093 h 1160647"/>
                <a:gd name="connsiteX136" fmla="*/ 834237 w 3024845"/>
                <a:gd name="connsiteY136" fmla="*/ 696093 h 1160647"/>
                <a:gd name="connsiteX137" fmla="*/ 843104 w 3024845"/>
                <a:gd name="connsiteY137" fmla="*/ 696093 h 1160647"/>
                <a:gd name="connsiteX138" fmla="*/ 843104 w 3024845"/>
                <a:gd name="connsiteY138" fmla="*/ 698254 h 1160647"/>
                <a:gd name="connsiteX139" fmla="*/ 843104 w 3024845"/>
                <a:gd name="connsiteY139" fmla="*/ 713387 h 1160647"/>
                <a:gd name="connsiteX140" fmla="*/ 847157 w 3024845"/>
                <a:gd name="connsiteY140" fmla="*/ 711495 h 1160647"/>
                <a:gd name="connsiteX141" fmla="*/ 847157 w 3024845"/>
                <a:gd name="connsiteY141" fmla="*/ 698254 h 1160647"/>
                <a:gd name="connsiteX142" fmla="*/ 848170 w 3024845"/>
                <a:gd name="connsiteY142" fmla="*/ 698254 h 1160647"/>
                <a:gd name="connsiteX143" fmla="*/ 855264 w 3024845"/>
                <a:gd name="connsiteY143" fmla="*/ 698254 h 1160647"/>
                <a:gd name="connsiteX144" fmla="*/ 855264 w 3024845"/>
                <a:gd name="connsiteY144" fmla="*/ 699876 h 1160647"/>
                <a:gd name="connsiteX145" fmla="*/ 855264 w 3024845"/>
                <a:gd name="connsiteY145" fmla="*/ 711225 h 1160647"/>
                <a:gd name="connsiteX146" fmla="*/ 856024 w 3024845"/>
                <a:gd name="connsiteY146" fmla="*/ 711225 h 1160647"/>
                <a:gd name="connsiteX147" fmla="*/ 861344 w 3024845"/>
                <a:gd name="connsiteY147" fmla="*/ 711225 h 1160647"/>
                <a:gd name="connsiteX148" fmla="*/ 909984 w 3024845"/>
                <a:gd name="connsiteY148" fmla="*/ 706902 h 1160647"/>
                <a:gd name="connsiteX149" fmla="*/ 909984 w 3024845"/>
                <a:gd name="connsiteY149" fmla="*/ 708253 h 1160647"/>
                <a:gd name="connsiteX150" fmla="*/ 909984 w 3024845"/>
                <a:gd name="connsiteY150" fmla="*/ 717710 h 1160647"/>
                <a:gd name="connsiteX151" fmla="*/ 910744 w 3024845"/>
                <a:gd name="connsiteY151" fmla="*/ 717710 h 1160647"/>
                <a:gd name="connsiteX152" fmla="*/ 916065 w 3024845"/>
                <a:gd name="connsiteY152" fmla="*/ 717710 h 1160647"/>
                <a:gd name="connsiteX153" fmla="*/ 916065 w 3024845"/>
                <a:gd name="connsiteY153" fmla="*/ 719872 h 1160647"/>
                <a:gd name="connsiteX154" fmla="*/ 916065 w 3024845"/>
                <a:gd name="connsiteY154" fmla="*/ 735005 h 1160647"/>
                <a:gd name="connsiteX155" fmla="*/ 918091 w 3024845"/>
                <a:gd name="connsiteY155" fmla="*/ 733654 h 1160647"/>
                <a:gd name="connsiteX156" fmla="*/ 932278 w 3024845"/>
                <a:gd name="connsiteY156" fmla="*/ 724196 h 1160647"/>
                <a:gd name="connsiteX157" fmla="*/ 938358 w 3024845"/>
                <a:gd name="connsiteY157" fmla="*/ 683122 h 1160647"/>
                <a:gd name="connsiteX158" fmla="*/ 939118 w 3024845"/>
                <a:gd name="connsiteY158" fmla="*/ 682852 h 1160647"/>
                <a:gd name="connsiteX159" fmla="*/ 944438 w 3024845"/>
                <a:gd name="connsiteY159" fmla="*/ 680960 h 1160647"/>
                <a:gd name="connsiteX160" fmla="*/ 946465 w 3024845"/>
                <a:gd name="connsiteY160" fmla="*/ 611783 h 1160647"/>
                <a:gd name="connsiteX161" fmla="*/ 948492 w 3024845"/>
                <a:gd name="connsiteY161" fmla="*/ 680960 h 1160647"/>
                <a:gd name="connsiteX162" fmla="*/ 949252 w 3024845"/>
                <a:gd name="connsiteY162" fmla="*/ 681230 h 1160647"/>
                <a:gd name="connsiteX163" fmla="*/ 954572 w 3024845"/>
                <a:gd name="connsiteY163" fmla="*/ 683122 h 1160647"/>
                <a:gd name="connsiteX164" fmla="*/ 954572 w 3024845"/>
                <a:gd name="connsiteY164" fmla="*/ 596651 h 1160647"/>
                <a:gd name="connsiteX165" fmla="*/ 958625 w 3024845"/>
                <a:gd name="connsiteY165" fmla="*/ 564224 h 1160647"/>
                <a:gd name="connsiteX166" fmla="*/ 997132 w 3024845"/>
                <a:gd name="connsiteY166" fmla="*/ 564224 h 1160647"/>
                <a:gd name="connsiteX167" fmla="*/ 997132 w 3024845"/>
                <a:gd name="connsiteY167" fmla="*/ 596651 h 1160647"/>
                <a:gd name="connsiteX168" fmla="*/ 997892 w 3024845"/>
                <a:gd name="connsiteY168" fmla="*/ 596651 h 1160647"/>
                <a:gd name="connsiteX169" fmla="*/ 1003212 w 3024845"/>
                <a:gd name="connsiteY169" fmla="*/ 596651 h 1160647"/>
                <a:gd name="connsiteX170" fmla="*/ 1003212 w 3024845"/>
                <a:gd name="connsiteY170" fmla="*/ 514503 h 1160647"/>
                <a:gd name="connsiteX171" fmla="*/ 1004986 w 3024845"/>
                <a:gd name="connsiteY171" fmla="*/ 514503 h 1160647"/>
                <a:gd name="connsiteX172" fmla="*/ 1017399 w 3024845"/>
                <a:gd name="connsiteY172" fmla="*/ 514503 h 1160647"/>
                <a:gd name="connsiteX173" fmla="*/ 1017399 w 3024845"/>
                <a:gd name="connsiteY173" fmla="*/ 512612 h 1160647"/>
                <a:gd name="connsiteX174" fmla="*/ 1017399 w 3024845"/>
                <a:gd name="connsiteY174" fmla="*/ 499371 h 1160647"/>
                <a:gd name="connsiteX175" fmla="*/ 1039693 w 3024845"/>
                <a:gd name="connsiteY175" fmla="*/ 499371 h 1160647"/>
                <a:gd name="connsiteX176" fmla="*/ 1039693 w 3024845"/>
                <a:gd name="connsiteY176" fmla="*/ 498290 h 1160647"/>
                <a:gd name="connsiteX177" fmla="*/ 1039693 w 3024845"/>
                <a:gd name="connsiteY177" fmla="*/ 490724 h 1160647"/>
                <a:gd name="connsiteX178" fmla="*/ 1041466 w 3024845"/>
                <a:gd name="connsiteY178" fmla="*/ 490724 h 1160647"/>
                <a:gd name="connsiteX179" fmla="*/ 1053880 w 3024845"/>
                <a:gd name="connsiteY179" fmla="*/ 490724 h 1160647"/>
                <a:gd name="connsiteX180" fmla="*/ 1053880 w 3024845"/>
                <a:gd name="connsiteY180" fmla="*/ 491805 h 1160647"/>
                <a:gd name="connsiteX181" fmla="*/ 1053880 w 3024845"/>
                <a:gd name="connsiteY181" fmla="*/ 499371 h 1160647"/>
                <a:gd name="connsiteX182" fmla="*/ 1054640 w 3024845"/>
                <a:gd name="connsiteY182" fmla="*/ 499371 h 1160647"/>
                <a:gd name="connsiteX183" fmla="*/ 1059960 w 3024845"/>
                <a:gd name="connsiteY183" fmla="*/ 499371 h 1160647"/>
                <a:gd name="connsiteX184" fmla="*/ 1070093 w 3024845"/>
                <a:gd name="connsiteY184" fmla="*/ 495047 h 1160647"/>
                <a:gd name="connsiteX185" fmla="*/ 1074146 w 3024845"/>
                <a:gd name="connsiteY185" fmla="*/ 498290 h 1160647"/>
                <a:gd name="connsiteX186" fmla="*/ 1074146 w 3024845"/>
                <a:gd name="connsiteY186" fmla="*/ 490724 h 1160647"/>
                <a:gd name="connsiteX187" fmla="*/ 1076426 w 3024845"/>
                <a:gd name="connsiteY187" fmla="*/ 490724 h 1160647"/>
                <a:gd name="connsiteX188" fmla="*/ 1092387 w 3024845"/>
                <a:gd name="connsiteY188" fmla="*/ 490724 h 1160647"/>
                <a:gd name="connsiteX189" fmla="*/ 1092387 w 3024845"/>
                <a:gd name="connsiteY189" fmla="*/ 491805 h 1160647"/>
                <a:gd name="connsiteX190" fmla="*/ 1092387 w 3024845"/>
                <a:gd name="connsiteY190" fmla="*/ 499371 h 1160647"/>
                <a:gd name="connsiteX191" fmla="*/ 1122787 w 3024845"/>
                <a:gd name="connsiteY191" fmla="*/ 499371 h 1160647"/>
                <a:gd name="connsiteX192" fmla="*/ 1122787 w 3024845"/>
                <a:gd name="connsiteY192" fmla="*/ 500992 h 1160647"/>
                <a:gd name="connsiteX193" fmla="*/ 1122787 w 3024845"/>
                <a:gd name="connsiteY193" fmla="*/ 512342 h 1160647"/>
                <a:gd name="connsiteX194" fmla="*/ 1149134 w 3024845"/>
                <a:gd name="connsiteY194" fmla="*/ 512342 h 1160647"/>
                <a:gd name="connsiteX195" fmla="*/ 1149134 w 3024845"/>
                <a:gd name="connsiteY195" fmla="*/ 542606 h 1160647"/>
                <a:gd name="connsiteX196" fmla="*/ 1149894 w 3024845"/>
                <a:gd name="connsiteY196" fmla="*/ 542606 h 1160647"/>
                <a:gd name="connsiteX197" fmla="*/ 1155214 w 3024845"/>
                <a:gd name="connsiteY197" fmla="*/ 542606 h 1160647"/>
                <a:gd name="connsiteX198" fmla="*/ 1155214 w 3024845"/>
                <a:gd name="connsiteY198" fmla="*/ 543687 h 1160647"/>
                <a:gd name="connsiteX199" fmla="*/ 1155214 w 3024845"/>
                <a:gd name="connsiteY199" fmla="*/ 551254 h 1160647"/>
                <a:gd name="connsiteX200" fmla="*/ 1159268 w 3024845"/>
                <a:gd name="connsiteY200" fmla="*/ 581518 h 1160647"/>
                <a:gd name="connsiteX201" fmla="*/ 1160028 w 3024845"/>
                <a:gd name="connsiteY201" fmla="*/ 581518 h 1160647"/>
                <a:gd name="connsiteX202" fmla="*/ 1165348 w 3024845"/>
                <a:gd name="connsiteY202" fmla="*/ 581518 h 1160647"/>
                <a:gd name="connsiteX203" fmla="*/ 1165348 w 3024845"/>
                <a:gd name="connsiteY203" fmla="*/ 582329 h 1160647"/>
                <a:gd name="connsiteX204" fmla="*/ 1165348 w 3024845"/>
                <a:gd name="connsiteY204" fmla="*/ 588004 h 1160647"/>
                <a:gd name="connsiteX205" fmla="*/ 1166361 w 3024845"/>
                <a:gd name="connsiteY205" fmla="*/ 588004 h 1160647"/>
                <a:gd name="connsiteX206" fmla="*/ 1173454 w 3024845"/>
                <a:gd name="connsiteY206" fmla="*/ 588004 h 1160647"/>
                <a:gd name="connsiteX207" fmla="*/ 1173454 w 3024845"/>
                <a:gd name="connsiteY207" fmla="*/ 618269 h 1160647"/>
                <a:gd name="connsiteX208" fmla="*/ 1175481 w 3024845"/>
                <a:gd name="connsiteY208" fmla="*/ 618269 h 1160647"/>
                <a:gd name="connsiteX209" fmla="*/ 1189668 w 3024845"/>
                <a:gd name="connsiteY209" fmla="*/ 618269 h 1160647"/>
                <a:gd name="connsiteX210" fmla="*/ 1189668 w 3024845"/>
                <a:gd name="connsiteY210" fmla="*/ 642048 h 1160647"/>
                <a:gd name="connsiteX211" fmla="*/ 1191695 w 3024845"/>
                <a:gd name="connsiteY211" fmla="*/ 643669 h 1160647"/>
                <a:gd name="connsiteX212" fmla="*/ 1191695 w 3024845"/>
                <a:gd name="connsiteY212" fmla="*/ 655019 h 1160647"/>
                <a:gd name="connsiteX213" fmla="*/ 1192455 w 3024845"/>
                <a:gd name="connsiteY213" fmla="*/ 655019 h 1160647"/>
                <a:gd name="connsiteX214" fmla="*/ 1197775 w 3024845"/>
                <a:gd name="connsiteY214" fmla="*/ 655019 h 1160647"/>
                <a:gd name="connsiteX215" fmla="*/ 1197775 w 3024845"/>
                <a:gd name="connsiteY215" fmla="*/ 678798 h 1160647"/>
                <a:gd name="connsiteX216" fmla="*/ 1199041 w 3024845"/>
                <a:gd name="connsiteY216" fmla="*/ 678798 h 1160647"/>
                <a:gd name="connsiteX217" fmla="*/ 1207908 w 3024845"/>
                <a:gd name="connsiteY217" fmla="*/ 678798 h 1160647"/>
                <a:gd name="connsiteX218" fmla="*/ 1209935 w 3024845"/>
                <a:gd name="connsiteY218" fmla="*/ 682852 h 1160647"/>
                <a:gd name="connsiteX219" fmla="*/ 1209935 w 3024845"/>
                <a:gd name="connsiteY219" fmla="*/ 696093 h 1160647"/>
                <a:gd name="connsiteX220" fmla="*/ 1211455 w 3024845"/>
                <a:gd name="connsiteY220" fmla="*/ 694201 h 1160647"/>
                <a:gd name="connsiteX221" fmla="*/ 1222095 w 3024845"/>
                <a:gd name="connsiteY221" fmla="*/ 680960 h 1160647"/>
                <a:gd name="connsiteX222" fmla="*/ 1250469 w 3024845"/>
                <a:gd name="connsiteY222" fmla="*/ 680960 h 1160647"/>
                <a:gd name="connsiteX223" fmla="*/ 1250469 w 3024845"/>
                <a:gd name="connsiteY223" fmla="*/ 767431 h 1160647"/>
                <a:gd name="connsiteX224" fmla="*/ 1251229 w 3024845"/>
                <a:gd name="connsiteY224" fmla="*/ 767431 h 1160647"/>
                <a:gd name="connsiteX225" fmla="*/ 1256549 w 3024845"/>
                <a:gd name="connsiteY225" fmla="*/ 767431 h 1160647"/>
                <a:gd name="connsiteX226" fmla="*/ 1257309 w 3024845"/>
                <a:gd name="connsiteY226" fmla="*/ 766080 h 1160647"/>
                <a:gd name="connsiteX227" fmla="*/ 1262629 w 3024845"/>
                <a:gd name="connsiteY227" fmla="*/ 756622 h 1160647"/>
                <a:gd name="connsiteX228" fmla="*/ 1262629 w 3024845"/>
                <a:gd name="connsiteY228" fmla="*/ 758514 h 1160647"/>
                <a:gd name="connsiteX229" fmla="*/ 1262629 w 3024845"/>
                <a:gd name="connsiteY229" fmla="*/ 771755 h 1160647"/>
                <a:gd name="connsiteX230" fmla="*/ 1266682 w 3024845"/>
                <a:gd name="connsiteY230" fmla="*/ 726358 h 1160647"/>
                <a:gd name="connsiteX231" fmla="*/ 1267442 w 3024845"/>
                <a:gd name="connsiteY231" fmla="*/ 726358 h 1160647"/>
                <a:gd name="connsiteX232" fmla="*/ 1272762 w 3024845"/>
                <a:gd name="connsiteY232" fmla="*/ 726358 h 1160647"/>
                <a:gd name="connsiteX233" fmla="*/ 1272762 w 3024845"/>
                <a:gd name="connsiteY233" fmla="*/ 661504 h 1160647"/>
                <a:gd name="connsiteX234" fmla="*/ 1273776 w 3024845"/>
                <a:gd name="connsiteY234" fmla="*/ 661504 h 1160647"/>
                <a:gd name="connsiteX235" fmla="*/ 1280869 w 3024845"/>
                <a:gd name="connsiteY235" fmla="*/ 661504 h 1160647"/>
                <a:gd name="connsiteX236" fmla="*/ 1293029 w 3024845"/>
                <a:gd name="connsiteY236" fmla="*/ 618269 h 1160647"/>
                <a:gd name="connsiteX237" fmla="*/ 1294296 w 3024845"/>
                <a:gd name="connsiteY237" fmla="*/ 618269 h 1160647"/>
                <a:gd name="connsiteX238" fmla="*/ 1303163 w 3024845"/>
                <a:gd name="connsiteY238" fmla="*/ 618269 h 1160647"/>
                <a:gd name="connsiteX239" fmla="*/ 1313296 w 3024845"/>
                <a:gd name="connsiteY239" fmla="*/ 661504 h 1160647"/>
                <a:gd name="connsiteX240" fmla="*/ 1314309 w 3024845"/>
                <a:gd name="connsiteY240" fmla="*/ 661504 h 1160647"/>
                <a:gd name="connsiteX241" fmla="*/ 1321403 w 3024845"/>
                <a:gd name="connsiteY241" fmla="*/ 661504 h 1160647"/>
                <a:gd name="connsiteX242" fmla="*/ 1321403 w 3024845"/>
                <a:gd name="connsiteY242" fmla="*/ 700416 h 1160647"/>
                <a:gd name="connsiteX243" fmla="*/ 1323176 w 3024845"/>
                <a:gd name="connsiteY243" fmla="*/ 700416 h 1160647"/>
                <a:gd name="connsiteX244" fmla="*/ 1335590 w 3024845"/>
                <a:gd name="connsiteY244" fmla="*/ 700416 h 1160647"/>
                <a:gd name="connsiteX245" fmla="*/ 1335590 w 3024845"/>
                <a:gd name="connsiteY245" fmla="*/ 702578 h 1160647"/>
                <a:gd name="connsiteX246" fmla="*/ 1335590 w 3024845"/>
                <a:gd name="connsiteY246" fmla="*/ 717710 h 1160647"/>
                <a:gd name="connsiteX247" fmla="*/ 1339643 w 3024845"/>
                <a:gd name="connsiteY247" fmla="*/ 715549 h 1160647"/>
                <a:gd name="connsiteX248" fmla="*/ 1339643 w 3024845"/>
                <a:gd name="connsiteY248" fmla="*/ 700416 h 1160647"/>
                <a:gd name="connsiteX249" fmla="*/ 1341163 w 3024845"/>
                <a:gd name="connsiteY249" fmla="*/ 700416 h 1160647"/>
                <a:gd name="connsiteX250" fmla="*/ 1351803 w 3024845"/>
                <a:gd name="connsiteY250" fmla="*/ 700416 h 1160647"/>
                <a:gd name="connsiteX251" fmla="*/ 1351803 w 3024845"/>
                <a:gd name="connsiteY251" fmla="*/ 702037 h 1160647"/>
                <a:gd name="connsiteX252" fmla="*/ 1351803 w 3024845"/>
                <a:gd name="connsiteY252" fmla="*/ 713387 h 1160647"/>
                <a:gd name="connsiteX253" fmla="*/ 1382204 w 3024845"/>
                <a:gd name="connsiteY253" fmla="*/ 713387 h 1160647"/>
                <a:gd name="connsiteX254" fmla="*/ 1382204 w 3024845"/>
                <a:gd name="connsiteY254" fmla="*/ 676637 h 1160647"/>
                <a:gd name="connsiteX255" fmla="*/ 1383470 w 3024845"/>
                <a:gd name="connsiteY255" fmla="*/ 676637 h 1160647"/>
                <a:gd name="connsiteX256" fmla="*/ 1392337 w 3024845"/>
                <a:gd name="connsiteY256" fmla="*/ 676637 h 1160647"/>
                <a:gd name="connsiteX257" fmla="*/ 1392337 w 3024845"/>
                <a:gd name="connsiteY257" fmla="*/ 698254 h 1160647"/>
                <a:gd name="connsiteX258" fmla="*/ 1394364 w 3024845"/>
                <a:gd name="connsiteY258" fmla="*/ 665828 h 1160647"/>
                <a:gd name="connsiteX259" fmla="*/ 1416657 w 3024845"/>
                <a:gd name="connsiteY259" fmla="*/ 665828 h 1160647"/>
                <a:gd name="connsiteX260" fmla="*/ 1416657 w 3024845"/>
                <a:gd name="connsiteY260" fmla="*/ 664206 h 1160647"/>
                <a:gd name="connsiteX261" fmla="*/ 1416657 w 3024845"/>
                <a:gd name="connsiteY261" fmla="*/ 652857 h 1160647"/>
                <a:gd name="connsiteX262" fmla="*/ 1417417 w 3024845"/>
                <a:gd name="connsiteY262" fmla="*/ 652857 h 1160647"/>
                <a:gd name="connsiteX263" fmla="*/ 1422737 w 3024845"/>
                <a:gd name="connsiteY263" fmla="*/ 652857 h 1160647"/>
                <a:gd name="connsiteX264" fmla="*/ 1422737 w 3024845"/>
                <a:gd name="connsiteY264" fmla="*/ 650966 h 1160647"/>
                <a:gd name="connsiteX265" fmla="*/ 1422737 w 3024845"/>
                <a:gd name="connsiteY265" fmla="*/ 637725 h 1160647"/>
                <a:gd name="connsiteX266" fmla="*/ 1426791 w 3024845"/>
                <a:gd name="connsiteY266" fmla="*/ 644210 h 1160647"/>
                <a:gd name="connsiteX267" fmla="*/ 1429071 w 3024845"/>
                <a:gd name="connsiteY267" fmla="*/ 644210 h 1160647"/>
                <a:gd name="connsiteX268" fmla="*/ 1445031 w 3024845"/>
                <a:gd name="connsiteY268" fmla="*/ 644210 h 1160647"/>
                <a:gd name="connsiteX269" fmla="*/ 1445031 w 3024845"/>
                <a:gd name="connsiteY269" fmla="*/ 643399 h 1160647"/>
                <a:gd name="connsiteX270" fmla="*/ 1445031 w 3024845"/>
                <a:gd name="connsiteY270" fmla="*/ 637725 h 1160647"/>
                <a:gd name="connsiteX271" fmla="*/ 1445791 w 3024845"/>
                <a:gd name="connsiteY271" fmla="*/ 637725 h 1160647"/>
                <a:gd name="connsiteX272" fmla="*/ 1451111 w 3024845"/>
                <a:gd name="connsiteY272" fmla="*/ 637725 h 1160647"/>
                <a:gd name="connsiteX273" fmla="*/ 1451111 w 3024845"/>
                <a:gd name="connsiteY273" fmla="*/ 639076 h 1160647"/>
                <a:gd name="connsiteX274" fmla="*/ 1451111 w 3024845"/>
                <a:gd name="connsiteY274" fmla="*/ 648534 h 1160647"/>
                <a:gd name="connsiteX275" fmla="*/ 1489618 w 3024845"/>
                <a:gd name="connsiteY275" fmla="*/ 648534 h 1160647"/>
                <a:gd name="connsiteX276" fmla="*/ 1489618 w 3024845"/>
                <a:gd name="connsiteY276" fmla="*/ 786887 h 1160647"/>
                <a:gd name="connsiteX277" fmla="*/ 1491138 w 3024845"/>
                <a:gd name="connsiteY277" fmla="*/ 786887 h 1160647"/>
                <a:gd name="connsiteX278" fmla="*/ 1501778 w 3024845"/>
                <a:gd name="connsiteY278" fmla="*/ 786887 h 1160647"/>
                <a:gd name="connsiteX279" fmla="*/ 1501778 w 3024845"/>
                <a:gd name="connsiteY279" fmla="*/ 773917 h 1160647"/>
                <a:gd name="connsiteX280" fmla="*/ 1505832 w 3024845"/>
                <a:gd name="connsiteY280" fmla="*/ 773917 h 1160647"/>
                <a:gd name="connsiteX281" fmla="*/ 1505832 w 3024845"/>
                <a:gd name="connsiteY281" fmla="*/ 786887 h 1160647"/>
                <a:gd name="connsiteX282" fmla="*/ 1536232 w 3024845"/>
                <a:gd name="connsiteY282" fmla="*/ 786887 h 1160647"/>
                <a:gd name="connsiteX283" fmla="*/ 1536232 w 3024845"/>
                <a:gd name="connsiteY283" fmla="*/ 756622 h 1160647"/>
                <a:gd name="connsiteX284" fmla="*/ 1548392 w 3024845"/>
                <a:gd name="connsiteY284" fmla="*/ 756622 h 1160647"/>
                <a:gd name="connsiteX285" fmla="*/ 1560552 w 3024845"/>
                <a:gd name="connsiteY285" fmla="*/ 754461 h 1160647"/>
                <a:gd name="connsiteX286" fmla="*/ 1564606 w 3024845"/>
                <a:gd name="connsiteY286" fmla="*/ 756622 h 1160647"/>
                <a:gd name="connsiteX287" fmla="*/ 1574739 w 3024845"/>
                <a:gd name="connsiteY287" fmla="*/ 756622 h 1160647"/>
                <a:gd name="connsiteX288" fmla="*/ 1574739 w 3024845"/>
                <a:gd name="connsiteY288" fmla="*/ 786887 h 1160647"/>
                <a:gd name="connsiteX289" fmla="*/ 1582846 w 3024845"/>
                <a:gd name="connsiteY289" fmla="*/ 786887 h 1160647"/>
                <a:gd name="connsiteX290" fmla="*/ 1582846 w 3024845"/>
                <a:gd name="connsiteY290" fmla="*/ 804182 h 1160647"/>
                <a:gd name="connsiteX291" fmla="*/ 1592182 w 3024845"/>
                <a:gd name="connsiteY291" fmla="*/ 805087 h 1160647"/>
                <a:gd name="connsiteX292" fmla="*/ 1605140 w 3024845"/>
                <a:gd name="connsiteY292" fmla="*/ 805087 h 1160647"/>
                <a:gd name="connsiteX293" fmla="*/ 1605140 w 3024845"/>
                <a:gd name="connsiteY293" fmla="*/ 789049 h 1160647"/>
                <a:gd name="connsiteX294" fmla="*/ 1673096 w 3024845"/>
                <a:gd name="connsiteY294" fmla="*/ 789049 h 1160647"/>
                <a:gd name="connsiteX295" fmla="*/ 1673096 w 3024845"/>
                <a:gd name="connsiteY295" fmla="*/ 703796 h 1160647"/>
                <a:gd name="connsiteX296" fmla="*/ 1745104 w 3024845"/>
                <a:gd name="connsiteY296" fmla="*/ 703796 h 1160647"/>
                <a:gd name="connsiteX297" fmla="*/ 1745104 w 3024845"/>
                <a:gd name="connsiteY297" fmla="*/ 782564 h 1160647"/>
                <a:gd name="connsiteX298" fmla="*/ 1747008 w 3024845"/>
                <a:gd name="connsiteY298" fmla="*/ 782564 h 1160647"/>
                <a:gd name="connsiteX299" fmla="*/ 1748250 w 3024845"/>
                <a:gd name="connsiteY299" fmla="*/ 805087 h 1160647"/>
                <a:gd name="connsiteX300" fmla="*/ 1757926 w 3024845"/>
                <a:gd name="connsiteY300" fmla="*/ 805087 h 1160647"/>
                <a:gd name="connsiteX301" fmla="*/ 1759168 w 3024845"/>
                <a:gd name="connsiteY301" fmla="*/ 782564 h 1160647"/>
                <a:gd name="connsiteX302" fmla="*/ 1765248 w 3024845"/>
                <a:gd name="connsiteY302" fmla="*/ 782564 h 1160647"/>
                <a:gd name="connsiteX303" fmla="*/ 1766490 w 3024845"/>
                <a:gd name="connsiteY303" fmla="*/ 805087 h 1160647"/>
                <a:gd name="connsiteX304" fmla="*/ 1817112 w 3024845"/>
                <a:gd name="connsiteY304" fmla="*/ 805087 h 1160647"/>
                <a:gd name="connsiteX305" fmla="*/ 1817112 w 3024845"/>
                <a:gd name="connsiteY305" fmla="*/ 642059 h 1160647"/>
                <a:gd name="connsiteX306" fmla="*/ 2014439 w 3024845"/>
                <a:gd name="connsiteY306" fmla="*/ 642059 h 1160647"/>
                <a:gd name="connsiteX307" fmla="*/ 2014439 w 3024845"/>
                <a:gd name="connsiteY307" fmla="*/ 805087 h 1160647"/>
                <a:gd name="connsiteX308" fmla="*/ 2033136 w 3024845"/>
                <a:gd name="connsiteY308" fmla="*/ 805087 h 1160647"/>
                <a:gd name="connsiteX309" fmla="*/ 2033136 w 3024845"/>
                <a:gd name="connsiteY309" fmla="*/ 722394 h 1160647"/>
                <a:gd name="connsiteX310" fmla="*/ 2128256 w 3024845"/>
                <a:gd name="connsiteY310" fmla="*/ 722394 h 1160647"/>
                <a:gd name="connsiteX311" fmla="*/ 2140186 w 3024845"/>
                <a:gd name="connsiteY311" fmla="*/ 404253 h 1160647"/>
                <a:gd name="connsiteX312" fmla="*/ 2128026 w 3024845"/>
                <a:gd name="connsiteY312" fmla="*/ 382635 h 1160647"/>
                <a:gd name="connsiteX313" fmla="*/ 2121946 w 3024845"/>
                <a:gd name="connsiteY313" fmla="*/ 378311 h 1160647"/>
                <a:gd name="connsiteX314" fmla="*/ 2130053 w 3024845"/>
                <a:gd name="connsiteY314" fmla="*/ 354532 h 1160647"/>
                <a:gd name="connsiteX315" fmla="*/ 2130053 w 3024845"/>
                <a:gd name="connsiteY315" fmla="*/ 337238 h 1160647"/>
                <a:gd name="connsiteX316" fmla="*/ 2144240 w 3024845"/>
                <a:gd name="connsiteY316" fmla="*/ 337238 h 1160647"/>
                <a:gd name="connsiteX317" fmla="*/ 2144240 w 3024845"/>
                <a:gd name="connsiteY317" fmla="*/ 315620 h 1160647"/>
                <a:gd name="connsiteX318" fmla="*/ 2146266 w 3024845"/>
                <a:gd name="connsiteY318" fmla="*/ 311296 h 1160647"/>
                <a:gd name="connsiteX319" fmla="*/ 2146266 w 3024845"/>
                <a:gd name="connsiteY319" fmla="*/ 233472 h 1160647"/>
                <a:gd name="connsiteX320" fmla="*/ 2144240 w 3024845"/>
                <a:gd name="connsiteY320" fmla="*/ 226987 h 1160647"/>
                <a:gd name="connsiteX321" fmla="*/ 2150320 w 3024845"/>
                <a:gd name="connsiteY321" fmla="*/ 220501 h 1160647"/>
                <a:gd name="connsiteX322" fmla="*/ 2150320 w 3024845"/>
                <a:gd name="connsiteY322" fmla="*/ 162133 h 1160647"/>
                <a:gd name="connsiteX323" fmla="*/ 2152346 w 3024845"/>
                <a:gd name="connsiteY323" fmla="*/ 157810 h 1160647"/>
                <a:gd name="connsiteX324" fmla="*/ 2152346 w 3024845"/>
                <a:gd name="connsiteY324" fmla="*/ 101604 h 1160647"/>
                <a:gd name="connsiteX325" fmla="*/ 2154373 w 3024845"/>
                <a:gd name="connsiteY325" fmla="*/ 82148 h 1160647"/>
                <a:gd name="connsiteX326" fmla="*/ 2158427 w 3024845"/>
                <a:gd name="connsiteY326" fmla="*/ 99442 h 1160647"/>
                <a:gd name="connsiteX327" fmla="*/ 2160453 w 3024845"/>
                <a:gd name="connsiteY327" fmla="*/ 157810 h 1160647"/>
                <a:gd name="connsiteX328" fmla="*/ 2162480 w 3024845"/>
                <a:gd name="connsiteY328" fmla="*/ 220501 h 1160647"/>
                <a:gd name="connsiteX329" fmla="*/ 2168560 w 3024845"/>
                <a:gd name="connsiteY329" fmla="*/ 226987 h 1160647"/>
                <a:gd name="connsiteX330" fmla="*/ 2166533 w 3024845"/>
                <a:gd name="connsiteY330" fmla="*/ 233472 h 1160647"/>
                <a:gd name="connsiteX331" fmla="*/ 2166533 w 3024845"/>
                <a:gd name="connsiteY331" fmla="*/ 311296 h 1160647"/>
                <a:gd name="connsiteX332" fmla="*/ 2168560 w 3024845"/>
                <a:gd name="connsiteY332" fmla="*/ 315620 h 1160647"/>
                <a:gd name="connsiteX333" fmla="*/ 2168560 w 3024845"/>
                <a:gd name="connsiteY333" fmla="*/ 337238 h 1160647"/>
                <a:gd name="connsiteX334" fmla="*/ 2182747 w 3024845"/>
                <a:gd name="connsiteY334" fmla="*/ 337238 h 1160647"/>
                <a:gd name="connsiteX335" fmla="*/ 2182747 w 3024845"/>
                <a:gd name="connsiteY335" fmla="*/ 354532 h 1160647"/>
                <a:gd name="connsiteX336" fmla="*/ 2190854 w 3024845"/>
                <a:gd name="connsiteY336" fmla="*/ 378311 h 1160647"/>
                <a:gd name="connsiteX337" fmla="*/ 2184774 w 3024845"/>
                <a:gd name="connsiteY337" fmla="*/ 382635 h 1160647"/>
                <a:gd name="connsiteX338" fmla="*/ 2172613 w 3024845"/>
                <a:gd name="connsiteY338" fmla="*/ 404253 h 1160647"/>
                <a:gd name="connsiteX339" fmla="*/ 2180720 w 3024845"/>
                <a:gd name="connsiteY339" fmla="*/ 657181 h 1160647"/>
                <a:gd name="connsiteX340" fmla="*/ 2245574 w 3024845"/>
                <a:gd name="connsiteY340" fmla="*/ 657181 h 1160647"/>
                <a:gd name="connsiteX341" fmla="*/ 2245574 w 3024845"/>
                <a:gd name="connsiteY341" fmla="*/ 732843 h 1160647"/>
                <a:gd name="connsiteX342" fmla="*/ 2253681 w 3024845"/>
                <a:gd name="connsiteY342" fmla="*/ 732843 h 1160647"/>
                <a:gd name="connsiteX343" fmla="*/ 2255708 w 3024845"/>
                <a:gd name="connsiteY343" fmla="*/ 726358 h 1160647"/>
                <a:gd name="connsiteX344" fmla="*/ 2261788 w 3024845"/>
                <a:gd name="connsiteY344" fmla="*/ 726358 h 1160647"/>
                <a:gd name="connsiteX345" fmla="*/ 2263815 w 3024845"/>
                <a:gd name="connsiteY345" fmla="*/ 735005 h 1160647"/>
                <a:gd name="connsiteX346" fmla="*/ 2275975 w 3024845"/>
                <a:gd name="connsiteY346" fmla="*/ 735005 h 1160647"/>
                <a:gd name="connsiteX347" fmla="*/ 2275975 w 3024845"/>
                <a:gd name="connsiteY347" fmla="*/ 728519 h 1160647"/>
                <a:gd name="connsiteX348" fmla="*/ 2298268 w 3024845"/>
                <a:gd name="connsiteY348" fmla="*/ 728519 h 1160647"/>
                <a:gd name="connsiteX349" fmla="*/ 2298268 w 3024845"/>
                <a:gd name="connsiteY349" fmla="*/ 735005 h 1160647"/>
                <a:gd name="connsiteX350" fmla="*/ 2318535 w 3024845"/>
                <a:gd name="connsiteY350" fmla="*/ 735005 h 1160647"/>
                <a:gd name="connsiteX351" fmla="*/ 2318535 w 3024845"/>
                <a:gd name="connsiteY351" fmla="*/ 780402 h 1160647"/>
                <a:gd name="connsiteX352" fmla="*/ 2332722 w 3024845"/>
                <a:gd name="connsiteY352" fmla="*/ 780402 h 1160647"/>
                <a:gd name="connsiteX353" fmla="*/ 2332722 w 3024845"/>
                <a:gd name="connsiteY353" fmla="*/ 767431 h 1160647"/>
                <a:gd name="connsiteX354" fmla="*/ 2348936 w 3024845"/>
                <a:gd name="connsiteY354" fmla="*/ 767431 h 1160647"/>
                <a:gd name="connsiteX355" fmla="*/ 2348936 w 3024845"/>
                <a:gd name="connsiteY355" fmla="*/ 588004 h 1160647"/>
                <a:gd name="connsiteX356" fmla="*/ 2355016 w 3024845"/>
                <a:gd name="connsiteY356" fmla="*/ 581518 h 1160647"/>
                <a:gd name="connsiteX357" fmla="*/ 2427977 w 3024845"/>
                <a:gd name="connsiteY357" fmla="*/ 581518 h 1160647"/>
                <a:gd name="connsiteX358" fmla="*/ 2427977 w 3024845"/>
                <a:gd name="connsiteY358" fmla="*/ 590166 h 1160647"/>
                <a:gd name="connsiteX359" fmla="*/ 2438110 w 3024845"/>
                <a:gd name="connsiteY359" fmla="*/ 590166 h 1160647"/>
                <a:gd name="connsiteX360" fmla="*/ 2438110 w 3024845"/>
                <a:gd name="connsiteY360" fmla="*/ 704740 h 1160647"/>
                <a:gd name="connsiteX361" fmla="*/ 2460404 w 3024845"/>
                <a:gd name="connsiteY361" fmla="*/ 704740 h 1160647"/>
                <a:gd name="connsiteX362" fmla="*/ 2460404 w 3024845"/>
                <a:gd name="connsiteY362" fmla="*/ 637725 h 1160647"/>
                <a:gd name="connsiteX363" fmla="*/ 2486751 w 3024845"/>
                <a:gd name="connsiteY363" fmla="*/ 637725 h 1160647"/>
                <a:gd name="connsiteX364" fmla="*/ 2490804 w 3024845"/>
                <a:gd name="connsiteY364" fmla="*/ 633401 h 1160647"/>
                <a:gd name="connsiteX365" fmla="*/ 2498911 w 3024845"/>
                <a:gd name="connsiteY365" fmla="*/ 633401 h 1160647"/>
                <a:gd name="connsiteX366" fmla="*/ 2502964 w 3024845"/>
                <a:gd name="connsiteY366" fmla="*/ 637725 h 1160647"/>
                <a:gd name="connsiteX367" fmla="*/ 2525258 w 3024845"/>
                <a:gd name="connsiteY367" fmla="*/ 637725 h 1160647"/>
                <a:gd name="connsiteX368" fmla="*/ 2525258 w 3024845"/>
                <a:gd name="connsiteY368" fmla="*/ 520989 h 1160647"/>
                <a:gd name="connsiteX369" fmla="*/ 2582005 w 3024845"/>
                <a:gd name="connsiteY369" fmla="*/ 510180 h 1160647"/>
                <a:gd name="connsiteX370" fmla="*/ 2582005 w 3024845"/>
                <a:gd name="connsiteY370" fmla="*/ 511261 h 1160647"/>
                <a:gd name="connsiteX371" fmla="*/ 2582005 w 3024845"/>
                <a:gd name="connsiteY371" fmla="*/ 518827 h 1160647"/>
                <a:gd name="connsiteX372" fmla="*/ 2608352 w 3024845"/>
                <a:gd name="connsiteY372" fmla="*/ 518827 h 1160647"/>
                <a:gd name="connsiteX373" fmla="*/ 2608352 w 3024845"/>
                <a:gd name="connsiteY373" fmla="*/ 773917 h 1160647"/>
                <a:gd name="connsiteX374" fmla="*/ 2630646 w 3024845"/>
                <a:gd name="connsiteY374" fmla="*/ 773917 h 1160647"/>
                <a:gd name="connsiteX375" fmla="*/ 2630646 w 3024845"/>
                <a:gd name="connsiteY375" fmla="*/ 769593 h 1160647"/>
                <a:gd name="connsiteX376" fmla="*/ 2642806 w 3024845"/>
                <a:gd name="connsiteY376" fmla="*/ 769593 h 1160647"/>
                <a:gd name="connsiteX377" fmla="*/ 2642806 w 3024845"/>
                <a:gd name="connsiteY377" fmla="*/ 773917 h 1160647"/>
                <a:gd name="connsiteX378" fmla="*/ 2667126 w 3024845"/>
                <a:gd name="connsiteY378" fmla="*/ 773917 h 1160647"/>
                <a:gd name="connsiteX379" fmla="*/ 2667126 w 3024845"/>
                <a:gd name="connsiteY379" fmla="*/ 760946 h 1160647"/>
                <a:gd name="connsiteX380" fmla="*/ 2695500 w 3024845"/>
                <a:gd name="connsiteY380" fmla="*/ 760946 h 1160647"/>
                <a:gd name="connsiteX381" fmla="*/ 2707660 w 3024845"/>
                <a:gd name="connsiteY381" fmla="*/ 756622 h 1160647"/>
                <a:gd name="connsiteX382" fmla="*/ 2727927 w 3024845"/>
                <a:gd name="connsiteY382" fmla="*/ 760946 h 1160647"/>
                <a:gd name="connsiteX383" fmla="*/ 2727927 w 3024845"/>
                <a:gd name="connsiteY383" fmla="*/ 743652 h 1160647"/>
                <a:gd name="connsiteX384" fmla="*/ 2736034 w 3024845"/>
                <a:gd name="connsiteY384" fmla="*/ 743652 h 1160647"/>
                <a:gd name="connsiteX385" fmla="*/ 2736034 w 3024845"/>
                <a:gd name="connsiteY385" fmla="*/ 730681 h 1160647"/>
                <a:gd name="connsiteX386" fmla="*/ 2792781 w 3024845"/>
                <a:gd name="connsiteY386" fmla="*/ 730681 h 1160647"/>
                <a:gd name="connsiteX387" fmla="*/ 2792781 w 3024845"/>
                <a:gd name="connsiteY387" fmla="*/ 700416 h 1160647"/>
                <a:gd name="connsiteX388" fmla="*/ 2811021 w 3024845"/>
                <a:gd name="connsiteY388" fmla="*/ 700416 h 1160647"/>
                <a:gd name="connsiteX389" fmla="*/ 2811021 w 3024845"/>
                <a:gd name="connsiteY389" fmla="*/ 693931 h 1160647"/>
                <a:gd name="connsiteX390" fmla="*/ 2823181 w 3024845"/>
                <a:gd name="connsiteY390" fmla="*/ 693931 h 1160647"/>
                <a:gd name="connsiteX391" fmla="*/ 2823181 w 3024845"/>
                <a:gd name="connsiteY391" fmla="*/ 700416 h 1160647"/>
                <a:gd name="connsiteX392" fmla="*/ 2839395 w 3024845"/>
                <a:gd name="connsiteY392" fmla="*/ 700416 h 1160647"/>
                <a:gd name="connsiteX393" fmla="*/ 2839395 w 3024845"/>
                <a:gd name="connsiteY393" fmla="*/ 750137 h 1160647"/>
                <a:gd name="connsiteX394" fmla="*/ 2871822 w 3024845"/>
                <a:gd name="connsiteY394" fmla="*/ 750137 h 1160647"/>
                <a:gd name="connsiteX395" fmla="*/ 2871822 w 3024845"/>
                <a:gd name="connsiteY395" fmla="*/ 724196 h 1160647"/>
                <a:gd name="connsiteX396" fmla="*/ 2910329 w 3024845"/>
                <a:gd name="connsiteY396" fmla="*/ 724196 h 1160647"/>
                <a:gd name="connsiteX397" fmla="*/ 2910329 w 3024845"/>
                <a:gd name="connsiteY397" fmla="*/ 693931 h 1160647"/>
                <a:gd name="connsiteX398" fmla="*/ 2958970 w 3024845"/>
                <a:gd name="connsiteY398" fmla="*/ 693931 h 1160647"/>
                <a:gd name="connsiteX399" fmla="*/ 2958970 w 3024845"/>
                <a:gd name="connsiteY399" fmla="*/ 805087 h 1160647"/>
                <a:gd name="connsiteX400" fmla="*/ 2958970 w 3024845"/>
                <a:gd name="connsiteY400" fmla="*/ 818866 h 1160647"/>
                <a:gd name="connsiteX401" fmla="*/ 3024845 w 3024845"/>
                <a:gd name="connsiteY401" fmla="*/ 818866 h 1160647"/>
                <a:gd name="connsiteX402" fmla="*/ 3024845 w 3024845"/>
                <a:gd name="connsiteY402" fmla="*/ 1160647 h 1160647"/>
                <a:gd name="connsiteX403" fmla="*/ 2054 w 3024845"/>
                <a:gd name="connsiteY403" fmla="*/ 1158314 h 1160647"/>
                <a:gd name="connsiteX404" fmla="*/ 0 w 3024845"/>
                <a:gd name="connsiteY404" fmla="*/ 724196 h 1160647"/>
                <a:gd name="connsiteX405" fmla="*/ 20267 w 3024845"/>
                <a:gd name="connsiteY405" fmla="*/ 724196 h 1160647"/>
                <a:gd name="connsiteX406" fmla="*/ 20774 w 3024845"/>
                <a:gd name="connsiteY406" fmla="*/ 723115 h 1160647"/>
                <a:gd name="connsiteX407" fmla="*/ 24320 w 3024845"/>
                <a:gd name="connsiteY407" fmla="*/ 715549 h 1160647"/>
                <a:gd name="connsiteX408" fmla="*/ 26094 w 3024845"/>
                <a:gd name="connsiteY408" fmla="*/ 715819 h 1160647"/>
                <a:gd name="connsiteX409" fmla="*/ 38507 w 3024845"/>
                <a:gd name="connsiteY409" fmla="*/ 717710 h 1160647"/>
                <a:gd name="connsiteX410" fmla="*/ 39014 w 3024845"/>
                <a:gd name="connsiteY410" fmla="*/ 719062 h 1160647"/>
                <a:gd name="connsiteX411" fmla="*/ 42560 w 3024845"/>
                <a:gd name="connsiteY411" fmla="*/ 728519 h 1160647"/>
                <a:gd name="connsiteX412" fmla="*/ 68907 w 3024845"/>
                <a:gd name="connsiteY412" fmla="*/ 730681 h 1160647"/>
                <a:gd name="connsiteX413" fmla="*/ 68907 w 3024845"/>
                <a:gd name="connsiteY413" fmla="*/ 607460 h 1160647"/>
                <a:gd name="connsiteX414" fmla="*/ 70934 w 3024845"/>
                <a:gd name="connsiteY414" fmla="*/ 607460 h 1160647"/>
                <a:gd name="connsiteX415" fmla="*/ 85121 w 3024845"/>
                <a:gd name="connsiteY415" fmla="*/ 607460 h 1160647"/>
                <a:gd name="connsiteX416" fmla="*/ 85121 w 3024845"/>
                <a:gd name="connsiteY416" fmla="*/ 471268 h 1160647"/>
                <a:gd name="connsiteX417" fmla="*/ 86894 w 3024845"/>
                <a:gd name="connsiteY417" fmla="*/ 471268 h 1160647"/>
                <a:gd name="connsiteX418" fmla="*/ 99308 w 3024845"/>
                <a:gd name="connsiteY418" fmla="*/ 471268 h 1160647"/>
                <a:gd name="connsiteX419" fmla="*/ 99308 w 3024845"/>
                <a:gd name="connsiteY419" fmla="*/ 356694 h 1160647"/>
                <a:gd name="connsiteX420" fmla="*/ 103361 w 3024845"/>
                <a:gd name="connsiteY420" fmla="*/ 328590 h 1160647"/>
                <a:gd name="connsiteX421" fmla="*/ 105388 w 3024845"/>
                <a:gd name="connsiteY421" fmla="*/ 328590 h 1160647"/>
                <a:gd name="connsiteX422" fmla="*/ 119575 w 3024845"/>
                <a:gd name="connsiteY422" fmla="*/ 328590 h 1160647"/>
                <a:gd name="connsiteX423" fmla="*/ 156055 w 3024845"/>
                <a:gd name="connsiteY423" fmla="*/ 246443 h 1160647"/>
                <a:gd name="connsiteX424" fmla="*/ 160109 w 3024845"/>
                <a:gd name="connsiteY424" fmla="*/ 0 h 1160647"/>
                <a:gd name="connsiteX0" fmla="*/ 160109 w 3024845"/>
                <a:gd name="connsiteY0" fmla="*/ 0 h 1160647"/>
                <a:gd name="connsiteX1" fmla="*/ 162135 w 3024845"/>
                <a:gd name="connsiteY1" fmla="*/ 246443 h 1160647"/>
                <a:gd name="connsiteX2" fmla="*/ 200642 w 3024845"/>
                <a:gd name="connsiteY2" fmla="*/ 326429 h 1160647"/>
                <a:gd name="connsiteX3" fmla="*/ 202669 w 3024845"/>
                <a:gd name="connsiteY3" fmla="*/ 326429 h 1160647"/>
                <a:gd name="connsiteX4" fmla="*/ 216856 w 3024845"/>
                <a:gd name="connsiteY4" fmla="*/ 326429 h 1160647"/>
                <a:gd name="connsiteX5" fmla="*/ 216856 w 3024845"/>
                <a:gd name="connsiteY5" fmla="*/ 350208 h 1160647"/>
                <a:gd name="connsiteX6" fmla="*/ 217363 w 3024845"/>
                <a:gd name="connsiteY6" fmla="*/ 351019 h 1160647"/>
                <a:gd name="connsiteX7" fmla="*/ 220909 w 3024845"/>
                <a:gd name="connsiteY7" fmla="*/ 356694 h 1160647"/>
                <a:gd name="connsiteX8" fmla="*/ 220909 w 3024845"/>
                <a:gd name="connsiteY8" fmla="*/ 471268 h 1160647"/>
                <a:gd name="connsiteX9" fmla="*/ 223189 w 3024845"/>
                <a:gd name="connsiteY9" fmla="*/ 471268 h 1160647"/>
                <a:gd name="connsiteX10" fmla="*/ 239150 w 3024845"/>
                <a:gd name="connsiteY10" fmla="*/ 471268 h 1160647"/>
                <a:gd name="connsiteX11" fmla="*/ 239150 w 3024845"/>
                <a:gd name="connsiteY11" fmla="*/ 611783 h 1160647"/>
                <a:gd name="connsiteX12" fmla="*/ 240670 w 3024845"/>
                <a:gd name="connsiteY12" fmla="*/ 611513 h 1160647"/>
                <a:gd name="connsiteX13" fmla="*/ 251310 w 3024845"/>
                <a:gd name="connsiteY13" fmla="*/ 609622 h 1160647"/>
                <a:gd name="connsiteX14" fmla="*/ 249283 w 3024845"/>
                <a:gd name="connsiteY14" fmla="*/ 698254 h 1160647"/>
                <a:gd name="connsiteX15" fmla="*/ 250803 w 3024845"/>
                <a:gd name="connsiteY15" fmla="*/ 698525 h 1160647"/>
                <a:gd name="connsiteX16" fmla="*/ 261443 w 3024845"/>
                <a:gd name="connsiteY16" fmla="*/ 700416 h 1160647"/>
                <a:gd name="connsiteX17" fmla="*/ 261696 w 3024845"/>
                <a:gd name="connsiteY17" fmla="*/ 701227 h 1160647"/>
                <a:gd name="connsiteX18" fmla="*/ 263470 w 3024845"/>
                <a:gd name="connsiteY18" fmla="*/ 706902 h 1160647"/>
                <a:gd name="connsiteX19" fmla="*/ 264230 w 3024845"/>
                <a:gd name="connsiteY19" fmla="*/ 704470 h 1160647"/>
                <a:gd name="connsiteX20" fmla="*/ 269550 w 3024845"/>
                <a:gd name="connsiteY20" fmla="*/ 687446 h 1160647"/>
                <a:gd name="connsiteX21" fmla="*/ 271323 w 3024845"/>
                <a:gd name="connsiteY21" fmla="*/ 687446 h 1160647"/>
                <a:gd name="connsiteX22" fmla="*/ 283737 w 3024845"/>
                <a:gd name="connsiteY22" fmla="*/ 687446 h 1160647"/>
                <a:gd name="connsiteX23" fmla="*/ 283737 w 3024845"/>
                <a:gd name="connsiteY23" fmla="*/ 719872 h 1160647"/>
                <a:gd name="connsiteX24" fmla="*/ 284750 w 3024845"/>
                <a:gd name="connsiteY24" fmla="*/ 720413 h 1160647"/>
                <a:gd name="connsiteX25" fmla="*/ 291844 w 3024845"/>
                <a:gd name="connsiteY25" fmla="*/ 724196 h 1160647"/>
                <a:gd name="connsiteX26" fmla="*/ 291844 w 3024845"/>
                <a:gd name="connsiteY26" fmla="*/ 725547 h 1160647"/>
                <a:gd name="connsiteX27" fmla="*/ 291844 w 3024845"/>
                <a:gd name="connsiteY27" fmla="*/ 735005 h 1160647"/>
                <a:gd name="connsiteX28" fmla="*/ 336431 w 3024845"/>
                <a:gd name="connsiteY28" fmla="*/ 735005 h 1160647"/>
                <a:gd name="connsiteX29" fmla="*/ 336431 w 3024845"/>
                <a:gd name="connsiteY29" fmla="*/ 736086 h 1160647"/>
                <a:gd name="connsiteX30" fmla="*/ 336431 w 3024845"/>
                <a:gd name="connsiteY30" fmla="*/ 743652 h 1160647"/>
                <a:gd name="connsiteX31" fmla="*/ 338457 w 3024845"/>
                <a:gd name="connsiteY31" fmla="*/ 743652 h 1160647"/>
                <a:gd name="connsiteX32" fmla="*/ 352644 w 3024845"/>
                <a:gd name="connsiteY32" fmla="*/ 743652 h 1160647"/>
                <a:gd name="connsiteX33" fmla="*/ 352644 w 3024845"/>
                <a:gd name="connsiteY33" fmla="*/ 713387 h 1160647"/>
                <a:gd name="connsiteX34" fmla="*/ 397231 w 3024845"/>
                <a:gd name="connsiteY34" fmla="*/ 713387 h 1160647"/>
                <a:gd name="connsiteX35" fmla="*/ 397231 w 3024845"/>
                <a:gd name="connsiteY35" fmla="*/ 712036 h 1160647"/>
                <a:gd name="connsiteX36" fmla="*/ 397231 w 3024845"/>
                <a:gd name="connsiteY36" fmla="*/ 702578 h 1160647"/>
                <a:gd name="connsiteX37" fmla="*/ 398245 w 3024845"/>
                <a:gd name="connsiteY37" fmla="*/ 702578 h 1160647"/>
                <a:gd name="connsiteX38" fmla="*/ 405338 w 3024845"/>
                <a:gd name="connsiteY38" fmla="*/ 702578 h 1160647"/>
                <a:gd name="connsiteX39" fmla="*/ 405338 w 3024845"/>
                <a:gd name="connsiteY39" fmla="*/ 700687 h 1160647"/>
                <a:gd name="connsiteX40" fmla="*/ 405338 w 3024845"/>
                <a:gd name="connsiteY40" fmla="*/ 687446 h 1160647"/>
                <a:gd name="connsiteX41" fmla="*/ 406098 w 3024845"/>
                <a:gd name="connsiteY41" fmla="*/ 687446 h 1160647"/>
                <a:gd name="connsiteX42" fmla="*/ 411418 w 3024845"/>
                <a:gd name="connsiteY42" fmla="*/ 687446 h 1160647"/>
                <a:gd name="connsiteX43" fmla="*/ 411418 w 3024845"/>
                <a:gd name="connsiteY43" fmla="*/ 686365 h 1160647"/>
                <a:gd name="connsiteX44" fmla="*/ 411418 w 3024845"/>
                <a:gd name="connsiteY44" fmla="*/ 678798 h 1160647"/>
                <a:gd name="connsiteX45" fmla="*/ 413445 w 3024845"/>
                <a:gd name="connsiteY45" fmla="*/ 678798 h 1160647"/>
                <a:gd name="connsiteX46" fmla="*/ 427632 w 3024845"/>
                <a:gd name="connsiteY46" fmla="*/ 678798 h 1160647"/>
                <a:gd name="connsiteX47" fmla="*/ 427632 w 3024845"/>
                <a:gd name="connsiteY47" fmla="*/ 679879 h 1160647"/>
                <a:gd name="connsiteX48" fmla="*/ 427632 w 3024845"/>
                <a:gd name="connsiteY48" fmla="*/ 687446 h 1160647"/>
                <a:gd name="connsiteX49" fmla="*/ 449925 w 3024845"/>
                <a:gd name="connsiteY49" fmla="*/ 687446 h 1160647"/>
                <a:gd name="connsiteX50" fmla="*/ 449925 w 3024845"/>
                <a:gd name="connsiteY50" fmla="*/ 685554 h 1160647"/>
                <a:gd name="connsiteX51" fmla="*/ 449925 w 3024845"/>
                <a:gd name="connsiteY51" fmla="*/ 672313 h 1160647"/>
                <a:gd name="connsiteX52" fmla="*/ 451699 w 3024845"/>
                <a:gd name="connsiteY52" fmla="*/ 672313 h 1160647"/>
                <a:gd name="connsiteX53" fmla="*/ 464112 w 3024845"/>
                <a:gd name="connsiteY53" fmla="*/ 672313 h 1160647"/>
                <a:gd name="connsiteX54" fmla="*/ 464112 w 3024845"/>
                <a:gd name="connsiteY54" fmla="*/ 696093 h 1160647"/>
                <a:gd name="connsiteX55" fmla="*/ 465126 w 3024845"/>
                <a:gd name="connsiteY55" fmla="*/ 696093 h 1160647"/>
                <a:gd name="connsiteX56" fmla="*/ 472219 w 3024845"/>
                <a:gd name="connsiteY56" fmla="*/ 696093 h 1160647"/>
                <a:gd name="connsiteX57" fmla="*/ 472219 w 3024845"/>
                <a:gd name="connsiteY57" fmla="*/ 695012 h 1160647"/>
                <a:gd name="connsiteX58" fmla="*/ 472219 w 3024845"/>
                <a:gd name="connsiteY58" fmla="*/ 687446 h 1160647"/>
                <a:gd name="connsiteX59" fmla="*/ 473992 w 3024845"/>
                <a:gd name="connsiteY59" fmla="*/ 687446 h 1160647"/>
                <a:gd name="connsiteX60" fmla="*/ 486406 w 3024845"/>
                <a:gd name="connsiteY60" fmla="*/ 687446 h 1160647"/>
                <a:gd name="connsiteX61" fmla="*/ 486406 w 3024845"/>
                <a:gd name="connsiteY61" fmla="*/ 713387 h 1160647"/>
                <a:gd name="connsiteX62" fmla="*/ 488433 w 3024845"/>
                <a:gd name="connsiteY62" fmla="*/ 713387 h 1160647"/>
                <a:gd name="connsiteX63" fmla="*/ 502619 w 3024845"/>
                <a:gd name="connsiteY63" fmla="*/ 713387 h 1160647"/>
                <a:gd name="connsiteX64" fmla="*/ 502619 w 3024845"/>
                <a:gd name="connsiteY64" fmla="*/ 715008 h 1160647"/>
                <a:gd name="connsiteX65" fmla="*/ 502619 w 3024845"/>
                <a:gd name="connsiteY65" fmla="*/ 726358 h 1160647"/>
                <a:gd name="connsiteX66" fmla="*/ 503379 w 3024845"/>
                <a:gd name="connsiteY66" fmla="*/ 726358 h 1160647"/>
                <a:gd name="connsiteX67" fmla="*/ 508700 w 3024845"/>
                <a:gd name="connsiteY67" fmla="*/ 726358 h 1160647"/>
                <a:gd name="connsiteX68" fmla="*/ 508700 w 3024845"/>
                <a:gd name="connsiteY68" fmla="*/ 725547 h 1160647"/>
                <a:gd name="connsiteX69" fmla="*/ 508700 w 3024845"/>
                <a:gd name="connsiteY69" fmla="*/ 719872 h 1160647"/>
                <a:gd name="connsiteX70" fmla="*/ 539100 w 3024845"/>
                <a:gd name="connsiteY70" fmla="*/ 719872 h 1160647"/>
                <a:gd name="connsiteX71" fmla="*/ 539100 w 3024845"/>
                <a:gd name="connsiteY71" fmla="*/ 743652 h 1160647"/>
                <a:gd name="connsiteX72" fmla="*/ 540113 w 3024845"/>
                <a:gd name="connsiteY72" fmla="*/ 743652 h 1160647"/>
                <a:gd name="connsiteX73" fmla="*/ 547207 w 3024845"/>
                <a:gd name="connsiteY73" fmla="*/ 743652 h 1160647"/>
                <a:gd name="connsiteX74" fmla="*/ 547207 w 3024845"/>
                <a:gd name="connsiteY74" fmla="*/ 744733 h 1160647"/>
                <a:gd name="connsiteX75" fmla="*/ 547207 w 3024845"/>
                <a:gd name="connsiteY75" fmla="*/ 752299 h 1160647"/>
                <a:gd name="connsiteX76" fmla="*/ 547967 w 3024845"/>
                <a:gd name="connsiteY76" fmla="*/ 752299 h 1160647"/>
                <a:gd name="connsiteX77" fmla="*/ 553287 w 3024845"/>
                <a:gd name="connsiteY77" fmla="*/ 752299 h 1160647"/>
                <a:gd name="connsiteX78" fmla="*/ 553287 w 3024845"/>
                <a:gd name="connsiteY78" fmla="*/ 750137 h 1160647"/>
                <a:gd name="connsiteX79" fmla="*/ 553287 w 3024845"/>
                <a:gd name="connsiteY79" fmla="*/ 735005 h 1160647"/>
                <a:gd name="connsiteX80" fmla="*/ 554300 w 3024845"/>
                <a:gd name="connsiteY80" fmla="*/ 735005 h 1160647"/>
                <a:gd name="connsiteX81" fmla="*/ 561394 w 3024845"/>
                <a:gd name="connsiteY81" fmla="*/ 735005 h 1160647"/>
                <a:gd name="connsiteX82" fmla="*/ 561394 w 3024845"/>
                <a:gd name="connsiteY82" fmla="*/ 736086 h 1160647"/>
                <a:gd name="connsiteX83" fmla="*/ 561394 w 3024845"/>
                <a:gd name="connsiteY83" fmla="*/ 743652 h 1160647"/>
                <a:gd name="connsiteX84" fmla="*/ 566714 w 3024845"/>
                <a:gd name="connsiteY84" fmla="*/ 741659 h 1160647"/>
                <a:gd name="connsiteX85" fmla="*/ 567474 w 3024845"/>
                <a:gd name="connsiteY85" fmla="*/ 740679 h 1160647"/>
                <a:gd name="connsiteX86" fmla="*/ 567474 w 3024845"/>
                <a:gd name="connsiteY86" fmla="*/ 735005 h 1160647"/>
                <a:gd name="connsiteX87" fmla="*/ 605981 w 3024845"/>
                <a:gd name="connsiteY87" fmla="*/ 735005 h 1160647"/>
                <a:gd name="connsiteX88" fmla="*/ 605981 w 3024845"/>
                <a:gd name="connsiteY88" fmla="*/ 758784 h 1160647"/>
                <a:gd name="connsiteX89" fmla="*/ 608007 w 3024845"/>
                <a:gd name="connsiteY89" fmla="*/ 758784 h 1160647"/>
                <a:gd name="connsiteX90" fmla="*/ 622194 w 3024845"/>
                <a:gd name="connsiteY90" fmla="*/ 758784 h 1160647"/>
                <a:gd name="connsiteX91" fmla="*/ 622194 w 3024845"/>
                <a:gd name="connsiteY91" fmla="*/ 759865 h 1160647"/>
                <a:gd name="connsiteX92" fmla="*/ 622194 w 3024845"/>
                <a:gd name="connsiteY92" fmla="*/ 767431 h 1160647"/>
                <a:gd name="connsiteX93" fmla="*/ 623968 w 3024845"/>
                <a:gd name="connsiteY93" fmla="*/ 767431 h 1160647"/>
                <a:gd name="connsiteX94" fmla="*/ 636381 w 3024845"/>
                <a:gd name="connsiteY94" fmla="*/ 767431 h 1160647"/>
                <a:gd name="connsiteX95" fmla="*/ 636381 w 3024845"/>
                <a:gd name="connsiteY95" fmla="*/ 743652 h 1160647"/>
                <a:gd name="connsiteX96" fmla="*/ 637394 w 3024845"/>
                <a:gd name="connsiteY96" fmla="*/ 743652 h 1160647"/>
                <a:gd name="connsiteX97" fmla="*/ 644488 w 3024845"/>
                <a:gd name="connsiteY97" fmla="*/ 743652 h 1160647"/>
                <a:gd name="connsiteX98" fmla="*/ 644488 w 3024845"/>
                <a:gd name="connsiteY98" fmla="*/ 711225 h 1160647"/>
                <a:gd name="connsiteX99" fmla="*/ 645501 w 3024845"/>
                <a:gd name="connsiteY99" fmla="*/ 711225 h 1160647"/>
                <a:gd name="connsiteX100" fmla="*/ 652595 w 3024845"/>
                <a:gd name="connsiteY100" fmla="*/ 711225 h 1160647"/>
                <a:gd name="connsiteX101" fmla="*/ 652595 w 3024845"/>
                <a:gd name="connsiteY101" fmla="*/ 709334 h 1160647"/>
                <a:gd name="connsiteX102" fmla="*/ 652595 w 3024845"/>
                <a:gd name="connsiteY102" fmla="*/ 696093 h 1160647"/>
                <a:gd name="connsiteX103" fmla="*/ 651328 w 3024845"/>
                <a:gd name="connsiteY103" fmla="*/ 694471 h 1160647"/>
                <a:gd name="connsiteX104" fmla="*/ 656648 w 3024845"/>
                <a:gd name="connsiteY104" fmla="*/ 683122 h 1160647"/>
                <a:gd name="connsiteX105" fmla="*/ 664755 w 3024845"/>
                <a:gd name="connsiteY105" fmla="*/ 711225 h 1160647"/>
                <a:gd name="connsiteX106" fmla="*/ 665515 w 3024845"/>
                <a:gd name="connsiteY106" fmla="*/ 711225 h 1160647"/>
                <a:gd name="connsiteX107" fmla="*/ 670835 w 3024845"/>
                <a:gd name="connsiteY107" fmla="*/ 711225 h 1160647"/>
                <a:gd name="connsiteX108" fmla="*/ 670835 w 3024845"/>
                <a:gd name="connsiteY108" fmla="*/ 605298 h 1160647"/>
                <a:gd name="connsiteX109" fmla="*/ 672355 w 3024845"/>
                <a:gd name="connsiteY109" fmla="*/ 605298 h 1160647"/>
                <a:gd name="connsiteX110" fmla="*/ 682995 w 3024845"/>
                <a:gd name="connsiteY110" fmla="*/ 605298 h 1160647"/>
                <a:gd name="connsiteX111" fmla="*/ 682995 w 3024845"/>
                <a:gd name="connsiteY111" fmla="*/ 557739 h 1160647"/>
                <a:gd name="connsiteX112" fmla="*/ 709342 w 3024845"/>
                <a:gd name="connsiteY112" fmla="*/ 557739 h 1160647"/>
                <a:gd name="connsiteX113" fmla="*/ 709342 w 3024845"/>
                <a:gd name="connsiteY113" fmla="*/ 536121 h 1160647"/>
                <a:gd name="connsiteX114" fmla="*/ 743796 w 3024845"/>
                <a:gd name="connsiteY114" fmla="*/ 536121 h 1160647"/>
                <a:gd name="connsiteX115" fmla="*/ 743796 w 3024845"/>
                <a:gd name="connsiteY115" fmla="*/ 538553 h 1160647"/>
                <a:gd name="connsiteX116" fmla="*/ 743796 w 3024845"/>
                <a:gd name="connsiteY116" fmla="*/ 555577 h 1160647"/>
                <a:gd name="connsiteX117" fmla="*/ 746076 w 3024845"/>
                <a:gd name="connsiteY117" fmla="*/ 555577 h 1160647"/>
                <a:gd name="connsiteX118" fmla="*/ 762036 w 3024845"/>
                <a:gd name="connsiteY118" fmla="*/ 555577 h 1160647"/>
                <a:gd name="connsiteX119" fmla="*/ 762036 w 3024845"/>
                <a:gd name="connsiteY119" fmla="*/ 603136 h 1160647"/>
                <a:gd name="connsiteX120" fmla="*/ 763049 w 3024845"/>
                <a:gd name="connsiteY120" fmla="*/ 603136 h 1160647"/>
                <a:gd name="connsiteX121" fmla="*/ 770143 w 3024845"/>
                <a:gd name="connsiteY121" fmla="*/ 603136 h 1160647"/>
                <a:gd name="connsiteX122" fmla="*/ 784330 w 3024845"/>
                <a:gd name="connsiteY122" fmla="*/ 607460 h 1160647"/>
                <a:gd name="connsiteX123" fmla="*/ 784330 w 3024845"/>
                <a:gd name="connsiteY123" fmla="*/ 646372 h 1160647"/>
                <a:gd name="connsiteX124" fmla="*/ 785343 w 3024845"/>
                <a:gd name="connsiteY124" fmla="*/ 646372 h 1160647"/>
                <a:gd name="connsiteX125" fmla="*/ 792436 w 3024845"/>
                <a:gd name="connsiteY125" fmla="*/ 646372 h 1160647"/>
                <a:gd name="connsiteX126" fmla="*/ 792436 w 3024845"/>
                <a:gd name="connsiteY126" fmla="*/ 647993 h 1160647"/>
                <a:gd name="connsiteX127" fmla="*/ 792436 w 3024845"/>
                <a:gd name="connsiteY127" fmla="*/ 659342 h 1160647"/>
                <a:gd name="connsiteX128" fmla="*/ 794463 w 3024845"/>
                <a:gd name="connsiteY128" fmla="*/ 659342 h 1160647"/>
                <a:gd name="connsiteX129" fmla="*/ 808650 w 3024845"/>
                <a:gd name="connsiteY129" fmla="*/ 659342 h 1160647"/>
                <a:gd name="connsiteX130" fmla="*/ 814730 w 3024845"/>
                <a:gd name="connsiteY130" fmla="*/ 665828 h 1160647"/>
                <a:gd name="connsiteX131" fmla="*/ 814730 w 3024845"/>
                <a:gd name="connsiteY131" fmla="*/ 687446 h 1160647"/>
                <a:gd name="connsiteX132" fmla="*/ 817010 w 3024845"/>
                <a:gd name="connsiteY132" fmla="*/ 687446 h 1160647"/>
                <a:gd name="connsiteX133" fmla="*/ 832970 w 3024845"/>
                <a:gd name="connsiteY133" fmla="*/ 687446 h 1160647"/>
                <a:gd name="connsiteX134" fmla="*/ 832970 w 3024845"/>
                <a:gd name="connsiteY134" fmla="*/ 688526 h 1160647"/>
                <a:gd name="connsiteX135" fmla="*/ 832970 w 3024845"/>
                <a:gd name="connsiteY135" fmla="*/ 696093 h 1160647"/>
                <a:gd name="connsiteX136" fmla="*/ 834237 w 3024845"/>
                <a:gd name="connsiteY136" fmla="*/ 696093 h 1160647"/>
                <a:gd name="connsiteX137" fmla="*/ 843104 w 3024845"/>
                <a:gd name="connsiteY137" fmla="*/ 696093 h 1160647"/>
                <a:gd name="connsiteX138" fmla="*/ 843104 w 3024845"/>
                <a:gd name="connsiteY138" fmla="*/ 698254 h 1160647"/>
                <a:gd name="connsiteX139" fmla="*/ 843104 w 3024845"/>
                <a:gd name="connsiteY139" fmla="*/ 713387 h 1160647"/>
                <a:gd name="connsiteX140" fmla="*/ 847157 w 3024845"/>
                <a:gd name="connsiteY140" fmla="*/ 711495 h 1160647"/>
                <a:gd name="connsiteX141" fmla="*/ 847157 w 3024845"/>
                <a:gd name="connsiteY141" fmla="*/ 698254 h 1160647"/>
                <a:gd name="connsiteX142" fmla="*/ 848170 w 3024845"/>
                <a:gd name="connsiteY142" fmla="*/ 698254 h 1160647"/>
                <a:gd name="connsiteX143" fmla="*/ 855264 w 3024845"/>
                <a:gd name="connsiteY143" fmla="*/ 698254 h 1160647"/>
                <a:gd name="connsiteX144" fmla="*/ 855264 w 3024845"/>
                <a:gd name="connsiteY144" fmla="*/ 699876 h 1160647"/>
                <a:gd name="connsiteX145" fmla="*/ 855264 w 3024845"/>
                <a:gd name="connsiteY145" fmla="*/ 711225 h 1160647"/>
                <a:gd name="connsiteX146" fmla="*/ 856024 w 3024845"/>
                <a:gd name="connsiteY146" fmla="*/ 711225 h 1160647"/>
                <a:gd name="connsiteX147" fmla="*/ 861344 w 3024845"/>
                <a:gd name="connsiteY147" fmla="*/ 711225 h 1160647"/>
                <a:gd name="connsiteX148" fmla="*/ 909984 w 3024845"/>
                <a:gd name="connsiteY148" fmla="*/ 706902 h 1160647"/>
                <a:gd name="connsiteX149" fmla="*/ 909984 w 3024845"/>
                <a:gd name="connsiteY149" fmla="*/ 708253 h 1160647"/>
                <a:gd name="connsiteX150" fmla="*/ 909984 w 3024845"/>
                <a:gd name="connsiteY150" fmla="*/ 717710 h 1160647"/>
                <a:gd name="connsiteX151" fmla="*/ 910744 w 3024845"/>
                <a:gd name="connsiteY151" fmla="*/ 717710 h 1160647"/>
                <a:gd name="connsiteX152" fmla="*/ 916065 w 3024845"/>
                <a:gd name="connsiteY152" fmla="*/ 717710 h 1160647"/>
                <a:gd name="connsiteX153" fmla="*/ 916065 w 3024845"/>
                <a:gd name="connsiteY153" fmla="*/ 719872 h 1160647"/>
                <a:gd name="connsiteX154" fmla="*/ 916065 w 3024845"/>
                <a:gd name="connsiteY154" fmla="*/ 735005 h 1160647"/>
                <a:gd name="connsiteX155" fmla="*/ 918091 w 3024845"/>
                <a:gd name="connsiteY155" fmla="*/ 733654 h 1160647"/>
                <a:gd name="connsiteX156" fmla="*/ 932278 w 3024845"/>
                <a:gd name="connsiteY156" fmla="*/ 724196 h 1160647"/>
                <a:gd name="connsiteX157" fmla="*/ 938358 w 3024845"/>
                <a:gd name="connsiteY157" fmla="*/ 683122 h 1160647"/>
                <a:gd name="connsiteX158" fmla="*/ 939118 w 3024845"/>
                <a:gd name="connsiteY158" fmla="*/ 682852 h 1160647"/>
                <a:gd name="connsiteX159" fmla="*/ 944438 w 3024845"/>
                <a:gd name="connsiteY159" fmla="*/ 680960 h 1160647"/>
                <a:gd name="connsiteX160" fmla="*/ 946465 w 3024845"/>
                <a:gd name="connsiteY160" fmla="*/ 611783 h 1160647"/>
                <a:gd name="connsiteX161" fmla="*/ 948492 w 3024845"/>
                <a:gd name="connsiteY161" fmla="*/ 680960 h 1160647"/>
                <a:gd name="connsiteX162" fmla="*/ 949252 w 3024845"/>
                <a:gd name="connsiteY162" fmla="*/ 681230 h 1160647"/>
                <a:gd name="connsiteX163" fmla="*/ 954572 w 3024845"/>
                <a:gd name="connsiteY163" fmla="*/ 683122 h 1160647"/>
                <a:gd name="connsiteX164" fmla="*/ 954572 w 3024845"/>
                <a:gd name="connsiteY164" fmla="*/ 596651 h 1160647"/>
                <a:gd name="connsiteX165" fmla="*/ 958625 w 3024845"/>
                <a:gd name="connsiteY165" fmla="*/ 564224 h 1160647"/>
                <a:gd name="connsiteX166" fmla="*/ 997132 w 3024845"/>
                <a:gd name="connsiteY166" fmla="*/ 564224 h 1160647"/>
                <a:gd name="connsiteX167" fmla="*/ 997132 w 3024845"/>
                <a:gd name="connsiteY167" fmla="*/ 596651 h 1160647"/>
                <a:gd name="connsiteX168" fmla="*/ 997892 w 3024845"/>
                <a:gd name="connsiteY168" fmla="*/ 596651 h 1160647"/>
                <a:gd name="connsiteX169" fmla="*/ 1003212 w 3024845"/>
                <a:gd name="connsiteY169" fmla="*/ 596651 h 1160647"/>
                <a:gd name="connsiteX170" fmla="*/ 1003212 w 3024845"/>
                <a:gd name="connsiteY170" fmla="*/ 514503 h 1160647"/>
                <a:gd name="connsiteX171" fmla="*/ 1004986 w 3024845"/>
                <a:gd name="connsiteY171" fmla="*/ 514503 h 1160647"/>
                <a:gd name="connsiteX172" fmla="*/ 1017399 w 3024845"/>
                <a:gd name="connsiteY172" fmla="*/ 514503 h 1160647"/>
                <a:gd name="connsiteX173" fmla="*/ 1017399 w 3024845"/>
                <a:gd name="connsiteY173" fmla="*/ 512612 h 1160647"/>
                <a:gd name="connsiteX174" fmla="*/ 1017399 w 3024845"/>
                <a:gd name="connsiteY174" fmla="*/ 499371 h 1160647"/>
                <a:gd name="connsiteX175" fmla="*/ 1039693 w 3024845"/>
                <a:gd name="connsiteY175" fmla="*/ 499371 h 1160647"/>
                <a:gd name="connsiteX176" fmla="*/ 1039693 w 3024845"/>
                <a:gd name="connsiteY176" fmla="*/ 498290 h 1160647"/>
                <a:gd name="connsiteX177" fmla="*/ 1039693 w 3024845"/>
                <a:gd name="connsiteY177" fmla="*/ 490724 h 1160647"/>
                <a:gd name="connsiteX178" fmla="*/ 1041466 w 3024845"/>
                <a:gd name="connsiteY178" fmla="*/ 490724 h 1160647"/>
                <a:gd name="connsiteX179" fmla="*/ 1053880 w 3024845"/>
                <a:gd name="connsiteY179" fmla="*/ 490724 h 1160647"/>
                <a:gd name="connsiteX180" fmla="*/ 1053880 w 3024845"/>
                <a:gd name="connsiteY180" fmla="*/ 491805 h 1160647"/>
                <a:gd name="connsiteX181" fmla="*/ 1053880 w 3024845"/>
                <a:gd name="connsiteY181" fmla="*/ 499371 h 1160647"/>
                <a:gd name="connsiteX182" fmla="*/ 1054640 w 3024845"/>
                <a:gd name="connsiteY182" fmla="*/ 499371 h 1160647"/>
                <a:gd name="connsiteX183" fmla="*/ 1059960 w 3024845"/>
                <a:gd name="connsiteY183" fmla="*/ 499371 h 1160647"/>
                <a:gd name="connsiteX184" fmla="*/ 1070093 w 3024845"/>
                <a:gd name="connsiteY184" fmla="*/ 495047 h 1160647"/>
                <a:gd name="connsiteX185" fmla="*/ 1074146 w 3024845"/>
                <a:gd name="connsiteY185" fmla="*/ 498290 h 1160647"/>
                <a:gd name="connsiteX186" fmla="*/ 1074146 w 3024845"/>
                <a:gd name="connsiteY186" fmla="*/ 490724 h 1160647"/>
                <a:gd name="connsiteX187" fmla="*/ 1076426 w 3024845"/>
                <a:gd name="connsiteY187" fmla="*/ 490724 h 1160647"/>
                <a:gd name="connsiteX188" fmla="*/ 1092387 w 3024845"/>
                <a:gd name="connsiteY188" fmla="*/ 490724 h 1160647"/>
                <a:gd name="connsiteX189" fmla="*/ 1092387 w 3024845"/>
                <a:gd name="connsiteY189" fmla="*/ 491805 h 1160647"/>
                <a:gd name="connsiteX190" fmla="*/ 1092387 w 3024845"/>
                <a:gd name="connsiteY190" fmla="*/ 499371 h 1160647"/>
                <a:gd name="connsiteX191" fmla="*/ 1122787 w 3024845"/>
                <a:gd name="connsiteY191" fmla="*/ 499371 h 1160647"/>
                <a:gd name="connsiteX192" fmla="*/ 1122787 w 3024845"/>
                <a:gd name="connsiteY192" fmla="*/ 500992 h 1160647"/>
                <a:gd name="connsiteX193" fmla="*/ 1122787 w 3024845"/>
                <a:gd name="connsiteY193" fmla="*/ 512342 h 1160647"/>
                <a:gd name="connsiteX194" fmla="*/ 1149134 w 3024845"/>
                <a:gd name="connsiteY194" fmla="*/ 512342 h 1160647"/>
                <a:gd name="connsiteX195" fmla="*/ 1149134 w 3024845"/>
                <a:gd name="connsiteY195" fmla="*/ 542606 h 1160647"/>
                <a:gd name="connsiteX196" fmla="*/ 1149894 w 3024845"/>
                <a:gd name="connsiteY196" fmla="*/ 542606 h 1160647"/>
                <a:gd name="connsiteX197" fmla="*/ 1155214 w 3024845"/>
                <a:gd name="connsiteY197" fmla="*/ 542606 h 1160647"/>
                <a:gd name="connsiteX198" fmla="*/ 1155214 w 3024845"/>
                <a:gd name="connsiteY198" fmla="*/ 543687 h 1160647"/>
                <a:gd name="connsiteX199" fmla="*/ 1155214 w 3024845"/>
                <a:gd name="connsiteY199" fmla="*/ 551254 h 1160647"/>
                <a:gd name="connsiteX200" fmla="*/ 1159268 w 3024845"/>
                <a:gd name="connsiteY200" fmla="*/ 581518 h 1160647"/>
                <a:gd name="connsiteX201" fmla="*/ 1160028 w 3024845"/>
                <a:gd name="connsiteY201" fmla="*/ 581518 h 1160647"/>
                <a:gd name="connsiteX202" fmla="*/ 1165348 w 3024845"/>
                <a:gd name="connsiteY202" fmla="*/ 581518 h 1160647"/>
                <a:gd name="connsiteX203" fmla="*/ 1165348 w 3024845"/>
                <a:gd name="connsiteY203" fmla="*/ 582329 h 1160647"/>
                <a:gd name="connsiteX204" fmla="*/ 1165348 w 3024845"/>
                <a:gd name="connsiteY204" fmla="*/ 588004 h 1160647"/>
                <a:gd name="connsiteX205" fmla="*/ 1166361 w 3024845"/>
                <a:gd name="connsiteY205" fmla="*/ 588004 h 1160647"/>
                <a:gd name="connsiteX206" fmla="*/ 1173454 w 3024845"/>
                <a:gd name="connsiteY206" fmla="*/ 588004 h 1160647"/>
                <a:gd name="connsiteX207" fmla="*/ 1173454 w 3024845"/>
                <a:gd name="connsiteY207" fmla="*/ 618269 h 1160647"/>
                <a:gd name="connsiteX208" fmla="*/ 1175481 w 3024845"/>
                <a:gd name="connsiteY208" fmla="*/ 618269 h 1160647"/>
                <a:gd name="connsiteX209" fmla="*/ 1189668 w 3024845"/>
                <a:gd name="connsiteY209" fmla="*/ 618269 h 1160647"/>
                <a:gd name="connsiteX210" fmla="*/ 1189668 w 3024845"/>
                <a:gd name="connsiteY210" fmla="*/ 642048 h 1160647"/>
                <a:gd name="connsiteX211" fmla="*/ 1191695 w 3024845"/>
                <a:gd name="connsiteY211" fmla="*/ 643669 h 1160647"/>
                <a:gd name="connsiteX212" fmla="*/ 1191695 w 3024845"/>
                <a:gd name="connsiteY212" fmla="*/ 655019 h 1160647"/>
                <a:gd name="connsiteX213" fmla="*/ 1192455 w 3024845"/>
                <a:gd name="connsiteY213" fmla="*/ 655019 h 1160647"/>
                <a:gd name="connsiteX214" fmla="*/ 1197775 w 3024845"/>
                <a:gd name="connsiteY214" fmla="*/ 655019 h 1160647"/>
                <a:gd name="connsiteX215" fmla="*/ 1197775 w 3024845"/>
                <a:gd name="connsiteY215" fmla="*/ 678798 h 1160647"/>
                <a:gd name="connsiteX216" fmla="*/ 1199041 w 3024845"/>
                <a:gd name="connsiteY216" fmla="*/ 678798 h 1160647"/>
                <a:gd name="connsiteX217" fmla="*/ 1207908 w 3024845"/>
                <a:gd name="connsiteY217" fmla="*/ 678798 h 1160647"/>
                <a:gd name="connsiteX218" fmla="*/ 1209935 w 3024845"/>
                <a:gd name="connsiteY218" fmla="*/ 682852 h 1160647"/>
                <a:gd name="connsiteX219" fmla="*/ 1209935 w 3024845"/>
                <a:gd name="connsiteY219" fmla="*/ 696093 h 1160647"/>
                <a:gd name="connsiteX220" fmla="*/ 1211455 w 3024845"/>
                <a:gd name="connsiteY220" fmla="*/ 694201 h 1160647"/>
                <a:gd name="connsiteX221" fmla="*/ 1222095 w 3024845"/>
                <a:gd name="connsiteY221" fmla="*/ 680960 h 1160647"/>
                <a:gd name="connsiteX222" fmla="*/ 1250469 w 3024845"/>
                <a:gd name="connsiteY222" fmla="*/ 680960 h 1160647"/>
                <a:gd name="connsiteX223" fmla="*/ 1250469 w 3024845"/>
                <a:gd name="connsiteY223" fmla="*/ 767431 h 1160647"/>
                <a:gd name="connsiteX224" fmla="*/ 1251229 w 3024845"/>
                <a:gd name="connsiteY224" fmla="*/ 767431 h 1160647"/>
                <a:gd name="connsiteX225" fmla="*/ 1256549 w 3024845"/>
                <a:gd name="connsiteY225" fmla="*/ 767431 h 1160647"/>
                <a:gd name="connsiteX226" fmla="*/ 1257309 w 3024845"/>
                <a:gd name="connsiteY226" fmla="*/ 766080 h 1160647"/>
                <a:gd name="connsiteX227" fmla="*/ 1262629 w 3024845"/>
                <a:gd name="connsiteY227" fmla="*/ 756622 h 1160647"/>
                <a:gd name="connsiteX228" fmla="*/ 1262629 w 3024845"/>
                <a:gd name="connsiteY228" fmla="*/ 758514 h 1160647"/>
                <a:gd name="connsiteX229" fmla="*/ 1262629 w 3024845"/>
                <a:gd name="connsiteY229" fmla="*/ 771755 h 1160647"/>
                <a:gd name="connsiteX230" fmla="*/ 1266682 w 3024845"/>
                <a:gd name="connsiteY230" fmla="*/ 726358 h 1160647"/>
                <a:gd name="connsiteX231" fmla="*/ 1267442 w 3024845"/>
                <a:gd name="connsiteY231" fmla="*/ 726358 h 1160647"/>
                <a:gd name="connsiteX232" fmla="*/ 1272762 w 3024845"/>
                <a:gd name="connsiteY232" fmla="*/ 726358 h 1160647"/>
                <a:gd name="connsiteX233" fmla="*/ 1272762 w 3024845"/>
                <a:gd name="connsiteY233" fmla="*/ 661504 h 1160647"/>
                <a:gd name="connsiteX234" fmla="*/ 1273776 w 3024845"/>
                <a:gd name="connsiteY234" fmla="*/ 661504 h 1160647"/>
                <a:gd name="connsiteX235" fmla="*/ 1280869 w 3024845"/>
                <a:gd name="connsiteY235" fmla="*/ 661504 h 1160647"/>
                <a:gd name="connsiteX236" fmla="*/ 1293029 w 3024845"/>
                <a:gd name="connsiteY236" fmla="*/ 618269 h 1160647"/>
                <a:gd name="connsiteX237" fmla="*/ 1294296 w 3024845"/>
                <a:gd name="connsiteY237" fmla="*/ 618269 h 1160647"/>
                <a:gd name="connsiteX238" fmla="*/ 1303163 w 3024845"/>
                <a:gd name="connsiteY238" fmla="*/ 618269 h 1160647"/>
                <a:gd name="connsiteX239" fmla="*/ 1313296 w 3024845"/>
                <a:gd name="connsiteY239" fmla="*/ 661504 h 1160647"/>
                <a:gd name="connsiteX240" fmla="*/ 1314309 w 3024845"/>
                <a:gd name="connsiteY240" fmla="*/ 661504 h 1160647"/>
                <a:gd name="connsiteX241" fmla="*/ 1321403 w 3024845"/>
                <a:gd name="connsiteY241" fmla="*/ 661504 h 1160647"/>
                <a:gd name="connsiteX242" fmla="*/ 1321403 w 3024845"/>
                <a:gd name="connsiteY242" fmla="*/ 700416 h 1160647"/>
                <a:gd name="connsiteX243" fmla="*/ 1323176 w 3024845"/>
                <a:gd name="connsiteY243" fmla="*/ 700416 h 1160647"/>
                <a:gd name="connsiteX244" fmla="*/ 1335590 w 3024845"/>
                <a:gd name="connsiteY244" fmla="*/ 700416 h 1160647"/>
                <a:gd name="connsiteX245" fmla="*/ 1335590 w 3024845"/>
                <a:gd name="connsiteY245" fmla="*/ 702578 h 1160647"/>
                <a:gd name="connsiteX246" fmla="*/ 1335590 w 3024845"/>
                <a:gd name="connsiteY246" fmla="*/ 717710 h 1160647"/>
                <a:gd name="connsiteX247" fmla="*/ 1339643 w 3024845"/>
                <a:gd name="connsiteY247" fmla="*/ 715549 h 1160647"/>
                <a:gd name="connsiteX248" fmla="*/ 1339643 w 3024845"/>
                <a:gd name="connsiteY248" fmla="*/ 700416 h 1160647"/>
                <a:gd name="connsiteX249" fmla="*/ 1341163 w 3024845"/>
                <a:gd name="connsiteY249" fmla="*/ 700416 h 1160647"/>
                <a:gd name="connsiteX250" fmla="*/ 1351803 w 3024845"/>
                <a:gd name="connsiteY250" fmla="*/ 700416 h 1160647"/>
                <a:gd name="connsiteX251" fmla="*/ 1351803 w 3024845"/>
                <a:gd name="connsiteY251" fmla="*/ 702037 h 1160647"/>
                <a:gd name="connsiteX252" fmla="*/ 1351803 w 3024845"/>
                <a:gd name="connsiteY252" fmla="*/ 713387 h 1160647"/>
                <a:gd name="connsiteX253" fmla="*/ 1382204 w 3024845"/>
                <a:gd name="connsiteY253" fmla="*/ 713387 h 1160647"/>
                <a:gd name="connsiteX254" fmla="*/ 1382204 w 3024845"/>
                <a:gd name="connsiteY254" fmla="*/ 676637 h 1160647"/>
                <a:gd name="connsiteX255" fmla="*/ 1383470 w 3024845"/>
                <a:gd name="connsiteY255" fmla="*/ 676637 h 1160647"/>
                <a:gd name="connsiteX256" fmla="*/ 1392337 w 3024845"/>
                <a:gd name="connsiteY256" fmla="*/ 676637 h 1160647"/>
                <a:gd name="connsiteX257" fmla="*/ 1392337 w 3024845"/>
                <a:gd name="connsiteY257" fmla="*/ 698254 h 1160647"/>
                <a:gd name="connsiteX258" fmla="*/ 1394364 w 3024845"/>
                <a:gd name="connsiteY258" fmla="*/ 665828 h 1160647"/>
                <a:gd name="connsiteX259" fmla="*/ 1416657 w 3024845"/>
                <a:gd name="connsiteY259" fmla="*/ 665828 h 1160647"/>
                <a:gd name="connsiteX260" fmla="*/ 1416657 w 3024845"/>
                <a:gd name="connsiteY260" fmla="*/ 664206 h 1160647"/>
                <a:gd name="connsiteX261" fmla="*/ 1416657 w 3024845"/>
                <a:gd name="connsiteY261" fmla="*/ 652857 h 1160647"/>
                <a:gd name="connsiteX262" fmla="*/ 1417417 w 3024845"/>
                <a:gd name="connsiteY262" fmla="*/ 652857 h 1160647"/>
                <a:gd name="connsiteX263" fmla="*/ 1422737 w 3024845"/>
                <a:gd name="connsiteY263" fmla="*/ 652857 h 1160647"/>
                <a:gd name="connsiteX264" fmla="*/ 1422737 w 3024845"/>
                <a:gd name="connsiteY264" fmla="*/ 650966 h 1160647"/>
                <a:gd name="connsiteX265" fmla="*/ 1422737 w 3024845"/>
                <a:gd name="connsiteY265" fmla="*/ 637725 h 1160647"/>
                <a:gd name="connsiteX266" fmla="*/ 1426791 w 3024845"/>
                <a:gd name="connsiteY266" fmla="*/ 644210 h 1160647"/>
                <a:gd name="connsiteX267" fmla="*/ 1429071 w 3024845"/>
                <a:gd name="connsiteY267" fmla="*/ 644210 h 1160647"/>
                <a:gd name="connsiteX268" fmla="*/ 1445031 w 3024845"/>
                <a:gd name="connsiteY268" fmla="*/ 644210 h 1160647"/>
                <a:gd name="connsiteX269" fmla="*/ 1445031 w 3024845"/>
                <a:gd name="connsiteY269" fmla="*/ 643399 h 1160647"/>
                <a:gd name="connsiteX270" fmla="*/ 1445031 w 3024845"/>
                <a:gd name="connsiteY270" fmla="*/ 637725 h 1160647"/>
                <a:gd name="connsiteX271" fmla="*/ 1445791 w 3024845"/>
                <a:gd name="connsiteY271" fmla="*/ 637725 h 1160647"/>
                <a:gd name="connsiteX272" fmla="*/ 1451111 w 3024845"/>
                <a:gd name="connsiteY272" fmla="*/ 637725 h 1160647"/>
                <a:gd name="connsiteX273" fmla="*/ 1451111 w 3024845"/>
                <a:gd name="connsiteY273" fmla="*/ 639076 h 1160647"/>
                <a:gd name="connsiteX274" fmla="*/ 1451111 w 3024845"/>
                <a:gd name="connsiteY274" fmla="*/ 648534 h 1160647"/>
                <a:gd name="connsiteX275" fmla="*/ 1489618 w 3024845"/>
                <a:gd name="connsiteY275" fmla="*/ 648534 h 1160647"/>
                <a:gd name="connsiteX276" fmla="*/ 1489618 w 3024845"/>
                <a:gd name="connsiteY276" fmla="*/ 786887 h 1160647"/>
                <a:gd name="connsiteX277" fmla="*/ 1491138 w 3024845"/>
                <a:gd name="connsiteY277" fmla="*/ 786887 h 1160647"/>
                <a:gd name="connsiteX278" fmla="*/ 1501778 w 3024845"/>
                <a:gd name="connsiteY278" fmla="*/ 786887 h 1160647"/>
                <a:gd name="connsiteX279" fmla="*/ 1501778 w 3024845"/>
                <a:gd name="connsiteY279" fmla="*/ 773917 h 1160647"/>
                <a:gd name="connsiteX280" fmla="*/ 1505832 w 3024845"/>
                <a:gd name="connsiteY280" fmla="*/ 773917 h 1160647"/>
                <a:gd name="connsiteX281" fmla="*/ 1505832 w 3024845"/>
                <a:gd name="connsiteY281" fmla="*/ 786887 h 1160647"/>
                <a:gd name="connsiteX282" fmla="*/ 1536232 w 3024845"/>
                <a:gd name="connsiteY282" fmla="*/ 786887 h 1160647"/>
                <a:gd name="connsiteX283" fmla="*/ 1536232 w 3024845"/>
                <a:gd name="connsiteY283" fmla="*/ 756622 h 1160647"/>
                <a:gd name="connsiteX284" fmla="*/ 1548392 w 3024845"/>
                <a:gd name="connsiteY284" fmla="*/ 756622 h 1160647"/>
                <a:gd name="connsiteX285" fmla="*/ 1560552 w 3024845"/>
                <a:gd name="connsiteY285" fmla="*/ 754461 h 1160647"/>
                <a:gd name="connsiteX286" fmla="*/ 1564606 w 3024845"/>
                <a:gd name="connsiteY286" fmla="*/ 756622 h 1160647"/>
                <a:gd name="connsiteX287" fmla="*/ 1574739 w 3024845"/>
                <a:gd name="connsiteY287" fmla="*/ 756622 h 1160647"/>
                <a:gd name="connsiteX288" fmla="*/ 1574739 w 3024845"/>
                <a:gd name="connsiteY288" fmla="*/ 786887 h 1160647"/>
                <a:gd name="connsiteX289" fmla="*/ 1582846 w 3024845"/>
                <a:gd name="connsiteY289" fmla="*/ 786887 h 1160647"/>
                <a:gd name="connsiteX290" fmla="*/ 1582846 w 3024845"/>
                <a:gd name="connsiteY290" fmla="*/ 804182 h 1160647"/>
                <a:gd name="connsiteX291" fmla="*/ 1592182 w 3024845"/>
                <a:gd name="connsiteY291" fmla="*/ 805087 h 1160647"/>
                <a:gd name="connsiteX292" fmla="*/ 1605140 w 3024845"/>
                <a:gd name="connsiteY292" fmla="*/ 805087 h 1160647"/>
                <a:gd name="connsiteX293" fmla="*/ 1605140 w 3024845"/>
                <a:gd name="connsiteY293" fmla="*/ 789049 h 1160647"/>
                <a:gd name="connsiteX294" fmla="*/ 1673096 w 3024845"/>
                <a:gd name="connsiteY294" fmla="*/ 789049 h 1160647"/>
                <a:gd name="connsiteX295" fmla="*/ 1673096 w 3024845"/>
                <a:gd name="connsiteY295" fmla="*/ 703796 h 1160647"/>
                <a:gd name="connsiteX296" fmla="*/ 1745104 w 3024845"/>
                <a:gd name="connsiteY296" fmla="*/ 703796 h 1160647"/>
                <a:gd name="connsiteX297" fmla="*/ 1745104 w 3024845"/>
                <a:gd name="connsiteY297" fmla="*/ 782564 h 1160647"/>
                <a:gd name="connsiteX298" fmla="*/ 1747008 w 3024845"/>
                <a:gd name="connsiteY298" fmla="*/ 782564 h 1160647"/>
                <a:gd name="connsiteX299" fmla="*/ 1748250 w 3024845"/>
                <a:gd name="connsiteY299" fmla="*/ 805087 h 1160647"/>
                <a:gd name="connsiteX300" fmla="*/ 1757926 w 3024845"/>
                <a:gd name="connsiteY300" fmla="*/ 805087 h 1160647"/>
                <a:gd name="connsiteX301" fmla="*/ 1759168 w 3024845"/>
                <a:gd name="connsiteY301" fmla="*/ 782564 h 1160647"/>
                <a:gd name="connsiteX302" fmla="*/ 1765248 w 3024845"/>
                <a:gd name="connsiteY302" fmla="*/ 782564 h 1160647"/>
                <a:gd name="connsiteX303" fmla="*/ 1766490 w 3024845"/>
                <a:gd name="connsiteY303" fmla="*/ 805087 h 1160647"/>
                <a:gd name="connsiteX304" fmla="*/ 1817112 w 3024845"/>
                <a:gd name="connsiteY304" fmla="*/ 805087 h 1160647"/>
                <a:gd name="connsiteX305" fmla="*/ 1817112 w 3024845"/>
                <a:gd name="connsiteY305" fmla="*/ 642059 h 1160647"/>
                <a:gd name="connsiteX306" fmla="*/ 2014439 w 3024845"/>
                <a:gd name="connsiteY306" fmla="*/ 642059 h 1160647"/>
                <a:gd name="connsiteX307" fmla="*/ 2014439 w 3024845"/>
                <a:gd name="connsiteY307" fmla="*/ 805087 h 1160647"/>
                <a:gd name="connsiteX308" fmla="*/ 2033136 w 3024845"/>
                <a:gd name="connsiteY308" fmla="*/ 805087 h 1160647"/>
                <a:gd name="connsiteX309" fmla="*/ 2033136 w 3024845"/>
                <a:gd name="connsiteY309" fmla="*/ 722394 h 1160647"/>
                <a:gd name="connsiteX310" fmla="*/ 2128256 w 3024845"/>
                <a:gd name="connsiteY310" fmla="*/ 722394 h 1160647"/>
                <a:gd name="connsiteX311" fmla="*/ 2140186 w 3024845"/>
                <a:gd name="connsiteY311" fmla="*/ 404253 h 1160647"/>
                <a:gd name="connsiteX312" fmla="*/ 2128026 w 3024845"/>
                <a:gd name="connsiteY312" fmla="*/ 382635 h 1160647"/>
                <a:gd name="connsiteX313" fmla="*/ 2121946 w 3024845"/>
                <a:gd name="connsiteY313" fmla="*/ 378311 h 1160647"/>
                <a:gd name="connsiteX314" fmla="*/ 2130053 w 3024845"/>
                <a:gd name="connsiteY314" fmla="*/ 354532 h 1160647"/>
                <a:gd name="connsiteX315" fmla="*/ 2130053 w 3024845"/>
                <a:gd name="connsiteY315" fmla="*/ 337238 h 1160647"/>
                <a:gd name="connsiteX316" fmla="*/ 2144240 w 3024845"/>
                <a:gd name="connsiteY316" fmla="*/ 337238 h 1160647"/>
                <a:gd name="connsiteX317" fmla="*/ 2144240 w 3024845"/>
                <a:gd name="connsiteY317" fmla="*/ 315620 h 1160647"/>
                <a:gd name="connsiteX318" fmla="*/ 2146266 w 3024845"/>
                <a:gd name="connsiteY318" fmla="*/ 311296 h 1160647"/>
                <a:gd name="connsiteX319" fmla="*/ 2146266 w 3024845"/>
                <a:gd name="connsiteY319" fmla="*/ 233472 h 1160647"/>
                <a:gd name="connsiteX320" fmla="*/ 2144240 w 3024845"/>
                <a:gd name="connsiteY320" fmla="*/ 226987 h 1160647"/>
                <a:gd name="connsiteX321" fmla="*/ 2150320 w 3024845"/>
                <a:gd name="connsiteY321" fmla="*/ 220501 h 1160647"/>
                <a:gd name="connsiteX322" fmla="*/ 2150320 w 3024845"/>
                <a:gd name="connsiteY322" fmla="*/ 162133 h 1160647"/>
                <a:gd name="connsiteX323" fmla="*/ 2152346 w 3024845"/>
                <a:gd name="connsiteY323" fmla="*/ 157810 h 1160647"/>
                <a:gd name="connsiteX324" fmla="*/ 2152346 w 3024845"/>
                <a:gd name="connsiteY324" fmla="*/ 101604 h 1160647"/>
                <a:gd name="connsiteX325" fmla="*/ 2154373 w 3024845"/>
                <a:gd name="connsiteY325" fmla="*/ 82148 h 1160647"/>
                <a:gd name="connsiteX326" fmla="*/ 2158427 w 3024845"/>
                <a:gd name="connsiteY326" fmla="*/ 99442 h 1160647"/>
                <a:gd name="connsiteX327" fmla="*/ 2160453 w 3024845"/>
                <a:gd name="connsiteY327" fmla="*/ 157810 h 1160647"/>
                <a:gd name="connsiteX328" fmla="*/ 2162480 w 3024845"/>
                <a:gd name="connsiteY328" fmla="*/ 220501 h 1160647"/>
                <a:gd name="connsiteX329" fmla="*/ 2168560 w 3024845"/>
                <a:gd name="connsiteY329" fmla="*/ 226987 h 1160647"/>
                <a:gd name="connsiteX330" fmla="*/ 2166533 w 3024845"/>
                <a:gd name="connsiteY330" fmla="*/ 233472 h 1160647"/>
                <a:gd name="connsiteX331" fmla="*/ 2166533 w 3024845"/>
                <a:gd name="connsiteY331" fmla="*/ 311296 h 1160647"/>
                <a:gd name="connsiteX332" fmla="*/ 2168560 w 3024845"/>
                <a:gd name="connsiteY332" fmla="*/ 315620 h 1160647"/>
                <a:gd name="connsiteX333" fmla="*/ 2168560 w 3024845"/>
                <a:gd name="connsiteY333" fmla="*/ 337238 h 1160647"/>
                <a:gd name="connsiteX334" fmla="*/ 2182747 w 3024845"/>
                <a:gd name="connsiteY334" fmla="*/ 337238 h 1160647"/>
                <a:gd name="connsiteX335" fmla="*/ 2182747 w 3024845"/>
                <a:gd name="connsiteY335" fmla="*/ 354532 h 1160647"/>
                <a:gd name="connsiteX336" fmla="*/ 2190854 w 3024845"/>
                <a:gd name="connsiteY336" fmla="*/ 378311 h 1160647"/>
                <a:gd name="connsiteX337" fmla="*/ 2184774 w 3024845"/>
                <a:gd name="connsiteY337" fmla="*/ 382635 h 1160647"/>
                <a:gd name="connsiteX338" fmla="*/ 2172613 w 3024845"/>
                <a:gd name="connsiteY338" fmla="*/ 404253 h 1160647"/>
                <a:gd name="connsiteX339" fmla="*/ 2180720 w 3024845"/>
                <a:gd name="connsiteY339" fmla="*/ 657181 h 1160647"/>
                <a:gd name="connsiteX340" fmla="*/ 2245574 w 3024845"/>
                <a:gd name="connsiteY340" fmla="*/ 657181 h 1160647"/>
                <a:gd name="connsiteX341" fmla="*/ 2245574 w 3024845"/>
                <a:gd name="connsiteY341" fmla="*/ 732843 h 1160647"/>
                <a:gd name="connsiteX342" fmla="*/ 2253681 w 3024845"/>
                <a:gd name="connsiteY342" fmla="*/ 732843 h 1160647"/>
                <a:gd name="connsiteX343" fmla="*/ 2255708 w 3024845"/>
                <a:gd name="connsiteY343" fmla="*/ 726358 h 1160647"/>
                <a:gd name="connsiteX344" fmla="*/ 2261788 w 3024845"/>
                <a:gd name="connsiteY344" fmla="*/ 726358 h 1160647"/>
                <a:gd name="connsiteX345" fmla="*/ 2263815 w 3024845"/>
                <a:gd name="connsiteY345" fmla="*/ 735005 h 1160647"/>
                <a:gd name="connsiteX346" fmla="*/ 2275975 w 3024845"/>
                <a:gd name="connsiteY346" fmla="*/ 735005 h 1160647"/>
                <a:gd name="connsiteX347" fmla="*/ 2275975 w 3024845"/>
                <a:gd name="connsiteY347" fmla="*/ 728519 h 1160647"/>
                <a:gd name="connsiteX348" fmla="*/ 2298268 w 3024845"/>
                <a:gd name="connsiteY348" fmla="*/ 728519 h 1160647"/>
                <a:gd name="connsiteX349" fmla="*/ 2298268 w 3024845"/>
                <a:gd name="connsiteY349" fmla="*/ 735005 h 1160647"/>
                <a:gd name="connsiteX350" fmla="*/ 2318535 w 3024845"/>
                <a:gd name="connsiteY350" fmla="*/ 735005 h 1160647"/>
                <a:gd name="connsiteX351" fmla="*/ 2318535 w 3024845"/>
                <a:gd name="connsiteY351" fmla="*/ 780402 h 1160647"/>
                <a:gd name="connsiteX352" fmla="*/ 2332722 w 3024845"/>
                <a:gd name="connsiteY352" fmla="*/ 780402 h 1160647"/>
                <a:gd name="connsiteX353" fmla="*/ 2332722 w 3024845"/>
                <a:gd name="connsiteY353" fmla="*/ 767431 h 1160647"/>
                <a:gd name="connsiteX354" fmla="*/ 2348936 w 3024845"/>
                <a:gd name="connsiteY354" fmla="*/ 767431 h 1160647"/>
                <a:gd name="connsiteX355" fmla="*/ 2348936 w 3024845"/>
                <a:gd name="connsiteY355" fmla="*/ 588004 h 1160647"/>
                <a:gd name="connsiteX356" fmla="*/ 2355016 w 3024845"/>
                <a:gd name="connsiteY356" fmla="*/ 581518 h 1160647"/>
                <a:gd name="connsiteX357" fmla="*/ 2427977 w 3024845"/>
                <a:gd name="connsiteY357" fmla="*/ 581518 h 1160647"/>
                <a:gd name="connsiteX358" fmla="*/ 2427977 w 3024845"/>
                <a:gd name="connsiteY358" fmla="*/ 590166 h 1160647"/>
                <a:gd name="connsiteX359" fmla="*/ 2438110 w 3024845"/>
                <a:gd name="connsiteY359" fmla="*/ 590166 h 1160647"/>
                <a:gd name="connsiteX360" fmla="*/ 2438110 w 3024845"/>
                <a:gd name="connsiteY360" fmla="*/ 704740 h 1160647"/>
                <a:gd name="connsiteX361" fmla="*/ 2460404 w 3024845"/>
                <a:gd name="connsiteY361" fmla="*/ 704740 h 1160647"/>
                <a:gd name="connsiteX362" fmla="*/ 2460404 w 3024845"/>
                <a:gd name="connsiteY362" fmla="*/ 637725 h 1160647"/>
                <a:gd name="connsiteX363" fmla="*/ 2486751 w 3024845"/>
                <a:gd name="connsiteY363" fmla="*/ 637725 h 1160647"/>
                <a:gd name="connsiteX364" fmla="*/ 2490804 w 3024845"/>
                <a:gd name="connsiteY364" fmla="*/ 633401 h 1160647"/>
                <a:gd name="connsiteX365" fmla="*/ 2498911 w 3024845"/>
                <a:gd name="connsiteY365" fmla="*/ 633401 h 1160647"/>
                <a:gd name="connsiteX366" fmla="*/ 2502964 w 3024845"/>
                <a:gd name="connsiteY366" fmla="*/ 637725 h 1160647"/>
                <a:gd name="connsiteX367" fmla="*/ 2525258 w 3024845"/>
                <a:gd name="connsiteY367" fmla="*/ 637725 h 1160647"/>
                <a:gd name="connsiteX368" fmla="*/ 2525258 w 3024845"/>
                <a:gd name="connsiteY368" fmla="*/ 520989 h 1160647"/>
                <a:gd name="connsiteX369" fmla="*/ 2582005 w 3024845"/>
                <a:gd name="connsiteY369" fmla="*/ 510180 h 1160647"/>
                <a:gd name="connsiteX370" fmla="*/ 2582005 w 3024845"/>
                <a:gd name="connsiteY370" fmla="*/ 511261 h 1160647"/>
                <a:gd name="connsiteX371" fmla="*/ 2582005 w 3024845"/>
                <a:gd name="connsiteY371" fmla="*/ 518827 h 1160647"/>
                <a:gd name="connsiteX372" fmla="*/ 2608352 w 3024845"/>
                <a:gd name="connsiteY372" fmla="*/ 518827 h 1160647"/>
                <a:gd name="connsiteX373" fmla="*/ 2608352 w 3024845"/>
                <a:gd name="connsiteY373" fmla="*/ 773917 h 1160647"/>
                <a:gd name="connsiteX374" fmla="*/ 2630646 w 3024845"/>
                <a:gd name="connsiteY374" fmla="*/ 773917 h 1160647"/>
                <a:gd name="connsiteX375" fmla="*/ 2630646 w 3024845"/>
                <a:gd name="connsiteY375" fmla="*/ 769593 h 1160647"/>
                <a:gd name="connsiteX376" fmla="*/ 2642806 w 3024845"/>
                <a:gd name="connsiteY376" fmla="*/ 769593 h 1160647"/>
                <a:gd name="connsiteX377" fmla="*/ 2642806 w 3024845"/>
                <a:gd name="connsiteY377" fmla="*/ 773917 h 1160647"/>
                <a:gd name="connsiteX378" fmla="*/ 2667126 w 3024845"/>
                <a:gd name="connsiteY378" fmla="*/ 773917 h 1160647"/>
                <a:gd name="connsiteX379" fmla="*/ 2667126 w 3024845"/>
                <a:gd name="connsiteY379" fmla="*/ 760946 h 1160647"/>
                <a:gd name="connsiteX380" fmla="*/ 2695500 w 3024845"/>
                <a:gd name="connsiteY380" fmla="*/ 760946 h 1160647"/>
                <a:gd name="connsiteX381" fmla="*/ 2707660 w 3024845"/>
                <a:gd name="connsiteY381" fmla="*/ 756622 h 1160647"/>
                <a:gd name="connsiteX382" fmla="*/ 2727927 w 3024845"/>
                <a:gd name="connsiteY382" fmla="*/ 760946 h 1160647"/>
                <a:gd name="connsiteX383" fmla="*/ 2727927 w 3024845"/>
                <a:gd name="connsiteY383" fmla="*/ 743652 h 1160647"/>
                <a:gd name="connsiteX384" fmla="*/ 2736034 w 3024845"/>
                <a:gd name="connsiteY384" fmla="*/ 743652 h 1160647"/>
                <a:gd name="connsiteX385" fmla="*/ 2736034 w 3024845"/>
                <a:gd name="connsiteY385" fmla="*/ 730681 h 1160647"/>
                <a:gd name="connsiteX386" fmla="*/ 2792781 w 3024845"/>
                <a:gd name="connsiteY386" fmla="*/ 730681 h 1160647"/>
                <a:gd name="connsiteX387" fmla="*/ 2792781 w 3024845"/>
                <a:gd name="connsiteY387" fmla="*/ 700416 h 1160647"/>
                <a:gd name="connsiteX388" fmla="*/ 2811021 w 3024845"/>
                <a:gd name="connsiteY388" fmla="*/ 700416 h 1160647"/>
                <a:gd name="connsiteX389" fmla="*/ 2811021 w 3024845"/>
                <a:gd name="connsiteY389" fmla="*/ 693931 h 1160647"/>
                <a:gd name="connsiteX390" fmla="*/ 2823181 w 3024845"/>
                <a:gd name="connsiteY390" fmla="*/ 693931 h 1160647"/>
                <a:gd name="connsiteX391" fmla="*/ 2823181 w 3024845"/>
                <a:gd name="connsiteY391" fmla="*/ 700416 h 1160647"/>
                <a:gd name="connsiteX392" fmla="*/ 2839395 w 3024845"/>
                <a:gd name="connsiteY392" fmla="*/ 700416 h 1160647"/>
                <a:gd name="connsiteX393" fmla="*/ 2839395 w 3024845"/>
                <a:gd name="connsiteY393" fmla="*/ 750137 h 1160647"/>
                <a:gd name="connsiteX394" fmla="*/ 2871822 w 3024845"/>
                <a:gd name="connsiteY394" fmla="*/ 750137 h 1160647"/>
                <a:gd name="connsiteX395" fmla="*/ 2871822 w 3024845"/>
                <a:gd name="connsiteY395" fmla="*/ 724196 h 1160647"/>
                <a:gd name="connsiteX396" fmla="*/ 2910329 w 3024845"/>
                <a:gd name="connsiteY396" fmla="*/ 724196 h 1160647"/>
                <a:gd name="connsiteX397" fmla="*/ 2910329 w 3024845"/>
                <a:gd name="connsiteY397" fmla="*/ 693931 h 1160647"/>
                <a:gd name="connsiteX398" fmla="*/ 2958970 w 3024845"/>
                <a:gd name="connsiteY398" fmla="*/ 693931 h 1160647"/>
                <a:gd name="connsiteX399" fmla="*/ 2958970 w 3024845"/>
                <a:gd name="connsiteY399" fmla="*/ 805087 h 1160647"/>
                <a:gd name="connsiteX400" fmla="*/ 2958970 w 3024845"/>
                <a:gd name="connsiteY400" fmla="*/ 818866 h 1160647"/>
                <a:gd name="connsiteX401" fmla="*/ 3024845 w 3024845"/>
                <a:gd name="connsiteY401" fmla="*/ 818866 h 1160647"/>
                <a:gd name="connsiteX402" fmla="*/ 3024845 w 3024845"/>
                <a:gd name="connsiteY402" fmla="*/ 1160647 h 1160647"/>
                <a:gd name="connsiteX403" fmla="*/ 2054 w 3024845"/>
                <a:gd name="connsiteY403" fmla="*/ 1158314 h 1160647"/>
                <a:gd name="connsiteX404" fmla="*/ 0 w 3024845"/>
                <a:gd name="connsiteY404" fmla="*/ 724196 h 1160647"/>
                <a:gd name="connsiteX405" fmla="*/ 20267 w 3024845"/>
                <a:gd name="connsiteY405" fmla="*/ 724196 h 1160647"/>
                <a:gd name="connsiteX406" fmla="*/ 20774 w 3024845"/>
                <a:gd name="connsiteY406" fmla="*/ 723115 h 1160647"/>
                <a:gd name="connsiteX407" fmla="*/ 24320 w 3024845"/>
                <a:gd name="connsiteY407" fmla="*/ 715549 h 1160647"/>
                <a:gd name="connsiteX408" fmla="*/ 26094 w 3024845"/>
                <a:gd name="connsiteY408" fmla="*/ 715819 h 1160647"/>
                <a:gd name="connsiteX409" fmla="*/ 38507 w 3024845"/>
                <a:gd name="connsiteY409" fmla="*/ 717710 h 1160647"/>
                <a:gd name="connsiteX410" fmla="*/ 39014 w 3024845"/>
                <a:gd name="connsiteY410" fmla="*/ 719062 h 1160647"/>
                <a:gd name="connsiteX411" fmla="*/ 42560 w 3024845"/>
                <a:gd name="connsiteY411" fmla="*/ 728519 h 1160647"/>
                <a:gd name="connsiteX412" fmla="*/ 68907 w 3024845"/>
                <a:gd name="connsiteY412" fmla="*/ 730681 h 1160647"/>
                <a:gd name="connsiteX413" fmla="*/ 68907 w 3024845"/>
                <a:gd name="connsiteY413" fmla="*/ 607460 h 1160647"/>
                <a:gd name="connsiteX414" fmla="*/ 70934 w 3024845"/>
                <a:gd name="connsiteY414" fmla="*/ 607460 h 1160647"/>
                <a:gd name="connsiteX415" fmla="*/ 85121 w 3024845"/>
                <a:gd name="connsiteY415" fmla="*/ 607460 h 1160647"/>
                <a:gd name="connsiteX416" fmla="*/ 85121 w 3024845"/>
                <a:gd name="connsiteY416" fmla="*/ 471268 h 1160647"/>
                <a:gd name="connsiteX417" fmla="*/ 86894 w 3024845"/>
                <a:gd name="connsiteY417" fmla="*/ 471268 h 1160647"/>
                <a:gd name="connsiteX418" fmla="*/ 99308 w 3024845"/>
                <a:gd name="connsiteY418" fmla="*/ 471268 h 1160647"/>
                <a:gd name="connsiteX419" fmla="*/ 99308 w 3024845"/>
                <a:gd name="connsiteY419" fmla="*/ 356694 h 1160647"/>
                <a:gd name="connsiteX420" fmla="*/ 103361 w 3024845"/>
                <a:gd name="connsiteY420" fmla="*/ 328590 h 1160647"/>
                <a:gd name="connsiteX421" fmla="*/ 105388 w 3024845"/>
                <a:gd name="connsiteY421" fmla="*/ 328590 h 1160647"/>
                <a:gd name="connsiteX422" fmla="*/ 119575 w 3024845"/>
                <a:gd name="connsiteY422" fmla="*/ 328590 h 1160647"/>
                <a:gd name="connsiteX423" fmla="*/ 156055 w 3024845"/>
                <a:gd name="connsiteY423" fmla="*/ 246443 h 1160647"/>
                <a:gd name="connsiteX424" fmla="*/ 160109 w 3024845"/>
                <a:gd name="connsiteY424" fmla="*/ 0 h 1160647"/>
                <a:gd name="connsiteX0" fmla="*/ 160109 w 3028183"/>
                <a:gd name="connsiteY0" fmla="*/ 0 h 1160647"/>
                <a:gd name="connsiteX1" fmla="*/ 162135 w 3028183"/>
                <a:gd name="connsiteY1" fmla="*/ 246443 h 1160647"/>
                <a:gd name="connsiteX2" fmla="*/ 200642 w 3028183"/>
                <a:gd name="connsiteY2" fmla="*/ 326429 h 1160647"/>
                <a:gd name="connsiteX3" fmla="*/ 202669 w 3028183"/>
                <a:gd name="connsiteY3" fmla="*/ 326429 h 1160647"/>
                <a:gd name="connsiteX4" fmla="*/ 216856 w 3028183"/>
                <a:gd name="connsiteY4" fmla="*/ 326429 h 1160647"/>
                <a:gd name="connsiteX5" fmla="*/ 216856 w 3028183"/>
                <a:gd name="connsiteY5" fmla="*/ 350208 h 1160647"/>
                <a:gd name="connsiteX6" fmla="*/ 217363 w 3028183"/>
                <a:gd name="connsiteY6" fmla="*/ 351019 h 1160647"/>
                <a:gd name="connsiteX7" fmla="*/ 220909 w 3028183"/>
                <a:gd name="connsiteY7" fmla="*/ 356694 h 1160647"/>
                <a:gd name="connsiteX8" fmla="*/ 220909 w 3028183"/>
                <a:gd name="connsiteY8" fmla="*/ 471268 h 1160647"/>
                <a:gd name="connsiteX9" fmla="*/ 223189 w 3028183"/>
                <a:gd name="connsiteY9" fmla="*/ 471268 h 1160647"/>
                <a:gd name="connsiteX10" fmla="*/ 239150 w 3028183"/>
                <a:gd name="connsiteY10" fmla="*/ 471268 h 1160647"/>
                <a:gd name="connsiteX11" fmla="*/ 239150 w 3028183"/>
                <a:gd name="connsiteY11" fmla="*/ 611783 h 1160647"/>
                <a:gd name="connsiteX12" fmla="*/ 240670 w 3028183"/>
                <a:gd name="connsiteY12" fmla="*/ 611513 h 1160647"/>
                <a:gd name="connsiteX13" fmla="*/ 251310 w 3028183"/>
                <a:gd name="connsiteY13" fmla="*/ 609622 h 1160647"/>
                <a:gd name="connsiteX14" fmla="*/ 249283 w 3028183"/>
                <a:gd name="connsiteY14" fmla="*/ 698254 h 1160647"/>
                <a:gd name="connsiteX15" fmla="*/ 250803 w 3028183"/>
                <a:gd name="connsiteY15" fmla="*/ 698525 h 1160647"/>
                <a:gd name="connsiteX16" fmla="*/ 261443 w 3028183"/>
                <a:gd name="connsiteY16" fmla="*/ 700416 h 1160647"/>
                <a:gd name="connsiteX17" fmla="*/ 261696 w 3028183"/>
                <a:gd name="connsiteY17" fmla="*/ 701227 h 1160647"/>
                <a:gd name="connsiteX18" fmla="*/ 263470 w 3028183"/>
                <a:gd name="connsiteY18" fmla="*/ 706902 h 1160647"/>
                <a:gd name="connsiteX19" fmla="*/ 264230 w 3028183"/>
                <a:gd name="connsiteY19" fmla="*/ 704470 h 1160647"/>
                <a:gd name="connsiteX20" fmla="*/ 269550 w 3028183"/>
                <a:gd name="connsiteY20" fmla="*/ 687446 h 1160647"/>
                <a:gd name="connsiteX21" fmla="*/ 271323 w 3028183"/>
                <a:gd name="connsiteY21" fmla="*/ 687446 h 1160647"/>
                <a:gd name="connsiteX22" fmla="*/ 283737 w 3028183"/>
                <a:gd name="connsiteY22" fmla="*/ 687446 h 1160647"/>
                <a:gd name="connsiteX23" fmla="*/ 283737 w 3028183"/>
                <a:gd name="connsiteY23" fmla="*/ 719872 h 1160647"/>
                <a:gd name="connsiteX24" fmla="*/ 284750 w 3028183"/>
                <a:gd name="connsiteY24" fmla="*/ 720413 h 1160647"/>
                <a:gd name="connsiteX25" fmla="*/ 291844 w 3028183"/>
                <a:gd name="connsiteY25" fmla="*/ 724196 h 1160647"/>
                <a:gd name="connsiteX26" fmla="*/ 291844 w 3028183"/>
                <a:gd name="connsiteY26" fmla="*/ 725547 h 1160647"/>
                <a:gd name="connsiteX27" fmla="*/ 291844 w 3028183"/>
                <a:gd name="connsiteY27" fmla="*/ 735005 h 1160647"/>
                <a:gd name="connsiteX28" fmla="*/ 336431 w 3028183"/>
                <a:gd name="connsiteY28" fmla="*/ 735005 h 1160647"/>
                <a:gd name="connsiteX29" fmla="*/ 336431 w 3028183"/>
                <a:gd name="connsiteY29" fmla="*/ 736086 h 1160647"/>
                <a:gd name="connsiteX30" fmla="*/ 336431 w 3028183"/>
                <a:gd name="connsiteY30" fmla="*/ 743652 h 1160647"/>
                <a:gd name="connsiteX31" fmla="*/ 338457 w 3028183"/>
                <a:gd name="connsiteY31" fmla="*/ 743652 h 1160647"/>
                <a:gd name="connsiteX32" fmla="*/ 352644 w 3028183"/>
                <a:gd name="connsiteY32" fmla="*/ 743652 h 1160647"/>
                <a:gd name="connsiteX33" fmla="*/ 352644 w 3028183"/>
                <a:gd name="connsiteY33" fmla="*/ 713387 h 1160647"/>
                <a:gd name="connsiteX34" fmla="*/ 397231 w 3028183"/>
                <a:gd name="connsiteY34" fmla="*/ 713387 h 1160647"/>
                <a:gd name="connsiteX35" fmla="*/ 397231 w 3028183"/>
                <a:gd name="connsiteY35" fmla="*/ 712036 h 1160647"/>
                <a:gd name="connsiteX36" fmla="*/ 397231 w 3028183"/>
                <a:gd name="connsiteY36" fmla="*/ 702578 h 1160647"/>
                <a:gd name="connsiteX37" fmla="*/ 398245 w 3028183"/>
                <a:gd name="connsiteY37" fmla="*/ 702578 h 1160647"/>
                <a:gd name="connsiteX38" fmla="*/ 405338 w 3028183"/>
                <a:gd name="connsiteY38" fmla="*/ 702578 h 1160647"/>
                <a:gd name="connsiteX39" fmla="*/ 405338 w 3028183"/>
                <a:gd name="connsiteY39" fmla="*/ 700687 h 1160647"/>
                <a:gd name="connsiteX40" fmla="*/ 405338 w 3028183"/>
                <a:gd name="connsiteY40" fmla="*/ 687446 h 1160647"/>
                <a:gd name="connsiteX41" fmla="*/ 406098 w 3028183"/>
                <a:gd name="connsiteY41" fmla="*/ 687446 h 1160647"/>
                <a:gd name="connsiteX42" fmla="*/ 411418 w 3028183"/>
                <a:gd name="connsiteY42" fmla="*/ 687446 h 1160647"/>
                <a:gd name="connsiteX43" fmla="*/ 411418 w 3028183"/>
                <a:gd name="connsiteY43" fmla="*/ 686365 h 1160647"/>
                <a:gd name="connsiteX44" fmla="*/ 411418 w 3028183"/>
                <a:gd name="connsiteY44" fmla="*/ 678798 h 1160647"/>
                <a:gd name="connsiteX45" fmla="*/ 413445 w 3028183"/>
                <a:gd name="connsiteY45" fmla="*/ 678798 h 1160647"/>
                <a:gd name="connsiteX46" fmla="*/ 427632 w 3028183"/>
                <a:gd name="connsiteY46" fmla="*/ 678798 h 1160647"/>
                <a:gd name="connsiteX47" fmla="*/ 427632 w 3028183"/>
                <a:gd name="connsiteY47" fmla="*/ 679879 h 1160647"/>
                <a:gd name="connsiteX48" fmla="*/ 427632 w 3028183"/>
                <a:gd name="connsiteY48" fmla="*/ 687446 h 1160647"/>
                <a:gd name="connsiteX49" fmla="*/ 449925 w 3028183"/>
                <a:gd name="connsiteY49" fmla="*/ 687446 h 1160647"/>
                <a:gd name="connsiteX50" fmla="*/ 449925 w 3028183"/>
                <a:gd name="connsiteY50" fmla="*/ 685554 h 1160647"/>
                <a:gd name="connsiteX51" fmla="*/ 449925 w 3028183"/>
                <a:gd name="connsiteY51" fmla="*/ 672313 h 1160647"/>
                <a:gd name="connsiteX52" fmla="*/ 451699 w 3028183"/>
                <a:gd name="connsiteY52" fmla="*/ 672313 h 1160647"/>
                <a:gd name="connsiteX53" fmla="*/ 464112 w 3028183"/>
                <a:gd name="connsiteY53" fmla="*/ 672313 h 1160647"/>
                <a:gd name="connsiteX54" fmla="*/ 464112 w 3028183"/>
                <a:gd name="connsiteY54" fmla="*/ 696093 h 1160647"/>
                <a:gd name="connsiteX55" fmla="*/ 465126 w 3028183"/>
                <a:gd name="connsiteY55" fmla="*/ 696093 h 1160647"/>
                <a:gd name="connsiteX56" fmla="*/ 472219 w 3028183"/>
                <a:gd name="connsiteY56" fmla="*/ 696093 h 1160647"/>
                <a:gd name="connsiteX57" fmla="*/ 472219 w 3028183"/>
                <a:gd name="connsiteY57" fmla="*/ 695012 h 1160647"/>
                <a:gd name="connsiteX58" fmla="*/ 472219 w 3028183"/>
                <a:gd name="connsiteY58" fmla="*/ 687446 h 1160647"/>
                <a:gd name="connsiteX59" fmla="*/ 473992 w 3028183"/>
                <a:gd name="connsiteY59" fmla="*/ 687446 h 1160647"/>
                <a:gd name="connsiteX60" fmla="*/ 486406 w 3028183"/>
                <a:gd name="connsiteY60" fmla="*/ 687446 h 1160647"/>
                <a:gd name="connsiteX61" fmla="*/ 486406 w 3028183"/>
                <a:gd name="connsiteY61" fmla="*/ 713387 h 1160647"/>
                <a:gd name="connsiteX62" fmla="*/ 488433 w 3028183"/>
                <a:gd name="connsiteY62" fmla="*/ 713387 h 1160647"/>
                <a:gd name="connsiteX63" fmla="*/ 502619 w 3028183"/>
                <a:gd name="connsiteY63" fmla="*/ 713387 h 1160647"/>
                <a:gd name="connsiteX64" fmla="*/ 502619 w 3028183"/>
                <a:gd name="connsiteY64" fmla="*/ 715008 h 1160647"/>
                <a:gd name="connsiteX65" fmla="*/ 502619 w 3028183"/>
                <a:gd name="connsiteY65" fmla="*/ 726358 h 1160647"/>
                <a:gd name="connsiteX66" fmla="*/ 503379 w 3028183"/>
                <a:gd name="connsiteY66" fmla="*/ 726358 h 1160647"/>
                <a:gd name="connsiteX67" fmla="*/ 508700 w 3028183"/>
                <a:gd name="connsiteY67" fmla="*/ 726358 h 1160647"/>
                <a:gd name="connsiteX68" fmla="*/ 508700 w 3028183"/>
                <a:gd name="connsiteY68" fmla="*/ 725547 h 1160647"/>
                <a:gd name="connsiteX69" fmla="*/ 508700 w 3028183"/>
                <a:gd name="connsiteY69" fmla="*/ 719872 h 1160647"/>
                <a:gd name="connsiteX70" fmla="*/ 539100 w 3028183"/>
                <a:gd name="connsiteY70" fmla="*/ 719872 h 1160647"/>
                <a:gd name="connsiteX71" fmla="*/ 539100 w 3028183"/>
                <a:gd name="connsiteY71" fmla="*/ 743652 h 1160647"/>
                <a:gd name="connsiteX72" fmla="*/ 540113 w 3028183"/>
                <a:gd name="connsiteY72" fmla="*/ 743652 h 1160647"/>
                <a:gd name="connsiteX73" fmla="*/ 547207 w 3028183"/>
                <a:gd name="connsiteY73" fmla="*/ 743652 h 1160647"/>
                <a:gd name="connsiteX74" fmla="*/ 547207 w 3028183"/>
                <a:gd name="connsiteY74" fmla="*/ 744733 h 1160647"/>
                <a:gd name="connsiteX75" fmla="*/ 547207 w 3028183"/>
                <a:gd name="connsiteY75" fmla="*/ 752299 h 1160647"/>
                <a:gd name="connsiteX76" fmla="*/ 547967 w 3028183"/>
                <a:gd name="connsiteY76" fmla="*/ 752299 h 1160647"/>
                <a:gd name="connsiteX77" fmla="*/ 553287 w 3028183"/>
                <a:gd name="connsiteY77" fmla="*/ 752299 h 1160647"/>
                <a:gd name="connsiteX78" fmla="*/ 553287 w 3028183"/>
                <a:gd name="connsiteY78" fmla="*/ 750137 h 1160647"/>
                <a:gd name="connsiteX79" fmla="*/ 553287 w 3028183"/>
                <a:gd name="connsiteY79" fmla="*/ 735005 h 1160647"/>
                <a:gd name="connsiteX80" fmla="*/ 554300 w 3028183"/>
                <a:gd name="connsiteY80" fmla="*/ 735005 h 1160647"/>
                <a:gd name="connsiteX81" fmla="*/ 561394 w 3028183"/>
                <a:gd name="connsiteY81" fmla="*/ 735005 h 1160647"/>
                <a:gd name="connsiteX82" fmla="*/ 561394 w 3028183"/>
                <a:gd name="connsiteY82" fmla="*/ 736086 h 1160647"/>
                <a:gd name="connsiteX83" fmla="*/ 561394 w 3028183"/>
                <a:gd name="connsiteY83" fmla="*/ 743652 h 1160647"/>
                <a:gd name="connsiteX84" fmla="*/ 566714 w 3028183"/>
                <a:gd name="connsiteY84" fmla="*/ 741659 h 1160647"/>
                <a:gd name="connsiteX85" fmla="*/ 567474 w 3028183"/>
                <a:gd name="connsiteY85" fmla="*/ 740679 h 1160647"/>
                <a:gd name="connsiteX86" fmla="*/ 567474 w 3028183"/>
                <a:gd name="connsiteY86" fmla="*/ 735005 h 1160647"/>
                <a:gd name="connsiteX87" fmla="*/ 605981 w 3028183"/>
                <a:gd name="connsiteY87" fmla="*/ 735005 h 1160647"/>
                <a:gd name="connsiteX88" fmla="*/ 605981 w 3028183"/>
                <a:gd name="connsiteY88" fmla="*/ 758784 h 1160647"/>
                <a:gd name="connsiteX89" fmla="*/ 608007 w 3028183"/>
                <a:gd name="connsiteY89" fmla="*/ 758784 h 1160647"/>
                <a:gd name="connsiteX90" fmla="*/ 622194 w 3028183"/>
                <a:gd name="connsiteY90" fmla="*/ 758784 h 1160647"/>
                <a:gd name="connsiteX91" fmla="*/ 622194 w 3028183"/>
                <a:gd name="connsiteY91" fmla="*/ 759865 h 1160647"/>
                <a:gd name="connsiteX92" fmla="*/ 622194 w 3028183"/>
                <a:gd name="connsiteY92" fmla="*/ 767431 h 1160647"/>
                <a:gd name="connsiteX93" fmla="*/ 623968 w 3028183"/>
                <a:gd name="connsiteY93" fmla="*/ 767431 h 1160647"/>
                <a:gd name="connsiteX94" fmla="*/ 636381 w 3028183"/>
                <a:gd name="connsiteY94" fmla="*/ 767431 h 1160647"/>
                <a:gd name="connsiteX95" fmla="*/ 636381 w 3028183"/>
                <a:gd name="connsiteY95" fmla="*/ 743652 h 1160647"/>
                <a:gd name="connsiteX96" fmla="*/ 637394 w 3028183"/>
                <a:gd name="connsiteY96" fmla="*/ 743652 h 1160647"/>
                <a:gd name="connsiteX97" fmla="*/ 644488 w 3028183"/>
                <a:gd name="connsiteY97" fmla="*/ 743652 h 1160647"/>
                <a:gd name="connsiteX98" fmla="*/ 644488 w 3028183"/>
                <a:gd name="connsiteY98" fmla="*/ 711225 h 1160647"/>
                <a:gd name="connsiteX99" fmla="*/ 645501 w 3028183"/>
                <a:gd name="connsiteY99" fmla="*/ 711225 h 1160647"/>
                <a:gd name="connsiteX100" fmla="*/ 652595 w 3028183"/>
                <a:gd name="connsiteY100" fmla="*/ 711225 h 1160647"/>
                <a:gd name="connsiteX101" fmla="*/ 652595 w 3028183"/>
                <a:gd name="connsiteY101" fmla="*/ 709334 h 1160647"/>
                <a:gd name="connsiteX102" fmla="*/ 652595 w 3028183"/>
                <a:gd name="connsiteY102" fmla="*/ 696093 h 1160647"/>
                <a:gd name="connsiteX103" fmla="*/ 651328 w 3028183"/>
                <a:gd name="connsiteY103" fmla="*/ 694471 h 1160647"/>
                <a:gd name="connsiteX104" fmla="*/ 656648 w 3028183"/>
                <a:gd name="connsiteY104" fmla="*/ 683122 h 1160647"/>
                <a:gd name="connsiteX105" fmla="*/ 664755 w 3028183"/>
                <a:gd name="connsiteY105" fmla="*/ 711225 h 1160647"/>
                <a:gd name="connsiteX106" fmla="*/ 665515 w 3028183"/>
                <a:gd name="connsiteY106" fmla="*/ 711225 h 1160647"/>
                <a:gd name="connsiteX107" fmla="*/ 670835 w 3028183"/>
                <a:gd name="connsiteY107" fmla="*/ 711225 h 1160647"/>
                <a:gd name="connsiteX108" fmla="*/ 670835 w 3028183"/>
                <a:gd name="connsiteY108" fmla="*/ 605298 h 1160647"/>
                <a:gd name="connsiteX109" fmla="*/ 672355 w 3028183"/>
                <a:gd name="connsiteY109" fmla="*/ 605298 h 1160647"/>
                <a:gd name="connsiteX110" fmla="*/ 682995 w 3028183"/>
                <a:gd name="connsiteY110" fmla="*/ 605298 h 1160647"/>
                <a:gd name="connsiteX111" fmla="*/ 682995 w 3028183"/>
                <a:gd name="connsiteY111" fmla="*/ 557739 h 1160647"/>
                <a:gd name="connsiteX112" fmla="*/ 709342 w 3028183"/>
                <a:gd name="connsiteY112" fmla="*/ 557739 h 1160647"/>
                <a:gd name="connsiteX113" fmla="*/ 709342 w 3028183"/>
                <a:gd name="connsiteY113" fmla="*/ 536121 h 1160647"/>
                <a:gd name="connsiteX114" fmla="*/ 743796 w 3028183"/>
                <a:gd name="connsiteY114" fmla="*/ 536121 h 1160647"/>
                <a:gd name="connsiteX115" fmla="*/ 743796 w 3028183"/>
                <a:gd name="connsiteY115" fmla="*/ 538553 h 1160647"/>
                <a:gd name="connsiteX116" fmla="*/ 743796 w 3028183"/>
                <a:gd name="connsiteY116" fmla="*/ 555577 h 1160647"/>
                <a:gd name="connsiteX117" fmla="*/ 746076 w 3028183"/>
                <a:gd name="connsiteY117" fmla="*/ 555577 h 1160647"/>
                <a:gd name="connsiteX118" fmla="*/ 762036 w 3028183"/>
                <a:gd name="connsiteY118" fmla="*/ 555577 h 1160647"/>
                <a:gd name="connsiteX119" fmla="*/ 762036 w 3028183"/>
                <a:gd name="connsiteY119" fmla="*/ 603136 h 1160647"/>
                <a:gd name="connsiteX120" fmla="*/ 763049 w 3028183"/>
                <a:gd name="connsiteY120" fmla="*/ 603136 h 1160647"/>
                <a:gd name="connsiteX121" fmla="*/ 770143 w 3028183"/>
                <a:gd name="connsiteY121" fmla="*/ 603136 h 1160647"/>
                <a:gd name="connsiteX122" fmla="*/ 784330 w 3028183"/>
                <a:gd name="connsiteY122" fmla="*/ 607460 h 1160647"/>
                <a:gd name="connsiteX123" fmla="*/ 784330 w 3028183"/>
                <a:gd name="connsiteY123" fmla="*/ 646372 h 1160647"/>
                <a:gd name="connsiteX124" fmla="*/ 785343 w 3028183"/>
                <a:gd name="connsiteY124" fmla="*/ 646372 h 1160647"/>
                <a:gd name="connsiteX125" fmla="*/ 792436 w 3028183"/>
                <a:gd name="connsiteY125" fmla="*/ 646372 h 1160647"/>
                <a:gd name="connsiteX126" fmla="*/ 792436 w 3028183"/>
                <a:gd name="connsiteY126" fmla="*/ 647993 h 1160647"/>
                <a:gd name="connsiteX127" fmla="*/ 792436 w 3028183"/>
                <a:gd name="connsiteY127" fmla="*/ 659342 h 1160647"/>
                <a:gd name="connsiteX128" fmla="*/ 794463 w 3028183"/>
                <a:gd name="connsiteY128" fmla="*/ 659342 h 1160647"/>
                <a:gd name="connsiteX129" fmla="*/ 808650 w 3028183"/>
                <a:gd name="connsiteY129" fmla="*/ 659342 h 1160647"/>
                <a:gd name="connsiteX130" fmla="*/ 814730 w 3028183"/>
                <a:gd name="connsiteY130" fmla="*/ 665828 h 1160647"/>
                <a:gd name="connsiteX131" fmla="*/ 814730 w 3028183"/>
                <a:gd name="connsiteY131" fmla="*/ 687446 h 1160647"/>
                <a:gd name="connsiteX132" fmla="*/ 817010 w 3028183"/>
                <a:gd name="connsiteY132" fmla="*/ 687446 h 1160647"/>
                <a:gd name="connsiteX133" fmla="*/ 832970 w 3028183"/>
                <a:gd name="connsiteY133" fmla="*/ 687446 h 1160647"/>
                <a:gd name="connsiteX134" fmla="*/ 832970 w 3028183"/>
                <a:gd name="connsiteY134" fmla="*/ 688526 h 1160647"/>
                <a:gd name="connsiteX135" fmla="*/ 832970 w 3028183"/>
                <a:gd name="connsiteY135" fmla="*/ 696093 h 1160647"/>
                <a:gd name="connsiteX136" fmla="*/ 834237 w 3028183"/>
                <a:gd name="connsiteY136" fmla="*/ 696093 h 1160647"/>
                <a:gd name="connsiteX137" fmla="*/ 843104 w 3028183"/>
                <a:gd name="connsiteY137" fmla="*/ 696093 h 1160647"/>
                <a:gd name="connsiteX138" fmla="*/ 843104 w 3028183"/>
                <a:gd name="connsiteY138" fmla="*/ 698254 h 1160647"/>
                <a:gd name="connsiteX139" fmla="*/ 843104 w 3028183"/>
                <a:gd name="connsiteY139" fmla="*/ 713387 h 1160647"/>
                <a:gd name="connsiteX140" fmla="*/ 847157 w 3028183"/>
                <a:gd name="connsiteY140" fmla="*/ 711495 h 1160647"/>
                <a:gd name="connsiteX141" fmla="*/ 847157 w 3028183"/>
                <a:gd name="connsiteY141" fmla="*/ 698254 h 1160647"/>
                <a:gd name="connsiteX142" fmla="*/ 848170 w 3028183"/>
                <a:gd name="connsiteY142" fmla="*/ 698254 h 1160647"/>
                <a:gd name="connsiteX143" fmla="*/ 855264 w 3028183"/>
                <a:gd name="connsiteY143" fmla="*/ 698254 h 1160647"/>
                <a:gd name="connsiteX144" fmla="*/ 855264 w 3028183"/>
                <a:gd name="connsiteY144" fmla="*/ 699876 h 1160647"/>
                <a:gd name="connsiteX145" fmla="*/ 855264 w 3028183"/>
                <a:gd name="connsiteY145" fmla="*/ 711225 h 1160647"/>
                <a:gd name="connsiteX146" fmla="*/ 856024 w 3028183"/>
                <a:gd name="connsiteY146" fmla="*/ 711225 h 1160647"/>
                <a:gd name="connsiteX147" fmla="*/ 861344 w 3028183"/>
                <a:gd name="connsiteY147" fmla="*/ 711225 h 1160647"/>
                <a:gd name="connsiteX148" fmla="*/ 909984 w 3028183"/>
                <a:gd name="connsiteY148" fmla="*/ 706902 h 1160647"/>
                <a:gd name="connsiteX149" fmla="*/ 909984 w 3028183"/>
                <a:gd name="connsiteY149" fmla="*/ 708253 h 1160647"/>
                <a:gd name="connsiteX150" fmla="*/ 909984 w 3028183"/>
                <a:gd name="connsiteY150" fmla="*/ 717710 h 1160647"/>
                <a:gd name="connsiteX151" fmla="*/ 910744 w 3028183"/>
                <a:gd name="connsiteY151" fmla="*/ 717710 h 1160647"/>
                <a:gd name="connsiteX152" fmla="*/ 916065 w 3028183"/>
                <a:gd name="connsiteY152" fmla="*/ 717710 h 1160647"/>
                <a:gd name="connsiteX153" fmla="*/ 916065 w 3028183"/>
                <a:gd name="connsiteY153" fmla="*/ 719872 h 1160647"/>
                <a:gd name="connsiteX154" fmla="*/ 916065 w 3028183"/>
                <a:gd name="connsiteY154" fmla="*/ 735005 h 1160647"/>
                <a:gd name="connsiteX155" fmla="*/ 918091 w 3028183"/>
                <a:gd name="connsiteY155" fmla="*/ 733654 h 1160647"/>
                <a:gd name="connsiteX156" fmla="*/ 932278 w 3028183"/>
                <a:gd name="connsiteY156" fmla="*/ 724196 h 1160647"/>
                <a:gd name="connsiteX157" fmla="*/ 938358 w 3028183"/>
                <a:gd name="connsiteY157" fmla="*/ 683122 h 1160647"/>
                <a:gd name="connsiteX158" fmla="*/ 939118 w 3028183"/>
                <a:gd name="connsiteY158" fmla="*/ 682852 h 1160647"/>
                <a:gd name="connsiteX159" fmla="*/ 944438 w 3028183"/>
                <a:gd name="connsiteY159" fmla="*/ 680960 h 1160647"/>
                <a:gd name="connsiteX160" fmla="*/ 946465 w 3028183"/>
                <a:gd name="connsiteY160" fmla="*/ 611783 h 1160647"/>
                <a:gd name="connsiteX161" fmla="*/ 948492 w 3028183"/>
                <a:gd name="connsiteY161" fmla="*/ 680960 h 1160647"/>
                <a:gd name="connsiteX162" fmla="*/ 949252 w 3028183"/>
                <a:gd name="connsiteY162" fmla="*/ 681230 h 1160647"/>
                <a:gd name="connsiteX163" fmla="*/ 954572 w 3028183"/>
                <a:gd name="connsiteY163" fmla="*/ 683122 h 1160647"/>
                <a:gd name="connsiteX164" fmla="*/ 954572 w 3028183"/>
                <a:gd name="connsiteY164" fmla="*/ 596651 h 1160647"/>
                <a:gd name="connsiteX165" fmla="*/ 958625 w 3028183"/>
                <a:gd name="connsiteY165" fmla="*/ 564224 h 1160647"/>
                <a:gd name="connsiteX166" fmla="*/ 997132 w 3028183"/>
                <a:gd name="connsiteY166" fmla="*/ 564224 h 1160647"/>
                <a:gd name="connsiteX167" fmla="*/ 997132 w 3028183"/>
                <a:gd name="connsiteY167" fmla="*/ 596651 h 1160647"/>
                <a:gd name="connsiteX168" fmla="*/ 997892 w 3028183"/>
                <a:gd name="connsiteY168" fmla="*/ 596651 h 1160647"/>
                <a:gd name="connsiteX169" fmla="*/ 1003212 w 3028183"/>
                <a:gd name="connsiteY169" fmla="*/ 596651 h 1160647"/>
                <a:gd name="connsiteX170" fmla="*/ 1003212 w 3028183"/>
                <a:gd name="connsiteY170" fmla="*/ 514503 h 1160647"/>
                <a:gd name="connsiteX171" fmla="*/ 1004986 w 3028183"/>
                <a:gd name="connsiteY171" fmla="*/ 514503 h 1160647"/>
                <a:gd name="connsiteX172" fmla="*/ 1017399 w 3028183"/>
                <a:gd name="connsiteY172" fmla="*/ 514503 h 1160647"/>
                <a:gd name="connsiteX173" fmla="*/ 1017399 w 3028183"/>
                <a:gd name="connsiteY173" fmla="*/ 512612 h 1160647"/>
                <a:gd name="connsiteX174" fmla="*/ 1017399 w 3028183"/>
                <a:gd name="connsiteY174" fmla="*/ 499371 h 1160647"/>
                <a:gd name="connsiteX175" fmla="*/ 1039693 w 3028183"/>
                <a:gd name="connsiteY175" fmla="*/ 499371 h 1160647"/>
                <a:gd name="connsiteX176" fmla="*/ 1039693 w 3028183"/>
                <a:gd name="connsiteY176" fmla="*/ 498290 h 1160647"/>
                <a:gd name="connsiteX177" fmla="*/ 1039693 w 3028183"/>
                <a:gd name="connsiteY177" fmla="*/ 490724 h 1160647"/>
                <a:gd name="connsiteX178" fmla="*/ 1041466 w 3028183"/>
                <a:gd name="connsiteY178" fmla="*/ 490724 h 1160647"/>
                <a:gd name="connsiteX179" fmla="*/ 1053880 w 3028183"/>
                <a:gd name="connsiteY179" fmla="*/ 490724 h 1160647"/>
                <a:gd name="connsiteX180" fmla="*/ 1053880 w 3028183"/>
                <a:gd name="connsiteY180" fmla="*/ 491805 h 1160647"/>
                <a:gd name="connsiteX181" fmla="*/ 1053880 w 3028183"/>
                <a:gd name="connsiteY181" fmla="*/ 499371 h 1160647"/>
                <a:gd name="connsiteX182" fmla="*/ 1054640 w 3028183"/>
                <a:gd name="connsiteY182" fmla="*/ 499371 h 1160647"/>
                <a:gd name="connsiteX183" fmla="*/ 1059960 w 3028183"/>
                <a:gd name="connsiteY183" fmla="*/ 499371 h 1160647"/>
                <a:gd name="connsiteX184" fmla="*/ 1070093 w 3028183"/>
                <a:gd name="connsiteY184" fmla="*/ 495047 h 1160647"/>
                <a:gd name="connsiteX185" fmla="*/ 1074146 w 3028183"/>
                <a:gd name="connsiteY185" fmla="*/ 498290 h 1160647"/>
                <a:gd name="connsiteX186" fmla="*/ 1074146 w 3028183"/>
                <a:gd name="connsiteY186" fmla="*/ 490724 h 1160647"/>
                <a:gd name="connsiteX187" fmla="*/ 1076426 w 3028183"/>
                <a:gd name="connsiteY187" fmla="*/ 490724 h 1160647"/>
                <a:gd name="connsiteX188" fmla="*/ 1092387 w 3028183"/>
                <a:gd name="connsiteY188" fmla="*/ 490724 h 1160647"/>
                <a:gd name="connsiteX189" fmla="*/ 1092387 w 3028183"/>
                <a:gd name="connsiteY189" fmla="*/ 491805 h 1160647"/>
                <a:gd name="connsiteX190" fmla="*/ 1092387 w 3028183"/>
                <a:gd name="connsiteY190" fmla="*/ 499371 h 1160647"/>
                <a:gd name="connsiteX191" fmla="*/ 1122787 w 3028183"/>
                <a:gd name="connsiteY191" fmla="*/ 499371 h 1160647"/>
                <a:gd name="connsiteX192" fmla="*/ 1122787 w 3028183"/>
                <a:gd name="connsiteY192" fmla="*/ 500992 h 1160647"/>
                <a:gd name="connsiteX193" fmla="*/ 1122787 w 3028183"/>
                <a:gd name="connsiteY193" fmla="*/ 512342 h 1160647"/>
                <a:gd name="connsiteX194" fmla="*/ 1149134 w 3028183"/>
                <a:gd name="connsiteY194" fmla="*/ 512342 h 1160647"/>
                <a:gd name="connsiteX195" fmla="*/ 1149134 w 3028183"/>
                <a:gd name="connsiteY195" fmla="*/ 542606 h 1160647"/>
                <a:gd name="connsiteX196" fmla="*/ 1149894 w 3028183"/>
                <a:gd name="connsiteY196" fmla="*/ 542606 h 1160647"/>
                <a:gd name="connsiteX197" fmla="*/ 1155214 w 3028183"/>
                <a:gd name="connsiteY197" fmla="*/ 542606 h 1160647"/>
                <a:gd name="connsiteX198" fmla="*/ 1155214 w 3028183"/>
                <a:gd name="connsiteY198" fmla="*/ 543687 h 1160647"/>
                <a:gd name="connsiteX199" fmla="*/ 1155214 w 3028183"/>
                <a:gd name="connsiteY199" fmla="*/ 551254 h 1160647"/>
                <a:gd name="connsiteX200" fmla="*/ 1159268 w 3028183"/>
                <a:gd name="connsiteY200" fmla="*/ 581518 h 1160647"/>
                <a:gd name="connsiteX201" fmla="*/ 1160028 w 3028183"/>
                <a:gd name="connsiteY201" fmla="*/ 581518 h 1160647"/>
                <a:gd name="connsiteX202" fmla="*/ 1165348 w 3028183"/>
                <a:gd name="connsiteY202" fmla="*/ 581518 h 1160647"/>
                <a:gd name="connsiteX203" fmla="*/ 1165348 w 3028183"/>
                <a:gd name="connsiteY203" fmla="*/ 582329 h 1160647"/>
                <a:gd name="connsiteX204" fmla="*/ 1165348 w 3028183"/>
                <a:gd name="connsiteY204" fmla="*/ 588004 h 1160647"/>
                <a:gd name="connsiteX205" fmla="*/ 1166361 w 3028183"/>
                <a:gd name="connsiteY205" fmla="*/ 588004 h 1160647"/>
                <a:gd name="connsiteX206" fmla="*/ 1173454 w 3028183"/>
                <a:gd name="connsiteY206" fmla="*/ 588004 h 1160647"/>
                <a:gd name="connsiteX207" fmla="*/ 1173454 w 3028183"/>
                <a:gd name="connsiteY207" fmla="*/ 618269 h 1160647"/>
                <a:gd name="connsiteX208" fmla="*/ 1175481 w 3028183"/>
                <a:gd name="connsiteY208" fmla="*/ 618269 h 1160647"/>
                <a:gd name="connsiteX209" fmla="*/ 1189668 w 3028183"/>
                <a:gd name="connsiteY209" fmla="*/ 618269 h 1160647"/>
                <a:gd name="connsiteX210" fmla="*/ 1189668 w 3028183"/>
                <a:gd name="connsiteY210" fmla="*/ 642048 h 1160647"/>
                <a:gd name="connsiteX211" fmla="*/ 1191695 w 3028183"/>
                <a:gd name="connsiteY211" fmla="*/ 643669 h 1160647"/>
                <a:gd name="connsiteX212" fmla="*/ 1191695 w 3028183"/>
                <a:gd name="connsiteY212" fmla="*/ 655019 h 1160647"/>
                <a:gd name="connsiteX213" fmla="*/ 1192455 w 3028183"/>
                <a:gd name="connsiteY213" fmla="*/ 655019 h 1160647"/>
                <a:gd name="connsiteX214" fmla="*/ 1197775 w 3028183"/>
                <a:gd name="connsiteY214" fmla="*/ 655019 h 1160647"/>
                <a:gd name="connsiteX215" fmla="*/ 1197775 w 3028183"/>
                <a:gd name="connsiteY215" fmla="*/ 678798 h 1160647"/>
                <a:gd name="connsiteX216" fmla="*/ 1199041 w 3028183"/>
                <a:gd name="connsiteY216" fmla="*/ 678798 h 1160647"/>
                <a:gd name="connsiteX217" fmla="*/ 1207908 w 3028183"/>
                <a:gd name="connsiteY217" fmla="*/ 678798 h 1160647"/>
                <a:gd name="connsiteX218" fmla="*/ 1209935 w 3028183"/>
                <a:gd name="connsiteY218" fmla="*/ 682852 h 1160647"/>
                <a:gd name="connsiteX219" fmla="*/ 1209935 w 3028183"/>
                <a:gd name="connsiteY219" fmla="*/ 696093 h 1160647"/>
                <a:gd name="connsiteX220" fmla="*/ 1211455 w 3028183"/>
                <a:gd name="connsiteY220" fmla="*/ 694201 h 1160647"/>
                <a:gd name="connsiteX221" fmla="*/ 1222095 w 3028183"/>
                <a:gd name="connsiteY221" fmla="*/ 680960 h 1160647"/>
                <a:gd name="connsiteX222" fmla="*/ 1250469 w 3028183"/>
                <a:gd name="connsiteY222" fmla="*/ 680960 h 1160647"/>
                <a:gd name="connsiteX223" fmla="*/ 1250469 w 3028183"/>
                <a:gd name="connsiteY223" fmla="*/ 767431 h 1160647"/>
                <a:gd name="connsiteX224" fmla="*/ 1251229 w 3028183"/>
                <a:gd name="connsiteY224" fmla="*/ 767431 h 1160647"/>
                <a:gd name="connsiteX225" fmla="*/ 1256549 w 3028183"/>
                <a:gd name="connsiteY225" fmla="*/ 767431 h 1160647"/>
                <a:gd name="connsiteX226" fmla="*/ 1257309 w 3028183"/>
                <a:gd name="connsiteY226" fmla="*/ 766080 h 1160647"/>
                <a:gd name="connsiteX227" fmla="*/ 1262629 w 3028183"/>
                <a:gd name="connsiteY227" fmla="*/ 756622 h 1160647"/>
                <a:gd name="connsiteX228" fmla="*/ 1262629 w 3028183"/>
                <a:gd name="connsiteY228" fmla="*/ 758514 h 1160647"/>
                <a:gd name="connsiteX229" fmla="*/ 1262629 w 3028183"/>
                <a:gd name="connsiteY229" fmla="*/ 771755 h 1160647"/>
                <a:gd name="connsiteX230" fmla="*/ 1266682 w 3028183"/>
                <a:gd name="connsiteY230" fmla="*/ 726358 h 1160647"/>
                <a:gd name="connsiteX231" fmla="*/ 1267442 w 3028183"/>
                <a:gd name="connsiteY231" fmla="*/ 726358 h 1160647"/>
                <a:gd name="connsiteX232" fmla="*/ 1272762 w 3028183"/>
                <a:gd name="connsiteY232" fmla="*/ 726358 h 1160647"/>
                <a:gd name="connsiteX233" fmla="*/ 1272762 w 3028183"/>
                <a:gd name="connsiteY233" fmla="*/ 661504 h 1160647"/>
                <a:gd name="connsiteX234" fmla="*/ 1273776 w 3028183"/>
                <a:gd name="connsiteY234" fmla="*/ 661504 h 1160647"/>
                <a:gd name="connsiteX235" fmla="*/ 1280869 w 3028183"/>
                <a:gd name="connsiteY235" fmla="*/ 661504 h 1160647"/>
                <a:gd name="connsiteX236" fmla="*/ 1293029 w 3028183"/>
                <a:gd name="connsiteY236" fmla="*/ 618269 h 1160647"/>
                <a:gd name="connsiteX237" fmla="*/ 1294296 w 3028183"/>
                <a:gd name="connsiteY237" fmla="*/ 618269 h 1160647"/>
                <a:gd name="connsiteX238" fmla="*/ 1303163 w 3028183"/>
                <a:gd name="connsiteY238" fmla="*/ 618269 h 1160647"/>
                <a:gd name="connsiteX239" fmla="*/ 1313296 w 3028183"/>
                <a:gd name="connsiteY239" fmla="*/ 661504 h 1160647"/>
                <a:gd name="connsiteX240" fmla="*/ 1314309 w 3028183"/>
                <a:gd name="connsiteY240" fmla="*/ 661504 h 1160647"/>
                <a:gd name="connsiteX241" fmla="*/ 1321403 w 3028183"/>
                <a:gd name="connsiteY241" fmla="*/ 661504 h 1160647"/>
                <a:gd name="connsiteX242" fmla="*/ 1321403 w 3028183"/>
                <a:gd name="connsiteY242" fmla="*/ 700416 h 1160647"/>
                <a:gd name="connsiteX243" fmla="*/ 1323176 w 3028183"/>
                <a:gd name="connsiteY243" fmla="*/ 700416 h 1160647"/>
                <a:gd name="connsiteX244" fmla="*/ 1335590 w 3028183"/>
                <a:gd name="connsiteY244" fmla="*/ 700416 h 1160647"/>
                <a:gd name="connsiteX245" fmla="*/ 1335590 w 3028183"/>
                <a:gd name="connsiteY245" fmla="*/ 702578 h 1160647"/>
                <a:gd name="connsiteX246" fmla="*/ 1335590 w 3028183"/>
                <a:gd name="connsiteY246" fmla="*/ 717710 h 1160647"/>
                <a:gd name="connsiteX247" fmla="*/ 1339643 w 3028183"/>
                <a:gd name="connsiteY247" fmla="*/ 715549 h 1160647"/>
                <a:gd name="connsiteX248" fmla="*/ 1339643 w 3028183"/>
                <a:gd name="connsiteY248" fmla="*/ 700416 h 1160647"/>
                <a:gd name="connsiteX249" fmla="*/ 1341163 w 3028183"/>
                <a:gd name="connsiteY249" fmla="*/ 700416 h 1160647"/>
                <a:gd name="connsiteX250" fmla="*/ 1351803 w 3028183"/>
                <a:gd name="connsiteY250" fmla="*/ 700416 h 1160647"/>
                <a:gd name="connsiteX251" fmla="*/ 1351803 w 3028183"/>
                <a:gd name="connsiteY251" fmla="*/ 702037 h 1160647"/>
                <a:gd name="connsiteX252" fmla="*/ 1351803 w 3028183"/>
                <a:gd name="connsiteY252" fmla="*/ 713387 h 1160647"/>
                <a:gd name="connsiteX253" fmla="*/ 1382204 w 3028183"/>
                <a:gd name="connsiteY253" fmla="*/ 713387 h 1160647"/>
                <a:gd name="connsiteX254" fmla="*/ 1382204 w 3028183"/>
                <a:gd name="connsiteY254" fmla="*/ 676637 h 1160647"/>
                <a:gd name="connsiteX255" fmla="*/ 1383470 w 3028183"/>
                <a:gd name="connsiteY255" fmla="*/ 676637 h 1160647"/>
                <a:gd name="connsiteX256" fmla="*/ 1392337 w 3028183"/>
                <a:gd name="connsiteY256" fmla="*/ 676637 h 1160647"/>
                <a:gd name="connsiteX257" fmla="*/ 1392337 w 3028183"/>
                <a:gd name="connsiteY257" fmla="*/ 698254 h 1160647"/>
                <a:gd name="connsiteX258" fmla="*/ 1394364 w 3028183"/>
                <a:gd name="connsiteY258" fmla="*/ 665828 h 1160647"/>
                <a:gd name="connsiteX259" fmla="*/ 1416657 w 3028183"/>
                <a:gd name="connsiteY259" fmla="*/ 665828 h 1160647"/>
                <a:gd name="connsiteX260" fmla="*/ 1416657 w 3028183"/>
                <a:gd name="connsiteY260" fmla="*/ 664206 h 1160647"/>
                <a:gd name="connsiteX261" fmla="*/ 1416657 w 3028183"/>
                <a:gd name="connsiteY261" fmla="*/ 652857 h 1160647"/>
                <a:gd name="connsiteX262" fmla="*/ 1417417 w 3028183"/>
                <a:gd name="connsiteY262" fmla="*/ 652857 h 1160647"/>
                <a:gd name="connsiteX263" fmla="*/ 1422737 w 3028183"/>
                <a:gd name="connsiteY263" fmla="*/ 652857 h 1160647"/>
                <a:gd name="connsiteX264" fmla="*/ 1422737 w 3028183"/>
                <a:gd name="connsiteY264" fmla="*/ 650966 h 1160647"/>
                <a:gd name="connsiteX265" fmla="*/ 1422737 w 3028183"/>
                <a:gd name="connsiteY265" fmla="*/ 637725 h 1160647"/>
                <a:gd name="connsiteX266" fmla="*/ 1426791 w 3028183"/>
                <a:gd name="connsiteY266" fmla="*/ 644210 h 1160647"/>
                <a:gd name="connsiteX267" fmla="*/ 1429071 w 3028183"/>
                <a:gd name="connsiteY267" fmla="*/ 644210 h 1160647"/>
                <a:gd name="connsiteX268" fmla="*/ 1445031 w 3028183"/>
                <a:gd name="connsiteY268" fmla="*/ 644210 h 1160647"/>
                <a:gd name="connsiteX269" fmla="*/ 1445031 w 3028183"/>
                <a:gd name="connsiteY269" fmla="*/ 643399 h 1160647"/>
                <a:gd name="connsiteX270" fmla="*/ 1445031 w 3028183"/>
                <a:gd name="connsiteY270" fmla="*/ 637725 h 1160647"/>
                <a:gd name="connsiteX271" fmla="*/ 1445791 w 3028183"/>
                <a:gd name="connsiteY271" fmla="*/ 637725 h 1160647"/>
                <a:gd name="connsiteX272" fmla="*/ 1451111 w 3028183"/>
                <a:gd name="connsiteY272" fmla="*/ 637725 h 1160647"/>
                <a:gd name="connsiteX273" fmla="*/ 1451111 w 3028183"/>
                <a:gd name="connsiteY273" fmla="*/ 639076 h 1160647"/>
                <a:gd name="connsiteX274" fmla="*/ 1451111 w 3028183"/>
                <a:gd name="connsiteY274" fmla="*/ 648534 h 1160647"/>
                <a:gd name="connsiteX275" fmla="*/ 1489618 w 3028183"/>
                <a:gd name="connsiteY275" fmla="*/ 648534 h 1160647"/>
                <a:gd name="connsiteX276" fmla="*/ 1489618 w 3028183"/>
                <a:gd name="connsiteY276" fmla="*/ 786887 h 1160647"/>
                <a:gd name="connsiteX277" fmla="*/ 1491138 w 3028183"/>
                <a:gd name="connsiteY277" fmla="*/ 786887 h 1160647"/>
                <a:gd name="connsiteX278" fmla="*/ 1501778 w 3028183"/>
                <a:gd name="connsiteY278" fmla="*/ 786887 h 1160647"/>
                <a:gd name="connsiteX279" fmla="*/ 1501778 w 3028183"/>
                <a:gd name="connsiteY279" fmla="*/ 773917 h 1160647"/>
                <a:gd name="connsiteX280" fmla="*/ 1505832 w 3028183"/>
                <a:gd name="connsiteY280" fmla="*/ 773917 h 1160647"/>
                <a:gd name="connsiteX281" fmla="*/ 1505832 w 3028183"/>
                <a:gd name="connsiteY281" fmla="*/ 786887 h 1160647"/>
                <a:gd name="connsiteX282" fmla="*/ 1536232 w 3028183"/>
                <a:gd name="connsiteY282" fmla="*/ 786887 h 1160647"/>
                <a:gd name="connsiteX283" fmla="*/ 1536232 w 3028183"/>
                <a:gd name="connsiteY283" fmla="*/ 756622 h 1160647"/>
                <a:gd name="connsiteX284" fmla="*/ 1548392 w 3028183"/>
                <a:gd name="connsiteY284" fmla="*/ 756622 h 1160647"/>
                <a:gd name="connsiteX285" fmla="*/ 1560552 w 3028183"/>
                <a:gd name="connsiteY285" fmla="*/ 754461 h 1160647"/>
                <a:gd name="connsiteX286" fmla="*/ 1564606 w 3028183"/>
                <a:gd name="connsiteY286" fmla="*/ 756622 h 1160647"/>
                <a:gd name="connsiteX287" fmla="*/ 1574739 w 3028183"/>
                <a:gd name="connsiteY287" fmla="*/ 756622 h 1160647"/>
                <a:gd name="connsiteX288" fmla="*/ 1574739 w 3028183"/>
                <a:gd name="connsiteY288" fmla="*/ 786887 h 1160647"/>
                <a:gd name="connsiteX289" fmla="*/ 1582846 w 3028183"/>
                <a:gd name="connsiteY289" fmla="*/ 786887 h 1160647"/>
                <a:gd name="connsiteX290" fmla="*/ 1582846 w 3028183"/>
                <a:gd name="connsiteY290" fmla="*/ 804182 h 1160647"/>
                <a:gd name="connsiteX291" fmla="*/ 1592182 w 3028183"/>
                <a:gd name="connsiteY291" fmla="*/ 805087 h 1160647"/>
                <a:gd name="connsiteX292" fmla="*/ 1605140 w 3028183"/>
                <a:gd name="connsiteY292" fmla="*/ 805087 h 1160647"/>
                <a:gd name="connsiteX293" fmla="*/ 1605140 w 3028183"/>
                <a:gd name="connsiteY293" fmla="*/ 789049 h 1160647"/>
                <a:gd name="connsiteX294" fmla="*/ 1673096 w 3028183"/>
                <a:gd name="connsiteY294" fmla="*/ 789049 h 1160647"/>
                <a:gd name="connsiteX295" fmla="*/ 1673096 w 3028183"/>
                <a:gd name="connsiteY295" fmla="*/ 703796 h 1160647"/>
                <a:gd name="connsiteX296" fmla="*/ 1745104 w 3028183"/>
                <a:gd name="connsiteY296" fmla="*/ 703796 h 1160647"/>
                <a:gd name="connsiteX297" fmla="*/ 1745104 w 3028183"/>
                <a:gd name="connsiteY297" fmla="*/ 782564 h 1160647"/>
                <a:gd name="connsiteX298" fmla="*/ 1747008 w 3028183"/>
                <a:gd name="connsiteY298" fmla="*/ 782564 h 1160647"/>
                <a:gd name="connsiteX299" fmla="*/ 1748250 w 3028183"/>
                <a:gd name="connsiteY299" fmla="*/ 805087 h 1160647"/>
                <a:gd name="connsiteX300" fmla="*/ 1757926 w 3028183"/>
                <a:gd name="connsiteY300" fmla="*/ 805087 h 1160647"/>
                <a:gd name="connsiteX301" fmla="*/ 1759168 w 3028183"/>
                <a:gd name="connsiteY301" fmla="*/ 782564 h 1160647"/>
                <a:gd name="connsiteX302" fmla="*/ 1765248 w 3028183"/>
                <a:gd name="connsiteY302" fmla="*/ 782564 h 1160647"/>
                <a:gd name="connsiteX303" fmla="*/ 1766490 w 3028183"/>
                <a:gd name="connsiteY303" fmla="*/ 805087 h 1160647"/>
                <a:gd name="connsiteX304" fmla="*/ 1817112 w 3028183"/>
                <a:gd name="connsiteY304" fmla="*/ 805087 h 1160647"/>
                <a:gd name="connsiteX305" fmla="*/ 1817112 w 3028183"/>
                <a:gd name="connsiteY305" fmla="*/ 642059 h 1160647"/>
                <a:gd name="connsiteX306" fmla="*/ 2014439 w 3028183"/>
                <a:gd name="connsiteY306" fmla="*/ 642059 h 1160647"/>
                <a:gd name="connsiteX307" fmla="*/ 2014439 w 3028183"/>
                <a:gd name="connsiteY307" fmla="*/ 805087 h 1160647"/>
                <a:gd name="connsiteX308" fmla="*/ 2033136 w 3028183"/>
                <a:gd name="connsiteY308" fmla="*/ 805087 h 1160647"/>
                <a:gd name="connsiteX309" fmla="*/ 2033136 w 3028183"/>
                <a:gd name="connsiteY309" fmla="*/ 722394 h 1160647"/>
                <a:gd name="connsiteX310" fmla="*/ 2128256 w 3028183"/>
                <a:gd name="connsiteY310" fmla="*/ 722394 h 1160647"/>
                <a:gd name="connsiteX311" fmla="*/ 2140186 w 3028183"/>
                <a:gd name="connsiteY311" fmla="*/ 404253 h 1160647"/>
                <a:gd name="connsiteX312" fmla="*/ 2128026 w 3028183"/>
                <a:gd name="connsiteY312" fmla="*/ 382635 h 1160647"/>
                <a:gd name="connsiteX313" fmla="*/ 2121946 w 3028183"/>
                <a:gd name="connsiteY313" fmla="*/ 378311 h 1160647"/>
                <a:gd name="connsiteX314" fmla="*/ 2130053 w 3028183"/>
                <a:gd name="connsiteY314" fmla="*/ 354532 h 1160647"/>
                <a:gd name="connsiteX315" fmla="*/ 2130053 w 3028183"/>
                <a:gd name="connsiteY315" fmla="*/ 337238 h 1160647"/>
                <a:gd name="connsiteX316" fmla="*/ 2144240 w 3028183"/>
                <a:gd name="connsiteY316" fmla="*/ 337238 h 1160647"/>
                <a:gd name="connsiteX317" fmla="*/ 2144240 w 3028183"/>
                <a:gd name="connsiteY317" fmla="*/ 315620 h 1160647"/>
                <a:gd name="connsiteX318" fmla="*/ 2146266 w 3028183"/>
                <a:gd name="connsiteY318" fmla="*/ 311296 h 1160647"/>
                <a:gd name="connsiteX319" fmla="*/ 2146266 w 3028183"/>
                <a:gd name="connsiteY319" fmla="*/ 233472 h 1160647"/>
                <a:gd name="connsiteX320" fmla="*/ 2144240 w 3028183"/>
                <a:gd name="connsiteY320" fmla="*/ 226987 h 1160647"/>
                <a:gd name="connsiteX321" fmla="*/ 2150320 w 3028183"/>
                <a:gd name="connsiteY321" fmla="*/ 220501 h 1160647"/>
                <a:gd name="connsiteX322" fmla="*/ 2150320 w 3028183"/>
                <a:gd name="connsiteY322" fmla="*/ 162133 h 1160647"/>
                <a:gd name="connsiteX323" fmla="*/ 2152346 w 3028183"/>
                <a:gd name="connsiteY323" fmla="*/ 157810 h 1160647"/>
                <a:gd name="connsiteX324" fmla="*/ 2152346 w 3028183"/>
                <a:gd name="connsiteY324" fmla="*/ 101604 h 1160647"/>
                <a:gd name="connsiteX325" fmla="*/ 2154373 w 3028183"/>
                <a:gd name="connsiteY325" fmla="*/ 82148 h 1160647"/>
                <a:gd name="connsiteX326" fmla="*/ 2158427 w 3028183"/>
                <a:gd name="connsiteY326" fmla="*/ 99442 h 1160647"/>
                <a:gd name="connsiteX327" fmla="*/ 2160453 w 3028183"/>
                <a:gd name="connsiteY327" fmla="*/ 157810 h 1160647"/>
                <a:gd name="connsiteX328" fmla="*/ 2162480 w 3028183"/>
                <a:gd name="connsiteY328" fmla="*/ 220501 h 1160647"/>
                <a:gd name="connsiteX329" fmla="*/ 2168560 w 3028183"/>
                <a:gd name="connsiteY329" fmla="*/ 226987 h 1160647"/>
                <a:gd name="connsiteX330" fmla="*/ 2166533 w 3028183"/>
                <a:gd name="connsiteY330" fmla="*/ 233472 h 1160647"/>
                <a:gd name="connsiteX331" fmla="*/ 2166533 w 3028183"/>
                <a:gd name="connsiteY331" fmla="*/ 311296 h 1160647"/>
                <a:gd name="connsiteX332" fmla="*/ 2168560 w 3028183"/>
                <a:gd name="connsiteY332" fmla="*/ 315620 h 1160647"/>
                <a:gd name="connsiteX333" fmla="*/ 2168560 w 3028183"/>
                <a:gd name="connsiteY333" fmla="*/ 337238 h 1160647"/>
                <a:gd name="connsiteX334" fmla="*/ 2182747 w 3028183"/>
                <a:gd name="connsiteY334" fmla="*/ 337238 h 1160647"/>
                <a:gd name="connsiteX335" fmla="*/ 2182747 w 3028183"/>
                <a:gd name="connsiteY335" fmla="*/ 354532 h 1160647"/>
                <a:gd name="connsiteX336" fmla="*/ 2190854 w 3028183"/>
                <a:gd name="connsiteY336" fmla="*/ 378311 h 1160647"/>
                <a:gd name="connsiteX337" fmla="*/ 2184774 w 3028183"/>
                <a:gd name="connsiteY337" fmla="*/ 382635 h 1160647"/>
                <a:gd name="connsiteX338" fmla="*/ 2172613 w 3028183"/>
                <a:gd name="connsiteY338" fmla="*/ 404253 h 1160647"/>
                <a:gd name="connsiteX339" fmla="*/ 2180720 w 3028183"/>
                <a:gd name="connsiteY339" fmla="*/ 657181 h 1160647"/>
                <a:gd name="connsiteX340" fmla="*/ 2245574 w 3028183"/>
                <a:gd name="connsiteY340" fmla="*/ 657181 h 1160647"/>
                <a:gd name="connsiteX341" fmla="*/ 2245574 w 3028183"/>
                <a:gd name="connsiteY341" fmla="*/ 732843 h 1160647"/>
                <a:gd name="connsiteX342" fmla="*/ 2253681 w 3028183"/>
                <a:gd name="connsiteY342" fmla="*/ 732843 h 1160647"/>
                <a:gd name="connsiteX343" fmla="*/ 2255708 w 3028183"/>
                <a:gd name="connsiteY343" fmla="*/ 726358 h 1160647"/>
                <a:gd name="connsiteX344" fmla="*/ 2261788 w 3028183"/>
                <a:gd name="connsiteY344" fmla="*/ 726358 h 1160647"/>
                <a:gd name="connsiteX345" fmla="*/ 2263815 w 3028183"/>
                <a:gd name="connsiteY345" fmla="*/ 735005 h 1160647"/>
                <a:gd name="connsiteX346" fmla="*/ 2275975 w 3028183"/>
                <a:gd name="connsiteY346" fmla="*/ 735005 h 1160647"/>
                <a:gd name="connsiteX347" fmla="*/ 2275975 w 3028183"/>
                <a:gd name="connsiteY347" fmla="*/ 728519 h 1160647"/>
                <a:gd name="connsiteX348" fmla="*/ 2298268 w 3028183"/>
                <a:gd name="connsiteY348" fmla="*/ 728519 h 1160647"/>
                <a:gd name="connsiteX349" fmla="*/ 2298268 w 3028183"/>
                <a:gd name="connsiteY349" fmla="*/ 735005 h 1160647"/>
                <a:gd name="connsiteX350" fmla="*/ 2318535 w 3028183"/>
                <a:gd name="connsiteY350" fmla="*/ 735005 h 1160647"/>
                <a:gd name="connsiteX351" fmla="*/ 2318535 w 3028183"/>
                <a:gd name="connsiteY351" fmla="*/ 780402 h 1160647"/>
                <a:gd name="connsiteX352" fmla="*/ 2332722 w 3028183"/>
                <a:gd name="connsiteY352" fmla="*/ 780402 h 1160647"/>
                <a:gd name="connsiteX353" fmla="*/ 2332722 w 3028183"/>
                <a:gd name="connsiteY353" fmla="*/ 767431 h 1160647"/>
                <a:gd name="connsiteX354" fmla="*/ 2348936 w 3028183"/>
                <a:gd name="connsiteY354" fmla="*/ 767431 h 1160647"/>
                <a:gd name="connsiteX355" fmla="*/ 2348936 w 3028183"/>
                <a:gd name="connsiteY355" fmla="*/ 588004 h 1160647"/>
                <a:gd name="connsiteX356" fmla="*/ 2355016 w 3028183"/>
                <a:gd name="connsiteY356" fmla="*/ 581518 h 1160647"/>
                <a:gd name="connsiteX357" fmla="*/ 2427977 w 3028183"/>
                <a:gd name="connsiteY357" fmla="*/ 581518 h 1160647"/>
                <a:gd name="connsiteX358" fmla="*/ 2427977 w 3028183"/>
                <a:gd name="connsiteY358" fmla="*/ 590166 h 1160647"/>
                <a:gd name="connsiteX359" fmla="*/ 2438110 w 3028183"/>
                <a:gd name="connsiteY359" fmla="*/ 590166 h 1160647"/>
                <a:gd name="connsiteX360" fmla="*/ 2438110 w 3028183"/>
                <a:gd name="connsiteY360" fmla="*/ 704740 h 1160647"/>
                <a:gd name="connsiteX361" fmla="*/ 2460404 w 3028183"/>
                <a:gd name="connsiteY361" fmla="*/ 704740 h 1160647"/>
                <a:gd name="connsiteX362" fmla="*/ 2460404 w 3028183"/>
                <a:gd name="connsiteY362" fmla="*/ 637725 h 1160647"/>
                <a:gd name="connsiteX363" fmla="*/ 2486751 w 3028183"/>
                <a:gd name="connsiteY363" fmla="*/ 637725 h 1160647"/>
                <a:gd name="connsiteX364" fmla="*/ 2490804 w 3028183"/>
                <a:gd name="connsiteY364" fmla="*/ 633401 h 1160647"/>
                <a:gd name="connsiteX365" fmla="*/ 2498911 w 3028183"/>
                <a:gd name="connsiteY365" fmla="*/ 633401 h 1160647"/>
                <a:gd name="connsiteX366" fmla="*/ 2502964 w 3028183"/>
                <a:gd name="connsiteY366" fmla="*/ 637725 h 1160647"/>
                <a:gd name="connsiteX367" fmla="*/ 2525258 w 3028183"/>
                <a:gd name="connsiteY367" fmla="*/ 637725 h 1160647"/>
                <a:gd name="connsiteX368" fmla="*/ 2525258 w 3028183"/>
                <a:gd name="connsiteY368" fmla="*/ 520989 h 1160647"/>
                <a:gd name="connsiteX369" fmla="*/ 2582005 w 3028183"/>
                <a:gd name="connsiteY369" fmla="*/ 510180 h 1160647"/>
                <a:gd name="connsiteX370" fmla="*/ 2582005 w 3028183"/>
                <a:gd name="connsiteY370" fmla="*/ 511261 h 1160647"/>
                <a:gd name="connsiteX371" fmla="*/ 2582005 w 3028183"/>
                <a:gd name="connsiteY371" fmla="*/ 518827 h 1160647"/>
                <a:gd name="connsiteX372" fmla="*/ 2608352 w 3028183"/>
                <a:gd name="connsiteY372" fmla="*/ 518827 h 1160647"/>
                <a:gd name="connsiteX373" fmla="*/ 2608352 w 3028183"/>
                <a:gd name="connsiteY373" fmla="*/ 773917 h 1160647"/>
                <a:gd name="connsiteX374" fmla="*/ 2630646 w 3028183"/>
                <a:gd name="connsiteY374" fmla="*/ 773917 h 1160647"/>
                <a:gd name="connsiteX375" fmla="*/ 2630646 w 3028183"/>
                <a:gd name="connsiteY375" fmla="*/ 769593 h 1160647"/>
                <a:gd name="connsiteX376" fmla="*/ 2642806 w 3028183"/>
                <a:gd name="connsiteY376" fmla="*/ 769593 h 1160647"/>
                <a:gd name="connsiteX377" fmla="*/ 2642806 w 3028183"/>
                <a:gd name="connsiteY377" fmla="*/ 773917 h 1160647"/>
                <a:gd name="connsiteX378" fmla="*/ 2667126 w 3028183"/>
                <a:gd name="connsiteY378" fmla="*/ 773917 h 1160647"/>
                <a:gd name="connsiteX379" fmla="*/ 2667126 w 3028183"/>
                <a:gd name="connsiteY379" fmla="*/ 760946 h 1160647"/>
                <a:gd name="connsiteX380" fmla="*/ 2695500 w 3028183"/>
                <a:gd name="connsiteY380" fmla="*/ 760946 h 1160647"/>
                <a:gd name="connsiteX381" fmla="*/ 2707660 w 3028183"/>
                <a:gd name="connsiteY381" fmla="*/ 756622 h 1160647"/>
                <a:gd name="connsiteX382" fmla="*/ 2727927 w 3028183"/>
                <a:gd name="connsiteY382" fmla="*/ 760946 h 1160647"/>
                <a:gd name="connsiteX383" fmla="*/ 2727927 w 3028183"/>
                <a:gd name="connsiteY383" fmla="*/ 743652 h 1160647"/>
                <a:gd name="connsiteX384" fmla="*/ 2736034 w 3028183"/>
                <a:gd name="connsiteY384" fmla="*/ 743652 h 1160647"/>
                <a:gd name="connsiteX385" fmla="*/ 2736034 w 3028183"/>
                <a:gd name="connsiteY385" fmla="*/ 730681 h 1160647"/>
                <a:gd name="connsiteX386" fmla="*/ 2792781 w 3028183"/>
                <a:gd name="connsiteY386" fmla="*/ 730681 h 1160647"/>
                <a:gd name="connsiteX387" fmla="*/ 2792781 w 3028183"/>
                <a:gd name="connsiteY387" fmla="*/ 700416 h 1160647"/>
                <a:gd name="connsiteX388" fmla="*/ 2811021 w 3028183"/>
                <a:gd name="connsiteY388" fmla="*/ 700416 h 1160647"/>
                <a:gd name="connsiteX389" fmla="*/ 2811021 w 3028183"/>
                <a:gd name="connsiteY389" fmla="*/ 693931 h 1160647"/>
                <a:gd name="connsiteX390" fmla="*/ 2823181 w 3028183"/>
                <a:gd name="connsiteY390" fmla="*/ 693931 h 1160647"/>
                <a:gd name="connsiteX391" fmla="*/ 2823181 w 3028183"/>
                <a:gd name="connsiteY391" fmla="*/ 700416 h 1160647"/>
                <a:gd name="connsiteX392" fmla="*/ 2839395 w 3028183"/>
                <a:gd name="connsiteY392" fmla="*/ 700416 h 1160647"/>
                <a:gd name="connsiteX393" fmla="*/ 2839395 w 3028183"/>
                <a:gd name="connsiteY393" fmla="*/ 750137 h 1160647"/>
                <a:gd name="connsiteX394" fmla="*/ 2871822 w 3028183"/>
                <a:gd name="connsiteY394" fmla="*/ 750137 h 1160647"/>
                <a:gd name="connsiteX395" fmla="*/ 2871822 w 3028183"/>
                <a:gd name="connsiteY395" fmla="*/ 724196 h 1160647"/>
                <a:gd name="connsiteX396" fmla="*/ 2910329 w 3028183"/>
                <a:gd name="connsiteY396" fmla="*/ 724196 h 1160647"/>
                <a:gd name="connsiteX397" fmla="*/ 2910329 w 3028183"/>
                <a:gd name="connsiteY397" fmla="*/ 693931 h 1160647"/>
                <a:gd name="connsiteX398" fmla="*/ 2958970 w 3028183"/>
                <a:gd name="connsiteY398" fmla="*/ 693931 h 1160647"/>
                <a:gd name="connsiteX399" fmla="*/ 2958970 w 3028183"/>
                <a:gd name="connsiteY399" fmla="*/ 805087 h 1160647"/>
                <a:gd name="connsiteX400" fmla="*/ 2958970 w 3028183"/>
                <a:gd name="connsiteY400" fmla="*/ 818866 h 1160647"/>
                <a:gd name="connsiteX401" fmla="*/ 3024845 w 3028183"/>
                <a:gd name="connsiteY401" fmla="*/ 818866 h 1160647"/>
                <a:gd name="connsiteX402" fmla="*/ 3028183 w 3028183"/>
                <a:gd name="connsiteY402" fmla="*/ 1160647 h 1160647"/>
                <a:gd name="connsiteX403" fmla="*/ 2054 w 3028183"/>
                <a:gd name="connsiteY403" fmla="*/ 1158314 h 1160647"/>
                <a:gd name="connsiteX404" fmla="*/ 0 w 3028183"/>
                <a:gd name="connsiteY404" fmla="*/ 724196 h 1160647"/>
                <a:gd name="connsiteX405" fmla="*/ 20267 w 3028183"/>
                <a:gd name="connsiteY405" fmla="*/ 724196 h 1160647"/>
                <a:gd name="connsiteX406" fmla="*/ 20774 w 3028183"/>
                <a:gd name="connsiteY406" fmla="*/ 723115 h 1160647"/>
                <a:gd name="connsiteX407" fmla="*/ 24320 w 3028183"/>
                <a:gd name="connsiteY407" fmla="*/ 715549 h 1160647"/>
                <a:gd name="connsiteX408" fmla="*/ 26094 w 3028183"/>
                <a:gd name="connsiteY408" fmla="*/ 715819 h 1160647"/>
                <a:gd name="connsiteX409" fmla="*/ 38507 w 3028183"/>
                <a:gd name="connsiteY409" fmla="*/ 717710 h 1160647"/>
                <a:gd name="connsiteX410" fmla="*/ 39014 w 3028183"/>
                <a:gd name="connsiteY410" fmla="*/ 719062 h 1160647"/>
                <a:gd name="connsiteX411" fmla="*/ 42560 w 3028183"/>
                <a:gd name="connsiteY411" fmla="*/ 728519 h 1160647"/>
                <a:gd name="connsiteX412" fmla="*/ 68907 w 3028183"/>
                <a:gd name="connsiteY412" fmla="*/ 730681 h 1160647"/>
                <a:gd name="connsiteX413" fmla="*/ 68907 w 3028183"/>
                <a:gd name="connsiteY413" fmla="*/ 607460 h 1160647"/>
                <a:gd name="connsiteX414" fmla="*/ 70934 w 3028183"/>
                <a:gd name="connsiteY414" fmla="*/ 607460 h 1160647"/>
                <a:gd name="connsiteX415" fmla="*/ 85121 w 3028183"/>
                <a:gd name="connsiteY415" fmla="*/ 607460 h 1160647"/>
                <a:gd name="connsiteX416" fmla="*/ 85121 w 3028183"/>
                <a:gd name="connsiteY416" fmla="*/ 471268 h 1160647"/>
                <a:gd name="connsiteX417" fmla="*/ 86894 w 3028183"/>
                <a:gd name="connsiteY417" fmla="*/ 471268 h 1160647"/>
                <a:gd name="connsiteX418" fmla="*/ 99308 w 3028183"/>
                <a:gd name="connsiteY418" fmla="*/ 471268 h 1160647"/>
                <a:gd name="connsiteX419" fmla="*/ 99308 w 3028183"/>
                <a:gd name="connsiteY419" fmla="*/ 356694 h 1160647"/>
                <a:gd name="connsiteX420" fmla="*/ 103361 w 3028183"/>
                <a:gd name="connsiteY420" fmla="*/ 328590 h 1160647"/>
                <a:gd name="connsiteX421" fmla="*/ 105388 w 3028183"/>
                <a:gd name="connsiteY421" fmla="*/ 328590 h 1160647"/>
                <a:gd name="connsiteX422" fmla="*/ 119575 w 3028183"/>
                <a:gd name="connsiteY422" fmla="*/ 328590 h 1160647"/>
                <a:gd name="connsiteX423" fmla="*/ 156055 w 3028183"/>
                <a:gd name="connsiteY423" fmla="*/ 246443 h 1160647"/>
                <a:gd name="connsiteX424" fmla="*/ 160109 w 3028183"/>
                <a:gd name="connsiteY424" fmla="*/ 0 h 1160647"/>
                <a:gd name="connsiteX0" fmla="*/ 160109 w 3028183"/>
                <a:gd name="connsiteY0" fmla="*/ 0 h 1160647"/>
                <a:gd name="connsiteX1" fmla="*/ 162135 w 3028183"/>
                <a:gd name="connsiteY1" fmla="*/ 246443 h 1160647"/>
                <a:gd name="connsiteX2" fmla="*/ 200642 w 3028183"/>
                <a:gd name="connsiteY2" fmla="*/ 326429 h 1160647"/>
                <a:gd name="connsiteX3" fmla="*/ 202669 w 3028183"/>
                <a:gd name="connsiteY3" fmla="*/ 326429 h 1160647"/>
                <a:gd name="connsiteX4" fmla="*/ 216856 w 3028183"/>
                <a:gd name="connsiteY4" fmla="*/ 326429 h 1160647"/>
                <a:gd name="connsiteX5" fmla="*/ 216856 w 3028183"/>
                <a:gd name="connsiteY5" fmla="*/ 350208 h 1160647"/>
                <a:gd name="connsiteX6" fmla="*/ 217363 w 3028183"/>
                <a:gd name="connsiteY6" fmla="*/ 351019 h 1160647"/>
                <a:gd name="connsiteX7" fmla="*/ 220909 w 3028183"/>
                <a:gd name="connsiteY7" fmla="*/ 356694 h 1160647"/>
                <a:gd name="connsiteX8" fmla="*/ 220909 w 3028183"/>
                <a:gd name="connsiteY8" fmla="*/ 471268 h 1160647"/>
                <a:gd name="connsiteX9" fmla="*/ 223189 w 3028183"/>
                <a:gd name="connsiteY9" fmla="*/ 471268 h 1160647"/>
                <a:gd name="connsiteX10" fmla="*/ 239150 w 3028183"/>
                <a:gd name="connsiteY10" fmla="*/ 471268 h 1160647"/>
                <a:gd name="connsiteX11" fmla="*/ 239150 w 3028183"/>
                <a:gd name="connsiteY11" fmla="*/ 611783 h 1160647"/>
                <a:gd name="connsiteX12" fmla="*/ 240670 w 3028183"/>
                <a:gd name="connsiteY12" fmla="*/ 611513 h 1160647"/>
                <a:gd name="connsiteX13" fmla="*/ 251310 w 3028183"/>
                <a:gd name="connsiteY13" fmla="*/ 609622 h 1160647"/>
                <a:gd name="connsiteX14" fmla="*/ 249283 w 3028183"/>
                <a:gd name="connsiteY14" fmla="*/ 698254 h 1160647"/>
                <a:gd name="connsiteX15" fmla="*/ 250803 w 3028183"/>
                <a:gd name="connsiteY15" fmla="*/ 698525 h 1160647"/>
                <a:gd name="connsiteX16" fmla="*/ 261443 w 3028183"/>
                <a:gd name="connsiteY16" fmla="*/ 700416 h 1160647"/>
                <a:gd name="connsiteX17" fmla="*/ 261696 w 3028183"/>
                <a:gd name="connsiteY17" fmla="*/ 701227 h 1160647"/>
                <a:gd name="connsiteX18" fmla="*/ 263470 w 3028183"/>
                <a:gd name="connsiteY18" fmla="*/ 706902 h 1160647"/>
                <a:gd name="connsiteX19" fmla="*/ 264230 w 3028183"/>
                <a:gd name="connsiteY19" fmla="*/ 704470 h 1160647"/>
                <a:gd name="connsiteX20" fmla="*/ 269550 w 3028183"/>
                <a:gd name="connsiteY20" fmla="*/ 687446 h 1160647"/>
                <a:gd name="connsiteX21" fmla="*/ 271323 w 3028183"/>
                <a:gd name="connsiteY21" fmla="*/ 687446 h 1160647"/>
                <a:gd name="connsiteX22" fmla="*/ 283737 w 3028183"/>
                <a:gd name="connsiteY22" fmla="*/ 687446 h 1160647"/>
                <a:gd name="connsiteX23" fmla="*/ 283737 w 3028183"/>
                <a:gd name="connsiteY23" fmla="*/ 719872 h 1160647"/>
                <a:gd name="connsiteX24" fmla="*/ 284750 w 3028183"/>
                <a:gd name="connsiteY24" fmla="*/ 720413 h 1160647"/>
                <a:gd name="connsiteX25" fmla="*/ 291844 w 3028183"/>
                <a:gd name="connsiteY25" fmla="*/ 724196 h 1160647"/>
                <a:gd name="connsiteX26" fmla="*/ 291844 w 3028183"/>
                <a:gd name="connsiteY26" fmla="*/ 725547 h 1160647"/>
                <a:gd name="connsiteX27" fmla="*/ 291844 w 3028183"/>
                <a:gd name="connsiteY27" fmla="*/ 735005 h 1160647"/>
                <a:gd name="connsiteX28" fmla="*/ 336431 w 3028183"/>
                <a:gd name="connsiteY28" fmla="*/ 735005 h 1160647"/>
                <a:gd name="connsiteX29" fmla="*/ 336431 w 3028183"/>
                <a:gd name="connsiteY29" fmla="*/ 736086 h 1160647"/>
                <a:gd name="connsiteX30" fmla="*/ 336431 w 3028183"/>
                <a:gd name="connsiteY30" fmla="*/ 743652 h 1160647"/>
                <a:gd name="connsiteX31" fmla="*/ 338457 w 3028183"/>
                <a:gd name="connsiteY31" fmla="*/ 743652 h 1160647"/>
                <a:gd name="connsiteX32" fmla="*/ 352644 w 3028183"/>
                <a:gd name="connsiteY32" fmla="*/ 743652 h 1160647"/>
                <a:gd name="connsiteX33" fmla="*/ 352644 w 3028183"/>
                <a:gd name="connsiteY33" fmla="*/ 713387 h 1160647"/>
                <a:gd name="connsiteX34" fmla="*/ 397231 w 3028183"/>
                <a:gd name="connsiteY34" fmla="*/ 713387 h 1160647"/>
                <a:gd name="connsiteX35" fmla="*/ 397231 w 3028183"/>
                <a:gd name="connsiteY35" fmla="*/ 712036 h 1160647"/>
                <a:gd name="connsiteX36" fmla="*/ 397231 w 3028183"/>
                <a:gd name="connsiteY36" fmla="*/ 702578 h 1160647"/>
                <a:gd name="connsiteX37" fmla="*/ 398245 w 3028183"/>
                <a:gd name="connsiteY37" fmla="*/ 702578 h 1160647"/>
                <a:gd name="connsiteX38" fmla="*/ 405338 w 3028183"/>
                <a:gd name="connsiteY38" fmla="*/ 702578 h 1160647"/>
                <a:gd name="connsiteX39" fmla="*/ 405338 w 3028183"/>
                <a:gd name="connsiteY39" fmla="*/ 700687 h 1160647"/>
                <a:gd name="connsiteX40" fmla="*/ 405338 w 3028183"/>
                <a:gd name="connsiteY40" fmla="*/ 687446 h 1160647"/>
                <a:gd name="connsiteX41" fmla="*/ 406098 w 3028183"/>
                <a:gd name="connsiteY41" fmla="*/ 687446 h 1160647"/>
                <a:gd name="connsiteX42" fmla="*/ 411418 w 3028183"/>
                <a:gd name="connsiteY42" fmla="*/ 687446 h 1160647"/>
                <a:gd name="connsiteX43" fmla="*/ 411418 w 3028183"/>
                <a:gd name="connsiteY43" fmla="*/ 686365 h 1160647"/>
                <a:gd name="connsiteX44" fmla="*/ 411418 w 3028183"/>
                <a:gd name="connsiteY44" fmla="*/ 678798 h 1160647"/>
                <a:gd name="connsiteX45" fmla="*/ 413445 w 3028183"/>
                <a:gd name="connsiteY45" fmla="*/ 678798 h 1160647"/>
                <a:gd name="connsiteX46" fmla="*/ 427632 w 3028183"/>
                <a:gd name="connsiteY46" fmla="*/ 678798 h 1160647"/>
                <a:gd name="connsiteX47" fmla="*/ 427632 w 3028183"/>
                <a:gd name="connsiteY47" fmla="*/ 679879 h 1160647"/>
                <a:gd name="connsiteX48" fmla="*/ 427632 w 3028183"/>
                <a:gd name="connsiteY48" fmla="*/ 687446 h 1160647"/>
                <a:gd name="connsiteX49" fmla="*/ 449925 w 3028183"/>
                <a:gd name="connsiteY49" fmla="*/ 687446 h 1160647"/>
                <a:gd name="connsiteX50" fmla="*/ 449925 w 3028183"/>
                <a:gd name="connsiteY50" fmla="*/ 685554 h 1160647"/>
                <a:gd name="connsiteX51" fmla="*/ 449925 w 3028183"/>
                <a:gd name="connsiteY51" fmla="*/ 672313 h 1160647"/>
                <a:gd name="connsiteX52" fmla="*/ 451699 w 3028183"/>
                <a:gd name="connsiteY52" fmla="*/ 672313 h 1160647"/>
                <a:gd name="connsiteX53" fmla="*/ 464112 w 3028183"/>
                <a:gd name="connsiteY53" fmla="*/ 672313 h 1160647"/>
                <a:gd name="connsiteX54" fmla="*/ 464112 w 3028183"/>
                <a:gd name="connsiteY54" fmla="*/ 696093 h 1160647"/>
                <a:gd name="connsiteX55" fmla="*/ 465126 w 3028183"/>
                <a:gd name="connsiteY55" fmla="*/ 696093 h 1160647"/>
                <a:gd name="connsiteX56" fmla="*/ 472219 w 3028183"/>
                <a:gd name="connsiteY56" fmla="*/ 696093 h 1160647"/>
                <a:gd name="connsiteX57" fmla="*/ 472219 w 3028183"/>
                <a:gd name="connsiteY57" fmla="*/ 695012 h 1160647"/>
                <a:gd name="connsiteX58" fmla="*/ 472219 w 3028183"/>
                <a:gd name="connsiteY58" fmla="*/ 687446 h 1160647"/>
                <a:gd name="connsiteX59" fmla="*/ 473992 w 3028183"/>
                <a:gd name="connsiteY59" fmla="*/ 687446 h 1160647"/>
                <a:gd name="connsiteX60" fmla="*/ 486406 w 3028183"/>
                <a:gd name="connsiteY60" fmla="*/ 687446 h 1160647"/>
                <a:gd name="connsiteX61" fmla="*/ 486406 w 3028183"/>
                <a:gd name="connsiteY61" fmla="*/ 713387 h 1160647"/>
                <a:gd name="connsiteX62" fmla="*/ 488433 w 3028183"/>
                <a:gd name="connsiteY62" fmla="*/ 713387 h 1160647"/>
                <a:gd name="connsiteX63" fmla="*/ 502619 w 3028183"/>
                <a:gd name="connsiteY63" fmla="*/ 713387 h 1160647"/>
                <a:gd name="connsiteX64" fmla="*/ 502619 w 3028183"/>
                <a:gd name="connsiteY64" fmla="*/ 715008 h 1160647"/>
                <a:gd name="connsiteX65" fmla="*/ 502619 w 3028183"/>
                <a:gd name="connsiteY65" fmla="*/ 726358 h 1160647"/>
                <a:gd name="connsiteX66" fmla="*/ 503379 w 3028183"/>
                <a:gd name="connsiteY66" fmla="*/ 726358 h 1160647"/>
                <a:gd name="connsiteX67" fmla="*/ 508700 w 3028183"/>
                <a:gd name="connsiteY67" fmla="*/ 726358 h 1160647"/>
                <a:gd name="connsiteX68" fmla="*/ 508700 w 3028183"/>
                <a:gd name="connsiteY68" fmla="*/ 725547 h 1160647"/>
                <a:gd name="connsiteX69" fmla="*/ 508700 w 3028183"/>
                <a:gd name="connsiteY69" fmla="*/ 719872 h 1160647"/>
                <a:gd name="connsiteX70" fmla="*/ 539100 w 3028183"/>
                <a:gd name="connsiteY70" fmla="*/ 719872 h 1160647"/>
                <a:gd name="connsiteX71" fmla="*/ 539100 w 3028183"/>
                <a:gd name="connsiteY71" fmla="*/ 743652 h 1160647"/>
                <a:gd name="connsiteX72" fmla="*/ 540113 w 3028183"/>
                <a:gd name="connsiteY72" fmla="*/ 743652 h 1160647"/>
                <a:gd name="connsiteX73" fmla="*/ 547207 w 3028183"/>
                <a:gd name="connsiteY73" fmla="*/ 743652 h 1160647"/>
                <a:gd name="connsiteX74" fmla="*/ 547207 w 3028183"/>
                <a:gd name="connsiteY74" fmla="*/ 744733 h 1160647"/>
                <a:gd name="connsiteX75" fmla="*/ 547207 w 3028183"/>
                <a:gd name="connsiteY75" fmla="*/ 752299 h 1160647"/>
                <a:gd name="connsiteX76" fmla="*/ 547967 w 3028183"/>
                <a:gd name="connsiteY76" fmla="*/ 752299 h 1160647"/>
                <a:gd name="connsiteX77" fmla="*/ 553287 w 3028183"/>
                <a:gd name="connsiteY77" fmla="*/ 752299 h 1160647"/>
                <a:gd name="connsiteX78" fmla="*/ 553287 w 3028183"/>
                <a:gd name="connsiteY78" fmla="*/ 750137 h 1160647"/>
                <a:gd name="connsiteX79" fmla="*/ 553287 w 3028183"/>
                <a:gd name="connsiteY79" fmla="*/ 735005 h 1160647"/>
                <a:gd name="connsiteX80" fmla="*/ 554300 w 3028183"/>
                <a:gd name="connsiteY80" fmla="*/ 735005 h 1160647"/>
                <a:gd name="connsiteX81" fmla="*/ 561394 w 3028183"/>
                <a:gd name="connsiteY81" fmla="*/ 735005 h 1160647"/>
                <a:gd name="connsiteX82" fmla="*/ 561394 w 3028183"/>
                <a:gd name="connsiteY82" fmla="*/ 736086 h 1160647"/>
                <a:gd name="connsiteX83" fmla="*/ 561394 w 3028183"/>
                <a:gd name="connsiteY83" fmla="*/ 743652 h 1160647"/>
                <a:gd name="connsiteX84" fmla="*/ 566714 w 3028183"/>
                <a:gd name="connsiteY84" fmla="*/ 741659 h 1160647"/>
                <a:gd name="connsiteX85" fmla="*/ 567474 w 3028183"/>
                <a:gd name="connsiteY85" fmla="*/ 740679 h 1160647"/>
                <a:gd name="connsiteX86" fmla="*/ 567474 w 3028183"/>
                <a:gd name="connsiteY86" fmla="*/ 735005 h 1160647"/>
                <a:gd name="connsiteX87" fmla="*/ 605981 w 3028183"/>
                <a:gd name="connsiteY87" fmla="*/ 735005 h 1160647"/>
                <a:gd name="connsiteX88" fmla="*/ 605981 w 3028183"/>
                <a:gd name="connsiteY88" fmla="*/ 758784 h 1160647"/>
                <a:gd name="connsiteX89" fmla="*/ 608007 w 3028183"/>
                <a:gd name="connsiteY89" fmla="*/ 758784 h 1160647"/>
                <a:gd name="connsiteX90" fmla="*/ 622194 w 3028183"/>
                <a:gd name="connsiteY90" fmla="*/ 758784 h 1160647"/>
                <a:gd name="connsiteX91" fmla="*/ 622194 w 3028183"/>
                <a:gd name="connsiteY91" fmla="*/ 759865 h 1160647"/>
                <a:gd name="connsiteX92" fmla="*/ 622194 w 3028183"/>
                <a:gd name="connsiteY92" fmla="*/ 767431 h 1160647"/>
                <a:gd name="connsiteX93" fmla="*/ 623968 w 3028183"/>
                <a:gd name="connsiteY93" fmla="*/ 767431 h 1160647"/>
                <a:gd name="connsiteX94" fmla="*/ 636381 w 3028183"/>
                <a:gd name="connsiteY94" fmla="*/ 767431 h 1160647"/>
                <a:gd name="connsiteX95" fmla="*/ 636381 w 3028183"/>
                <a:gd name="connsiteY95" fmla="*/ 743652 h 1160647"/>
                <a:gd name="connsiteX96" fmla="*/ 637394 w 3028183"/>
                <a:gd name="connsiteY96" fmla="*/ 743652 h 1160647"/>
                <a:gd name="connsiteX97" fmla="*/ 644488 w 3028183"/>
                <a:gd name="connsiteY97" fmla="*/ 743652 h 1160647"/>
                <a:gd name="connsiteX98" fmla="*/ 644488 w 3028183"/>
                <a:gd name="connsiteY98" fmla="*/ 711225 h 1160647"/>
                <a:gd name="connsiteX99" fmla="*/ 645501 w 3028183"/>
                <a:gd name="connsiteY99" fmla="*/ 711225 h 1160647"/>
                <a:gd name="connsiteX100" fmla="*/ 652595 w 3028183"/>
                <a:gd name="connsiteY100" fmla="*/ 711225 h 1160647"/>
                <a:gd name="connsiteX101" fmla="*/ 652595 w 3028183"/>
                <a:gd name="connsiteY101" fmla="*/ 709334 h 1160647"/>
                <a:gd name="connsiteX102" fmla="*/ 652595 w 3028183"/>
                <a:gd name="connsiteY102" fmla="*/ 696093 h 1160647"/>
                <a:gd name="connsiteX103" fmla="*/ 651328 w 3028183"/>
                <a:gd name="connsiteY103" fmla="*/ 694471 h 1160647"/>
                <a:gd name="connsiteX104" fmla="*/ 656648 w 3028183"/>
                <a:gd name="connsiteY104" fmla="*/ 683122 h 1160647"/>
                <a:gd name="connsiteX105" fmla="*/ 664755 w 3028183"/>
                <a:gd name="connsiteY105" fmla="*/ 711225 h 1160647"/>
                <a:gd name="connsiteX106" fmla="*/ 665515 w 3028183"/>
                <a:gd name="connsiteY106" fmla="*/ 711225 h 1160647"/>
                <a:gd name="connsiteX107" fmla="*/ 670835 w 3028183"/>
                <a:gd name="connsiteY107" fmla="*/ 711225 h 1160647"/>
                <a:gd name="connsiteX108" fmla="*/ 670835 w 3028183"/>
                <a:gd name="connsiteY108" fmla="*/ 605298 h 1160647"/>
                <a:gd name="connsiteX109" fmla="*/ 672355 w 3028183"/>
                <a:gd name="connsiteY109" fmla="*/ 605298 h 1160647"/>
                <a:gd name="connsiteX110" fmla="*/ 682995 w 3028183"/>
                <a:gd name="connsiteY110" fmla="*/ 605298 h 1160647"/>
                <a:gd name="connsiteX111" fmla="*/ 682995 w 3028183"/>
                <a:gd name="connsiteY111" fmla="*/ 557739 h 1160647"/>
                <a:gd name="connsiteX112" fmla="*/ 709342 w 3028183"/>
                <a:gd name="connsiteY112" fmla="*/ 557739 h 1160647"/>
                <a:gd name="connsiteX113" fmla="*/ 709342 w 3028183"/>
                <a:gd name="connsiteY113" fmla="*/ 536121 h 1160647"/>
                <a:gd name="connsiteX114" fmla="*/ 743796 w 3028183"/>
                <a:gd name="connsiteY114" fmla="*/ 536121 h 1160647"/>
                <a:gd name="connsiteX115" fmla="*/ 743796 w 3028183"/>
                <a:gd name="connsiteY115" fmla="*/ 538553 h 1160647"/>
                <a:gd name="connsiteX116" fmla="*/ 743796 w 3028183"/>
                <a:gd name="connsiteY116" fmla="*/ 555577 h 1160647"/>
                <a:gd name="connsiteX117" fmla="*/ 746076 w 3028183"/>
                <a:gd name="connsiteY117" fmla="*/ 555577 h 1160647"/>
                <a:gd name="connsiteX118" fmla="*/ 762036 w 3028183"/>
                <a:gd name="connsiteY118" fmla="*/ 555577 h 1160647"/>
                <a:gd name="connsiteX119" fmla="*/ 762036 w 3028183"/>
                <a:gd name="connsiteY119" fmla="*/ 603136 h 1160647"/>
                <a:gd name="connsiteX120" fmla="*/ 763049 w 3028183"/>
                <a:gd name="connsiteY120" fmla="*/ 603136 h 1160647"/>
                <a:gd name="connsiteX121" fmla="*/ 770143 w 3028183"/>
                <a:gd name="connsiteY121" fmla="*/ 603136 h 1160647"/>
                <a:gd name="connsiteX122" fmla="*/ 784330 w 3028183"/>
                <a:gd name="connsiteY122" fmla="*/ 607460 h 1160647"/>
                <a:gd name="connsiteX123" fmla="*/ 784330 w 3028183"/>
                <a:gd name="connsiteY123" fmla="*/ 646372 h 1160647"/>
                <a:gd name="connsiteX124" fmla="*/ 785343 w 3028183"/>
                <a:gd name="connsiteY124" fmla="*/ 646372 h 1160647"/>
                <a:gd name="connsiteX125" fmla="*/ 792436 w 3028183"/>
                <a:gd name="connsiteY125" fmla="*/ 646372 h 1160647"/>
                <a:gd name="connsiteX126" fmla="*/ 792436 w 3028183"/>
                <a:gd name="connsiteY126" fmla="*/ 647993 h 1160647"/>
                <a:gd name="connsiteX127" fmla="*/ 792436 w 3028183"/>
                <a:gd name="connsiteY127" fmla="*/ 659342 h 1160647"/>
                <a:gd name="connsiteX128" fmla="*/ 794463 w 3028183"/>
                <a:gd name="connsiteY128" fmla="*/ 659342 h 1160647"/>
                <a:gd name="connsiteX129" fmla="*/ 808650 w 3028183"/>
                <a:gd name="connsiteY129" fmla="*/ 659342 h 1160647"/>
                <a:gd name="connsiteX130" fmla="*/ 814730 w 3028183"/>
                <a:gd name="connsiteY130" fmla="*/ 665828 h 1160647"/>
                <a:gd name="connsiteX131" fmla="*/ 814730 w 3028183"/>
                <a:gd name="connsiteY131" fmla="*/ 687446 h 1160647"/>
                <a:gd name="connsiteX132" fmla="*/ 817010 w 3028183"/>
                <a:gd name="connsiteY132" fmla="*/ 687446 h 1160647"/>
                <a:gd name="connsiteX133" fmla="*/ 832970 w 3028183"/>
                <a:gd name="connsiteY133" fmla="*/ 687446 h 1160647"/>
                <a:gd name="connsiteX134" fmla="*/ 832970 w 3028183"/>
                <a:gd name="connsiteY134" fmla="*/ 688526 h 1160647"/>
                <a:gd name="connsiteX135" fmla="*/ 832970 w 3028183"/>
                <a:gd name="connsiteY135" fmla="*/ 696093 h 1160647"/>
                <a:gd name="connsiteX136" fmla="*/ 834237 w 3028183"/>
                <a:gd name="connsiteY136" fmla="*/ 696093 h 1160647"/>
                <a:gd name="connsiteX137" fmla="*/ 843104 w 3028183"/>
                <a:gd name="connsiteY137" fmla="*/ 696093 h 1160647"/>
                <a:gd name="connsiteX138" fmla="*/ 843104 w 3028183"/>
                <a:gd name="connsiteY138" fmla="*/ 698254 h 1160647"/>
                <a:gd name="connsiteX139" fmla="*/ 843104 w 3028183"/>
                <a:gd name="connsiteY139" fmla="*/ 713387 h 1160647"/>
                <a:gd name="connsiteX140" fmla="*/ 847157 w 3028183"/>
                <a:gd name="connsiteY140" fmla="*/ 711495 h 1160647"/>
                <a:gd name="connsiteX141" fmla="*/ 847157 w 3028183"/>
                <a:gd name="connsiteY141" fmla="*/ 698254 h 1160647"/>
                <a:gd name="connsiteX142" fmla="*/ 848170 w 3028183"/>
                <a:gd name="connsiteY142" fmla="*/ 698254 h 1160647"/>
                <a:gd name="connsiteX143" fmla="*/ 855264 w 3028183"/>
                <a:gd name="connsiteY143" fmla="*/ 698254 h 1160647"/>
                <a:gd name="connsiteX144" fmla="*/ 855264 w 3028183"/>
                <a:gd name="connsiteY144" fmla="*/ 699876 h 1160647"/>
                <a:gd name="connsiteX145" fmla="*/ 855264 w 3028183"/>
                <a:gd name="connsiteY145" fmla="*/ 711225 h 1160647"/>
                <a:gd name="connsiteX146" fmla="*/ 856024 w 3028183"/>
                <a:gd name="connsiteY146" fmla="*/ 711225 h 1160647"/>
                <a:gd name="connsiteX147" fmla="*/ 861344 w 3028183"/>
                <a:gd name="connsiteY147" fmla="*/ 711225 h 1160647"/>
                <a:gd name="connsiteX148" fmla="*/ 909984 w 3028183"/>
                <a:gd name="connsiteY148" fmla="*/ 706902 h 1160647"/>
                <a:gd name="connsiteX149" fmla="*/ 909984 w 3028183"/>
                <a:gd name="connsiteY149" fmla="*/ 708253 h 1160647"/>
                <a:gd name="connsiteX150" fmla="*/ 909984 w 3028183"/>
                <a:gd name="connsiteY150" fmla="*/ 717710 h 1160647"/>
                <a:gd name="connsiteX151" fmla="*/ 910744 w 3028183"/>
                <a:gd name="connsiteY151" fmla="*/ 717710 h 1160647"/>
                <a:gd name="connsiteX152" fmla="*/ 916065 w 3028183"/>
                <a:gd name="connsiteY152" fmla="*/ 717710 h 1160647"/>
                <a:gd name="connsiteX153" fmla="*/ 916065 w 3028183"/>
                <a:gd name="connsiteY153" fmla="*/ 719872 h 1160647"/>
                <a:gd name="connsiteX154" fmla="*/ 916065 w 3028183"/>
                <a:gd name="connsiteY154" fmla="*/ 735005 h 1160647"/>
                <a:gd name="connsiteX155" fmla="*/ 918091 w 3028183"/>
                <a:gd name="connsiteY155" fmla="*/ 733654 h 1160647"/>
                <a:gd name="connsiteX156" fmla="*/ 932278 w 3028183"/>
                <a:gd name="connsiteY156" fmla="*/ 724196 h 1160647"/>
                <a:gd name="connsiteX157" fmla="*/ 938358 w 3028183"/>
                <a:gd name="connsiteY157" fmla="*/ 683122 h 1160647"/>
                <a:gd name="connsiteX158" fmla="*/ 939118 w 3028183"/>
                <a:gd name="connsiteY158" fmla="*/ 682852 h 1160647"/>
                <a:gd name="connsiteX159" fmla="*/ 944438 w 3028183"/>
                <a:gd name="connsiteY159" fmla="*/ 680960 h 1160647"/>
                <a:gd name="connsiteX160" fmla="*/ 946465 w 3028183"/>
                <a:gd name="connsiteY160" fmla="*/ 611783 h 1160647"/>
                <a:gd name="connsiteX161" fmla="*/ 948492 w 3028183"/>
                <a:gd name="connsiteY161" fmla="*/ 680960 h 1160647"/>
                <a:gd name="connsiteX162" fmla="*/ 949252 w 3028183"/>
                <a:gd name="connsiteY162" fmla="*/ 681230 h 1160647"/>
                <a:gd name="connsiteX163" fmla="*/ 954572 w 3028183"/>
                <a:gd name="connsiteY163" fmla="*/ 683122 h 1160647"/>
                <a:gd name="connsiteX164" fmla="*/ 954572 w 3028183"/>
                <a:gd name="connsiteY164" fmla="*/ 596651 h 1160647"/>
                <a:gd name="connsiteX165" fmla="*/ 958625 w 3028183"/>
                <a:gd name="connsiteY165" fmla="*/ 564224 h 1160647"/>
                <a:gd name="connsiteX166" fmla="*/ 997132 w 3028183"/>
                <a:gd name="connsiteY166" fmla="*/ 564224 h 1160647"/>
                <a:gd name="connsiteX167" fmla="*/ 997132 w 3028183"/>
                <a:gd name="connsiteY167" fmla="*/ 596651 h 1160647"/>
                <a:gd name="connsiteX168" fmla="*/ 997892 w 3028183"/>
                <a:gd name="connsiteY168" fmla="*/ 596651 h 1160647"/>
                <a:gd name="connsiteX169" fmla="*/ 1003212 w 3028183"/>
                <a:gd name="connsiteY169" fmla="*/ 596651 h 1160647"/>
                <a:gd name="connsiteX170" fmla="*/ 1003212 w 3028183"/>
                <a:gd name="connsiteY170" fmla="*/ 514503 h 1160647"/>
                <a:gd name="connsiteX171" fmla="*/ 1004986 w 3028183"/>
                <a:gd name="connsiteY171" fmla="*/ 514503 h 1160647"/>
                <a:gd name="connsiteX172" fmla="*/ 1017399 w 3028183"/>
                <a:gd name="connsiteY172" fmla="*/ 514503 h 1160647"/>
                <a:gd name="connsiteX173" fmla="*/ 1017399 w 3028183"/>
                <a:gd name="connsiteY173" fmla="*/ 512612 h 1160647"/>
                <a:gd name="connsiteX174" fmla="*/ 1017399 w 3028183"/>
                <a:gd name="connsiteY174" fmla="*/ 499371 h 1160647"/>
                <a:gd name="connsiteX175" fmla="*/ 1039693 w 3028183"/>
                <a:gd name="connsiteY175" fmla="*/ 499371 h 1160647"/>
                <a:gd name="connsiteX176" fmla="*/ 1039693 w 3028183"/>
                <a:gd name="connsiteY176" fmla="*/ 498290 h 1160647"/>
                <a:gd name="connsiteX177" fmla="*/ 1039693 w 3028183"/>
                <a:gd name="connsiteY177" fmla="*/ 490724 h 1160647"/>
                <a:gd name="connsiteX178" fmla="*/ 1041466 w 3028183"/>
                <a:gd name="connsiteY178" fmla="*/ 490724 h 1160647"/>
                <a:gd name="connsiteX179" fmla="*/ 1053880 w 3028183"/>
                <a:gd name="connsiteY179" fmla="*/ 490724 h 1160647"/>
                <a:gd name="connsiteX180" fmla="*/ 1053880 w 3028183"/>
                <a:gd name="connsiteY180" fmla="*/ 491805 h 1160647"/>
                <a:gd name="connsiteX181" fmla="*/ 1053880 w 3028183"/>
                <a:gd name="connsiteY181" fmla="*/ 499371 h 1160647"/>
                <a:gd name="connsiteX182" fmla="*/ 1054640 w 3028183"/>
                <a:gd name="connsiteY182" fmla="*/ 499371 h 1160647"/>
                <a:gd name="connsiteX183" fmla="*/ 1059960 w 3028183"/>
                <a:gd name="connsiteY183" fmla="*/ 499371 h 1160647"/>
                <a:gd name="connsiteX184" fmla="*/ 1070093 w 3028183"/>
                <a:gd name="connsiteY184" fmla="*/ 495047 h 1160647"/>
                <a:gd name="connsiteX185" fmla="*/ 1074146 w 3028183"/>
                <a:gd name="connsiteY185" fmla="*/ 498290 h 1160647"/>
                <a:gd name="connsiteX186" fmla="*/ 1074146 w 3028183"/>
                <a:gd name="connsiteY186" fmla="*/ 490724 h 1160647"/>
                <a:gd name="connsiteX187" fmla="*/ 1076426 w 3028183"/>
                <a:gd name="connsiteY187" fmla="*/ 490724 h 1160647"/>
                <a:gd name="connsiteX188" fmla="*/ 1092387 w 3028183"/>
                <a:gd name="connsiteY188" fmla="*/ 490724 h 1160647"/>
                <a:gd name="connsiteX189" fmla="*/ 1092387 w 3028183"/>
                <a:gd name="connsiteY189" fmla="*/ 491805 h 1160647"/>
                <a:gd name="connsiteX190" fmla="*/ 1092387 w 3028183"/>
                <a:gd name="connsiteY190" fmla="*/ 499371 h 1160647"/>
                <a:gd name="connsiteX191" fmla="*/ 1122787 w 3028183"/>
                <a:gd name="connsiteY191" fmla="*/ 499371 h 1160647"/>
                <a:gd name="connsiteX192" fmla="*/ 1122787 w 3028183"/>
                <a:gd name="connsiteY192" fmla="*/ 500992 h 1160647"/>
                <a:gd name="connsiteX193" fmla="*/ 1122787 w 3028183"/>
                <a:gd name="connsiteY193" fmla="*/ 512342 h 1160647"/>
                <a:gd name="connsiteX194" fmla="*/ 1149134 w 3028183"/>
                <a:gd name="connsiteY194" fmla="*/ 512342 h 1160647"/>
                <a:gd name="connsiteX195" fmla="*/ 1149134 w 3028183"/>
                <a:gd name="connsiteY195" fmla="*/ 542606 h 1160647"/>
                <a:gd name="connsiteX196" fmla="*/ 1149894 w 3028183"/>
                <a:gd name="connsiteY196" fmla="*/ 542606 h 1160647"/>
                <a:gd name="connsiteX197" fmla="*/ 1155214 w 3028183"/>
                <a:gd name="connsiteY197" fmla="*/ 542606 h 1160647"/>
                <a:gd name="connsiteX198" fmla="*/ 1155214 w 3028183"/>
                <a:gd name="connsiteY198" fmla="*/ 543687 h 1160647"/>
                <a:gd name="connsiteX199" fmla="*/ 1155214 w 3028183"/>
                <a:gd name="connsiteY199" fmla="*/ 551254 h 1160647"/>
                <a:gd name="connsiteX200" fmla="*/ 1159268 w 3028183"/>
                <a:gd name="connsiteY200" fmla="*/ 581518 h 1160647"/>
                <a:gd name="connsiteX201" fmla="*/ 1160028 w 3028183"/>
                <a:gd name="connsiteY201" fmla="*/ 581518 h 1160647"/>
                <a:gd name="connsiteX202" fmla="*/ 1165348 w 3028183"/>
                <a:gd name="connsiteY202" fmla="*/ 581518 h 1160647"/>
                <a:gd name="connsiteX203" fmla="*/ 1165348 w 3028183"/>
                <a:gd name="connsiteY203" fmla="*/ 582329 h 1160647"/>
                <a:gd name="connsiteX204" fmla="*/ 1165348 w 3028183"/>
                <a:gd name="connsiteY204" fmla="*/ 588004 h 1160647"/>
                <a:gd name="connsiteX205" fmla="*/ 1166361 w 3028183"/>
                <a:gd name="connsiteY205" fmla="*/ 588004 h 1160647"/>
                <a:gd name="connsiteX206" fmla="*/ 1173454 w 3028183"/>
                <a:gd name="connsiteY206" fmla="*/ 588004 h 1160647"/>
                <a:gd name="connsiteX207" fmla="*/ 1173454 w 3028183"/>
                <a:gd name="connsiteY207" fmla="*/ 618269 h 1160647"/>
                <a:gd name="connsiteX208" fmla="*/ 1175481 w 3028183"/>
                <a:gd name="connsiteY208" fmla="*/ 618269 h 1160647"/>
                <a:gd name="connsiteX209" fmla="*/ 1189668 w 3028183"/>
                <a:gd name="connsiteY209" fmla="*/ 618269 h 1160647"/>
                <a:gd name="connsiteX210" fmla="*/ 1189668 w 3028183"/>
                <a:gd name="connsiteY210" fmla="*/ 642048 h 1160647"/>
                <a:gd name="connsiteX211" fmla="*/ 1191695 w 3028183"/>
                <a:gd name="connsiteY211" fmla="*/ 643669 h 1160647"/>
                <a:gd name="connsiteX212" fmla="*/ 1191695 w 3028183"/>
                <a:gd name="connsiteY212" fmla="*/ 655019 h 1160647"/>
                <a:gd name="connsiteX213" fmla="*/ 1192455 w 3028183"/>
                <a:gd name="connsiteY213" fmla="*/ 655019 h 1160647"/>
                <a:gd name="connsiteX214" fmla="*/ 1197775 w 3028183"/>
                <a:gd name="connsiteY214" fmla="*/ 655019 h 1160647"/>
                <a:gd name="connsiteX215" fmla="*/ 1197775 w 3028183"/>
                <a:gd name="connsiteY215" fmla="*/ 678798 h 1160647"/>
                <a:gd name="connsiteX216" fmla="*/ 1199041 w 3028183"/>
                <a:gd name="connsiteY216" fmla="*/ 678798 h 1160647"/>
                <a:gd name="connsiteX217" fmla="*/ 1207908 w 3028183"/>
                <a:gd name="connsiteY217" fmla="*/ 678798 h 1160647"/>
                <a:gd name="connsiteX218" fmla="*/ 1209935 w 3028183"/>
                <a:gd name="connsiteY218" fmla="*/ 682852 h 1160647"/>
                <a:gd name="connsiteX219" fmla="*/ 1209935 w 3028183"/>
                <a:gd name="connsiteY219" fmla="*/ 696093 h 1160647"/>
                <a:gd name="connsiteX220" fmla="*/ 1211455 w 3028183"/>
                <a:gd name="connsiteY220" fmla="*/ 694201 h 1160647"/>
                <a:gd name="connsiteX221" fmla="*/ 1222095 w 3028183"/>
                <a:gd name="connsiteY221" fmla="*/ 680960 h 1160647"/>
                <a:gd name="connsiteX222" fmla="*/ 1250469 w 3028183"/>
                <a:gd name="connsiteY222" fmla="*/ 680960 h 1160647"/>
                <a:gd name="connsiteX223" fmla="*/ 1250469 w 3028183"/>
                <a:gd name="connsiteY223" fmla="*/ 767431 h 1160647"/>
                <a:gd name="connsiteX224" fmla="*/ 1251229 w 3028183"/>
                <a:gd name="connsiteY224" fmla="*/ 767431 h 1160647"/>
                <a:gd name="connsiteX225" fmla="*/ 1256549 w 3028183"/>
                <a:gd name="connsiteY225" fmla="*/ 767431 h 1160647"/>
                <a:gd name="connsiteX226" fmla="*/ 1257309 w 3028183"/>
                <a:gd name="connsiteY226" fmla="*/ 766080 h 1160647"/>
                <a:gd name="connsiteX227" fmla="*/ 1262629 w 3028183"/>
                <a:gd name="connsiteY227" fmla="*/ 756622 h 1160647"/>
                <a:gd name="connsiteX228" fmla="*/ 1262629 w 3028183"/>
                <a:gd name="connsiteY228" fmla="*/ 758514 h 1160647"/>
                <a:gd name="connsiteX229" fmla="*/ 1262629 w 3028183"/>
                <a:gd name="connsiteY229" fmla="*/ 771755 h 1160647"/>
                <a:gd name="connsiteX230" fmla="*/ 1266682 w 3028183"/>
                <a:gd name="connsiteY230" fmla="*/ 726358 h 1160647"/>
                <a:gd name="connsiteX231" fmla="*/ 1267442 w 3028183"/>
                <a:gd name="connsiteY231" fmla="*/ 726358 h 1160647"/>
                <a:gd name="connsiteX232" fmla="*/ 1272762 w 3028183"/>
                <a:gd name="connsiteY232" fmla="*/ 726358 h 1160647"/>
                <a:gd name="connsiteX233" fmla="*/ 1272762 w 3028183"/>
                <a:gd name="connsiteY233" fmla="*/ 661504 h 1160647"/>
                <a:gd name="connsiteX234" fmla="*/ 1273776 w 3028183"/>
                <a:gd name="connsiteY234" fmla="*/ 661504 h 1160647"/>
                <a:gd name="connsiteX235" fmla="*/ 1280869 w 3028183"/>
                <a:gd name="connsiteY235" fmla="*/ 661504 h 1160647"/>
                <a:gd name="connsiteX236" fmla="*/ 1293029 w 3028183"/>
                <a:gd name="connsiteY236" fmla="*/ 618269 h 1160647"/>
                <a:gd name="connsiteX237" fmla="*/ 1294296 w 3028183"/>
                <a:gd name="connsiteY237" fmla="*/ 618269 h 1160647"/>
                <a:gd name="connsiteX238" fmla="*/ 1303163 w 3028183"/>
                <a:gd name="connsiteY238" fmla="*/ 618269 h 1160647"/>
                <a:gd name="connsiteX239" fmla="*/ 1313296 w 3028183"/>
                <a:gd name="connsiteY239" fmla="*/ 661504 h 1160647"/>
                <a:gd name="connsiteX240" fmla="*/ 1314309 w 3028183"/>
                <a:gd name="connsiteY240" fmla="*/ 661504 h 1160647"/>
                <a:gd name="connsiteX241" fmla="*/ 1321403 w 3028183"/>
                <a:gd name="connsiteY241" fmla="*/ 661504 h 1160647"/>
                <a:gd name="connsiteX242" fmla="*/ 1321403 w 3028183"/>
                <a:gd name="connsiteY242" fmla="*/ 700416 h 1160647"/>
                <a:gd name="connsiteX243" fmla="*/ 1323176 w 3028183"/>
                <a:gd name="connsiteY243" fmla="*/ 700416 h 1160647"/>
                <a:gd name="connsiteX244" fmla="*/ 1335590 w 3028183"/>
                <a:gd name="connsiteY244" fmla="*/ 700416 h 1160647"/>
                <a:gd name="connsiteX245" fmla="*/ 1335590 w 3028183"/>
                <a:gd name="connsiteY245" fmla="*/ 702578 h 1160647"/>
                <a:gd name="connsiteX246" fmla="*/ 1335590 w 3028183"/>
                <a:gd name="connsiteY246" fmla="*/ 717710 h 1160647"/>
                <a:gd name="connsiteX247" fmla="*/ 1339643 w 3028183"/>
                <a:gd name="connsiteY247" fmla="*/ 715549 h 1160647"/>
                <a:gd name="connsiteX248" fmla="*/ 1339643 w 3028183"/>
                <a:gd name="connsiteY248" fmla="*/ 700416 h 1160647"/>
                <a:gd name="connsiteX249" fmla="*/ 1341163 w 3028183"/>
                <a:gd name="connsiteY249" fmla="*/ 700416 h 1160647"/>
                <a:gd name="connsiteX250" fmla="*/ 1351803 w 3028183"/>
                <a:gd name="connsiteY250" fmla="*/ 700416 h 1160647"/>
                <a:gd name="connsiteX251" fmla="*/ 1351803 w 3028183"/>
                <a:gd name="connsiteY251" fmla="*/ 702037 h 1160647"/>
                <a:gd name="connsiteX252" fmla="*/ 1351803 w 3028183"/>
                <a:gd name="connsiteY252" fmla="*/ 713387 h 1160647"/>
                <a:gd name="connsiteX253" fmla="*/ 1382204 w 3028183"/>
                <a:gd name="connsiteY253" fmla="*/ 713387 h 1160647"/>
                <a:gd name="connsiteX254" fmla="*/ 1382204 w 3028183"/>
                <a:gd name="connsiteY254" fmla="*/ 676637 h 1160647"/>
                <a:gd name="connsiteX255" fmla="*/ 1383470 w 3028183"/>
                <a:gd name="connsiteY255" fmla="*/ 676637 h 1160647"/>
                <a:gd name="connsiteX256" fmla="*/ 1392337 w 3028183"/>
                <a:gd name="connsiteY256" fmla="*/ 676637 h 1160647"/>
                <a:gd name="connsiteX257" fmla="*/ 1392337 w 3028183"/>
                <a:gd name="connsiteY257" fmla="*/ 698254 h 1160647"/>
                <a:gd name="connsiteX258" fmla="*/ 1394364 w 3028183"/>
                <a:gd name="connsiteY258" fmla="*/ 665828 h 1160647"/>
                <a:gd name="connsiteX259" fmla="*/ 1416657 w 3028183"/>
                <a:gd name="connsiteY259" fmla="*/ 665828 h 1160647"/>
                <a:gd name="connsiteX260" fmla="*/ 1416657 w 3028183"/>
                <a:gd name="connsiteY260" fmla="*/ 664206 h 1160647"/>
                <a:gd name="connsiteX261" fmla="*/ 1416657 w 3028183"/>
                <a:gd name="connsiteY261" fmla="*/ 652857 h 1160647"/>
                <a:gd name="connsiteX262" fmla="*/ 1417417 w 3028183"/>
                <a:gd name="connsiteY262" fmla="*/ 652857 h 1160647"/>
                <a:gd name="connsiteX263" fmla="*/ 1422737 w 3028183"/>
                <a:gd name="connsiteY263" fmla="*/ 652857 h 1160647"/>
                <a:gd name="connsiteX264" fmla="*/ 1422737 w 3028183"/>
                <a:gd name="connsiteY264" fmla="*/ 650966 h 1160647"/>
                <a:gd name="connsiteX265" fmla="*/ 1422737 w 3028183"/>
                <a:gd name="connsiteY265" fmla="*/ 637725 h 1160647"/>
                <a:gd name="connsiteX266" fmla="*/ 1426791 w 3028183"/>
                <a:gd name="connsiteY266" fmla="*/ 644210 h 1160647"/>
                <a:gd name="connsiteX267" fmla="*/ 1429071 w 3028183"/>
                <a:gd name="connsiteY267" fmla="*/ 644210 h 1160647"/>
                <a:gd name="connsiteX268" fmla="*/ 1445031 w 3028183"/>
                <a:gd name="connsiteY268" fmla="*/ 644210 h 1160647"/>
                <a:gd name="connsiteX269" fmla="*/ 1445031 w 3028183"/>
                <a:gd name="connsiteY269" fmla="*/ 643399 h 1160647"/>
                <a:gd name="connsiteX270" fmla="*/ 1445031 w 3028183"/>
                <a:gd name="connsiteY270" fmla="*/ 637725 h 1160647"/>
                <a:gd name="connsiteX271" fmla="*/ 1445791 w 3028183"/>
                <a:gd name="connsiteY271" fmla="*/ 637725 h 1160647"/>
                <a:gd name="connsiteX272" fmla="*/ 1451111 w 3028183"/>
                <a:gd name="connsiteY272" fmla="*/ 637725 h 1160647"/>
                <a:gd name="connsiteX273" fmla="*/ 1451111 w 3028183"/>
                <a:gd name="connsiteY273" fmla="*/ 639076 h 1160647"/>
                <a:gd name="connsiteX274" fmla="*/ 1451111 w 3028183"/>
                <a:gd name="connsiteY274" fmla="*/ 648534 h 1160647"/>
                <a:gd name="connsiteX275" fmla="*/ 1489618 w 3028183"/>
                <a:gd name="connsiteY275" fmla="*/ 648534 h 1160647"/>
                <a:gd name="connsiteX276" fmla="*/ 1489618 w 3028183"/>
                <a:gd name="connsiteY276" fmla="*/ 786887 h 1160647"/>
                <a:gd name="connsiteX277" fmla="*/ 1491138 w 3028183"/>
                <a:gd name="connsiteY277" fmla="*/ 786887 h 1160647"/>
                <a:gd name="connsiteX278" fmla="*/ 1501778 w 3028183"/>
                <a:gd name="connsiteY278" fmla="*/ 786887 h 1160647"/>
                <a:gd name="connsiteX279" fmla="*/ 1501778 w 3028183"/>
                <a:gd name="connsiteY279" fmla="*/ 773917 h 1160647"/>
                <a:gd name="connsiteX280" fmla="*/ 1505832 w 3028183"/>
                <a:gd name="connsiteY280" fmla="*/ 773917 h 1160647"/>
                <a:gd name="connsiteX281" fmla="*/ 1505832 w 3028183"/>
                <a:gd name="connsiteY281" fmla="*/ 786887 h 1160647"/>
                <a:gd name="connsiteX282" fmla="*/ 1536232 w 3028183"/>
                <a:gd name="connsiteY282" fmla="*/ 786887 h 1160647"/>
                <a:gd name="connsiteX283" fmla="*/ 1536232 w 3028183"/>
                <a:gd name="connsiteY283" fmla="*/ 756622 h 1160647"/>
                <a:gd name="connsiteX284" fmla="*/ 1548392 w 3028183"/>
                <a:gd name="connsiteY284" fmla="*/ 756622 h 1160647"/>
                <a:gd name="connsiteX285" fmla="*/ 1560552 w 3028183"/>
                <a:gd name="connsiteY285" fmla="*/ 754461 h 1160647"/>
                <a:gd name="connsiteX286" fmla="*/ 1564606 w 3028183"/>
                <a:gd name="connsiteY286" fmla="*/ 756622 h 1160647"/>
                <a:gd name="connsiteX287" fmla="*/ 1574739 w 3028183"/>
                <a:gd name="connsiteY287" fmla="*/ 756622 h 1160647"/>
                <a:gd name="connsiteX288" fmla="*/ 1574739 w 3028183"/>
                <a:gd name="connsiteY288" fmla="*/ 786887 h 1160647"/>
                <a:gd name="connsiteX289" fmla="*/ 1582846 w 3028183"/>
                <a:gd name="connsiteY289" fmla="*/ 786887 h 1160647"/>
                <a:gd name="connsiteX290" fmla="*/ 1582846 w 3028183"/>
                <a:gd name="connsiteY290" fmla="*/ 804182 h 1160647"/>
                <a:gd name="connsiteX291" fmla="*/ 1592182 w 3028183"/>
                <a:gd name="connsiteY291" fmla="*/ 805087 h 1160647"/>
                <a:gd name="connsiteX292" fmla="*/ 1605140 w 3028183"/>
                <a:gd name="connsiteY292" fmla="*/ 805087 h 1160647"/>
                <a:gd name="connsiteX293" fmla="*/ 1605140 w 3028183"/>
                <a:gd name="connsiteY293" fmla="*/ 789049 h 1160647"/>
                <a:gd name="connsiteX294" fmla="*/ 1673096 w 3028183"/>
                <a:gd name="connsiteY294" fmla="*/ 789049 h 1160647"/>
                <a:gd name="connsiteX295" fmla="*/ 1673096 w 3028183"/>
                <a:gd name="connsiteY295" fmla="*/ 703796 h 1160647"/>
                <a:gd name="connsiteX296" fmla="*/ 1745104 w 3028183"/>
                <a:gd name="connsiteY296" fmla="*/ 703796 h 1160647"/>
                <a:gd name="connsiteX297" fmla="*/ 1745104 w 3028183"/>
                <a:gd name="connsiteY297" fmla="*/ 782564 h 1160647"/>
                <a:gd name="connsiteX298" fmla="*/ 1747008 w 3028183"/>
                <a:gd name="connsiteY298" fmla="*/ 782564 h 1160647"/>
                <a:gd name="connsiteX299" fmla="*/ 1748250 w 3028183"/>
                <a:gd name="connsiteY299" fmla="*/ 805087 h 1160647"/>
                <a:gd name="connsiteX300" fmla="*/ 1757926 w 3028183"/>
                <a:gd name="connsiteY300" fmla="*/ 805087 h 1160647"/>
                <a:gd name="connsiteX301" fmla="*/ 1759168 w 3028183"/>
                <a:gd name="connsiteY301" fmla="*/ 782564 h 1160647"/>
                <a:gd name="connsiteX302" fmla="*/ 1765248 w 3028183"/>
                <a:gd name="connsiteY302" fmla="*/ 782564 h 1160647"/>
                <a:gd name="connsiteX303" fmla="*/ 1766490 w 3028183"/>
                <a:gd name="connsiteY303" fmla="*/ 805087 h 1160647"/>
                <a:gd name="connsiteX304" fmla="*/ 1817112 w 3028183"/>
                <a:gd name="connsiteY304" fmla="*/ 805087 h 1160647"/>
                <a:gd name="connsiteX305" fmla="*/ 1817112 w 3028183"/>
                <a:gd name="connsiteY305" fmla="*/ 642059 h 1160647"/>
                <a:gd name="connsiteX306" fmla="*/ 2014439 w 3028183"/>
                <a:gd name="connsiteY306" fmla="*/ 642059 h 1160647"/>
                <a:gd name="connsiteX307" fmla="*/ 2014439 w 3028183"/>
                <a:gd name="connsiteY307" fmla="*/ 805087 h 1160647"/>
                <a:gd name="connsiteX308" fmla="*/ 2033136 w 3028183"/>
                <a:gd name="connsiteY308" fmla="*/ 805087 h 1160647"/>
                <a:gd name="connsiteX309" fmla="*/ 2033136 w 3028183"/>
                <a:gd name="connsiteY309" fmla="*/ 722394 h 1160647"/>
                <a:gd name="connsiteX310" fmla="*/ 2128256 w 3028183"/>
                <a:gd name="connsiteY310" fmla="*/ 722394 h 1160647"/>
                <a:gd name="connsiteX311" fmla="*/ 2140186 w 3028183"/>
                <a:gd name="connsiteY311" fmla="*/ 404253 h 1160647"/>
                <a:gd name="connsiteX312" fmla="*/ 2128026 w 3028183"/>
                <a:gd name="connsiteY312" fmla="*/ 382635 h 1160647"/>
                <a:gd name="connsiteX313" fmla="*/ 2121946 w 3028183"/>
                <a:gd name="connsiteY313" fmla="*/ 378311 h 1160647"/>
                <a:gd name="connsiteX314" fmla="*/ 2130053 w 3028183"/>
                <a:gd name="connsiteY314" fmla="*/ 354532 h 1160647"/>
                <a:gd name="connsiteX315" fmla="*/ 2130053 w 3028183"/>
                <a:gd name="connsiteY315" fmla="*/ 337238 h 1160647"/>
                <a:gd name="connsiteX316" fmla="*/ 2144240 w 3028183"/>
                <a:gd name="connsiteY316" fmla="*/ 337238 h 1160647"/>
                <a:gd name="connsiteX317" fmla="*/ 2144240 w 3028183"/>
                <a:gd name="connsiteY317" fmla="*/ 315620 h 1160647"/>
                <a:gd name="connsiteX318" fmla="*/ 2146266 w 3028183"/>
                <a:gd name="connsiteY318" fmla="*/ 311296 h 1160647"/>
                <a:gd name="connsiteX319" fmla="*/ 2146266 w 3028183"/>
                <a:gd name="connsiteY319" fmla="*/ 233472 h 1160647"/>
                <a:gd name="connsiteX320" fmla="*/ 2144240 w 3028183"/>
                <a:gd name="connsiteY320" fmla="*/ 226987 h 1160647"/>
                <a:gd name="connsiteX321" fmla="*/ 2150320 w 3028183"/>
                <a:gd name="connsiteY321" fmla="*/ 220501 h 1160647"/>
                <a:gd name="connsiteX322" fmla="*/ 2150320 w 3028183"/>
                <a:gd name="connsiteY322" fmla="*/ 162133 h 1160647"/>
                <a:gd name="connsiteX323" fmla="*/ 2152346 w 3028183"/>
                <a:gd name="connsiteY323" fmla="*/ 157810 h 1160647"/>
                <a:gd name="connsiteX324" fmla="*/ 2152346 w 3028183"/>
                <a:gd name="connsiteY324" fmla="*/ 101604 h 1160647"/>
                <a:gd name="connsiteX325" fmla="*/ 2154373 w 3028183"/>
                <a:gd name="connsiteY325" fmla="*/ 82148 h 1160647"/>
                <a:gd name="connsiteX326" fmla="*/ 2158427 w 3028183"/>
                <a:gd name="connsiteY326" fmla="*/ 99442 h 1160647"/>
                <a:gd name="connsiteX327" fmla="*/ 2160453 w 3028183"/>
                <a:gd name="connsiteY327" fmla="*/ 157810 h 1160647"/>
                <a:gd name="connsiteX328" fmla="*/ 2162480 w 3028183"/>
                <a:gd name="connsiteY328" fmla="*/ 220501 h 1160647"/>
                <a:gd name="connsiteX329" fmla="*/ 2168560 w 3028183"/>
                <a:gd name="connsiteY329" fmla="*/ 226987 h 1160647"/>
                <a:gd name="connsiteX330" fmla="*/ 2166533 w 3028183"/>
                <a:gd name="connsiteY330" fmla="*/ 233472 h 1160647"/>
                <a:gd name="connsiteX331" fmla="*/ 2166533 w 3028183"/>
                <a:gd name="connsiteY331" fmla="*/ 311296 h 1160647"/>
                <a:gd name="connsiteX332" fmla="*/ 2168560 w 3028183"/>
                <a:gd name="connsiteY332" fmla="*/ 315620 h 1160647"/>
                <a:gd name="connsiteX333" fmla="*/ 2168560 w 3028183"/>
                <a:gd name="connsiteY333" fmla="*/ 337238 h 1160647"/>
                <a:gd name="connsiteX334" fmla="*/ 2182747 w 3028183"/>
                <a:gd name="connsiteY334" fmla="*/ 337238 h 1160647"/>
                <a:gd name="connsiteX335" fmla="*/ 2182747 w 3028183"/>
                <a:gd name="connsiteY335" fmla="*/ 354532 h 1160647"/>
                <a:gd name="connsiteX336" fmla="*/ 2190854 w 3028183"/>
                <a:gd name="connsiteY336" fmla="*/ 378311 h 1160647"/>
                <a:gd name="connsiteX337" fmla="*/ 2184774 w 3028183"/>
                <a:gd name="connsiteY337" fmla="*/ 382635 h 1160647"/>
                <a:gd name="connsiteX338" fmla="*/ 2172613 w 3028183"/>
                <a:gd name="connsiteY338" fmla="*/ 404253 h 1160647"/>
                <a:gd name="connsiteX339" fmla="*/ 2180720 w 3028183"/>
                <a:gd name="connsiteY339" fmla="*/ 657181 h 1160647"/>
                <a:gd name="connsiteX340" fmla="*/ 2245574 w 3028183"/>
                <a:gd name="connsiteY340" fmla="*/ 657181 h 1160647"/>
                <a:gd name="connsiteX341" fmla="*/ 2245574 w 3028183"/>
                <a:gd name="connsiteY341" fmla="*/ 732843 h 1160647"/>
                <a:gd name="connsiteX342" fmla="*/ 2253681 w 3028183"/>
                <a:gd name="connsiteY342" fmla="*/ 732843 h 1160647"/>
                <a:gd name="connsiteX343" fmla="*/ 2255708 w 3028183"/>
                <a:gd name="connsiteY343" fmla="*/ 726358 h 1160647"/>
                <a:gd name="connsiteX344" fmla="*/ 2261788 w 3028183"/>
                <a:gd name="connsiteY344" fmla="*/ 726358 h 1160647"/>
                <a:gd name="connsiteX345" fmla="*/ 2263815 w 3028183"/>
                <a:gd name="connsiteY345" fmla="*/ 735005 h 1160647"/>
                <a:gd name="connsiteX346" fmla="*/ 2275975 w 3028183"/>
                <a:gd name="connsiteY346" fmla="*/ 735005 h 1160647"/>
                <a:gd name="connsiteX347" fmla="*/ 2275975 w 3028183"/>
                <a:gd name="connsiteY347" fmla="*/ 728519 h 1160647"/>
                <a:gd name="connsiteX348" fmla="*/ 2298268 w 3028183"/>
                <a:gd name="connsiteY348" fmla="*/ 728519 h 1160647"/>
                <a:gd name="connsiteX349" fmla="*/ 2298268 w 3028183"/>
                <a:gd name="connsiteY349" fmla="*/ 735005 h 1160647"/>
                <a:gd name="connsiteX350" fmla="*/ 2318535 w 3028183"/>
                <a:gd name="connsiteY350" fmla="*/ 735005 h 1160647"/>
                <a:gd name="connsiteX351" fmla="*/ 2318535 w 3028183"/>
                <a:gd name="connsiteY351" fmla="*/ 780402 h 1160647"/>
                <a:gd name="connsiteX352" fmla="*/ 2332722 w 3028183"/>
                <a:gd name="connsiteY352" fmla="*/ 780402 h 1160647"/>
                <a:gd name="connsiteX353" fmla="*/ 2332722 w 3028183"/>
                <a:gd name="connsiteY353" fmla="*/ 767431 h 1160647"/>
                <a:gd name="connsiteX354" fmla="*/ 2348936 w 3028183"/>
                <a:gd name="connsiteY354" fmla="*/ 767431 h 1160647"/>
                <a:gd name="connsiteX355" fmla="*/ 2348936 w 3028183"/>
                <a:gd name="connsiteY355" fmla="*/ 588004 h 1160647"/>
                <a:gd name="connsiteX356" fmla="*/ 2355016 w 3028183"/>
                <a:gd name="connsiteY356" fmla="*/ 581518 h 1160647"/>
                <a:gd name="connsiteX357" fmla="*/ 2427977 w 3028183"/>
                <a:gd name="connsiteY357" fmla="*/ 581518 h 1160647"/>
                <a:gd name="connsiteX358" fmla="*/ 2427977 w 3028183"/>
                <a:gd name="connsiteY358" fmla="*/ 590166 h 1160647"/>
                <a:gd name="connsiteX359" fmla="*/ 2438110 w 3028183"/>
                <a:gd name="connsiteY359" fmla="*/ 590166 h 1160647"/>
                <a:gd name="connsiteX360" fmla="*/ 2438110 w 3028183"/>
                <a:gd name="connsiteY360" fmla="*/ 704740 h 1160647"/>
                <a:gd name="connsiteX361" fmla="*/ 2460404 w 3028183"/>
                <a:gd name="connsiteY361" fmla="*/ 704740 h 1160647"/>
                <a:gd name="connsiteX362" fmla="*/ 2460404 w 3028183"/>
                <a:gd name="connsiteY362" fmla="*/ 637725 h 1160647"/>
                <a:gd name="connsiteX363" fmla="*/ 2486751 w 3028183"/>
                <a:gd name="connsiteY363" fmla="*/ 637725 h 1160647"/>
                <a:gd name="connsiteX364" fmla="*/ 2490804 w 3028183"/>
                <a:gd name="connsiteY364" fmla="*/ 633401 h 1160647"/>
                <a:gd name="connsiteX365" fmla="*/ 2498911 w 3028183"/>
                <a:gd name="connsiteY365" fmla="*/ 633401 h 1160647"/>
                <a:gd name="connsiteX366" fmla="*/ 2502964 w 3028183"/>
                <a:gd name="connsiteY366" fmla="*/ 637725 h 1160647"/>
                <a:gd name="connsiteX367" fmla="*/ 2525258 w 3028183"/>
                <a:gd name="connsiteY367" fmla="*/ 637725 h 1160647"/>
                <a:gd name="connsiteX368" fmla="*/ 2525258 w 3028183"/>
                <a:gd name="connsiteY368" fmla="*/ 520989 h 1160647"/>
                <a:gd name="connsiteX369" fmla="*/ 2582005 w 3028183"/>
                <a:gd name="connsiteY369" fmla="*/ 510180 h 1160647"/>
                <a:gd name="connsiteX370" fmla="*/ 2582005 w 3028183"/>
                <a:gd name="connsiteY370" fmla="*/ 511261 h 1160647"/>
                <a:gd name="connsiteX371" fmla="*/ 2582005 w 3028183"/>
                <a:gd name="connsiteY371" fmla="*/ 518827 h 1160647"/>
                <a:gd name="connsiteX372" fmla="*/ 2608352 w 3028183"/>
                <a:gd name="connsiteY372" fmla="*/ 518827 h 1160647"/>
                <a:gd name="connsiteX373" fmla="*/ 2608352 w 3028183"/>
                <a:gd name="connsiteY373" fmla="*/ 773917 h 1160647"/>
                <a:gd name="connsiteX374" fmla="*/ 2630646 w 3028183"/>
                <a:gd name="connsiteY374" fmla="*/ 773917 h 1160647"/>
                <a:gd name="connsiteX375" fmla="*/ 2630646 w 3028183"/>
                <a:gd name="connsiteY375" fmla="*/ 769593 h 1160647"/>
                <a:gd name="connsiteX376" fmla="*/ 2642806 w 3028183"/>
                <a:gd name="connsiteY376" fmla="*/ 769593 h 1160647"/>
                <a:gd name="connsiteX377" fmla="*/ 2642806 w 3028183"/>
                <a:gd name="connsiteY377" fmla="*/ 773917 h 1160647"/>
                <a:gd name="connsiteX378" fmla="*/ 2667126 w 3028183"/>
                <a:gd name="connsiteY378" fmla="*/ 773917 h 1160647"/>
                <a:gd name="connsiteX379" fmla="*/ 2667126 w 3028183"/>
                <a:gd name="connsiteY379" fmla="*/ 760946 h 1160647"/>
                <a:gd name="connsiteX380" fmla="*/ 2695500 w 3028183"/>
                <a:gd name="connsiteY380" fmla="*/ 760946 h 1160647"/>
                <a:gd name="connsiteX381" fmla="*/ 2707660 w 3028183"/>
                <a:gd name="connsiteY381" fmla="*/ 756622 h 1160647"/>
                <a:gd name="connsiteX382" fmla="*/ 2727927 w 3028183"/>
                <a:gd name="connsiteY382" fmla="*/ 760946 h 1160647"/>
                <a:gd name="connsiteX383" fmla="*/ 2727927 w 3028183"/>
                <a:gd name="connsiteY383" fmla="*/ 743652 h 1160647"/>
                <a:gd name="connsiteX384" fmla="*/ 2736034 w 3028183"/>
                <a:gd name="connsiteY384" fmla="*/ 743652 h 1160647"/>
                <a:gd name="connsiteX385" fmla="*/ 2736034 w 3028183"/>
                <a:gd name="connsiteY385" fmla="*/ 730681 h 1160647"/>
                <a:gd name="connsiteX386" fmla="*/ 2792781 w 3028183"/>
                <a:gd name="connsiteY386" fmla="*/ 730681 h 1160647"/>
                <a:gd name="connsiteX387" fmla="*/ 2792781 w 3028183"/>
                <a:gd name="connsiteY387" fmla="*/ 700416 h 1160647"/>
                <a:gd name="connsiteX388" fmla="*/ 2811021 w 3028183"/>
                <a:gd name="connsiteY388" fmla="*/ 700416 h 1160647"/>
                <a:gd name="connsiteX389" fmla="*/ 2811021 w 3028183"/>
                <a:gd name="connsiteY389" fmla="*/ 693931 h 1160647"/>
                <a:gd name="connsiteX390" fmla="*/ 2823181 w 3028183"/>
                <a:gd name="connsiteY390" fmla="*/ 693931 h 1160647"/>
                <a:gd name="connsiteX391" fmla="*/ 2823181 w 3028183"/>
                <a:gd name="connsiteY391" fmla="*/ 700416 h 1160647"/>
                <a:gd name="connsiteX392" fmla="*/ 2839395 w 3028183"/>
                <a:gd name="connsiteY392" fmla="*/ 700416 h 1160647"/>
                <a:gd name="connsiteX393" fmla="*/ 2839395 w 3028183"/>
                <a:gd name="connsiteY393" fmla="*/ 750137 h 1160647"/>
                <a:gd name="connsiteX394" fmla="*/ 2871822 w 3028183"/>
                <a:gd name="connsiteY394" fmla="*/ 750137 h 1160647"/>
                <a:gd name="connsiteX395" fmla="*/ 2871822 w 3028183"/>
                <a:gd name="connsiteY395" fmla="*/ 724196 h 1160647"/>
                <a:gd name="connsiteX396" fmla="*/ 2910329 w 3028183"/>
                <a:gd name="connsiteY396" fmla="*/ 724196 h 1160647"/>
                <a:gd name="connsiteX397" fmla="*/ 2910329 w 3028183"/>
                <a:gd name="connsiteY397" fmla="*/ 693931 h 1160647"/>
                <a:gd name="connsiteX398" fmla="*/ 2958970 w 3028183"/>
                <a:gd name="connsiteY398" fmla="*/ 693931 h 1160647"/>
                <a:gd name="connsiteX399" fmla="*/ 2958970 w 3028183"/>
                <a:gd name="connsiteY399" fmla="*/ 805087 h 1160647"/>
                <a:gd name="connsiteX400" fmla="*/ 2958970 w 3028183"/>
                <a:gd name="connsiteY400" fmla="*/ 818866 h 1160647"/>
                <a:gd name="connsiteX401" fmla="*/ 3024845 w 3028183"/>
                <a:gd name="connsiteY401" fmla="*/ 818866 h 1160647"/>
                <a:gd name="connsiteX402" fmla="*/ 3028183 w 3028183"/>
                <a:gd name="connsiteY402" fmla="*/ 1160647 h 1160647"/>
                <a:gd name="connsiteX403" fmla="*/ 2054 w 3028183"/>
                <a:gd name="connsiteY403" fmla="*/ 1158314 h 1160647"/>
                <a:gd name="connsiteX404" fmla="*/ 0 w 3028183"/>
                <a:gd name="connsiteY404" fmla="*/ 724196 h 1160647"/>
                <a:gd name="connsiteX405" fmla="*/ 20267 w 3028183"/>
                <a:gd name="connsiteY405" fmla="*/ 724196 h 1160647"/>
                <a:gd name="connsiteX406" fmla="*/ 20774 w 3028183"/>
                <a:gd name="connsiteY406" fmla="*/ 723115 h 1160647"/>
                <a:gd name="connsiteX407" fmla="*/ 24320 w 3028183"/>
                <a:gd name="connsiteY407" fmla="*/ 715549 h 1160647"/>
                <a:gd name="connsiteX408" fmla="*/ 26094 w 3028183"/>
                <a:gd name="connsiteY408" fmla="*/ 715819 h 1160647"/>
                <a:gd name="connsiteX409" fmla="*/ 38507 w 3028183"/>
                <a:gd name="connsiteY409" fmla="*/ 717710 h 1160647"/>
                <a:gd name="connsiteX410" fmla="*/ 39014 w 3028183"/>
                <a:gd name="connsiteY410" fmla="*/ 719062 h 1160647"/>
                <a:gd name="connsiteX411" fmla="*/ 42560 w 3028183"/>
                <a:gd name="connsiteY411" fmla="*/ 728519 h 1160647"/>
                <a:gd name="connsiteX412" fmla="*/ 68907 w 3028183"/>
                <a:gd name="connsiteY412" fmla="*/ 730681 h 1160647"/>
                <a:gd name="connsiteX413" fmla="*/ 68907 w 3028183"/>
                <a:gd name="connsiteY413" fmla="*/ 607460 h 1160647"/>
                <a:gd name="connsiteX414" fmla="*/ 70934 w 3028183"/>
                <a:gd name="connsiteY414" fmla="*/ 607460 h 1160647"/>
                <a:gd name="connsiteX415" fmla="*/ 85121 w 3028183"/>
                <a:gd name="connsiteY415" fmla="*/ 607460 h 1160647"/>
                <a:gd name="connsiteX416" fmla="*/ 85121 w 3028183"/>
                <a:gd name="connsiteY416" fmla="*/ 471268 h 1160647"/>
                <a:gd name="connsiteX417" fmla="*/ 86894 w 3028183"/>
                <a:gd name="connsiteY417" fmla="*/ 471268 h 1160647"/>
                <a:gd name="connsiteX418" fmla="*/ 99308 w 3028183"/>
                <a:gd name="connsiteY418" fmla="*/ 471268 h 1160647"/>
                <a:gd name="connsiteX419" fmla="*/ 99308 w 3028183"/>
                <a:gd name="connsiteY419" fmla="*/ 356694 h 1160647"/>
                <a:gd name="connsiteX420" fmla="*/ 103361 w 3028183"/>
                <a:gd name="connsiteY420" fmla="*/ 328590 h 1160647"/>
                <a:gd name="connsiteX421" fmla="*/ 105388 w 3028183"/>
                <a:gd name="connsiteY421" fmla="*/ 328590 h 1160647"/>
                <a:gd name="connsiteX422" fmla="*/ 119575 w 3028183"/>
                <a:gd name="connsiteY422" fmla="*/ 328590 h 1160647"/>
                <a:gd name="connsiteX423" fmla="*/ 156055 w 3028183"/>
                <a:gd name="connsiteY423" fmla="*/ 246443 h 1160647"/>
                <a:gd name="connsiteX424" fmla="*/ 160109 w 3028183"/>
                <a:gd name="connsiteY424" fmla="*/ 0 h 1160647"/>
                <a:gd name="connsiteX0" fmla="*/ 160109 w 3028183"/>
                <a:gd name="connsiteY0" fmla="*/ 0 h 1160647"/>
                <a:gd name="connsiteX1" fmla="*/ 162135 w 3028183"/>
                <a:gd name="connsiteY1" fmla="*/ 246443 h 1160647"/>
                <a:gd name="connsiteX2" fmla="*/ 200642 w 3028183"/>
                <a:gd name="connsiteY2" fmla="*/ 326429 h 1160647"/>
                <a:gd name="connsiteX3" fmla="*/ 202669 w 3028183"/>
                <a:gd name="connsiteY3" fmla="*/ 326429 h 1160647"/>
                <a:gd name="connsiteX4" fmla="*/ 216856 w 3028183"/>
                <a:gd name="connsiteY4" fmla="*/ 326429 h 1160647"/>
                <a:gd name="connsiteX5" fmla="*/ 216856 w 3028183"/>
                <a:gd name="connsiteY5" fmla="*/ 350208 h 1160647"/>
                <a:gd name="connsiteX6" fmla="*/ 217363 w 3028183"/>
                <a:gd name="connsiteY6" fmla="*/ 351019 h 1160647"/>
                <a:gd name="connsiteX7" fmla="*/ 220909 w 3028183"/>
                <a:gd name="connsiteY7" fmla="*/ 356694 h 1160647"/>
                <a:gd name="connsiteX8" fmla="*/ 220909 w 3028183"/>
                <a:gd name="connsiteY8" fmla="*/ 471268 h 1160647"/>
                <a:gd name="connsiteX9" fmla="*/ 223189 w 3028183"/>
                <a:gd name="connsiteY9" fmla="*/ 471268 h 1160647"/>
                <a:gd name="connsiteX10" fmla="*/ 239150 w 3028183"/>
                <a:gd name="connsiteY10" fmla="*/ 471268 h 1160647"/>
                <a:gd name="connsiteX11" fmla="*/ 239150 w 3028183"/>
                <a:gd name="connsiteY11" fmla="*/ 611783 h 1160647"/>
                <a:gd name="connsiteX12" fmla="*/ 240670 w 3028183"/>
                <a:gd name="connsiteY12" fmla="*/ 611513 h 1160647"/>
                <a:gd name="connsiteX13" fmla="*/ 251310 w 3028183"/>
                <a:gd name="connsiteY13" fmla="*/ 609622 h 1160647"/>
                <a:gd name="connsiteX14" fmla="*/ 249283 w 3028183"/>
                <a:gd name="connsiteY14" fmla="*/ 698254 h 1160647"/>
                <a:gd name="connsiteX15" fmla="*/ 250803 w 3028183"/>
                <a:gd name="connsiteY15" fmla="*/ 698525 h 1160647"/>
                <a:gd name="connsiteX16" fmla="*/ 261443 w 3028183"/>
                <a:gd name="connsiteY16" fmla="*/ 700416 h 1160647"/>
                <a:gd name="connsiteX17" fmla="*/ 261696 w 3028183"/>
                <a:gd name="connsiteY17" fmla="*/ 701227 h 1160647"/>
                <a:gd name="connsiteX18" fmla="*/ 263470 w 3028183"/>
                <a:gd name="connsiteY18" fmla="*/ 706902 h 1160647"/>
                <a:gd name="connsiteX19" fmla="*/ 264230 w 3028183"/>
                <a:gd name="connsiteY19" fmla="*/ 704470 h 1160647"/>
                <a:gd name="connsiteX20" fmla="*/ 269550 w 3028183"/>
                <a:gd name="connsiteY20" fmla="*/ 687446 h 1160647"/>
                <a:gd name="connsiteX21" fmla="*/ 271323 w 3028183"/>
                <a:gd name="connsiteY21" fmla="*/ 687446 h 1160647"/>
                <a:gd name="connsiteX22" fmla="*/ 283737 w 3028183"/>
                <a:gd name="connsiteY22" fmla="*/ 687446 h 1160647"/>
                <a:gd name="connsiteX23" fmla="*/ 283737 w 3028183"/>
                <a:gd name="connsiteY23" fmla="*/ 719872 h 1160647"/>
                <a:gd name="connsiteX24" fmla="*/ 284750 w 3028183"/>
                <a:gd name="connsiteY24" fmla="*/ 720413 h 1160647"/>
                <a:gd name="connsiteX25" fmla="*/ 291844 w 3028183"/>
                <a:gd name="connsiteY25" fmla="*/ 724196 h 1160647"/>
                <a:gd name="connsiteX26" fmla="*/ 291844 w 3028183"/>
                <a:gd name="connsiteY26" fmla="*/ 725547 h 1160647"/>
                <a:gd name="connsiteX27" fmla="*/ 291844 w 3028183"/>
                <a:gd name="connsiteY27" fmla="*/ 735005 h 1160647"/>
                <a:gd name="connsiteX28" fmla="*/ 336431 w 3028183"/>
                <a:gd name="connsiteY28" fmla="*/ 735005 h 1160647"/>
                <a:gd name="connsiteX29" fmla="*/ 336431 w 3028183"/>
                <a:gd name="connsiteY29" fmla="*/ 736086 h 1160647"/>
                <a:gd name="connsiteX30" fmla="*/ 336431 w 3028183"/>
                <a:gd name="connsiteY30" fmla="*/ 743652 h 1160647"/>
                <a:gd name="connsiteX31" fmla="*/ 338457 w 3028183"/>
                <a:gd name="connsiteY31" fmla="*/ 743652 h 1160647"/>
                <a:gd name="connsiteX32" fmla="*/ 352644 w 3028183"/>
                <a:gd name="connsiteY32" fmla="*/ 743652 h 1160647"/>
                <a:gd name="connsiteX33" fmla="*/ 352644 w 3028183"/>
                <a:gd name="connsiteY33" fmla="*/ 713387 h 1160647"/>
                <a:gd name="connsiteX34" fmla="*/ 397231 w 3028183"/>
                <a:gd name="connsiteY34" fmla="*/ 713387 h 1160647"/>
                <a:gd name="connsiteX35" fmla="*/ 397231 w 3028183"/>
                <a:gd name="connsiteY35" fmla="*/ 712036 h 1160647"/>
                <a:gd name="connsiteX36" fmla="*/ 397231 w 3028183"/>
                <a:gd name="connsiteY36" fmla="*/ 702578 h 1160647"/>
                <a:gd name="connsiteX37" fmla="*/ 398245 w 3028183"/>
                <a:gd name="connsiteY37" fmla="*/ 702578 h 1160647"/>
                <a:gd name="connsiteX38" fmla="*/ 405338 w 3028183"/>
                <a:gd name="connsiteY38" fmla="*/ 702578 h 1160647"/>
                <a:gd name="connsiteX39" fmla="*/ 405338 w 3028183"/>
                <a:gd name="connsiteY39" fmla="*/ 700687 h 1160647"/>
                <a:gd name="connsiteX40" fmla="*/ 405338 w 3028183"/>
                <a:gd name="connsiteY40" fmla="*/ 687446 h 1160647"/>
                <a:gd name="connsiteX41" fmla="*/ 406098 w 3028183"/>
                <a:gd name="connsiteY41" fmla="*/ 687446 h 1160647"/>
                <a:gd name="connsiteX42" fmla="*/ 411418 w 3028183"/>
                <a:gd name="connsiteY42" fmla="*/ 687446 h 1160647"/>
                <a:gd name="connsiteX43" fmla="*/ 411418 w 3028183"/>
                <a:gd name="connsiteY43" fmla="*/ 686365 h 1160647"/>
                <a:gd name="connsiteX44" fmla="*/ 411418 w 3028183"/>
                <a:gd name="connsiteY44" fmla="*/ 678798 h 1160647"/>
                <a:gd name="connsiteX45" fmla="*/ 413445 w 3028183"/>
                <a:gd name="connsiteY45" fmla="*/ 678798 h 1160647"/>
                <a:gd name="connsiteX46" fmla="*/ 427632 w 3028183"/>
                <a:gd name="connsiteY46" fmla="*/ 678798 h 1160647"/>
                <a:gd name="connsiteX47" fmla="*/ 427632 w 3028183"/>
                <a:gd name="connsiteY47" fmla="*/ 679879 h 1160647"/>
                <a:gd name="connsiteX48" fmla="*/ 427632 w 3028183"/>
                <a:gd name="connsiteY48" fmla="*/ 687446 h 1160647"/>
                <a:gd name="connsiteX49" fmla="*/ 449925 w 3028183"/>
                <a:gd name="connsiteY49" fmla="*/ 687446 h 1160647"/>
                <a:gd name="connsiteX50" fmla="*/ 449925 w 3028183"/>
                <a:gd name="connsiteY50" fmla="*/ 685554 h 1160647"/>
                <a:gd name="connsiteX51" fmla="*/ 449925 w 3028183"/>
                <a:gd name="connsiteY51" fmla="*/ 672313 h 1160647"/>
                <a:gd name="connsiteX52" fmla="*/ 451699 w 3028183"/>
                <a:gd name="connsiteY52" fmla="*/ 672313 h 1160647"/>
                <a:gd name="connsiteX53" fmla="*/ 464112 w 3028183"/>
                <a:gd name="connsiteY53" fmla="*/ 672313 h 1160647"/>
                <a:gd name="connsiteX54" fmla="*/ 464112 w 3028183"/>
                <a:gd name="connsiteY54" fmla="*/ 696093 h 1160647"/>
                <a:gd name="connsiteX55" fmla="*/ 465126 w 3028183"/>
                <a:gd name="connsiteY55" fmla="*/ 696093 h 1160647"/>
                <a:gd name="connsiteX56" fmla="*/ 472219 w 3028183"/>
                <a:gd name="connsiteY56" fmla="*/ 696093 h 1160647"/>
                <a:gd name="connsiteX57" fmla="*/ 472219 w 3028183"/>
                <a:gd name="connsiteY57" fmla="*/ 695012 h 1160647"/>
                <a:gd name="connsiteX58" fmla="*/ 472219 w 3028183"/>
                <a:gd name="connsiteY58" fmla="*/ 687446 h 1160647"/>
                <a:gd name="connsiteX59" fmla="*/ 473992 w 3028183"/>
                <a:gd name="connsiteY59" fmla="*/ 687446 h 1160647"/>
                <a:gd name="connsiteX60" fmla="*/ 486406 w 3028183"/>
                <a:gd name="connsiteY60" fmla="*/ 687446 h 1160647"/>
                <a:gd name="connsiteX61" fmla="*/ 486406 w 3028183"/>
                <a:gd name="connsiteY61" fmla="*/ 713387 h 1160647"/>
                <a:gd name="connsiteX62" fmla="*/ 488433 w 3028183"/>
                <a:gd name="connsiteY62" fmla="*/ 713387 h 1160647"/>
                <a:gd name="connsiteX63" fmla="*/ 502619 w 3028183"/>
                <a:gd name="connsiteY63" fmla="*/ 713387 h 1160647"/>
                <a:gd name="connsiteX64" fmla="*/ 502619 w 3028183"/>
                <a:gd name="connsiteY64" fmla="*/ 715008 h 1160647"/>
                <a:gd name="connsiteX65" fmla="*/ 502619 w 3028183"/>
                <a:gd name="connsiteY65" fmla="*/ 726358 h 1160647"/>
                <a:gd name="connsiteX66" fmla="*/ 503379 w 3028183"/>
                <a:gd name="connsiteY66" fmla="*/ 726358 h 1160647"/>
                <a:gd name="connsiteX67" fmla="*/ 508700 w 3028183"/>
                <a:gd name="connsiteY67" fmla="*/ 726358 h 1160647"/>
                <a:gd name="connsiteX68" fmla="*/ 508700 w 3028183"/>
                <a:gd name="connsiteY68" fmla="*/ 725547 h 1160647"/>
                <a:gd name="connsiteX69" fmla="*/ 508700 w 3028183"/>
                <a:gd name="connsiteY69" fmla="*/ 719872 h 1160647"/>
                <a:gd name="connsiteX70" fmla="*/ 539100 w 3028183"/>
                <a:gd name="connsiteY70" fmla="*/ 719872 h 1160647"/>
                <a:gd name="connsiteX71" fmla="*/ 539100 w 3028183"/>
                <a:gd name="connsiteY71" fmla="*/ 743652 h 1160647"/>
                <a:gd name="connsiteX72" fmla="*/ 540113 w 3028183"/>
                <a:gd name="connsiteY72" fmla="*/ 743652 h 1160647"/>
                <a:gd name="connsiteX73" fmla="*/ 547207 w 3028183"/>
                <a:gd name="connsiteY73" fmla="*/ 743652 h 1160647"/>
                <a:gd name="connsiteX74" fmla="*/ 547207 w 3028183"/>
                <a:gd name="connsiteY74" fmla="*/ 744733 h 1160647"/>
                <a:gd name="connsiteX75" fmla="*/ 547207 w 3028183"/>
                <a:gd name="connsiteY75" fmla="*/ 752299 h 1160647"/>
                <a:gd name="connsiteX76" fmla="*/ 547967 w 3028183"/>
                <a:gd name="connsiteY76" fmla="*/ 752299 h 1160647"/>
                <a:gd name="connsiteX77" fmla="*/ 553287 w 3028183"/>
                <a:gd name="connsiteY77" fmla="*/ 752299 h 1160647"/>
                <a:gd name="connsiteX78" fmla="*/ 553287 w 3028183"/>
                <a:gd name="connsiteY78" fmla="*/ 750137 h 1160647"/>
                <a:gd name="connsiteX79" fmla="*/ 553287 w 3028183"/>
                <a:gd name="connsiteY79" fmla="*/ 735005 h 1160647"/>
                <a:gd name="connsiteX80" fmla="*/ 554300 w 3028183"/>
                <a:gd name="connsiteY80" fmla="*/ 735005 h 1160647"/>
                <a:gd name="connsiteX81" fmla="*/ 561394 w 3028183"/>
                <a:gd name="connsiteY81" fmla="*/ 735005 h 1160647"/>
                <a:gd name="connsiteX82" fmla="*/ 561394 w 3028183"/>
                <a:gd name="connsiteY82" fmla="*/ 736086 h 1160647"/>
                <a:gd name="connsiteX83" fmla="*/ 561394 w 3028183"/>
                <a:gd name="connsiteY83" fmla="*/ 743652 h 1160647"/>
                <a:gd name="connsiteX84" fmla="*/ 566714 w 3028183"/>
                <a:gd name="connsiteY84" fmla="*/ 741659 h 1160647"/>
                <a:gd name="connsiteX85" fmla="*/ 567474 w 3028183"/>
                <a:gd name="connsiteY85" fmla="*/ 740679 h 1160647"/>
                <a:gd name="connsiteX86" fmla="*/ 567474 w 3028183"/>
                <a:gd name="connsiteY86" fmla="*/ 735005 h 1160647"/>
                <a:gd name="connsiteX87" fmla="*/ 605981 w 3028183"/>
                <a:gd name="connsiteY87" fmla="*/ 735005 h 1160647"/>
                <a:gd name="connsiteX88" fmla="*/ 605981 w 3028183"/>
                <a:gd name="connsiteY88" fmla="*/ 758784 h 1160647"/>
                <a:gd name="connsiteX89" fmla="*/ 608007 w 3028183"/>
                <a:gd name="connsiteY89" fmla="*/ 758784 h 1160647"/>
                <a:gd name="connsiteX90" fmla="*/ 622194 w 3028183"/>
                <a:gd name="connsiteY90" fmla="*/ 758784 h 1160647"/>
                <a:gd name="connsiteX91" fmla="*/ 622194 w 3028183"/>
                <a:gd name="connsiteY91" fmla="*/ 759865 h 1160647"/>
                <a:gd name="connsiteX92" fmla="*/ 622194 w 3028183"/>
                <a:gd name="connsiteY92" fmla="*/ 767431 h 1160647"/>
                <a:gd name="connsiteX93" fmla="*/ 623968 w 3028183"/>
                <a:gd name="connsiteY93" fmla="*/ 767431 h 1160647"/>
                <a:gd name="connsiteX94" fmla="*/ 636381 w 3028183"/>
                <a:gd name="connsiteY94" fmla="*/ 767431 h 1160647"/>
                <a:gd name="connsiteX95" fmla="*/ 636381 w 3028183"/>
                <a:gd name="connsiteY95" fmla="*/ 743652 h 1160647"/>
                <a:gd name="connsiteX96" fmla="*/ 637394 w 3028183"/>
                <a:gd name="connsiteY96" fmla="*/ 743652 h 1160647"/>
                <a:gd name="connsiteX97" fmla="*/ 644488 w 3028183"/>
                <a:gd name="connsiteY97" fmla="*/ 743652 h 1160647"/>
                <a:gd name="connsiteX98" fmla="*/ 644488 w 3028183"/>
                <a:gd name="connsiteY98" fmla="*/ 711225 h 1160647"/>
                <a:gd name="connsiteX99" fmla="*/ 645501 w 3028183"/>
                <a:gd name="connsiteY99" fmla="*/ 711225 h 1160647"/>
                <a:gd name="connsiteX100" fmla="*/ 652595 w 3028183"/>
                <a:gd name="connsiteY100" fmla="*/ 711225 h 1160647"/>
                <a:gd name="connsiteX101" fmla="*/ 652595 w 3028183"/>
                <a:gd name="connsiteY101" fmla="*/ 709334 h 1160647"/>
                <a:gd name="connsiteX102" fmla="*/ 652595 w 3028183"/>
                <a:gd name="connsiteY102" fmla="*/ 696093 h 1160647"/>
                <a:gd name="connsiteX103" fmla="*/ 651328 w 3028183"/>
                <a:gd name="connsiteY103" fmla="*/ 694471 h 1160647"/>
                <a:gd name="connsiteX104" fmla="*/ 656648 w 3028183"/>
                <a:gd name="connsiteY104" fmla="*/ 683122 h 1160647"/>
                <a:gd name="connsiteX105" fmla="*/ 664755 w 3028183"/>
                <a:gd name="connsiteY105" fmla="*/ 711225 h 1160647"/>
                <a:gd name="connsiteX106" fmla="*/ 665515 w 3028183"/>
                <a:gd name="connsiteY106" fmla="*/ 711225 h 1160647"/>
                <a:gd name="connsiteX107" fmla="*/ 670835 w 3028183"/>
                <a:gd name="connsiteY107" fmla="*/ 711225 h 1160647"/>
                <a:gd name="connsiteX108" fmla="*/ 670835 w 3028183"/>
                <a:gd name="connsiteY108" fmla="*/ 605298 h 1160647"/>
                <a:gd name="connsiteX109" fmla="*/ 672355 w 3028183"/>
                <a:gd name="connsiteY109" fmla="*/ 605298 h 1160647"/>
                <a:gd name="connsiteX110" fmla="*/ 682995 w 3028183"/>
                <a:gd name="connsiteY110" fmla="*/ 605298 h 1160647"/>
                <a:gd name="connsiteX111" fmla="*/ 682995 w 3028183"/>
                <a:gd name="connsiteY111" fmla="*/ 557739 h 1160647"/>
                <a:gd name="connsiteX112" fmla="*/ 709342 w 3028183"/>
                <a:gd name="connsiteY112" fmla="*/ 557739 h 1160647"/>
                <a:gd name="connsiteX113" fmla="*/ 709342 w 3028183"/>
                <a:gd name="connsiteY113" fmla="*/ 536121 h 1160647"/>
                <a:gd name="connsiteX114" fmla="*/ 743796 w 3028183"/>
                <a:gd name="connsiteY114" fmla="*/ 536121 h 1160647"/>
                <a:gd name="connsiteX115" fmla="*/ 743796 w 3028183"/>
                <a:gd name="connsiteY115" fmla="*/ 538553 h 1160647"/>
                <a:gd name="connsiteX116" fmla="*/ 743796 w 3028183"/>
                <a:gd name="connsiteY116" fmla="*/ 555577 h 1160647"/>
                <a:gd name="connsiteX117" fmla="*/ 746076 w 3028183"/>
                <a:gd name="connsiteY117" fmla="*/ 555577 h 1160647"/>
                <a:gd name="connsiteX118" fmla="*/ 762036 w 3028183"/>
                <a:gd name="connsiteY118" fmla="*/ 555577 h 1160647"/>
                <a:gd name="connsiteX119" fmla="*/ 762036 w 3028183"/>
                <a:gd name="connsiteY119" fmla="*/ 603136 h 1160647"/>
                <a:gd name="connsiteX120" fmla="*/ 763049 w 3028183"/>
                <a:gd name="connsiteY120" fmla="*/ 603136 h 1160647"/>
                <a:gd name="connsiteX121" fmla="*/ 770143 w 3028183"/>
                <a:gd name="connsiteY121" fmla="*/ 603136 h 1160647"/>
                <a:gd name="connsiteX122" fmla="*/ 784330 w 3028183"/>
                <a:gd name="connsiteY122" fmla="*/ 607460 h 1160647"/>
                <a:gd name="connsiteX123" fmla="*/ 784330 w 3028183"/>
                <a:gd name="connsiteY123" fmla="*/ 646372 h 1160647"/>
                <a:gd name="connsiteX124" fmla="*/ 785343 w 3028183"/>
                <a:gd name="connsiteY124" fmla="*/ 646372 h 1160647"/>
                <a:gd name="connsiteX125" fmla="*/ 792436 w 3028183"/>
                <a:gd name="connsiteY125" fmla="*/ 646372 h 1160647"/>
                <a:gd name="connsiteX126" fmla="*/ 792436 w 3028183"/>
                <a:gd name="connsiteY126" fmla="*/ 647993 h 1160647"/>
                <a:gd name="connsiteX127" fmla="*/ 792436 w 3028183"/>
                <a:gd name="connsiteY127" fmla="*/ 659342 h 1160647"/>
                <a:gd name="connsiteX128" fmla="*/ 794463 w 3028183"/>
                <a:gd name="connsiteY128" fmla="*/ 659342 h 1160647"/>
                <a:gd name="connsiteX129" fmla="*/ 808650 w 3028183"/>
                <a:gd name="connsiteY129" fmla="*/ 659342 h 1160647"/>
                <a:gd name="connsiteX130" fmla="*/ 814730 w 3028183"/>
                <a:gd name="connsiteY130" fmla="*/ 665828 h 1160647"/>
                <a:gd name="connsiteX131" fmla="*/ 814730 w 3028183"/>
                <a:gd name="connsiteY131" fmla="*/ 687446 h 1160647"/>
                <a:gd name="connsiteX132" fmla="*/ 817010 w 3028183"/>
                <a:gd name="connsiteY132" fmla="*/ 687446 h 1160647"/>
                <a:gd name="connsiteX133" fmla="*/ 832970 w 3028183"/>
                <a:gd name="connsiteY133" fmla="*/ 687446 h 1160647"/>
                <a:gd name="connsiteX134" fmla="*/ 832970 w 3028183"/>
                <a:gd name="connsiteY134" fmla="*/ 688526 h 1160647"/>
                <a:gd name="connsiteX135" fmla="*/ 832970 w 3028183"/>
                <a:gd name="connsiteY135" fmla="*/ 696093 h 1160647"/>
                <a:gd name="connsiteX136" fmla="*/ 834237 w 3028183"/>
                <a:gd name="connsiteY136" fmla="*/ 696093 h 1160647"/>
                <a:gd name="connsiteX137" fmla="*/ 843104 w 3028183"/>
                <a:gd name="connsiteY137" fmla="*/ 696093 h 1160647"/>
                <a:gd name="connsiteX138" fmla="*/ 843104 w 3028183"/>
                <a:gd name="connsiteY138" fmla="*/ 698254 h 1160647"/>
                <a:gd name="connsiteX139" fmla="*/ 843104 w 3028183"/>
                <a:gd name="connsiteY139" fmla="*/ 713387 h 1160647"/>
                <a:gd name="connsiteX140" fmla="*/ 847157 w 3028183"/>
                <a:gd name="connsiteY140" fmla="*/ 711495 h 1160647"/>
                <a:gd name="connsiteX141" fmla="*/ 847157 w 3028183"/>
                <a:gd name="connsiteY141" fmla="*/ 698254 h 1160647"/>
                <a:gd name="connsiteX142" fmla="*/ 848170 w 3028183"/>
                <a:gd name="connsiteY142" fmla="*/ 698254 h 1160647"/>
                <a:gd name="connsiteX143" fmla="*/ 855264 w 3028183"/>
                <a:gd name="connsiteY143" fmla="*/ 698254 h 1160647"/>
                <a:gd name="connsiteX144" fmla="*/ 855264 w 3028183"/>
                <a:gd name="connsiteY144" fmla="*/ 699876 h 1160647"/>
                <a:gd name="connsiteX145" fmla="*/ 855264 w 3028183"/>
                <a:gd name="connsiteY145" fmla="*/ 711225 h 1160647"/>
                <a:gd name="connsiteX146" fmla="*/ 856024 w 3028183"/>
                <a:gd name="connsiteY146" fmla="*/ 711225 h 1160647"/>
                <a:gd name="connsiteX147" fmla="*/ 861344 w 3028183"/>
                <a:gd name="connsiteY147" fmla="*/ 711225 h 1160647"/>
                <a:gd name="connsiteX148" fmla="*/ 909984 w 3028183"/>
                <a:gd name="connsiteY148" fmla="*/ 706902 h 1160647"/>
                <a:gd name="connsiteX149" fmla="*/ 909984 w 3028183"/>
                <a:gd name="connsiteY149" fmla="*/ 708253 h 1160647"/>
                <a:gd name="connsiteX150" fmla="*/ 909984 w 3028183"/>
                <a:gd name="connsiteY150" fmla="*/ 717710 h 1160647"/>
                <a:gd name="connsiteX151" fmla="*/ 910744 w 3028183"/>
                <a:gd name="connsiteY151" fmla="*/ 717710 h 1160647"/>
                <a:gd name="connsiteX152" fmla="*/ 916065 w 3028183"/>
                <a:gd name="connsiteY152" fmla="*/ 717710 h 1160647"/>
                <a:gd name="connsiteX153" fmla="*/ 916065 w 3028183"/>
                <a:gd name="connsiteY153" fmla="*/ 719872 h 1160647"/>
                <a:gd name="connsiteX154" fmla="*/ 916065 w 3028183"/>
                <a:gd name="connsiteY154" fmla="*/ 735005 h 1160647"/>
                <a:gd name="connsiteX155" fmla="*/ 918091 w 3028183"/>
                <a:gd name="connsiteY155" fmla="*/ 733654 h 1160647"/>
                <a:gd name="connsiteX156" fmla="*/ 932278 w 3028183"/>
                <a:gd name="connsiteY156" fmla="*/ 724196 h 1160647"/>
                <a:gd name="connsiteX157" fmla="*/ 938358 w 3028183"/>
                <a:gd name="connsiteY157" fmla="*/ 683122 h 1160647"/>
                <a:gd name="connsiteX158" fmla="*/ 939118 w 3028183"/>
                <a:gd name="connsiteY158" fmla="*/ 682852 h 1160647"/>
                <a:gd name="connsiteX159" fmla="*/ 944438 w 3028183"/>
                <a:gd name="connsiteY159" fmla="*/ 680960 h 1160647"/>
                <a:gd name="connsiteX160" fmla="*/ 946465 w 3028183"/>
                <a:gd name="connsiteY160" fmla="*/ 611783 h 1160647"/>
                <a:gd name="connsiteX161" fmla="*/ 948492 w 3028183"/>
                <a:gd name="connsiteY161" fmla="*/ 680960 h 1160647"/>
                <a:gd name="connsiteX162" fmla="*/ 949252 w 3028183"/>
                <a:gd name="connsiteY162" fmla="*/ 681230 h 1160647"/>
                <a:gd name="connsiteX163" fmla="*/ 954572 w 3028183"/>
                <a:gd name="connsiteY163" fmla="*/ 683122 h 1160647"/>
                <a:gd name="connsiteX164" fmla="*/ 954572 w 3028183"/>
                <a:gd name="connsiteY164" fmla="*/ 596651 h 1160647"/>
                <a:gd name="connsiteX165" fmla="*/ 958625 w 3028183"/>
                <a:gd name="connsiteY165" fmla="*/ 564224 h 1160647"/>
                <a:gd name="connsiteX166" fmla="*/ 997132 w 3028183"/>
                <a:gd name="connsiteY166" fmla="*/ 564224 h 1160647"/>
                <a:gd name="connsiteX167" fmla="*/ 997132 w 3028183"/>
                <a:gd name="connsiteY167" fmla="*/ 596651 h 1160647"/>
                <a:gd name="connsiteX168" fmla="*/ 997892 w 3028183"/>
                <a:gd name="connsiteY168" fmla="*/ 596651 h 1160647"/>
                <a:gd name="connsiteX169" fmla="*/ 1003212 w 3028183"/>
                <a:gd name="connsiteY169" fmla="*/ 596651 h 1160647"/>
                <a:gd name="connsiteX170" fmla="*/ 1003212 w 3028183"/>
                <a:gd name="connsiteY170" fmla="*/ 514503 h 1160647"/>
                <a:gd name="connsiteX171" fmla="*/ 1004986 w 3028183"/>
                <a:gd name="connsiteY171" fmla="*/ 514503 h 1160647"/>
                <a:gd name="connsiteX172" fmla="*/ 1017399 w 3028183"/>
                <a:gd name="connsiteY172" fmla="*/ 514503 h 1160647"/>
                <a:gd name="connsiteX173" fmla="*/ 1017399 w 3028183"/>
                <a:gd name="connsiteY173" fmla="*/ 512612 h 1160647"/>
                <a:gd name="connsiteX174" fmla="*/ 1017399 w 3028183"/>
                <a:gd name="connsiteY174" fmla="*/ 499371 h 1160647"/>
                <a:gd name="connsiteX175" fmla="*/ 1039693 w 3028183"/>
                <a:gd name="connsiteY175" fmla="*/ 499371 h 1160647"/>
                <a:gd name="connsiteX176" fmla="*/ 1039693 w 3028183"/>
                <a:gd name="connsiteY176" fmla="*/ 498290 h 1160647"/>
                <a:gd name="connsiteX177" fmla="*/ 1039693 w 3028183"/>
                <a:gd name="connsiteY177" fmla="*/ 490724 h 1160647"/>
                <a:gd name="connsiteX178" fmla="*/ 1041466 w 3028183"/>
                <a:gd name="connsiteY178" fmla="*/ 490724 h 1160647"/>
                <a:gd name="connsiteX179" fmla="*/ 1053880 w 3028183"/>
                <a:gd name="connsiteY179" fmla="*/ 490724 h 1160647"/>
                <a:gd name="connsiteX180" fmla="*/ 1053880 w 3028183"/>
                <a:gd name="connsiteY180" fmla="*/ 491805 h 1160647"/>
                <a:gd name="connsiteX181" fmla="*/ 1053880 w 3028183"/>
                <a:gd name="connsiteY181" fmla="*/ 499371 h 1160647"/>
                <a:gd name="connsiteX182" fmla="*/ 1054640 w 3028183"/>
                <a:gd name="connsiteY182" fmla="*/ 499371 h 1160647"/>
                <a:gd name="connsiteX183" fmla="*/ 1059960 w 3028183"/>
                <a:gd name="connsiteY183" fmla="*/ 499371 h 1160647"/>
                <a:gd name="connsiteX184" fmla="*/ 1070093 w 3028183"/>
                <a:gd name="connsiteY184" fmla="*/ 495047 h 1160647"/>
                <a:gd name="connsiteX185" fmla="*/ 1074146 w 3028183"/>
                <a:gd name="connsiteY185" fmla="*/ 498290 h 1160647"/>
                <a:gd name="connsiteX186" fmla="*/ 1074146 w 3028183"/>
                <a:gd name="connsiteY186" fmla="*/ 490724 h 1160647"/>
                <a:gd name="connsiteX187" fmla="*/ 1076426 w 3028183"/>
                <a:gd name="connsiteY187" fmla="*/ 490724 h 1160647"/>
                <a:gd name="connsiteX188" fmla="*/ 1092387 w 3028183"/>
                <a:gd name="connsiteY188" fmla="*/ 490724 h 1160647"/>
                <a:gd name="connsiteX189" fmla="*/ 1092387 w 3028183"/>
                <a:gd name="connsiteY189" fmla="*/ 491805 h 1160647"/>
                <a:gd name="connsiteX190" fmla="*/ 1092387 w 3028183"/>
                <a:gd name="connsiteY190" fmla="*/ 499371 h 1160647"/>
                <a:gd name="connsiteX191" fmla="*/ 1122787 w 3028183"/>
                <a:gd name="connsiteY191" fmla="*/ 499371 h 1160647"/>
                <a:gd name="connsiteX192" fmla="*/ 1122787 w 3028183"/>
                <a:gd name="connsiteY192" fmla="*/ 500992 h 1160647"/>
                <a:gd name="connsiteX193" fmla="*/ 1122787 w 3028183"/>
                <a:gd name="connsiteY193" fmla="*/ 512342 h 1160647"/>
                <a:gd name="connsiteX194" fmla="*/ 1149134 w 3028183"/>
                <a:gd name="connsiteY194" fmla="*/ 512342 h 1160647"/>
                <a:gd name="connsiteX195" fmla="*/ 1149134 w 3028183"/>
                <a:gd name="connsiteY195" fmla="*/ 542606 h 1160647"/>
                <a:gd name="connsiteX196" fmla="*/ 1149894 w 3028183"/>
                <a:gd name="connsiteY196" fmla="*/ 542606 h 1160647"/>
                <a:gd name="connsiteX197" fmla="*/ 1155214 w 3028183"/>
                <a:gd name="connsiteY197" fmla="*/ 542606 h 1160647"/>
                <a:gd name="connsiteX198" fmla="*/ 1155214 w 3028183"/>
                <a:gd name="connsiteY198" fmla="*/ 543687 h 1160647"/>
                <a:gd name="connsiteX199" fmla="*/ 1155214 w 3028183"/>
                <a:gd name="connsiteY199" fmla="*/ 551254 h 1160647"/>
                <a:gd name="connsiteX200" fmla="*/ 1159268 w 3028183"/>
                <a:gd name="connsiteY200" fmla="*/ 581518 h 1160647"/>
                <a:gd name="connsiteX201" fmla="*/ 1160028 w 3028183"/>
                <a:gd name="connsiteY201" fmla="*/ 581518 h 1160647"/>
                <a:gd name="connsiteX202" fmla="*/ 1165348 w 3028183"/>
                <a:gd name="connsiteY202" fmla="*/ 581518 h 1160647"/>
                <a:gd name="connsiteX203" fmla="*/ 1165348 w 3028183"/>
                <a:gd name="connsiteY203" fmla="*/ 582329 h 1160647"/>
                <a:gd name="connsiteX204" fmla="*/ 1165348 w 3028183"/>
                <a:gd name="connsiteY204" fmla="*/ 588004 h 1160647"/>
                <a:gd name="connsiteX205" fmla="*/ 1166361 w 3028183"/>
                <a:gd name="connsiteY205" fmla="*/ 588004 h 1160647"/>
                <a:gd name="connsiteX206" fmla="*/ 1173454 w 3028183"/>
                <a:gd name="connsiteY206" fmla="*/ 588004 h 1160647"/>
                <a:gd name="connsiteX207" fmla="*/ 1173454 w 3028183"/>
                <a:gd name="connsiteY207" fmla="*/ 618269 h 1160647"/>
                <a:gd name="connsiteX208" fmla="*/ 1175481 w 3028183"/>
                <a:gd name="connsiteY208" fmla="*/ 618269 h 1160647"/>
                <a:gd name="connsiteX209" fmla="*/ 1189668 w 3028183"/>
                <a:gd name="connsiteY209" fmla="*/ 618269 h 1160647"/>
                <a:gd name="connsiteX210" fmla="*/ 1189668 w 3028183"/>
                <a:gd name="connsiteY210" fmla="*/ 642048 h 1160647"/>
                <a:gd name="connsiteX211" fmla="*/ 1191695 w 3028183"/>
                <a:gd name="connsiteY211" fmla="*/ 643669 h 1160647"/>
                <a:gd name="connsiteX212" fmla="*/ 1191695 w 3028183"/>
                <a:gd name="connsiteY212" fmla="*/ 655019 h 1160647"/>
                <a:gd name="connsiteX213" fmla="*/ 1192455 w 3028183"/>
                <a:gd name="connsiteY213" fmla="*/ 655019 h 1160647"/>
                <a:gd name="connsiteX214" fmla="*/ 1197775 w 3028183"/>
                <a:gd name="connsiteY214" fmla="*/ 655019 h 1160647"/>
                <a:gd name="connsiteX215" fmla="*/ 1197775 w 3028183"/>
                <a:gd name="connsiteY215" fmla="*/ 678798 h 1160647"/>
                <a:gd name="connsiteX216" fmla="*/ 1199041 w 3028183"/>
                <a:gd name="connsiteY216" fmla="*/ 678798 h 1160647"/>
                <a:gd name="connsiteX217" fmla="*/ 1207908 w 3028183"/>
                <a:gd name="connsiteY217" fmla="*/ 678798 h 1160647"/>
                <a:gd name="connsiteX218" fmla="*/ 1209935 w 3028183"/>
                <a:gd name="connsiteY218" fmla="*/ 682852 h 1160647"/>
                <a:gd name="connsiteX219" fmla="*/ 1209935 w 3028183"/>
                <a:gd name="connsiteY219" fmla="*/ 696093 h 1160647"/>
                <a:gd name="connsiteX220" fmla="*/ 1211455 w 3028183"/>
                <a:gd name="connsiteY220" fmla="*/ 694201 h 1160647"/>
                <a:gd name="connsiteX221" fmla="*/ 1222095 w 3028183"/>
                <a:gd name="connsiteY221" fmla="*/ 680960 h 1160647"/>
                <a:gd name="connsiteX222" fmla="*/ 1250469 w 3028183"/>
                <a:gd name="connsiteY222" fmla="*/ 680960 h 1160647"/>
                <a:gd name="connsiteX223" fmla="*/ 1250469 w 3028183"/>
                <a:gd name="connsiteY223" fmla="*/ 767431 h 1160647"/>
                <a:gd name="connsiteX224" fmla="*/ 1251229 w 3028183"/>
                <a:gd name="connsiteY224" fmla="*/ 767431 h 1160647"/>
                <a:gd name="connsiteX225" fmla="*/ 1256549 w 3028183"/>
                <a:gd name="connsiteY225" fmla="*/ 767431 h 1160647"/>
                <a:gd name="connsiteX226" fmla="*/ 1257309 w 3028183"/>
                <a:gd name="connsiteY226" fmla="*/ 766080 h 1160647"/>
                <a:gd name="connsiteX227" fmla="*/ 1262629 w 3028183"/>
                <a:gd name="connsiteY227" fmla="*/ 756622 h 1160647"/>
                <a:gd name="connsiteX228" fmla="*/ 1262629 w 3028183"/>
                <a:gd name="connsiteY228" fmla="*/ 758514 h 1160647"/>
                <a:gd name="connsiteX229" fmla="*/ 1262629 w 3028183"/>
                <a:gd name="connsiteY229" fmla="*/ 771755 h 1160647"/>
                <a:gd name="connsiteX230" fmla="*/ 1266682 w 3028183"/>
                <a:gd name="connsiteY230" fmla="*/ 726358 h 1160647"/>
                <a:gd name="connsiteX231" fmla="*/ 1267442 w 3028183"/>
                <a:gd name="connsiteY231" fmla="*/ 726358 h 1160647"/>
                <a:gd name="connsiteX232" fmla="*/ 1272762 w 3028183"/>
                <a:gd name="connsiteY232" fmla="*/ 726358 h 1160647"/>
                <a:gd name="connsiteX233" fmla="*/ 1272762 w 3028183"/>
                <a:gd name="connsiteY233" fmla="*/ 661504 h 1160647"/>
                <a:gd name="connsiteX234" fmla="*/ 1273776 w 3028183"/>
                <a:gd name="connsiteY234" fmla="*/ 661504 h 1160647"/>
                <a:gd name="connsiteX235" fmla="*/ 1280869 w 3028183"/>
                <a:gd name="connsiteY235" fmla="*/ 661504 h 1160647"/>
                <a:gd name="connsiteX236" fmla="*/ 1293029 w 3028183"/>
                <a:gd name="connsiteY236" fmla="*/ 618269 h 1160647"/>
                <a:gd name="connsiteX237" fmla="*/ 1294296 w 3028183"/>
                <a:gd name="connsiteY237" fmla="*/ 618269 h 1160647"/>
                <a:gd name="connsiteX238" fmla="*/ 1303163 w 3028183"/>
                <a:gd name="connsiteY238" fmla="*/ 618269 h 1160647"/>
                <a:gd name="connsiteX239" fmla="*/ 1313296 w 3028183"/>
                <a:gd name="connsiteY239" fmla="*/ 661504 h 1160647"/>
                <a:gd name="connsiteX240" fmla="*/ 1314309 w 3028183"/>
                <a:gd name="connsiteY240" fmla="*/ 661504 h 1160647"/>
                <a:gd name="connsiteX241" fmla="*/ 1321403 w 3028183"/>
                <a:gd name="connsiteY241" fmla="*/ 661504 h 1160647"/>
                <a:gd name="connsiteX242" fmla="*/ 1321403 w 3028183"/>
                <a:gd name="connsiteY242" fmla="*/ 700416 h 1160647"/>
                <a:gd name="connsiteX243" fmla="*/ 1323176 w 3028183"/>
                <a:gd name="connsiteY243" fmla="*/ 700416 h 1160647"/>
                <a:gd name="connsiteX244" fmla="*/ 1335590 w 3028183"/>
                <a:gd name="connsiteY244" fmla="*/ 700416 h 1160647"/>
                <a:gd name="connsiteX245" fmla="*/ 1335590 w 3028183"/>
                <a:gd name="connsiteY245" fmla="*/ 702578 h 1160647"/>
                <a:gd name="connsiteX246" fmla="*/ 1335590 w 3028183"/>
                <a:gd name="connsiteY246" fmla="*/ 717710 h 1160647"/>
                <a:gd name="connsiteX247" fmla="*/ 1339643 w 3028183"/>
                <a:gd name="connsiteY247" fmla="*/ 715549 h 1160647"/>
                <a:gd name="connsiteX248" fmla="*/ 1339643 w 3028183"/>
                <a:gd name="connsiteY248" fmla="*/ 700416 h 1160647"/>
                <a:gd name="connsiteX249" fmla="*/ 1341163 w 3028183"/>
                <a:gd name="connsiteY249" fmla="*/ 700416 h 1160647"/>
                <a:gd name="connsiteX250" fmla="*/ 1351803 w 3028183"/>
                <a:gd name="connsiteY250" fmla="*/ 700416 h 1160647"/>
                <a:gd name="connsiteX251" fmla="*/ 1351803 w 3028183"/>
                <a:gd name="connsiteY251" fmla="*/ 702037 h 1160647"/>
                <a:gd name="connsiteX252" fmla="*/ 1351803 w 3028183"/>
                <a:gd name="connsiteY252" fmla="*/ 713387 h 1160647"/>
                <a:gd name="connsiteX253" fmla="*/ 1382204 w 3028183"/>
                <a:gd name="connsiteY253" fmla="*/ 713387 h 1160647"/>
                <a:gd name="connsiteX254" fmla="*/ 1382204 w 3028183"/>
                <a:gd name="connsiteY254" fmla="*/ 676637 h 1160647"/>
                <a:gd name="connsiteX255" fmla="*/ 1383470 w 3028183"/>
                <a:gd name="connsiteY255" fmla="*/ 676637 h 1160647"/>
                <a:gd name="connsiteX256" fmla="*/ 1392337 w 3028183"/>
                <a:gd name="connsiteY256" fmla="*/ 676637 h 1160647"/>
                <a:gd name="connsiteX257" fmla="*/ 1392337 w 3028183"/>
                <a:gd name="connsiteY257" fmla="*/ 698254 h 1160647"/>
                <a:gd name="connsiteX258" fmla="*/ 1394364 w 3028183"/>
                <a:gd name="connsiteY258" fmla="*/ 665828 h 1160647"/>
                <a:gd name="connsiteX259" fmla="*/ 1416657 w 3028183"/>
                <a:gd name="connsiteY259" fmla="*/ 665828 h 1160647"/>
                <a:gd name="connsiteX260" fmla="*/ 1416657 w 3028183"/>
                <a:gd name="connsiteY260" fmla="*/ 664206 h 1160647"/>
                <a:gd name="connsiteX261" fmla="*/ 1416657 w 3028183"/>
                <a:gd name="connsiteY261" fmla="*/ 652857 h 1160647"/>
                <a:gd name="connsiteX262" fmla="*/ 1417417 w 3028183"/>
                <a:gd name="connsiteY262" fmla="*/ 652857 h 1160647"/>
                <a:gd name="connsiteX263" fmla="*/ 1422737 w 3028183"/>
                <a:gd name="connsiteY263" fmla="*/ 652857 h 1160647"/>
                <a:gd name="connsiteX264" fmla="*/ 1422737 w 3028183"/>
                <a:gd name="connsiteY264" fmla="*/ 650966 h 1160647"/>
                <a:gd name="connsiteX265" fmla="*/ 1422737 w 3028183"/>
                <a:gd name="connsiteY265" fmla="*/ 637725 h 1160647"/>
                <a:gd name="connsiteX266" fmla="*/ 1426791 w 3028183"/>
                <a:gd name="connsiteY266" fmla="*/ 644210 h 1160647"/>
                <a:gd name="connsiteX267" fmla="*/ 1429071 w 3028183"/>
                <a:gd name="connsiteY267" fmla="*/ 644210 h 1160647"/>
                <a:gd name="connsiteX268" fmla="*/ 1445031 w 3028183"/>
                <a:gd name="connsiteY268" fmla="*/ 644210 h 1160647"/>
                <a:gd name="connsiteX269" fmla="*/ 1445031 w 3028183"/>
                <a:gd name="connsiteY269" fmla="*/ 643399 h 1160647"/>
                <a:gd name="connsiteX270" fmla="*/ 1445031 w 3028183"/>
                <a:gd name="connsiteY270" fmla="*/ 637725 h 1160647"/>
                <a:gd name="connsiteX271" fmla="*/ 1445791 w 3028183"/>
                <a:gd name="connsiteY271" fmla="*/ 637725 h 1160647"/>
                <a:gd name="connsiteX272" fmla="*/ 1451111 w 3028183"/>
                <a:gd name="connsiteY272" fmla="*/ 637725 h 1160647"/>
                <a:gd name="connsiteX273" fmla="*/ 1451111 w 3028183"/>
                <a:gd name="connsiteY273" fmla="*/ 639076 h 1160647"/>
                <a:gd name="connsiteX274" fmla="*/ 1451111 w 3028183"/>
                <a:gd name="connsiteY274" fmla="*/ 648534 h 1160647"/>
                <a:gd name="connsiteX275" fmla="*/ 1489618 w 3028183"/>
                <a:gd name="connsiteY275" fmla="*/ 648534 h 1160647"/>
                <a:gd name="connsiteX276" fmla="*/ 1489618 w 3028183"/>
                <a:gd name="connsiteY276" fmla="*/ 786887 h 1160647"/>
                <a:gd name="connsiteX277" fmla="*/ 1491138 w 3028183"/>
                <a:gd name="connsiteY277" fmla="*/ 786887 h 1160647"/>
                <a:gd name="connsiteX278" fmla="*/ 1501778 w 3028183"/>
                <a:gd name="connsiteY278" fmla="*/ 786887 h 1160647"/>
                <a:gd name="connsiteX279" fmla="*/ 1501778 w 3028183"/>
                <a:gd name="connsiteY279" fmla="*/ 773917 h 1160647"/>
                <a:gd name="connsiteX280" fmla="*/ 1505832 w 3028183"/>
                <a:gd name="connsiteY280" fmla="*/ 773917 h 1160647"/>
                <a:gd name="connsiteX281" fmla="*/ 1505832 w 3028183"/>
                <a:gd name="connsiteY281" fmla="*/ 786887 h 1160647"/>
                <a:gd name="connsiteX282" fmla="*/ 1536232 w 3028183"/>
                <a:gd name="connsiteY282" fmla="*/ 786887 h 1160647"/>
                <a:gd name="connsiteX283" fmla="*/ 1536232 w 3028183"/>
                <a:gd name="connsiteY283" fmla="*/ 756622 h 1160647"/>
                <a:gd name="connsiteX284" fmla="*/ 1548392 w 3028183"/>
                <a:gd name="connsiteY284" fmla="*/ 756622 h 1160647"/>
                <a:gd name="connsiteX285" fmla="*/ 1560552 w 3028183"/>
                <a:gd name="connsiteY285" fmla="*/ 754461 h 1160647"/>
                <a:gd name="connsiteX286" fmla="*/ 1564606 w 3028183"/>
                <a:gd name="connsiteY286" fmla="*/ 756622 h 1160647"/>
                <a:gd name="connsiteX287" fmla="*/ 1574739 w 3028183"/>
                <a:gd name="connsiteY287" fmla="*/ 756622 h 1160647"/>
                <a:gd name="connsiteX288" fmla="*/ 1574739 w 3028183"/>
                <a:gd name="connsiteY288" fmla="*/ 786887 h 1160647"/>
                <a:gd name="connsiteX289" fmla="*/ 1582846 w 3028183"/>
                <a:gd name="connsiteY289" fmla="*/ 786887 h 1160647"/>
                <a:gd name="connsiteX290" fmla="*/ 1582846 w 3028183"/>
                <a:gd name="connsiteY290" fmla="*/ 804182 h 1160647"/>
                <a:gd name="connsiteX291" fmla="*/ 1592182 w 3028183"/>
                <a:gd name="connsiteY291" fmla="*/ 805087 h 1160647"/>
                <a:gd name="connsiteX292" fmla="*/ 1605140 w 3028183"/>
                <a:gd name="connsiteY292" fmla="*/ 805087 h 1160647"/>
                <a:gd name="connsiteX293" fmla="*/ 1605140 w 3028183"/>
                <a:gd name="connsiteY293" fmla="*/ 789049 h 1160647"/>
                <a:gd name="connsiteX294" fmla="*/ 1673096 w 3028183"/>
                <a:gd name="connsiteY294" fmla="*/ 789049 h 1160647"/>
                <a:gd name="connsiteX295" fmla="*/ 1673096 w 3028183"/>
                <a:gd name="connsiteY295" fmla="*/ 703796 h 1160647"/>
                <a:gd name="connsiteX296" fmla="*/ 1745104 w 3028183"/>
                <a:gd name="connsiteY296" fmla="*/ 703796 h 1160647"/>
                <a:gd name="connsiteX297" fmla="*/ 1745104 w 3028183"/>
                <a:gd name="connsiteY297" fmla="*/ 782564 h 1160647"/>
                <a:gd name="connsiteX298" fmla="*/ 1747008 w 3028183"/>
                <a:gd name="connsiteY298" fmla="*/ 782564 h 1160647"/>
                <a:gd name="connsiteX299" fmla="*/ 1748250 w 3028183"/>
                <a:gd name="connsiteY299" fmla="*/ 805087 h 1160647"/>
                <a:gd name="connsiteX300" fmla="*/ 1757926 w 3028183"/>
                <a:gd name="connsiteY300" fmla="*/ 805087 h 1160647"/>
                <a:gd name="connsiteX301" fmla="*/ 1759168 w 3028183"/>
                <a:gd name="connsiteY301" fmla="*/ 782564 h 1160647"/>
                <a:gd name="connsiteX302" fmla="*/ 1765248 w 3028183"/>
                <a:gd name="connsiteY302" fmla="*/ 782564 h 1160647"/>
                <a:gd name="connsiteX303" fmla="*/ 1766490 w 3028183"/>
                <a:gd name="connsiteY303" fmla="*/ 805087 h 1160647"/>
                <a:gd name="connsiteX304" fmla="*/ 1817112 w 3028183"/>
                <a:gd name="connsiteY304" fmla="*/ 805087 h 1160647"/>
                <a:gd name="connsiteX305" fmla="*/ 1817112 w 3028183"/>
                <a:gd name="connsiteY305" fmla="*/ 642059 h 1160647"/>
                <a:gd name="connsiteX306" fmla="*/ 2014439 w 3028183"/>
                <a:gd name="connsiteY306" fmla="*/ 642059 h 1160647"/>
                <a:gd name="connsiteX307" fmla="*/ 2014439 w 3028183"/>
                <a:gd name="connsiteY307" fmla="*/ 805087 h 1160647"/>
                <a:gd name="connsiteX308" fmla="*/ 2033136 w 3028183"/>
                <a:gd name="connsiteY308" fmla="*/ 805087 h 1160647"/>
                <a:gd name="connsiteX309" fmla="*/ 2033136 w 3028183"/>
                <a:gd name="connsiteY309" fmla="*/ 722394 h 1160647"/>
                <a:gd name="connsiteX310" fmla="*/ 2128256 w 3028183"/>
                <a:gd name="connsiteY310" fmla="*/ 722394 h 1160647"/>
                <a:gd name="connsiteX311" fmla="*/ 2140186 w 3028183"/>
                <a:gd name="connsiteY311" fmla="*/ 404253 h 1160647"/>
                <a:gd name="connsiteX312" fmla="*/ 2128026 w 3028183"/>
                <a:gd name="connsiteY312" fmla="*/ 382635 h 1160647"/>
                <a:gd name="connsiteX313" fmla="*/ 2121946 w 3028183"/>
                <a:gd name="connsiteY313" fmla="*/ 378311 h 1160647"/>
                <a:gd name="connsiteX314" fmla="*/ 2130053 w 3028183"/>
                <a:gd name="connsiteY314" fmla="*/ 354532 h 1160647"/>
                <a:gd name="connsiteX315" fmla="*/ 2130053 w 3028183"/>
                <a:gd name="connsiteY315" fmla="*/ 337238 h 1160647"/>
                <a:gd name="connsiteX316" fmla="*/ 2144240 w 3028183"/>
                <a:gd name="connsiteY316" fmla="*/ 337238 h 1160647"/>
                <a:gd name="connsiteX317" fmla="*/ 2144240 w 3028183"/>
                <a:gd name="connsiteY317" fmla="*/ 315620 h 1160647"/>
                <a:gd name="connsiteX318" fmla="*/ 2146266 w 3028183"/>
                <a:gd name="connsiteY318" fmla="*/ 311296 h 1160647"/>
                <a:gd name="connsiteX319" fmla="*/ 2146266 w 3028183"/>
                <a:gd name="connsiteY319" fmla="*/ 233472 h 1160647"/>
                <a:gd name="connsiteX320" fmla="*/ 2144240 w 3028183"/>
                <a:gd name="connsiteY320" fmla="*/ 226987 h 1160647"/>
                <a:gd name="connsiteX321" fmla="*/ 2150320 w 3028183"/>
                <a:gd name="connsiteY321" fmla="*/ 220501 h 1160647"/>
                <a:gd name="connsiteX322" fmla="*/ 2150320 w 3028183"/>
                <a:gd name="connsiteY322" fmla="*/ 162133 h 1160647"/>
                <a:gd name="connsiteX323" fmla="*/ 2152346 w 3028183"/>
                <a:gd name="connsiteY323" fmla="*/ 157810 h 1160647"/>
                <a:gd name="connsiteX324" fmla="*/ 2152346 w 3028183"/>
                <a:gd name="connsiteY324" fmla="*/ 101604 h 1160647"/>
                <a:gd name="connsiteX325" fmla="*/ 2154373 w 3028183"/>
                <a:gd name="connsiteY325" fmla="*/ 82148 h 1160647"/>
                <a:gd name="connsiteX326" fmla="*/ 2158427 w 3028183"/>
                <a:gd name="connsiteY326" fmla="*/ 99442 h 1160647"/>
                <a:gd name="connsiteX327" fmla="*/ 2160453 w 3028183"/>
                <a:gd name="connsiteY327" fmla="*/ 157810 h 1160647"/>
                <a:gd name="connsiteX328" fmla="*/ 2162480 w 3028183"/>
                <a:gd name="connsiteY328" fmla="*/ 220501 h 1160647"/>
                <a:gd name="connsiteX329" fmla="*/ 2168560 w 3028183"/>
                <a:gd name="connsiteY329" fmla="*/ 226987 h 1160647"/>
                <a:gd name="connsiteX330" fmla="*/ 2166533 w 3028183"/>
                <a:gd name="connsiteY330" fmla="*/ 233472 h 1160647"/>
                <a:gd name="connsiteX331" fmla="*/ 2166533 w 3028183"/>
                <a:gd name="connsiteY331" fmla="*/ 311296 h 1160647"/>
                <a:gd name="connsiteX332" fmla="*/ 2168560 w 3028183"/>
                <a:gd name="connsiteY332" fmla="*/ 315620 h 1160647"/>
                <a:gd name="connsiteX333" fmla="*/ 2168560 w 3028183"/>
                <a:gd name="connsiteY333" fmla="*/ 337238 h 1160647"/>
                <a:gd name="connsiteX334" fmla="*/ 2182747 w 3028183"/>
                <a:gd name="connsiteY334" fmla="*/ 337238 h 1160647"/>
                <a:gd name="connsiteX335" fmla="*/ 2182747 w 3028183"/>
                <a:gd name="connsiteY335" fmla="*/ 354532 h 1160647"/>
                <a:gd name="connsiteX336" fmla="*/ 2190854 w 3028183"/>
                <a:gd name="connsiteY336" fmla="*/ 378311 h 1160647"/>
                <a:gd name="connsiteX337" fmla="*/ 2184774 w 3028183"/>
                <a:gd name="connsiteY337" fmla="*/ 382635 h 1160647"/>
                <a:gd name="connsiteX338" fmla="*/ 2172613 w 3028183"/>
                <a:gd name="connsiteY338" fmla="*/ 404253 h 1160647"/>
                <a:gd name="connsiteX339" fmla="*/ 2180720 w 3028183"/>
                <a:gd name="connsiteY339" fmla="*/ 657181 h 1160647"/>
                <a:gd name="connsiteX340" fmla="*/ 2245574 w 3028183"/>
                <a:gd name="connsiteY340" fmla="*/ 657181 h 1160647"/>
                <a:gd name="connsiteX341" fmla="*/ 2245574 w 3028183"/>
                <a:gd name="connsiteY341" fmla="*/ 732843 h 1160647"/>
                <a:gd name="connsiteX342" fmla="*/ 2253681 w 3028183"/>
                <a:gd name="connsiteY342" fmla="*/ 732843 h 1160647"/>
                <a:gd name="connsiteX343" fmla="*/ 2255708 w 3028183"/>
                <a:gd name="connsiteY343" fmla="*/ 726358 h 1160647"/>
                <a:gd name="connsiteX344" fmla="*/ 2261788 w 3028183"/>
                <a:gd name="connsiteY344" fmla="*/ 726358 h 1160647"/>
                <a:gd name="connsiteX345" fmla="*/ 2263815 w 3028183"/>
                <a:gd name="connsiteY345" fmla="*/ 735005 h 1160647"/>
                <a:gd name="connsiteX346" fmla="*/ 2275975 w 3028183"/>
                <a:gd name="connsiteY346" fmla="*/ 735005 h 1160647"/>
                <a:gd name="connsiteX347" fmla="*/ 2275975 w 3028183"/>
                <a:gd name="connsiteY347" fmla="*/ 728519 h 1160647"/>
                <a:gd name="connsiteX348" fmla="*/ 2298268 w 3028183"/>
                <a:gd name="connsiteY348" fmla="*/ 728519 h 1160647"/>
                <a:gd name="connsiteX349" fmla="*/ 2298268 w 3028183"/>
                <a:gd name="connsiteY349" fmla="*/ 735005 h 1160647"/>
                <a:gd name="connsiteX350" fmla="*/ 2318535 w 3028183"/>
                <a:gd name="connsiteY350" fmla="*/ 735005 h 1160647"/>
                <a:gd name="connsiteX351" fmla="*/ 2318535 w 3028183"/>
                <a:gd name="connsiteY351" fmla="*/ 780402 h 1160647"/>
                <a:gd name="connsiteX352" fmla="*/ 2332722 w 3028183"/>
                <a:gd name="connsiteY352" fmla="*/ 780402 h 1160647"/>
                <a:gd name="connsiteX353" fmla="*/ 2332722 w 3028183"/>
                <a:gd name="connsiteY353" fmla="*/ 767431 h 1160647"/>
                <a:gd name="connsiteX354" fmla="*/ 2348936 w 3028183"/>
                <a:gd name="connsiteY354" fmla="*/ 767431 h 1160647"/>
                <a:gd name="connsiteX355" fmla="*/ 2348936 w 3028183"/>
                <a:gd name="connsiteY355" fmla="*/ 588004 h 1160647"/>
                <a:gd name="connsiteX356" fmla="*/ 2355016 w 3028183"/>
                <a:gd name="connsiteY356" fmla="*/ 581518 h 1160647"/>
                <a:gd name="connsiteX357" fmla="*/ 2427977 w 3028183"/>
                <a:gd name="connsiteY357" fmla="*/ 581518 h 1160647"/>
                <a:gd name="connsiteX358" fmla="*/ 2427977 w 3028183"/>
                <a:gd name="connsiteY358" fmla="*/ 590166 h 1160647"/>
                <a:gd name="connsiteX359" fmla="*/ 2438110 w 3028183"/>
                <a:gd name="connsiteY359" fmla="*/ 590166 h 1160647"/>
                <a:gd name="connsiteX360" fmla="*/ 2438110 w 3028183"/>
                <a:gd name="connsiteY360" fmla="*/ 704740 h 1160647"/>
                <a:gd name="connsiteX361" fmla="*/ 2460404 w 3028183"/>
                <a:gd name="connsiteY361" fmla="*/ 704740 h 1160647"/>
                <a:gd name="connsiteX362" fmla="*/ 2460404 w 3028183"/>
                <a:gd name="connsiteY362" fmla="*/ 637725 h 1160647"/>
                <a:gd name="connsiteX363" fmla="*/ 2486751 w 3028183"/>
                <a:gd name="connsiteY363" fmla="*/ 637725 h 1160647"/>
                <a:gd name="connsiteX364" fmla="*/ 2490804 w 3028183"/>
                <a:gd name="connsiteY364" fmla="*/ 633401 h 1160647"/>
                <a:gd name="connsiteX365" fmla="*/ 2498911 w 3028183"/>
                <a:gd name="connsiteY365" fmla="*/ 633401 h 1160647"/>
                <a:gd name="connsiteX366" fmla="*/ 2502964 w 3028183"/>
                <a:gd name="connsiteY366" fmla="*/ 637725 h 1160647"/>
                <a:gd name="connsiteX367" fmla="*/ 2525258 w 3028183"/>
                <a:gd name="connsiteY367" fmla="*/ 637725 h 1160647"/>
                <a:gd name="connsiteX368" fmla="*/ 2525258 w 3028183"/>
                <a:gd name="connsiteY368" fmla="*/ 520989 h 1160647"/>
                <a:gd name="connsiteX369" fmla="*/ 2582005 w 3028183"/>
                <a:gd name="connsiteY369" fmla="*/ 510180 h 1160647"/>
                <a:gd name="connsiteX370" fmla="*/ 2582005 w 3028183"/>
                <a:gd name="connsiteY370" fmla="*/ 511261 h 1160647"/>
                <a:gd name="connsiteX371" fmla="*/ 2582005 w 3028183"/>
                <a:gd name="connsiteY371" fmla="*/ 518827 h 1160647"/>
                <a:gd name="connsiteX372" fmla="*/ 2608352 w 3028183"/>
                <a:gd name="connsiteY372" fmla="*/ 518827 h 1160647"/>
                <a:gd name="connsiteX373" fmla="*/ 2608352 w 3028183"/>
                <a:gd name="connsiteY373" fmla="*/ 773917 h 1160647"/>
                <a:gd name="connsiteX374" fmla="*/ 2630646 w 3028183"/>
                <a:gd name="connsiteY374" fmla="*/ 773917 h 1160647"/>
                <a:gd name="connsiteX375" fmla="*/ 2630646 w 3028183"/>
                <a:gd name="connsiteY375" fmla="*/ 769593 h 1160647"/>
                <a:gd name="connsiteX376" fmla="*/ 2642806 w 3028183"/>
                <a:gd name="connsiteY376" fmla="*/ 769593 h 1160647"/>
                <a:gd name="connsiteX377" fmla="*/ 2642806 w 3028183"/>
                <a:gd name="connsiteY377" fmla="*/ 773917 h 1160647"/>
                <a:gd name="connsiteX378" fmla="*/ 2667126 w 3028183"/>
                <a:gd name="connsiteY378" fmla="*/ 773917 h 1160647"/>
                <a:gd name="connsiteX379" fmla="*/ 2667126 w 3028183"/>
                <a:gd name="connsiteY379" fmla="*/ 760946 h 1160647"/>
                <a:gd name="connsiteX380" fmla="*/ 2695500 w 3028183"/>
                <a:gd name="connsiteY380" fmla="*/ 760946 h 1160647"/>
                <a:gd name="connsiteX381" fmla="*/ 2707660 w 3028183"/>
                <a:gd name="connsiteY381" fmla="*/ 756622 h 1160647"/>
                <a:gd name="connsiteX382" fmla="*/ 2727927 w 3028183"/>
                <a:gd name="connsiteY382" fmla="*/ 760946 h 1160647"/>
                <a:gd name="connsiteX383" fmla="*/ 2727927 w 3028183"/>
                <a:gd name="connsiteY383" fmla="*/ 743652 h 1160647"/>
                <a:gd name="connsiteX384" fmla="*/ 2736034 w 3028183"/>
                <a:gd name="connsiteY384" fmla="*/ 743652 h 1160647"/>
                <a:gd name="connsiteX385" fmla="*/ 2736034 w 3028183"/>
                <a:gd name="connsiteY385" fmla="*/ 730681 h 1160647"/>
                <a:gd name="connsiteX386" fmla="*/ 2792781 w 3028183"/>
                <a:gd name="connsiteY386" fmla="*/ 730681 h 1160647"/>
                <a:gd name="connsiteX387" fmla="*/ 2792781 w 3028183"/>
                <a:gd name="connsiteY387" fmla="*/ 700416 h 1160647"/>
                <a:gd name="connsiteX388" fmla="*/ 2811021 w 3028183"/>
                <a:gd name="connsiteY388" fmla="*/ 700416 h 1160647"/>
                <a:gd name="connsiteX389" fmla="*/ 2811021 w 3028183"/>
                <a:gd name="connsiteY389" fmla="*/ 693931 h 1160647"/>
                <a:gd name="connsiteX390" fmla="*/ 2823181 w 3028183"/>
                <a:gd name="connsiteY390" fmla="*/ 693931 h 1160647"/>
                <a:gd name="connsiteX391" fmla="*/ 2823181 w 3028183"/>
                <a:gd name="connsiteY391" fmla="*/ 700416 h 1160647"/>
                <a:gd name="connsiteX392" fmla="*/ 2839395 w 3028183"/>
                <a:gd name="connsiteY392" fmla="*/ 700416 h 1160647"/>
                <a:gd name="connsiteX393" fmla="*/ 2839395 w 3028183"/>
                <a:gd name="connsiteY393" fmla="*/ 750137 h 1160647"/>
                <a:gd name="connsiteX394" fmla="*/ 2871822 w 3028183"/>
                <a:gd name="connsiteY394" fmla="*/ 750137 h 1160647"/>
                <a:gd name="connsiteX395" fmla="*/ 2871822 w 3028183"/>
                <a:gd name="connsiteY395" fmla="*/ 724196 h 1160647"/>
                <a:gd name="connsiteX396" fmla="*/ 2910329 w 3028183"/>
                <a:gd name="connsiteY396" fmla="*/ 724196 h 1160647"/>
                <a:gd name="connsiteX397" fmla="*/ 2910329 w 3028183"/>
                <a:gd name="connsiteY397" fmla="*/ 693931 h 1160647"/>
                <a:gd name="connsiteX398" fmla="*/ 2958970 w 3028183"/>
                <a:gd name="connsiteY398" fmla="*/ 693931 h 1160647"/>
                <a:gd name="connsiteX399" fmla="*/ 2958970 w 3028183"/>
                <a:gd name="connsiteY399" fmla="*/ 805087 h 1160647"/>
                <a:gd name="connsiteX400" fmla="*/ 2958970 w 3028183"/>
                <a:gd name="connsiteY400" fmla="*/ 818866 h 1160647"/>
                <a:gd name="connsiteX401" fmla="*/ 3024845 w 3028183"/>
                <a:gd name="connsiteY401" fmla="*/ 818866 h 1160647"/>
                <a:gd name="connsiteX402" fmla="*/ 3028183 w 3028183"/>
                <a:gd name="connsiteY402" fmla="*/ 1160647 h 1160647"/>
                <a:gd name="connsiteX403" fmla="*/ 2054 w 3028183"/>
                <a:gd name="connsiteY403" fmla="*/ 1158314 h 1160647"/>
                <a:gd name="connsiteX404" fmla="*/ 0 w 3028183"/>
                <a:gd name="connsiteY404" fmla="*/ 724196 h 1160647"/>
                <a:gd name="connsiteX405" fmla="*/ 20267 w 3028183"/>
                <a:gd name="connsiteY405" fmla="*/ 724196 h 1160647"/>
                <a:gd name="connsiteX406" fmla="*/ 20774 w 3028183"/>
                <a:gd name="connsiteY406" fmla="*/ 723115 h 1160647"/>
                <a:gd name="connsiteX407" fmla="*/ 24320 w 3028183"/>
                <a:gd name="connsiteY407" fmla="*/ 715549 h 1160647"/>
                <a:gd name="connsiteX408" fmla="*/ 26094 w 3028183"/>
                <a:gd name="connsiteY408" fmla="*/ 715819 h 1160647"/>
                <a:gd name="connsiteX409" fmla="*/ 38507 w 3028183"/>
                <a:gd name="connsiteY409" fmla="*/ 717710 h 1160647"/>
                <a:gd name="connsiteX410" fmla="*/ 39014 w 3028183"/>
                <a:gd name="connsiteY410" fmla="*/ 719062 h 1160647"/>
                <a:gd name="connsiteX411" fmla="*/ 42560 w 3028183"/>
                <a:gd name="connsiteY411" fmla="*/ 728519 h 1160647"/>
                <a:gd name="connsiteX412" fmla="*/ 68907 w 3028183"/>
                <a:gd name="connsiteY412" fmla="*/ 730681 h 1160647"/>
                <a:gd name="connsiteX413" fmla="*/ 68907 w 3028183"/>
                <a:gd name="connsiteY413" fmla="*/ 607460 h 1160647"/>
                <a:gd name="connsiteX414" fmla="*/ 70934 w 3028183"/>
                <a:gd name="connsiteY414" fmla="*/ 607460 h 1160647"/>
                <a:gd name="connsiteX415" fmla="*/ 85121 w 3028183"/>
                <a:gd name="connsiteY415" fmla="*/ 607460 h 1160647"/>
                <a:gd name="connsiteX416" fmla="*/ 85121 w 3028183"/>
                <a:gd name="connsiteY416" fmla="*/ 471268 h 1160647"/>
                <a:gd name="connsiteX417" fmla="*/ 86894 w 3028183"/>
                <a:gd name="connsiteY417" fmla="*/ 471268 h 1160647"/>
                <a:gd name="connsiteX418" fmla="*/ 99308 w 3028183"/>
                <a:gd name="connsiteY418" fmla="*/ 471268 h 1160647"/>
                <a:gd name="connsiteX419" fmla="*/ 99308 w 3028183"/>
                <a:gd name="connsiteY419" fmla="*/ 356694 h 1160647"/>
                <a:gd name="connsiteX420" fmla="*/ 103361 w 3028183"/>
                <a:gd name="connsiteY420" fmla="*/ 328590 h 1160647"/>
                <a:gd name="connsiteX421" fmla="*/ 105388 w 3028183"/>
                <a:gd name="connsiteY421" fmla="*/ 328590 h 1160647"/>
                <a:gd name="connsiteX422" fmla="*/ 119575 w 3028183"/>
                <a:gd name="connsiteY422" fmla="*/ 328590 h 1160647"/>
                <a:gd name="connsiteX423" fmla="*/ 156055 w 3028183"/>
                <a:gd name="connsiteY423" fmla="*/ 246443 h 1160647"/>
                <a:gd name="connsiteX424" fmla="*/ 160109 w 3028183"/>
                <a:gd name="connsiteY424" fmla="*/ 0 h 1160647"/>
                <a:gd name="connsiteX0" fmla="*/ 160109 w 3031519"/>
                <a:gd name="connsiteY0" fmla="*/ 0 h 1160647"/>
                <a:gd name="connsiteX1" fmla="*/ 162135 w 3031519"/>
                <a:gd name="connsiteY1" fmla="*/ 246443 h 1160647"/>
                <a:gd name="connsiteX2" fmla="*/ 200642 w 3031519"/>
                <a:gd name="connsiteY2" fmla="*/ 326429 h 1160647"/>
                <a:gd name="connsiteX3" fmla="*/ 202669 w 3031519"/>
                <a:gd name="connsiteY3" fmla="*/ 326429 h 1160647"/>
                <a:gd name="connsiteX4" fmla="*/ 216856 w 3031519"/>
                <a:gd name="connsiteY4" fmla="*/ 326429 h 1160647"/>
                <a:gd name="connsiteX5" fmla="*/ 216856 w 3031519"/>
                <a:gd name="connsiteY5" fmla="*/ 350208 h 1160647"/>
                <a:gd name="connsiteX6" fmla="*/ 217363 w 3031519"/>
                <a:gd name="connsiteY6" fmla="*/ 351019 h 1160647"/>
                <a:gd name="connsiteX7" fmla="*/ 220909 w 3031519"/>
                <a:gd name="connsiteY7" fmla="*/ 356694 h 1160647"/>
                <a:gd name="connsiteX8" fmla="*/ 220909 w 3031519"/>
                <a:gd name="connsiteY8" fmla="*/ 471268 h 1160647"/>
                <a:gd name="connsiteX9" fmla="*/ 223189 w 3031519"/>
                <a:gd name="connsiteY9" fmla="*/ 471268 h 1160647"/>
                <a:gd name="connsiteX10" fmla="*/ 239150 w 3031519"/>
                <a:gd name="connsiteY10" fmla="*/ 471268 h 1160647"/>
                <a:gd name="connsiteX11" fmla="*/ 239150 w 3031519"/>
                <a:gd name="connsiteY11" fmla="*/ 611783 h 1160647"/>
                <a:gd name="connsiteX12" fmla="*/ 240670 w 3031519"/>
                <a:gd name="connsiteY12" fmla="*/ 611513 h 1160647"/>
                <a:gd name="connsiteX13" fmla="*/ 251310 w 3031519"/>
                <a:gd name="connsiteY13" fmla="*/ 609622 h 1160647"/>
                <a:gd name="connsiteX14" fmla="*/ 249283 w 3031519"/>
                <a:gd name="connsiteY14" fmla="*/ 698254 h 1160647"/>
                <a:gd name="connsiteX15" fmla="*/ 250803 w 3031519"/>
                <a:gd name="connsiteY15" fmla="*/ 698525 h 1160647"/>
                <a:gd name="connsiteX16" fmla="*/ 261443 w 3031519"/>
                <a:gd name="connsiteY16" fmla="*/ 700416 h 1160647"/>
                <a:gd name="connsiteX17" fmla="*/ 261696 w 3031519"/>
                <a:gd name="connsiteY17" fmla="*/ 701227 h 1160647"/>
                <a:gd name="connsiteX18" fmla="*/ 263470 w 3031519"/>
                <a:gd name="connsiteY18" fmla="*/ 706902 h 1160647"/>
                <a:gd name="connsiteX19" fmla="*/ 264230 w 3031519"/>
                <a:gd name="connsiteY19" fmla="*/ 704470 h 1160647"/>
                <a:gd name="connsiteX20" fmla="*/ 269550 w 3031519"/>
                <a:gd name="connsiteY20" fmla="*/ 687446 h 1160647"/>
                <a:gd name="connsiteX21" fmla="*/ 271323 w 3031519"/>
                <a:gd name="connsiteY21" fmla="*/ 687446 h 1160647"/>
                <a:gd name="connsiteX22" fmla="*/ 283737 w 3031519"/>
                <a:gd name="connsiteY22" fmla="*/ 687446 h 1160647"/>
                <a:gd name="connsiteX23" fmla="*/ 283737 w 3031519"/>
                <a:gd name="connsiteY23" fmla="*/ 719872 h 1160647"/>
                <a:gd name="connsiteX24" fmla="*/ 284750 w 3031519"/>
                <a:gd name="connsiteY24" fmla="*/ 720413 h 1160647"/>
                <a:gd name="connsiteX25" fmla="*/ 291844 w 3031519"/>
                <a:gd name="connsiteY25" fmla="*/ 724196 h 1160647"/>
                <a:gd name="connsiteX26" fmla="*/ 291844 w 3031519"/>
                <a:gd name="connsiteY26" fmla="*/ 725547 h 1160647"/>
                <a:gd name="connsiteX27" fmla="*/ 291844 w 3031519"/>
                <a:gd name="connsiteY27" fmla="*/ 735005 h 1160647"/>
                <a:gd name="connsiteX28" fmla="*/ 336431 w 3031519"/>
                <a:gd name="connsiteY28" fmla="*/ 735005 h 1160647"/>
                <a:gd name="connsiteX29" fmla="*/ 336431 w 3031519"/>
                <a:gd name="connsiteY29" fmla="*/ 736086 h 1160647"/>
                <a:gd name="connsiteX30" fmla="*/ 336431 w 3031519"/>
                <a:gd name="connsiteY30" fmla="*/ 743652 h 1160647"/>
                <a:gd name="connsiteX31" fmla="*/ 338457 w 3031519"/>
                <a:gd name="connsiteY31" fmla="*/ 743652 h 1160647"/>
                <a:gd name="connsiteX32" fmla="*/ 352644 w 3031519"/>
                <a:gd name="connsiteY32" fmla="*/ 743652 h 1160647"/>
                <a:gd name="connsiteX33" fmla="*/ 352644 w 3031519"/>
                <a:gd name="connsiteY33" fmla="*/ 713387 h 1160647"/>
                <a:gd name="connsiteX34" fmla="*/ 397231 w 3031519"/>
                <a:gd name="connsiteY34" fmla="*/ 713387 h 1160647"/>
                <a:gd name="connsiteX35" fmla="*/ 397231 w 3031519"/>
                <a:gd name="connsiteY35" fmla="*/ 712036 h 1160647"/>
                <a:gd name="connsiteX36" fmla="*/ 397231 w 3031519"/>
                <a:gd name="connsiteY36" fmla="*/ 702578 h 1160647"/>
                <a:gd name="connsiteX37" fmla="*/ 398245 w 3031519"/>
                <a:gd name="connsiteY37" fmla="*/ 702578 h 1160647"/>
                <a:gd name="connsiteX38" fmla="*/ 405338 w 3031519"/>
                <a:gd name="connsiteY38" fmla="*/ 702578 h 1160647"/>
                <a:gd name="connsiteX39" fmla="*/ 405338 w 3031519"/>
                <a:gd name="connsiteY39" fmla="*/ 700687 h 1160647"/>
                <a:gd name="connsiteX40" fmla="*/ 405338 w 3031519"/>
                <a:gd name="connsiteY40" fmla="*/ 687446 h 1160647"/>
                <a:gd name="connsiteX41" fmla="*/ 406098 w 3031519"/>
                <a:gd name="connsiteY41" fmla="*/ 687446 h 1160647"/>
                <a:gd name="connsiteX42" fmla="*/ 411418 w 3031519"/>
                <a:gd name="connsiteY42" fmla="*/ 687446 h 1160647"/>
                <a:gd name="connsiteX43" fmla="*/ 411418 w 3031519"/>
                <a:gd name="connsiteY43" fmla="*/ 686365 h 1160647"/>
                <a:gd name="connsiteX44" fmla="*/ 411418 w 3031519"/>
                <a:gd name="connsiteY44" fmla="*/ 678798 h 1160647"/>
                <a:gd name="connsiteX45" fmla="*/ 413445 w 3031519"/>
                <a:gd name="connsiteY45" fmla="*/ 678798 h 1160647"/>
                <a:gd name="connsiteX46" fmla="*/ 427632 w 3031519"/>
                <a:gd name="connsiteY46" fmla="*/ 678798 h 1160647"/>
                <a:gd name="connsiteX47" fmla="*/ 427632 w 3031519"/>
                <a:gd name="connsiteY47" fmla="*/ 679879 h 1160647"/>
                <a:gd name="connsiteX48" fmla="*/ 427632 w 3031519"/>
                <a:gd name="connsiteY48" fmla="*/ 687446 h 1160647"/>
                <a:gd name="connsiteX49" fmla="*/ 449925 w 3031519"/>
                <a:gd name="connsiteY49" fmla="*/ 687446 h 1160647"/>
                <a:gd name="connsiteX50" fmla="*/ 449925 w 3031519"/>
                <a:gd name="connsiteY50" fmla="*/ 685554 h 1160647"/>
                <a:gd name="connsiteX51" fmla="*/ 449925 w 3031519"/>
                <a:gd name="connsiteY51" fmla="*/ 672313 h 1160647"/>
                <a:gd name="connsiteX52" fmla="*/ 451699 w 3031519"/>
                <a:gd name="connsiteY52" fmla="*/ 672313 h 1160647"/>
                <a:gd name="connsiteX53" fmla="*/ 464112 w 3031519"/>
                <a:gd name="connsiteY53" fmla="*/ 672313 h 1160647"/>
                <a:gd name="connsiteX54" fmla="*/ 464112 w 3031519"/>
                <a:gd name="connsiteY54" fmla="*/ 696093 h 1160647"/>
                <a:gd name="connsiteX55" fmla="*/ 465126 w 3031519"/>
                <a:gd name="connsiteY55" fmla="*/ 696093 h 1160647"/>
                <a:gd name="connsiteX56" fmla="*/ 472219 w 3031519"/>
                <a:gd name="connsiteY56" fmla="*/ 696093 h 1160647"/>
                <a:gd name="connsiteX57" fmla="*/ 472219 w 3031519"/>
                <a:gd name="connsiteY57" fmla="*/ 695012 h 1160647"/>
                <a:gd name="connsiteX58" fmla="*/ 472219 w 3031519"/>
                <a:gd name="connsiteY58" fmla="*/ 687446 h 1160647"/>
                <a:gd name="connsiteX59" fmla="*/ 473992 w 3031519"/>
                <a:gd name="connsiteY59" fmla="*/ 687446 h 1160647"/>
                <a:gd name="connsiteX60" fmla="*/ 486406 w 3031519"/>
                <a:gd name="connsiteY60" fmla="*/ 687446 h 1160647"/>
                <a:gd name="connsiteX61" fmla="*/ 486406 w 3031519"/>
                <a:gd name="connsiteY61" fmla="*/ 713387 h 1160647"/>
                <a:gd name="connsiteX62" fmla="*/ 488433 w 3031519"/>
                <a:gd name="connsiteY62" fmla="*/ 713387 h 1160647"/>
                <a:gd name="connsiteX63" fmla="*/ 502619 w 3031519"/>
                <a:gd name="connsiteY63" fmla="*/ 713387 h 1160647"/>
                <a:gd name="connsiteX64" fmla="*/ 502619 w 3031519"/>
                <a:gd name="connsiteY64" fmla="*/ 715008 h 1160647"/>
                <a:gd name="connsiteX65" fmla="*/ 502619 w 3031519"/>
                <a:gd name="connsiteY65" fmla="*/ 726358 h 1160647"/>
                <a:gd name="connsiteX66" fmla="*/ 503379 w 3031519"/>
                <a:gd name="connsiteY66" fmla="*/ 726358 h 1160647"/>
                <a:gd name="connsiteX67" fmla="*/ 508700 w 3031519"/>
                <a:gd name="connsiteY67" fmla="*/ 726358 h 1160647"/>
                <a:gd name="connsiteX68" fmla="*/ 508700 w 3031519"/>
                <a:gd name="connsiteY68" fmla="*/ 725547 h 1160647"/>
                <a:gd name="connsiteX69" fmla="*/ 508700 w 3031519"/>
                <a:gd name="connsiteY69" fmla="*/ 719872 h 1160647"/>
                <a:gd name="connsiteX70" fmla="*/ 539100 w 3031519"/>
                <a:gd name="connsiteY70" fmla="*/ 719872 h 1160647"/>
                <a:gd name="connsiteX71" fmla="*/ 539100 w 3031519"/>
                <a:gd name="connsiteY71" fmla="*/ 743652 h 1160647"/>
                <a:gd name="connsiteX72" fmla="*/ 540113 w 3031519"/>
                <a:gd name="connsiteY72" fmla="*/ 743652 h 1160647"/>
                <a:gd name="connsiteX73" fmla="*/ 547207 w 3031519"/>
                <a:gd name="connsiteY73" fmla="*/ 743652 h 1160647"/>
                <a:gd name="connsiteX74" fmla="*/ 547207 w 3031519"/>
                <a:gd name="connsiteY74" fmla="*/ 744733 h 1160647"/>
                <a:gd name="connsiteX75" fmla="*/ 547207 w 3031519"/>
                <a:gd name="connsiteY75" fmla="*/ 752299 h 1160647"/>
                <a:gd name="connsiteX76" fmla="*/ 547967 w 3031519"/>
                <a:gd name="connsiteY76" fmla="*/ 752299 h 1160647"/>
                <a:gd name="connsiteX77" fmla="*/ 553287 w 3031519"/>
                <a:gd name="connsiteY77" fmla="*/ 752299 h 1160647"/>
                <a:gd name="connsiteX78" fmla="*/ 553287 w 3031519"/>
                <a:gd name="connsiteY78" fmla="*/ 750137 h 1160647"/>
                <a:gd name="connsiteX79" fmla="*/ 553287 w 3031519"/>
                <a:gd name="connsiteY79" fmla="*/ 735005 h 1160647"/>
                <a:gd name="connsiteX80" fmla="*/ 554300 w 3031519"/>
                <a:gd name="connsiteY80" fmla="*/ 735005 h 1160647"/>
                <a:gd name="connsiteX81" fmla="*/ 561394 w 3031519"/>
                <a:gd name="connsiteY81" fmla="*/ 735005 h 1160647"/>
                <a:gd name="connsiteX82" fmla="*/ 561394 w 3031519"/>
                <a:gd name="connsiteY82" fmla="*/ 736086 h 1160647"/>
                <a:gd name="connsiteX83" fmla="*/ 561394 w 3031519"/>
                <a:gd name="connsiteY83" fmla="*/ 743652 h 1160647"/>
                <a:gd name="connsiteX84" fmla="*/ 566714 w 3031519"/>
                <a:gd name="connsiteY84" fmla="*/ 741659 h 1160647"/>
                <a:gd name="connsiteX85" fmla="*/ 567474 w 3031519"/>
                <a:gd name="connsiteY85" fmla="*/ 740679 h 1160647"/>
                <a:gd name="connsiteX86" fmla="*/ 567474 w 3031519"/>
                <a:gd name="connsiteY86" fmla="*/ 735005 h 1160647"/>
                <a:gd name="connsiteX87" fmla="*/ 605981 w 3031519"/>
                <a:gd name="connsiteY87" fmla="*/ 735005 h 1160647"/>
                <a:gd name="connsiteX88" fmla="*/ 605981 w 3031519"/>
                <a:gd name="connsiteY88" fmla="*/ 758784 h 1160647"/>
                <a:gd name="connsiteX89" fmla="*/ 608007 w 3031519"/>
                <a:gd name="connsiteY89" fmla="*/ 758784 h 1160647"/>
                <a:gd name="connsiteX90" fmla="*/ 622194 w 3031519"/>
                <a:gd name="connsiteY90" fmla="*/ 758784 h 1160647"/>
                <a:gd name="connsiteX91" fmla="*/ 622194 w 3031519"/>
                <a:gd name="connsiteY91" fmla="*/ 759865 h 1160647"/>
                <a:gd name="connsiteX92" fmla="*/ 622194 w 3031519"/>
                <a:gd name="connsiteY92" fmla="*/ 767431 h 1160647"/>
                <a:gd name="connsiteX93" fmla="*/ 623968 w 3031519"/>
                <a:gd name="connsiteY93" fmla="*/ 767431 h 1160647"/>
                <a:gd name="connsiteX94" fmla="*/ 636381 w 3031519"/>
                <a:gd name="connsiteY94" fmla="*/ 767431 h 1160647"/>
                <a:gd name="connsiteX95" fmla="*/ 636381 w 3031519"/>
                <a:gd name="connsiteY95" fmla="*/ 743652 h 1160647"/>
                <a:gd name="connsiteX96" fmla="*/ 637394 w 3031519"/>
                <a:gd name="connsiteY96" fmla="*/ 743652 h 1160647"/>
                <a:gd name="connsiteX97" fmla="*/ 644488 w 3031519"/>
                <a:gd name="connsiteY97" fmla="*/ 743652 h 1160647"/>
                <a:gd name="connsiteX98" fmla="*/ 644488 w 3031519"/>
                <a:gd name="connsiteY98" fmla="*/ 711225 h 1160647"/>
                <a:gd name="connsiteX99" fmla="*/ 645501 w 3031519"/>
                <a:gd name="connsiteY99" fmla="*/ 711225 h 1160647"/>
                <a:gd name="connsiteX100" fmla="*/ 652595 w 3031519"/>
                <a:gd name="connsiteY100" fmla="*/ 711225 h 1160647"/>
                <a:gd name="connsiteX101" fmla="*/ 652595 w 3031519"/>
                <a:gd name="connsiteY101" fmla="*/ 709334 h 1160647"/>
                <a:gd name="connsiteX102" fmla="*/ 652595 w 3031519"/>
                <a:gd name="connsiteY102" fmla="*/ 696093 h 1160647"/>
                <a:gd name="connsiteX103" fmla="*/ 651328 w 3031519"/>
                <a:gd name="connsiteY103" fmla="*/ 694471 h 1160647"/>
                <a:gd name="connsiteX104" fmla="*/ 656648 w 3031519"/>
                <a:gd name="connsiteY104" fmla="*/ 683122 h 1160647"/>
                <a:gd name="connsiteX105" fmla="*/ 664755 w 3031519"/>
                <a:gd name="connsiteY105" fmla="*/ 711225 h 1160647"/>
                <a:gd name="connsiteX106" fmla="*/ 665515 w 3031519"/>
                <a:gd name="connsiteY106" fmla="*/ 711225 h 1160647"/>
                <a:gd name="connsiteX107" fmla="*/ 670835 w 3031519"/>
                <a:gd name="connsiteY107" fmla="*/ 711225 h 1160647"/>
                <a:gd name="connsiteX108" fmla="*/ 670835 w 3031519"/>
                <a:gd name="connsiteY108" fmla="*/ 605298 h 1160647"/>
                <a:gd name="connsiteX109" fmla="*/ 672355 w 3031519"/>
                <a:gd name="connsiteY109" fmla="*/ 605298 h 1160647"/>
                <a:gd name="connsiteX110" fmla="*/ 682995 w 3031519"/>
                <a:gd name="connsiteY110" fmla="*/ 605298 h 1160647"/>
                <a:gd name="connsiteX111" fmla="*/ 682995 w 3031519"/>
                <a:gd name="connsiteY111" fmla="*/ 557739 h 1160647"/>
                <a:gd name="connsiteX112" fmla="*/ 709342 w 3031519"/>
                <a:gd name="connsiteY112" fmla="*/ 557739 h 1160647"/>
                <a:gd name="connsiteX113" fmla="*/ 709342 w 3031519"/>
                <a:gd name="connsiteY113" fmla="*/ 536121 h 1160647"/>
                <a:gd name="connsiteX114" fmla="*/ 743796 w 3031519"/>
                <a:gd name="connsiteY114" fmla="*/ 536121 h 1160647"/>
                <a:gd name="connsiteX115" fmla="*/ 743796 w 3031519"/>
                <a:gd name="connsiteY115" fmla="*/ 538553 h 1160647"/>
                <a:gd name="connsiteX116" fmla="*/ 743796 w 3031519"/>
                <a:gd name="connsiteY116" fmla="*/ 555577 h 1160647"/>
                <a:gd name="connsiteX117" fmla="*/ 746076 w 3031519"/>
                <a:gd name="connsiteY117" fmla="*/ 555577 h 1160647"/>
                <a:gd name="connsiteX118" fmla="*/ 762036 w 3031519"/>
                <a:gd name="connsiteY118" fmla="*/ 555577 h 1160647"/>
                <a:gd name="connsiteX119" fmla="*/ 762036 w 3031519"/>
                <a:gd name="connsiteY119" fmla="*/ 603136 h 1160647"/>
                <a:gd name="connsiteX120" fmla="*/ 763049 w 3031519"/>
                <a:gd name="connsiteY120" fmla="*/ 603136 h 1160647"/>
                <a:gd name="connsiteX121" fmla="*/ 770143 w 3031519"/>
                <a:gd name="connsiteY121" fmla="*/ 603136 h 1160647"/>
                <a:gd name="connsiteX122" fmla="*/ 784330 w 3031519"/>
                <a:gd name="connsiteY122" fmla="*/ 607460 h 1160647"/>
                <a:gd name="connsiteX123" fmla="*/ 784330 w 3031519"/>
                <a:gd name="connsiteY123" fmla="*/ 646372 h 1160647"/>
                <a:gd name="connsiteX124" fmla="*/ 785343 w 3031519"/>
                <a:gd name="connsiteY124" fmla="*/ 646372 h 1160647"/>
                <a:gd name="connsiteX125" fmla="*/ 792436 w 3031519"/>
                <a:gd name="connsiteY125" fmla="*/ 646372 h 1160647"/>
                <a:gd name="connsiteX126" fmla="*/ 792436 w 3031519"/>
                <a:gd name="connsiteY126" fmla="*/ 647993 h 1160647"/>
                <a:gd name="connsiteX127" fmla="*/ 792436 w 3031519"/>
                <a:gd name="connsiteY127" fmla="*/ 659342 h 1160647"/>
                <a:gd name="connsiteX128" fmla="*/ 794463 w 3031519"/>
                <a:gd name="connsiteY128" fmla="*/ 659342 h 1160647"/>
                <a:gd name="connsiteX129" fmla="*/ 808650 w 3031519"/>
                <a:gd name="connsiteY129" fmla="*/ 659342 h 1160647"/>
                <a:gd name="connsiteX130" fmla="*/ 814730 w 3031519"/>
                <a:gd name="connsiteY130" fmla="*/ 665828 h 1160647"/>
                <a:gd name="connsiteX131" fmla="*/ 814730 w 3031519"/>
                <a:gd name="connsiteY131" fmla="*/ 687446 h 1160647"/>
                <a:gd name="connsiteX132" fmla="*/ 817010 w 3031519"/>
                <a:gd name="connsiteY132" fmla="*/ 687446 h 1160647"/>
                <a:gd name="connsiteX133" fmla="*/ 832970 w 3031519"/>
                <a:gd name="connsiteY133" fmla="*/ 687446 h 1160647"/>
                <a:gd name="connsiteX134" fmla="*/ 832970 w 3031519"/>
                <a:gd name="connsiteY134" fmla="*/ 688526 h 1160647"/>
                <a:gd name="connsiteX135" fmla="*/ 832970 w 3031519"/>
                <a:gd name="connsiteY135" fmla="*/ 696093 h 1160647"/>
                <a:gd name="connsiteX136" fmla="*/ 834237 w 3031519"/>
                <a:gd name="connsiteY136" fmla="*/ 696093 h 1160647"/>
                <a:gd name="connsiteX137" fmla="*/ 843104 w 3031519"/>
                <a:gd name="connsiteY137" fmla="*/ 696093 h 1160647"/>
                <a:gd name="connsiteX138" fmla="*/ 843104 w 3031519"/>
                <a:gd name="connsiteY138" fmla="*/ 698254 h 1160647"/>
                <a:gd name="connsiteX139" fmla="*/ 843104 w 3031519"/>
                <a:gd name="connsiteY139" fmla="*/ 713387 h 1160647"/>
                <a:gd name="connsiteX140" fmla="*/ 847157 w 3031519"/>
                <a:gd name="connsiteY140" fmla="*/ 711495 h 1160647"/>
                <a:gd name="connsiteX141" fmla="*/ 847157 w 3031519"/>
                <a:gd name="connsiteY141" fmla="*/ 698254 h 1160647"/>
                <a:gd name="connsiteX142" fmla="*/ 848170 w 3031519"/>
                <a:gd name="connsiteY142" fmla="*/ 698254 h 1160647"/>
                <a:gd name="connsiteX143" fmla="*/ 855264 w 3031519"/>
                <a:gd name="connsiteY143" fmla="*/ 698254 h 1160647"/>
                <a:gd name="connsiteX144" fmla="*/ 855264 w 3031519"/>
                <a:gd name="connsiteY144" fmla="*/ 699876 h 1160647"/>
                <a:gd name="connsiteX145" fmla="*/ 855264 w 3031519"/>
                <a:gd name="connsiteY145" fmla="*/ 711225 h 1160647"/>
                <a:gd name="connsiteX146" fmla="*/ 856024 w 3031519"/>
                <a:gd name="connsiteY146" fmla="*/ 711225 h 1160647"/>
                <a:gd name="connsiteX147" fmla="*/ 861344 w 3031519"/>
                <a:gd name="connsiteY147" fmla="*/ 711225 h 1160647"/>
                <a:gd name="connsiteX148" fmla="*/ 909984 w 3031519"/>
                <a:gd name="connsiteY148" fmla="*/ 706902 h 1160647"/>
                <a:gd name="connsiteX149" fmla="*/ 909984 w 3031519"/>
                <a:gd name="connsiteY149" fmla="*/ 708253 h 1160647"/>
                <a:gd name="connsiteX150" fmla="*/ 909984 w 3031519"/>
                <a:gd name="connsiteY150" fmla="*/ 717710 h 1160647"/>
                <a:gd name="connsiteX151" fmla="*/ 910744 w 3031519"/>
                <a:gd name="connsiteY151" fmla="*/ 717710 h 1160647"/>
                <a:gd name="connsiteX152" fmla="*/ 916065 w 3031519"/>
                <a:gd name="connsiteY152" fmla="*/ 717710 h 1160647"/>
                <a:gd name="connsiteX153" fmla="*/ 916065 w 3031519"/>
                <a:gd name="connsiteY153" fmla="*/ 719872 h 1160647"/>
                <a:gd name="connsiteX154" fmla="*/ 916065 w 3031519"/>
                <a:gd name="connsiteY154" fmla="*/ 735005 h 1160647"/>
                <a:gd name="connsiteX155" fmla="*/ 918091 w 3031519"/>
                <a:gd name="connsiteY155" fmla="*/ 733654 h 1160647"/>
                <a:gd name="connsiteX156" fmla="*/ 932278 w 3031519"/>
                <a:gd name="connsiteY156" fmla="*/ 724196 h 1160647"/>
                <a:gd name="connsiteX157" fmla="*/ 938358 w 3031519"/>
                <a:gd name="connsiteY157" fmla="*/ 683122 h 1160647"/>
                <a:gd name="connsiteX158" fmla="*/ 939118 w 3031519"/>
                <a:gd name="connsiteY158" fmla="*/ 682852 h 1160647"/>
                <a:gd name="connsiteX159" fmla="*/ 944438 w 3031519"/>
                <a:gd name="connsiteY159" fmla="*/ 680960 h 1160647"/>
                <a:gd name="connsiteX160" fmla="*/ 946465 w 3031519"/>
                <a:gd name="connsiteY160" fmla="*/ 611783 h 1160647"/>
                <a:gd name="connsiteX161" fmla="*/ 948492 w 3031519"/>
                <a:gd name="connsiteY161" fmla="*/ 680960 h 1160647"/>
                <a:gd name="connsiteX162" fmla="*/ 949252 w 3031519"/>
                <a:gd name="connsiteY162" fmla="*/ 681230 h 1160647"/>
                <a:gd name="connsiteX163" fmla="*/ 954572 w 3031519"/>
                <a:gd name="connsiteY163" fmla="*/ 683122 h 1160647"/>
                <a:gd name="connsiteX164" fmla="*/ 954572 w 3031519"/>
                <a:gd name="connsiteY164" fmla="*/ 596651 h 1160647"/>
                <a:gd name="connsiteX165" fmla="*/ 958625 w 3031519"/>
                <a:gd name="connsiteY165" fmla="*/ 564224 h 1160647"/>
                <a:gd name="connsiteX166" fmla="*/ 997132 w 3031519"/>
                <a:gd name="connsiteY166" fmla="*/ 564224 h 1160647"/>
                <a:gd name="connsiteX167" fmla="*/ 997132 w 3031519"/>
                <a:gd name="connsiteY167" fmla="*/ 596651 h 1160647"/>
                <a:gd name="connsiteX168" fmla="*/ 997892 w 3031519"/>
                <a:gd name="connsiteY168" fmla="*/ 596651 h 1160647"/>
                <a:gd name="connsiteX169" fmla="*/ 1003212 w 3031519"/>
                <a:gd name="connsiteY169" fmla="*/ 596651 h 1160647"/>
                <a:gd name="connsiteX170" fmla="*/ 1003212 w 3031519"/>
                <a:gd name="connsiteY170" fmla="*/ 514503 h 1160647"/>
                <a:gd name="connsiteX171" fmla="*/ 1004986 w 3031519"/>
                <a:gd name="connsiteY171" fmla="*/ 514503 h 1160647"/>
                <a:gd name="connsiteX172" fmla="*/ 1017399 w 3031519"/>
                <a:gd name="connsiteY172" fmla="*/ 514503 h 1160647"/>
                <a:gd name="connsiteX173" fmla="*/ 1017399 w 3031519"/>
                <a:gd name="connsiteY173" fmla="*/ 512612 h 1160647"/>
                <a:gd name="connsiteX174" fmla="*/ 1017399 w 3031519"/>
                <a:gd name="connsiteY174" fmla="*/ 499371 h 1160647"/>
                <a:gd name="connsiteX175" fmla="*/ 1039693 w 3031519"/>
                <a:gd name="connsiteY175" fmla="*/ 499371 h 1160647"/>
                <a:gd name="connsiteX176" fmla="*/ 1039693 w 3031519"/>
                <a:gd name="connsiteY176" fmla="*/ 498290 h 1160647"/>
                <a:gd name="connsiteX177" fmla="*/ 1039693 w 3031519"/>
                <a:gd name="connsiteY177" fmla="*/ 490724 h 1160647"/>
                <a:gd name="connsiteX178" fmla="*/ 1041466 w 3031519"/>
                <a:gd name="connsiteY178" fmla="*/ 490724 h 1160647"/>
                <a:gd name="connsiteX179" fmla="*/ 1053880 w 3031519"/>
                <a:gd name="connsiteY179" fmla="*/ 490724 h 1160647"/>
                <a:gd name="connsiteX180" fmla="*/ 1053880 w 3031519"/>
                <a:gd name="connsiteY180" fmla="*/ 491805 h 1160647"/>
                <a:gd name="connsiteX181" fmla="*/ 1053880 w 3031519"/>
                <a:gd name="connsiteY181" fmla="*/ 499371 h 1160647"/>
                <a:gd name="connsiteX182" fmla="*/ 1054640 w 3031519"/>
                <a:gd name="connsiteY182" fmla="*/ 499371 h 1160647"/>
                <a:gd name="connsiteX183" fmla="*/ 1059960 w 3031519"/>
                <a:gd name="connsiteY183" fmla="*/ 499371 h 1160647"/>
                <a:gd name="connsiteX184" fmla="*/ 1070093 w 3031519"/>
                <a:gd name="connsiteY184" fmla="*/ 495047 h 1160647"/>
                <a:gd name="connsiteX185" fmla="*/ 1074146 w 3031519"/>
                <a:gd name="connsiteY185" fmla="*/ 498290 h 1160647"/>
                <a:gd name="connsiteX186" fmla="*/ 1074146 w 3031519"/>
                <a:gd name="connsiteY186" fmla="*/ 490724 h 1160647"/>
                <a:gd name="connsiteX187" fmla="*/ 1076426 w 3031519"/>
                <a:gd name="connsiteY187" fmla="*/ 490724 h 1160647"/>
                <a:gd name="connsiteX188" fmla="*/ 1092387 w 3031519"/>
                <a:gd name="connsiteY188" fmla="*/ 490724 h 1160647"/>
                <a:gd name="connsiteX189" fmla="*/ 1092387 w 3031519"/>
                <a:gd name="connsiteY189" fmla="*/ 491805 h 1160647"/>
                <a:gd name="connsiteX190" fmla="*/ 1092387 w 3031519"/>
                <a:gd name="connsiteY190" fmla="*/ 499371 h 1160647"/>
                <a:gd name="connsiteX191" fmla="*/ 1122787 w 3031519"/>
                <a:gd name="connsiteY191" fmla="*/ 499371 h 1160647"/>
                <a:gd name="connsiteX192" fmla="*/ 1122787 w 3031519"/>
                <a:gd name="connsiteY192" fmla="*/ 500992 h 1160647"/>
                <a:gd name="connsiteX193" fmla="*/ 1122787 w 3031519"/>
                <a:gd name="connsiteY193" fmla="*/ 512342 h 1160647"/>
                <a:gd name="connsiteX194" fmla="*/ 1149134 w 3031519"/>
                <a:gd name="connsiteY194" fmla="*/ 512342 h 1160647"/>
                <a:gd name="connsiteX195" fmla="*/ 1149134 w 3031519"/>
                <a:gd name="connsiteY195" fmla="*/ 542606 h 1160647"/>
                <a:gd name="connsiteX196" fmla="*/ 1149894 w 3031519"/>
                <a:gd name="connsiteY196" fmla="*/ 542606 h 1160647"/>
                <a:gd name="connsiteX197" fmla="*/ 1155214 w 3031519"/>
                <a:gd name="connsiteY197" fmla="*/ 542606 h 1160647"/>
                <a:gd name="connsiteX198" fmla="*/ 1155214 w 3031519"/>
                <a:gd name="connsiteY198" fmla="*/ 543687 h 1160647"/>
                <a:gd name="connsiteX199" fmla="*/ 1155214 w 3031519"/>
                <a:gd name="connsiteY199" fmla="*/ 551254 h 1160647"/>
                <a:gd name="connsiteX200" fmla="*/ 1159268 w 3031519"/>
                <a:gd name="connsiteY200" fmla="*/ 581518 h 1160647"/>
                <a:gd name="connsiteX201" fmla="*/ 1160028 w 3031519"/>
                <a:gd name="connsiteY201" fmla="*/ 581518 h 1160647"/>
                <a:gd name="connsiteX202" fmla="*/ 1165348 w 3031519"/>
                <a:gd name="connsiteY202" fmla="*/ 581518 h 1160647"/>
                <a:gd name="connsiteX203" fmla="*/ 1165348 w 3031519"/>
                <a:gd name="connsiteY203" fmla="*/ 582329 h 1160647"/>
                <a:gd name="connsiteX204" fmla="*/ 1165348 w 3031519"/>
                <a:gd name="connsiteY204" fmla="*/ 588004 h 1160647"/>
                <a:gd name="connsiteX205" fmla="*/ 1166361 w 3031519"/>
                <a:gd name="connsiteY205" fmla="*/ 588004 h 1160647"/>
                <a:gd name="connsiteX206" fmla="*/ 1173454 w 3031519"/>
                <a:gd name="connsiteY206" fmla="*/ 588004 h 1160647"/>
                <a:gd name="connsiteX207" fmla="*/ 1173454 w 3031519"/>
                <a:gd name="connsiteY207" fmla="*/ 618269 h 1160647"/>
                <a:gd name="connsiteX208" fmla="*/ 1175481 w 3031519"/>
                <a:gd name="connsiteY208" fmla="*/ 618269 h 1160647"/>
                <a:gd name="connsiteX209" fmla="*/ 1189668 w 3031519"/>
                <a:gd name="connsiteY209" fmla="*/ 618269 h 1160647"/>
                <a:gd name="connsiteX210" fmla="*/ 1189668 w 3031519"/>
                <a:gd name="connsiteY210" fmla="*/ 642048 h 1160647"/>
                <a:gd name="connsiteX211" fmla="*/ 1191695 w 3031519"/>
                <a:gd name="connsiteY211" fmla="*/ 643669 h 1160647"/>
                <a:gd name="connsiteX212" fmla="*/ 1191695 w 3031519"/>
                <a:gd name="connsiteY212" fmla="*/ 655019 h 1160647"/>
                <a:gd name="connsiteX213" fmla="*/ 1192455 w 3031519"/>
                <a:gd name="connsiteY213" fmla="*/ 655019 h 1160647"/>
                <a:gd name="connsiteX214" fmla="*/ 1197775 w 3031519"/>
                <a:gd name="connsiteY214" fmla="*/ 655019 h 1160647"/>
                <a:gd name="connsiteX215" fmla="*/ 1197775 w 3031519"/>
                <a:gd name="connsiteY215" fmla="*/ 678798 h 1160647"/>
                <a:gd name="connsiteX216" fmla="*/ 1199041 w 3031519"/>
                <a:gd name="connsiteY216" fmla="*/ 678798 h 1160647"/>
                <a:gd name="connsiteX217" fmla="*/ 1207908 w 3031519"/>
                <a:gd name="connsiteY217" fmla="*/ 678798 h 1160647"/>
                <a:gd name="connsiteX218" fmla="*/ 1209935 w 3031519"/>
                <a:gd name="connsiteY218" fmla="*/ 682852 h 1160647"/>
                <a:gd name="connsiteX219" fmla="*/ 1209935 w 3031519"/>
                <a:gd name="connsiteY219" fmla="*/ 696093 h 1160647"/>
                <a:gd name="connsiteX220" fmla="*/ 1211455 w 3031519"/>
                <a:gd name="connsiteY220" fmla="*/ 694201 h 1160647"/>
                <a:gd name="connsiteX221" fmla="*/ 1222095 w 3031519"/>
                <a:gd name="connsiteY221" fmla="*/ 680960 h 1160647"/>
                <a:gd name="connsiteX222" fmla="*/ 1250469 w 3031519"/>
                <a:gd name="connsiteY222" fmla="*/ 680960 h 1160647"/>
                <a:gd name="connsiteX223" fmla="*/ 1250469 w 3031519"/>
                <a:gd name="connsiteY223" fmla="*/ 767431 h 1160647"/>
                <a:gd name="connsiteX224" fmla="*/ 1251229 w 3031519"/>
                <a:gd name="connsiteY224" fmla="*/ 767431 h 1160647"/>
                <a:gd name="connsiteX225" fmla="*/ 1256549 w 3031519"/>
                <a:gd name="connsiteY225" fmla="*/ 767431 h 1160647"/>
                <a:gd name="connsiteX226" fmla="*/ 1257309 w 3031519"/>
                <a:gd name="connsiteY226" fmla="*/ 766080 h 1160647"/>
                <a:gd name="connsiteX227" fmla="*/ 1262629 w 3031519"/>
                <a:gd name="connsiteY227" fmla="*/ 756622 h 1160647"/>
                <a:gd name="connsiteX228" fmla="*/ 1262629 w 3031519"/>
                <a:gd name="connsiteY228" fmla="*/ 758514 h 1160647"/>
                <a:gd name="connsiteX229" fmla="*/ 1262629 w 3031519"/>
                <a:gd name="connsiteY229" fmla="*/ 771755 h 1160647"/>
                <a:gd name="connsiteX230" fmla="*/ 1266682 w 3031519"/>
                <a:gd name="connsiteY230" fmla="*/ 726358 h 1160647"/>
                <a:gd name="connsiteX231" fmla="*/ 1267442 w 3031519"/>
                <a:gd name="connsiteY231" fmla="*/ 726358 h 1160647"/>
                <a:gd name="connsiteX232" fmla="*/ 1272762 w 3031519"/>
                <a:gd name="connsiteY232" fmla="*/ 726358 h 1160647"/>
                <a:gd name="connsiteX233" fmla="*/ 1272762 w 3031519"/>
                <a:gd name="connsiteY233" fmla="*/ 661504 h 1160647"/>
                <a:gd name="connsiteX234" fmla="*/ 1273776 w 3031519"/>
                <a:gd name="connsiteY234" fmla="*/ 661504 h 1160647"/>
                <a:gd name="connsiteX235" fmla="*/ 1280869 w 3031519"/>
                <a:gd name="connsiteY235" fmla="*/ 661504 h 1160647"/>
                <a:gd name="connsiteX236" fmla="*/ 1293029 w 3031519"/>
                <a:gd name="connsiteY236" fmla="*/ 618269 h 1160647"/>
                <a:gd name="connsiteX237" fmla="*/ 1294296 w 3031519"/>
                <a:gd name="connsiteY237" fmla="*/ 618269 h 1160647"/>
                <a:gd name="connsiteX238" fmla="*/ 1303163 w 3031519"/>
                <a:gd name="connsiteY238" fmla="*/ 618269 h 1160647"/>
                <a:gd name="connsiteX239" fmla="*/ 1313296 w 3031519"/>
                <a:gd name="connsiteY239" fmla="*/ 661504 h 1160647"/>
                <a:gd name="connsiteX240" fmla="*/ 1314309 w 3031519"/>
                <a:gd name="connsiteY240" fmla="*/ 661504 h 1160647"/>
                <a:gd name="connsiteX241" fmla="*/ 1321403 w 3031519"/>
                <a:gd name="connsiteY241" fmla="*/ 661504 h 1160647"/>
                <a:gd name="connsiteX242" fmla="*/ 1321403 w 3031519"/>
                <a:gd name="connsiteY242" fmla="*/ 700416 h 1160647"/>
                <a:gd name="connsiteX243" fmla="*/ 1323176 w 3031519"/>
                <a:gd name="connsiteY243" fmla="*/ 700416 h 1160647"/>
                <a:gd name="connsiteX244" fmla="*/ 1335590 w 3031519"/>
                <a:gd name="connsiteY244" fmla="*/ 700416 h 1160647"/>
                <a:gd name="connsiteX245" fmla="*/ 1335590 w 3031519"/>
                <a:gd name="connsiteY245" fmla="*/ 702578 h 1160647"/>
                <a:gd name="connsiteX246" fmla="*/ 1335590 w 3031519"/>
                <a:gd name="connsiteY246" fmla="*/ 717710 h 1160647"/>
                <a:gd name="connsiteX247" fmla="*/ 1339643 w 3031519"/>
                <a:gd name="connsiteY247" fmla="*/ 715549 h 1160647"/>
                <a:gd name="connsiteX248" fmla="*/ 1339643 w 3031519"/>
                <a:gd name="connsiteY248" fmla="*/ 700416 h 1160647"/>
                <a:gd name="connsiteX249" fmla="*/ 1341163 w 3031519"/>
                <a:gd name="connsiteY249" fmla="*/ 700416 h 1160647"/>
                <a:gd name="connsiteX250" fmla="*/ 1351803 w 3031519"/>
                <a:gd name="connsiteY250" fmla="*/ 700416 h 1160647"/>
                <a:gd name="connsiteX251" fmla="*/ 1351803 w 3031519"/>
                <a:gd name="connsiteY251" fmla="*/ 702037 h 1160647"/>
                <a:gd name="connsiteX252" fmla="*/ 1351803 w 3031519"/>
                <a:gd name="connsiteY252" fmla="*/ 713387 h 1160647"/>
                <a:gd name="connsiteX253" fmla="*/ 1382204 w 3031519"/>
                <a:gd name="connsiteY253" fmla="*/ 713387 h 1160647"/>
                <a:gd name="connsiteX254" fmla="*/ 1382204 w 3031519"/>
                <a:gd name="connsiteY254" fmla="*/ 676637 h 1160647"/>
                <a:gd name="connsiteX255" fmla="*/ 1383470 w 3031519"/>
                <a:gd name="connsiteY255" fmla="*/ 676637 h 1160647"/>
                <a:gd name="connsiteX256" fmla="*/ 1392337 w 3031519"/>
                <a:gd name="connsiteY256" fmla="*/ 676637 h 1160647"/>
                <a:gd name="connsiteX257" fmla="*/ 1392337 w 3031519"/>
                <a:gd name="connsiteY257" fmla="*/ 698254 h 1160647"/>
                <a:gd name="connsiteX258" fmla="*/ 1394364 w 3031519"/>
                <a:gd name="connsiteY258" fmla="*/ 665828 h 1160647"/>
                <a:gd name="connsiteX259" fmla="*/ 1416657 w 3031519"/>
                <a:gd name="connsiteY259" fmla="*/ 665828 h 1160647"/>
                <a:gd name="connsiteX260" fmla="*/ 1416657 w 3031519"/>
                <a:gd name="connsiteY260" fmla="*/ 664206 h 1160647"/>
                <a:gd name="connsiteX261" fmla="*/ 1416657 w 3031519"/>
                <a:gd name="connsiteY261" fmla="*/ 652857 h 1160647"/>
                <a:gd name="connsiteX262" fmla="*/ 1417417 w 3031519"/>
                <a:gd name="connsiteY262" fmla="*/ 652857 h 1160647"/>
                <a:gd name="connsiteX263" fmla="*/ 1422737 w 3031519"/>
                <a:gd name="connsiteY263" fmla="*/ 652857 h 1160647"/>
                <a:gd name="connsiteX264" fmla="*/ 1422737 w 3031519"/>
                <a:gd name="connsiteY264" fmla="*/ 650966 h 1160647"/>
                <a:gd name="connsiteX265" fmla="*/ 1422737 w 3031519"/>
                <a:gd name="connsiteY265" fmla="*/ 637725 h 1160647"/>
                <a:gd name="connsiteX266" fmla="*/ 1426791 w 3031519"/>
                <a:gd name="connsiteY266" fmla="*/ 644210 h 1160647"/>
                <a:gd name="connsiteX267" fmla="*/ 1429071 w 3031519"/>
                <a:gd name="connsiteY267" fmla="*/ 644210 h 1160647"/>
                <a:gd name="connsiteX268" fmla="*/ 1445031 w 3031519"/>
                <a:gd name="connsiteY268" fmla="*/ 644210 h 1160647"/>
                <a:gd name="connsiteX269" fmla="*/ 1445031 w 3031519"/>
                <a:gd name="connsiteY269" fmla="*/ 643399 h 1160647"/>
                <a:gd name="connsiteX270" fmla="*/ 1445031 w 3031519"/>
                <a:gd name="connsiteY270" fmla="*/ 637725 h 1160647"/>
                <a:gd name="connsiteX271" fmla="*/ 1445791 w 3031519"/>
                <a:gd name="connsiteY271" fmla="*/ 637725 h 1160647"/>
                <a:gd name="connsiteX272" fmla="*/ 1451111 w 3031519"/>
                <a:gd name="connsiteY272" fmla="*/ 637725 h 1160647"/>
                <a:gd name="connsiteX273" fmla="*/ 1451111 w 3031519"/>
                <a:gd name="connsiteY273" fmla="*/ 639076 h 1160647"/>
                <a:gd name="connsiteX274" fmla="*/ 1451111 w 3031519"/>
                <a:gd name="connsiteY274" fmla="*/ 648534 h 1160647"/>
                <a:gd name="connsiteX275" fmla="*/ 1489618 w 3031519"/>
                <a:gd name="connsiteY275" fmla="*/ 648534 h 1160647"/>
                <a:gd name="connsiteX276" fmla="*/ 1489618 w 3031519"/>
                <a:gd name="connsiteY276" fmla="*/ 786887 h 1160647"/>
                <a:gd name="connsiteX277" fmla="*/ 1491138 w 3031519"/>
                <a:gd name="connsiteY277" fmla="*/ 786887 h 1160647"/>
                <a:gd name="connsiteX278" fmla="*/ 1501778 w 3031519"/>
                <a:gd name="connsiteY278" fmla="*/ 786887 h 1160647"/>
                <a:gd name="connsiteX279" fmla="*/ 1501778 w 3031519"/>
                <a:gd name="connsiteY279" fmla="*/ 773917 h 1160647"/>
                <a:gd name="connsiteX280" fmla="*/ 1505832 w 3031519"/>
                <a:gd name="connsiteY280" fmla="*/ 773917 h 1160647"/>
                <a:gd name="connsiteX281" fmla="*/ 1505832 w 3031519"/>
                <a:gd name="connsiteY281" fmla="*/ 786887 h 1160647"/>
                <a:gd name="connsiteX282" fmla="*/ 1536232 w 3031519"/>
                <a:gd name="connsiteY282" fmla="*/ 786887 h 1160647"/>
                <a:gd name="connsiteX283" fmla="*/ 1536232 w 3031519"/>
                <a:gd name="connsiteY283" fmla="*/ 756622 h 1160647"/>
                <a:gd name="connsiteX284" fmla="*/ 1548392 w 3031519"/>
                <a:gd name="connsiteY284" fmla="*/ 756622 h 1160647"/>
                <a:gd name="connsiteX285" fmla="*/ 1560552 w 3031519"/>
                <a:gd name="connsiteY285" fmla="*/ 754461 h 1160647"/>
                <a:gd name="connsiteX286" fmla="*/ 1564606 w 3031519"/>
                <a:gd name="connsiteY286" fmla="*/ 756622 h 1160647"/>
                <a:gd name="connsiteX287" fmla="*/ 1574739 w 3031519"/>
                <a:gd name="connsiteY287" fmla="*/ 756622 h 1160647"/>
                <a:gd name="connsiteX288" fmla="*/ 1574739 w 3031519"/>
                <a:gd name="connsiteY288" fmla="*/ 786887 h 1160647"/>
                <a:gd name="connsiteX289" fmla="*/ 1582846 w 3031519"/>
                <a:gd name="connsiteY289" fmla="*/ 786887 h 1160647"/>
                <a:gd name="connsiteX290" fmla="*/ 1582846 w 3031519"/>
                <a:gd name="connsiteY290" fmla="*/ 804182 h 1160647"/>
                <a:gd name="connsiteX291" fmla="*/ 1592182 w 3031519"/>
                <a:gd name="connsiteY291" fmla="*/ 805087 h 1160647"/>
                <a:gd name="connsiteX292" fmla="*/ 1605140 w 3031519"/>
                <a:gd name="connsiteY292" fmla="*/ 805087 h 1160647"/>
                <a:gd name="connsiteX293" fmla="*/ 1605140 w 3031519"/>
                <a:gd name="connsiteY293" fmla="*/ 789049 h 1160647"/>
                <a:gd name="connsiteX294" fmla="*/ 1673096 w 3031519"/>
                <a:gd name="connsiteY294" fmla="*/ 789049 h 1160647"/>
                <a:gd name="connsiteX295" fmla="*/ 1673096 w 3031519"/>
                <a:gd name="connsiteY295" fmla="*/ 703796 h 1160647"/>
                <a:gd name="connsiteX296" fmla="*/ 1745104 w 3031519"/>
                <a:gd name="connsiteY296" fmla="*/ 703796 h 1160647"/>
                <a:gd name="connsiteX297" fmla="*/ 1745104 w 3031519"/>
                <a:gd name="connsiteY297" fmla="*/ 782564 h 1160647"/>
                <a:gd name="connsiteX298" fmla="*/ 1747008 w 3031519"/>
                <a:gd name="connsiteY298" fmla="*/ 782564 h 1160647"/>
                <a:gd name="connsiteX299" fmla="*/ 1748250 w 3031519"/>
                <a:gd name="connsiteY299" fmla="*/ 805087 h 1160647"/>
                <a:gd name="connsiteX300" fmla="*/ 1757926 w 3031519"/>
                <a:gd name="connsiteY300" fmla="*/ 805087 h 1160647"/>
                <a:gd name="connsiteX301" fmla="*/ 1759168 w 3031519"/>
                <a:gd name="connsiteY301" fmla="*/ 782564 h 1160647"/>
                <a:gd name="connsiteX302" fmla="*/ 1765248 w 3031519"/>
                <a:gd name="connsiteY302" fmla="*/ 782564 h 1160647"/>
                <a:gd name="connsiteX303" fmla="*/ 1766490 w 3031519"/>
                <a:gd name="connsiteY303" fmla="*/ 805087 h 1160647"/>
                <a:gd name="connsiteX304" fmla="*/ 1817112 w 3031519"/>
                <a:gd name="connsiteY304" fmla="*/ 805087 h 1160647"/>
                <a:gd name="connsiteX305" fmla="*/ 1817112 w 3031519"/>
                <a:gd name="connsiteY305" fmla="*/ 642059 h 1160647"/>
                <a:gd name="connsiteX306" fmla="*/ 2014439 w 3031519"/>
                <a:gd name="connsiteY306" fmla="*/ 642059 h 1160647"/>
                <a:gd name="connsiteX307" fmla="*/ 2014439 w 3031519"/>
                <a:gd name="connsiteY307" fmla="*/ 805087 h 1160647"/>
                <a:gd name="connsiteX308" fmla="*/ 2033136 w 3031519"/>
                <a:gd name="connsiteY308" fmla="*/ 805087 h 1160647"/>
                <a:gd name="connsiteX309" fmla="*/ 2033136 w 3031519"/>
                <a:gd name="connsiteY309" fmla="*/ 722394 h 1160647"/>
                <a:gd name="connsiteX310" fmla="*/ 2128256 w 3031519"/>
                <a:gd name="connsiteY310" fmla="*/ 722394 h 1160647"/>
                <a:gd name="connsiteX311" fmla="*/ 2140186 w 3031519"/>
                <a:gd name="connsiteY311" fmla="*/ 404253 h 1160647"/>
                <a:gd name="connsiteX312" fmla="*/ 2128026 w 3031519"/>
                <a:gd name="connsiteY312" fmla="*/ 382635 h 1160647"/>
                <a:gd name="connsiteX313" fmla="*/ 2121946 w 3031519"/>
                <a:gd name="connsiteY313" fmla="*/ 378311 h 1160647"/>
                <a:gd name="connsiteX314" fmla="*/ 2130053 w 3031519"/>
                <a:gd name="connsiteY314" fmla="*/ 354532 h 1160647"/>
                <a:gd name="connsiteX315" fmla="*/ 2130053 w 3031519"/>
                <a:gd name="connsiteY315" fmla="*/ 337238 h 1160647"/>
                <a:gd name="connsiteX316" fmla="*/ 2144240 w 3031519"/>
                <a:gd name="connsiteY316" fmla="*/ 337238 h 1160647"/>
                <a:gd name="connsiteX317" fmla="*/ 2144240 w 3031519"/>
                <a:gd name="connsiteY317" fmla="*/ 315620 h 1160647"/>
                <a:gd name="connsiteX318" fmla="*/ 2146266 w 3031519"/>
                <a:gd name="connsiteY318" fmla="*/ 311296 h 1160647"/>
                <a:gd name="connsiteX319" fmla="*/ 2146266 w 3031519"/>
                <a:gd name="connsiteY319" fmla="*/ 233472 h 1160647"/>
                <a:gd name="connsiteX320" fmla="*/ 2144240 w 3031519"/>
                <a:gd name="connsiteY320" fmla="*/ 226987 h 1160647"/>
                <a:gd name="connsiteX321" fmla="*/ 2150320 w 3031519"/>
                <a:gd name="connsiteY321" fmla="*/ 220501 h 1160647"/>
                <a:gd name="connsiteX322" fmla="*/ 2150320 w 3031519"/>
                <a:gd name="connsiteY322" fmla="*/ 162133 h 1160647"/>
                <a:gd name="connsiteX323" fmla="*/ 2152346 w 3031519"/>
                <a:gd name="connsiteY323" fmla="*/ 157810 h 1160647"/>
                <a:gd name="connsiteX324" fmla="*/ 2152346 w 3031519"/>
                <a:gd name="connsiteY324" fmla="*/ 101604 h 1160647"/>
                <a:gd name="connsiteX325" fmla="*/ 2154373 w 3031519"/>
                <a:gd name="connsiteY325" fmla="*/ 82148 h 1160647"/>
                <a:gd name="connsiteX326" fmla="*/ 2158427 w 3031519"/>
                <a:gd name="connsiteY326" fmla="*/ 99442 h 1160647"/>
                <a:gd name="connsiteX327" fmla="*/ 2160453 w 3031519"/>
                <a:gd name="connsiteY327" fmla="*/ 157810 h 1160647"/>
                <a:gd name="connsiteX328" fmla="*/ 2162480 w 3031519"/>
                <a:gd name="connsiteY328" fmla="*/ 220501 h 1160647"/>
                <a:gd name="connsiteX329" fmla="*/ 2168560 w 3031519"/>
                <a:gd name="connsiteY329" fmla="*/ 226987 h 1160647"/>
                <a:gd name="connsiteX330" fmla="*/ 2166533 w 3031519"/>
                <a:gd name="connsiteY330" fmla="*/ 233472 h 1160647"/>
                <a:gd name="connsiteX331" fmla="*/ 2166533 w 3031519"/>
                <a:gd name="connsiteY331" fmla="*/ 311296 h 1160647"/>
                <a:gd name="connsiteX332" fmla="*/ 2168560 w 3031519"/>
                <a:gd name="connsiteY332" fmla="*/ 315620 h 1160647"/>
                <a:gd name="connsiteX333" fmla="*/ 2168560 w 3031519"/>
                <a:gd name="connsiteY333" fmla="*/ 337238 h 1160647"/>
                <a:gd name="connsiteX334" fmla="*/ 2182747 w 3031519"/>
                <a:gd name="connsiteY334" fmla="*/ 337238 h 1160647"/>
                <a:gd name="connsiteX335" fmla="*/ 2182747 w 3031519"/>
                <a:gd name="connsiteY335" fmla="*/ 354532 h 1160647"/>
                <a:gd name="connsiteX336" fmla="*/ 2190854 w 3031519"/>
                <a:gd name="connsiteY336" fmla="*/ 378311 h 1160647"/>
                <a:gd name="connsiteX337" fmla="*/ 2184774 w 3031519"/>
                <a:gd name="connsiteY337" fmla="*/ 382635 h 1160647"/>
                <a:gd name="connsiteX338" fmla="*/ 2172613 w 3031519"/>
                <a:gd name="connsiteY338" fmla="*/ 404253 h 1160647"/>
                <a:gd name="connsiteX339" fmla="*/ 2180720 w 3031519"/>
                <a:gd name="connsiteY339" fmla="*/ 657181 h 1160647"/>
                <a:gd name="connsiteX340" fmla="*/ 2245574 w 3031519"/>
                <a:gd name="connsiteY340" fmla="*/ 657181 h 1160647"/>
                <a:gd name="connsiteX341" fmla="*/ 2245574 w 3031519"/>
                <a:gd name="connsiteY341" fmla="*/ 732843 h 1160647"/>
                <a:gd name="connsiteX342" fmla="*/ 2253681 w 3031519"/>
                <a:gd name="connsiteY342" fmla="*/ 732843 h 1160647"/>
                <a:gd name="connsiteX343" fmla="*/ 2255708 w 3031519"/>
                <a:gd name="connsiteY343" fmla="*/ 726358 h 1160647"/>
                <a:gd name="connsiteX344" fmla="*/ 2261788 w 3031519"/>
                <a:gd name="connsiteY344" fmla="*/ 726358 h 1160647"/>
                <a:gd name="connsiteX345" fmla="*/ 2263815 w 3031519"/>
                <a:gd name="connsiteY345" fmla="*/ 735005 h 1160647"/>
                <a:gd name="connsiteX346" fmla="*/ 2275975 w 3031519"/>
                <a:gd name="connsiteY346" fmla="*/ 735005 h 1160647"/>
                <a:gd name="connsiteX347" fmla="*/ 2275975 w 3031519"/>
                <a:gd name="connsiteY347" fmla="*/ 728519 h 1160647"/>
                <a:gd name="connsiteX348" fmla="*/ 2298268 w 3031519"/>
                <a:gd name="connsiteY348" fmla="*/ 728519 h 1160647"/>
                <a:gd name="connsiteX349" fmla="*/ 2298268 w 3031519"/>
                <a:gd name="connsiteY349" fmla="*/ 735005 h 1160647"/>
                <a:gd name="connsiteX350" fmla="*/ 2318535 w 3031519"/>
                <a:gd name="connsiteY350" fmla="*/ 735005 h 1160647"/>
                <a:gd name="connsiteX351" fmla="*/ 2318535 w 3031519"/>
                <a:gd name="connsiteY351" fmla="*/ 780402 h 1160647"/>
                <a:gd name="connsiteX352" fmla="*/ 2332722 w 3031519"/>
                <a:gd name="connsiteY352" fmla="*/ 780402 h 1160647"/>
                <a:gd name="connsiteX353" fmla="*/ 2332722 w 3031519"/>
                <a:gd name="connsiteY353" fmla="*/ 767431 h 1160647"/>
                <a:gd name="connsiteX354" fmla="*/ 2348936 w 3031519"/>
                <a:gd name="connsiteY354" fmla="*/ 767431 h 1160647"/>
                <a:gd name="connsiteX355" fmla="*/ 2348936 w 3031519"/>
                <a:gd name="connsiteY355" fmla="*/ 588004 h 1160647"/>
                <a:gd name="connsiteX356" fmla="*/ 2355016 w 3031519"/>
                <a:gd name="connsiteY356" fmla="*/ 581518 h 1160647"/>
                <a:gd name="connsiteX357" fmla="*/ 2427977 w 3031519"/>
                <a:gd name="connsiteY357" fmla="*/ 581518 h 1160647"/>
                <a:gd name="connsiteX358" fmla="*/ 2427977 w 3031519"/>
                <a:gd name="connsiteY358" fmla="*/ 590166 h 1160647"/>
                <a:gd name="connsiteX359" fmla="*/ 2438110 w 3031519"/>
                <a:gd name="connsiteY359" fmla="*/ 590166 h 1160647"/>
                <a:gd name="connsiteX360" fmla="*/ 2438110 w 3031519"/>
                <a:gd name="connsiteY360" fmla="*/ 704740 h 1160647"/>
                <a:gd name="connsiteX361" fmla="*/ 2460404 w 3031519"/>
                <a:gd name="connsiteY361" fmla="*/ 704740 h 1160647"/>
                <a:gd name="connsiteX362" fmla="*/ 2460404 w 3031519"/>
                <a:gd name="connsiteY362" fmla="*/ 637725 h 1160647"/>
                <a:gd name="connsiteX363" fmla="*/ 2486751 w 3031519"/>
                <a:gd name="connsiteY363" fmla="*/ 637725 h 1160647"/>
                <a:gd name="connsiteX364" fmla="*/ 2490804 w 3031519"/>
                <a:gd name="connsiteY364" fmla="*/ 633401 h 1160647"/>
                <a:gd name="connsiteX365" fmla="*/ 2498911 w 3031519"/>
                <a:gd name="connsiteY365" fmla="*/ 633401 h 1160647"/>
                <a:gd name="connsiteX366" fmla="*/ 2502964 w 3031519"/>
                <a:gd name="connsiteY366" fmla="*/ 637725 h 1160647"/>
                <a:gd name="connsiteX367" fmla="*/ 2525258 w 3031519"/>
                <a:gd name="connsiteY367" fmla="*/ 637725 h 1160647"/>
                <a:gd name="connsiteX368" fmla="*/ 2525258 w 3031519"/>
                <a:gd name="connsiteY368" fmla="*/ 520989 h 1160647"/>
                <a:gd name="connsiteX369" fmla="*/ 2582005 w 3031519"/>
                <a:gd name="connsiteY369" fmla="*/ 510180 h 1160647"/>
                <a:gd name="connsiteX370" fmla="*/ 2582005 w 3031519"/>
                <a:gd name="connsiteY370" fmla="*/ 511261 h 1160647"/>
                <a:gd name="connsiteX371" fmla="*/ 2582005 w 3031519"/>
                <a:gd name="connsiteY371" fmla="*/ 518827 h 1160647"/>
                <a:gd name="connsiteX372" fmla="*/ 2608352 w 3031519"/>
                <a:gd name="connsiteY372" fmla="*/ 518827 h 1160647"/>
                <a:gd name="connsiteX373" fmla="*/ 2608352 w 3031519"/>
                <a:gd name="connsiteY373" fmla="*/ 773917 h 1160647"/>
                <a:gd name="connsiteX374" fmla="*/ 2630646 w 3031519"/>
                <a:gd name="connsiteY374" fmla="*/ 773917 h 1160647"/>
                <a:gd name="connsiteX375" fmla="*/ 2630646 w 3031519"/>
                <a:gd name="connsiteY375" fmla="*/ 769593 h 1160647"/>
                <a:gd name="connsiteX376" fmla="*/ 2642806 w 3031519"/>
                <a:gd name="connsiteY376" fmla="*/ 769593 h 1160647"/>
                <a:gd name="connsiteX377" fmla="*/ 2642806 w 3031519"/>
                <a:gd name="connsiteY377" fmla="*/ 773917 h 1160647"/>
                <a:gd name="connsiteX378" fmla="*/ 2667126 w 3031519"/>
                <a:gd name="connsiteY378" fmla="*/ 773917 h 1160647"/>
                <a:gd name="connsiteX379" fmla="*/ 2667126 w 3031519"/>
                <a:gd name="connsiteY379" fmla="*/ 760946 h 1160647"/>
                <a:gd name="connsiteX380" fmla="*/ 2695500 w 3031519"/>
                <a:gd name="connsiteY380" fmla="*/ 760946 h 1160647"/>
                <a:gd name="connsiteX381" fmla="*/ 2707660 w 3031519"/>
                <a:gd name="connsiteY381" fmla="*/ 756622 h 1160647"/>
                <a:gd name="connsiteX382" fmla="*/ 2727927 w 3031519"/>
                <a:gd name="connsiteY382" fmla="*/ 760946 h 1160647"/>
                <a:gd name="connsiteX383" fmla="*/ 2727927 w 3031519"/>
                <a:gd name="connsiteY383" fmla="*/ 743652 h 1160647"/>
                <a:gd name="connsiteX384" fmla="*/ 2736034 w 3031519"/>
                <a:gd name="connsiteY384" fmla="*/ 743652 h 1160647"/>
                <a:gd name="connsiteX385" fmla="*/ 2736034 w 3031519"/>
                <a:gd name="connsiteY385" fmla="*/ 730681 h 1160647"/>
                <a:gd name="connsiteX386" fmla="*/ 2792781 w 3031519"/>
                <a:gd name="connsiteY386" fmla="*/ 730681 h 1160647"/>
                <a:gd name="connsiteX387" fmla="*/ 2792781 w 3031519"/>
                <a:gd name="connsiteY387" fmla="*/ 700416 h 1160647"/>
                <a:gd name="connsiteX388" fmla="*/ 2811021 w 3031519"/>
                <a:gd name="connsiteY388" fmla="*/ 700416 h 1160647"/>
                <a:gd name="connsiteX389" fmla="*/ 2811021 w 3031519"/>
                <a:gd name="connsiteY389" fmla="*/ 693931 h 1160647"/>
                <a:gd name="connsiteX390" fmla="*/ 2823181 w 3031519"/>
                <a:gd name="connsiteY390" fmla="*/ 693931 h 1160647"/>
                <a:gd name="connsiteX391" fmla="*/ 2823181 w 3031519"/>
                <a:gd name="connsiteY391" fmla="*/ 700416 h 1160647"/>
                <a:gd name="connsiteX392" fmla="*/ 2839395 w 3031519"/>
                <a:gd name="connsiteY392" fmla="*/ 700416 h 1160647"/>
                <a:gd name="connsiteX393" fmla="*/ 2839395 w 3031519"/>
                <a:gd name="connsiteY393" fmla="*/ 750137 h 1160647"/>
                <a:gd name="connsiteX394" fmla="*/ 2871822 w 3031519"/>
                <a:gd name="connsiteY394" fmla="*/ 750137 h 1160647"/>
                <a:gd name="connsiteX395" fmla="*/ 2871822 w 3031519"/>
                <a:gd name="connsiteY395" fmla="*/ 724196 h 1160647"/>
                <a:gd name="connsiteX396" fmla="*/ 2910329 w 3031519"/>
                <a:gd name="connsiteY396" fmla="*/ 724196 h 1160647"/>
                <a:gd name="connsiteX397" fmla="*/ 2910329 w 3031519"/>
                <a:gd name="connsiteY397" fmla="*/ 693931 h 1160647"/>
                <a:gd name="connsiteX398" fmla="*/ 2958970 w 3031519"/>
                <a:gd name="connsiteY398" fmla="*/ 693931 h 1160647"/>
                <a:gd name="connsiteX399" fmla="*/ 2958970 w 3031519"/>
                <a:gd name="connsiteY399" fmla="*/ 805087 h 1160647"/>
                <a:gd name="connsiteX400" fmla="*/ 2958970 w 3031519"/>
                <a:gd name="connsiteY400" fmla="*/ 818866 h 1160647"/>
                <a:gd name="connsiteX401" fmla="*/ 3031519 w 3031519"/>
                <a:gd name="connsiteY401" fmla="*/ 818866 h 1160647"/>
                <a:gd name="connsiteX402" fmla="*/ 3028183 w 3031519"/>
                <a:gd name="connsiteY402" fmla="*/ 1160647 h 1160647"/>
                <a:gd name="connsiteX403" fmla="*/ 2054 w 3031519"/>
                <a:gd name="connsiteY403" fmla="*/ 1158314 h 1160647"/>
                <a:gd name="connsiteX404" fmla="*/ 0 w 3031519"/>
                <a:gd name="connsiteY404" fmla="*/ 724196 h 1160647"/>
                <a:gd name="connsiteX405" fmla="*/ 20267 w 3031519"/>
                <a:gd name="connsiteY405" fmla="*/ 724196 h 1160647"/>
                <a:gd name="connsiteX406" fmla="*/ 20774 w 3031519"/>
                <a:gd name="connsiteY406" fmla="*/ 723115 h 1160647"/>
                <a:gd name="connsiteX407" fmla="*/ 24320 w 3031519"/>
                <a:gd name="connsiteY407" fmla="*/ 715549 h 1160647"/>
                <a:gd name="connsiteX408" fmla="*/ 26094 w 3031519"/>
                <a:gd name="connsiteY408" fmla="*/ 715819 h 1160647"/>
                <a:gd name="connsiteX409" fmla="*/ 38507 w 3031519"/>
                <a:gd name="connsiteY409" fmla="*/ 717710 h 1160647"/>
                <a:gd name="connsiteX410" fmla="*/ 39014 w 3031519"/>
                <a:gd name="connsiteY410" fmla="*/ 719062 h 1160647"/>
                <a:gd name="connsiteX411" fmla="*/ 42560 w 3031519"/>
                <a:gd name="connsiteY411" fmla="*/ 728519 h 1160647"/>
                <a:gd name="connsiteX412" fmla="*/ 68907 w 3031519"/>
                <a:gd name="connsiteY412" fmla="*/ 730681 h 1160647"/>
                <a:gd name="connsiteX413" fmla="*/ 68907 w 3031519"/>
                <a:gd name="connsiteY413" fmla="*/ 607460 h 1160647"/>
                <a:gd name="connsiteX414" fmla="*/ 70934 w 3031519"/>
                <a:gd name="connsiteY414" fmla="*/ 607460 h 1160647"/>
                <a:gd name="connsiteX415" fmla="*/ 85121 w 3031519"/>
                <a:gd name="connsiteY415" fmla="*/ 607460 h 1160647"/>
                <a:gd name="connsiteX416" fmla="*/ 85121 w 3031519"/>
                <a:gd name="connsiteY416" fmla="*/ 471268 h 1160647"/>
                <a:gd name="connsiteX417" fmla="*/ 86894 w 3031519"/>
                <a:gd name="connsiteY417" fmla="*/ 471268 h 1160647"/>
                <a:gd name="connsiteX418" fmla="*/ 99308 w 3031519"/>
                <a:gd name="connsiteY418" fmla="*/ 471268 h 1160647"/>
                <a:gd name="connsiteX419" fmla="*/ 99308 w 3031519"/>
                <a:gd name="connsiteY419" fmla="*/ 356694 h 1160647"/>
                <a:gd name="connsiteX420" fmla="*/ 103361 w 3031519"/>
                <a:gd name="connsiteY420" fmla="*/ 328590 h 1160647"/>
                <a:gd name="connsiteX421" fmla="*/ 105388 w 3031519"/>
                <a:gd name="connsiteY421" fmla="*/ 328590 h 1160647"/>
                <a:gd name="connsiteX422" fmla="*/ 119575 w 3031519"/>
                <a:gd name="connsiteY422" fmla="*/ 328590 h 1160647"/>
                <a:gd name="connsiteX423" fmla="*/ 156055 w 3031519"/>
                <a:gd name="connsiteY423" fmla="*/ 246443 h 1160647"/>
                <a:gd name="connsiteX424" fmla="*/ 160109 w 3031519"/>
                <a:gd name="connsiteY424" fmla="*/ 0 h 1160647"/>
                <a:gd name="connsiteX0" fmla="*/ 160109 w 3031520"/>
                <a:gd name="connsiteY0" fmla="*/ 0 h 1160647"/>
                <a:gd name="connsiteX1" fmla="*/ 162135 w 3031520"/>
                <a:gd name="connsiteY1" fmla="*/ 246443 h 1160647"/>
                <a:gd name="connsiteX2" fmla="*/ 200642 w 3031520"/>
                <a:gd name="connsiteY2" fmla="*/ 326429 h 1160647"/>
                <a:gd name="connsiteX3" fmla="*/ 202669 w 3031520"/>
                <a:gd name="connsiteY3" fmla="*/ 326429 h 1160647"/>
                <a:gd name="connsiteX4" fmla="*/ 216856 w 3031520"/>
                <a:gd name="connsiteY4" fmla="*/ 326429 h 1160647"/>
                <a:gd name="connsiteX5" fmla="*/ 216856 w 3031520"/>
                <a:gd name="connsiteY5" fmla="*/ 350208 h 1160647"/>
                <a:gd name="connsiteX6" fmla="*/ 217363 w 3031520"/>
                <a:gd name="connsiteY6" fmla="*/ 351019 h 1160647"/>
                <a:gd name="connsiteX7" fmla="*/ 220909 w 3031520"/>
                <a:gd name="connsiteY7" fmla="*/ 356694 h 1160647"/>
                <a:gd name="connsiteX8" fmla="*/ 220909 w 3031520"/>
                <a:gd name="connsiteY8" fmla="*/ 471268 h 1160647"/>
                <a:gd name="connsiteX9" fmla="*/ 223189 w 3031520"/>
                <a:gd name="connsiteY9" fmla="*/ 471268 h 1160647"/>
                <a:gd name="connsiteX10" fmla="*/ 239150 w 3031520"/>
                <a:gd name="connsiteY10" fmla="*/ 471268 h 1160647"/>
                <a:gd name="connsiteX11" fmla="*/ 239150 w 3031520"/>
                <a:gd name="connsiteY11" fmla="*/ 611783 h 1160647"/>
                <a:gd name="connsiteX12" fmla="*/ 240670 w 3031520"/>
                <a:gd name="connsiteY12" fmla="*/ 611513 h 1160647"/>
                <a:gd name="connsiteX13" fmla="*/ 251310 w 3031520"/>
                <a:gd name="connsiteY13" fmla="*/ 609622 h 1160647"/>
                <a:gd name="connsiteX14" fmla="*/ 249283 w 3031520"/>
                <a:gd name="connsiteY14" fmla="*/ 698254 h 1160647"/>
                <a:gd name="connsiteX15" fmla="*/ 250803 w 3031520"/>
                <a:gd name="connsiteY15" fmla="*/ 698525 h 1160647"/>
                <a:gd name="connsiteX16" fmla="*/ 261443 w 3031520"/>
                <a:gd name="connsiteY16" fmla="*/ 700416 h 1160647"/>
                <a:gd name="connsiteX17" fmla="*/ 261696 w 3031520"/>
                <a:gd name="connsiteY17" fmla="*/ 701227 h 1160647"/>
                <a:gd name="connsiteX18" fmla="*/ 263470 w 3031520"/>
                <a:gd name="connsiteY18" fmla="*/ 706902 h 1160647"/>
                <a:gd name="connsiteX19" fmla="*/ 264230 w 3031520"/>
                <a:gd name="connsiteY19" fmla="*/ 704470 h 1160647"/>
                <a:gd name="connsiteX20" fmla="*/ 269550 w 3031520"/>
                <a:gd name="connsiteY20" fmla="*/ 687446 h 1160647"/>
                <a:gd name="connsiteX21" fmla="*/ 271323 w 3031520"/>
                <a:gd name="connsiteY21" fmla="*/ 687446 h 1160647"/>
                <a:gd name="connsiteX22" fmla="*/ 283737 w 3031520"/>
                <a:gd name="connsiteY22" fmla="*/ 687446 h 1160647"/>
                <a:gd name="connsiteX23" fmla="*/ 283737 w 3031520"/>
                <a:gd name="connsiteY23" fmla="*/ 719872 h 1160647"/>
                <a:gd name="connsiteX24" fmla="*/ 284750 w 3031520"/>
                <a:gd name="connsiteY24" fmla="*/ 720413 h 1160647"/>
                <a:gd name="connsiteX25" fmla="*/ 291844 w 3031520"/>
                <a:gd name="connsiteY25" fmla="*/ 724196 h 1160647"/>
                <a:gd name="connsiteX26" fmla="*/ 291844 w 3031520"/>
                <a:gd name="connsiteY26" fmla="*/ 725547 h 1160647"/>
                <a:gd name="connsiteX27" fmla="*/ 291844 w 3031520"/>
                <a:gd name="connsiteY27" fmla="*/ 735005 h 1160647"/>
                <a:gd name="connsiteX28" fmla="*/ 336431 w 3031520"/>
                <a:gd name="connsiteY28" fmla="*/ 735005 h 1160647"/>
                <a:gd name="connsiteX29" fmla="*/ 336431 w 3031520"/>
                <a:gd name="connsiteY29" fmla="*/ 736086 h 1160647"/>
                <a:gd name="connsiteX30" fmla="*/ 336431 w 3031520"/>
                <a:gd name="connsiteY30" fmla="*/ 743652 h 1160647"/>
                <a:gd name="connsiteX31" fmla="*/ 338457 w 3031520"/>
                <a:gd name="connsiteY31" fmla="*/ 743652 h 1160647"/>
                <a:gd name="connsiteX32" fmla="*/ 352644 w 3031520"/>
                <a:gd name="connsiteY32" fmla="*/ 743652 h 1160647"/>
                <a:gd name="connsiteX33" fmla="*/ 352644 w 3031520"/>
                <a:gd name="connsiteY33" fmla="*/ 713387 h 1160647"/>
                <a:gd name="connsiteX34" fmla="*/ 397231 w 3031520"/>
                <a:gd name="connsiteY34" fmla="*/ 713387 h 1160647"/>
                <a:gd name="connsiteX35" fmla="*/ 397231 w 3031520"/>
                <a:gd name="connsiteY35" fmla="*/ 712036 h 1160647"/>
                <a:gd name="connsiteX36" fmla="*/ 397231 w 3031520"/>
                <a:gd name="connsiteY36" fmla="*/ 702578 h 1160647"/>
                <a:gd name="connsiteX37" fmla="*/ 398245 w 3031520"/>
                <a:gd name="connsiteY37" fmla="*/ 702578 h 1160647"/>
                <a:gd name="connsiteX38" fmla="*/ 405338 w 3031520"/>
                <a:gd name="connsiteY38" fmla="*/ 702578 h 1160647"/>
                <a:gd name="connsiteX39" fmla="*/ 405338 w 3031520"/>
                <a:gd name="connsiteY39" fmla="*/ 700687 h 1160647"/>
                <a:gd name="connsiteX40" fmla="*/ 405338 w 3031520"/>
                <a:gd name="connsiteY40" fmla="*/ 687446 h 1160647"/>
                <a:gd name="connsiteX41" fmla="*/ 406098 w 3031520"/>
                <a:gd name="connsiteY41" fmla="*/ 687446 h 1160647"/>
                <a:gd name="connsiteX42" fmla="*/ 411418 w 3031520"/>
                <a:gd name="connsiteY42" fmla="*/ 687446 h 1160647"/>
                <a:gd name="connsiteX43" fmla="*/ 411418 w 3031520"/>
                <a:gd name="connsiteY43" fmla="*/ 686365 h 1160647"/>
                <a:gd name="connsiteX44" fmla="*/ 411418 w 3031520"/>
                <a:gd name="connsiteY44" fmla="*/ 678798 h 1160647"/>
                <a:gd name="connsiteX45" fmla="*/ 413445 w 3031520"/>
                <a:gd name="connsiteY45" fmla="*/ 678798 h 1160647"/>
                <a:gd name="connsiteX46" fmla="*/ 427632 w 3031520"/>
                <a:gd name="connsiteY46" fmla="*/ 678798 h 1160647"/>
                <a:gd name="connsiteX47" fmla="*/ 427632 w 3031520"/>
                <a:gd name="connsiteY47" fmla="*/ 679879 h 1160647"/>
                <a:gd name="connsiteX48" fmla="*/ 427632 w 3031520"/>
                <a:gd name="connsiteY48" fmla="*/ 687446 h 1160647"/>
                <a:gd name="connsiteX49" fmla="*/ 449925 w 3031520"/>
                <a:gd name="connsiteY49" fmla="*/ 687446 h 1160647"/>
                <a:gd name="connsiteX50" fmla="*/ 449925 w 3031520"/>
                <a:gd name="connsiteY50" fmla="*/ 685554 h 1160647"/>
                <a:gd name="connsiteX51" fmla="*/ 449925 w 3031520"/>
                <a:gd name="connsiteY51" fmla="*/ 672313 h 1160647"/>
                <a:gd name="connsiteX52" fmla="*/ 451699 w 3031520"/>
                <a:gd name="connsiteY52" fmla="*/ 672313 h 1160647"/>
                <a:gd name="connsiteX53" fmla="*/ 464112 w 3031520"/>
                <a:gd name="connsiteY53" fmla="*/ 672313 h 1160647"/>
                <a:gd name="connsiteX54" fmla="*/ 464112 w 3031520"/>
                <a:gd name="connsiteY54" fmla="*/ 696093 h 1160647"/>
                <a:gd name="connsiteX55" fmla="*/ 465126 w 3031520"/>
                <a:gd name="connsiteY55" fmla="*/ 696093 h 1160647"/>
                <a:gd name="connsiteX56" fmla="*/ 472219 w 3031520"/>
                <a:gd name="connsiteY56" fmla="*/ 696093 h 1160647"/>
                <a:gd name="connsiteX57" fmla="*/ 472219 w 3031520"/>
                <a:gd name="connsiteY57" fmla="*/ 695012 h 1160647"/>
                <a:gd name="connsiteX58" fmla="*/ 472219 w 3031520"/>
                <a:gd name="connsiteY58" fmla="*/ 687446 h 1160647"/>
                <a:gd name="connsiteX59" fmla="*/ 473992 w 3031520"/>
                <a:gd name="connsiteY59" fmla="*/ 687446 h 1160647"/>
                <a:gd name="connsiteX60" fmla="*/ 486406 w 3031520"/>
                <a:gd name="connsiteY60" fmla="*/ 687446 h 1160647"/>
                <a:gd name="connsiteX61" fmla="*/ 486406 w 3031520"/>
                <a:gd name="connsiteY61" fmla="*/ 713387 h 1160647"/>
                <a:gd name="connsiteX62" fmla="*/ 488433 w 3031520"/>
                <a:gd name="connsiteY62" fmla="*/ 713387 h 1160647"/>
                <a:gd name="connsiteX63" fmla="*/ 502619 w 3031520"/>
                <a:gd name="connsiteY63" fmla="*/ 713387 h 1160647"/>
                <a:gd name="connsiteX64" fmla="*/ 502619 w 3031520"/>
                <a:gd name="connsiteY64" fmla="*/ 715008 h 1160647"/>
                <a:gd name="connsiteX65" fmla="*/ 502619 w 3031520"/>
                <a:gd name="connsiteY65" fmla="*/ 726358 h 1160647"/>
                <a:gd name="connsiteX66" fmla="*/ 503379 w 3031520"/>
                <a:gd name="connsiteY66" fmla="*/ 726358 h 1160647"/>
                <a:gd name="connsiteX67" fmla="*/ 508700 w 3031520"/>
                <a:gd name="connsiteY67" fmla="*/ 726358 h 1160647"/>
                <a:gd name="connsiteX68" fmla="*/ 508700 w 3031520"/>
                <a:gd name="connsiteY68" fmla="*/ 725547 h 1160647"/>
                <a:gd name="connsiteX69" fmla="*/ 508700 w 3031520"/>
                <a:gd name="connsiteY69" fmla="*/ 719872 h 1160647"/>
                <a:gd name="connsiteX70" fmla="*/ 539100 w 3031520"/>
                <a:gd name="connsiteY70" fmla="*/ 719872 h 1160647"/>
                <a:gd name="connsiteX71" fmla="*/ 539100 w 3031520"/>
                <a:gd name="connsiteY71" fmla="*/ 743652 h 1160647"/>
                <a:gd name="connsiteX72" fmla="*/ 540113 w 3031520"/>
                <a:gd name="connsiteY72" fmla="*/ 743652 h 1160647"/>
                <a:gd name="connsiteX73" fmla="*/ 547207 w 3031520"/>
                <a:gd name="connsiteY73" fmla="*/ 743652 h 1160647"/>
                <a:gd name="connsiteX74" fmla="*/ 547207 w 3031520"/>
                <a:gd name="connsiteY74" fmla="*/ 744733 h 1160647"/>
                <a:gd name="connsiteX75" fmla="*/ 547207 w 3031520"/>
                <a:gd name="connsiteY75" fmla="*/ 752299 h 1160647"/>
                <a:gd name="connsiteX76" fmla="*/ 547967 w 3031520"/>
                <a:gd name="connsiteY76" fmla="*/ 752299 h 1160647"/>
                <a:gd name="connsiteX77" fmla="*/ 553287 w 3031520"/>
                <a:gd name="connsiteY77" fmla="*/ 752299 h 1160647"/>
                <a:gd name="connsiteX78" fmla="*/ 553287 w 3031520"/>
                <a:gd name="connsiteY78" fmla="*/ 750137 h 1160647"/>
                <a:gd name="connsiteX79" fmla="*/ 553287 w 3031520"/>
                <a:gd name="connsiteY79" fmla="*/ 735005 h 1160647"/>
                <a:gd name="connsiteX80" fmla="*/ 554300 w 3031520"/>
                <a:gd name="connsiteY80" fmla="*/ 735005 h 1160647"/>
                <a:gd name="connsiteX81" fmla="*/ 561394 w 3031520"/>
                <a:gd name="connsiteY81" fmla="*/ 735005 h 1160647"/>
                <a:gd name="connsiteX82" fmla="*/ 561394 w 3031520"/>
                <a:gd name="connsiteY82" fmla="*/ 736086 h 1160647"/>
                <a:gd name="connsiteX83" fmla="*/ 561394 w 3031520"/>
                <a:gd name="connsiteY83" fmla="*/ 743652 h 1160647"/>
                <a:gd name="connsiteX84" fmla="*/ 566714 w 3031520"/>
                <a:gd name="connsiteY84" fmla="*/ 741659 h 1160647"/>
                <a:gd name="connsiteX85" fmla="*/ 567474 w 3031520"/>
                <a:gd name="connsiteY85" fmla="*/ 740679 h 1160647"/>
                <a:gd name="connsiteX86" fmla="*/ 567474 w 3031520"/>
                <a:gd name="connsiteY86" fmla="*/ 735005 h 1160647"/>
                <a:gd name="connsiteX87" fmla="*/ 605981 w 3031520"/>
                <a:gd name="connsiteY87" fmla="*/ 735005 h 1160647"/>
                <a:gd name="connsiteX88" fmla="*/ 605981 w 3031520"/>
                <a:gd name="connsiteY88" fmla="*/ 758784 h 1160647"/>
                <a:gd name="connsiteX89" fmla="*/ 608007 w 3031520"/>
                <a:gd name="connsiteY89" fmla="*/ 758784 h 1160647"/>
                <a:gd name="connsiteX90" fmla="*/ 622194 w 3031520"/>
                <a:gd name="connsiteY90" fmla="*/ 758784 h 1160647"/>
                <a:gd name="connsiteX91" fmla="*/ 622194 w 3031520"/>
                <a:gd name="connsiteY91" fmla="*/ 759865 h 1160647"/>
                <a:gd name="connsiteX92" fmla="*/ 622194 w 3031520"/>
                <a:gd name="connsiteY92" fmla="*/ 767431 h 1160647"/>
                <a:gd name="connsiteX93" fmla="*/ 623968 w 3031520"/>
                <a:gd name="connsiteY93" fmla="*/ 767431 h 1160647"/>
                <a:gd name="connsiteX94" fmla="*/ 636381 w 3031520"/>
                <a:gd name="connsiteY94" fmla="*/ 767431 h 1160647"/>
                <a:gd name="connsiteX95" fmla="*/ 636381 w 3031520"/>
                <a:gd name="connsiteY95" fmla="*/ 743652 h 1160647"/>
                <a:gd name="connsiteX96" fmla="*/ 637394 w 3031520"/>
                <a:gd name="connsiteY96" fmla="*/ 743652 h 1160647"/>
                <a:gd name="connsiteX97" fmla="*/ 644488 w 3031520"/>
                <a:gd name="connsiteY97" fmla="*/ 743652 h 1160647"/>
                <a:gd name="connsiteX98" fmla="*/ 644488 w 3031520"/>
                <a:gd name="connsiteY98" fmla="*/ 711225 h 1160647"/>
                <a:gd name="connsiteX99" fmla="*/ 645501 w 3031520"/>
                <a:gd name="connsiteY99" fmla="*/ 711225 h 1160647"/>
                <a:gd name="connsiteX100" fmla="*/ 652595 w 3031520"/>
                <a:gd name="connsiteY100" fmla="*/ 711225 h 1160647"/>
                <a:gd name="connsiteX101" fmla="*/ 652595 w 3031520"/>
                <a:gd name="connsiteY101" fmla="*/ 709334 h 1160647"/>
                <a:gd name="connsiteX102" fmla="*/ 652595 w 3031520"/>
                <a:gd name="connsiteY102" fmla="*/ 696093 h 1160647"/>
                <a:gd name="connsiteX103" fmla="*/ 651328 w 3031520"/>
                <a:gd name="connsiteY103" fmla="*/ 694471 h 1160647"/>
                <a:gd name="connsiteX104" fmla="*/ 656648 w 3031520"/>
                <a:gd name="connsiteY104" fmla="*/ 683122 h 1160647"/>
                <a:gd name="connsiteX105" fmla="*/ 664755 w 3031520"/>
                <a:gd name="connsiteY105" fmla="*/ 711225 h 1160647"/>
                <a:gd name="connsiteX106" fmla="*/ 665515 w 3031520"/>
                <a:gd name="connsiteY106" fmla="*/ 711225 h 1160647"/>
                <a:gd name="connsiteX107" fmla="*/ 670835 w 3031520"/>
                <a:gd name="connsiteY107" fmla="*/ 711225 h 1160647"/>
                <a:gd name="connsiteX108" fmla="*/ 670835 w 3031520"/>
                <a:gd name="connsiteY108" fmla="*/ 605298 h 1160647"/>
                <a:gd name="connsiteX109" fmla="*/ 672355 w 3031520"/>
                <a:gd name="connsiteY109" fmla="*/ 605298 h 1160647"/>
                <a:gd name="connsiteX110" fmla="*/ 682995 w 3031520"/>
                <a:gd name="connsiteY110" fmla="*/ 605298 h 1160647"/>
                <a:gd name="connsiteX111" fmla="*/ 682995 w 3031520"/>
                <a:gd name="connsiteY111" fmla="*/ 557739 h 1160647"/>
                <a:gd name="connsiteX112" fmla="*/ 709342 w 3031520"/>
                <a:gd name="connsiteY112" fmla="*/ 557739 h 1160647"/>
                <a:gd name="connsiteX113" fmla="*/ 709342 w 3031520"/>
                <a:gd name="connsiteY113" fmla="*/ 536121 h 1160647"/>
                <a:gd name="connsiteX114" fmla="*/ 743796 w 3031520"/>
                <a:gd name="connsiteY114" fmla="*/ 536121 h 1160647"/>
                <a:gd name="connsiteX115" fmla="*/ 743796 w 3031520"/>
                <a:gd name="connsiteY115" fmla="*/ 538553 h 1160647"/>
                <a:gd name="connsiteX116" fmla="*/ 743796 w 3031520"/>
                <a:gd name="connsiteY116" fmla="*/ 555577 h 1160647"/>
                <a:gd name="connsiteX117" fmla="*/ 746076 w 3031520"/>
                <a:gd name="connsiteY117" fmla="*/ 555577 h 1160647"/>
                <a:gd name="connsiteX118" fmla="*/ 762036 w 3031520"/>
                <a:gd name="connsiteY118" fmla="*/ 555577 h 1160647"/>
                <a:gd name="connsiteX119" fmla="*/ 762036 w 3031520"/>
                <a:gd name="connsiteY119" fmla="*/ 603136 h 1160647"/>
                <a:gd name="connsiteX120" fmla="*/ 763049 w 3031520"/>
                <a:gd name="connsiteY120" fmla="*/ 603136 h 1160647"/>
                <a:gd name="connsiteX121" fmla="*/ 770143 w 3031520"/>
                <a:gd name="connsiteY121" fmla="*/ 603136 h 1160647"/>
                <a:gd name="connsiteX122" fmla="*/ 784330 w 3031520"/>
                <a:gd name="connsiteY122" fmla="*/ 607460 h 1160647"/>
                <a:gd name="connsiteX123" fmla="*/ 784330 w 3031520"/>
                <a:gd name="connsiteY123" fmla="*/ 646372 h 1160647"/>
                <a:gd name="connsiteX124" fmla="*/ 785343 w 3031520"/>
                <a:gd name="connsiteY124" fmla="*/ 646372 h 1160647"/>
                <a:gd name="connsiteX125" fmla="*/ 792436 w 3031520"/>
                <a:gd name="connsiteY125" fmla="*/ 646372 h 1160647"/>
                <a:gd name="connsiteX126" fmla="*/ 792436 w 3031520"/>
                <a:gd name="connsiteY126" fmla="*/ 647993 h 1160647"/>
                <a:gd name="connsiteX127" fmla="*/ 792436 w 3031520"/>
                <a:gd name="connsiteY127" fmla="*/ 659342 h 1160647"/>
                <a:gd name="connsiteX128" fmla="*/ 794463 w 3031520"/>
                <a:gd name="connsiteY128" fmla="*/ 659342 h 1160647"/>
                <a:gd name="connsiteX129" fmla="*/ 808650 w 3031520"/>
                <a:gd name="connsiteY129" fmla="*/ 659342 h 1160647"/>
                <a:gd name="connsiteX130" fmla="*/ 814730 w 3031520"/>
                <a:gd name="connsiteY130" fmla="*/ 665828 h 1160647"/>
                <a:gd name="connsiteX131" fmla="*/ 814730 w 3031520"/>
                <a:gd name="connsiteY131" fmla="*/ 687446 h 1160647"/>
                <a:gd name="connsiteX132" fmla="*/ 817010 w 3031520"/>
                <a:gd name="connsiteY132" fmla="*/ 687446 h 1160647"/>
                <a:gd name="connsiteX133" fmla="*/ 832970 w 3031520"/>
                <a:gd name="connsiteY133" fmla="*/ 687446 h 1160647"/>
                <a:gd name="connsiteX134" fmla="*/ 832970 w 3031520"/>
                <a:gd name="connsiteY134" fmla="*/ 688526 h 1160647"/>
                <a:gd name="connsiteX135" fmla="*/ 832970 w 3031520"/>
                <a:gd name="connsiteY135" fmla="*/ 696093 h 1160647"/>
                <a:gd name="connsiteX136" fmla="*/ 834237 w 3031520"/>
                <a:gd name="connsiteY136" fmla="*/ 696093 h 1160647"/>
                <a:gd name="connsiteX137" fmla="*/ 843104 w 3031520"/>
                <a:gd name="connsiteY137" fmla="*/ 696093 h 1160647"/>
                <a:gd name="connsiteX138" fmla="*/ 843104 w 3031520"/>
                <a:gd name="connsiteY138" fmla="*/ 698254 h 1160647"/>
                <a:gd name="connsiteX139" fmla="*/ 843104 w 3031520"/>
                <a:gd name="connsiteY139" fmla="*/ 713387 h 1160647"/>
                <a:gd name="connsiteX140" fmla="*/ 847157 w 3031520"/>
                <a:gd name="connsiteY140" fmla="*/ 711495 h 1160647"/>
                <a:gd name="connsiteX141" fmla="*/ 847157 w 3031520"/>
                <a:gd name="connsiteY141" fmla="*/ 698254 h 1160647"/>
                <a:gd name="connsiteX142" fmla="*/ 848170 w 3031520"/>
                <a:gd name="connsiteY142" fmla="*/ 698254 h 1160647"/>
                <a:gd name="connsiteX143" fmla="*/ 855264 w 3031520"/>
                <a:gd name="connsiteY143" fmla="*/ 698254 h 1160647"/>
                <a:gd name="connsiteX144" fmla="*/ 855264 w 3031520"/>
                <a:gd name="connsiteY144" fmla="*/ 699876 h 1160647"/>
                <a:gd name="connsiteX145" fmla="*/ 855264 w 3031520"/>
                <a:gd name="connsiteY145" fmla="*/ 711225 h 1160647"/>
                <a:gd name="connsiteX146" fmla="*/ 856024 w 3031520"/>
                <a:gd name="connsiteY146" fmla="*/ 711225 h 1160647"/>
                <a:gd name="connsiteX147" fmla="*/ 861344 w 3031520"/>
                <a:gd name="connsiteY147" fmla="*/ 711225 h 1160647"/>
                <a:gd name="connsiteX148" fmla="*/ 909984 w 3031520"/>
                <a:gd name="connsiteY148" fmla="*/ 706902 h 1160647"/>
                <a:gd name="connsiteX149" fmla="*/ 909984 w 3031520"/>
                <a:gd name="connsiteY149" fmla="*/ 708253 h 1160647"/>
                <a:gd name="connsiteX150" fmla="*/ 909984 w 3031520"/>
                <a:gd name="connsiteY150" fmla="*/ 717710 h 1160647"/>
                <a:gd name="connsiteX151" fmla="*/ 910744 w 3031520"/>
                <a:gd name="connsiteY151" fmla="*/ 717710 h 1160647"/>
                <a:gd name="connsiteX152" fmla="*/ 916065 w 3031520"/>
                <a:gd name="connsiteY152" fmla="*/ 717710 h 1160647"/>
                <a:gd name="connsiteX153" fmla="*/ 916065 w 3031520"/>
                <a:gd name="connsiteY153" fmla="*/ 719872 h 1160647"/>
                <a:gd name="connsiteX154" fmla="*/ 916065 w 3031520"/>
                <a:gd name="connsiteY154" fmla="*/ 735005 h 1160647"/>
                <a:gd name="connsiteX155" fmla="*/ 918091 w 3031520"/>
                <a:gd name="connsiteY155" fmla="*/ 733654 h 1160647"/>
                <a:gd name="connsiteX156" fmla="*/ 932278 w 3031520"/>
                <a:gd name="connsiteY156" fmla="*/ 724196 h 1160647"/>
                <a:gd name="connsiteX157" fmla="*/ 938358 w 3031520"/>
                <a:gd name="connsiteY157" fmla="*/ 683122 h 1160647"/>
                <a:gd name="connsiteX158" fmla="*/ 939118 w 3031520"/>
                <a:gd name="connsiteY158" fmla="*/ 682852 h 1160647"/>
                <a:gd name="connsiteX159" fmla="*/ 944438 w 3031520"/>
                <a:gd name="connsiteY159" fmla="*/ 680960 h 1160647"/>
                <a:gd name="connsiteX160" fmla="*/ 946465 w 3031520"/>
                <a:gd name="connsiteY160" fmla="*/ 611783 h 1160647"/>
                <a:gd name="connsiteX161" fmla="*/ 948492 w 3031520"/>
                <a:gd name="connsiteY161" fmla="*/ 680960 h 1160647"/>
                <a:gd name="connsiteX162" fmla="*/ 949252 w 3031520"/>
                <a:gd name="connsiteY162" fmla="*/ 681230 h 1160647"/>
                <a:gd name="connsiteX163" fmla="*/ 954572 w 3031520"/>
                <a:gd name="connsiteY163" fmla="*/ 683122 h 1160647"/>
                <a:gd name="connsiteX164" fmla="*/ 954572 w 3031520"/>
                <a:gd name="connsiteY164" fmla="*/ 596651 h 1160647"/>
                <a:gd name="connsiteX165" fmla="*/ 958625 w 3031520"/>
                <a:gd name="connsiteY165" fmla="*/ 564224 h 1160647"/>
                <a:gd name="connsiteX166" fmla="*/ 997132 w 3031520"/>
                <a:gd name="connsiteY166" fmla="*/ 564224 h 1160647"/>
                <a:gd name="connsiteX167" fmla="*/ 997132 w 3031520"/>
                <a:gd name="connsiteY167" fmla="*/ 596651 h 1160647"/>
                <a:gd name="connsiteX168" fmla="*/ 997892 w 3031520"/>
                <a:gd name="connsiteY168" fmla="*/ 596651 h 1160647"/>
                <a:gd name="connsiteX169" fmla="*/ 1003212 w 3031520"/>
                <a:gd name="connsiteY169" fmla="*/ 596651 h 1160647"/>
                <a:gd name="connsiteX170" fmla="*/ 1003212 w 3031520"/>
                <a:gd name="connsiteY170" fmla="*/ 514503 h 1160647"/>
                <a:gd name="connsiteX171" fmla="*/ 1004986 w 3031520"/>
                <a:gd name="connsiteY171" fmla="*/ 514503 h 1160647"/>
                <a:gd name="connsiteX172" fmla="*/ 1017399 w 3031520"/>
                <a:gd name="connsiteY172" fmla="*/ 514503 h 1160647"/>
                <a:gd name="connsiteX173" fmla="*/ 1017399 w 3031520"/>
                <a:gd name="connsiteY173" fmla="*/ 512612 h 1160647"/>
                <a:gd name="connsiteX174" fmla="*/ 1017399 w 3031520"/>
                <a:gd name="connsiteY174" fmla="*/ 499371 h 1160647"/>
                <a:gd name="connsiteX175" fmla="*/ 1039693 w 3031520"/>
                <a:gd name="connsiteY175" fmla="*/ 499371 h 1160647"/>
                <a:gd name="connsiteX176" fmla="*/ 1039693 w 3031520"/>
                <a:gd name="connsiteY176" fmla="*/ 498290 h 1160647"/>
                <a:gd name="connsiteX177" fmla="*/ 1039693 w 3031520"/>
                <a:gd name="connsiteY177" fmla="*/ 490724 h 1160647"/>
                <a:gd name="connsiteX178" fmla="*/ 1041466 w 3031520"/>
                <a:gd name="connsiteY178" fmla="*/ 490724 h 1160647"/>
                <a:gd name="connsiteX179" fmla="*/ 1053880 w 3031520"/>
                <a:gd name="connsiteY179" fmla="*/ 490724 h 1160647"/>
                <a:gd name="connsiteX180" fmla="*/ 1053880 w 3031520"/>
                <a:gd name="connsiteY180" fmla="*/ 491805 h 1160647"/>
                <a:gd name="connsiteX181" fmla="*/ 1053880 w 3031520"/>
                <a:gd name="connsiteY181" fmla="*/ 499371 h 1160647"/>
                <a:gd name="connsiteX182" fmla="*/ 1054640 w 3031520"/>
                <a:gd name="connsiteY182" fmla="*/ 499371 h 1160647"/>
                <a:gd name="connsiteX183" fmla="*/ 1059960 w 3031520"/>
                <a:gd name="connsiteY183" fmla="*/ 499371 h 1160647"/>
                <a:gd name="connsiteX184" fmla="*/ 1070093 w 3031520"/>
                <a:gd name="connsiteY184" fmla="*/ 495047 h 1160647"/>
                <a:gd name="connsiteX185" fmla="*/ 1074146 w 3031520"/>
                <a:gd name="connsiteY185" fmla="*/ 498290 h 1160647"/>
                <a:gd name="connsiteX186" fmla="*/ 1074146 w 3031520"/>
                <a:gd name="connsiteY186" fmla="*/ 490724 h 1160647"/>
                <a:gd name="connsiteX187" fmla="*/ 1076426 w 3031520"/>
                <a:gd name="connsiteY187" fmla="*/ 490724 h 1160647"/>
                <a:gd name="connsiteX188" fmla="*/ 1092387 w 3031520"/>
                <a:gd name="connsiteY188" fmla="*/ 490724 h 1160647"/>
                <a:gd name="connsiteX189" fmla="*/ 1092387 w 3031520"/>
                <a:gd name="connsiteY189" fmla="*/ 491805 h 1160647"/>
                <a:gd name="connsiteX190" fmla="*/ 1092387 w 3031520"/>
                <a:gd name="connsiteY190" fmla="*/ 499371 h 1160647"/>
                <a:gd name="connsiteX191" fmla="*/ 1122787 w 3031520"/>
                <a:gd name="connsiteY191" fmla="*/ 499371 h 1160647"/>
                <a:gd name="connsiteX192" fmla="*/ 1122787 w 3031520"/>
                <a:gd name="connsiteY192" fmla="*/ 500992 h 1160647"/>
                <a:gd name="connsiteX193" fmla="*/ 1122787 w 3031520"/>
                <a:gd name="connsiteY193" fmla="*/ 512342 h 1160647"/>
                <a:gd name="connsiteX194" fmla="*/ 1149134 w 3031520"/>
                <a:gd name="connsiteY194" fmla="*/ 512342 h 1160647"/>
                <a:gd name="connsiteX195" fmla="*/ 1149134 w 3031520"/>
                <a:gd name="connsiteY195" fmla="*/ 542606 h 1160647"/>
                <a:gd name="connsiteX196" fmla="*/ 1149894 w 3031520"/>
                <a:gd name="connsiteY196" fmla="*/ 542606 h 1160647"/>
                <a:gd name="connsiteX197" fmla="*/ 1155214 w 3031520"/>
                <a:gd name="connsiteY197" fmla="*/ 542606 h 1160647"/>
                <a:gd name="connsiteX198" fmla="*/ 1155214 w 3031520"/>
                <a:gd name="connsiteY198" fmla="*/ 543687 h 1160647"/>
                <a:gd name="connsiteX199" fmla="*/ 1155214 w 3031520"/>
                <a:gd name="connsiteY199" fmla="*/ 551254 h 1160647"/>
                <a:gd name="connsiteX200" fmla="*/ 1159268 w 3031520"/>
                <a:gd name="connsiteY200" fmla="*/ 581518 h 1160647"/>
                <a:gd name="connsiteX201" fmla="*/ 1160028 w 3031520"/>
                <a:gd name="connsiteY201" fmla="*/ 581518 h 1160647"/>
                <a:gd name="connsiteX202" fmla="*/ 1165348 w 3031520"/>
                <a:gd name="connsiteY202" fmla="*/ 581518 h 1160647"/>
                <a:gd name="connsiteX203" fmla="*/ 1165348 w 3031520"/>
                <a:gd name="connsiteY203" fmla="*/ 582329 h 1160647"/>
                <a:gd name="connsiteX204" fmla="*/ 1165348 w 3031520"/>
                <a:gd name="connsiteY204" fmla="*/ 588004 h 1160647"/>
                <a:gd name="connsiteX205" fmla="*/ 1166361 w 3031520"/>
                <a:gd name="connsiteY205" fmla="*/ 588004 h 1160647"/>
                <a:gd name="connsiteX206" fmla="*/ 1173454 w 3031520"/>
                <a:gd name="connsiteY206" fmla="*/ 588004 h 1160647"/>
                <a:gd name="connsiteX207" fmla="*/ 1173454 w 3031520"/>
                <a:gd name="connsiteY207" fmla="*/ 618269 h 1160647"/>
                <a:gd name="connsiteX208" fmla="*/ 1175481 w 3031520"/>
                <a:gd name="connsiteY208" fmla="*/ 618269 h 1160647"/>
                <a:gd name="connsiteX209" fmla="*/ 1189668 w 3031520"/>
                <a:gd name="connsiteY209" fmla="*/ 618269 h 1160647"/>
                <a:gd name="connsiteX210" fmla="*/ 1189668 w 3031520"/>
                <a:gd name="connsiteY210" fmla="*/ 642048 h 1160647"/>
                <a:gd name="connsiteX211" fmla="*/ 1191695 w 3031520"/>
                <a:gd name="connsiteY211" fmla="*/ 643669 h 1160647"/>
                <a:gd name="connsiteX212" fmla="*/ 1191695 w 3031520"/>
                <a:gd name="connsiteY212" fmla="*/ 655019 h 1160647"/>
                <a:gd name="connsiteX213" fmla="*/ 1192455 w 3031520"/>
                <a:gd name="connsiteY213" fmla="*/ 655019 h 1160647"/>
                <a:gd name="connsiteX214" fmla="*/ 1197775 w 3031520"/>
                <a:gd name="connsiteY214" fmla="*/ 655019 h 1160647"/>
                <a:gd name="connsiteX215" fmla="*/ 1197775 w 3031520"/>
                <a:gd name="connsiteY215" fmla="*/ 678798 h 1160647"/>
                <a:gd name="connsiteX216" fmla="*/ 1199041 w 3031520"/>
                <a:gd name="connsiteY216" fmla="*/ 678798 h 1160647"/>
                <a:gd name="connsiteX217" fmla="*/ 1207908 w 3031520"/>
                <a:gd name="connsiteY217" fmla="*/ 678798 h 1160647"/>
                <a:gd name="connsiteX218" fmla="*/ 1209935 w 3031520"/>
                <a:gd name="connsiteY218" fmla="*/ 682852 h 1160647"/>
                <a:gd name="connsiteX219" fmla="*/ 1209935 w 3031520"/>
                <a:gd name="connsiteY219" fmla="*/ 696093 h 1160647"/>
                <a:gd name="connsiteX220" fmla="*/ 1211455 w 3031520"/>
                <a:gd name="connsiteY220" fmla="*/ 694201 h 1160647"/>
                <a:gd name="connsiteX221" fmla="*/ 1222095 w 3031520"/>
                <a:gd name="connsiteY221" fmla="*/ 680960 h 1160647"/>
                <a:gd name="connsiteX222" fmla="*/ 1250469 w 3031520"/>
                <a:gd name="connsiteY222" fmla="*/ 680960 h 1160647"/>
                <a:gd name="connsiteX223" fmla="*/ 1250469 w 3031520"/>
                <a:gd name="connsiteY223" fmla="*/ 767431 h 1160647"/>
                <a:gd name="connsiteX224" fmla="*/ 1251229 w 3031520"/>
                <a:gd name="connsiteY224" fmla="*/ 767431 h 1160647"/>
                <a:gd name="connsiteX225" fmla="*/ 1256549 w 3031520"/>
                <a:gd name="connsiteY225" fmla="*/ 767431 h 1160647"/>
                <a:gd name="connsiteX226" fmla="*/ 1257309 w 3031520"/>
                <a:gd name="connsiteY226" fmla="*/ 766080 h 1160647"/>
                <a:gd name="connsiteX227" fmla="*/ 1262629 w 3031520"/>
                <a:gd name="connsiteY227" fmla="*/ 756622 h 1160647"/>
                <a:gd name="connsiteX228" fmla="*/ 1262629 w 3031520"/>
                <a:gd name="connsiteY228" fmla="*/ 758514 h 1160647"/>
                <a:gd name="connsiteX229" fmla="*/ 1262629 w 3031520"/>
                <a:gd name="connsiteY229" fmla="*/ 771755 h 1160647"/>
                <a:gd name="connsiteX230" fmla="*/ 1266682 w 3031520"/>
                <a:gd name="connsiteY230" fmla="*/ 726358 h 1160647"/>
                <a:gd name="connsiteX231" fmla="*/ 1267442 w 3031520"/>
                <a:gd name="connsiteY231" fmla="*/ 726358 h 1160647"/>
                <a:gd name="connsiteX232" fmla="*/ 1272762 w 3031520"/>
                <a:gd name="connsiteY232" fmla="*/ 726358 h 1160647"/>
                <a:gd name="connsiteX233" fmla="*/ 1272762 w 3031520"/>
                <a:gd name="connsiteY233" fmla="*/ 661504 h 1160647"/>
                <a:gd name="connsiteX234" fmla="*/ 1273776 w 3031520"/>
                <a:gd name="connsiteY234" fmla="*/ 661504 h 1160647"/>
                <a:gd name="connsiteX235" fmla="*/ 1280869 w 3031520"/>
                <a:gd name="connsiteY235" fmla="*/ 661504 h 1160647"/>
                <a:gd name="connsiteX236" fmla="*/ 1293029 w 3031520"/>
                <a:gd name="connsiteY236" fmla="*/ 618269 h 1160647"/>
                <a:gd name="connsiteX237" fmla="*/ 1294296 w 3031520"/>
                <a:gd name="connsiteY237" fmla="*/ 618269 h 1160647"/>
                <a:gd name="connsiteX238" fmla="*/ 1303163 w 3031520"/>
                <a:gd name="connsiteY238" fmla="*/ 618269 h 1160647"/>
                <a:gd name="connsiteX239" fmla="*/ 1313296 w 3031520"/>
                <a:gd name="connsiteY239" fmla="*/ 661504 h 1160647"/>
                <a:gd name="connsiteX240" fmla="*/ 1314309 w 3031520"/>
                <a:gd name="connsiteY240" fmla="*/ 661504 h 1160647"/>
                <a:gd name="connsiteX241" fmla="*/ 1321403 w 3031520"/>
                <a:gd name="connsiteY241" fmla="*/ 661504 h 1160647"/>
                <a:gd name="connsiteX242" fmla="*/ 1321403 w 3031520"/>
                <a:gd name="connsiteY242" fmla="*/ 700416 h 1160647"/>
                <a:gd name="connsiteX243" fmla="*/ 1323176 w 3031520"/>
                <a:gd name="connsiteY243" fmla="*/ 700416 h 1160647"/>
                <a:gd name="connsiteX244" fmla="*/ 1335590 w 3031520"/>
                <a:gd name="connsiteY244" fmla="*/ 700416 h 1160647"/>
                <a:gd name="connsiteX245" fmla="*/ 1335590 w 3031520"/>
                <a:gd name="connsiteY245" fmla="*/ 702578 h 1160647"/>
                <a:gd name="connsiteX246" fmla="*/ 1335590 w 3031520"/>
                <a:gd name="connsiteY246" fmla="*/ 717710 h 1160647"/>
                <a:gd name="connsiteX247" fmla="*/ 1339643 w 3031520"/>
                <a:gd name="connsiteY247" fmla="*/ 715549 h 1160647"/>
                <a:gd name="connsiteX248" fmla="*/ 1339643 w 3031520"/>
                <a:gd name="connsiteY248" fmla="*/ 700416 h 1160647"/>
                <a:gd name="connsiteX249" fmla="*/ 1341163 w 3031520"/>
                <a:gd name="connsiteY249" fmla="*/ 700416 h 1160647"/>
                <a:gd name="connsiteX250" fmla="*/ 1351803 w 3031520"/>
                <a:gd name="connsiteY250" fmla="*/ 700416 h 1160647"/>
                <a:gd name="connsiteX251" fmla="*/ 1351803 w 3031520"/>
                <a:gd name="connsiteY251" fmla="*/ 702037 h 1160647"/>
                <a:gd name="connsiteX252" fmla="*/ 1351803 w 3031520"/>
                <a:gd name="connsiteY252" fmla="*/ 713387 h 1160647"/>
                <a:gd name="connsiteX253" fmla="*/ 1382204 w 3031520"/>
                <a:gd name="connsiteY253" fmla="*/ 713387 h 1160647"/>
                <a:gd name="connsiteX254" fmla="*/ 1382204 w 3031520"/>
                <a:gd name="connsiteY254" fmla="*/ 676637 h 1160647"/>
                <a:gd name="connsiteX255" fmla="*/ 1383470 w 3031520"/>
                <a:gd name="connsiteY255" fmla="*/ 676637 h 1160647"/>
                <a:gd name="connsiteX256" fmla="*/ 1392337 w 3031520"/>
                <a:gd name="connsiteY256" fmla="*/ 676637 h 1160647"/>
                <a:gd name="connsiteX257" fmla="*/ 1392337 w 3031520"/>
                <a:gd name="connsiteY257" fmla="*/ 698254 h 1160647"/>
                <a:gd name="connsiteX258" fmla="*/ 1394364 w 3031520"/>
                <a:gd name="connsiteY258" fmla="*/ 665828 h 1160647"/>
                <a:gd name="connsiteX259" fmla="*/ 1416657 w 3031520"/>
                <a:gd name="connsiteY259" fmla="*/ 665828 h 1160647"/>
                <a:gd name="connsiteX260" fmla="*/ 1416657 w 3031520"/>
                <a:gd name="connsiteY260" fmla="*/ 664206 h 1160647"/>
                <a:gd name="connsiteX261" fmla="*/ 1416657 w 3031520"/>
                <a:gd name="connsiteY261" fmla="*/ 652857 h 1160647"/>
                <a:gd name="connsiteX262" fmla="*/ 1417417 w 3031520"/>
                <a:gd name="connsiteY262" fmla="*/ 652857 h 1160647"/>
                <a:gd name="connsiteX263" fmla="*/ 1422737 w 3031520"/>
                <a:gd name="connsiteY263" fmla="*/ 652857 h 1160647"/>
                <a:gd name="connsiteX264" fmla="*/ 1422737 w 3031520"/>
                <a:gd name="connsiteY264" fmla="*/ 650966 h 1160647"/>
                <a:gd name="connsiteX265" fmla="*/ 1422737 w 3031520"/>
                <a:gd name="connsiteY265" fmla="*/ 637725 h 1160647"/>
                <a:gd name="connsiteX266" fmla="*/ 1426791 w 3031520"/>
                <a:gd name="connsiteY266" fmla="*/ 644210 h 1160647"/>
                <a:gd name="connsiteX267" fmla="*/ 1429071 w 3031520"/>
                <a:gd name="connsiteY267" fmla="*/ 644210 h 1160647"/>
                <a:gd name="connsiteX268" fmla="*/ 1445031 w 3031520"/>
                <a:gd name="connsiteY268" fmla="*/ 644210 h 1160647"/>
                <a:gd name="connsiteX269" fmla="*/ 1445031 w 3031520"/>
                <a:gd name="connsiteY269" fmla="*/ 643399 h 1160647"/>
                <a:gd name="connsiteX270" fmla="*/ 1445031 w 3031520"/>
                <a:gd name="connsiteY270" fmla="*/ 637725 h 1160647"/>
                <a:gd name="connsiteX271" fmla="*/ 1445791 w 3031520"/>
                <a:gd name="connsiteY271" fmla="*/ 637725 h 1160647"/>
                <a:gd name="connsiteX272" fmla="*/ 1451111 w 3031520"/>
                <a:gd name="connsiteY272" fmla="*/ 637725 h 1160647"/>
                <a:gd name="connsiteX273" fmla="*/ 1451111 w 3031520"/>
                <a:gd name="connsiteY273" fmla="*/ 639076 h 1160647"/>
                <a:gd name="connsiteX274" fmla="*/ 1451111 w 3031520"/>
                <a:gd name="connsiteY274" fmla="*/ 648534 h 1160647"/>
                <a:gd name="connsiteX275" fmla="*/ 1489618 w 3031520"/>
                <a:gd name="connsiteY275" fmla="*/ 648534 h 1160647"/>
                <a:gd name="connsiteX276" fmla="*/ 1489618 w 3031520"/>
                <a:gd name="connsiteY276" fmla="*/ 786887 h 1160647"/>
                <a:gd name="connsiteX277" fmla="*/ 1491138 w 3031520"/>
                <a:gd name="connsiteY277" fmla="*/ 786887 h 1160647"/>
                <a:gd name="connsiteX278" fmla="*/ 1501778 w 3031520"/>
                <a:gd name="connsiteY278" fmla="*/ 786887 h 1160647"/>
                <a:gd name="connsiteX279" fmla="*/ 1501778 w 3031520"/>
                <a:gd name="connsiteY279" fmla="*/ 773917 h 1160647"/>
                <a:gd name="connsiteX280" fmla="*/ 1505832 w 3031520"/>
                <a:gd name="connsiteY280" fmla="*/ 773917 h 1160647"/>
                <a:gd name="connsiteX281" fmla="*/ 1505832 w 3031520"/>
                <a:gd name="connsiteY281" fmla="*/ 786887 h 1160647"/>
                <a:gd name="connsiteX282" fmla="*/ 1536232 w 3031520"/>
                <a:gd name="connsiteY282" fmla="*/ 786887 h 1160647"/>
                <a:gd name="connsiteX283" fmla="*/ 1536232 w 3031520"/>
                <a:gd name="connsiteY283" fmla="*/ 756622 h 1160647"/>
                <a:gd name="connsiteX284" fmla="*/ 1548392 w 3031520"/>
                <a:gd name="connsiteY284" fmla="*/ 756622 h 1160647"/>
                <a:gd name="connsiteX285" fmla="*/ 1560552 w 3031520"/>
                <a:gd name="connsiteY285" fmla="*/ 754461 h 1160647"/>
                <a:gd name="connsiteX286" fmla="*/ 1564606 w 3031520"/>
                <a:gd name="connsiteY286" fmla="*/ 756622 h 1160647"/>
                <a:gd name="connsiteX287" fmla="*/ 1574739 w 3031520"/>
                <a:gd name="connsiteY287" fmla="*/ 756622 h 1160647"/>
                <a:gd name="connsiteX288" fmla="*/ 1574739 w 3031520"/>
                <a:gd name="connsiteY288" fmla="*/ 786887 h 1160647"/>
                <a:gd name="connsiteX289" fmla="*/ 1582846 w 3031520"/>
                <a:gd name="connsiteY289" fmla="*/ 786887 h 1160647"/>
                <a:gd name="connsiteX290" fmla="*/ 1582846 w 3031520"/>
                <a:gd name="connsiteY290" fmla="*/ 804182 h 1160647"/>
                <a:gd name="connsiteX291" fmla="*/ 1592182 w 3031520"/>
                <a:gd name="connsiteY291" fmla="*/ 805087 h 1160647"/>
                <a:gd name="connsiteX292" fmla="*/ 1605140 w 3031520"/>
                <a:gd name="connsiteY292" fmla="*/ 805087 h 1160647"/>
                <a:gd name="connsiteX293" fmla="*/ 1605140 w 3031520"/>
                <a:gd name="connsiteY293" fmla="*/ 789049 h 1160647"/>
                <a:gd name="connsiteX294" fmla="*/ 1673096 w 3031520"/>
                <a:gd name="connsiteY294" fmla="*/ 789049 h 1160647"/>
                <a:gd name="connsiteX295" fmla="*/ 1673096 w 3031520"/>
                <a:gd name="connsiteY295" fmla="*/ 703796 h 1160647"/>
                <a:gd name="connsiteX296" fmla="*/ 1745104 w 3031520"/>
                <a:gd name="connsiteY296" fmla="*/ 703796 h 1160647"/>
                <a:gd name="connsiteX297" fmla="*/ 1745104 w 3031520"/>
                <a:gd name="connsiteY297" fmla="*/ 782564 h 1160647"/>
                <a:gd name="connsiteX298" fmla="*/ 1747008 w 3031520"/>
                <a:gd name="connsiteY298" fmla="*/ 782564 h 1160647"/>
                <a:gd name="connsiteX299" fmla="*/ 1748250 w 3031520"/>
                <a:gd name="connsiteY299" fmla="*/ 805087 h 1160647"/>
                <a:gd name="connsiteX300" fmla="*/ 1757926 w 3031520"/>
                <a:gd name="connsiteY300" fmla="*/ 805087 h 1160647"/>
                <a:gd name="connsiteX301" fmla="*/ 1759168 w 3031520"/>
                <a:gd name="connsiteY301" fmla="*/ 782564 h 1160647"/>
                <a:gd name="connsiteX302" fmla="*/ 1765248 w 3031520"/>
                <a:gd name="connsiteY302" fmla="*/ 782564 h 1160647"/>
                <a:gd name="connsiteX303" fmla="*/ 1766490 w 3031520"/>
                <a:gd name="connsiteY303" fmla="*/ 805087 h 1160647"/>
                <a:gd name="connsiteX304" fmla="*/ 1817112 w 3031520"/>
                <a:gd name="connsiteY304" fmla="*/ 805087 h 1160647"/>
                <a:gd name="connsiteX305" fmla="*/ 1817112 w 3031520"/>
                <a:gd name="connsiteY305" fmla="*/ 642059 h 1160647"/>
                <a:gd name="connsiteX306" fmla="*/ 2014439 w 3031520"/>
                <a:gd name="connsiteY306" fmla="*/ 642059 h 1160647"/>
                <a:gd name="connsiteX307" fmla="*/ 2014439 w 3031520"/>
                <a:gd name="connsiteY307" fmla="*/ 805087 h 1160647"/>
                <a:gd name="connsiteX308" fmla="*/ 2033136 w 3031520"/>
                <a:gd name="connsiteY308" fmla="*/ 805087 h 1160647"/>
                <a:gd name="connsiteX309" fmla="*/ 2033136 w 3031520"/>
                <a:gd name="connsiteY309" fmla="*/ 722394 h 1160647"/>
                <a:gd name="connsiteX310" fmla="*/ 2128256 w 3031520"/>
                <a:gd name="connsiteY310" fmla="*/ 722394 h 1160647"/>
                <a:gd name="connsiteX311" fmla="*/ 2140186 w 3031520"/>
                <a:gd name="connsiteY311" fmla="*/ 404253 h 1160647"/>
                <a:gd name="connsiteX312" fmla="*/ 2128026 w 3031520"/>
                <a:gd name="connsiteY312" fmla="*/ 382635 h 1160647"/>
                <a:gd name="connsiteX313" fmla="*/ 2121946 w 3031520"/>
                <a:gd name="connsiteY313" fmla="*/ 378311 h 1160647"/>
                <a:gd name="connsiteX314" fmla="*/ 2130053 w 3031520"/>
                <a:gd name="connsiteY314" fmla="*/ 354532 h 1160647"/>
                <a:gd name="connsiteX315" fmla="*/ 2130053 w 3031520"/>
                <a:gd name="connsiteY315" fmla="*/ 337238 h 1160647"/>
                <a:gd name="connsiteX316" fmla="*/ 2144240 w 3031520"/>
                <a:gd name="connsiteY316" fmla="*/ 337238 h 1160647"/>
                <a:gd name="connsiteX317" fmla="*/ 2144240 w 3031520"/>
                <a:gd name="connsiteY317" fmla="*/ 315620 h 1160647"/>
                <a:gd name="connsiteX318" fmla="*/ 2146266 w 3031520"/>
                <a:gd name="connsiteY318" fmla="*/ 311296 h 1160647"/>
                <a:gd name="connsiteX319" fmla="*/ 2146266 w 3031520"/>
                <a:gd name="connsiteY319" fmla="*/ 233472 h 1160647"/>
                <a:gd name="connsiteX320" fmla="*/ 2144240 w 3031520"/>
                <a:gd name="connsiteY320" fmla="*/ 226987 h 1160647"/>
                <a:gd name="connsiteX321" fmla="*/ 2150320 w 3031520"/>
                <a:gd name="connsiteY321" fmla="*/ 220501 h 1160647"/>
                <a:gd name="connsiteX322" fmla="*/ 2150320 w 3031520"/>
                <a:gd name="connsiteY322" fmla="*/ 162133 h 1160647"/>
                <a:gd name="connsiteX323" fmla="*/ 2152346 w 3031520"/>
                <a:gd name="connsiteY323" fmla="*/ 157810 h 1160647"/>
                <a:gd name="connsiteX324" fmla="*/ 2152346 w 3031520"/>
                <a:gd name="connsiteY324" fmla="*/ 101604 h 1160647"/>
                <a:gd name="connsiteX325" fmla="*/ 2154373 w 3031520"/>
                <a:gd name="connsiteY325" fmla="*/ 82148 h 1160647"/>
                <a:gd name="connsiteX326" fmla="*/ 2158427 w 3031520"/>
                <a:gd name="connsiteY326" fmla="*/ 99442 h 1160647"/>
                <a:gd name="connsiteX327" fmla="*/ 2160453 w 3031520"/>
                <a:gd name="connsiteY327" fmla="*/ 157810 h 1160647"/>
                <a:gd name="connsiteX328" fmla="*/ 2162480 w 3031520"/>
                <a:gd name="connsiteY328" fmla="*/ 220501 h 1160647"/>
                <a:gd name="connsiteX329" fmla="*/ 2168560 w 3031520"/>
                <a:gd name="connsiteY329" fmla="*/ 226987 h 1160647"/>
                <a:gd name="connsiteX330" fmla="*/ 2166533 w 3031520"/>
                <a:gd name="connsiteY330" fmla="*/ 233472 h 1160647"/>
                <a:gd name="connsiteX331" fmla="*/ 2166533 w 3031520"/>
                <a:gd name="connsiteY331" fmla="*/ 311296 h 1160647"/>
                <a:gd name="connsiteX332" fmla="*/ 2168560 w 3031520"/>
                <a:gd name="connsiteY332" fmla="*/ 315620 h 1160647"/>
                <a:gd name="connsiteX333" fmla="*/ 2168560 w 3031520"/>
                <a:gd name="connsiteY333" fmla="*/ 337238 h 1160647"/>
                <a:gd name="connsiteX334" fmla="*/ 2182747 w 3031520"/>
                <a:gd name="connsiteY334" fmla="*/ 337238 h 1160647"/>
                <a:gd name="connsiteX335" fmla="*/ 2182747 w 3031520"/>
                <a:gd name="connsiteY335" fmla="*/ 354532 h 1160647"/>
                <a:gd name="connsiteX336" fmla="*/ 2190854 w 3031520"/>
                <a:gd name="connsiteY336" fmla="*/ 378311 h 1160647"/>
                <a:gd name="connsiteX337" fmla="*/ 2184774 w 3031520"/>
                <a:gd name="connsiteY337" fmla="*/ 382635 h 1160647"/>
                <a:gd name="connsiteX338" fmla="*/ 2172613 w 3031520"/>
                <a:gd name="connsiteY338" fmla="*/ 404253 h 1160647"/>
                <a:gd name="connsiteX339" fmla="*/ 2180720 w 3031520"/>
                <a:gd name="connsiteY339" fmla="*/ 657181 h 1160647"/>
                <a:gd name="connsiteX340" fmla="*/ 2245574 w 3031520"/>
                <a:gd name="connsiteY340" fmla="*/ 657181 h 1160647"/>
                <a:gd name="connsiteX341" fmla="*/ 2245574 w 3031520"/>
                <a:gd name="connsiteY341" fmla="*/ 732843 h 1160647"/>
                <a:gd name="connsiteX342" fmla="*/ 2253681 w 3031520"/>
                <a:gd name="connsiteY342" fmla="*/ 732843 h 1160647"/>
                <a:gd name="connsiteX343" fmla="*/ 2255708 w 3031520"/>
                <a:gd name="connsiteY343" fmla="*/ 726358 h 1160647"/>
                <a:gd name="connsiteX344" fmla="*/ 2261788 w 3031520"/>
                <a:gd name="connsiteY344" fmla="*/ 726358 h 1160647"/>
                <a:gd name="connsiteX345" fmla="*/ 2263815 w 3031520"/>
                <a:gd name="connsiteY345" fmla="*/ 735005 h 1160647"/>
                <a:gd name="connsiteX346" fmla="*/ 2275975 w 3031520"/>
                <a:gd name="connsiteY346" fmla="*/ 735005 h 1160647"/>
                <a:gd name="connsiteX347" fmla="*/ 2275975 w 3031520"/>
                <a:gd name="connsiteY347" fmla="*/ 728519 h 1160647"/>
                <a:gd name="connsiteX348" fmla="*/ 2298268 w 3031520"/>
                <a:gd name="connsiteY348" fmla="*/ 728519 h 1160647"/>
                <a:gd name="connsiteX349" fmla="*/ 2298268 w 3031520"/>
                <a:gd name="connsiteY349" fmla="*/ 735005 h 1160647"/>
                <a:gd name="connsiteX350" fmla="*/ 2318535 w 3031520"/>
                <a:gd name="connsiteY350" fmla="*/ 735005 h 1160647"/>
                <a:gd name="connsiteX351" fmla="*/ 2318535 w 3031520"/>
                <a:gd name="connsiteY351" fmla="*/ 780402 h 1160647"/>
                <a:gd name="connsiteX352" fmla="*/ 2332722 w 3031520"/>
                <a:gd name="connsiteY352" fmla="*/ 780402 h 1160647"/>
                <a:gd name="connsiteX353" fmla="*/ 2332722 w 3031520"/>
                <a:gd name="connsiteY353" fmla="*/ 767431 h 1160647"/>
                <a:gd name="connsiteX354" fmla="*/ 2348936 w 3031520"/>
                <a:gd name="connsiteY354" fmla="*/ 767431 h 1160647"/>
                <a:gd name="connsiteX355" fmla="*/ 2348936 w 3031520"/>
                <a:gd name="connsiteY355" fmla="*/ 588004 h 1160647"/>
                <a:gd name="connsiteX356" fmla="*/ 2355016 w 3031520"/>
                <a:gd name="connsiteY356" fmla="*/ 581518 h 1160647"/>
                <a:gd name="connsiteX357" fmla="*/ 2427977 w 3031520"/>
                <a:gd name="connsiteY357" fmla="*/ 581518 h 1160647"/>
                <a:gd name="connsiteX358" fmla="*/ 2427977 w 3031520"/>
                <a:gd name="connsiteY358" fmla="*/ 590166 h 1160647"/>
                <a:gd name="connsiteX359" fmla="*/ 2438110 w 3031520"/>
                <a:gd name="connsiteY359" fmla="*/ 590166 h 1160647"/>
                <a:gd name="connsiteX360" fmla="*/ 2438110 w 3031520"/>
                <a:gd name="connsiteY360" fmla="*/ 704740 h 1160647"/>
                <a:gd name="connsiteX361" fmla="*/ 2460404 w 3031520"/>
                <a:gd name="connsiteY361" fmla="*/ 704740 h 1160647"/>
                <a:gd name="connsiteX362" fmla="*/ 2460404 w 3031520"/>
                <a:gd name="connsiteY362" fmla="*/ 637725 h 1160647"/>
                <a:gd name="connsiteX363" fmla="*/ 2486751 w 3031520"/>
                <a:gd name="connsiteY363" fmla="*/ 637725 h 1160647"/>
                <a:gd name="connsiteX364" fmla="*/ 2490804 w 3031520"/>
                <a:gd name="connsiteY364" fmla="*/ 633401 h 1160647"/>
                <a:gd name="connsiteX365" fmla="*/ 2498911 w 3031520"/>
                <a:gd name="connsiteY365" fmla="*/ 633401 h 1160647"/>
                <a:gd name="connsiteX366" fmla="*/ 2502964 w 3031520"/>
                <a:gd name="connsiteY366" fmla="*/ 637725 h 1160647"/>
                <a:gd name="connsiteX367" fmla="*/ 2525258 w 3031520"/>
                <a:gd name="connsiteY367" fmla="*/ 637725 h 1160647"/>
                <a:gd name="connsiteX368" fmla="*/ 2525258 w 3031520"/>
                <a:gd name="connsiteY368" fmla="*/ 520989 h 1160647"/>
                <a:gd name="connsiteX369" fmla="*/ 2582005 w 3031520"/>
                <a:gd name="connsiteY369" fmla="*/ 510180 h 1160647"/>
                <a:gd name="connsiteX370" fmla="*/ 2582005 w 3031520"/>
                <a:gd name="connsiteY370" fmla="*/ 511261 h 1160647"/>
                <a:gd name="connsiteX371" fmla="*/ 2582005 w 3031520"/>
                <a:gd name="connsiteY371" fmla="*/ 518827 h 1160647"/>
                <a:gd name="connsiteX372" fmla="*/ 2608352 w 3031520"/>
                <a:gd name="connsiteY372" fmla="*/ 518827 h 1160647"/>
                <a:gd name="connsiteX373" fmla="*/ 2608352 w 3031520"/>
                <a:gd name="connsiteY373" fmla="*/ 773917 h 1160647"/>
                <a:gd name="connsiteX374" fmla="*/ 2630646 w 3031520"/>
                <a:gd name="connsiteY374" fmla="*/ 773917 h 1160647"/>
                <a:gd name="connsiteX375" fmla="*/ 2630646 w 3031520"/>
                <a:gd name="connsiteY375" fmla="*/ 769593 h 1160647"/>
                <a:gd name="connsiteX376" fmla="*/ 2642806 w 3031520"/>
                <a:gd name="connsiteY376" fmla="*/ 769593 h 1160647"/>
                <a:gd name="connsiteX377" fmla="*/ 2642806 w 3031520"/>
                <a:gd name="connsiteY377" fmla="*/ 773917 h 1160647"/>
                <a:gd name="connsiteX378" fmla="*/ 2667126 w 3031520"/>
                <a:gd name="connsiteY378" fmla="*/ 773917 h 1160647"/>
                <a:gd name="connsiteX379" fmla="*/ 2667126 w 3031520"/>
                <a:gd name="connsiteY379" fmla="*/ 760946 h 1160647"/>
                <a:gd name="connsiteX380" fmla="*/ 2695500 w 3031520"/>
                <a:gd name="connsiteY380" fmla="*/ 760946 h 1160647"/>
                <a:gd name="connsiteX381" fmla="*/ 2707660 w 3031520"/>
                <a:gd name="connsiteY381" fmla="*/ 756622 h 1160647"/>
                <a:gd name="connsiteX382" fmla="*/ 2727927 w 3031520"/>
                <a:gd name="connsiteY382" fmla="*/ 760946 h 1160647"/>
                <a:gd name="connsiteX383" fmla="*/ 2727927 w 3031520"/>
                <a:gd name="connsiteY383" fmla="*/ 743652 h 1160647"/>
                <a:gd name="connsiteX384" fmla="*/ 2736034 w 3031520"/>
                <a:gd name="connsiteY384" fmla="*/ 743652 h 1160647"/>
                <a:gd name="connsiteX385" fmla="*/ 2736034 w 3031520"/>
                <a:gd name="connsiteY385" fmla="*/ 730681 h 1160647"/>
                <a:gd name="connsiteX386" fmla="*/ 2792781 w 3031520"/>
                <a:gd name="connsiteY386" fmla="*/ 730681 h 1160647"/>
                <a:gd name="connsiteX387" fmla="*/ 2792781 w 3031520"/>
                <a:gd name="connsiteY387" fmla="*/ 700416 h 1160647"/>
                <a:gd name="connsiteX388" fmla="*/ 2811021 w 3031520"/>
                <a:gd name="connsiteY388" fmla="*/ 700416 h 1160647"/>
                <a:gd name="connsiteX389" fmla="*/ 2811021 w 3031520"/>
                <a:gd name="connsiteY389" fmla="*/ 693931 h 1160647"/>
                <a:gd name="connsiteX390" fmla="*/ 2823181 w 3031520"/>
                <a:gd name="connsiteY390" fmla="*/ 693931 h 1160647"/>
                <a:gd name="connsiteX391" fmla="*/ 2823181 w 3031520"/>
                <a:gd name="connsiteY391" fmla="*/ 700416 h 1160647"/>
                <a:gd name="connsiteX392" fmla="*/ 2839395 w 3031520"/>
                <a:gd name="connsiteY392" fmla="*/ 700416 h 1160647"/>
                <a:gd name="connsiteX393" fmla="*/ 2839395 w 3031520"/>
                <a:gd name="connsiteY393" fmla="*/ 750137 h 1160647"/>
                <a:gd name="connsiteX394" fmla="*/ 2871822 w 3031520"/>
                <a:gd name="connsiteY394" fmla="*/ 750137 h 1160647"/>
                <a:gd name="connsiteX395" fmla="*/ 2871822 w 3031520"/>
                <a:gd name="connsiteY395" fmla="*/ 724196 h 1160647"/>
                <a:gd name="connsiteX396" fmla="*/ 2910329 w 3031520"/>
                <a:gd name="connsiteY396" fmla="*/ 724196 h 1160647"/>
                <a:gd name="connsiteX397" fmla="*/ 2910329 w 3031520"/>
                <a:gd name="connsiteY397" fmla="*/ 693931 h 1160647"/>
                <a:gd name="connsiteX398" fmla="*/ 2958970 w 3031520"/>
                <a:gd name="connsiteY398" fmla="*/ 693931 h 1160647"/>
                <a:gd name="connsiteX399" fmla="*/ 2958970 w 3031520"/>
                <a:gd name="connsiteY399" fmla="*/ 805087 h 1160647"/>
                <a:gd name="connsiteX400" fmla="*/ 2958970 w 3031520"/>
                <a:gd name="connsiteY400" fmla="*/ 818866 h 1160647"/>
                <a:gd name="connsiteX401" fmla="*/ 3031519 w 3031520"/>
                <a:gd name="connsiteY401" fmla="*/ 818866 h 1160647"/>
                <a:gd name="connsiteX402" fmla="*/ 3031520 w 3031520"/>
                <a:gd name="connsiteY402" fmla="*/ 1160647 h 1160647"/>
                <a:gd name="connsiteX403" fmla="*/ 2054 w 3031520"/>
                <a:gd name="connsiteY403" fmla="*/ 1158314 h 1160647"/>
                <a:gd name="connsiteX404" fmla="*/ 0 w 3031520"/>
                <a:gd name="connsiteY404" fmla="*/ 724196 h 1160647"/>
                <a:gd name="connsiteX405" fmla="*/ 20267 w 3031520"/>
                <a:gd name="connsiteY405" fmla="*/ 724196 h 1160647"/>
                <a:gd name="connsiteX406" fmla="*/ 20774 w 3031520"/>
                <a:gd name="connsiteY406" fmla="*/ 723115 h 1160647"/>
                <a:gd name="connsiteX407" fmla="*/ 24320 w 3031520"/>
                <a:gd name="connsiteY407" fmla="*/ 715549 h 1160647"/>
                <a:gd name="connsiteX408" fmla="*/ 26094 w 3031520"/>
                <a:gd name="connsiteY408" fmla="*/ 715819 h 1160647"/>
                <a:gd name="connsiteX409" fmla="*/ 38507 w 3031520"/>
                <a:gd name="connsiteY409" fmla="*/ 717710 h 1160647"/>
                <a:gd name="connsiteX410" fmla="*/ 39014 w 3031520"/>
                <a:gd name="connsiteY410" fmla="*/ 719062 h 1160647"/>
                <a:gd name="connsiteX411" fmla="*/ 42560 w 3031520"/>
                <a:gd name="connsiteY411" fmla="*/ 728519 h 1160647"/>
                <a:gd name="connsiteX412" fmla="*/ 68907 w 3031520"/>
                <a:gd name="connsiteY412" fmla="*/ 730681 h 1160647"/>
                <a:gd name="connsiteX413" fmla="*/ 68907 w 3031520"/>
                <a:gd name="connsiteY413" fmla="*/ 607460 h 1160647"/>
                <a:gd name="connsiteX414" fmla="*/ 70934 w 3031520"/>
                <a:gd name="connsiteY414" fmla="*/ 607460 h 1160647"/>
                <a:gd name="connsiteX415" fmla="*/ 85121 w 3031520"/>
                <a:gd name="connsiteY415" fmla="*/ 607460 h 1160647"/>
                <a:gd name="connsiteX416" fmla="*/ 85121 w 3031520"/>
                <a:gd name="connsiteY416" fmla="*/ 471268 h 1160647"/>
                <a:gd name="connsiteX417" fmla="*/ 86894 w 3031520"/>
                <a:gd name="connsiteY417" fmla="*/ 471268 h 1160647"/>
                <a:gd name="connsiteX418" fmla="*/ 99308 w 3031520"/>
                <a:gd name="connsiteY418" fmla="*/ 471268 h 1160647"/>
                <a:gd name="connsiteX419" fmla="*/ 99308 w 3031520"/>
                <a:gd name="connsiteY419" fmla="*/ 356694 h 1160647"/>
                <a:gd name="connsiteX420" fmla="*/ 103361 w 3031520"/>
                <a:gd name="connsiteY420" fmla="*/ 328590 h 1160647"/>
                <a:gd name="connsiteX421" fmla="*/ 105388 w 3031520"/>
                <a:gd name="connsiteY421" fmla="*/ 328590 h 1160647"/>
                <a:gd name="connsiteX422" fmla="*/ 119575 w 3031520"/>
                <a:gd name="connsiteY422" fmla="*/ 328590 h 1160647"/>
                <a:gd name="connsiteX423" fmla="*/ 156055 w 3031520"/>
                <a:gd name="connsiteY423" fmla="*/ 246443 h 1160647"/>
                <a:gd name="connsiteX424" fmla="*/ 160109 w 3031520"/>
                <a:gd name="connsiteY424" fmla="*/ 0 h 1160647"/>
                <a:gd name="connsiteX0" fmla="*/ 160109 w 3032161"/>
                <a:gd name="connsiteY0" fmla="*/ 0 h 1160647"/>
                <a:gd name="connsiteX1" fmla="*/ 162135 w 3032161"/>
                <a:gd name="connsiteY1" fmla="*/ 246443 h 1160647"/>
                <a:gd name="connsiteX2" fmla="*/ 200642 w 3032161"/>
                <a:gd name="connsiteY2" fmla="*/ 326429 h 1160647"/>
                <a:gd name="connsiteX3" fmla="*/ 202669 w 3032161"/>
                <a:gd name="connsiteY3" fmla="*/ 326429 h 1160647"/>
                <a:gd name="connsiteX4" fmla="*/ 216856 w 3032161"/>
                <a:gd name="connsiteY4" fmla="*/ 326429 h 1160647"/>
                <a:gd name="connsiteX5" fmla="*/ 216856 w 3032161"/>
                <a:gd name="connsiteY5" fmla="*/ 350208 h 1160647"/>
                <a:gd name="connsiteX6" fmla="*/ 217363 w 3032161"/>
                <a:gd name="connsiteY6" fmla="*/ 351019 h 1160647"/>
                <a:gd name="connsiteX7" fmla="*/ 220909 w 3032161"/>
                <a:gd name="connsiteY7" fmla="*/ 356694 h 1160647"/>
                <a:gd name="connsiteX8" fmla="*/ 220909 w 3032161"/>
                <a:gd name="connsiteY8" fmla="*/ 471268 h 1160647"/>
                <a:gd name="connsiteX9" fmla="*/ 223189 w 3032161"/>
                <a:gd name="connsiteY9" fmla="*/ 471268 h 1160647"/>
                <a:gd name="connsiteX10" fmla="*/ 239150 w 3032161"/>
                <a:gd name="connsiteY10" fmla="*/ 471268 h 1160647"/>
                <a:gd name="connsiteX11" fmla="*/ 239150 w 3032161"/>
                <a:gd name="connsiteY11" fmla="*/ 611783 h 1160647"/>
                <a:gd name="connsiteX12" fmla="*/ 240670 w 3032161"/>
                <a:gd name="connsiteY12" fmla="*/ 611513 h 1160647"/>
                <a:gd name="connsiteX13" fmla="*/ 251310 w 3032161"/>
                <a:gd name="connsiteY13" fmla="*/ 609622 h 1160647"/>
                <a:gd name="connsiteX14" fmla="*/ 249283 w 3032161"/>
                <a:gd name="connsiteY14" fmla="*/ 698254 h 1160647"/>
                <a:gd name="connsiteX15" fmla="*/ 250803 w 3032161"/>
                <a:gd name="connsiteY15" fmla="*/ 698525 h 1160647"/>
                <a:gd name="connsiteX16" fmla="*/ 261443 w 3032161"/>
                <a:gd name="connsiteY16" fmla="*/ 700416 h 1160647"/>
                <a:gd name="connsiteX17" fmla="*/ 261696 w 3032161"/>
                <a:gd name="connsiteY17" fmla="*/ 701227 h 1160647"/>
                <a:gd name="connsiteX18" fmla="*/ 263470 w 3032161"/>
                <a:gd name="connsiteY18" fmla="*/ 706902 h 1160647"/>
                <a:gd name="connsiteX19" fmla="*/ 264230 w 3032161"/>
                <a:gd name="connsiteY19" fmla="*/ 704470 h 1160647"/>
                <a:gd name="connsiteX20" fmla="*/ 269550 w 3032161"/>
                <a:gd name="connsiteY20" fmla="*/ 687446 h 1160647"/>
                <a:gd name="connsiteX21" fmla="*/ 271323 w 3032161"/>
                <a:gd name="connsiteY21" fmla="*/ 687446 h 1160647"/>
                <a:gd name="connsiteX22" fmla="*/ 283737 w 3032161"/>
                <a:gd name="connsiteY22" fmla="*/ 687446 h 1160647"/>
                <a:gd name="connsiteX23" fmla="*/ 283737 w 3032161"/>
                <a:gd name="connsiteY23" fmla="*/ 719872 h 1160647"/>
                <a:gd name="connsiteX24" fmla="*/ 284750 w 3032161"/>
                <a:gd name="connsiteY24" fmla="*/ 720413 h 1160647"/>
                <a:gd name="connsiteX25" fmla="*/ 291844 w 3032161"/>
                <a:gd name="connsiteY25" fmla="*/ 724196 h 1160647"/>
                <a:gd name="connsiteX26" fmla="*/ 291844 w 3032161"/>
                <a:gd name="connsiteY26" fmla="*/ 725547 h 1160647"/>
                <a:gd name="connsiteX27" fmla="*/ 291844 w 3032161"/>
                <a:gd name="connsiteY27" fmla="*/ 735005 h 1160647"/>
                <a:gd name="connsiteX28" fmla="*/ 336431 w 3032161"/>
                <a:gd name="connsiteY28" fmla="*/ 735005 h 1160647"/>
                <a:gd name="connsiteX29" fmla="*/ 336431 w 3032161"/>
                <a:gd name="connsiteY29" fmla="*/ 736086 h 1160647"/>
                <a:gd name="connsiteX30" fmla="*/ 336431 w 3032161"/>
                <a:gd name="connsiteY30" fmla="*/ 743652 h 1160647"/>
                <a:gd name="connsiteX31" fmla="*/ 338457 w 3032161"/>
                <a:gd name="connsiteY31" fmla="*/ 743652 h 1160647"/>
                <a:gd name="connsiteX32" fmla="*/ 352644 w 3032161"/>
                <a:gd name="connsiteY32" fmla="*/ 743652 h 1160647"/>
                <a:gd name="connsiteX33" fmla="*/ 352644 w 3032161"/>
                <a:gd name="connsiteY33" fmla="*/ 713387 h 1160647"/>
                <a:gd name="connsiteX34" fmla="*/ 397231 w 3032161"/>
                <a:gd name="connsiteY34" fmla="*/ 713387 h 1160647"/>
                <a:gd name="connsiteX35" fmla="*/ 397231 w 3032161"/>
                <a:gd name="connsiteY35" fmla="*/ 712036 h 1160647"/>
                <a:gd name="connsiteX36" fmla="*/ 397231 w 3032161"/>
                <a:gd name="connsiteY36" fmla="*/ 702578 h 1160647"/>
                <a:gd name="connsiteX37" fmla="*/ 398245 w 3032161"/>
                <a:gd name="connsiteY37" fmla="*/ 702578 h 1160647"/>
                <a:gd name="connsiteX38" fmla="*/ 405338 w 3032161"/>
                <a:gd name="connsiteY38" fmla="*/ 702578 h 1160647"/>
                <a:gd name="connsiteX39" fmla="*/ 405338 w 3032161"/>
                <a:gd name="connsiteY39" fmla="*/ 700687 h 1160647"/>
                <a:gd name="connsiteX40" fmla="*/ 405338 w 3032161"/>
                <a:gd name="connsiteY40" fmla="*/ 687446 h 1160647"/>
                <a:gd name="connsiteX41" fmla="*/ 406098 w 3032161"/>
                <a:gd name="connsiteY41" fmla="*/ 687446 h 1160647"/>
                <a:gd name="connsiteX42" fmla="*/ 411418 w 3032161"/>
                <a:gd name="connsiteY42" fmla="*/ 687446 h 1160647"/>
                <a:gd name="connsiteX43" fmla="*/ 411418 w 3032161"/>
                <a:gd name="connsiteY43" fmla="*/ 686365 h 1160647"/>
                <a:gd name="connsiteX44" fmla="*/ 411418 w 3032161"/>
                <a:gd name="connsiteY44" fmla="*/ 678798 h 1160647"/>
                <a:gd name="connsiteX45" fmla="*/ 413445 w 3032161"/>
                <a:gd name="connsiteY45" fmla="*/ 678798 h 1160647"/>
                <a:gd name="connsiteX46" fmla="*/ 427632 w 3032161"/>
                <a:gd name="connsiteY46" fmla="*/ 678798 h 1160647"/>
                <a:gd name="connsiteX47" fmla="*/ 427632 w 3032161"/>
                <a:gd name="connsiteY47" fmla="*/ 679879 h 1160647"/>
                <a:gd name="connsiteX48" fmla="*/ 427632 w 3032161"/>
                <a:gd name="connsiteY48" fmla="*/ 687446 h 1160647"/>
                <a:gd name="connsiteX49" fmla="*/ 449925 w 3032161"/>
                <a:gd name="connsiteY49" fmla="*/ 687446 h 1160647"/>
                <a:gd name="connsiteX50" fmla="*/ 449925 w 3032161"/>
                <a:gd name="connsiteY50" fmla="*/ 685554 h 1160647"/>
                <a:gd name="connsiteX51" fmla="*/ 449925 w 3032161"/>
                <a:gd name="connsiteY51" fmla="*/ 672313 h 1160647"/>
                <a:gd name="connsiteX52" fmla="*/ 451699 w 3032161"/>
                <a:gd name="connsiteY52" fmla="*/ 672313 h 1160647"/>
                <a:gd name="connsiteX53" fmla="*/ 464112 w 3032161"/>
                <a:gd name="connsiteY53" fmla="*/ 672313 h 1160647"/>
                <a:gd name="connsiteX54" fmla="*/ 464112 w 3032161"/>
                <a:gd name="connsiteY54" fmla="*/ 696093 h 1160647"/>
                <a:gd name="connsiteX55" fmla="*/ 465126 w 3032161"/>
                <a:gd name="connsiteY55" fmla="*/ 696093 h 1160647"/>
                <a:gd name="connsiteX56" fmla="*/ 472219 w 3032161"/>
                <a:gd name="connsiteY56" fmla="*/ 696093 h 1160647"/>
                <a:gd name="connsiteX57" fmla="*/ 472219 w 3032161"/>
                <a:gd name="connsiteY57" fmla="*/ 695012 h 1160647"/>
                <a:gd name="connsiteX58" fmla="*/ 472219 w 3032161"/>
                <a:gd name="connsiteY58" fmla="*/ 687446 h 1160647"/>
                <a:gd name="connsiteX59" fmla="*/ 473992 w 3032161"/>
                <a:gd name="connsiteY59" fmla="*/ 687446 h 1160647"/>
                <a:gd name="connsiteX60" fmla="*/ 486406 w 3032161"/>
                <a:gd name="connsiteY60" fmla="*/ 687446 h 1160647"/>
                <a:gd name="connsiteX61" fmla="*/ 486406 w 3032161"/>
                <a:gd name="connsiteY61" fmla="*/ 713387 h 1160647"/>
                <a:gd name="connsiteX62" fmla="*/ 488433 w 3032161"/>
                <a:gd name="connsiteY62" fmla="*/ 713387 h 1160647"/>
                <a:gd name="connsiteX63" fmla="*/ 502619 w 3032161"/>
                <a:gd name="connsiteY63" fmla="*/ 713387 h 1160647"/>
                <a:gd name="connsiteX64" fmla="*/ 502619 w 3032161"/>
                <a:gd name="connsiteY64" fmla="*/ 715008 h 1160647"/>
                <a:gd name="connsiteX65" fmla="*/ 502619 w 3032161"/>
                <a:gd name="connsiteY65" fmla="*/ 726358 h 1160647"/>
                <a:gd name="connsiteX66" fmla="*/ 503379 w 3032161"/>
                <a:gd name="connsiteY66" fmla="*/ 726358 h 1160647"/>
                <a:gd name="connsiteX67" fmla="*/ 508700 w 3032161"/>
                <a:gd name="connsiteY67" fmla="*/ 726358 h 1160647"/>
                <a:gd name="connsiteX68" fmla="*/ 508700 w 3032161"/>
                <a:gd name="connsiteY68" fmla="*/ 725547 h 1160647"/>
                <a:gd name="connsiteX69" fmla="*/ 508700 w 3032161"/>
                <a:gd name="connsiteY69" fmla="*/ 719872 h 1160647"/>
                <a:gd name="connsiteX70" fmla="*/ 539100 w 3032161"/>
                <a:gd name="connsiteY70" fmla="*/ 719872 h 1160647"/>
                <a:gd name="connsiteX71" fmla="*/ 539100 w 3032161"/>
                <a:gd name="connsiteY71" fmla="*/ 743652 h 1160647"/>
                <a:gd name="connsiteX72" fmla="*/ 540113 w 3032161"/>
                <a:gd name="connsiteY72" fmla="*/ 743652 h 1160647"/>
                <a:gd name="connsiteX73" fmla="*/ 547207 w 3032161"/>
                <a:gd name="connsiteY73" fmla="*/ 743652 h 1160647"/>
                <a:gd name="connsiteX74" fmla="*/ 547207 w 3032161"/>
                <a:gd name="connsiteY74" fmla="*/ 744733 h 1160647"/>
                <a:gd name="connsiteX75" fmla="*/ 547207 w 3032161"/>
                <a:gd name="connsiteY75" fmla="*/ 752299 h 1160647"/>
                <a:gd name="connsiteX76" fmla="*/ 547967 w 3032161"/>
                <a:gd name="connsiteY76" fmla="*/ 752299 h 1160647"/>
                <a:gd name="connsiteX77" fmla="*/ 553287 w 3032161"/>
                <a:gd name="connsiteY77" fmla="*/ 752299 h 1160647"/>
                <a:gd name="connsiteX78" fmla="*/ 553287 w 3032161"/>
                <a:gd name="connsiteY78" fmla="*/ 750137 h 1160647"/>
                <a:gd name="connsiteX79" fmla="*/ 553287 w 3032161"/>
                <a:gd name="connsiteY79" fmla="*/ 735005 h 1160647"/>
                <a:gd name="connsiteX80" fmla="*/ 554300 w 3032161"/>
                <a:gd name="connsiteY80" fmla="*/ 735005 h 1160647"/>
                <a:gd name="connsiteX81" fmla="*/ 561394 w 3032161"/>
                <a:gd name="connsiteY81" fmla="*/ 735005 h 1160647"/>
                <a:gd name="connsiteX82" fmla="*/ 561394 w 3032161"/>
                <a:gd name="connsiteY82" fmla="*/ 736086 h 1160647"/>
                <a:gd name="connsiteX83" fmla="*/ 561394 w 3032161"/>
                <a:gd name="connsiteY83" fmla="*/ 743652 h 1160647"/>
                <a:gd name="connsiteX84" fmla="*/ 566714 w 3032161"/>
                <a:gd name="connsiteY84" fmla="*/ 741659 h 1160647"/>
                <a:gd name="connsiteX85" fmla="*/ 567474 w 3032161"/>
                <a:gd name="connsiteY85" fmla="*/ 740679 h 1160647"/>
                <a:gd name="connsiteX86" fmla="*/ 567474 w 3032161"/>
                <a:gd name="connsiteY86" fmla="*/ 735005 h 1160647"/>
                <a:gd name="connsiteX87" fmla="*/ 605981 w 3032161"/>
                <a:gd name="connsiteY87" fmla="*/ 735005 h 1160647"/>
                <a:gd name="connsiteX88" fmla="*/ 605981 w 3032161"/>
                <a:gd name="connsiteY88" fmla="*/ 758784 h 1160647"/>
                <a:gd name="connsiteX89" fmla="*/ 608007 w 3032161"/>
                <a:gd name="connsiteY89" fmla="*/ 758784 h 1160647"/>
                <a:gd name="connsiteX90" fmla="*/ 622194 w 3032161"/>
                <a:gd name="connsiteY90" fmla="*/ 758784 h 1160647"/>
                <a:gd name="connsiteX91" fmla="*/ 622194 w 3032161"/>
                <a:gd name="connsiteY91" fmla="*/ 759865 h 1160647"/>
                <a:gd name="connsiteX92" fmla="*/ 622194 w 3032161"/>
                <a:gd name="connsiteY92" fmla="*/ 767431 h 1160647"/>
                <a:gd name="connsiteX93" fmla="*/ 623968 w 3032161"/>
                <a:gd name="connsiteY93" fmla="*/ 767431 h 1160647"/>
                <a:gd name="connsiteX94" fmla="*/ 636381 w 3032161"/>
                <a:gd name="connsiteY94" fmla="*/ 767431 h 1160647"/>
                <a:gd name="connsiteX95" fmla="*/ 636381 w 3032161"/>
                <a:gd name="connsiteY95" fmla="*/ 743652 h 1160647"/>
                <a:gd name="connsiteX96" fmla="*/ 637394 w 3032161"/>
                <a:gd name="connsiteY96" fmla="*/ 743652 h 1160647"/>
                <a:gd name="connsiteX97" fmla="*/ 644488 w 3032161"/>
                <a:gd name="connsiteY97" fmla="*/ 743652 h 1160647"/>
                <a:gd name="connsiteX98" fmla="*/ 644488 w 3032161"/>
                <a:gd name="connsiteY98" fmla="*/ 711225 h 1160647"/>
                <a:gd name="connsiteX99" fmla="*/ 645501 w 3032161"/>
                <a:gd name="connsiteY99" fmla="*/ 711225 h 1160647"/>
                <a:gd name="connsiteX100" fmla="*/ 652595 w 3032161"/>
                <a:gd name="connsiteY100" fmla="*/ 711225 h 1160647"/>
                <a:gd name="connsiteX101" fmla="*/ 652595 w 3032161"/>
                <a:gd name="connsiteY101" fmla="*/ 709334 h 1160647"/>
                <a:gd name="connsiteX102" fmla="*/ 652595 w 3032161"/>
                <a:gd name="connsiteY102" fmla="*/ 696093 h 1160647"/>
                <a:gd name="connsiteX103" fmla="*/ 651328 w 3032161"/>
                <a:gd name="connsiteY103" fmla="*/ 694471 h 1160647"/>
                <a:gd name="connsiteX104" fmla="*/ 656648 w 3032161"/>
                <a:gd name="connsiteY104" fmla="*/ 683122 h 1160647"/>
                <a:gd name="connsiteX105" fmla="*/ 664755 w 3032161"/>
                <a:gd name="connsiteY105" fmla="*/ 711225 h 1160647"/>
                <a:gd name="connsiteX106" fmla="*/ 665515 w 3032161"/>
                <a:gd name="connsiteY106" fmla="*/ 711225 h 1160647"/>
                <a:gd name="connsiteX107" fmla="*/ 670835 w 3032161"/>
                <a:gd name="connsiteY107" fmla="*/ 711225 h 1160647"/>
                <a:gd name="connsiteX108" fmla="*/ 670835 w 3032161"/>
                <a:gd name="connsiteY108" fmla="*/ 605298 h 1160647"/>
                <a:gd name="connsiteX109" fmla="*/ 672355 w 3032161"/>
                <a:gd name="connsiteY109" fmla="*/ 605298 h 1160647"/>
                <a:gd name="connsiteX110" fmla="*/ 682995 w 3032161"/>
                <a:gd name="connsiteY110" fmla="*/ 605298 h 1160647"/>
                <a:gd name="connsiteX111" fmla="*/ 682995 w 3032161"/>
                <a:gd name="connsiteY111" fmla="*/ 557739 h 1160647"/>
                <a:gd name="connsiteX112" fmla="*/ 709342 w 3032161"/>
                <a:gd name="connsiteY112" fmla="*/ 557739 h 1160647"/>
                <a:gd name="connsiteX113" fmla="*/ 709342 w 3032161"/>
                <a:gd name="connsiteY113" fmla="*/ 536121 h 1160647"/>
                <a:gd name="connsiteX114" fmla="*/ 743796 w 3032161"/>
                <a:gd name="connsiteY114" fmla="*/ 536121 h 1160647"/>
                <a:gd name="connsiteX115" fmla="*/ 743796 w 3032161"/>
                <a:gd name="connsiteY115" fmla="*/ 538553 h 1160647"/>
                <a:gd name="connsiteX116" fmla="*/ 743796 w 3032161"/>
                <a:gd name="connsiteY116" fmla="*/ 555577 h 1160647"/>
                <a:gd name="connsiteX117" fmla="*/ 746076 w 3032161"/>
                <a:gd name="connsiteY117" fmla="*/ 555577 h 1160647"/>
                <a:gd name="connsiteX118" fmla="*/ 762036 w 3032161"/>
                <a:gd name="connsiteY118" fmla="*/ 555577 h 1160647"/>
                <a:gd name="connsiteX119" fmla="*/ 762036 w 3032161"/>
                <a:gd name="connsiteY119" fmla="*/ 603136 h 1160647"/>
                <a:gd name="connsiteX120" fmla="*/ 763049 w 3032161"/>
                <a:gd name="connsiteY120" fmla="*/ 603136 h 1160647"/>
                <a:gd name="connsiteX121" fmla="*/ 770143 w 3032161"/>
                <a:gd name="connsiteY121" fmla="*/ 603136 h 1160647"/>
                <a:gd name="connsiteX122" fmla="*/ 784330 w 3032161"/>
                <a:gd name="connsiteY122" fmla="*/ 607460 h 1160647"/>
                <a:gd name="connsiteX123" fmla="*/ 784330 w 3032161"/>
                <a:gd name="connsiteY123" fmla="*/ 646372 h 1160647"/>
                <a:gd name="connsiteX124" fmla="*/ 785343 w 3032161"/>
                <a:gd name="connsiteY124" fmla="*/ 646372 h 1160647"/>
                <a:gd name="connsiteX125" fmla="*/ 792436 w 3032161"/>
                <a:gd name="connsiteY125" fmla="*/ 646372 h 1160647"/>
                <a:gd name="connsiteX126" fmla="*/ 792436 w 3032161"/>
                <a:gd name="connsiteY126" fmla="*/ 647993 h 1160647"/>
                <a:gd name="connsiteX127" fmla="*/ 792436 w 3032161"/>
                <a:gd name="connsiteY127" fmla="*/ 659342 h 1160647"/>
                <a:gd name="connsiteX128" fmla="*/ 794463 w 3032161"/>
                <a:gd name="connsiteY128" fmla="*/ 659342 h 1160647"/>
                <a:gd name="connsiteX129" fmla="*/ 808650 w 3032161"/>
                <a:gd name="connsiteY129" fmla="*/ 659342 h 1160647"/>
                <a:gd name="connsiteX130" fmla="*/ 814730 w 3032161"/>
                <a:gd name="connsiteY130" fmla="*/ 665828 h 1160647"/>
                <a:gd name="connsiteX131" fmla="*/ 814730 w 3032161"/>
                <a:gd name="connsiteY131" fmla="*/ 687446 h 1160647"/>
                <a:gd name="connsiteX132" fmla="*/ 817010 w 3032161"/>
                <a:gd name="connsiteY132" fmla="*/ 687446 h 1160647"/>
                <a:gd name="connsiteX133" fmla="*/ 832970 w 3032161"/>
                <a:gd name="connsiteY133" fmla="*/ 687446 h 1160647"/>
                <a:gd name="connsiteX134" fmla="*/ 832970 w 3032161"/>
                <a:gd name="connsiteY134" fmla="*/ 688526 h 1160647"/>
                <a:gd name="connsiteX135" fmla="*/ 832970 w 3032161"/>
                <a:gd name="connsiteY135" fmla="*/ 696093 h 1160647"/>
                <a:gd name="connsiteX136" fmla="*/ 834237 w 3032161"/>
                <a:gd name="connsiteY136" fmla="*/ 696093 h 1160647"/>
                <a:gd name="connsiteX137" fmla="*/ 843104 w 3032161"/>
                <a:gd name="connsiteY137" fmla="*/ 696093 h 1160647"/>
                <a:gd name="connsiteX138" fmla="*/ 843104 w 3032161"/>
                <a:gd name="connsiteY138" fmla="*/ 698254 h 1160647"/>
                <a:gd name="connsiteX139" fmla="*/ 843104 w 3032161"/>
                <a:gd name="connsiteY139" fmla="*/ 713387 h 1160647"/>
                <a:gd name="connsiteX140" fmla="*/ 847157 w 3032161"/>
                <a:gd name="connsiteY140" fmla="*/ 711495 h 1160647"/>
                <a:gd name="connsiteX141" fmla="*/ 847157 w 3032161"/>
                <a:gd name="connsiteY141" fmla="*/ 698254 h 1160647"/>
                <a:gd name="connsiteX142" fmla="*/ 848170 w 3032161"/>
                <a:gd name="connsiteY142" fmla="*/ 698254 h 1160647"/>
                <a:gd name="connsiteX143" fmla="*/ 855264 w 3032161"/>
                <a:gd name="connsiteY143" fmla="*/ 698254 h 1160647"/>
                <a:gd name="connsiteX144" fmla="*/ 855264 w 3032161"/>
                <a:gd name="connsiteY144" fmla="*/ 699876 h 1160647"/>
                <a:gd name="connsiteX145" fmla="*/ 855264 w 3032161"/>
                <a:gd name="connsiteY145" fmla="*/ 711225 h 1160647"/>
                <a:gd name="connsiteX146" fmla="*/ 856024 w 3032161"/>
                <a:gd name="connsiteY146" fmla="*/ 711225 h 1160647"/>
                <a:gd name="connsiteX147" fmla="*/ 861344 w 3032161"/>
                <a:gd name="connsiteY147" fmla="*/ 711225 h 1160647"/>
                <a:gd name="connsiteX148" fmla="*/ 909984 w 3032161"/>
                <a:gd name="connsiteY148" fmla="*/ 706902 h 1160647"/>
                <a:gd name="connsiteX149" fmla="*/ 909984 w 3032161"/>
                <a:gd name="connsiteY149" fmla="*/ 708253 h 1160647"/>
                <a:gd name="connsiteX150" fmla="*/ 909984 w 3032161"/>
                <a:gd name="connsiteY150" fmla="*/ 717710 h 1160647"/>
                <a:gd name="connsiteX151" fmla="*/ 910744 w 3032161"/>
                <a:gd name="connsiteY151" fmla="*/ 717710 h 1160647"/>
                <a:gd name="connsiteX152" fmla="*/ 916065 w 3032161"/>
                <a:gd name="connsiteY152" fmla="*/ 717710 h 1160647"/>
                <a:gd name="connsiteX153" fmla="*/ 916065 w 3032161"/>
                <a:gd name="connsiteY153" fmla="*/ 719872 h 1160647"/>
                <a:gd name="connsiteX154" fmla="*/ 916065 w 3032161"/>
                <a:gd name="connsiteY154" fmla="*/ 735005 h 1160647"/>
                <a:gd name="connsiteX155" fmla="*/ 918091 w 3032161"/>
                <a:gd name="connsiteY155" fmla="*/ 733654 h 1160647"/>
                <a:gd name="connsiteX156" fmla="*/ 932278 w 3032161"/>
                <a:gd name="connsiteY156" fmla="*/ 724196 h 1160647"/>
                <a:gd name="connsiteX157" fmla="*/ 938358 w 3032161"/>
                <a:gd name="connsiteY157" fmla="*/ 683122 h 1160647"/>
                <a:gd name="connsiteX158" fmla="*/ 939118 w 3032161"/>
                <a:gd name="connsiteY158" fmla="*/ 682852 h 1160647"/>
                <a:gd name="connsiteX159" fmla="*/ 944438 w 3032161"/>
                <a:gd name="connsiteY159" fmla="*/ 680960 h 1160647"/>
                <a:gd name="connsiteX160" fmla="*/ 946465 w 3032161"/>
                <a:gd name="connsiteY160" fmla="*/ 611783 h 1160647"/>
                <a:gd name="connsiteX161" fmla="*/ 948492 w 3032161"/>
                <a:gd name="connsiteY161" fmla="*/ 680960 h 1160647"/>
                <a:gd name="connsiteX162" fmla="*/ 949252 w 3032161"/>
                <a:gd name="connsiteY162" fmla="*/ 681230 h 1160647"/>
                <a:gd name="connsiteX163" fmla="*/ 954572 w 3032161"/>
                <a:gd name="connsiteY163" fmla="*/ 683122 h 1160647"/>
                <a:gd name="connsiteX164" fmla="*/ 954572 w 3032161"/>
                <a:gd name="connsiteY164" fmla="*/ 596651 h 1160647"/>
                <a:gd name="connsiteX165" fmla="*/ 958625 w 3032161"/>
                <a:gd name="connsiteY165" fmla="*/ 564224 h 1160647"/>
                <a:gd name="connsiteX166" fmla="*/ 997132 w 3032161"/>
                <a:gd name="connsiteY166" fmla="*/ 564224 h 1160647"/>
                <a:gd name="connsiteX167" fmla="*/ 997132 w 3032161"/>
                <a:gd name="connsiteY167" fmla="*/ 596651 h 1160647"/>
                <a:gd name="connsiteX168" fmla="*/ 997892 w 3032161"/>
                <a:gd name="connsiteY168" fmla="*/ 596651 h 1160647"/>
                <a:gd name="connsiteX169" fmla="*/ 1003212 w 3032161"/>
                <a:gd name="connsiteY169" fmla="*/ 596651 h 1160647"/>
                <a:gd name="connsiteX170" fmla="*/ 1003212 w 3032161"/>
                <a:gd name="connsiteY170" fmla="*/ 514503 h 1160647"/>
                <a:gd name="connsiteX171" fmla="*/ 1004986 w 3032161"/>
                <a:gd name="connsiteY171" fmla="*/ 514503 h 1160647"/>
                <a:gd name="connsiteX172" fmla="*/ 1017399 w 3032161"/>
                <a:gd name="connsiteY172" fmla="*/ 514503 h 1160647"/>
                <a:gd name="connsiteX173" fmla="*/ 1017399 w 3032161"/>
                <a:gd name="connsiteY173" fmla="*/ 512612 h 1160647"/>
                <a:gd name="connsiteX174" fmla="*/ 1017399 w 3032161"/>
                <a:gd name="connsiteY174" fmla="*/ 499371 h 1160647"/>
                <a:gd name="connsiteX175" fmla="*/ 1039693 w 3032161"/>
                <a:gd name="connsiteY175" fmla="*/ 499371 h 1160647"/>
                <a:gd name="connsiteX176" fmla="*/ 1039693 w 3032161"/>
                <a:gd name="connsiteY176" fmla="*/ 498290 h 1160647"/>
                <a:gd name="connsiteX177" fmla="*/ 1039693 w 3032161"/>
                <a:gd name="connsiteY177" fmla="*/ 490724 h 1160647"/>
                <a:gd name="connsiteX178" fmla="*/ 1041466 w 3032161"/>
                <a:gd name="connsiteY178" fmla="*/ 490724 h 1160647"/>
                <a:gd name="connsiteX179" fmla="*/ 1053880 w 3032161"/>
                <a:gd name="connsiteY179" fmla="*/ 490724 h 1160647"/>
                <a:gd name="connsiteX180" fmla="*/ 1053880 w 3032161"/>
                <a:gd name="connsiteY180" fmla="*/ 491805 h 1160647"/>
                <a:gd name="connsiteX181" fmla="*/ 1053880 w 3032161"/>
                <a:gd name="connsiteY181" fmla="*/ 499371 h 1160647"/>
                <a:gd name="connsiteX182" fmla="*/ 1054640 w 3032161"/>
                <a:gd name="connsiteY182" fmla="*/ 499371 h 1160647"/>
                <a:gd name="connsiteX183" fmla="*/ 1059960 w 3032161"/>
                <a:gd name="connsiteY183" fmla="*/ 499371 h 1160647"/>
                <a:gd name="connsiteX184" fmla="*/ 1070093 w 3032161"/>
                <a:gd name="connsiteY184" fmla="*/ 495047 h 1160647"/>
                <a:gd name="connsiteX185" fmla="*/ 1074146 w 3032161"/>
                <a:gd name="connsiteY185" fmla="*/ 498290 h 1160647"/>
                <a:gd name="connsiteX186" fmla="*/ 1074146 w 3032161"/>
                <a:gd name="connsiteY186" fmla="*/ 490724 h 1160647"/>
                <a:gd name="connsiteX187" fmla="*/ 1076426 w 3032161"/>
                <a:gd name="connsiteY187" fmla="*/ 490724 h 1160647"/>
                <a:gd name="connsiteX188" fmla="*/ 1092387 w 3032161"/>
                <a:gd name="connsiteY188" fmla="*/ 490724 h 1160647"/>
                <a:gd name="connsiteX189" fmla="*/ 1092387 w 3032161"/>
                <a:gd name="connsiteY189" fmla="*/ 491805 h 1160647"/>
                <a:gd name="connsiteX190" fmla="*/ 1092387 w 3032161"/>
                <a:gd name="connsiteY190" fmla="*/ 499371 h 1160647"/>
                <a:gd name="connsiteX191" fmla="*/ 1122787 w 3032161"/>
                <a:gd name="connsiteY191" fmla="*/ 499371 h 1160647"/>
                <a:gd name="connsiteX192" fmla="*/ 1122787 w 3032161"/>
                <a:gd name="connsiteY192" fmla="*/ 500992 h 1160647"/>
                <a:gd name="connsiteX193" fmla="*/ 1122787 w 3032161"/>
                <a:gd name="connsiteY193" fmla="*/ 512342 h 1160647"/>
                <a:gd name="connsiteX194" fmla="*/ 1149134 w 3032161"/>
                <a:gd name="connsiteY194" fmla="*/ 512342 h 1160647"/>
                <a:gd name="connsiteX195" fmla="*/ 1149134 w 3032161"/>
                <a:gd name="connsiteY195" fmla="*/ 542606 h 1160647"/>
                <a:gd name="connsiteX196" fmla="*/ 1149894 w 3032161"/>
                <a:gd name="connsiteY196" fmla="*/ 542606 h 1160647"/>
                <a:gd name="connsiteX197" fmla="*/ 1155214 w 3032161"/>
                <a:gd name="connsiteY197" fmla="*/ 542606 h 1160647"/>
                <a:gd name="connsiteX198" fmla="*/ 1155214 w 3032161"/>
                <a:gd name="connsiteY198" fmla="*/ 543687 h 1160647"/>
                <a:gd name="connsiteX199" fmla="*/ 1155214 w 3032161"/>
                <a:gd name="connsiteY199" fmla="*/ 551254 h 1160647"/>
                <a:gd name="connsiteX200" fmla="*/ 1159268 w 3032161"/>
                <a:gd name="connsiteY200" fmla="*/ 581518 h 1160647"/>
                <a:gd name="connsiteX201" fmla="*/ 1160028 w 3032161"/>
                <a:gd name="connsiteY201" fmla="*/ 581518 h 1160647"/>
                <a:gd name="connsiteX202" fmla="*/ 1165348 w 3032161"/>
                <a:gd name="connsiteY202" fmla="*/ 581518 h 1160647"/>
                <a:gd name="connsiteX203" fmla="*/ 1165348 w 3032161"/>
                <a:gd name="connsiteY203" fmla="*/ 582329 h 1160647"/>
                <a:gd name="connsiteX204" fmla="*/ 1165348 w 3032161"/>
                <a:gd name="connsiteY204" fmla="*/ 588004 h 1160647"/>
                <a:gd name="connsiteX205" fmla="*/ 1166361 w 3032161"/>
                <a:gd name="connsiteY205" fmla="*/ 588004 h 1160647"/>
                <a:gd name="connsiteX206" fmla="*/ 1173454 w 3032161"/>
                <a:gd name="connsiteY206" fmla="*/ 588004 h 1160647"/>
                <a:gd name="connsiteX207" fmla="*/ 1173454 w 3032161"/>
                <a:gd name="connsiteY207" fmla="*/ 618269 h 1160647"/>
                <a:gd name="connsiteX208" fmla="*/ 1175481 w 3032161"/>
                <a:gd name="connsiteY208" fmla="*/ 618269 h 1160647"/>
                <a:gd name="connsiteX209" fmla="*/ 1189668 w 3032161"/>
                <a:gd name="connsiteY209" fmla="*/ 618269 h 1160647"/>
                <a:gd name="connsiteX210" fmla="*/ 1189668 w 3032161"/>
                <a:gd name="connsiteY210" fmla="*/ 642048 h 1160647"/>
                <a:gd name="connsiteX211" fmla="*/ 1191695 w 3032161"/>
                <a:gd name="connsiteY211" fmla="*/ 643669 h 1160647"/>
                <a:gd name="connsiteX212" fmla="*/ 1191695 w 3032161"/>
                <a:gd name="connsiteY212" fmla="*/ 655019 h 1160647"/>
                <a:gd name="connsiteX213" fmla="*/ 1192455 w 3032161"/>
                <a:gd name="connsiteY213" fmla="*/ 655019 h 1160647"/>
                <a:gd name="connsiteX214" fmla="*/ 1197775 w 3032161"/>
                <a:gd name="connsiteY214" fmla="*/ 655019 h 1160647"/>
                <a:gd name="connsiteX215" fmla="*/ 1197775 w 3032161"/>
                <a:gd name="connsiteY215" fmla="*/ 678798 h 1160647"/>
                <a:gd name="connsiteX216" fmla="*/ 1199041 w 3032161"/>
                <a:gd name="connsiteY216" fmla="*/ 678798 h 1160647"/>
                <a:gd name="connsiteX217" fmla="*/ 1207908 w 3032161"/>
                <a:gd name="connsiteY217" fmla="*/ 678798 h 1160647"/>
                <a:gd name="connsiteX218" fmla="*/ 1209935 w 3032161"/>
                <a:gd name="connsiteY218" fmla="*/ 682852 h 1160647"/>
                <a:gd name="connsiteX219" fmla="*/ 1209935 w 3032161"/>
                <a:gd name="connsiteY219" fmla="*/ 696093 h 1160647"/>
                <a:gd name="connsiteX220" fmla="*/ 1211455 w 3032161"/>
                <a:gd name="connsiteY220" fmla="*/ 694201 h 1160647"/>
                <a:gd name="connsiteX221" fmla="*/ 1222095 w 3032161"/>
                <a:gd name="connsiteY221" fmla="*/ 680960 h 1160647"/>
                <a:gd name="connsiteX222" fmla="*/ 1250469 w 3032161"/>
                <a:gd name="connsiteY222" fmla="*/ 680960 h 1160647"/>
                <a:gd name="connsiteX223" fmla="*/ 1250469 w 3032161"/>
                <a:gd name="connsiteY223" fmla="*/ 767431 h 1160647"/>
                <a:gd name="connsiteX224" fmla="*/ 1251229 w 3032161"/>
                <a:gd name="connsiteY224" fmla="*/ 767431 h 1160647"/>
                <a:gd name="connsiteX225" fmla="*/ 1256549 w 3032161"/>
                <a:gd name="connsiteY225" fmla="*/ 767431 h 1160647"/>
                <a:gd name="connsiteX226" fmla="*/ 1257309 w 3032161"/>
                <a:gd name="connsiteY226" fmla="*/ 766080 h 1160647"/>
                <a:gd name="connsiteX227" fmla="*/ 1262629 w 3032161"/>
                <a:gd name="connsiteY227" fmla="*/ 756622 h 1160647"/>
                <a:gd name="connsiteX228" fmla="*/ 1262629 w 3032161"/>
                <a:gd name="connsiteY228" fmla="*/ 758514 h 1160647"/>
                <a:gd name="connsiteX229" fmla="*/ 1262629 w 3032161"/>
                <a:gd name="connsiteY229" fmla="*/ 771755 h 1160647"/>
                <a:gd name="connsiteX230" fmla="*/ 1266682 w 3032161"/>
                <a:gd name="connsiteY230" fmla="*/ 726358 h 1160647"/>
                <a:gd name="connsiteX231" fmla="*/ 1267442 w 3032161"/>
                <a:gd name="connsiteY231" fmla="*/ 726358 h 1160647"/>
                <a:gd name="connsiteX232" fmla="*/ 1272762 w 3032161"/>
                <a:gd name="connsiteY232" fmla="*/ 726358 h 1160647"/>
                <a:gd name="connsiteX233" fmla="*/ 1272762 w 3032161"/>
                <a:gd name="connsiteY233" fmla="*/ 661504 h 1160647"/>
                <a:gd name="connsiteX234" fmla="*/ 1273776 w 3032161"/>
                <a:gd name="connsiteY234" fmla="*/ 661504 h 1160647"/>
                <a:gd name="connsiteX235" fmla="*/ 1280869 w 3032161"/>
                <a:gd name="connsiteY235" fmla="*/ 661504 h 1160647"/>
                <a:gd name="connsiteX236" fmla="*/ 1293029 w 3032161"/>
                <a:gd name="connsiteY236" fmla="*/ 618269 h 1160647"/>
                <a:gd name="connsiteX237" fmla="*/ 1294296 w 3032161"/>
                <a:gd name="connsiteY237" fmla="*/ 618269 h 1160647"/>
                <a:gd name="connsiteX238" fmla="*/ 1303163 w 3032161"/>
                <a:gd name="connsiteY238" fmla="*/ 618269 h 1160647"/>
                <a:gd name="connsiteX239" fmla="*/ 1313296 w 3032161"/>
                <a:gd name="connsiteY239" fmla="*/ 661504 h 1160647"/>
                <a:gd name="connsiteX240" fmla="*/ 1314309 w 3032161"/>
                <a:gd name="connsiteY240" fmla="*/ 661504 h 1160647"/>
                <a:gd name="connsiteX241" fmla="*/ 1321403 w 3032161"/>
                <a:gd name="connsiteY241" fmla="*/ 661504 h 1160647"/>
                <a:gd name="connsiteX242" fmla="*/ 1321403 w 3032161"/>
                <a:gd name="connsiteY242" fmla="*/ 700416 h 1160647"/>
                <a:gd name="connsiteX243" fmla="*/ 1323176 w 3032161"/>
                <a:gd name="connsiteY243" fmla="*/ 700416 h 1160647"/>
                <a:gd name="connsiteX244" fmla="*/ 1335590 w 3032161"/>
                <a:gd name="connsiteY244" fmla="*/ 700416 h 1160647"/>
                <a:gd name="connsiteX245" fmla="*/ 1335590 w 3032161"/>
                <a:gd name="connsiteY245" fmla="*/ 702578 h 1160647"/>
                <a:gd name="connsiteX246" fmla="*/ 1335590 w 3032161"/>
                <a:gd name="connsiteY246" fmla="*/ 717710 h 1160647"/>
                <a:gd name="connsiteX247" fmla="*/ 1339643 w 3032161"/>
                <a:gd name="connsiteY247" fmla="*/ 715549 h 1160647"/>
                <a:gd name="connsiteX248" fmla="*/ 1339643 w 3032161"/>
                <a:gd name="connsiteY248" fmla="*/ 700416 h 1160647"/>
                <a:gd name="connsiteX249" fmla="*/ 1341163 w 3032161"/>
                <a:gd name="connsiteY249" fmla="*/ 700416 h 1160647"/>
                <a:gd name="connsiteX250" fmla="*/ 1351803 w 3032161"/>
                <a:gd name="connsiteY250" fmla="*/ 700416 h 1160647"/>
                <a:gd name="connsiteX251" fmla="*/ 1351803 w 3032161"/>
                <a:gd name="connsiteY251" fmla="*/ 702037 h 1160647"/>
                <a:gd name="connsiteX252" fmla="*/ 1351803 w 3032161"/>
                <a:gd name="connsiteY252" fmla="*/ 713387 h 1160647"/>
                <a:gd name="connsiteX253" fmla="*/ 1382204 w 3032161"/>
                <a:gd name="connsiteY253" fmla="*/ 713387 h 1160647"/>
                <a:gd name="connsiteX254" fmla="*/ 1382204 w 3032161"/>
                <a:gd name="connsiteY254" fmla="*/ 676637 h 1160647"/>
                <a:gd name="connsiteX255" fmla="*/ 1383470 w 3032161"/>
                <a:gd name="connsiteY255" fmla="*/ 676637 h 1160647"/>
                <a:gd name="connsiteX256" fmla="*/ 1392337 w 3032161"/>
                <a:gd name="connsiteY256" fmla="*/ 676637 h 1160647"/>
                <a:gd name="connsiteX257" fmla="*/ 1392337 w 3032161"/>
                <a:gd name="connsiteY257" fmla="*/ 698254 h 1160647"/>
                <a:gd name="connsiteX258" fmla="*/ 1394364 w 3032161"/>
                <a:gd name="connsiteY258" fmla="*/ 665828 h 1160647"/>
                <a:gd name="connsiteX259" fmla="*/ 1416657 w 3032161"/>
                <a:gd name="connsiteY259" fmla="*/ 665828 h 1160647"/>
                <a:gd name="connsiteX260" fmla="*/ 1416657 w 3032161"/>
                <a:gd name="connsiteY260" fmla="*/ 664206 h 1160647"/>
                <a:gd name="connsiteX261" fmla="*/ 1416657 w 3032161"/>
                <a:gd name="connsiteY261" fmla="*/ 652857 h 1160647"/>
                <a:gd name="connsiteX262" fmla="*/ 1417417 w 3032161"/>
                <a:gd name="connsiteY262" fmla="*/ 652857 h 1160647"/>
                <a:gd name="connsiteX263" fmla="*/ 1422737 w 3032161"/>
                <a:gd name="connsiteY263" fmla="*/ 652857 h 1160647"/>
                <a:gd name="connsiteX264" fmla="*/ 1422737 w 3032161"/>
                <a:gd name="connsiteY264" fmla="*/ 650966 h 1160647"/>
                <a:gd name="connsiteX265" fmla="*/ 1422737 w 3032161"/>
                <a:gd name="connsiteY265" fmla="*/ 637725 h 1160647"/>
                <a:gd name="connsiteX266" fmla="*/ 1426791 w 3032161"/>
                <a:gd name="connsiteY266" fmla="*/ 644210 h 1160647"/>
                <a:gd name="connsiteX267" fmla="*/ 1429071 w 3032161"/>
                <a:gd name="connsiteY267" fmla="*/ 644210 h 1160647"/>
                <a:gd name="connsiteX268" fmla="*/ 1445031 w 3032161"/>
                <a:gd name="connsiteY268" fmla="*/ 644210 h 1160647"/>
                <a:gd name="connsiteX269" fmla="*/ 1445031 w 3032161"/>
                <a:gd name="connsiteY269" fmla="*/ 643399 h 1160647"/>
                <a:gd name="connsiteX270" fmla="*/ 1445031 w 3032161"/>
                <a:gd name="connsiteY270" fmla="*/ 637725 h 1160647"/>
                <a:gd name="connsiteX271" fmla="*/ 1445791 w 3032161"/>
                <a:gd name="connsiteY271" fmla="*/ 637725 h 1160647"/>
                <a:gd name="connsiteX272" fmla="*/ 1451111 w 3032161"/>
                <a:gd name="connsiteY272" fmla="*/ 637725 h 1160647"/>
                <a:gd name="connsiteX273" fmla="*/ 1451111 w 3032161"/>
                <a:gd name="connsiteY273" fmla="*/ 639076 h 1160647"/>
                <a:gd name="connsiteX274" fmla="*/ 1451111 w 3032161"/>
                <a:gd name="connsiteY274" fmla="*/ 648534 h 1160647"/>
                <a:gd name="connsiteX275" fmla="*/ 1489618 w 3032161"/>
                <a:gd name="connsiteY275" fmla="*/ 648534 h 1160647"/>
                <a:gd name="connsiteX276" fmla="*/ 1489618 w 3032161"/>
                <a:gd name="connsiteY276" fmla="*/ 786887 h 1160647"/>
                <a:gd name="connsiteX277" fmla="*/ 1491138 w 3032161"/>
                <a:gd name="connsiteY277" fmla="*/ 786887 h 1160647"/>
                <a:gd name="connsiteX278" fmla="*/ 1501778 w 3032161"/>
                <a:gd name="connsiteY278" fmla="*/ 786887 h 1160647"/>
                <a:gd name="connsiteX279" fmla="*/ 1501778 w 3032161"/>
                <a:gd name="connsiteY279" fmla="*/ 773917 h 1160647"/>
                <a:gd name="connsiteX280" fmla="*/ 1505832 w 3032161"/>
                <a:gd name="connsiteY280" fmla="*/ 773917 h 1160647"/>
                <a:gd name="connsiteX281" fmla="*/ 1505832 w 3032161"/>
                <a:gd name="connsiteY281" fmla="*/ 786887 h 1160647"/>
                <a:gd name="connsiteX282" fmla="*/ 1536232 w 3032161"/>
                <a:gd name="connsiteY282" fmla="*/ 786887 h 1160647"/>
                <a:gd name="connsiteX283" fmla="*/ 1536232 w 3032161"/>
                <a:gd name="connsiteY283" fmla="*/ 756622 h 1160647"/>
                <a:gd name="connsiteX284" fmla="*/ 1548392 w 3032161"/>
                <a:gd name="connsiteY284" fmla="*/ 756622 h 1160647"/>
                <a:gd name="connsiteX285" fmla="*/ 1560552 w 3032161"/>
                <a:gd name="connsiteY285" fmla="*/ 754461 h 1160647"/>
                <a:gd name="connsiteX286" fmla="*/ 1564606 w 3032161"/>
                <a:gd name="connsiteY286" fmla="*/ 756622 h 1160647"/>
                <a:gd name="connsiteX287" fmla="*/ 1574739 w 3032161"/>
                <a:gd name="connsiteY287" fmla="*/ 756622 h 1160647"/>
                <a:gd name="connsiteX288" fmla="*/ 1574739 w 3032161"/>
                <a:gd name="connsiteY288" fmla="*/ 786887 h 1160647"/>
                <a:gd name="connsiteX289" fmla="*/ 1582846 w 3032161"/>
                <a:gd name="connsiteY289" fmla="*/ 786887 h 1160647"/>
                <a:gd name="connsiteX290" fmla="*/ 1582846 w 3032161"/>
                <a:gd name="connsiteY290" fmla="*/ 804182 h 1160647"/>
                <a:gd name="connsiteX291" fmla="*/ 1592182 w 3032161"/>
                <a:gd name="connsiteY291" fmla="*/ 805087 h 1160647"/>
                <a:gd name="connsiteX292" fmla="*/ 1605140 w 3032161"/>
                <a:gd name="connsiteY292" fmla="*/ 805087 h 1160647"/>
                <a:gd name="connsiteX293" fmla="*/ 1605140 w 3032161"/>
                <a:gd name="connsiteY293" fmla="*/ 789049 h 1160647"/>
                <a:gd name="connsiteX294" fmla="*/ 1673096 w 3032161"/>
                <a:gd name="connsiteY294" fmla="*/ 789049 h 1160647"/>
                <a:gd name="connsiteX295" fmla="*/ 1673096 w 3032161"/>
                <a:gd name="connsiteY295" fmla="*/ 703796 h 1160647"/>
                <a:gd name="connsiteX296" fmla="*/ 1745104 w 3032161"/>
                <a:gd name="connsiteY296" fmla="*/ 703796 h 1160647"/>
                <a:gd name="connsiteX297" fmla="*/ 1745104 w 3032161"/>
                <a:gd name="connsiteY297" fmla="*/ 782564 h 1160647"/>
                <a:gd name="connsiteX298" fmla="*/ 1747008 w 3032161"/>
                <a:gd name="connsiteY298" fmla="*/ 782564 h 1160647"/>
                <a:gd name="connsiteX299" fmla="*/ 1748250 w 3032161"/>
                <a:gd name="connsiteY299" fmla="*/ 805087 h 1160647"/>
                <a:gd name="connsiteX300" fmla="*/ 1757926 w 3032161"/>
                <a:gd name="connsiteY300" fmla="*/ 805087 h 1160647"/>
                <a:gd name="connsiteX301" fmla="*/ 1759168 w 3032161"/>
                <a:gd name="connsiteY301" fmla="*/ 782564 h 1160647"/>
                <a:gd name="connsiteX302" fmla="*/ 1765248 w 3032161"/>
                <a:gd name="connsiteY302" fmla="*/ 782564 h 1160647"/>
                <a:gd name="connsiteX303" fmla="*/ 1766490 w 3032161"/>
                <a:gd name="connsiteY303" fmla="*/ 805087 h 1160647"/>
                <a:gd name="connsiteX304" fmla="*/ 1817112 w 3032161"/>
                <a:gd name="connsiteY304" fmla="*/ 805087 h 1160647"/>
                <a:gd name="connsiteX305" fmla="*/ 1817112 w 3032161"/>
                <a:gd name="connsiteY305" fmla="*/ 642059 h 1160647"/>
                <a:gd name="connsiteX306" fmla="*/ 2014439 w 3032161"/>
                <a:gd name="connsiteY306" fmla="*/ 642059 h 1160647"/>
                <a:gd name="connsiteX307" fmla="*/ 2014439 w 3032161"/>
                <a:gd name="connsiteY307" fmla="*/ 805087 h 1160647"/>
                <a:gd name="connsiteX308" fmla="*/ 2033136 w 3032161"/>
                <a:gd name="connsiteY308" fmla="*/ 805087 h 1160647"/>
                <a:gd name="connsiteX309" fmla="*/ 2033136 w 3032161"/>
                <a:gd name="connsiteY309" fmla="*/ 722394 h 1160647"/>
                <a:gd name="connsiteX310" fmla="*/ 2128256 w 3032161"/>
                <a:gd name="connsiteY310" fmla="*/ 722394 h 1160647"/>
                <a:gd name="connsiteX311" fmla="*/ 2140186 w 3032161"/>
                <a:gd name="connsiteY311" fmla="*/ 404253 h 1160647"/>
                <a:gd name="connsiteX312" fmla="*/ 2128026 w 3032161"/>
                <a:gd name="connsiteY312" fmla="*/ 382635 h 1160647"/>
                <a:gd name="connsiteX313" fmla="*/ 2121946 w 3032161"/>
                <a:gd name="connsiteY313" fmla="*/ 378311 h 1160647"/>
                <a:gd name="connsiteX314" fmla="*/ 2130053 w 3032161"/>
                <a:gd name="connsiteY314" fmla="*/ 354532 h 1160647"/>
                <a:gd name="connsiteX315" fmla="*/ 2130053 w 3032161"/>
                <a:gd name="connsiteY315" fmla="*/ 337238 h 1160647"/>
                <a:gd name="connsiteX316" fmla="*/ 2144240 w 3032161"/>
                <a:gd name="connsiteY316" fmla="*/ 337238 h 1160647"/>
                <a:gd name="connsiteX317" fmla="*/ 2144240 w 3032161"/>
                <a:gd name="connsiteY317" fmla="*/ 315620 h 1160647"/>
                <a:gd name="connsiteX318" fmla="*/ 2146266 w 3032161"/>
                <a:gd name="connsiteY318" fmla="*/ 311296 h 1160647"/>
                <a:gd name="connsiteX319" fmla="*/ 2146266 w 3032161"/>
                <a:gd name="connsiteY319" fmla="*/ 233472 h 1160647"/>
                <a:gd name="connsiteX320" fmla="*/ 2144240 w 3032161"/>
                <a:gd name="connsiteY320" fmla="*/ 226987 h 1160647"/>
                <a:gd name="connsiteX321" fmla="*/ 2150320 w 3032161"/>
                <a:gd name="connsiteY321" fmla="*/ 220501 h 1160647"/>
                <a:gd name="connsiteX322" fmla="*/ 2150320 w 3032161"/>
                <a:gd name="connsiteY322" fmla="*/ 162133 h 1160647"/>
                <a:gd name="connsiteX323" fmla="*/ 2152346 w 3032161"/>
                <a:gd name="connsiteY323" fmla="*/ 157810 h 1160647"/>
                <a:gd name="connsiteX324" fmla="*/ 2152346 w 3032161"/>
                <a:gd name="connsiteY324" fmla="*/ 101604 h 1160647"/>
                <a:gd name="connsiteX325" fmla="*/ 2154373 w 3032161"/>
                <a:gd name="connsiteY325" fmla="*/ 82148 h 1160647"/>
                <a:gd name="connsiteX326" fmla="*/ 2158427 w 3032161"/>
                <a:gd name="connsiteY326" fmla="*/ 99442 h 1160647"/>
                <a:gd name="connsiteX327" fmla="*/ 2160453 w 3032161"/>
                <a:gd name="connsiteY327" fmla="*/ 157810 h 1160647"/>
                <a:gd name="connsiteX328" fmla="*/ 2162480 w 3032161"/>
                <a:gd name="connsiteY328" fmla="*/ 220501 h 1160647"/>
                <a:gd name="connsiteX329" fmla="*/ 2168560 w 3032161"/>
                <a:gd name="connsiteY329" fmla="*/ 226987 h 1160647"/>
                <a:gd name="connsiteX330" fmla="*/ 2166533 w 3032161"/>
                <a:gd name="connsiteY330" fmla="*/ 233472 h 1160647"/>
                <a:gd name="connsiteX331" fmla="*/ 2166533 w 3032161"/>
                <a:gd name="connsiteY331" fmla="*/ 311296 h 1160647"/>
                <a:gd name="connsiteX332" fmla="*/ 2168560 w 3032161"/>
                <a:gd name="connsiteY332" fmla="*/ 315620 h 1160647"/>
                <a:gd name="connsiteX333" fmla="*/ 2168560 w 3032161"/>
                <a:gd name="connsiteY333" fmla="*/ 337238 h 1160647"/>
                <a:gd name="connsiteX334" fmla="*/ 2182747 w 3032161"/>
                <a:gd name="connsiteY334" fmla="*/ 337238 h 1160647"/>
                <a:gd name="connsiteX335" fmla="*/ 2182747 w 3032161"/>
                <a:gd name="connsiteY335" fmla="*/ 354532 h 1160647"/>
                <a:gd name="connsiteX336" fmla="*/ 2190854 w 3032161"/>
                <a:gd name="connsiteY336" fmla="*/ 378311 h 1160647"/>
                <a:gd name="connsiteX337" fmla="*/ 2184774 w 3032161"/>
                <a:gd name="connsiteY337" fmla="*/ 382635 h 1160647"/>
                <a:gd name="connsiteX338" fmla="*/ 2172613 w 3032161"/>
                <a:gd name="connsiteY338" fmla="*/ 404253 h 1160647"/>
                <a:gd name="connsiteX339" fmla="*/ 2180720 w 3032161"/>
                <a:gd name="connsiteY339" fmla="*/ 657181 h 1160647"/>
                <a:gd name="connsiteX340" fmla="*/ 2245574 w 3032161"/>
                <a:gd name="connsiteY340" fmla="*/ 657181 h 1160647"/>
                <a:gd name="connsiteX341" fmla="*/ 2245574 w 3032161"/>
                <a:gd name="connsiteY341" fmla="*/ 732843 h 1160647"/>
                <a:gd name="connsiteX342" fmla="*/ 2253681 w 3032161"/>
                <a:gd name="connsiteY342" fmla="*/ 732843 h 1160647"/>
                <a:gd name="connsiteX343" fmla="*/ 2255708 w 3032161"/>
                <a:gd name="connsiteY343" fmla="*/ 726358 h 1160647"/>
                <a:gd name="connsiteX344" fmla="*/ 2261788 w 3032161"/>
                <a:gd name="connsiteY344" fmla="*/ 726358 h 1160647"/>
                <a:gd name="connsiteX345" fmla="*/ 2263815 w 3032161"/>
                <a:gd name="connsiteY345" fmla="*/ 735005 h 1160647"/>
                <a:gd name="connsiteX346" fmla="*/ 2275975 w 3032161"/>
                <a:gd name="connsiteY346" fmla="*/ 735005 h 1160647"/>
                <a:gd name="connsiteX347" fmla="*/ 2275975 w 3032161"/>
                <a:gd name="connsiteY347" fmla="*/ 728519 h 1160647"/>
                <a:gd name="connsiteX348" fmla="*/ 2298268 w 3032161"/>
                <a:gd name="connsiteY348" fmla="*/ 728519 h 1160647"/>
                <a:gd name="connsiteX349" fmla="*/ 2298268 w 3032161"/>
                <a:gd name="connsiteY349" fmla="*/ 735005 h 1160647"/>
                <a:gd name="connsiteX350" fmla="*/ 2318535 w 3032161"/>
                <a:gd name="connsiteY350" fmla="*/ 735005 h 1160647"/>
                <a:gd name="connsiteX351" fmla="*/ 2318535 w 3032161"/>
                <a:gd name="connsiteY351" fmla="*/ 780402 h 1160647"/>
                <a:gd name="connsiteX352" fmla="*/ 2332722 w 3032161"/>
                <a:gd name="connsiteY352" fmla="*/ 780402 h 1160647"/>
                <a:gd name="connsiteX353" fmla="*/ 2332722 w 3032161"/>
                <a:gd name="connsiteY353" fmla="*/ 767431 h 1160647"/>
                <a:gd name="connsiteX354" fmla="*/ 2348936 w 3032161"/>
                <a:gd name="connsiteY354" fmla="*/ 767431 h 1160647"/>
                <a:gd name="connsiteX355" fmla="*/ 2348936 w 3032161"/>
                <a:gd name="connsiteY355" fmla="*/ 588004 h 1160647"/>
                <a:gd name="connsiteX356" fmla="*/ 2355016 w 3032161"/>
                <a:gd name="connsiteY356" fmla="*/ 581518 h 1160647"/>
                <a:gd name="connsiteX357" fmla="*/ 2427977 w 3032161"/>
                <a:gd name="connsiteY357" fmla="*/ 581518 h 1160647"/>
                <a:gd name="connsiteX358" fmla="*/ 2427977 w 3032161"/>
                <a:gd name="connsiteY358" fmla="*/ 590166 h 1160647"/>
                <a:gd name="connsiteX359" fmla="*/ 2438110 w 3032161"/>
                <a:gd name="connsiteY359" fmla="*/ 590166 h 1160647"/>
                <a:gd name="connsiteX360" fmla="*/ 2438110 w 3032161"/>
                <a:gd name="connsiteY360" fmla="*/ 704740 h 1160647"/>
                <a:gd name="connsiteX361" fmla="*/ 2460404 w 3032161"/>
                <a:gd name="connsiteY361" fmla="*/ 704740 h 1160647"/>
                <a:gd name="connsiteX362" fmla="*/ 2460404 w 3032161"/>
                <a:gd name="connsiteY362" fmla="*/ 637725 h 1160647"/>
                <a:gd name="connsiteX363" fmla="*/ 2486751 w 3032161"/>
                <a:gd name="connsiteY363" fmla="*/ 637725 h 1160647"/>
                <a:gd name="connsiteX364" fmla="*/ 2490804 w 3032161"/>
                <a:gd name="connsiteY364" fmla="*/ 633401 h 1160647"/>
                <a:gd name="connsiteX365" fmla="*/ 2498911 w 3032161"/>
                <a:gd name="connsiteY365" fmla="*/ 633401 h 1160647"/>
                <a:gd name="connsiteX366" fmla="*/ 2502964 w 3032161"/>
                <a:gd name="connsiteY366" fmla="*/ 637725 h 1160647"/>
                <a:gd name="connsiteX367" fmla="*/ 2525258 w 3032161"/>
                <a:gd name="connsiteY367" fmla="*/ 637725 h 1160647"/>
                <a:gd name="connsiteX368" fmla="*/ 2525258 w 3032161"/>
                <a:gd name="connsiteY368" fmla="*/ 520989 h 1160647"/>
                <a:gd name="connsiteX369" fmla="*/ 2582005 w 3032161"/>
                <a:gd name="connsiteY369" fmla="*/ 510180 h 1160647"/>
                <a:gd name="connsiteX370" fmla="*/ 2582005 w 3032161"/>
                <a:gd name="connsiteY370" fmla="*/ 511261 h 1160647"/>
                <a:gd name="connsiteX371" fmla="*/ 2582005 w 3032161"/>
                <a:gd name="connsiteY371" fmla="*/ 518827 h 1160647"/>
                <a:gd name="connsiteX372" fmla="*/ 2608352 w 3032161"/>
                <a:gd name="connsiteY372" fmla="*/ 518827 h 1160647"/>
                <a:gd name="connsiteX373" fmla="*/ 2608352 w 3032161"/>
                <a:gd name="connsiteY373" fmla="*/ 773917 h 1160647"/>
                <a:gd name="connsiteX374" fmla="*/ 2630646 w 3032161"/>
                <a:gd name="connsiteY374" fmla="*/ 773917 h 1160647"/>
                <a:gd name="connsiteX375" fmla="*/ 2630646 w 3032161"/>
                <a:gd name="connsiteY375" fmla="*/ 769593 h 1160647"/>
                <a:gd name="connsiteX376" fmla="*/ 2642806 w 3032161"/>
                <a:gd name="connsiteY376" fmla="*/ 769593 h 1160647"/>
                <a:gd name="connsiteX377" fmla="*/ 2642806 w 3032161"/>
                <a:gd name="connsiteY377" fmla="*/ 773917 h 1160647"/>
                <a:gd name="connsiteX378" fmla="*/ 2667126 w 3032161"/>
                <a:gd name="connsiteY378" fmla="*/ 773917 h 1160647"/>
                <a:gd name="connsiteX379" fmla="*/ 2667126 w 3032161"/>
                <a:gd name="connsiteY379" fmla="*/ 760946 h 1160647"/>
                <a:gd name="connsiteX380" fmla="*/ 2695500 w 3032161"/>
                <a:gd name="connsiteY380" fmla="*/ 760946 h 1160647"/>
                <a:gd name="connsiteX381" fmla="*/ 2707660 w 3032161"/>
                <a:gd name="connsiteY381" fmla="*/ 756622 h 1160647"/>
                <a:gd name="connsiteX382" fmla="*/ 2727927 w 3032161"/>
                <a:gd name="connsiteY382" fmla="*/ 760946 h 1160647"/>
                <a:gd name="connsiteX383" fmla="*/ 2727927 w 3032161"/>
                <a:gd name="connsiteY383" fmla="*/ 743652 h 1160647"/>
                <a:gd name="connsiteX384" fmla="*/ 2736034 w 3032161"/>
                <a:gd name="connsiteY384" fmla="*/ 743652 h 1160647"/>
                <a:gd name="connsiteX385" fmla="*/ 2736034 w 3032161"/>
                <a:gd name="connsiteY385" fmla="*/ 730681 h 1160647"/>
                <a:gd name="connsiteX386" fmla="*/ 2792781 w 3032161"/>
                <a:gd name="connsiteY386" fmla="*/ 730681 h 1160647"/>
                <a:gd name="connsiteX387" fmla="*/ 2792781 w 3032161"/>
                <a:gd name="connsiteY387" fmla="*/ 700416 h 1160647"/>
                <a:gd name="connsiteX388" fmla="*/ 2811021 w 3032161"/>
                <a:gd name="connsiteY388" fmla="*/ 700416 h 1160647"/>
                <a:gd name="connsiteX389" fmla="*/ 2811021 w 3032161"/>
                <a:gd name="connsiteY389" fmla="*/ 693931 h 1160647"/>
                <a:gd name="connsiteX390" fmla="*/ 2823181 w 3032161"/>
                <a:gd name="connsiteY390" fmla="*/ 693931 h 1160647"/>
                <a:gd name="connsiteX391" fmla="*/ 2823181 w 3032161"/>
                <a:gd name="connsiteY391" fmla="*/ 700416 h 1160647"/>
                <a:gd name="connsiteX392" fmla="*/ 2839395 w 3032161"/>
                <a:gd name="connsiteY392" fmla="*/ 700416 h 1160647"/>
                <a:gd name="connsiteX393" fmla="*/ 2839395 w 3032161"/>
                <a:gd name="connsiteY393" fmla="*/ 750137 h 1160647"/>
                <a:gd name="connsiteX394" fmla="*/ 2871822 w 3032161"/>
                <a:gd name="connsiteY394" fmla="*/ 750137 h 1160647"/>
                <a:gd name="connsiteX395" fmla="*/ 2871822 w 3032161"/>
                <a:gd name="connsiteY395" fmla="*/ 724196 h 1160647"/>
                <a:gd name="connsiteX396" fmla="*/ 2910329 w 3032161"/>
                <a:gd name="connsiteY396" fmla="*/ 724196 h 1160647"/>
                <a:gd name="connsiteX397" fmla="*/ 2910329 w 3032161"/>
                <a:gd name="connsiteY397" fmla="*/ 693931 h 1160647"/>
                <a:gd name="connsiteX398" fmla="*/ 2958970 w 3032161"/>
                <a:gd name="connsiteY398" fmla="*/ 693931 h 1160647"/>
                <a:gd name="connsiteX399" fmla="*/ 2958970 w 3032161"/>
                <a:gd name="connsiteY399" fmla="*/ 805087 h 1160647"/>
                <a:gd name="connsiteX400" fmla="*/ 2958970 w 3032161"/>
                <a:gd name="connsiteY400" fmla="*/ 818866 h 1160647"/>
                <a:gd name="connsiteX401" fmla="*/ 3031519 w 3032161"/>
                <a:gd name="connsiteY401" fmla="*/ 818866 h 1160647"/>
                <a:gd name="connsiteX402" fmla="*/ 3031520 w 3032161"/>
                <a:gd name="connsiteY402" fmla="*/ 1160647 h 1160647"/>
                <a:gd name="connsiteX403" fmla="*/ 2054 w 3032161"/>
                <a:gd name="connsiteY403" fmla="*/ 1158314 h 1160647"/>
                <a:gd name="connsiteX404" fmla="*/ 0 w 3032161"/>
                <a:gd name="connsiteY404" fmla="*/ 724196 h 1160647"/>
                <a:gd name="connsiteX405" fmla="*/ 20267 w 3032161"/>
                <a:gd name="connsiteY405" fmla="*/ 724196 h 1160647"/>
                <a:gd name="connsiteX406" fmla="*/ 20774 w 3032161"/>
                <a:gd name="connsiteY406" fmla="*/ 723115 h 1160647"/>
                <a:gd name="connsiteX407" fmla="*/ 24320 w 3032161"/>
                <a:gd name="connsiteY407" fmla="*/ 715549 h 1160647"/>
                <a:gd name="connsiteX408" fmla="*/ 26094 w 3032161"/>
                <a:gd name="connsiteY408" fmla="*/ 715819 h 1160647"/>
                <a:gd name="connsiteX409" fmla="*/ 38507 w 3032161"/>
                <a:gd name="connsiteY409" fmla="*/ 717710 h 1160647"/>
                <a:gd name="connsiteX410" fmla="*/ 39014 w 3032161"/>
                <a:gd name="connsiteY410" fmla="*/ 719062 h 1160647"/>
                <a:gd name="connsiteX411" fmla="*/ 42560 w 3032161"/>
                <a:gd name="connsiteY411" fmla="*/ 728519 h 1160647"/>
                <a:gd name="connsiteX412" fmla="*/ 68907 w 3032161"/>
                <a:gd name="connsiteY412" fmla="*/ 730681 h 1160647"/>
                <a:gd name="connsiteX413" fmla="*/ 68907 w 3032161"/>
                <a:gd name="connsiteY413" fmla="*/ 607460 h 1160647"/>
                <a:gd name="connsiteX414" fmla="*/ 70934 w 3032161"/>
                <a:gd name="connsiteY414" fmla="*/ 607460 h 1160647"/>
                <a:gd name="connsiteX415" fmla="*/ 85121 w 3032161"/>
                <a:gd name="connsiteY415" fmla="*/ 607460 h 1160647"/>
                <a:gd name="connsiteX416" fmla="*/ 85121 w 3032161"/>
                <a:gd name="connsiteY416" fmla="*/ 471268 h 1160647"/>
                <a:gd name="connsiteX417" fmla="*/ 86894 w 3032161"/>
                <a:gd name="connsiteY417" fmla="*/ 471268 h 1160647"/>
                <a:gd name="connsiteX418" fmla="*/ 99308 w 3032161"/>
                <a:gd name="connsiteY418" fmla="*/ 471268 h 1160647"/>
                <a:gd name="connsiteX419" fmla="*/ 99308 w 3032161"/>
                <a:gd name="connsiteY419" fmla="*/ 356694 h 1160647"/>
                <a:gd name="connsiteX420" fmla="*/ 103361 w 3032161"/>
                <a:gd name="connsiteY420" fmla="*/ 328590 h 1160647"/>
                <a:gd name="connsiteX421" fmla="*/ 105388 w 3032161"/>
                <a:gd name="connsiteY421" fmla="*/ 328590 h 1160647"/>
                <a:gd name="connsiteX422" fmla="*/ 119575 w 3032161"/>
                <a:gd name="connsiteY422" fmla="*/ 328590 h 1160647"/>
                <a:gd name="connsiteX423" fmla="*/ 156055 w 3032161"/>
                <a:gd name="connsiteY423" fmla="*/ 246443 h 1160647"/>
                <a:gd name="connsiteX424" fmla="*/ 160109 w 3032161"/>
                <a:gd name="connsiteY424" fmla="*/ 0 h 116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</a:cxnLst>
              <a:rect l="l" t="t" r="r" b="b"/>
              <a:pathLst>
                <a:path w="3032161" h="1160647">
                  <a:moveTo>
                    <a:pt x="160109" y="0"/>
                  </a:moveTo>
                  <a:cubicBezTo>
                    <a:pt x="160109" y="18"/>
                    <a:pt x="160125" y="2040"/>
                    <a:pt x="162135" y="246443"/>
                  </a:cubicBezTo>
                  <a:cubicBezTo>
                    <a:pt x="162147" y="246467"/>
                    <a:pt x="162792" y="247808"/>
                    <a:pt x="200642" y="326429"/>
                  </a:cubicBezTo>
                  <a:lnTo>
                    <a:pt x="202669" y="326429"/>
                  </a:lnTo>
                  <a:lnTo>
                    <a:pt x="216856" y="326429"/>
                  </a:lnTo>
                  <a:lnTo>
                    <a:pt x="216856" y="350208"/>
                  </a:lnTo>
                  <a:cubicBezTo>
                    <a:pt x="216858" y="350214"/>
                    <a:pt x="216896" y="350272"/>
                    <a:pt x="217363" y="351019"/>
                  </a:cubicBezTo>
                  <a:lnTo>
                    <a:pt x="220909" y="356694"/>
                  </a:lnTo>
                  <a:lnTo>
                    <a:pt x="220909" y="471268"/>
                  </a:lnTo>
                  <a:lnTo>
                    <a:pt x="223189" y="471268"/>
                  </a:lnTo>
                  <a:lnTo>
                    <a:pt x="239150" y="471268"/>
                  </a:lnTo>
                  <a:lnTo>
                    <a:pt x="239150" y="611783"/>
                  </a:lnTo>
                  <a:cubicBezTo>
                    <a:pt x="239160" y="611782"/>
                    <a:pt x="239272" y="611761"/>
                    <a:pt x="240670" y="611513"/>
                  </a:cubicBezTo>
                  <a:lnTo>
                    <a:pt x="251310" y="609622"/>
                  </a:lnTo>
                  <a:cubicBezTo>
                    <a:pt x="251310" y="609644"/>
                    <a:pt x="251280" y="610978"/>
                    <a:pt x="249283" y="698254"/>
                  </a:cubicBezTo>
                  <a:cubicBezTo>
                    <a:pt x="249293" y="698256"/>
                    <a:pt x="249404" y="698276"/>
                    <a:pt x="250803" y="698525"/>
                  </a:cubicBezTo>
                  <a:lnTo>
                    <a:pt x="261443" y="700416"/>
                  </a:lnTo>
                  <a:cubicBezTo>
                    <a:pt x="261445" y="700423"/>
                    <a:pt x="261465" y="700487"/>
                    <a:pt x="261696" y="701227"/>
                  </a:cubicBezTo>
                  <a:lnTo>
                    <a:pt x="263470" y="706902"/>
                  </a:lnTo>
                  <a:cubicBezTo>
                    <a:pt x="263472" y="706893"/>
                    <a:pt x="263517" y="706750"/>
                    <a:pt x="264230" y="704470"/>
                  </a:cubicBezTo>
                  <a:lnTo>
                    <a:pt x="269550" y="687446"/>
                  </a:lnTo>
                  <a:lnTo>
                    <a:pt x="271323" y="687446"/>
                  </a:lnTo>
                  <a:lnTo>
                    <a:pt x="283737" y="687446"/>
                  </a:lnTo>
                  <a:lnTo>
                    <a:pt x="283737" y="719872"/>
                  </a:lnTo>
                  <a:cubicBezTo>
                    <a:pt x="283743" y="719877"/>
                    <a:pt x="283820" y="719917"/>
                    <a:pt x="284750" y="720413"/>
                  </a:cubicBezTo>
                  <a:lnTo>
                    <a:pt x="291844" y="724196"/>
                  </a:lnTo>
                  <a:lnTo>
                    <a:pt x="291844" y="725547"/>
                  </a:lnTo>
                  <a:lnTo>
                    <a:pt x="291844" y="735005"/>
                  </a:lnTo>
                  <a:lnTo>
                    <a:pt x="336431" y="735005"/>
                  </a:lnTo>
                  <a:lnTo>
                    <a:pt x="336431" y="736086"/>
                  </a:lnTo>
                  <a:lnTo>
                    <a:pt x="336431" y="743652"/>
                  </a:lnTo>
                  <a:lnTo>
                    <a:pt x="338457" y="743652"/>
                  </a:lnTo>
                  <a:lnTo>
                    <a:pt x="352644" y="743652"/>
                  </a:lnTo>
                  <a:lnTo>
                    <a:pt x="352644" y="713387"/>
                  </a:lnTo>
                  <a:lnTo>
                    <a:pt x="397231" y="713387"/>
                  </a:lnTo>
                  <a:lnTo>
                    <a:pt x="397231" y="712036"/>
                  </a:lnTo>
                  <a:lnTo>
                    <a:pt x="397231" y="702578"/>
                  </a:lnTo>
                  <a:lnTo>
                    <a:pt x="398245" y="702578"/>
                  </a:lnTo>
                  <a:lnTo>
                    <a:pt x="405338" y="702578"/>
                  </a:lnTo>
                  <a:lnTo>
                    <a:pt x="405338" y="700687"/>
                  </a:lnTo>
                  <a:lnTo>
                    <a:pt x="405338" y="687446"/>
                  </a:lnTo>
                  <a:lnTo>
                    <a:pt x="406098" y="687446"/>
                  </a:lnTo>
                  <a:lnTo>
                    <a:pt x="411418" y="687446"/>
                  </a:lnTo>
                  <a:lnTo>
                    <a:pt x="411418" y="686365"/>
                  </a:lnTo>
                  <a:lnTo>
                    <a:pt x="411418" y="678798"/>
                  </a:lnTo>
                  <a:lnTo>
                    <a:pt x="413445" y="678798"/>
                  </a:lnTo>
                  <a:lnTo>
                    <a:pt x="427632" y="678798"/>
                  </a:lnTo>
                  <a:lnTo>
                    <a:pt x="427632" y="679879"/>
                  </a:lnTo>
                  <a:lnTo>
                    <a:pt x="427632" y="687446"/>
                  </a:lnTo>
                  <a:lnTo>
                    <a:pt x="449925" y="687446"/>
                  </a:lnTo>
                  <a:lnTo>
                    <a:pt x="449925" y="685554"/>
                  </a:lnTo>
                  <a:lnTo>
                    <a:pt x="449925" y="672313"/>
                  </a:lnTo>
                  <a:lnTo>
                    <a:pt x="451699" y="672313"/>
                  </a:lnTo>
                  <a:lnTo>
                    <a:pt x="464112" y="672313"/>
                  </a:lnTo>
                  <a:lnTo>
                    <a:pt x="464112" y="696093"/>
                  </a:lnTo>
                  <a:lnTo>
                    <a:pt x="465126" y="696093"/>
                  </a:lnTo>
                  <a:lnTo>
                    <a:pt x="472219" y="696093"/>
                  </a:lnTo>
                  <a:lnTo>
                    <a:pt x="472219" y="695012"/>
                  </a:lnTo>
                  <a:lnTo>
                    <a:pt x="472219" y="687446"/>
                  </a:lnTo>
                  <a:lnTo>
                    <a:pt x="473992" y="687446"/>
                  </a:lnTo>
                  <a:lnTo>
                    <a:pt x="486406" y="687446"/>
                  </a:lnTo>
                  <a:lnTo>
                    <a:pt x="486406" y="713387"/>
                  </a:lnTo>
                  <a:lnTo>
                    <a:pt x="488433" y="713387"/>
                  </a:lnTo>
                  <a:lnTo>
                    <a:pt x="502619" y="713387"/>
                  </a:lnTo>
                  <a:lnTo>
                    <a:pt x="502619" y="715008"/>
                  </a:lnTo>
                  <a:lnTo>
                    <a:pt x="502619" y="726358"/>
                  </a:lnTo>
                  <a:lnTo>
                    <a:pt x="503379" y="726358"/>
                  </a:lnTo>
                  <a:lnTo>
                    <a:pt x="508700" y="726358"/>
                  </a:lnTo>
                  <a:lnTo>
                    <a:pt x="508700" y="725547"/>
                  </a:lnTo>
                  <a:lnTo>
                    <a:pt x="508700" y="719872"/>
                  </a:lnTo>
                  <a:lnTo>
                    <a:pt x="539100" y="719872"/>
                  </a:lnTo>
                  <a:lnTo>
                    <a:pt x="539100" y="743652"/>
                  </a:lnTo>
                  <a:lnTo>
                    <a:pt x="540113" y="743652"/>
                  </a:lnTo>
                  <a:lnTo>
                    <a:pt x="547207" y="743652"/>
                  </a:lnTo>
                  <a:lnTo>
                    <a:pt x="547207" y="744733"/>
                  </a:lnTo>
                  <a:lnTo>
                    <a:pt x="547207" y="752299"/>
                  </a:lnTo>
                  <a:lnTo>
                    <a:pt x="547967" y="752299"/>
                  </a:lnTo>
                  <a:lnTo>
                    <a:pt x="553287" y="752299"/>
                  </a:lnTo>
                  <a:lnTo>
                    <a:pt x="553287" y="750137"/>
                  </a:lnTo>
                  <a:lnTo>
                    <a:pt x="553287" y="735005"/>
                  </a:lnTo>
                  <a:lnTo>
                    <a:pt x="554300" y="735005"/>
                  </a:lnTo>
                  <a:lnTo>
                    <a:pt x="561394" y="735005"/>
                  </a:lnTo>
                  <a:lnTo>
                    <a:pt x="561394" y="736086"/>
                  </a:lnTo>
                  <a:lnTo>
                    <a:pt x="561394" y="743652"/>
                  </a:lnTo>
                  <a:lnTo>
                    <a:pt x="566714" y="741659"/>
                  </a:lnTo>
                  <a:cubicBezTo>
                    <a:pt x="567474" y="741287"/>
                    <a:pt x="567474" y="741085"/>
                    <a:pt x="567474" y="740679"/>
                  </a:cubicBezTo>
                  <a:lnTo>
                    <a:pt x="567474" y="735005"/>
                  </a:lnTo>
                  <a:lnTo>
                    <a:pt x="605981" y="735005"/>
                  </a:lnTo>
                  <a:lnTo>
                    <a:pt x="605981" y="758784"/>
                  </a:lnTo>
                  <a:lnTo>
                    <a:pt x="608007" y="758784"/>
                  </a:lnTo>
                  <a:lnTo>
                    <a:pt x="622194" y="758784"/>
                  </a:lnTo>
                  <a:lnTo>
                    <a:pt x="622194" y="759865"/>
                  </a:lnTo>
                  <a:lnTo>
                    <a:pt x="622194" y="767431"/>
                  </a:lnTo>
                  <a:lnTo>
                    <a:pt x="623968" y="767431"/>
                  </a:lnTo>
                  <a:lnTo>
                    <a:pt x="636381" y="767431"/>
                  </a:lnTo>
                  <a:lnTo>
                    <a:pt x="636381" y="743652"/>
                  </a:lnTo>
                  <a:lnTo>
                    <a:pt x="637394" y="743652"/>
                  </a:lnTo>
                  <a:lnTo>
                    <a:pt x="644488" y="743652"/>
                  </a:lnTo>
                  <a:lnTo>
                    <a:pt x="644488" y="711225"/>
                  </a:lnTo>
                  <a:lnTo>
                    <a:pt x="645501" y="711225"/>
                  </a:lnTo>
                  <a:lnTo>
                    <a:pt x="652595" y="711225"/>
                  </a:lnTo>
                  <a:lnTo>
                    <a:pt x="652595" y="709334"/>
                  </a:lnTo>
                  <a:lnTo>
                    <a:pt x="652595" y="696093"/>
                  </a:lnTo>
                  <a:cubicBezTo>
                    <a:pt x="650568" y="696093"/>
                    <a:pt x="650568" y="696093"/>
                    <a:pt x="651328" y="694471"/>
                  </a:cubicBezTo>
                  <a:lnTo>
                    <a:pt x="656648" y="683122"/>
                  </a:lnTo>
                  <a:cubicBezTo>
                    <a:pt x="656653" y="683139"/>
                    <a:pt x="656848" y="683813"/>
                    <a:pt x="664755" y="711225"/>
                  </a:cubicBezTo>
                  <a:lnTo>
                    <a:pt x="665515" y="711225"/>
                  </a:lnTo>
                  <a:lnTo>
                    <a:pt x="670835" y="711225"/>
                  </a:lnTo>
                  <a:lnTo>
                    <a:pt x="670835" y="605298"/>
                  </a:lnTo>
                  <a:lnTo>
                    <a:pt x="672355" y="605298"/>
                  </a:lnTo>
                  <a:lnTo>
                    <a:pt x="682995" y="605298"/>
                  </a:lnTo>
                  <a:lnTo>
                    <a:pt x="682995" y="557739"/>
                  </a:lnTo>
                  <a:lnTo>
                    <a:pt x="709342" y="557739"/>
                  </a:lnTo>
                  <a:lnTo>
                    <a:pt x="709342" y="536121"/>
                  </a:lnTo>
                  <a:lnTo>
                    <a:pt x="743796" y="536121"/>
                  </a:lnTo>
                  <a:lnTo>
                    <a:pt x="743796" y="538553"/>
                  </a:lnTo>
                  <a:lnTo>
                    <a:pt x="743796" y="555577"/>
                  </a:lnTo>
                  <a:lnTo>
                    <a:pt x="746076" y="555577"/>
                  </a:lnTo>
                  <a:lnTo>
                    <a:pt x="762036" y="555577"/>
                  </a:lnTo>
                  <a:lnTo>
                    <a:pt x="762036" y="603136"/>
                  </a:lnTo>
                  <a:lnTo>
                    <a:pt x="763049" y="603136"/>
                  </a:lnTo>
                  <a:lnTo>
                    <a:pt x="770143" y="603136"/>
                  </a:lnTo>
                  <a:lnTo>
                    <a:pt x="784330" y="607460"/>
                  </a:lnTo>
                  <a:lnTo>
                    <a:pt x="784330" y="646372"/>
                  </a:lnTo>
                  <a:lnTo>
                    <a:pt x="785343" y="646372"/>
                  </a:lnTo>
                  <a:lnTo>
                    <a:pt x="792436" y="646372"/>
                  </a:lnTo>
                  <a:lnTo>
                    <a:pt x="792436" y="647993"/>
                  </a:lnTo>
                  <a:lnTo>
                    <a:pt x="792436" y="659342"/>
                  </a:lnTo>
                  <a:lnTo>
                    <a:pt x="794463" y="659342"/>
                  </a:lnTo>
                  <a:lnTo>
                    <a:pt x="808650" y="659342"/>
                  </a:lnTo>
                  <a:lnTo>
                    <a:pt x="814730" y="665828"/>
                  </a:lnTo>
                  <a:lnTo>
                    <a:pt x="814730" y="687446"/>
                  </a:lnTo>
                  <a:lnTo>
                    <a:pt x="817010" y="687446"/>
                  </a:lnTo>
                  <a:lnTo>
                    <a:pt x="832970" y="687446"/>
                  </a:lnTo>
                  <a:lnTo>
                    <a:pt x="832970" y="688526"/>
                  </a:lnTo>
                  <a:lnTo>
                    <a:pt x="832970" y="696093"/>
                  </a:lnTo>
                  <a:lnTo>
                    <a:pt x="834237" y="696093"/>
                  </a:lnTo>
                  <a:lnTo>
                    <a:pt x="843104" y="696093"/>
                  </a:lnTo>
                  <a:lnTo>
                    <a:pt x="843104" y="698254"/>
                  </a:lnTo>
                  <a:lnTo>
                    <a:pt x="843104" y="713387"/>
                  </a:lnTo>
                  <a:cubicBezTo>
                    <a:pt x="847157" y="713387"/>
                    <a:pt x="847157" y="713387"/>
                    <a:pt x="847157" y="711495"/>
                  </a:cubicBezTo>
                  <a:lnTo>
                    <a:pt x="847157" y="698254"/>
                  </a:lnTo>
                  <a:lnTo>
                    <a:pt x="848170" y="698254"/>
                  </a:lnTo>
                  <a:lnTo>
                    <a:pt x="855264" y="698254"/>
                  </a:lnTo>
                  <a:lnTo>
                    <a:pt x="855264" y="699876"/>
                  </a:lnTo>
                  <a:lnTo>
                    <a:pt x="855264" y="711225"/>
                  </a:lnTo>
                  <a:lnTo>
                    <a:pt x="856024" y="711225"/>
                  </a:lnTo>
                  <a:lnTo>
                    <a:pt x="861344" y="711225"/>
                  </a:lnTo>
                  <a:cubicBezTo>
                    <a:pt x="861344" y="706902"/>
                    <a:pt x="861344" y="706902"/>
                    <a:pt x="909984" y="706902"/>
                  </a:cubicBezTo>
                  <a:lnTo>
                    <a:pt x="909984" y="708253"/>
                  </a:lnTo>
                  <a:lnTo>
                    <a:pt x="909984" y="717710"/>
                  </a:lnTo>
                  <a:lnTo>
                    <a:pt x="910744" y="717710"/>
                  </a:lnTo>
                  <a:lnTo>
                    <a:pt x="916065" y="717710"/>
                  </a:lnTo>
                  <a:lnTo>
                    <a:pt x="916065" y="719872"/>
                  </a:lnTo>
                  <a:lnTo>
                    <a:pt x="916065" y="735005"/>
                  </a:lnTo>
                  <a:cubicBezTo>
                    <a:pt x="916073" y="735001"/>
                    <a:pt x="916189" y="734923"/>
                    <a:pt x="918091" y="733654"/>
                  </a:cubicBezTo>
                  <a:lnTo>
                    <a:pt x="932278" y="724196"/>
                  </a:lnTo>
                  <a:cubicBezTo>
                    <a:pt x="932280" y="724177"/>
                    <a:pt x="932411" y="723302"/>
                    <a:pt x="938358" y="683122"/>
                  </a:cubicBezTo>
                  <a:cubicBezTo>
                    <a:pt x="938367" y="683120"/>
                    <a:pt x="938436" y="683094"/>
                    <a:pt x="939118" y="682852"/>
                  </a:cubicBezTo>
                  <a:lnTo>
                    <a:pt x="944438" y="680960"/>
                  </a:lnTo>
                  <a:cubicBezTo>
                    <a:pt x="944438" y="680944"/>
                    <a:pt x="944471" y="679883"/>
                    <a:pt x="946465" y="611783"/>
                  </a:cubicBezTo>
                  <a:cubicBezTo>
                    <a:pt x="946465" y="611801"/>
                    <a:pt x="946498" y="612892"/>
                    <a:pt x="948492" y="680960"/>
                  </a:cubicBezTo>
                  <a:cubicBezTo>
                    <a:pt x="948501" y="680963"/>
                    <a:pt x="948572" y="680988"/>
                    <a:pt x="949252" y="681230"/>
                  </a:cubicBezTo>
                  <a:lnTo>
                    <a:pt x="954572" y="683122"/>
                  </a:lnTo>
                  <a:lnTo>
                    <a:pt x="954572" y="596651"/>
                  </a:lnTo>
                  <a:cubicBezTo>
                    <a:pt x="958625" y="596651"/>
                    <a:pt x="958625" y="596651"/>
                    <a:pt x="958625" y="564224"/>
                  </a:cubicBezTo>
                  <a:lnTo>
                    <a:pt x="997132" y="564224"/>
                  </a:lnTo>
                  <a:lnTo>
                    <a:pt x="997132" y="596651"/>
                  </a:lnTo>
                  <a:lnTo>
                    <a:pt x="997892" y="596651"/>
                  </a:lnTo>
                  <a:lnTo>
                    <a:pt x="1003212" y="596651"/>
                  </a:lnTo>
                  <a:lnTo>
                    <a:pt x="1003212" y="514503"/>
                  </a:lnTo>
                  <a:lnTo>
                    <a:pt x="1004986" y="514503"/>
                  </a:lnTo>
                  <a:lnTo>
                    <a:pt x="1017399" y="514503"/>
                  </a:lnTo>
                  <a:lnTo>
                    <a:pt x="1017399" y="512612"/>
                  </a:lnTo>
                  <a:lnTo>
                    <a:pt x="1017399" y="499371"/>
                  </a:lnTo>
                  <a:lnTo>
                    <a:pt x="1039693" y="499371"/>
                  </a:lnTo>
                  <a:lnTo>
                    <a:pt x="1039693" y="498290"/>
                  </a:lnTo>
                  <a:lnTo>
                    <a:pt x="1039693" y="490724"/>
                  </a:lnTo>
                  <a:lnTo>
                    <a:pt x="1041466" y="490724"/>
                  </a:lnTo>
                  <a:lnTo>
                    <a:pt x="1053880" y="490724"/>
                  </a:lnTo>
                  <a:lnTo>
                    <a:pt x="1053880" y="491805"/>
                  </a:lnTo>
                  <a:lnTo>
                    <a:pt x="1053880" y="499371"/>
                  </a:lnTo>
                  <a:lnTo>
                    <a:pt x="1054640" y="499371"/>
                  </a:lnTo>
                  <a:lnTo>
                    <a:pt x="1059960" y="499371"/>
                  </a:lnTo>
                  <a:lnTo>
                    <a:pt x="1070093" y="495047"/>
                  </a:lnTo>
                  <a:lnTo>
                    <a:pt x="1074146" y="498290"/>
                  </a:lnTo>
                  <a:lnTo>
                    <a:pt x="1074146" y="490724"/>
                  </a:lnTo>
                  <a:lnTo>
                    <a:pt x="1076426" y="490724"/>
                  </a:lnTo>
                  <a:lnTo>
                    <a:pt x="1092387" y="490724"/>
                  </a:lnTo>
                  <a:lnTo>
                    <a:pt x="1092387" y="491805"/>
                  </a:lnTo>
                  <a:lnTo>
                    <a:pt x="1092387" y="499371"/>
                  </a:lnTo>
                  <a:lnTo>
                    <a:pt x="1122787" y="499371"/>
                  </a:lnTo>
                  <a:lnTo>
                    <a:pt x="1122787" y="500992"/>
                  </a:lnTo>
                  <a:lnTo>
                    <a:pt x="1122787" y="512342"/>
                  </a:lnTo>
                  <a:lnTo>
                    <a:pt x="1149134" y="512342"/>
                  </a:lnTo>
                  <a:lnTo>
                    <a:pt x="1149134" y="542606"/>
                  </a:lnTo>
                  <a:lnTo>
                    <a:pt x="1149894" y="542606"/>
                  </a:lnTo>
                  <a:lnTo>
                    <a:pt x="1155214" y="542606"/>
                  </a:lnTo>
                  <a:lnTo>
                    <a:pt x="1155214" y="543687"/>
                  </a:lnTo>
                  <a:lnTo>
                    <a:pt x="1155214" y="551254"/>
                  </a:lnTo>
                  <a:cubicBezTo>
                    <a:pt x="1159268" y="551254"/>
                    <a:pt x="1159268" y="551254"/>
                    <a:pt x="1159268" y="581518"/>
                  </a:cubicBezTo>
                  <a:lnTo>
                    <a:pt x="1160028" y="581518"/>
                  </a:lnTo>
                  <a:lnTo>
                    <a:pt x="1165348" y="581518"/>
                  </a:lnTo>
                  <a:lnTo>
                    <a:pt x="1165348" y="582329"/>
                  </a:lnTo>
                  <a:lnTo>
                    <a:pt x="1165348" y="588004"/>
                  </a:lnTo>
                  <a:lnTo>
                    <a:pt x="1166361" y="588004"/>
                  </a:lnTo>
                  <a:lnTo>
                    <a:pt x="1173454" y="588004"/>
                  </a:lnTo>
                  <a:lnTo>
                    <a:pt x="1173454" y="618269"/>
                  </a:lnTo>
                  <a:lnTo>
                    <a:pt x="1175481" y="618269"/>
                  </a:lnTo>
                  <a:lnTo>
                    <a:pt x="1189668" y="618269"/>
                  </a:lnTo>
                  <a:lnTo>
                    <a:pt x="1189668" y="642048"/>
                  </a:lnTo>
                  <a:cubicBezTo>
                    <a:pt x="1191695" y="642048"/>
                    <a:pt x="1191695" y="642048"/>
                    <a:pt x="1191695" y="643669"/>
                  </a:cubicBezTo>
                  <a:lnTo>
                    <a:pt x="1191695" y="655019"/>
                  </a:lnTo>
                  <a:lnTo>
                    <a:pt x="1192455" y="655019"/>
                  </a:lnTo>
                  <a:lnTo>
                    <a:pt x="1197775" y="655019"/>
                  </a:lnTo>
                  <a:lnTo>
                    <a:pt x="1197775" y="678798"/>
                  </a:lnTo>
                  <a:lnTo>
                    <a:pt x="1199041" y="678798"/>
                  </a:lnTo>
                  <a:lnTo>
                    <a:pt x="1207908" y="678798"/>
                  </a:lnTo>
                  <a:cubicBezTo>
                    <a:pt x="1209935" y="680960"/>
                    <a:pt x="1209935" y="680960"/>
                    <a:pt x="1209935" y="682852"/>
                  </a:cubicBezTo>
                  <a:lnTo>
                    <a:pt x="1209935" y="696093"/>
                  </a:lnTo>
                  <a:cubicBezTo>
                    <a:pt x="1209940" y="696086"/>
                    <a:pt x="1210027" y="695979"/>
                    <a:pt x="1211455" y="694201"/>
                  </a:cubicBezTo>
                  <a:lnTo>
                    <a:pt x="1222095" y="680960"/>
                  </a:lnTo>
                  <a:lnTo>
                    <a:pt x="1250469" y="680960"/>
                  </a:lnTo>
                  <a:lnTo>
                    <a:pt x="1250469" y="767431"/>
                  </a:lnTo>
                  <a:lnTo>
                    <a:pt x="1251229" y="767431"/>
                  </a:lnTo>
                  <a:lnTo>
                    <a:pt x="1256549" y="767431"/>
                  </a:lnTo>
                  <a:cubicBezTo>
                    <a:pt x="1256553" y="767423"/>
                    <a:pt x="1256612" y="767323"/>
                    <a:pt x="1257309" y="766080"/>
                  </a:cubicBezTo>
                  <a:lnTo>
                    <a:pt x="1262629" y="756622"/>
                  </a:lnTo>
                  <a:lnTo>
                    <a:pt x="1262629" y="758514"/>
                  </a:lnTo>
                  <a:lnTo>
                    <a:pt x="1262629" y="771755"/>
                  </a:lnTo>
                  <a:cubicBezTo>
                    <a:pt x="1266682" y="771755"/>
                    <a:pt x="1266682" y="771755"/>
                    <a:pt x="1266682" y="726358"/>
                  </a:cubicBezTo>
                  <a:lnTo>
                    <a:pt x="1267442" y="726358"/>
                  </a:lnTo>
                  <a:lnTo>
                    <a:pt x="1272762" y="726358"/>
                  </a:lnTo>
                  <a:lnTo>
                    <a:pt x="1272762" y="661504"/>
                  </a:lnTo>
                  <a:lnTo>
                    <a:pt x="1273776" y="661504"/>
                  </a:lnTo>
                  <a:lnTo>
                    <a:pt x="1280869" y="661504"/>
                  </a:lnTo>
                  <a:cubicBezTo>
                    <a:pt x="1280875" y="661483"/>
                    <a:pt x="1281139" y="660543"/>
                    <a:pt x="1293029" y="618269"/>
                  </a:cubicBezTo>
                  <a:lnTo>
                    <a:pt x="1294296" y="618269"/>
                  </a:lnTo>
                  <a:lnTo>
                    <a:pt x="1303163" y="618269"/>
                  </a:lnTo>
                  <a:cubicBezTo>
                    <a:pt x="1303168" y="618292"/>
                    <a:pt x="1303394" y="619258"/>
                    <a:pt x="1313296" y="661504"/>
                  </a:cubicBezTo>
                  <a:lnTo>
                    <a:pt x="1314309" y="661504"/>
                  </a:lnTo>
                  <a:lnTo>
                    <a:pt x="1321403" y="661504"/>
                  </a:lnTo>
                  <a:lnTo>
                    <a:pt x="1321403" y="700416"/>
                  </a:lnTo>
                  <a:lnTo>
                    <a:pt x="1323176" y="700416"/>
                  </a:lnTo>
                  <a:lnTo>
                    <a:pt x="1335590" y="700416"/>
                  </a:lnTo>
                  <a:lnTo>
                    <a:pt x="1335590" y="702578"/>
                  </a:lnTo>
                  <a:lnTo>
                    <a:pt x="1335590" y="717710"/>
                  </a:lnTo>
                  <a:cubicBezTo>
                    <a:pt x="1339643" y="717710"/>
                    <a:pt x="1339643" y="717710"/>
                    <a:pt x="1339643" y="715549"/>
                  </a:cubicBezTo>
                  <a:lnTo>
                    <a:pt x="1339643" y="700416"/>
                  </a:lnTo>
                  <a:lnTo>
                    <a:pt x="1341163" y="700416"/>
                  </a:lnTo>
                  <a:lnTo>
                    <a:pt x="1351803" y="700416"/>
                  </a:lnTo>
                  <a:lnTo>
                    <a:pt x="1351803" y="702037"/>
                  </a:lnTo>
                  <a:lnTo>
                    <a:pt x="1351803" y="713387"/>
                  </a:lnTo>
                  <a:lnTo>
                    <a:pt x="1382204" y="713387"/>
                  </a:lnTo>
                  <a:lnTo>
                    <a:pt x="1382204" y="676637"/>
                  </a:lnTo>
                  <a:lnTo>
                    <a:pt x="1383470" y="676637"/>
                  </a:lnTo>
                  <a:lnTo>
                    <a:pt x="1392337" y="676637"/>
                  </a:lnTo>
                  <a:lnTo>
                    <a:pt x="1392337" y="698254"/>
                  </a:lnTo>
                  <a:cubicBezTo>
                    <a:pt x="1394364" y="698254"/>
                    <a:pt x="1394364" y="698254"/>
                    <a:pt x="1394364" y="665828"/>
                  </a:cubicBezTo>
                  <a:lnTo>
                    <a:pt x="1416657" y="665828"/>
                  </a:lnTo>
                  <a:lnTo>
                    <a:pt x="1416657" y="664206"/>
                  </a:lnTo>
                  <a:lnTo>
                    <a:pt x="1416657" y="652857"/>
                  </a:lnTo>
                  <a:lnTo>
                    <a:pt x="1417417" y="652857"/>
                  </a:lnTo>
                  <a:lnTo>
                    <a:pt x="1422737" y="652857"/>
                  </a:lnTo>
                  <a:lnTo>
                    <a:pt x="1422737" y="650966"/>
                  </a:lnTo>
                  <a:lnTo>
                    <a:pt x="1422737" y="637725"/>
                  </a:lnTo>
                  <a:lnTo>
                    <a:pt x="1426791" y="644210"/>
                  </a:lnTo>
                  <a:lnTo>
                    <a:pt x="1429071" y="644210"/>
                  </a:lnTo>
                  <a:lnTo>
                    <a:pt x="1445031" y="644210"/>
                  </a:lnTo>
                  <a:lnTo>
                    <a:pt x="1445031" y="643399"/>
                  </a:lnTo>
                  <a:lnTo>
                    <a:pt x="1445031" y="637725"/>
                  </a:lnTo>
                  <a:lnTo>
                    <a:pt x="1445791" y="637725"/>
                  </a:lnTo>
                  <a:lnTo>
                    <a:pt x="1451111" y="637725"/>
                  </a:lnTo>
                  <a:lnTo>
                    <a:pt x="1451111" y="639076"/>
                  </a:lnTo>
                  <a:lnTo>
                    <a:pt x="1451111" y="648534"/>
                  </a:lnTo>
                  <a:lnTo>
                    <a:pt x="1489618" y="648534"/>
                  </a:lnTo>
                  <a:lnTo>
                    <a:pt x="1489618" y="786887"/>
                  </a:lnTo>
                  <a:lnTo>
                    <a:pt x="1491138" y="786887"/>
                  </a:lnTo>
                  <a:lnTo>
                    <a:pt x="1501778" y="786887"/>
                  </a:lnTo>
                  <a:lnTo>
                    <a:pt x="1501778" y="773917"/>
                  </a:lnTo>
                  <a:lnTo>
                    <a:pt x="1505832" y="773917"/>
                  </a:lnTo>
                  <a:lnTo>
                    <a:pt x="1505832" y="786887"/>
                  </a:lnTo>
                  <a:lnTo>
                    <a:pt x="1536232" y="786887"/>
                  </a:lnTo>
                  <a:lnTo>
                    <a:pt x="1536232" y="756622"/>
                  </a:lnTo>
                  <a:lnTo>
                    <a:pt x="1548392" y="756622"/>
                  </a:lnTo>
                  <a:lnTo>
                    <a:pt x="1560552" y="754461"/>
                  </a:lnTo>
                  <a:cubicBezTo>
                    <a:pt x="1562579" y="754461"/>
                    <a:pt x="1562579" y="756622"/>
                    <a:pt x="1564606" y="756622"/>
                  </a:cubicBezTo>
                  <a:lnTo>
                    <a:pt x="1574739" y="756622"/>
                  </a:lnTo>
                  <a:lnTo>
                    <a:pt x="1574739" y="786887"/>
                  </a:lnTo>
                  <a:lnTo>
                    <a:pt x="1582846" y="786887"/>
                  </a:lnTo>
                  <a:lnTo>
                    <a:pt x="1582846" y="804182"/>
                  </a:lnTo>
                  <a:lnTo>
                    <a:pt x="1592182" y="805087"/>
                  </a:lnTo>
                  <a:lnTo>
                    <a:pt x="1605140" y="805087"/>
                  </a:lnTo>
                  <a:lnTo>
                    <a:pt x="1605140" y="789049"/>
                  </a:lnTo>
                  <a:lnTo>
                    <a:pt x="1673096" y="789049"/>
                  </a:lnTo>
                  <a:lnTo>
                    <a:pt x="1673096" y="703796"/>
                  </a:lnTo>
                  <a:lnTo>
                    <a:pt x="1745104" y="703796"/>
                  </a:lnTo>
                  <a:lnTo>
                    <a:pt x="1745104" y="782564"/>
                  </a:lnTo>
                  <a:lnTo>
                    <a:pt x="1747008" y="782564"/>
                  </a:lnTo>
                  <a:lnTo>
                    <a:pt x="1748250" y="805087"/>
                  </a:lnTo>
                  <a:lnTo>
                    <a:pt x="1757926" y="805087"/>
                  </a:lnTo>
                  <a:cubicBezTo>
                    <a:pt x="1758462" y="797873"/>
                    <a:pt x="1759168" y="790219"/>
                    <a:pt x="1759168" y="782564"/>
                  </a:cubicBezTo>
                  <a:lnTo>
                    <a:pt x="1765248" y="782564"/>
                  </a:lnTo>
                  <a:lnTo>
                    <a:pt x="1766490" y="805087"/>
                  </a:lnTo>
                  <a:lnTo>
                    <a:pt x="1817112" y="805087"/>
                  </a:lnTo>
                  <a:lnTo>
                    <a:pt x="1817112" y="642059"/>
                  </a:lnTo>
                  <a:lnTo>
                    <a:pt x="2014439" y="642059"/>
                  </a:lnTo>
                  <a:lnTo>
                    <a:pt x="2014439" y="805087"/>
                  </a:lnTo>
                  <a:lnTo>
                    <a:pt x="2033136" y="805087"/>
                  </a:lnTo>
                  <a:lnTo>
                    <a:pt x="2033136" y="722394"/>
                  </a:lnTo>
                  <a:lnTo>
                    <a:pt x="2128256" y="722394"/>
                  </a:lnTo>
                  <a:cubicBezTo>
                    <a:pt x="2132331" y="616373"/>
                    <a:pt x="2135709" y="510899"/>
                    <a:pt x="2140186" y="404253"/>
                  </a:cubicBezTo>
                  <a:cubicBezTo>
                    <a:pt x="2130053" y="404253"/>
                    <a:pt x="2105733" y="391282"/>
                    <a:pt x="2128026" y="382635"/>
                  </a:cubicBezTo>
                  <a:cubicBezTo>
                    <a:pt x="2125999" y="380473"/>
                    <a:pt x="2123973" y="378311"/>
                    <a:pt x="2121946" y="378311"/>
                  </a:cubicBezTo>
                  <a:cubicBezTo>
                    <a:pt x="2121946" y="365341"/>
                    <a:pt x="2119919" y="363179"/>
                    <a:pt x="2130053" y="354532"/>
                  </a:cubicBezTo>
                  <a:lnTo>
                    <a:pt x="2130053" y="337238"/>
                  </a:lnTo>
                  <a:lnTo>
                    <a:pt x="2144240" y="337238"/>
                  </a:lnTo>
                  <a:lnTo>
                    <a:pt x="2144240" y="315620"/>
                  </a:lnTo>
                  <a:cubicBezTo>
                    <a:pt x="2144240" y="313458"/>
                    <a:pt x="2146266" y="313458"/>
                    <a:pt x="2146266" y="311296"/>
                  </a:cubicBezTo>
                  <a:lnTo>
                    <a:pt x="2146266" y="233472"/>
                  </a:lnTo>
                  <a:cubicBezTo>
                    <a:pt x="2146266" y="231310"/>
                    <a:pt x="2144240" y="229149"/>
                    <a:pt x="2144240" y="226987"/>
                  </a:cubicBezTo>
                  <a:lnTo>
                    <a:pt x="2150320" y="220501"/>
                  </a:lnTo>
                  <a:lnTo>
                    <a:pt x="2150320" y="162133"/>
                  </a:lnTo>
                  <a:cubicBezTo>
                    <a:pt x="2150320" y="159972"/>
                    <a:pt x="2150320" y="159972"/>
                    <a:pt x="2152346" y="157810"/>
                  </a:cubicBezTo>
                  <a:lnTo>
                    <a:pt x="2152346" y="101604"/>
                  </a:lnTo>
                  <a:cubicBezTo>
                    <a:pt x="2154373" y="92957"/>
                    <a:pt x="2154373" y="88633"/>
                    <a:pt x="2154373" y="82148"/>
                  </a:cubicBezTo>
                  <a:cubicBezTo>
                    <a:pt x="2158427" y="88633"/>
                    <a:pt x="2158427" y="92957"/>
                    <a:pt x="2158427" y="99442"/>
                  </a:cubicBezTo>
                  <a:cubicBezTo>
                    <a:pt x="2160453" y="121060"/>
                    <a:pt x="2160453" y="140516"/>
                    <a:pt x="2160453" y="157810"/>
                  </a:cubicBezTo>
                  <a:cubicBezTo>
                    <a:pt x="2162480" y="181589"/>
                    <a:pt x="2162480" y="201045"/>
                    <a:pt x="2162480" y="220501"/>
                  </a:cubicBezTo>
                  <a:lnTo>
                    <a:pt x="2168560" y="226987"/>
                  </a:lnTo>
                  <a:cubicBezTo>
                    <a:pt x="2168560" y="229149"/>
                    <a:pt x="2166533" y="231310"/>
                    <a:pt x="2166533" y="233472"/>
                  </a:cubicBezTo>
                  <a:lnTo>
                    <a:pt x="2166533" y="311296"/>
                  </a:lnTo>
                  <a:cubicBezTo>
                    <a:pt x="2166533" y="313458"/>
                    <a:pt x="2168560" y="313458"/>
                    <a:pt x="2168560" y="315620"/>
                  </a:cubicBezTo>
                  <a:lnTo>
                    <a:pt x="2168560" y="337238"/>
                  </a:lnTo>
                  <a:lnTo>
                    <a:pt x="2182747" y="337238"/>
                  </a:lnTo>
                  <a:lnTo>
                    <a:pt x="2182747" y="354532"/>
                  </a:lnTo>
                  <a:cubicBezTo>
                    <a:pt x="2190854" y="363179"/>
                    <a:pt x="2190854" y="363179"/>
                    <a:pt x="2190854" y="378311"/>
                  </a:cubicBezTo>
                  <a:cubicBezTo>
                    <a:pt x="2188827" y="378311"/>
                    <a:pt x="2186800" y="380473"/>
                    <a:pt x="2184774" y="382635"/>
                  </a:cubicBezTo>
                  <a:cubicBezTo>
                    <a:pt x="2205040" y="393444"/>
                    <a:pt x="2180720" y="402091"/>
                    <a:pt x="2172613" y="404253"/>
                  </a:cubicBezTo>
                  <a:cubicBezTo>
                    <a:pt x="2174640" y="488562"/>
                    <a:pt x="2178693" y="572871"/>
                    <a:pt x="2180720" y="657181"/>
                  </a:cubicBezTo>
                  <a:lnTo>
                    <a:pt x="2245574" y="657181"/>
                  </a:lnTo>
                  <a:lnTo>
                    <a:pt x="2245574" y="732843"/>
                  </a:lnTo>
                  <a:lnTo>
                    <a:pt x="2253681" y="732843"/>
                  </a:lnTo>
                  <a:cubicBezTo>
                    <a:pt x="2253681" y="730681"/>
                    <a:pt x="2255708" y="728519"/>
                    <a:pt x="2255708" y="726358"/>
                  </a:cubicBezTo>
                  <a:lnTo>
                    <a:pt x="2261788" y="726358"/>
                  </a:lnTo>
                  <a:cubicBezTo>
                    <a:pt x="2261788" y="728519"/>
                    <a:pt x="2261788" y="730681"/>
                    <a:pt x="2263815" y="735005"/>
                  </a:cubicBezTo>
                  <a:lnTo>
                    <a:pt x="2275975" y="735005"/>
                  </a:lnTo>
                  <a:lnTo>
                    <a:pt x="2275975" y="728519"/>
                  </a:lnTo>
                  <a:lnTo>
                    <a:pt x="2298268" y="728519"/>
                  </a:lnTo>
                  <a:lnTo>
                    <a:pt x="2298268" y="735005"/>
                  </a:lnTo>
                  <a:lnTo>
                    <a:pt x="2318535" y="735005"/>
                  </a:lnTo>
                  <a:lnTo>
                    <a:pt x="2318535" y="780402"/>
                  </a:lnTo>
                  <a:lnTo>
                    <a:pt x="2332722" y="780402"/>
                  </a:lnTo>
                  <a:lnTo>
                    <a:pt x="2332722" y="767431"/>
                  </a:lnTo>
                  <a:lnTo>
                    <a:pt x="2348936" y="767431"/>
                  </a:lnTo>
                  <a:lnTo>
                    <a:pt x="2348936" y="588004"/>
                  </a:lnTo>
                  <a:lnTo>
                    <a:pt x="2355016" y="581518"/>
                  </a:lnTo>
                  <a:lnTo>
                    <a:pt x="2427977" y="581518"/>
                  </a:lnTo>
                  <a:lnTo>
                    <a:pt x="2427977" y="590166"/>
                  </a:lnTo>
                  <a:lnTo>
                    <a:pt x="2438110" y="590166"/>
                  </a:lnTo>
                  <a:lnTo>
                    <a:pt x="2438110" y="704740"/>
                  </a:lnTo>
                  <a:lnTo>
                    <a:pt x="2460404" y="704740"/>
                  </a:lnTo>
                  <a:lnTo>
                    <a:pt x="2460404" y="637725"/>
                  </a:lnTo>
                  <a:lnTo>
                    <a:pt x="2486751" y="637725"/>
                  </a:lnTo>
                  <a:cubicBezTo>
                    <a:pt x="2488777" y="637725"/>
                    <a:pt x="2488777" y="635563"/>
                    <a:pt x="2490804" y="633401"/>
                  </a:cubicBezTo>
                  <a:lnTo>
                    <a:pt x="2498911" y="633401"/>
                  </a:lnTo>
                  <a:cubicBezTo>
                    <a:pt x="2500937" y="635563"/>
                    <a:pt x="2500937" y="637725"/>
                    <a:pt x="2502964" y="637725"/>
                  </a:cubicBezTo>
                  <a:lnTo>
                    <a:pt x="2525258" y="637725"/>
                  </a:lnTo>
                  <a:lnTo>
                    <a:pt x="2525258" y="520989"/>
                  </a:lnTo>
                  <a:cubicBezTo>
                    <a:pt x="2525272" y="520986"/>
                    <a:pt x="2526139" y="520822"/>
                    <a:pt x="2582005" y="510180"/>
                  </a:cubicBezTo>
                  <a:lnTo>
                    <a:pt x="2582005" y="511261"/>
                  </a:lnTo>
                  <a:lnTo>
                    <a:pt x="2582005" y="518827"/>
                  </a:lnTo>
                  <a:lnTo>
                    <a:pt x="2608352" y="518827"/>
                  </a:lnTo>
                  <a:lnTo>
                    <a:pt x="2608352" y="773917"/>
                  </a:lnTo>
                  <a:lnTo>
                    <a:pt x="2630646" y="773917"/>
                  </a:lnTo>
                  <a:lnTo>
                    <a:pt x="2630646" y="769593"/>
                  </a:lnTo>
                  <a:lnTo>
                    <a:pt x="2642806" y="769593"/>
                  </a:lnTo>
                  <a:lnTo>
                    <a:pt x="2642806" y="773917"/>
                  </a:lnTo>
                  <a:lnTo>
                    <a:pt x="2667126" y="773917"/>
                  </a:lnTo>
                  <a:lnTo>
                    <a:pt x="2667126" y="760946"/>
                  </a:lnTo>
                  <a:lnTo>
                    <a:pt x="2695500" y="760946"/>
                  </a:lnTo>
                  <a:cubicBezTo>
                    <a:pt x="2699553" y="756622"/>
                    <a:pt x="2703607" y="756622"/>
                    <a:pt x="2707660" y="756622"/>
                  </a:cubicBezTo>
                  <a:cubicBezTo>
                    <a:pt x="2713740" y="760946"/>
                    <a:pt x="2721847" y="760946"/>
                    <a:pt x="2727927" y="760946"/>
                  </a:cubicBezTo>
                  <a:lnTo>
                    <a:pt x="2727927" y="743652"/>
                  </a:lnTo>
                  <a:lnTo>
                    <a:pt x="2736034" y="743652"/>
                  </a:lnTo>
                  <a:lnTo>
                    <a:pt x="2736034" y="730681"/>
                  </a:lnTo>
                  <a:lnTo>
                    <a:pt x="2792781" y="730681"/>
                  </a:lnTo>
                  <a:lnTo>
                    <a:pt x="2792781" y="700416"/>
                  </a:lnTo>
                  <a:lnTo>
                    <a:pt x="2811021" y="700416"/>
                  </a:lnTo>
                  <a:lnTo>
                    <a:pt x="2811021" y="693931"/>
                  </a:lnTo>
                  <a:lnTo>
                    <a:pt x="2823181" y="693931"/>
                  </a:lnTo>
                  <a:lnTo>
                    <a:pt x="2823181" y="700416"/>
                  </a:lnTo>
                  <a:lnTo>
                    <a:pt x="2839395" y="700416"/>
                  </a:lnTo>
                  <a:lnTo>
                    <a:pt x="2839395" y="750137"/>
                  </a:lnTo>
                  <a:lnTo>
                    <a:pt x="2871822" y="750137"/>
                  </a:lnTo>
                  <a:lnTo>
                    <a:pt x="2871822" y="724196"/>
                  </a:lnTo>
                  <a:lnTo>
                    <a:pt x="2910329" y="724196"/>
                  </a:lnTo>
                  <a:lnTo>
                    <a:pt x="2910329" y="693931"/>
                  </a:lnTo>
                  <a:lnTo>
                    <a:pt x="2958970" y="693931"/>
                  </a:lnTo>
                  <a:lnTo>
                    <a:pt x="2958970" y="805087"/>
                  </a:lnTo>
                  <a:lnTo>
                    <a:pt x="2958970" y="818866"/>
                  </a:lnTo>
                  <a:lnTo>
                    <a:pt x="3031519" y="818866"/>
                  </a:lnTo>
                  <a:cubicBezTo>
                    <a:pt x="3029295" y="939467"/>
                    <a:pt x="3033744" y="999999"/>
                    <a:pt x="3031520" y="1160647"/>
                  </a:cubicBezTo>
                  <a:lnTo>
                    <a:pt x="2054" y="1158314"/>
                  </a:lnTo>
                  <a:cubicBezTo>
                    <a:pt x="1369" y="1010750"/>
                    <a:pt x="685" y="871760"/>
                    <a:pt x="0" y="724196"/>
                  </a:cubicBezTo>
                  <a:lnTo>
                    <a:pt x="20267" y="724196"/>
                  </a:lnTo>
                  <a:cubicBezTo>
                    <a:pt x="20271" y="724190"/>
                    <a:pt x="20308" y="724108"/>
                    <a:pt x="20774" y="723115"/>
                  </a:cubicBezTo>
                  <a:lnTo>
                    <a:pt x="24320" y="715549"/>
                  </a:lnTo>
                  <a:cubicBezTo>
                    <a:pt x="24329" y="715550"/>
                    <a:pt x="24442" y="715568"/>
                    <a:pt x="26094" y="715819"/>
                  </a:cubicBezTo>
                  <a:lnTo>
                    <a:pt x="38507" y="717710"/>
                  </a:lnTo>
                  <a:cubicBezTo>
                    <a:pt x="38510" y="717720"/>
                    <a:pt x="38548" y="717821"/>
                    <a:pt x="39014" y="719062"/>
                  </a:cubicBezTo>
                  <a:lnTo>
                    <a:pt x="42560" y="728519"/>
                  </a:lnTo>
                  <a:cubicBezTo>
                    <a:pt x="42574" y="728520"/>
                    <a:pt x="43170" y="728570"/>
                    <a:pt x="68907" y="730681"/>
                  </a:cubicBezTo>
                  <a:lnTo>
                    <a:pt x="68907" y="607460"/>
                  </a:lnTo>
                  <a:lnTo>
                    <a:pt x="70934" y="607460"/>
                  </a:lnTo>
                  <a:lnTo>
                    <a:pt x="85121" y="607460"/>
                  </a:lnTo>
                  <a:lnTo>
                    <a:pt x="85121" y="471268"/>
                  </a:lnTo>
                  <a:lnTo>
                    <a:pt x="86894" y="471268"/>
                  </a:lnTo>
                  <a:lnTo>
                    <a:pt x="99308" y="471268"/>
                  </a:lnTo>
                  <a:lnTo>
                    <a:pt x="99308" y="356694"/>
                  </a:lnTo>
                  <a:cubicBezTo>
                    <a:pt x="103361" y="354532"/>
                    <a:pt x="103361" y="354532"/>
                    <a:pt x="103361" y="328590"/>
                  </a:cubicBezTo>
                  <a:lnTo>
                    <a:pt x="105388" y="328590"/>
                  </a:lnTo>
                  <a:lnTo>
                    <a:pt x="119575" y="328590"/>
                  </a:lnTo>
                  <a:cubicBezTo>
                    <a:pt x="119586" y="328567"/>
                    <a:pt x="120192" y="327200"/>
                    <a:pt x="156055" y="246443"/>
                  </a:cubicBezTo>
                  <a:cubicBezTo>
                    <a:pt x="156055" y="246429"/>
                    <a:pt x="156089" y="244478"/>
                    <a:pt x="160109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" name="Rectangle 35">
              <a:extLst>
                <a:ext uri="{FF2B5EF4-FFF2-40B4-BE49-F238E27FC236}">
                  <a16:creationId xmlns:a16="http://schemas.microsoft.com/office/drawing/2014/main" xmlns="" id="{49DF521B-B201-4F00-8E30-06207AFCF0B8}"/>
                </a:ext>
              </a:extLst>
            </p:cNvPr>
            <p:cNvSpPr/>
            <p:nvPr/>
          </p:nvSpPr>
          <p:spPr>
            <a:xfrm>
              <a:off x="3024845" y="1883798"/>
              <a:ext cx="3024845" cy="689379"/>
            </a:xfrm>
            <a:custGeom>
              <a:avLst/>
              <a:gdLst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924638 h 1160647"/>
                <a:gd name="connsiteX403" fmla="*/ 3079941 w 3079941"/>
                <a:gd name="connsiteY403" fmla="*/ 1030409 h 1160647"/>
                <a:gd name="connsiteX404" fmla="*/ 3079941 w 3079941"/>
                <a:gd name="connsiteY404" fmla="*/ 1160647 h 1160647"/>
                <a:gd name="connsiteX405" fmla="*/ 2842946 w 3079941"/>
                <a:gd name="connsiteY405" fmla="*/ 1160647 h 1160647"/>
                <a:gd name="connsiteX406" fmla="*/ 200958 w 3079941"/>
                <a:gd name="connsiteY406" fmla="*/ 1160647 h 1160647"/>
                <a:gd name="connsiteX407" fmla="*/ 200958 w 3079941"/>
                <a:gd name="connsiteY407" fmla="*/ 1126882 h 1160647"/>
                <a:gd name="connsiteX408" fmla="*/ 0 w 3079941"/>
                <a:gd name="connsiteY408" fmla="*/ 1126882 h 1160647"/>
                <a:gd name="connsiteX409" fmla="*/ 0 w 3079941"/>
                <a:gd name="connsiteY409" fmla="*/ 915339 h 1160647"/>
                <a:gd name="connsiteX410" fmla="*/ 103377 w 3079941"/>
                <a:gd name="connsiteY410" fmla="*/ 915339 h 1160647"/>
                <a:gd name="connsiteX411" fmla="*/ 103377 w 3079941"/>
                <a:gd name="connsiteY411" fmla="*/ 886329 h 1160647"/>
                <a:gd name="connsiteX412" fmla="*/ 55096 w 3079941"/>
                <a:gd name="connsiteY412" fmla="*/ 886329 h 1160647"/>
                <a:gd name="connsiteX413" fmla="*/ 55096 w 3079941"/>
                <a:gd name="connsiteY413" fmla="*/ 724196 h 1160647"/>
                <a:gd name="connsiteX414" fmla="*/ 75363 w 3079941"/>
                <a:gd name="connsiteY414" fmla="*/ 724196 h 1160647"/>
                <a:gd name="connsiteX415" fmla="*/ 75870 w 3079941"/>
                <a:gd name="connsiteY415" fmla="*/ 723115 h 1160647"/>
                <a:gd name="connsiteX416" fmla="*/ 79416 w 3079941"/>
                <a:gd name="connsiteY416" fmla="*/ 715549 h 1160647"/>
                <a:gd name="connsiteX417" fmla="*/ 81190 w 3079941"/>
                <a:gd name="connsiteY417" fmla="*/ 715819 h 1160647"/>
                <a:gd name="connsiteX418" fmla="*/ 93603 w 3079941"/>
                <a:gd name="connsiteY418" fmla="*/ 717710 h 1160647"/>
                <a:gd name="connsiteX419" fmla="*/ 94110 w 3079941"/>
                <a:gd name="connsiteY419" fmla="*/ 719062 h 1160647"/>
                <a:gd name="connsiteX420" fmla="*/ 97656 w 3079941"/>
                <a:gd name="connsiteY420" fmla="*/ 728519 h 1160647"/>
                <a:gd name="connsiteX421" fmla="*/ 124003 w 3079941"/>
                <a:gd name="connsiteY421" fmla="*/ 730681 h 1160647"/>
                <a:gd name="connsiteX422" fmla="*/ 124003 w 3079941"/>
                <a:gd name="connsiteY422" fmla="*/ 607460 h 1160647"/>
                <a:gd name="connsiteX423" fmla="*/ 126030 w 3079941"/>
                <a:gd name="connsiteY423" fmla="*/ 607460 h 1160647"/>
                <a:gd name="connsiteX424" fmla="*/ 140217 w 3079941"/>
                <a:gd name="connsiteY424" fmla="*/ 607460 h 1160647"/>
                <a:gd name="connsiteX425" fmla="*/ 140217 w 3079941"/>
                <a:gd name="connsiteY425" fmla="*/ 471268 h 1160647"/>
                <a:gd name="connsiteX426" fmla="*/ 141990 w 3079941"/>
                <a:gd name="connsiteY426" fmla="*/ 471268 h 1160647"/>
                <a:gd name="connsiteX427" fmla="*/ 154404 w 3079941"/>
                <a:gd name="connsiteY427" fmla="*/ 471268 h 1160647"/>
                <a:gd name="connsiteX428" fmla="*/ 154404 w 3079941"/>
                <a:gd name="connsiteY428" fmla="*/ 356694 h 1160647"/>
                <a:gd name="connsiteX429" fmla="*/ 158457 w 3079941"/>
                <a:gd name="connsiteY429" fmla="*/ 328590 h 1160647"/>
                <a:gd name="connsiteX430" fmla="*/ 160484 w 3079941"/>
                <a:gd name="connsiteY430" fmla="*/ 328590 h 1160647"/>
                <a:gd name="connsiteX431" fmla="*/ 174671 w 3079941"/>
                <a:gd name="connsiteY431" fmla="*/ 328590 h 1160647"/>
                <a:gd name="connsiteX432" fmla="*/ 211151 w 3079941"/>
                <a:gd name="connsiteY432" fmla="*/ 246443 h 1160647"/>
                <a:gd name="connsiteX433" fmla="*/ 215205 w 3079941"/>
                <a:gd name="connsiteY433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924638 h 1160647"/>
                <a:gd name="connsiteX403" fmla="*/ 3079941 w 3079941"/>
                <a:gd name="connsiteY403" fmla="*/ 1030409 h 1160647"/>
                <a:gd name="connsiteX404" fmla="*/ 3079941 w 3079941"/>
                <a:gd name="connsiteY404" fmla="*/ 1160647 h 1160647"/>
                <a:gd name="connsiteX405" fmla="*/ 200958 w 3079941"/>
                <a:gd name="connsiteY405" fmla="*/ 1160647 h 1160647"/>
                <a:gd name="connsiteX406" fmla="*/ 200958 w 3079941"/>
                <a:gd name="connsiteY406" fmla="*/ 1126882 h 1160647"/>
                <a:gd name="connsiteX407" fmla="*/ 0 w 3079941"/>
                <a:gd name="connsiteY407" fmla="*/ 1126882 h 1160647"/>
                <a:gd name="connsiteX408" fmla="*/ 0 w 3079941"/>
                <a:gd name="connsiteY408" fmla="*/ 915339 h 1160647"/>
                <a:gd name="connsiteX409" fmla="*/ 103377 w 3079941"/>
                <a:gd name="connsiteY409" fmla="*/ 915339 h 1160647"/>
                <a:gd name="connsiteX410" fmla="*/ 103377 w 3079941"/>
                <a:gd name="connsiteY410" fmla="*/ 886329 h 1160647"/>
                <a:gd name="connsiteX411" fmla="*/ 55096 w 3079941"/>
                <a:gd name="connsiteY411" fmla="*/ 886329 h 1160647"/>
                <a:gd name="connsiteX412" fmla="*/ 55096 w 3079941"/>
                <a:gd name="connsiteY412" fmla="*/ 724196 h 1160647"/>
                <a:gd name="connsiteX413" fmla="*/ 75363 w 3079941"/>
                <a:gd name="connsiteY413" fmla="*/ 724196 h 1160647"/>
                <a:gd name="connsiteX414" fmla="*/ 75870 w 3079941"/>
                <a:gd name="connsiteY414" fmla="*/ 723115 h 1160647"/>
                <a:gd name="connsiteX415" fmla="*/ 79416 w 3079941"/>
                <a:gd name="connsiteY415" fmla="*/ 715549 h 1160647"/>
                <a:gd name="connsiteX416" fmla="*/ 81190 w 3079941"/>
                <a:gd name="connsiteY416" fmla="*/ 715819 h 1160647"/>
                <a:gd name="connsiteX417" fmla="*/ 93603 w 3079941"/>
                <a:gd name="connsiteY417" fmla="*/ 717710 h 1160647"/>
                <a:gd name="connsiteX418" fmla="*/ 94110 w 3079941"/>
                <a:gd name="connsiteY418" fmla="*/ 719062 h 1160647"/>
                <a:gd name="connsiteX419" fmla="*/ 97656 w 3079941"/>
                <a:gd name="connsiteY419" fmla="*/ 728519 h 1160647"/>
                <a:gd name="connsiteX420" fmla="*/ 124003 w 3079941"/>
                <a:gd name="connsiteY420" fmla="*/ 730681 h 1160647"/>
                <a:gd name="connsiteX421" fmla="*/ 124003 w 3079941"/>
                <a:gd name="connsiteY421" fmla="*/ 607460 h 1160647"/>
                <a:gd name="connsiteX422" fmla="*/ 126030 w 3079941"/>
                <a:gd name="connsiteY422" fmla="*/ 607460 h 1160647"/>
                <a:gd name="connsiteX423" fmla="*/ 140217 w 3079941"/>
                <a:gd name="connsiteY423" fmla="*/ 607460 h 1160647"/>
                <a:gd name="connsiteX424" fmla="*/ 140217 w 3079941"/>
                <a:gd name="connsiteY424" fmla="*/ 471268 h 1160647"/>
                <a:gd name="connsiteX425" fmla="*/ 141990 w 3079941"/>
                <a:gd name="connsiteY425" fmla="*/ 471268 h 1160647"/>
                <a:gd name="connsiteX426" fmla="*/ 154404 w 3079941"/>
                <a:gd name="connsiteY426" fmla="*/ 471268 h 1160647"/>
                <a:gd name="connsiteX427" fmla="*/ 154404 w 3079941"/>
                <a:gd name="connsiteY427" fmla="*/ 356694 h 1160647"/>
                <a:gd name="connsiteX428" fmla="*/ 158457 w 3079941"/>
                <a:gd name="connsiteY428" fmla="*/ 328590 h 1160647"/>
                <a:gd name="connsiteX429" fmla="*/ 160484 w 3079941"/>
                <a:gd name="connsiteY429" fmla="*/ 328590 h 1160647"/>
                <a:gd name="connsiteX430" fmla="*/ 174671 w 3079941"/>
                <a:gd name="connsiteY430" fmla="*/ 328590 h 1160647"/>
                <a:gd name="connsiteX431" fmla="*/ 211151 w 3079941"/>
                <a:gd name="connsiteY431" fmla="*/ 246443 h 1160647"/>
                <a:gd name="connsiteX432" fmla="*/ 215205 w 3079941"/>
                <a:gd name="connsiteY432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030409 h 1160647"/>
                <a:gd name="connsiteX403" fmla="*/ 3079941 w 3079941"/>
                <a:gd name="connsiteY403" fmla="*/ 1160647 h 1160647"/>
                <a:gd name="connsiteX404" fmla="*/ 200958 w 3079941"/>
                <a:gd name="connsiteY404" fmla="*/ 1160647 h 1160647"/>
                <a:gd name="connsiteX405" fmla="*/ 200958 w 3079941"/>
                <a:gd name="connsiteY405" fmla="*/ 1126882 h 1160647"/>
                <a:gd name="connsiteX406" fmla="*/ 0 w 3079941"/>
                <a:gd name="connsiteY406" fmla="*/ 1126882 h 1160647"/>
                <a:gd name="connsiteX407" fmla="*/ 0 w 3079941"/>
                <a:gd name="connsiteY407" fmla="*/ 915339 h 1160647"/>
                <a:gd name="connsiteX408" fmla="*/ 103377 w 3079941"/>
                <a:gd name="connsiteY408" fmla="*/ 915339 h 1160647"/>
                <a:gd name="connsiteX409" fmla="*/ 103377 w 3079941"/>
                <a:gd name="connsiteY409" fmla="*/ 886329 h 1160647"/>
                <a:gd name="connsiteX410" fmla="*/ 55096 w 3079941"/>
                <a:gd name="connsiteY410" fmla="*/ 886329 h 1160647"/>
                <a:gd name="connsiteX411" fmla="*/ 55096 w 3079941"/>
                <a:gd name="connsiteY411" fmla="*/ 724196 h 1160647"/>
                <a:gd name="connsiteX412" fmla="*/ 75363 w 3079941"/>
                <a:gd name="connsiteY412" fmla="*/ 724196 h 1160647"/>
                <a:gd name="connsiteX413" fmla="*/ 75870 w 3079941"/>
                <a:gd name="connsiteY413" fmla="*/ 723115 h 1160647"/>
                <a:gd name="connsiteX414" fmla="*/ 79416 w 3079941"/>
                <a:gd name="connsiteY414" fmla="*/ 715549 h 1160647"/>
                <a:gd name="connsiteX415" fmla="*/ 81190 w 3079941"/>
                <a:gd name="connsiteY415" fmla="*/ 715819 h 1160647"/>
                <a:gd name="connsiteX416" fmla="*/ 93603 w 3079941"/>
                <a:gd name="connsiteY416" fmla="*/ 717710 h 1160647"/>
                <a:gd name="connsiteX417" fmla="*/ 94110 w 3079941"/>
                <a:gd name="connsiteY417" fmla="*/ 719062 h 1160647"/>
                <a:gd name="connsiteX418" fmla="*/ 97656 w 3079941"/>
                <a:gd name="connsiteY418" fmla="*/ 728519 h 1160647"/>
                <a:gd name="connsiteX419" fmla="*/ 124003 w 3079941"/>
                <a:gd name="connsiteY419" fmla="*/ 730681 h 1160647"/>
                <a:gd name="connsiteX420" fmla="*/ 124003 w 3079941"/>
                <a:gd name="connsiteY420" fmla="*/ 607460 h 1160647"/>
                <a:gd name="connsiteX421" fmla="*/ 126030 w 3079941"/>
                <a:gd name="connsiteY421" fmla="*/ 607460 h 1160647"/>
                <a:gd name="connsiteX422" fmla="*/ 140217 w 3079941"/>
                <a:gd name="connsiteY422" fmla="*/ 607460 h 1160647"/>
                <a:gd name="connsiteX423" fmla="*/ 140217 w 3079941"/>
                <a:gd name="connsiteY423" fmla="*/ 471268 h 1160647"/>
                <a:gd name="connsiteX424" fmla="*/ 141990 w 3079941"/>
                <a:gd name="connsiteY424" fmla="*/ 471268 h 1160647"/>
                <a:gd name="connsiteX425" fmla="*/ 154404 w 3079941"/>
                <a:gd name="connsiteY425" fmla="*/ 471268 h 1160647"/>
                <a:gd name="connsiteX426" fmla="*/ 154404 w 3079941"/>
                <a:gd name="connsiteY426" fmla="*/ 356694 h 1160647"/>
                <a:gd name="connsiteX427" fmla="*/ 158457 w 3079941"/>
                <a:gd name="connsiteY427" fmla="*/ 328590 h 1160647"/>
                <a:gd name="connsiteX428" fmla="*/ 160484 w 3079941"/>
                <a:gd name="connsiteY428" fmla="*/ 328590 h 1160647"/>
                <a:gd name="connsiteX429" fmla="*/ 174671 w 3079941"/>
                <a:gd name="connsiteY429" fmla="*/ 328590 h 1160647"/>
                <a:gd name="connsiteX430" fmla="*/ 211151 w 3079941"/>
                <a:gd name="connsiteY430" fmla="*/ 246443 h 1160647"/>
                <a:gd name="connsiteX431" fmla="*/ 215205 w 3079941"/>
                <a:gd name="connsiteY431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200958 w 3079941"/>
                <a:gd name="connsiteY404" fmla="*/ 1126882 h 1160647"/>
                <a:gd name="connsiteX405" fmla="*/ 0 w 3079941"/>
                <a:gd name="connsiteY405" fmla="*/ 1126882 h 1160647"/>
                <a:gd name="connsiteX406" fmla="*/ 0 w 3079941"/>
                <a:gd name="connsiteY406" fmla="*/ 915339 h 1160647"/>
                <a:gd name="connsiteX407" fmla="*/ 103377 w 3079941"/>
                <a:gd name="connsiteY407" fmla="*/ 915339 h 1160647"/>
                <a:gd name="connsiteX408" fmla="*/ 103377 w 3079941"/>
                <a:gd name="connsiteY408" fmla="*/ 886329 h 1160647"/>
                <a:gd name="connsiteX409" fmla="*/ 55096 w 3079941"/>
                <a:gd name="connsiteY409" fmla="*/ 886329 h 1160647"/>
                <a:gd name="connsiteX410" fmla="*/ 55096 w 3079941"/>
                <a:gd name="connsiteY410" fmla="*/ 724196 h 1160647"/>
                <a:gd name="connsiteX411" fmla="*/ 75363 w 3079941"/>
                <a:gd name="connsiteY411" fmla="*/ 724196 h 1160647"/>
                <a:gd name="connsiteX412" fmla="*/ 75870 w 3079941"/>
                <a:gd name="connsiteY412" fmla="*/ 723115 h 1160647"/>
                <a:gd name="connsiteX413" fmla="*/ 79416 w 3079941"/>
                <a:gd name="connsiteY413" fmla="*/ 715549 h 1160647"/>
                <a:gd name="connsiteX414" fmla="*/ 81190 w 3079941"/>
                <a:gd name="connsiteY414" fmla="*/ 715819 h 1160647"/>
                <a:gd name="connsiteX415" fmla="*/ 93603 w 3079941"/>
                <a:gd name="connsiteY415" fmla="*/ 717710 h 1160647"/>
                <a:gd name="connsiteX416" fmla="*/ 94110 w 3079941"/>
                <a:gd name="connsiteY416" fmla="*/ 719062 h 1160647"/>
                <a:gd name="connsiteX417" fmla="*/ 97656 w 3079941"/>
                <a:gd name="connsiteY417" fmla="*/ 728519 h 1160647"/>
                <a:gd name="connsiteX418" fmla="*/ 124003 w 3079941"/>
                <a:gd name="connsiteY418" fmla="*/ 730681 h 1160647"/>
                <a:gd name="connsiteX419" fmla="*/ 124003 w 3079941"/>
                <a:gd name="connsiteY419" fmla="*/ 607460 h 1160647"/>
                <a:gd name="connsiteX420" fmla="*/ 126030 w 3079941"/>
                <a:gd name="connsiteY420" fmla="*/ 607460 h 1160647"/>
                <a:gd name="connsiteX421" fmla="*/ 140217 w 3079941"/>
                <a:gd name="connsiteY421" fmla="*/ 607460 h 1160647"/>
                <a:gd name="connsiteX422" fmla="*/ 140217 w 3079941"/>
                <a:gd name="connsiteY422" fmla="*/ 471268 h 1160647"/>
                <a:gd name="connsiteX423" fmla="*/ 141990 w 3079941"/>
                <a:gd name="connsiteY423" fmla="*/ 471268 h 1160647"/>
                <a:gd name="connsiteX424" fmla="*/ 154404 w 3079941"/>
                <a:gd name="connsiteY424" fmla="*/ 471268 h 1160647"/>
                <a:gd name="connsiteX425" fmla="*/ 154404 w 3079941"/>
                <a:gd name="connsiteY425" fmla="*/ 356694 h 1160647"/>
                <a:gd name="connsiteX426" fmla="*/ 158457 w 3079941"/>
                <a:gd name="connsiteY426" fmla="*/ 328590 h 1160647"/>
                <a:gd name="connsiteX427" fmla="*/ 160484 w 3079941"/>
                <a:gd name="connsiteY427" fmla="*/ 328590 h 1160647"/>
                <a:gd name="connsiteX428" fmla="*/ 174671 w 3079941"/>
                <a:gd name="connsiteY428" fmla="*/ 328590 h 1160647"/>
                <a:gd name="connsiteX429" fmla="*/ 211151 w 3079941"/>
                <a:gd name="connsiteY429" fmla="*/ 246443 h 1160647"/>
                <a:gd name="connsiteX430" fmla="*/ 215205 w 3079941"/>
                <a:gd name="connsiteY430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0 w 3079941"/>
                <a:gd name="connsiteY405" fmla="*/ 915339 h 1160647"/>
                <a:gd name="connsiteX406" fmla="*/ 103377 w 3079941"/>
                <a:gd name="connsiteY406" fmla="*/ 915339 h 1160647"/>
                <a:gd name="connsiteX407" fmla="*/ 103377 w 3079941"/>
                <a:gd name="connsiteY407" fmla="*/ 886329 h 1160647"/>
                <a:gd name="connsiteX408" fmla="*/ 55096 w 3079941"/>
                <a:gd name="connsiteY408" fmla="*/ 886329 h 1160647"/>
                <a:gd name="connsiteX409" fmla="*/ 55096 w 3079941"/>
                <a:gd name="connsiteY409" fmla="*/ 724196 h 1160647"/>
                <a:gd name="connsiteX410" fmla="*/ 75363 w 3079941"/>
                <a:gd name="connsiteY410" fmla="*/ 724196 h 1160647"/>
                <a:gd name="connsiteX411" fmla="*/ 75870 w 3079941"/>
                <a:gd name="connsiteY411" fmla="*/ 723115 h 1160647"/>
                <a:gd name="connsiteX412" fmla="*/ 79416 w 3079941"/>
                <a:gd name="connsiteY412" fmla="*/ 715549 h 1160647"/>
                <a:gd name="connsiteX413" fmla="*/ 81190 w 3079941"/>
                <a:gd name="connsiteY413" fmla="*/ 715819 h 1160647"/>
                <a:gd name="connsiteX414" fmla="*/ 93603 w 3079941"/>
                <a:gd name="connsiteY414" fmla="*/ 717710 h 1160647"/>
                <a:gd name="connsiteX415" fmla="*/ 94110 w 3079941"/>
                <a:gd name="connsiteY415" fmla="*/ 719062 h 1160647"/>
                <a:gd name="connsiteX416" fmla="*/ 97656 w 3079941"/>
                <a:gd name="connsiteY416" fmla="*/ 728519 h 1160647"/>
                <a:gd name="connsiteX417" fmla="*/ 124003 w 3079941"/>
                <a:gd name="connsiteY417" fmla="*/ 730681 h 1160647"/>
                <a:gd name="connsiteX418" fmla="*/ 124003 w 3079941"/>
                <a:gd name="connsiteY418" fmla="*/ 607460 h 1160647"/>
                <a:gd name="connsiteX419" fmla="*/ 126030 w 3079941"/>
                <a:gd name="connsiteY419" fmla="*/ 607460 h 1160647"/>
                <a:gd name="connsiteX420" fmla="*/ 140217 w 3079941"/>
                <a:gd name="connsiteY420" fmla="*/ 607460 h 1160647"/>
                <a:gd name="connsiteX421" fmla="*/ 140217 w 3079941"/>
                <a:gd name="connsiteY421" fmla="*/ 471268 h 1160647"/>
                <a:gd name="connsiteX422" fmla="*/ 141990 w 3079941"/>
                <a:gd name="connsiteY422" fmla="*/ 471268 h 1160647"/>
                <a:gd name="connsiteX423" fmla="*/ 154404 w 3079941"/>
                <a:gd name="connsiteY423" fmla="*/ 471268 h 1160647"/>
                <a:gd name="connsiteX424" fmla="*/ 154404 w 3079941"/>
                <a:gd name="connsiteY424" fmla="*/ 356694 h 1160647"/>
                <a:gd name="connsiteX425" fmla="*/ 158457 w 3079941"/>
                <a:gd name="connsiteY425" fmla="*/ 328590 h 1160647"/>
                <a:gd name="connsiteX426" fmla="*/ 160484 w 3079941"/>
                <a:gd name="connsiteY426" fmla="*/ 328590 h 1160647"/>
                <a:gd name="connsiteX427" fmla="*/ 174671 w 3079941"/>
                <a:gd name="connsiteY427" fmla="*/ 328590 h 1160647"/>
                <a:gd name="connsiteX428" fmla="*/ 211151 w 3079941"/>
                <a:gd name="connsiteY428" fmla="*/ 246443 h 1160647"/>
                <a:gd name="connsiteX429" fmla="*/ 215205 w 3079941"/>
                <a:gd name="connsiteY429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0 w 3079941"/>
                <a:gd name="connsiteY405" fmla="*/ 915339 h 1160647"/>
                <a:gd name="connsiteX406" fmla="*/ 103377 w 3079941"/>
                <a:gd name="connsiteY406" fmla="*/ 915339 h 1160647"/>
                <a:gd name="connsiteX407" fmla="*/ 55096 w 3079941"/>
                <a:gd name="connsiteY407" fmla="*/ 886329 h 1160647"/>
                <a:gd name="connsiteX408" fmla="*/ 55096 w 3079941"/>
                <a:gd name="connsiteY408" fmla="*/ 724196 h 1160647"/>
                <a:gd name="connsiteX409" fmla="*/ 75363 w 3079941"/>
                <a:gd name="connsiteY409" fmla="*/ 724196 h 1160647"/>
                <a:gd name="connsiteX410" fmla="*/ 75870 w 3079941"/>
                <a:gd name="connsiteY410" fmla="*/ 723115 h 1160647"/>
                <a:gd name="connsiteX411" fmla="*/ 79416 w 3079941"/>
                <a:gd name="connsiteY411" fmla="*/ 715549 h 1160647"/>
                <a:gd name="connsiteX412" fmla="*/ 81190 w 3079941"/>
                <a:gd name="connsiteY412" fmla="*/ 715819 h 1160647"/>
                <a:gd name="connsiteX413" fmla="*/ 93603 w 3079941"/>
                <a:gd name="connsiteY413" fmla="*/ 717710 h 1160647"/>
                <a:gd name="connsiteX414" fmla="*/ 94110 w 3079941"/>
                <a:gd name="connsiteY414" fmla="*/ 719062 h 1160647"/>
                <a:gd name="connsiteX415" fmla="*/ 97656 w 3079941"/>
                <a:gd name="connsiteY415" fmla="*/ 728519 h 1160647"/>
                <a:gd name="connsiteX416" fmla="*/ 124003 w 3079941"/>
                <a:gd name="connsiteY416" fmla="*/ 730681 h 1160647"/>
                <a:gd name="connsiteX417" fmla="*/ 124003 w 3079941"/>
                <a:gd name="connsiteY417" fmla="*/ 607460 h 1160647"/>
                <a:gd name="connsiteX418" fmla="*/ 126030 w 3079941"/>
                <a:gd name="connsiteY418" fmla="*/ 607460 h 1160647"/>
                <a:gd name="connsiteX419" fmla="*/ 140217 w 3079941"/>
                <a:gd name="connsiteY419" fmla="*/ 607460 h 1160647"/>
                <a:gd name="connsiteX420" fmla="*/ 140217 w 3079941"/>
                <a:gd name="connsiteY420" fmla="*/ 471268 h 1160647"/>
                <a:gd name="connsiteX421" fmla="*/ 141990 w 3079941"/>
                <a:gd name="connsiteY421" fmla="*/ 471268 h 1160647"/>
                <a:gd name="connsiteX422" fmla="*/ 154404 w 3079941"/>
                <a:gd name="connsiteY422" fmla="*/ 471268 h 1160647"/>
                <a:gd name="connsiteX423" fmla="*/ 154404 w 3079941"/>
                <a:gd name="connsiteY423" fmla="*/ 356694 h 1160647"/>
                <a:gd name="connsiteX424" fmla="*/ 158457 w 3079941"/>
                <a:gd name="connsiteY424" fmla="*/ 328590 h 1160647"/>
                <a:gd name="connsiteX425" fmla="*/ 160484 w 3079941"/>
                <a:gd name="connsiteY425" fmla="*/ 328590 h 1160647"/>
                <a:gd name="connsiteX426" fmla="*/ 174671 w 3079941"/>
                <a:gd name="connsiteY426" fmla="*/ 328590 h 1160647"/>
                <a:gd name="connsiteX427" fmla="*/ 211151 w 3079941"/>
                <a:gd name="connsiteY427" fmla="*/ 246443 h 1160647"/>
                <a:gd name="connsiteX428" fmla="*/ 215205 w 3079941"/>
                <a:gd name="connsiteY428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0 w 3079941"/>
                <a:gd name="connsiteY405" fmla="*/ 915339 h 1160647"/>
                <a:gd name="connsiteX406" fmla="*/ 55096 w 3079941"/>
                <a:gd name="connsiteY406" fmla="*/ 886329 h 1160647"/>
                <a:gd name="connsiteX407" fmla="*/ 55096 w 3079941"/>
                <a:gd name="connsiteY407" fmla="*/ 724196 h 1160647"/>
                <a:gd name="connsiteX408" fmla="*/ 75363 w 3079941"/>
                <a:gd name="connsiteY408" fmla="*/ 724196 h 1160647"/>
                <a:gd name="connsiteX409" fmla="*/ 75870 w 3079941"/>
                <a:gd name="connsiteY409" fmla="*/ 723115 h 1160647"/>
                <a:gd name="connsiteX410" fmla="*/ 79416 w 3079941"/>
                <a:gd name="connsiteY410" fmla="*/ 715549 h 1160647"/>
                <a:gd name="connsiteX411" fmla="*/ 81190 w 3079941"/>
                <a:gd name="connsiteY411" fmla="*/ 715819 h 1160647"/>
                <a:gd name="connsiteX412" fmla="*/ 93603 w 3079941"/>
                <a:gd name="connsiteY412" fmla="*/ 717710 h 1160647"/>
                <a:gd name="connsiteX413" fmla="*/ 94110 w 3079941"/>
                <a:gd name="connsiteY413" fmla="*/ 719062 h 1160647"/>
                <a:gd name="connsiteX414" fmla="*/ 97656 w 3079941"/>
                <a:gd name="connsiteY414" fmla="*/ 728519 h 1160647"/>
                <a:gd name="connsiteX415" fmla="*/ 124003 w 3079941"/>
                <a:gd name="connsiteY415" fmla="*/ 730681 h 1160647"/>
                <a:gd name="connsiteX416" fmla="*/ 124003 w 3079941"/>
                <a:gd name="connsiteY416" fmla="*/ 607460 h 1160647"/>
                <a:gd name="connsiteX417" fmla="*/ 126030 w 3079941"/>
                <a:gd name="connsiteY417" fmla="*/ 607460 h 1160647"/>
                <a:gd name="connsiteX418" fmla="*/ 140217 w 3079941"/>
                <a:gd name="connsiteY418" fmla="*/ 607460 h 1160647"/>
                <a:gd name="connsiteX419" fmla="*/ 140217 w 3079941"/>
                <a:gd name="connsiteY419" fmla="*/ 471268 h 1160647"/>
                <a:gd name="connsiteX420" fmla="*/ 141990 w 3079941"/>
                <a:gd name="connsiteY420" fmla="*/ 471268 h 1160647"/>
                <a:gd name="connsiteX421" fmla="*/ 154404 w 3079941"/>
                <a:gd name="connsiteY421" fmla="*/ 471268 h 1160647"/>
                <a:gd name="connsiteX422" fmla="*/ 154404 w 3079941"/>
                <a:gd name="connsiteY422" fmla="*/ 356694 h 1160647"/>
                <a:gd name="connsiteX423" fmla="*/ 158457 w 3079941"/>
                <a:gd name="connsiteY423" fmla="*/ 328590 h 1160647"/>
                <a:gd name="connsiteX424" fmla="*/ 160484 w 3079941"/>
                <a:gd name="connsiteY424" fmla="*/ 328590 h 1160647"/>
                <a:gd name="connsiteX425" fmla="*/ 174671 w 3079941"/>
                <a:gd name="connsiteY425" fmla="*/ 328590 h 1160647"/>
                <a:gd name="connsiteX426" fmla="*/ 211151 w 3079941"/>
                <a:gd name="connsiteY426" fmla="*/ 246443 h 1160647"/>
                <a:gd name="connsiteX427" fmla="*/ 215205 w 3079941"/>
                <a:gd name="connsiteY427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55096 w 3079941"/>
                <a:gd name="connsiteY405" fmla="*/ 886329 h 1160647"/>
                <a:gd name="connsiteX406" fmla="*/ 55096 w 3079941"/>
                <a:gd name="connsiteY406" fmla="*/ 724196 h 1160647"/>
                <a:gd name="connsiteX407" fmla="*/ 75363 w 3079941"/>
                <a:gd name="connsiteY407" fmla="*/ 724196 h 1160647"/>
                <a:gd name="connsiteX408" fmla="*/ 75870 w 3079941"/>
                <a:gd name="connsiteY408" fmla="*/ 723115 h 1160647"/>
                <a:gd name="connsiteX409" fmla="*/ 79416 w 3079941"/>
                <a:gd name="connsiteY409" fmla="*/ 715549 h 1160647"/>
                <a:gd name="connsiteX410" fmla="*/ 81190 w 3079941"/>
                <a:gd name="connsiteY410" fmla="*/ 715819 h 1160647"/>
                <a:gd name="connsiteX411" fmla="*/ 93603 w 3079941"/>
                <a:gd name="connsiteY411" fmla="*/ 717710 h 1160647"/>
                <a:gd name="connsiteX412" fmla="*/ 94110 w 3079941"/>
                <a:gd name="connsiteY412" fmla="*/ 719062 h 1160647"/>
                <a:gd name="connsiteX413" fmla="*/ 97656 w 3079941"/>
                <a:gd name="connsiteY413" fmla="*/ 728519 h 1160647"/>
                <a:gd name="connsiteX414" fmla="*/ 124003 w 3079941"/>
                <a:gd name="connsiteY414" fmla="*/ 730681 h 1160647"/>
                <a:gd name="connsiteX415" fmla="*/ 124003 w 3079941"/>
                <a:gd name="connsiteY415" fmla="*/ 607460 h 1160647"/>
                <a:gd name="connsiteX416" fmla="*/ 126030 w 3079941"/>
                <a:gd name="connsiteY416" fmla="*/ 607460 h 1160647"/>
                <a:gd name="connsiteX417" fmla="*/ 140217 w 3079941"/>
                <a:gd name="connsiteY417" fmla="*/ 607460 h 1160647"/>
                <a:gd name="connsiteX418" fmla="*/ 140217 w 3079941"/>
                <a:gd name="connsiteY418" fmla="*/ 471268 h 1160647"/>
                <a:gd name="connsiteX419" fmla="*/ 141990 w 3079941"/>
                <a:gd name="connsiteY419" fmla="*/ 471268 h 1160647"/>
                <a:gd name="connsiteX420" fmla="*/ 154404 w 3079941"/>
                <a:gd name="connsiteY420" fmla="*/ 471268 h 1160647"/>
                <a:gd name="connsiteX421" fmla="*/ 154404 w 3079941"/>
                <a:gd name="connsiteY421" fmla="*/ 356694 h 1160647"/>
                <a:gd name="connsiteX422" fmla="*/ 158457 w 3079941"/>
                <a:gd name="connsiteY422" fmla="*/ 328590 h 1160647"/>
                <a:gd name="connsiteX423" fmla="*/ 160484 w 3079941"/>
                <a:gd name="connsiteY423" fmla="*/ 328590 h 1160647"/>
                <a:gd name="connsiteX424" fmla="*/ 174671 w 3079941"/>
                <a:gd name="connsiteY424" fmla="*/ 328590 h 1160647"/>
                <a:gd name="connsiteX425" fmla="*/ 211151 w 3079941"/>
                <a:gd name="connsiteY425" fmla="*/ 246443 h 1160647"/>
                <a:gd name="connsiteX426" fmla="*/ 215205 w 3079941"/>
                <a:gd name="connsiteY426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55096 w 3079941"/>
                <a:gd name="connsiteY405" fmla="*/ 724196 h 1160647"/>
                <a:gd name="connsiteX406" fmla="*/ 75363 w 3079941"/>
                <a:gd name="connsiteY406" fmla="*/ 724196 h 1160647"/>
                <a:gd name="connsiteX407" fmla="*/ 75870 w 3079941"/>
                <a:gd name="connsiteY407" fmla="*/ 723115 h 1160647"/>
                <a:gd name="connsiteX408" fmla="*/ 79416 w 3079941"/>
                <a:gd name="connsiteY408" fmla="*/ 715549 h 1160647"/>
                <a:gd name="connsiteX409" fmla="*/ 81190 w 3079941"/>
                <a:gd name="connsiteY409" fmla="*/ 715819 h 1160647"/>
                <a:gd name="connsiteX410" fmla="*/ 93603 w 3079941"/>
                <a:gd name="connsiteY410" fmla="*/ 717710 h 1160647"/>
                <a:gd name="connsiteX411" fmla="*/ 94110 w 3079941"/>
                <a:gd name="connsiteY411" fmla="*/ 719062 h 1160647"/>
                <a:gd name="connsiteX412" fmla="*/ 97656 w 3079941"/>
                <a:gd name="connsiteY412" fmla="*/ 728519 h 1160647"/>
                <a:gd name="connsiteX413" fmla="*/ 124003 w 3079941"/>
                <a:gd name="connsiteY413" fmla="*/ 730681 h 1160647"/>
                <a:gd name="connsiteX414" fmla="*/ 124003 w 3079941"/>
                <a:gd name="connsiteY414" fmla="*/ 607460 h 1160647"/>
                <a:gd name="connsiteX415" fmla="*/ 126030 w 3079941"/>
                <a:gd name="connsiteY415" fmla="*/ 607460 h 1160647"/>
                <a:gd name="connsiteX416" fmla="*/ 140217 w 3079941"/>
                <a:gd name="connsiteY416" fmla="*/ 607460 h 1160647"/>
                <a:gd name="connsiteX417" fmla="*/ 140217 w 3079941"/>
                <a:gd name="connsiteY417" fmla="*/ 471268 h 1160647"/>
                <a:gd name="connsiteX418" fmla="*/ 141990 w 3079941"/>
                <a:gd name="connsiteY418" fmla="*/ 471268 h 1160647"/>
                <a:gd name="connsiteX419" fmla="*/ 154404 w 3079941"/>
                <a:gd name="connsiteY419" fmla="*/ 471268 h 1160647"/>
                <a:gd name="connsiteX420" fmla="*/ 154404 w 3079941"/>
                <a:gd name="connsiteY420" fmla="*/ 356694 h 1160647"/>
                <a:gd name="connsiteX421" fmla="*/ 158457 w 3079941"/>
                <a:gd name="connsiteY421" fmla="*/ 328590 h 1160647"/>
                <a:gd name="connsiteX422" fmla="*/ 160484 w 3079941"/>
                <a:gd name="connsiteY422" fmla="*/ 328590 h 1160647"/>
                <a:gd name="connsiteX423" fmla="*/ 174671 w 3079941"/>
                <a:gd name="connsiteY423" fmla="*/ 328590 h 1160647"/>
                <a:gd name="connsiteX424" fmla="*/ 211151 w 3079941"/>
                <a:gd name="connsiteY424" fmla="*/ 246443 h 1160647"/>
                <a:gd name="connsiteX425" fmla="*/ 215205 w 3079941"/>
                <a:gd name="connsiteY425" fmla="*/ 0 h 1160647"/>
                <a:gd name="connsiteX0" fmla="*/ 160109 w 3024845"/>
                <a:gd name="connsiteY0" fmla="*/ 0 h 1166887"/>
                <a:gd name="connsiteX1" fmla="*/ 162135 w 3024845"/>
                <a:gd name="connsiteY1" fmla="*/ 246443 h 1166887"/>
                <a:gd name="connsiteX2" fmla="*/ 200642 w 3024845"/>
                <a:gd name="connsiteY2" fmla="*/ 326429 h 1166887"/>
                <a:gd name="connsiteX3" fmla="*/ 202669 w 3024845"/>
                <a:gd name="connsiteY3" fmla="*/ 326429 h 1166887"/>
                <a:gd name="connsiteX4" fmla="*/ 216856 w 3024845"/>
                <a:gd name="connsiteY4" fmla="*/ 326429 h 1166887"/>
                <a:gd name="connsiteX5" fmla="*/ 216856 w 3024845"/>
                <a:gd name="connsiteY5" fmla="*/ 350208 h 1166887"/>
                <a:gd name="connsiteX6" fmla="*/ 217363 w 3024845"/>
                <a:gd name="connsiteY6" fmla="*/ 351019 h 1166887"/>
                <a:gd name="connsiteX7" fmla="*/ 220909 w 3024845"/>
                <a:gd name="connsiteY7" fmla="*/ 356694 h 1166887"/>
                <a:gd name="connsiteX8" fmla="*/ 220909 w 3024845"/>
                <a:gd name="connsiteY8" fmla="*/ 471268 h 1166887"/>
                <a:gd name="connsiteX9" fmla="*/ 223189 w 3024845"/>
                <a:gd name="connsiteY9" fmla="*/ 471268 h 1166887"/>
                <a:gd name="connsiteX10" fmla="*/ 239150 w 3024845"/>
                <a:gd name="connsiteY10" fmla="*/ 471268 h 1166887"/>
                <a:gd name="connsiteX11" fmla="*/ 239150 w 3024845"/>
                <a:gd name="connsiteY11" fmla="*/ 611783 h 1166887"/>
                <a:gd name="connsiteX12" fmla="*/ 240670 w 3024845"/>
                <a:gd name="connsiteY12" fmla="*/ 611513 h 1166887"/>
                <a:gd name="connsiteX13" fmla="*/ 251310 w 3024845"/>
                <a:gd name="connsiteY13" fmla="*/ 609622 h 1166887"/>
                <a:gd name="connsiteX14" fmla="*/ 249283 w 3024845"/>
                <a:gd name="connsiteY14" fmla="*/ 698254 h 1166887"/>
                <a:gd name="connsiteX15" fmla="*/ 250803 w 3024845"/>
                <a:gd name="connsiteY15" fmla="*/ 698525 h 1166887"/>
                <a:gd name="connsiteX16" fmla="*/ 261443 w 3024845"/>
                <a:gd name="connsiteY16" fmla="*/ 700416 h 1166887"/>
                <a:gd name="connsiteX17" fmla="*/ 261696 w 3024845"/>
                <a:gd name="connsiteY17" fmla="*/ 701227 h 1166887"/>
                <a:gd name="connsiteX18" fmla="*/ 263470 w 3024845"/>
                <a:gd name="connsiteY18" fmla="*/ 706902 h 1166887"/>
                <a:gd name="connsiteX19" fmla="*/ 264230 w 3024845"/>
                <a:gd name="connsiteY19" fmla="*/ 704470 h 1166887"/>
                <a:gd name="connsiteX20" fmla="*/ 269550 w 3024845"/>
                <a:gd name="connsiteY20" fmla="*/ 687446 h 1166887"/>
                <a:gd name="connsiteX21" fmla="*/ 271323 w 3024845"/>
                <a:gd name="connsiteY21" fmla="*/ 687446 h 1166887"/>
                <a:gd name="connsiteX22" fmla="*/ 283737 w 3024845"/>
                <a:gd name="connsiteY22" fmla="*/ 687446 h 1166887"/>
                <a:gd name="connsiteX23" fmla="*/ 283737 w 3024845"/>
                <a:gd name="connsiteY23" fmla="*/ 719872 h 1166887"/>
                <a:gd name="connsiteX24" fmla="*/ 284750 w 3024845"/>
                <a:gd name="connsiteY24" fmla="*/ 720413 h 1166887"/>
                <a:gd name="connsiteX25" fmla="*/ 291844 w 3024845"/>
                <a:gd name="connsiteY25" fmla="*/ 724196 h 1166887"/>
                <a:gd name="connsiteX26" fmla="*/ 291844 w 3024845"/>
                <a:gd name="connsiteY26" fmla="*/ 725547 h 1166887"/>
                <a:gd name="connsiteX27" fmla="*/ 291844 w 3024845"/>
                <a:gd name="connsiteY27" fmla="*/ 735005 h 1166887"/>
                <a:gd name="connsiteX28" fmla="*/ 336431 w 3024845"/>
                <a:gd name="connsiteY28" fmla="*/ 735005 h 1166887"/>
                <a:gd name="connsiteX29" fmla="*/ 336431 w 3024845"/>
                <a:gd name="connsiteY29" fmla="*/ 736086 h 1166887"/>
                <a:gd name="connsiteX30" fmla="*/ 336431 w 3024845"/>
                <a:gd name="connsiteY30" fmla="*/ 743652 h 1166887"/>
                <a:gd name="connsiteX31" fmla="*/ 338457 w 3024845"/>
                <a:gd name="connsiteY31" fmla="*/ 743652 h 1166887"/>
                <a:gd name="connsiteX32" fmla="*/ 352644 w 3024845"/>
                <a:gd name="connsiteY32" fmla="*/ 743652 h 1166887"/>
                <a:gd name="connsiteX33" fmla="*/ 352644 w 3024845"/>
                <a:gd name="connsiteY33" fmla="*/ 713387 h 1166887"/>
                <a:gd name="connsiteX34" fmla="*/ 397231 w 3024845"/>
                <a:gd name="connsiteY34" fmla="*/ 713387 h 1166887"/>
                <a:gd name="connsiteX35" fmla="*/ 397231 w 3024845"/>
                <a:gd name="connsiteY35" fmla="*/ 712036 h 1166887"/>
                <a:gd name="connsiteX36" fmla="*/ 397231 w 3024845"/>
                <a:gd name="connsiteY36" fmla="*/ 702578 h 1166887"/>
                <a:gd name="connsiteX37" fmla="*/ 398245 w 3024845"/>
                <a:gd name="connsiteY37" fmla="*/ 702578 h 1166887"/>
                <a:gd name="connsiteX38" fmla="*/ 405338 w 3024845"/>
                <a:gd name="connsiteY38" fmla="*/ 702578 h 1166887"/>
                <a:gd name="connsiteX39" fmla="*/ 405338 w 3024845"/>
                <a:gd name="connsiteY39" fmla="*/ 700687 h 1166887"/>
                <a:gd name="connsiteX40" fmla="*/ 405338 w 3024845"/>
                <a:gd name="connsiteY40" fmla="*/ 687446 h 1166887"/>
                <a:gd name="connsiteX41" fmla="*/ 406098 w 3024845"/>
                <a:gd name="connsiteY41" fmla="*/ 687446 h 1166887"/>
                <a:gd name="connsiteX42" fmla="*/ 411418 w 3024845"/>
                <a:gd name="connsiteY42" fmla="*/ 687446 h 1166887"/>
                <a:gd name="connsiteX43" fmla="*/ 411418 w 3024845"/>
                <a:gd name="connsiteY43" fmla="*/ 686365 h 1166887"/>
                <a:gd name="connsiteX44" fmla="*/ 411418 w 3024845"/>
                <a:gd name="connsiteY44" fmla="*/ 678798 h 1166887"/>
                <a:gd name="connsiteX45" fmla="*/ 413445 w 3024845"/>
                <a:gd name="connsiteY45" fmla="*/ 678798 h 1166887"/>
                <a:gd name="connsiteX46" fmla="*/ 427632 w 3024845"/>
                <a:gd name="connsiteY46" fmla="*/ 678798 h 1166887"/>
                <a:gd name="connsiteX47" fmla="*/ 427632 w 3024845"/>
                <a:gd name="connsiteY47" fmla="*/ 679879 h 1166887"/>
                <a:gd name="connsiteX48" fmla="*/ 427632 w 3024845"/>
                <a:gd name="connsiteY48" fmla="*/ 687446 h 1166887"/>
                <a:gd name="connsiteX49" fmla="*/ 449925 w 3024845"/>
                <a:gd name="connsiteY49" fmla="*/ 687446 h 1166887"/>
                <a:gd name="connsiteX50" fmla="*/ 449925 w 3024845"/>
                <a:gd name="connsiteY50" fmla="*/ 685554 h 1166887"/>
                <a:gd name="connsiteX51" fmla="*/ 449925 w 3024845"/>
                <a:gd name="connsiteY51" fmla="*/ 672313 h 1166887"/>
                <a:gd name="connsiteX52" fmla="*/ 451699 w 3024845"/>
                <a:gd name="connsiteY52" fmla="*/ 672313 h 1166887"/>
                <a:gd name="connsiteX53" fmla="*/ 464112 w 3024845"/>
                <a:gd name="connsiteY53" fmla="*/ 672313 h 1166887"/>
                <a:gd name="connsiteX54" fmla="*/ 464112 w 3024845"/>
                <a:gd name="connsiteY54" fmla="*/ 696093 h 1166887"/>
                <a:gd name="connsiteX55" fmla="*/ 465126 w 3024845"/>
                <a:gd name="connsiteY55" fmla="*/ 696093 h 1166887"/>
                <a:gd name="connsiteX56" fmla="*/ 472219 w 3024845"/>
                <a:gd name="connsiteY56" fmla="*/ 696093 h 1166887"/>
                <a:gd name="connsiteX57" fmla="*/ 472219 w 3024845"/>
                <a:gd name="connsiteY57" fmla="*/ 695012 h 1166887"/>
                <a:gd name="connsiteX58" fmla="*/ 472219 w 3024845"/>
                <a:gd name="connsiteY58" fmla="*/ 687446 h 1166887"/>
                <a:gd name="connsiteX59" fmla="*/ 473992 w 3024845"/>
                <a:gd name="connsiteY59" fmla="*/ 687446 h 1166887"/>
                <a:gd name="connsiteX60" fmla="*/ 486406 w 3024845"/>
                <a:gd name="connsiteY60" fmla="*/ 687446 h 1166887"/>
                <a:gd name="connsiteX61" fmla="*/ 486406 w 3024845"/>
                <a:gd name="connsiteY61" fmla="*/ 713387 h 1166887"/>
                <a:gd name="connsiteX62" fmla="*/ 488433 w 3024845"/>
                <a:gd name="connsiteY62" fmla="*/ 713387 h 1166887"/>
                <a:gd name="connsiteX63" fmla="*/ 502619 w 3024845"/>
                <a:gd name="connsiteY63" fmla="*/ 713387 h 1166887"/>
                <a:gd name="connsiteX64" fmla="*/ 502619 w 3024845"/>
                <a:gd name="connsiteY64" fmla="*/ 715008 h 1166887"/>
                <a:gd name="connsiteX65" fmla="*/ 502619 w 3024845"/>
                <a:gd name="connsiteY65" fmla="*/ 726358 h 1166887"/>
                <a:gd name="connsiteX66" fmla="*/ 503379 w 3024845"/>
                <a:gd name="connsiteY66" fmla="*/ 726358 h 1166887"/>
                <a:gd name="connsiteX67" fmla="*/ 508700 w 3024845"/>
                <a:gd name="connsiteY67" fmla="*/ 726358 h 1166887"/>
                <a:gd name="connsiteX68" fmla="*/ 508700 w 3024845"/>
                <a:gd name="connsiteY68" fmla="*/ 725547 h 1166887"/>
                <a:gd name="connsiteX69" fmla="*/ 508700 w 3024845"/>
                <a:gd name="connsiteY69" fmla="*/ 719872 h 1166887"/>
                <a:gd name="connsiteX70" fmla="*/ 539100 w 3024845"/>
                <a:gd name="connsiteY70" fmla="*/ 719872 h 1166887"/>
                <a:gd name="connsiteX71" fmla="*/ 539100 w 3024845"/>
                <a:gd name="connsiteY71" fmla="*/ 743652 h 1166887"/>
                <a:gd name="connsiteX72" fmla="*/ 540113 w 3024845"/>
                <a:gd name="connsiteY72" fmla="*/ 743652 h 1166887"/>
                <a:gd name="connsiteX73" fmla="*/ 547207 w 3024845"/>
                <a:gd name="connsiteY73" fmla="*/ 743652 h 1166887"/>
                <a:gd name="connsiteX74" fmla="*/ 547207 w 3024845"/>
                <a:gd name="connsiteY74" fmla="*/ 744733 h 1166887"/>
                <a:gd name="connsiteX75" fmla="*/ 547207 w 3024845"/>
                <a:gd name="connsiteY75" fmla="*/ 752299 h 1166887"/>
                <a:gd name="connsiteX76" fmla="*/ 547967 w 3024845"/>
                <a:gd name="connsiteY76" fmla="*/ 752299 h 1166887"/>
                <a:gd name="connsiteX77" fmla="*/ 553287 w 3024845"/>
                <a:gd name="connsiteY77" fmla="*/ 752299 h 1166887"/>
                <a:gd name="connsiteX78" fmla="*/ 553287 w 3024845"/>
                <a:gd name="connsiteY78" fmla="*/ 750137 h 1166887"/>
                <a:gd name="connsiteX79" fmla="*/ 553287 w 3024845"/>
                <a:gd name="connsiteY79" fmla="*/ 735005 h 1166887"/>
                <a:gd name="connsiteX80" fmla="*/ 554300 w 3024845"/>
                <a:gd name="connsiteY80" fmla="*/ 735005 h 1166887"/>
                <a:gd name="connsiteX81" fmla="*/ 561394 w 3024845"/>
                <a:gd name="connsiteY81" fmla="*/ 735005 h 1166887"/>
                <a:gd name="connsiteX82" fmla="*/ 561394 w 3024845"/>
                <a:gd name="connsiteY82" fmla="*/ 736086 h 1166887"/>
                <a:gd name="connsiteX83" fmla="*/ 561394 w 3024845"/>
                <a:gd name="connsiteY83" fmla="*/ 743652 h 1166887"/>
                <a:gd name="connsiteX84" fmla="*/ 566714 w 3024845"/>
                <a:gd name="connsiteY84" fmla="*/ 741659 h 1166887"/>
                <a:gd name="connsiteX85" fmla="*/ 567474 w 3024845"/>
                <a:gd name="connsiteY85" fmla="*/ 740679 h 1166887"/>
                <a:gd name="connsiteX86" fmla="*/ 567474 w 3024845"/>
                <a:gd name="connsiteY86" fmla="*/ 735005 h 1166887"/>
                <a:gd name="connsiteX87" fmla="*/ 605981 w 3024845"/>
                <a:gd name="connsiteY87" fmla="*/ 735005 h 1166887"/>
                <a:gd name="connsiteX88" fmla="*/ 605981 w 3024845"/>
                <a:gd name="connsiteY88" fmla="*/ 758784 h 1166887"/>
                <a:gd name="connsiteX89" fmla="*/ 608007 w 3024845"/>
                <a:gd name="connsiteY89" fmla="*/ 758784 h 1166887"/>
                <a:gd name="connsiteX90" fmla="*/ 622194 w 3024845"/>
                <a:gd name="connsiteY90" fmla="*/ 758784 h 1166887"/>
                <a:gd name="connsiteX91" fmla="*/ 622194 w 3024845"/>
                <a:gd name="connsiteY91" fmla="*/ 759865 h 1166887"/>
                <a:gd name="connsiteX92" fmla="*/ 622194 w 3024845"/>
                <a:gd name="connsiteY92" fmla="*/ 767431 h 1166887"/>
                <a:gd name="connsiteX93" fmla="*/ 623968 w 3024845"/>
                <a:gd name="connsiteY93" fmla="*/ 767431 h 1166887"/>
                <a:gd name="connsiteX94" fmla="*/ 636381 w 3024845"/>
                <a:gd name="connsiteY94" fmla="*/ 767431 h 1166887"/>
                <a:gd name="connsiteX95" fmla="*/ 636381 w 3024845"/>
                <a:gd name="connsiteY95" fmla="*/ 743652 h 1166887"/>
                <a:gd name="connsiteX96" fmla="*/ 637394 w 3024845"/>
                <a:gd name="connsiteY96" fmla="*/ 743652 h 1166887"/>
                <a:gd name="connsiteX97" fmla="*/ 644488 w 3024845"/>
                <a:gd name="connsiteY97" fmla="*/ 743652 h 1166887"/>
                <a:gd name="connsiteX98" fmla="*/ 644488 w 3024845"/>
                <a:gd name="connsiteY98" fmla="*/ 711225 h 1166887"/>
                <a:gd name="connsiteX99" fmla="*/ 645501 w 3024845"/>
                <a:gd name="connsiteY99" fmla="*/ 711225 h 1166887"/>
                <a:gd name="connsiteX100" fmla="*/ 652595 w 3024845"/>
                <a:gd name="connsiteY100" fmla="*/ 711225 h 1166887"/>
                <a:gd name="connsiteX101" fmla="*/ 652595 w 3024845"/>
                <a:gd name="connsiteY101" fmla="*/ 709334 h 1166887"/>
                <a:gd name="connsiteX102" fmla="*/ 652595 w 3024845"/>
                <a:gd name="connsiteY102" fmla="*/ 696093 h 1166887"/>
                <a:gd name="connsiteX103" fmla="*/ 651328 w 3024845"/>
                <a:gd name="connsiteY103" fmla="*/ 694471 h 1166887"/>
                <a:gd name="connsiteX104" fmla="*/ 656648 w 3024845"/>
                <a:gd name="connsiteY104" fmla="*/ 683122 h 1166887"/>
                <a:gd name="connsiteX105" fmla="*/ 664755 w 3024845"/>
                <a:gd name="connsiteY105" fmla="*/ 711225 h 1166887"/>
                <a:gd name="connsiteX106" fmla="*/ 665515 w 3024845"/>
                <a:gd name="connsiteY106" fmla="*/ 711225 h 1166887"/>
                <a:gd name="connsiteX107" fmla="*/ 670835 w 3024845"/>
                <a:gd name="connsiteY107" fmla="*/ 711225 h 1166887"/>
                <a:gd name="connsiteX108" fmla="*/ 670835 w 3024845"/>
                <a:gd name="connsiteY108" fmla="*/ 605298 h 1166887"/>
                <a:gd name="connsiteX109" fmla="*/ 672355 w 3024845"/>
                <a:gd name="connsiteY109" fmla="*/ 605298 h 1166887"/>
                <a:gd name="connsiteX110" fmla="*/ 682995 w 3024845"/>
                <a:gd name="connsiteY110" fmla="*/ 605298 h 1166887"/>
                <a:gd name="connsiteX111" fmla="*/ 682995 w 3024845"/>
                <a:gd name="connsiteY111" fmla="*/ 557739 h 1166887"/>
                <a:gd name="connsiteX112" fmla="*/ 709342 w 3024845"/>
                <a:gd name="connsiteY112" fmla="*/ 557739 h 1166887"/>
                <a:gd name="connsiteX113" fmla="*/ 709342 w 3024845"/>
                <a:gd name="connsiteY113" fmla="*/ 536121 h 1166887"/>
                <a:gd name="connsiteX114" fmla="*/ 743796 w 3024845"/>
                <a:gd name="connsiteY114" fmla="*/ 536121 h 1166887"/>
                <a:gd name="connsiteX115" fmla="*/ 743796 w 3024845"/>
                <a:gd name="connsiteY115" fmla="*/ 538553 h 1166887"/>
                <a:gd name="connsiteX116" fmla="*/ 743796 w 3024845"/>
                <a:gd name="connsiteY116" fmla="*/ 555577 h 1166887"/>
                <a:gd name="connsiteX117" fmla="*/ 746076 w 3024845"/>
                <a:gd name="connsiteY117" fmla="*/ 555577 h 1166887"/>
                <a:gd name="connsiteX118" fmla="*/ 762036 w 3024845"/>
                <a:gd name="connsiteY118" fmla="*/ 555577 h 1166887"/>
                <a:gd name="connsiteX119" fmla="*/ 762036 w 3024845"/>
                <a:gd name="connsiteY119" fmla="*/ 603136 h 1166887"/>
                <a:gd name="connsiteX120" fmla="*/ 763049 w 3024845"/>
                <a:gd name="connsiteY120" fmla="*/ 603136 h 1166887"/>
                <a:gd name="connsiteX121" fmla="*/ 770143 w 3024845"/>
                <a:gd name="connsiteY121" fmla="*/ 603136 h 1166887"/>
                <a:gd name="connsiteX122" fmla="*/ 784330 w 3024845"/>
                <a:gd name="connsiteY122" fmla="*/ 607460 h 1166887"/>
                <a:gd name="connsiteX123" fmla="*/ 784330 w 3024845"/>
                <a:gd name="connsiteY123" fmla="*/ 646372 h 1166887"/>
                <a:gd name="connsiteX124" fmla="*/ 785343 w 3024845"/>
                <a:gd name="connsiteY124" fmla="*/ 646372 h 1166887"/>
                <a:gd name="connsiteX125" fmla="*/ 792436 w 3024845"/>
                <a:gd name="connsiteY125" fmla="*/ 646372 h 1166887"/>
                <a:gd name="connsiteX126" fmla="*/ 792436 w 3024845"/>
                <a:gd name="connsiteY126" fmla="*/ 647993 h 1166887"/>
                <a:gd name="connsiteX127" fmla="*/ 792436 w 3024845"/>
                <a:gd name="connsiteY127" fmla="*/ 659342 h 1166887"/>
                <a:gd name="connsiteX128" fmla="*/ 794463 w 3024845"/>
                <a:gd name="connsiteY128" fmla="*/ 659342 h 1166887"/>
                <a:gd name="connsiteX129" fmla="*/ 808650 w 3024845"/>
                <a:gd name="connsiteY129" fmla="*/ 659342 h 1166887"/>
                <a:gd name="connsiteX130" fmla="*/ 814730 w 3024845"/>
                <a:gd name="connsiteY130" fmla="*/ 665828 h 1166887"/>
                <a:gd name="connsiteX131" fmla="*/ 814730 w 3024845"/>
                <a:gd name="connsiteY131" fmla="*/ 687446 h 1166887"/>
                <a:gd name="connsiteX132" fmla="*/ 817010 w 3024845"/>
                <a:gd name="connsiteY132" fmla="*/ 687446 h 1166887"/>
                <a:gd name="connsiteX133" fmla="*/ 832970 w 3024845"/>
                <a:gd name="connsiteY133" fmla="*/ 687446 h 1166887"/>
                <a:gd name="connsiteX134" fmla="*/ 832970 w 3024845"/>
                <a:gd name="connsiteY134" fmla="*/ 688526 h 1166887"/>
                <a:gd name="connsiteX135" fmla="*/ 832970 w 3024845"/>
                <a:gd name="connsiteY135" fmla="*/ 696093 h 1166887"/>
                <a:gd name="connsiteX136" fmla="*/ 834237 w 3024845"/>
                <a:gd name="connsiteY136" fmla="*/ 696093 h 1166887"/>
                <a:gd name="connsiteX137" fmla="*/ 843104 w 3024845"/>
                <a:gd name="connsiteY137" fmla="*/ 696093 h 1166887"/>
                <a:gd name="connsiteX138" fmla="*/ 843104 w 3024845"/>
                <a:gd name="connsiteY138" fmla="*/ 698254 h 1166887"/>
                <a:gd name="connsiteX139" fmla="*/ 843104 w 3024845"/>
                <a:gd name="connsiteY139" fmla="*/ 713387 h 1166887"/>
                <a:gd name="connsiteX140" fmla="*/ 847157 w 3024845"/>
                <a:gd name="connsiteY140" fmla="*/ 711495 h 1166887"/>
                <a:gd name="connsiteX141" fmla="*/ 847157 w 3024845"/>
                <a:gd name="connsiteY141" fmla="*/ 698254 h 1166887"/>
                <a:gd name="connsiteX142" fmla="*/ 848170 w 3024845"/>
                <a:gd name="connsiteY142" fmla="*/ 698254 h 1166887"/>
                <a:gd name="connsiteX143" fmla="*/ 855264 w 3024845"/>
                <a:gd name="connsiteY143" fmla="*/ 698254 h 1166887"/>
                <a:gd name="connsiteX144" fmla="*/ 855264 w 3024845"/>
                <a:gd name="connsiteY144" fmla="*/ 699876 h 1166887"/>
                <a:gd name="connsiteX145" fmla="*/ 855264 w 3024845"/>
                <a:gd name="connsiteY145" fmla="*/ 711225 h 1166887"/>
                <a:gd name="connsiteX146" fmla="*/ 856024 w 3024845"/>
                <a:gd name="connsiteY146" fmla="*/ 711225 h 1166887"/>
                <a:gd name="connsiteX147" fmla="*/ 861344 w 3024845"/>
                <a:gd name="connsiteY147" fmla="*/ 711225 h 1166887"/>
                <a:gd name="connsiteX148" fmla="*/ 909984 w 3024845"/>
                <a:gd name="connsiteY148" fmla="*/ 706902 h 1166887"/>
                <a:gd name="connsiteX149" fmla="*/ 909984 w 3024845"/>
                <a:gd name="connsiteY149" fmla="*/ 708253 h 1166887"/>
                <a:gd name="connsiteX150" fmla="*/ 909984 w 3024845"/>
                <a:gd name="connsiteY150" fmla="*/ 717710 h 1166887"/>
                <a:gd name="connsiteX151" fmla="*/ 910744 w 3024845"/>
                <a:gd name="connsiteY151" fmla="*/ 717710 h 1166887"/>
                <a:gd name="connsiteX152" fmla="*/ 916065 w 3024845"/>
                <a:gd name="connsiteY152" fmla="*/ 717710 h 1166887"/>
                <a:gd name="connsiteX153" fmla="*/ 916065 w 3024845"/>
                <a:gd name="connsiteY153" fmla="*/ 719872 h 1166887"/>
                <a:gd name="connsiteX154" fmla="*/ 916065 w 3024845"/>
                <a:gd name="connsiteY154" fmla="*/ 735005 h 1166887"/>
                <a:gd name="connsiteX155" fmla="*/ 918091 w 3024845"/>
                <a:gd name="connsiteY155" fmla="*/ 733654 h 1166887"/>
                <a:gd name="connsiteX156" fmla="*/ 932278 w 3024845"/>
                <a:gd name="connsiteY156" fmla="*/ 724196 h 1166887"/>
                <a:gd name="connsiteX157" fmla="*/ 938358 w 3024845"/>
                <a:gd name="connsiteY157" fmla="*/ 683122 h 1166887"/>
                <a:gd name="connsiteX158" fmla="*/ 939118 w 3024845"/>
                <a:gd name="connsiteY158" fmla="*/ 682852 h 1166887"/>
                <a:gd name="connsiteX159" fmla="*/ 944438 w 3024845"/>
                <a:gd name="connsiteY159" fmla="*/ 680960 h 1166887"/>
                <a:gd name="connsiteX160" fmla="*/ 946465 w 3024845"/>
                <a:gd name="connsiteY160" fmla="*/ 611783 h 1166887"/>
                <a:gd name="connsiteX161" fmla="*/ 948492 w 3024845"/>
                <a:gd name="connsiteY161" fmla="*/ 680960 h 1166887"/>
                <a:gd name="connsiteX162" fmla="*/ 949252 w 3024845"/>
                <a:gd name="connsiteY162" fmla="*/ 681230 h 1166887"/>
                <a:gd name="connsiteX163" fmla="*/ 954572 w 3024845"/>
                <a:gd name="connsiteY163" fmla="*/ 683122 h 1166887"/>
                <a:gd name="connsiteX164" fmla="*/ 954572 w 3024845"/>
                <a:gd name="connsiteY164" fmla="*/ 596651 h 1166887"/>
                <a:gd name="connsiteX165" fmla="*/ 958625 w 3024845"/>
                <a:gd name="connsiteY165" fmla="*/ 564224 h 1166887"/>
                <a:gd name="connsiteX166" fmla="*/ 997132 w 3024845"/>
                <a:gd name="connsiteY166" fmla="*/ 564224 h 1166887"/>
                <a:gd name="connsiteX167" fmla="*/ 997132 w 3024845"/>
                <a:gd name="connsiteY167" fmla="*/ 596651 h 1166887"/>
                <a:gd name="connsiteX168" fmla="*/ 997892 w 3024845"/>
                <a:gd name="connsiteY168" fmla="*/ 596651 h 1166887"/>
                <a:gd name="connsiteX169" fmla="*/ 1003212 w 3024845"/>
                <a:gd name="connsiteY169" fmla="*/ 596651 h 1166887"/>
                <a:gd name="connsiteX170" fmla="*/ 1003212 w 3024845"/>
                <a:gd name="connsiteY170" fmla="*/ 514503 h 1166887"/>
                <a:gd name="connsiteX171" fmla="*/ 1004986 w 3024845"/>
                <a:gd name="connsiteY171" fmla="*/ 514503 h 1166887"/>
                <a:gd name="connsiteX172" fmla="*/ 1017399 w 3024845"/>
                <a:gd name="connsiteY172" fmla="*/ 514503 h 1166887"/>
                <a:gd name="connsiteX173" fmla="*/ 1017399 w 3024845"/>
                <a:gd name="connsiteY173" fmla="*/ 512612 h 1166887"/>
                <a:gd name="connsiteX174" fmla="*/ 1017399 w 3024845"/>
                <a:gd name="connsiteY174" fmla="*/ 499371 h 1166887"/>
                <a:gd name="connsiteX175" fmla="*/ 1039693 w 3024845"/>
                <a:gd name="connsiteY175" fmla="*/ 499371 h 1166887"/>
                <a:gd name="connsiteX176" fmla="*/ 1039693 w 3024845"/>
                <a:gd name="connsiteY176" fmla="*/ 498290 h 1166887"/>
                <a:gd name="connsiteX177" fmla="*/ 1039693 w 3024845"/>
                <a:gd name="connsiteY177" fmla="*/ 490724 h 1166887"/>
                <a:gd name="connsiteX178" fmla="*/ 1041466 w 3024845"/>
                <a:gd name="connsiteY178" fmla="*/ 490724 h 1166887"/>
                <a:gd name="connsiteX179" fmla="*/ 1053880 w 3024845"/>
                <a:gd name="connsiteY179" fmla="*/ 490724 h 1166887"/>
                <a:gd name="connsiteX180" fmla="*/ 1053880 w 3024845"/>
                <a:gd name="connsiteY180" fmla="*/ 491805 h 1166887"/>
                <a:gd name="connsiteX181" fmla="*/ 1053880 w 3024845"/>
                <a:gd name="connsiteY181" fmla="*/ 499371 h 1166887"/>
                <a:gd name="connsiteX182" fmla="*/ 1054640 w 3024845"/>
                <a:gd name="connsiteY182" fmla="*/ 499371 h 1166887"/>
                <a:gd name="connsiteX183" fmla="*/ 1059960 w 3024845"/>
                <a:gd name="connsiteY183" fmla="*/ 499371 h 1166887"/>
                <a:gd name="connsiteX184" fmla="*/ 1070093 w 3024845"/>
                <a:gd name="connsiteY184" fmla="*/ 495047 h 1166887"/>
                <a:gd name="connsiteX185" fmla="*/ 1074146 w 3024845"/>
                <a:gd name="connsiteY185" fmla="*/ 498290 h 1166887"/>
                <a:gd name="connsiteX186" fmla="*/ 1074146 w 3024845"/>
                <a:gd name="connsiteY186" fmla="*/ 490724 h 1166887"/>
                <a:gd name="connsiteX187" fmla="*/ 1076426 w 3024845"/>
                <a:gd name="connsiteY187" fmla="*/ 490724 h 1166887"/>
                <a:gd name="connsiteX188" fmla="*/ 1092387 w 3024845"/>
                <a:gd name="connsiteY188" fmla="*/ 490724 h 1166887"/>
                <a:gd name="connsiteX189" fmla="*/ 1092387 w 3024845"/>
                <a:gd name="connsiteY189" fmla="*/ 491805 h 1166887"/>
                <a:gd name="connsiteX190" fmla="*/ 1092387 w 3024845"/>
                <a:gd name="connsiteY190" fmla="*/ 499371 h 1166887"/>
                <a:gd name="connsiteX191" fmla="*/ 1122787 w 3024845"/>
                <a:gd name="connsiteY191" fmla="*/ 499371 h 1166887"/>
                <a:gd name="connsiteX192" fmla="*/ 1122787 w 3024845"/>
                <a:gd name="connsiteY192" fmla="*/ 500992 h 1166887"/>
                <a:gd name="connsiteX193" fmla="*/ 1122787 w 3024845"/>
                <a:gd name="connsiteY193" fmla="*/ 512342 h 1166887"/>
                <a:gd name="connsiteX194" fmla="*/ 1149134 w 3024845"/>
                <a:gd name="connsiteY194" fmla="*/ 512342 h 1166887"/>
                <a:gd name="connsiteX195" fmla="*/ 1149134 w 3024845"/>
                <a:gd name="connsiteY195" fmla="*/ 542606 h 1166887"/>
                <a:gd name="connsiteX196" fmla="*/ 1149894 w 3024845"/>
                <a:gd name="connsiteY196" fmla="*/ 542606 h 1166887"/>
                <a:gd name="connsiteX197" fmla="*/ 1155214 w 3024845"/>
                <a:gd name="connsiteY197" fmla="*/ 542606 h 1166887"/>
                <a:gd name="connsiteX198" fmla="*/ 1155214 w 3024845"/>
                <a:gd name="connsiteY198" fmla="*/ 543687 h 1166887"/>
                <a:gd name="connsiteX199" fmla="*/ 1155214 w 3024845"/>
                <a:gd name="connsiteY199" fmla="*/ 551254 h 1166887"/>
                <a:gd name="connsiteX200" fmla="*/ 1159268 w 3024845"/>
                <a:gd name="connsiteY200" fmla="*/ 581518 h 1166887"/>
                <a:gd name="connsiteX201" fmla="*/ 1160028 w 3024845"/>
                <a:gd name="connsiteY201" fmla="*/ 581518 h 1166887"/>
                <a:gd name="connsiteX202" fmla="*/ 1165348 w 3024845"/>
                <a:gd name="connsiteY202" fmla="*/ 581518 h 1166887"/>
                <a:gd name="connsiteX203" fmla="*/ 1165348 w 3024845"/>
                <a:gd name="connsiteY203" fmla="*/ 582329 h 1166887"/>
                <a:gd name="connsiteX204" fmla="*/ 1165348 w 3024845"/>
                <a:gd name="connsiteY204" fmla="*/ 588004 h 1166887"/>
                <a:gd name="connsiteX205" fmla="*/ 1166361 w 3024845"/>
                <a:gd name="connsiteY205" fmla="*/ 588004 h 1166887"/>
                <a:gd name="connsiteX206" fmla="*/ 1173454 w 3024845"/>
                <a:gd name="connsiteY206" fmla="*/ 588004 h 1166887"/>
                <a:gd name="connsiteX207" fmla="*/ 1173454 w 3024845"/>
                <a:gd name="connsiteY207" fmla="*/ 618269 h 1166887"/>
                <a:gd name="connsiteX208" fmla="*/ 1175481 w 3024845"/>
                <a:gd name="connsiteY208" fmla="*/ 618269 h 1166887"/>
                <a:gd name="connsiteX209" fmla="*/ 1189668 w 3024845"/>
                <a:gd name="connsiteY209" fmla="*/ 618269 h 1166887"/>
                <a:gd name="connsiteX210" fmla="*/ 1189668 w 3024845"/>
                <a:gd name="connsiteY210" fmla="*/ 642048 h 1166887"/>
                <a:gd name="connsiteX211" fmla="*/ 1191695 w 3024845"/>
                <a:gd name="connsiteY211" fmla="*/ 643669 h 1166887"/>
                <a:gd name="connsiteX212" fmla="*/ 1191695 w 3024845"/>
                <a:gd name="connsiteY212" fmla="*/ 655019 h 1166887"/>
                <a:gd name="connsiteX213" fmla="*/ 1192455 w 3024845"/>
                <a:gd name="connsiteY213" fmla="*/ 655019 h 1166887"/>
                <a:gd name="connsiteX214" fmla="*/ 1197775 w 3024845"/>
                <a:gd name="connsiteY214" fmla="*/ 655019 h 1166887"/>
                <a:gd name="connsiteX215" fmla="*/ 1197775 w 3024845"/>
                <a:gd name="connsiteY215" fmla="*/ 678798 h 1166887"/>
                <a:gd name="connsiteX216" fmla="*/ 1199041 w 3024845"/>
                <a:gd name="connsiteY216" fmla="*/ 678798 h 1166887"/>
                <a:gd name="connsiteX217" fmla="*/ 1207908 w 3024845"/>
                <a:gd name="connsiteY217" fmla="*/ 678798 h 1166887"/>
                <a:gd name="connsiteX218" fmla="*/ 1209935 w 3024845"/>
                <a:gd name="connsiteY218" fmla="*/ 682852 h 1166887"/>
                <a:gd name="connsiteX219" fmla="*/ 1209935 w 3024845"/>
                <a:gd name="connsiteY219" fmla="*/ 696093 h 1166887"/>
                <a:gd name="connsiteX220" fmla="*/ 1211455 w 3024845"/>
                <a:gd name="connsiteY220" fmla="*/ 694201 h 1166887"/>
                <a:gd name="connsiteX221" fmla="*/ 1222095 w 3024845"/>
                <a:gd name="connsiteY221" fmla="*/ 680960 h 1166887"/>
                <a:gd name="connsiteX222" fmla="*/ 1250469 w 3024845"/>
                <a:gd name="connsiteY222" fmla="*/ 680960 h 1166887"/>
                <a:gd name="connsiteX223" fmla="*/ 1250469 w 3024845"/>
                <a:gd name="connsiteY223" fmla="*/ 767431 h 1166887"/>
                <a:gd name="connsiteX224" fmla="*/ 1251229 w 3024845"/>
                <a:gd name="connsiteY224" fmla="*/ 767431 h 1166887"/>
                <a:gd name="connsiteX225" fmla="*/ 1256549 w 3024845"/>
                <a:gd name="connsiteY225" fmla="*/ 767431 h 1166887"/>
                <a:gd name="connsiteX226" fmla="*/ 1257309 w 3024845"/>
                <a:gd name="connsiteY226" fmla="*/ 766080 h 1166887"/>
                <a:gd name="connsiteX227" fmla="*/ 1262629 w 3024845"/>
                <a:gd name="connsiteY227" fmla="*/ 756622 h 1166887"/>
                <a:gd name="connsiteX228" fmla="*/ 1262629 w 3024845"/>
                <a:gd name="connsiteY228" fmla="*/ 758514 h 1166887"/>
                <a:gd name="connsiteX229" fmla="*/ 1262629 w 3024845"/>
                <a:gd name="connsiteY229" fmla="*/ 771755 h 1166887"/>
                <a:gd name="connsiteX230" fmla="*/ 1266682 w 3024845"/>
                <a:gd name="connsiteY230" fmla="*/ 726358 h 1166887"/>
                <a:gd name="connsiteX231" fmla="*/ 1267442 w 3024845"/>
                <a:gd name="connsiteY231" fmla="*/ 726358 h 1166887"/>
                <a:gd name="connsiteX232" fmla="*/ 1272762 w 3024845"/>
                <a:gd name="connsiteY232" fmla="*/ 726358 h 1166887"/>
                <a:gd name="connsiteX233" fmla="*/ 1272762 w 3024845"/>
                <a:gd name="connsiteY233" fmla="*/ 661504 h 1166887"/>
                <a:gd name="connsiteX234" fmla="*/ 1273776 w 3024845"/>
                <a:gd name="connsiteY234" fmla="*/ 661504 h 1166887"/>
                <a:gd name="connsiteX235" fmla="*/ 1280869 w 3024845"/>
                <a:gd name="connsiteY235" fmla="*/ 661504 h 1166887"/>
                <a:gd name="connsiteX236" fmla="*/ 1293029 w 3024845"/>
                <a:gd name="connsiteY236" fmla="*/ 618269 h 1166887"/>
                <a:gd name="connsiteX237" fmla="*/ 1294296 w 3024845"/>
                <a:gd name="connsiteY237" fmla="*/ 618269 h 1166887"/>
                <a:gd name="connsiteX238" fmla="*/ 1303163 w 3024845"/>
                <a:gd name="connsiteY238" fmla="*/ 618269 h 1166887"/>
                <a:gd name="connsiteX239" fmla="*/ 1313296 w 3024845"/>
                <a:gd name="connsiteY239" fmla="*/ 661504 h 1166887"/>
                <a:gd name="connsiteX240" fmla="*/ 1314309 w 3024845"/>
                <a:gd name="connsiteY240" fmla="*/ 661504 h 1166887"/>
                <a:gd name="connsiteX241" fmla="*/ 1321403 w 3024845"/>
                <a:gd name="connsiteY241" fmla="*/ 661504 h 1166887"/>
                <a:gd name="connsiteX242" fmla="*/ 1321403 w 3024845"/>
                <a:gd name="connsiteY242" fmla="*/ 700416 h 1166887"/>
                <a:gd name="connsiteX243" fmla="*/ 1323176 w 3024845"/>
                <a:gd name="connsiteY243" fmla="*/ 700416 h 1166887"/>
                <a:gd name="connsiteX244" fmla="*/ 1335590 w 3024845"/>
                <a:gd name="connsiteY244" fmla="*/ 700416 h 1166887"/>
                <a:gd name="connsiteX245" fmla="*/ 1335590 w 3024845"/>
                <a:gd name="connsiteY245" fmla="*/ 702578 h 1166887"/>
                <a:gd name="connsiteX246" fmla="*/ 1335590 w 3024845"/>
                <a:gd name="connsiteY246" fmla="*/ 717710 h 1166887"/>
                <a:gd name="connsiteX247" fmla="*/ 1339643 w 3024845"/>
                <a:gd name="connsiteY247" fmla="*/ 715549 h 1166887"/>
                <a:gd name="connsiteX248" fmla="*/ 1339643 w 3024845"/>
                <a:gd name="connsiteY248" fmla="*/ 700416 h 1166887"/>
                <a:gd name="connsiteX249" fmla="*/ 1341163 w 3024845"/>
                <a:gd name="connsiteY249" fmla="*/ 700416 h 1166887"/>
                <a:gd name="connsiteX250" fmla="*/ 1351803 w 3024845"/>
                <a:gd name="connsiteY250" fmla="*/ 700416 h 1166887"/>
                <a:gd name="connsiteX251" fmla="*/ 1351803 w 3024845"/>
                <a:gd name="connsiteY251" fmla="*/ 702037 h 1166887"/>
                <a:gd name="connsiteX252" fmla="*/ 1351803 w 3024845"/>
                <a:gd name="connsiteY252" fmla="*/ 713387 h 1166887"/>
                <a:gd name="connsiteX253" fmla="*/ 1382204 w 3024845"/>
                <a:gd name="connsiteY253" fmla="*/ 713387 h 1166887"/>
                <a:gd name="connsiteX254" fmla="*/ 1382204 w 3024845"/>
                <a:gd name="connsiteY254" fmla="*/ 676637 h 1166887"/>
                <a:gd name="connsiteX255" fmla="*/ 1383470 w 3024845"/>
                <a:gd name="connsiteY255" fmla="*/ 676637 h 1166887"/>
                <a:gd name="connsiteX256" fmla="*/ 1392337 w 3024845"/>
                <a:gd name="connsiteY256" fmla="*/ 676637 h 1166887"/>
                <a:gd name="connsiteX257" fmla="*/ 1392337 w 3024845"/>
                <a:gd name="connsiteY257" fmla="*/ 698254 h 1166887"/>
                <a:gd name="connsiteX258" fmla="*/ 1394364 w 3024845"/>
                <a:gd name="connsiteY258" fmla="*/ 665828 h 1166887"/>
                <a:gd name="connsiteX259" fmla="*/ 1416657 w 3024845"/>
                <a:gd name="connsiteY259" fmla="*/ 665828 h 1166887"/>
                <a:gd name="connsiteX260" fmla="*/ 1416657 w 3024845"/>
                <a:gd name="connsiteY260" fmla="*/ 664206 h 1166887"/>
                <a:gd name="connsiteX261" fmla="*/ 1416657 w 3024845"/>
                <a:gd name="connsiteY261" fmla="*/ 652857 h 1166887"/>
                <a:gd name="connsiteX262" fmla="*/ 1417417 w 3024845"/>
                <a:gd name="connsiteY262" fmla="*/ 652857 h 1166887"/>
                <a:gd name="connsiteX263" fmla="*/ 1422737 w 3024845"/>
                <a:gd name="connsiteY263" fmla="*/ 652857 h 1166887"/>
                <a:gd name="connsiteX264" fmla="*/ 1422737 w 3024845"/>
                <a:gd name="connsiteY264" fmla="*/ 650966 h 1166887"/>
                <a:gd name="connsiteX265" fmla="*/ 1422737 w 3024845"/>
                <a:gd name="connsiteY265" fmla="*/ 637725 h 1166887"/>
                <a:gd name="connsiteX266" fmla="*/ 1426791 w 3024845"/>
                <a:gd name="connsiteY266" fmla="*/ 644210 h 1166887"/>
                <a:gd name="connsiteX267" fmla="*/ 1429071 w 3024845"/>
                <a:gd name="connsiteY267" fmla="*/ 644210 h 1166887"/>
                <a:gd name="connsiteX268" fmla="*/ 1445031 w 3024845"/>
                <a:gd name="connsiteY268" fmla="*/ 644210 h 1166887"/>
                <a:gd name="connsiteX269" fmla="*/ 1445031 w 3024845"/>
                <a:gd name="connsiteY269" fmla="*/ 643399 h 1166887"/>
                <a:gd name="connsiteX270" fmla="*/ 1445031 w 3024845"/>
                <a:gd name="connsiteY270" fmla="*/ 637725 h 1166887"/>
                <a:gd name="connsiteX271" fmla="*/ 1445791 w 3024845"/>
                <a:gd name="connsiteY271" fmla="*/ 637725 h 1166887"/>
                <a:gd name="connsiteX272" fmla="*/ 1451111 w 3024845"/>
                <a:gd name="connsiteY272" fmla="*/ 637725 h 1166887"/>
                <a:gd name="connsiteX273" fmla="*/ 1451111 w 3024845"/>
                <a:gd name="connsiteY273" fmla="*/ 639076 h 1166887"/>
                <a:gd name="connsiteX274" fmla="*/ 1451111 w 3024845"/>
                <a:gd name="connsiteY274" fmla="*/ 648534 h 1166887"/>
                <a:gd name="connsiteX275" fmla="*/ 1489618 w 3024845"/>
                <a:gd name="connsiteY275" fmla="*/ 648534 h 1166887"/>
                <a:gd name="connsiteX276" fmla="*/ 1489618 w 3024845"/>
                <a:gd name="connsiteY276" fmla="*/ 786887 h 1166887"/>
                <a:gd name="connsiteX277" fmla="*/ 1491138 w 3024845"/>
                <a:gd name="connsiteY277" fmla="*/ 786887 h 1166887"/>
                <a:gd name="connsiteX278" fmla="*/ 1501778 w 3024845"/>
                <a:gd name="connsiteY278" fmla="*/ 786887 h 1166887"/>
                <a:gd name="connsiteX279" fmla="*/ 1501778 w 3024845"/>
                <a:gd name="connsiteY279" fmla="*/ 773917 h 1166887"/>
                <a:gd name="connsiteX280" fmla="*/ 1505832 w 3024845"/>
                <a:gd name="connsiteY280" fmla="*/ 773917 h 1166887"/>
                <a:gd name="connsiteX281" fmla="*/ 1505832 w 3024845"/>
                <a:gd name="connsiteY281" fmla="*/ 786887 h 1166887"/>
                <a:gd name="connsiteX282" fmla="*/ 1536232 w 3024845"/>
                <a:gd name="connsiteY282" fmla="*/ 786887 h 1166887"/>
                <a:gd name="connsiteX283" fmla="*/ 1536232 w 3024845"/>
                <a:gd name="connsiteY283" fmla="*/ 756622 h 1166887"/>
                <a:gd name="connsiteX284" fmla="*/ 1548392 w 3024845"/>
                <a:gd name="connsiteY284" fmla="*/ 756622 h 1166887"/>
                <a:gd name="connsiteX285" fmla="*/ 1560552 w 3024845"/>
                <a:gd name="connsiteY285" fmla="*/ 754461 h 1166887"/>
                <a:gd name="connsiteX286" fmla="*/ 1564606 w 3024845"/>
                <a:gd name="connsiteY286" fmla="*/ 756622 h 1166887"/>
                <a:gd name="connsiteX287" fmla="*/ 1574739 w 3024845"/>
                <a:gd name="connsiteY287" fmla="*/ 756622 h 1166887"/>
                <a:gd name="connsiteX288" fmla="*/ 1574739 w 3024845"/>
                <a:gd name="connsiteY288" fmla="*/ 786887 h 1166887"/>
                <a:gd name="connsiteX289" fmla="*/ 1582846 w 3024845"/>
                <a:gd name="connsiteY289" fmla="*/ 786887 h 1166887"/>
                <a:gd name="connsiteX290" fmla="*/ 1582846 w 3024845"/>
                <a:gd name="connsiteY290" fmla="*/ 804182 h 1166887"/>
                <a:gd name="connsiteX291" fmla="*/ 1592182 w 3024845"/>
                <a:gd name="connsiteY291" fmla="*/ 805087 h 1166887"/>
                <a:gd name="connsiteX292" fmla="*/ 1605140 w 3024845"/>
                <a:gd name="connsiteY292" fmla="*/ 805087 h 1166887"/>
                <a:gd name="connsiteX293" fmla="*/ 1605140 w 3024845"/>
                <a:gd name="connsiteY293" fmla="*/ 789049 h 1166887"/>
                <a:gd name="connsiteX294" fmla="*/ 1673096 w 3024845"/>
                <a:gd name="connsiteY294" fmla="*/ 789049 h 1166887"/>
                <a:gd name="connsiteX295" fmla="*/ 1673096 w 3024845"/>
                <a:gd name="connsiteY295" fmla="*/ 703796 h 1166887"/>
                <a:gd name="connsiteX296" fmla="*/ 1745104 w 3024845"/>
                <a:gd name="connsiteY296" fmla="*/ 703796 h 1166887"/>
                <a:gd name="connsiteX297" fmla="*/ 1745104 w 3024845"/>
                <a:gd name="connsiteY297" fmla="*/ 782564 h 1166887"/>
                <a:gd name="connsiteX298" fmla="*/ 1747008 w 3024845"/>
                <a:gd name="connsiteY298" fmla="*/ 782564 h 1166887"/>
                <a:gd name="connsiteX299" fmla="*/ 1748250 w 3024845"/>
                <a:gd name="connsiteY299" fmla="*/ 805087 h 1166887"/>
                <a:gd name="connsiteX300" fmla="*/ 1757926 w 3024845"/>
                <a:gd name="connsiteY300" fmla="*/ 805087 h 1166887"/>
                <a:gd name="connsiteX301" fmla="*/ 1759168 w 3024845"/>
                <a:gd name="connsiteY301" fmla="*/ 782564 h 1166887"/>
                <a:gd name="connsiteX302" fmla="*/ 1765248 w 3024845"/>
                <a:gd name="connsiteY302" fmla="*/ 782564 h 1166887"/>
                <a:gd name="connsiteX303" fmla="*/ 1766490 w 3024845"/>
                <a:gd name="connsiteY303" fmla="*/ 805087 h 1166887"/>
                <a:gd name="connsiteX304" fmla="*/ 1817112 w 3024845"/>
                <a:gd name="connsiteY304" fmla="*/ 805087 h 1166887"/>
                <a:gd name="connsiteX305" fmla="*/ 1817112 w 3024845"/>
                <a:gd name="connsiteY305" fmla="*/ 642059 h 1166887"/>
                <a:gd name="connsiteX306" fmla="*/ 2014439 w 3024845"/>
                <a:gd name="connsiteY306" fmla="*/ 642059 h 1166887"/>
                <a:gd name="connsiteX307" fmla="*/ 2014439 w 3024845"/>
                <a:gd name="connsiteY307" fmla="*/ 805087 h 1166887"/>
                <a:gd name="connsiteX308" fmla="*/ 2033136 w 3024845"/>
                <a:gd name="connsiteY308" fmla="*/ 805087 h 1166887"/>
                <a:gd name="connsiteX309" fmla="*/ 2033136 w 3024845"/>
                <a:gd name="connsiteY309" fmla="*/ 722394 h 1166887"/>
                <a:gd name="connsiteX310" fmla="*/ 2128256 w 3024845"/>
                <a:gd name="connsiteY310" fmla="*/ 722394 h 1166887"/>
                <a:gd name="connsiteX311" fmla="*/ 2140186 w 3024845"/>
                <a:gd name="connsiteY311" fmla="*/ 404253 h 1166887"/>
                <a:gd name="connsiteX312" fmla="*/ 2128026 w 3024845"/>
                <a:gd name="connsiteY312" fmla="*/ 382635 h 1166887"/>
                <a:gd name="connsiteX313" fmla="*/ 2121946 w 3024845"/>
                <a:gd name="connsiteY313" fmla="*/ 378311 h 1166887"/>
                <a:gd name="connsiteX314" fmla="*/ 2130053 w 3024845"/>
                <a:gd name="connsiteY314" fmla="*/ 354532 h 1166887"/>
                <a:gd name="connsiteX315" fmla="*/ 2130053 w 3024845"/>
                <a:gd name="connsiteY315" fmla="*/ 337238 h 1166887"/>
                <a:gd name="connsiteX316" fmla="*/ 2144240 w 3024845"/>
                <a:gd name="connsiteY316" fmla="*/ 337238 h 1166887"/>
                <a:gd name="connsiteX317" fmla="*/ 2144240 w 3024845"/>
                <a:gd name="connsiteY317" fmla="*/ 315620 h 1166887"/>
                <a:gd name="connsiteX318" fmla="*/ 2146266 w 3024845"/>
                <a:gd name="connsiteY318" fmla="*/ 311296 h 1166887"/>
                <a:gd name="connsiteX319" fmla="*/ 2146266 w 3024845"/>
                <a:gd name="connsiteY319" fmla="*/ 233472 h 1166887"/>
                <a:gd name="connsiteX320" fmla="*/ 2144240 w 3024845"/>
                <a:gd name="connsiteY320" fmla="*/ 226987 h 1166887"/>
                <a:gd name="connsiteX321" fmla="*/ 2150320 w 3024845"/>
                <a:gd name="connsiteY321" fmla="*/ 220501 h 1166887"/>
                <a:gd name="connsiteX322" fmla="*/ 2150320 w 3024845"/>
                <a:gd name="connsiteY322" fmla="*/ 162133 h 1166887"/>
                <a:gd name="connsiteX323" fmla="*/ 2152346 w 3024845"/>
                <a:gd name="connsiteY323" fmla="*/ 157810 h 1166887"/>
                <a:gd name="connsiteX324" fmla="*/ 2152346 w 3024845"/>
                <a:gd name="connsiteY324" fmla="*/ 101604 h 1166887"/>
                <a:gd name="connsiteX325" fmla="*/ 2154373 w 3024845"/>
                <a:gd name="connsiteY325" fmla="*/ 82148 h 1166887"/>
                <a:gd name="connsiteX326" fmla="*/ 2158427 w 3024845"/>
                <a:gd name="connsiteY326" fmla="*/ 99442 h 1166887"/>
                <a:gd name="connsiteX327" fmla="*/ 2160453 w 3024845"/>
                <a:gd name="connsiteY327" fmla="*/ 157810 h 1166887"/>
                <a:gd name="connsiteX328" fmla="*/ 2162480 w 3024845"/>
                <a:gd name="connsiteY328" fmla="*/ 220501 h 1166887"/>
                <a:gd name="connsiteX329" fmla="*/ 2168560 w 3024845"/>
                <a:gd name="connsiteY329" fmla="*/ 226987 h 1166887"/>
                <a:gd name="connsiteX330" fmla="*/ 2166533 w 3024845"/>
                <a:gd name="connsiteY330" fmla="*/ 233472 h 1166887"/>
                <a:gd name="connsiteX331" fmla="*/ 2166533 w 3024845"/>
                <a:gd name="connsiteY331" fmla="*/ 311296 h 1166887"/>
                <a:gd name="connsiteX332" fmla="*/ 2168560 w 3024845"/>
                <a:gd name="connsiteY332" fmla="*/ 315620 h 1166887"/>
                <a:gd name="connsiteX333" fmla="*/ 2168560 w 3024845"/>
                <a:gd name="connsiteY333" fmla="*/ 337238 h 1166887"/>
                <a:gd name="connsiteX334" fmla="*/ 2182747 w 3024845"/>
                <a:gd name="connsiteY334" fmla="*/ 337238 h 1166887"/>
                <a:gd name="connsiteX335" fmla="*/ 2182747 w 3024845"/>
                <a:gd name="connsiteY335" fmla="*/ 354532 h 1166887"/>
                <a:gd name="connsiteX336" fmla="*/ 2190854 w 3024845"/>
                <a:gd name="connsiteY336" fmla="*/ 378311 h 1166887"/>
                <a:gd name="connsiteX337" fmla="*/ 2184774 w 3024845"/>
                <a:gd name="connsiteY337" fmla="*/ 382635 h 1166887"/>
                <a:gd name="connsiteX338" fmla="*/ 2172613 w 3024845"/>
                <a:gd name="connsiteY338" fmla="*/ 404253 h 1166887"/>
                <a:gd name="connsiteX339" fmla="*/ 2180720 w 3024845"/>
                <a:gd name="connsiteY339" fmla="*/ 657181 h 1166887"/>
                <a:gd name="connsiteX340" fmla="*/ 2245574 w 3024845"/>
                <a:gd name="connsiteY340" fmla="*/ 657181 h 1166887"/>
                <a:gd name="connsiteX341" fmla="*/ 2245574 w 3024845"/>
                <a:gd name="connsiteY341" fmla="*/ 732843 h 1166887"/>
                <a:gd name="connsiteX342" fmla="*/ 2253681 w 3024845"/>
                <a:gd name="connsiteY342" fmla="*/ 732843 h 1166887"/>
                <a:gd name="connsiteX343" fmla="*/ 2255708 w 3024845"/>
                <a:gd name="connsiteY343" fmla="*/ 726358 h 1166887"/>
                <a:gd name="connsiteX344" fmla="*/ 2261788 w 3024845"/>
                <a:gd name="connsiteY344" fmla="*/ 726358 h 1166887"/>
                <a:gd name="connsiteX345" fmla="*/ 2263815 w 3024845"/>
                <a:gd name="connsiteY345" fmla="*/ 735005 h 1166887"/>
                <a:gd name="connsiteX346" fmla="*/ 2275975 w 3024845"/>
                <a:gd name="connsiteY346" fmla="*/ 735005 h 1166887"/>
                <a:gd name="connsiteX347" fmla="*/ 2275975 w 3024845"/>
                <a:gd name="connsiteY347" fmla="*/ 728519 h 1166887"/>
                <a:gd name="connsiteX348" fmla="*/ 2298268 w 3024845"/>
                <a:gd name="connsiteY348" fmla="*/ 728519 h 1166887"/>
                <a:gd name="connsiteX349" fmla="*/ 2298268 w 3024845"/>
                <a:gd name="connsiteY349" fmla="*/ 735005 h 1166887"/>
                <a:gd name="connsiteX350" fmla="*/ 2318535 w 3024845"/>
                <a:gd name="connsiteY350" fmla="*/ 735005 h 1166887"/>
                <a:gd name="connsiteX351" fmla="*/ 2318535 w 3024845"/>
                <a:gd name="connsiteY351" fmla="*/ 780402 h 1166887"/>
                <a:gd name="connsiteX352" fmla="*/ 2332722 w 3024845"/>
                <a:gd name="connsiteY352" fmla="*/ 780402 h 1166887"/>
                <a:gd name="connsiteX353" fmla="*/ 2332722 w 3024845"/>
                <a:gd name="connsiteY353" fmla="*/ 767431 h 1166887"/>
                <a:gd name="connsiteX354" fmla="*/ 2348936 w 3024845"/>
                <a:gd name="connsiteY354" fmla="*/ 767431 h 1166887"/>
                <a:gd name="connsiteX355" fmla="*/ 2348936 w 3024845"/>
                <a:gd name="connsiteY355" fmla="*/ 588004 h 1166887"/>
                <a:gd name="connsiteX356" fmla="*/ 2355016 w 3024845"/>
                <a:gd name="connsiteY356" fmla="*/ 581518 h 1166887"/>
                <a:gd name="connsiteX357" fmla="*/ 2427977 w 3024845"/>
                <a:gd name="connsiteY357" fmla="*/ 581518 h 1166887"/>
                <a:gd name="connsiteX358" fmla="*/ 2427977 w 3024845"/>
                <a:gd name="connsiteY358" fmla="*/ 590166 h 1166887"/>
                <a:gd name="connsiteX359" fmla="*/ 2438110 w 3024845"/>
                <a:gd name="connsiteY359" fmla="*/ 590166 h 1166887"/>
                <a:gd name="connsiteX360" fmla="*/ 2438110 w 3024845"/>
                <a:gd name="connsiteY360" fmla="*/ 704740 h 1166887"/>
                <a:gd name="connsiteX361" fmla="*/ 2460404 w 3024845"/>
                <a:gd name="connsiteY361" fmla="*/ 704740 h 1166887"/>
                <a:gd name="connsiteX362" fmla="*/ 2460404 w 3024845"/>
                <a:gd name="connsiteY362" fmla="*/ 637725 h 1166887"/>
                <a:gd name="connsiteX363" fmla="*/ 2486751 w 3024845"/>
                <a:gd name="connsiteY363" fmla="*/ 637725 h 1166887"/>
                <a:gd name="connsiteX364" fmla="*/ 2490804 w 3024845"/>
                <a:gd name="connsiteY364" fmla="*/ 633401 h 1166887"/>
                <a:gd name="connsiteX365" fmla="*/ 2498911 w 3024845"/>
                <a:gd name="connsiteY365" fmla="*/ 633401 h 1166887"/>
                <a:gd name="connsiteX366" fmla="*/ 2502964 w 3024845"/>
                <a:gd name="connsiteY366" fmla="*/ 637725 h 1166887"/>
                <a:gd name="connsiteX367" fmla="*/ 2525258 w 3024845"/>
                <a:gd name="connsiteY367" fmla="*/ 637725 h 1166887"/>
                <a:gd name="connsiteX368" fmla="*/ 2525258 w 3024845"/>
                <a:gd name="connsiteY368" fmla="*/ 520989 h 1166887"/>
                <a:gd name="connsiteX369" fmla="*/ 2582005 w 3024845"/>
                <a:gd name="connsiteY369" fmla="*/ 510180 h 1166887"/>
                <a:gd name="connsiteX370" fmla="*/ 2582005 w 3024845"/>
                <a:gd name="connsiteY370" fmla="*/ 511261 h 1166887"/>
                <a:gd name="connsiteX371" fmla="*/ 2582005 w 3024845"/>
                <a:gd name="connsiteY371" fmla="*/ 518827 h 1166887"/>
                <a:gd name="connsiteX372" fmla="*/ 2608352 w 3024845"/>
                <a:gd name="connsiteY372" fmla="*/ 518827 h 1166887"/>
                <a:gd name="connsiteX373" fmla="*/ 2608352 w 3024845"/>
                <a:gd name="connsiteY373" fmla="*/ 773917 h 1166887"/>
                <a:gd name="connsiteX374" fmla="*/ 2630646 w 3024845"/>
                <a:gd name="connsiteY374" fmla="*/ 773917 h 1166887"/>
                <a:gd name="connsiteX375" fmla="*/ 2630646 w 3024845"/>
                <a:gd name="connsiteY375" fmla="*/ 769593 h 1166887"/>
                <a:gd name="connsiteX376" fmla="*/ 2642806 w 3024845"/>
                <a:gd name="connsiteY376" fmla="*/ 769593 h 1166887"/>
                <a:gd name="connsiteX377" fmla="*/ 2642806 w 3024845"/>
                <a:gd name="connsiteY377" fmla="*/ 773917 h 1166887"/>
                <a:gd name="connsiteX378" fmla="*/ 2667126 w 3024845"/>
                <a:gd name="connsiteY378" fmla="*/ 773917 h 1166887"/>
                <a:gd name="connsiteX379" fmla="*/ 2667126 w 3024845"/>
                <a:gd name="connsiteY379" fmla="*/ 760946 h 1166887"/>
                <a:gd name="connsiteX380" fmla="*/ 2695500 w 3024845"/>
                <a:gd name="connsiteY380" fmla="*/ 760946 h 1166887"/>
                <a:gd name="connsiteX381" fmla="*/ 2707660 w 3024845"/>
                <a:gd name="connsiteY381" fmla="*/ 756622 h 1166887"/>
                <a:gd name="connsiteX382" fmla="*/ 2727927 w 3024845"/>
                <a:gd name="connsiteY382" fmla="*/ 760946 h 1166887"/>
                <a:gd name="connsiteX383" fmla="*/ 2727927 w 3024845"/>
                <a:gd name="connsiteY383" fmla="*/ 743652 h 1166887"/>
                <a:gd name="connsiteX384" fmla="*/ 2736034 w 3024845"/>
                <a:gd name="connsiteY384" fmla="*/ 743652 h 1166887"/>
                <a:gd name="connsiteX385" fmla="*/ 2736034 w 3024845"/>
                <a:gd name="connsiteY385" fmla="*/ 730681 h 1166887"/>
                <a:gd name="connsiteX386" fmla="*/ 2792781 w 3024845"/>
                <a:gd name="connsiteY386" fmla="*/ 730681 h 1166887"/>
                <a:gd name="connsiteX387" fmla="*/ 2792781 w 3024845"/>
                <a:gd name="connsiteY387" fmla="*/ 700416 h 1166887"/>
                <a:gd name="connsiteX388" fmla="*/ 2811021 w 3024845"/>
                <a:gd name="connsiteY388" fmla="*/ 700416 h 1166887"/>
                <a:gd name="connsiteX389" fmla="*/ 2811021 w 3024845"/>
                <a:gd name="connsiteY389" fmla="*/ 693931 h 1166887"/>
                <a:gd name="connsiteX390" fmla="*/ 2823181 w 3024845"/>
                <a:gd name="connsiteY390" fmla="*/ 693931 h 1166887"/>
                <a:gd name="connsiteX391" fmla="*/ 2823181 w 3024845"/>
                <a:gd name="connsiteY391" fmla="*/ 700416 h 1166887"/>
                <a:gd name="connsiteX392" fmla="*/ 2839395 w 3024845"/>
                <a:gd name="connsiteY392" fmla="*/ 700416 h 1166887"/>
                <a:gd name="connsiteX393" fmla="*/ 2839395 w 3024845"/>
                <a:gd name="connsiteY393" fmla="*/ 750137 h 1166887"/>
                <a:gd name="connsiteX394" fmla="*/ 2871822 w 3024845"/>
                <a:gd name="connsiteY394" fmla="*/ 750137 h 1166887"/>
                <a:gd name="connsiteX395" fmla="*/ 2871822 w 3024845"/>
                <a:gd name="connsiteY395" fmla="*/ 724196 h 1166887"/>
                <a:gd name="connsiteX396" fmla="*/ 2910329 w 3024845"/>
                <a:gd name="connsiteY396" fmla="*/ 724196 h 1166887"/>
                <a:gd name="connsiteX397" fmla="*/ 2910329 w 3024845"/>
                <a:gd name="connsiteY397" fmla="*/ 693931 h 1166887"/>
                <a:gd name="connsiteX398" fmla="*/ 2958970 w 3024845"/>
                <a:gd name="connsiteY398" fmla="*/ 693931 h 1166887"/>
                <a:gd name="connsiteX399" fmla="*/ 2958970 w 3024845"/>
                <a:gd name="connsiteY399" fmla="*/ 805087 h 1166887"/>
                <a:gd name="connsiteX400" fmla="*/ 2958970 w 3024845"/>
                <a:gd name="connsiteY400" fmla="*/ 818866 h 1166887"/>
                <a:gd name="connsiteX401" fmla="*/ 3024845 w 3024845"/>
                <a:gd name="connsiteY401" fmla="*/ 818866 h 1166887"/>
                <a:gd name="connsiteX402" fmla="*/ 3024845 w 3024845"/>
                <a:gd name="connsiteY402" fmla="*/ 1160647 h 1166887"/>
                <a:gd name="connsiteX403" fmla="*/ 145862 w 3024845"/>
                <a:gd name="connsiteY403" fmla="*/ 1160647 h 1166887"/>
                <a:gd name="connsiteX404" fmla="*/ 2054 w 3024845"/>
                <a:gd name="connsiteY404" fmla="*/ 1166887 h 1166887"/>
                <a:gd name="connsiteX405" fmla="*/ 0 w 3024845"/>
                <a:gd name="connsiteY405" fmla="*/ 724196 h 1166887"/>
                <a:gd name="connsiteX406" fmla="*/ 20267 w 3024845"/>
                <a:gd name="connsiteY406" fmla="*/ 724196 h 1166887"/>
                <a:gd name="connsiteX407" fmla="*/ 20774 w 3024845"/>
                <a:gd name="connsiteY407" fmla="*/ 723115 h 1166887"/>
                <a:gd name="connsiteX408" fmla="*/ 24320 w 3024845"/>
                <a:gd name="connsiteY408" fmla="*/ 715549 h 1166887"/>
                <a:gd name="connsiteX409" fmla="*/ 26094 w 3024845"/>
                <a:gd name="connsiteY409" fmla="*/ 715819 h 1166887"/>
                <a:gd name="connsiteX410" fmla="*/ 38507 w 3024845"/>
                <a:gd name="connsiteY410" fmla="*/ 717710 h 1166887"/>
                <a:gd name="connsiteX411" fmla="*/ 39014 w 3024845"/>
                <a:gd name="connsiteY411" fmla="*/ 719062 h 1166887"/>
                <a:gd name="connsiteX412" fmla="*/ 42560 w 3024845"/>
                <a:gd name="connsiteY412" fmla="*/ 728519 h 1166887"/>
                <a:gd name="connsiteX413" fmla="*/ 68907 w 3024845"/>
                <a:gd name="connsiteY413" fmla="*/ 730681 h 1166887"/>
                <a:gd name="connsiteX414" fmla="*/ 68907 w 3024845"/>
                <a:gd name="connsiteY414" fmla="*/ 607460 h 1166887"/>
                <a:gd name="connsiteX415" fmla="*/ 70934 w 3024845"/>
                <a:gd name="connsiteY415" fmla="*/ 607460 h 1166887"/>
                <a:gd name="connsiteX416" fmla="*/ 85121 w 3024845"/>
                <a:gd name="connsiteY416" fmla="*/ 607460 h 1166887"/>
                <a:gd name="connsiteX417" fmla="*/ 85121 w 3024845"/>
                <a:gd name="connsiteY417" fmla="*/ 471268 h 1166887"/>
                <a:gd name="connsiteX418" fmla="*/ 86894 w 3024845"/>
                <a:gd name="connsiteY418" fmla="*/ 471268 h 1166887"/>
                <a:gd name="connsiteX419" fmla="*/ 99308 w 3024845"/>
                <a:gd name="connsiteY419" fmla="*/ 471268 h 1166887"/>
                <a:gd name="connsiteX420" fmla="*/ 99308 w 3024845"/>
                <a:gd name="connsiteY420" fmla="*/ 356694 h 1166887"/>
                <a:gd name="connsiteX421" fmla="*/ 103361 w 3024845"/>
                <a:gd name="connsiteY421" fmla="*/ 328590 h 1166887"/>
                <a:gd name="connsiteX422" fmla="*/ 105388 w 3024845"/>
                <a:gd name="connsiteY422" fmla="*/ 328590 h 1166887"/>
                <a:gd name="connsiteX423" fmla="*/ 119575 w 3024845"/>
                <a:gd name="connsiteY423" fmla="*/ 328590 h 1166887"/>
                <a:gd name="connsiteX424" fmla="*/ 156055 w 3024845"/>
                <a:gd name="connsiteY424" fmla="*/ 246443 h 1166887"/>
                <a:gd name="connsiteX425" fmla="*/ 160109 w 3024845"/>
                <a:gd name="connsiteY425" fmla="*/ 0 h 1166887"/>
                <a:gd name="connsiteX0" fmla="*/ 160109 w 3024845"/>
                <a:gd name="connsiteY0" fmla="*/ 0 h 1160647"/>
                <a:gd name="connsiteX1" fmla="*/ 162135 w 3024845"/>
                <a:gd name="connsiteY1" fmla="*/ 246443 h 1160647"/>
                <a:gd name="connsiteX2" fmla="*/ 200642 w 3024845"/>
                <a:gd name="connsiteY2" fmla="*/ 326429 h 1160647"/>
                <a:gd name="connsiteX3" fmla="*/ 202669 w 3024845"/>
                <a:gd name="connsiteY3" fmla="*/ 326429 h 1160647"/>
                <a:gd name="connsiteX4" fmla="*/ 216856 w 3024845"/>
                <a:gd name="connsiteY4" fmla="*/ 326429 h 1160647"/>
                <a:gd name="connsiteX5" fmla="*/ 216856 w 3024845"/>
                <a:gd name="connsiteY5" fmla="*/ 350208 h 1160647"/>
                <a:gd name="connsiteX6" fmla="*/ 217363 w 3024845"/>
                <a:gd name="connsiteY6" fmla="*/ 351019 h 1160647"/>
                <a:gd name="connsiteX7" fmla="*/ 220909 w 3024845"/>
                <a:gd name="connsiteY7" fmla="*/ 356694 h 1160647"/>
                <a:gd name="connsiteX8" fmla="*/ 220909 w 3024845"/>
                <a:gd name="connsiteY8" fmla="*/ 471268 h 1160647"/>
                <a:gd name="connsiteX9" fmla="*/ 223189 w 3024845"/>
                <a:gd name="connsiteY9" fmla="*/ 471268 h 1160647"/>
                <a:gd name="connsiteX10" fmla="*/ 239150 w 3024845"/>
                <a:gd name="connsiteY10" fmla="*/ 471268 h 1160647"/>
                <a:gd name="connsiteX11" fmla="*/ 239150 w 3024845"/>
                <a:gd name="connsiteY11" fmla="*/ 611783 h 1160647"/>
                <a:gd name="connsiteX12" fmla="*/ 240670 w 3024845"/>
                <a:gd name="connsiteY12" fmla="*/ 611513 h 1160647"/>
                <a:gd name="connsiteX13" fmla="*/ 251310 w 3024845"/>
                <a:gd name="connsiteY13" fmla="*/ 609622 h 1160647"/>
                <a:gd name="connsiteX14" fmla="*/ 249283 w 3024845"/>
                <a:gd name="connsiteY14" fmla="*/ 698254 h 1160647"/>
                <a:gd name="connsiteX15" fmla="*/ 250803 w 3024845"/>
                <a:gd name="connsiteY15" fmla="*/ 698525 h 1160647"/>
                <a:gd name="connsiteX16" fmla="*/ 261443 w 3024845"/>
                <a:gd name="connsiteY16" fmla="*/ 700416 h 1160647"/>
                <a:gd name="connsiteX17" fmla="*/ 261696 w 3024845"/>
                <a:gd name="connsiteY17" fmla="*/ 701227 h 1160647"/>
                <a:gd name="connsiteX18" fmla="*/ 263470 w 3024845"/>
                <a:gd name="connsiteY18" fmla="*/ 706902 h 1160647"/>
                <a:gd name="connsiteX19" fmla="*/ 264230 w 3024845"/>
                <a:gd name="connsiteY19" fmla="*/ 704470 h 1160647"/>
                <a:gd name="connsiteX20" fmla="*/ 269550 w 3024845"/>
                <a:gd name="connsiteY20" fmla="*/ 687446 h 1160647"/>
                <a:gd name="connsiteX21" fmla="*/ 271323 w 3024845"/>
                <a:gd name="connsiteY21" fmla="*/ 687446 h 1160647"/>
                <a:gd name="connsiteX22" fmla="*/ 283737 w 3024845"/>
                <a:gd name="connsiteY22" fmla="*/ 687446 h 1160647"/>
                <a:gd name="connsiteX23" fmla="*/ 283737 w 3024845"/>
                <a:gd name="connsiteY23" fmla="*/ 719872 h 1160647"/>
                <a:gd name="connsiteX24" fmla="*/ 284750 w 3024845"/>
                <a:gd name="connsiteY24" fmla="*/ 720413 h 1160647"/>
                <a:gd name="connsiteX25" fmla="*/ 291844 w 3024845"/>
                <a:gd name="connsiteY25" fmla="*/ 724196 h 1160647"/>
                <a:gd name="connsiteX26" fmla="*/ 291844 w 3024845"/>
                <a:gd name="connsiteY26" fmla="*/ 725547 h 1160647"/>
                <a:gd name="connsiteX27" fmla="*/ 291844 w 3024845"/>
                <a:gd name="connsiteY27" fmla="*/ 735005 h 1160647"/>
                <a:gd name="connsiteX28" fmla="*/ 336431 w 3024845"/>
                <a:gd name="connsiteY28" fmla="*/ 735005 h 1160647"/>
                <a:gd name="connsiteX29" fmla="*/ 336431 w 3024845"/>
                <a:gd name="connsiteY29" fmla="*/ 736086 h 1160647"/>
                <a:gd name="connsiteX30" fmla="*/ 336431 w 3024845"/>
                <a:gd name="connsiteY30" fmla="*/ 743652 h 1160647"/>
                <a:gd name="connsiteX31" fmla="*/ 338457 w 3024845"/>
                <a:gd name="connsiteY31" fmla="*/ 743652 h 1160647"/>
                <a:gd name="connsiteX32" fmla="*/ 352644 w 3024845"/>
                <a:gd name="connsiteY32" fmla="*/ 743652 h 1160647"/>
                <a:gd name="connsiteX33" fmla="*/ 352644 w 3024845"/>
                <a:gd name="connsiteY33" fmla="*/ 713387 h 1160647"/>
                <a:gd name="connsiteX34" fmla="*/ 397231 w 3024845"/>
                <a:gd name="connsiteY34" fmla="*/ 713387 h 1160647"/>
                <a:gd name="connsiteX35" fmla="*/ 397231 w 3024845"/>
                <a:gd name="connsiteY35" fmla="*/ 712036 h 1160647"/>
                <a:gd name="connsiteX36" fmla="*/ 397231 w 3024845"/>
                <a:gd name="connsiteY36" fmla="*/ 702578 h 1160647"/>
                <a:gd name="connsiteX37" fmla="*/ 398245 w 3024845"/>
                <a:gd name="connsiteY37" fmla="*/ 702578 h 1160647"/>
                <a:gd name="connsiteX38" fmla="*/ 405338 w 3024845"/>
                <a:gd name="connsiteY38" fmla="*/ 702578 h 1160647"/>
                <a:gd name="connsiteX39" fmla="*/ 405338 w 3024845"/>
                <a:gd name="connsiteY39" fmla="*/ 700687 h 1160647"/>
                <a:gd name="connsiteX40" fmla="*/ 405338 w 3024845"/>
                <a:gd name="connsiteY40" fmla="*/ 687446 h 1160647"/>
                <a:gd name="connsiteX41" fmla="*/ 406098 w 3024845"/>
                <a:gd name="connsiteY41" fmla="*/ 687446 h 1160647"/>
                <a:gd name="connsiteX42" fmla="*/ 411418 w 3024845"/>
                <a:gd name="connsiteY42" fmla="*/ 687446 h 1160647"/>
                <a:gd name="connsiteX43" fmla="*/ 411418 w 3024845"/>
                <a:gd name="connsiteY43" fmla="*/ 686365 h 1160647"/>
                <a:gd name="connsiteX44" fmla="*/ 411418 w 3024845"/>
                <a:gd name="connsiteY44" fmla="*/ 678798 h 1160647"/>
                <a:gd name="connsiteX45" fmla="*/ 413445 w 3024845"/>
                <a:gd name="connsiteY45" fmla="*/ 678798 h 1160647"/>
                <a:gd name="connsiteX46" fmla="*/ 427632 w 3024845"/>
                <a:gd name="connsiteY46" fmla="*/ 678798 h 1160647"/>
                <a:gd name="connsiteX47" fmla="*/ 427632 w 3024845"/>
                <a:gd name="connsiteY47" fmla="*/ 679879 h 1160647"/>
                <a:gd name="connsiteX48" fmla="*/ 427632 w 3024845"/>
                <a:gd name="connsiteY48" fmla="*/ 687446 h 1160647"/>
                <a:gd name="connsiteX49" fmla="*/ 449925 w 3024845"/>
                <a:gd name="connsiteY49" fmla="*/ 687446 h 1160647"/>
                <a:gd name="connsiteX50" fmla="*/ 449925 w 3024845"/>
                <a:gd name="connsiteY50" fmla="*/ 685554 h 1160647"/>
                <a:gd name="connsiteX51" fmla="*/ 449925 w 3024845"/>
                <a:gd name="connsiteY51" fmla="*/ 672313 h 1160647"/>
                <a:gd name="connsiteX52" fmla="*/ 451699 w 3024845"/>
                <a:gd name="connsiteY52" fmla="*/ 672313 h 1160647"/>
                <a:gd name="connsiteX53" fmla="*/ 464112 w 3024845"/>
                <a:gd name="connsiteY53" fmla="*/ 672313 h 1160647"/>
                <a:gd name="connsiteX54" fmla="*/ 464112 w 3024845"/>
                <a:gd name="connsiteY54" fmla="*/ 696093 h 1160647"/>
                <a:gd name="connsiteX55" fmla="*/ 465126 w 3024845"/>
                <a:gd name="connsiteY55" fmla="*/ 696093 h 1160647"/>
                <a:gd name="connsiteX56" fmla="*/ 472219 w 3024845"/>
                <a:gd name="connsiteY56" fmla="*/ 696093 h 1160647"/>
                <a:gd name="connsiteX57" fmla="*/ 472219 w 3024845"/>
                <a:gd name="connsiteY57" fmla="*/ 695012 h 1160647"/>
                <a:gd name="connsiteX58" fmla="*/ 472219 w 3024845"/>
                <a:gd name="connsiteY58" fmla="*/ 687446 h 1160647"/>
                <a:gd name="connsiteX59" fmla="*/ 473992 w 3024845"/>
                <a:gd name="connsiteY59" fmla="*/ 687446 h 1160647"/>
                <a:gd name="connsiteX60" fmla="*/ 486406 w 3024845"/>
                <a:gd name="connsiteY60" fmla="*/ 687446 h 1160647"/>
                <a:gd name="connsiteX61" fmla="*/ 486406 w 3024845"/>
                <a:gd name="connsiteY61" fmla="*/ 713387 h 1160647"/>
                <a:gd name="connsiteX62" fmla="*/ 488433 w 3024845"/>
                <a:gd name="connsiteY62" fmla="*/ 713387 h 1160647"/>
                <a:gd name="connsiteX63" fmla="*/ 502619 w 3024845"/>
                <a:gd name="connsiteY63" fmla="*/ 713387 h 1160647"/>
                <a:gd name="connsiteX64" fmla="*/ 502619 w 3024845"/>
                <a:gd name="connsiteY64" fmla="*/ 715008 h 1160647"/>
                <a:gd name="connsiteX65" fmla="*/ 502619 w 3024845"/>
                <a:gd name="connsiteY65" fmla="*/ 726358 h 1160647"/>
                <a:gd name="connsiteX66" fmla="*/ 503379 w 3024845"/>
                <a:gd name="connsiteY66" fmla="*/ 726358 h 1160647"/>
                <a:gd name="connsiteX67" fmla="*/ 508700 w 3024845"/>
                <a:gd name="connsiteY67" fmla="*/ 726358 h 1160647"/>
                <a:gd name="connsiteX68" fmla="*/ 508700 w 3024845"/>
                <a:gd name="connsiteY68" fmla="*/ 725547 h 1160647"/>
                <a:gd name="connsiteX69" fmla="*/ 508700 w 3024845"/>
                <a:gd name="connsiteY69" fmla="*/ 719872 h 1160647"/>
                <a:gd name="connsiteX70" fmla="*/ 539100 w 3024845"/>
                <a:gd name="connsiteY70" fmla="*/ 719872 h 1160647"/>
                <a:gd name="connsiteX71" fmla="*/ 539100 w 3024845"/>
                <a:gd name="connsiteY71" fmla="*/ 743652 h 1160647"/>
                <a:gd name="connsiteX72" fmla="*/ 540113 w 3024845"/>
                <a:gd name="connsiteY72" fmla="*/ 743652 h 1160647"/>
                <a:gd name="connsiteX73" fmla="*/ 547207 w 3024845"/>
                <a:gd name="connsiteY73" fmla="*/ 743652 h 1160647"/>
                <a:gd name="connsiteX74" fmla="*/ 547207 w 3024845"/>
                <a:gd name="connsiteY74" fmla="*/ 744733 h 1160647"/>
                <a:gd name="connsiteX75" fmla="*/ 547207 w 3024845"/>
                <a:gd name="connsiteY75" fmla="*/ 752299 h 1160647"/>
                <a:gd name="connsiteX76" fmla="*/ 547967 w 3024845"/>
                <a:gd name="connsiteY76" fmla="*/ 752299 h 1160647"/>
                <a:gd name="connsiteX77" fmla="*/ 553287 w 3024845"/>
                <a:gd name="connsiteY77" fmla="*/ 752299 h 1160647"/>
                <a:gd name="connsiteX78" fmla="*/ 553287 w 3024845"/>
                <a:gd name="connsiteY78" fmla="*/ 750137 h 1160647"/>
                <a:gd name="connsiteX79" fmla="*/ 553287 w 3024845"/>
                <a:gd name="connsiteY79" fmla="*/ 735005 h 1160647"/>
                <a:gd name="connsiteX80" fmla="*/ 554300 w 3024845"/>
                <a:gd name="connsiteY80" fmla="*/ 735005 h 1160647"/>
                <a:gd name="connsiteX81" fmla="*/ 561394 w 3024845"/>
                <a:gd name="connsiteY81" fmla="*/ 735005 h 1160647"/>
                <a:gd name="connsiteX82" fmla="*/ 561394 w 3024845"/>
                <a:gd name="connsiteY82" fmla="*/ 736086 h 1160647"/>
                <a:gd name="connsiteX83" fmla="*/ 561394 w 3024845"/>
                <a:gd name="connsiteY83" fmla="*/ 743652 h 1160647"/>
                <a:gd name="connsiteX84" fmla="*/ 566714 w 3024845"/>
                <a:gd name="connsiteY84" fmla="*/ 741659 h 1160647"/>
                <a:gd name="connsiteX85" fmla="*/ 567474 w 3024845"/>
                <a:gd name="connsiteY85" fmla="*/ 740679 h 1160647"/>
                <a:gd name="connsiteX86" fmla="*/ 567474 w 3024845"/>
                <a:gd name="connsiteY86" fmla="*/ 735005 h 1160647"/>
                <a:gd name="connsiteX87" fmla="*/ 605981 w 3024845"/>
                <a:gd name="connsiteY87" fmla="*/ 735005 h 1160647"/>
                <a:gd name="connsiteX88" fmla="*/ 605981 w 3024845"/>
                <a:gd name="connsiteY88" fmla="*/ 758784 h 1160647"/>
                <a:gd name="connsiteX89" fmla="*/ 608007 w 3024845"/>
                <a:gd name="connsiteY89" fmla="*/ 758784 h 1160647"/>
                <a:gd name="connsiteX90" fmla="*/ 622194 w 3024845"/>
                <a:gd name="connsiteY90" fmla="*/ 758784 h 1160647"/>
                <a:gd name="connsiteX91" fmla="*/ 622194 w 3024845"/>
                <a:gd name="connsiteY91" fmla="*/ 759865 h 1160647"/>
                <a:gd name="connsiteX92" fmla="*/ 622194 w 3024845"/>
                <a:gd name="connsiteY92" fmla="*/ 767431 h 1160647"/>
                <a:gd name="connsiteX93" fmla="*/ 623968 w 3024845"/>
                <a:gd name="connsiteY93" fmla="*/ 767431 h 1160647"/>
                <a:gd name="connsiteX94" fmla="*/ 636381 w 3024845"/>
                <a:gd name="connsiteY94" fmla="*/ 767431 h 1160647"/>
                <a:gd name="connsiteX95" fmla="*/ 636381 w 3024845"/>
                <a:gd name="connsiteY95" fmla="*/ 743652 h 1160647"/>
                <a:gd name="connsiteX96" fmla="*/ 637394 w 3024845"/>
                <a:gd name="connsiteY96" fmla="*/ 743652 h 1160647"/>
                <a:gd name="connsiteX97" fmla="*/ 644488 w 3024845"/>
                <a:gd name="connsiteY97" fmla="*/ 743652 h 1160647"/>
                <a:gd name="connsiteX98" fmla="*/ 644488 w 3024845"/>
                <a:gd name="connsiteY98" fmla="*/ 711225 h 1160647"/>
                <a:gd name="connsiteX99" fmla="*/ 645501 w 3024845"/>
                <a:gd name="connsiteY99" fmla="*/ 711225 h 1160647"/>
                <a:gd name="connsiteX100" fmla="*/ 652595 w 3024845"/>
                <a:gd name="connsiteY100" fmla="*/ 711225 h 1160647"/>
                <a:gd name="connsiteX101" fmla="*/ 652595 w 3024845"/>
                <a:gd name="connsiteY101" fmla="*/ 709334 h 1160647"/>
                <a:gd name="connsiteX102" fmla="*/ 652595 w 3024845"/>
                <a:gd name="connsiteY102" fmla="*/ 696093 h 1160647"/>
                <a:gd name="connsiteX103" fmla="*/ 651328 w 3024845"/>
                <a:gd name="connsiteY103" fmla="*/ 694471 h 1160647"/>
                <a:gd name="connsiteX104" fmla="*/ 656648 w 3024845"/>
                <a:gd name="connsiteY104" fmla="*/ 683122 h 1160647"/>
                <a:gd name="connsiteX105" fmla="*/ 664755 w 3024845"/>
                <a:gd name="connsiteY105" fmla="*/ 711225 h 1160647"/>
                <a:gd name="connsiteX106" fmla="*/ 665515 w 3024845"/>
                <a:gd name="connsiteY106" fmla="*/ 711225 h 1160647"/>
                <a:gd name="connsiteX107" fmla="*/ 670835 w 3024845"/>
                <a:gd name="connsiteY107" fmla="*/ 711225 h 1160647"/>
                <a:gd name="connsiteX108" fmla="*/ 670835 w 3024845"/>
                <a:gd name="connsiteY108" fmla="*/ 605298 h 1160647"/>
                <a:gd name="connsiteX109" fmla="*/ 672355 w 3024845"/>
                <a:gd name="connsiteY109" fmla="*/ 605298 h 1160647"/>
                <a:gd name="connsiteX110" fmla="*/ 682995 w 3024845"/>
                <a:gd name="connsiteY110" fmla="*/ 605298 h 1160647"/>
                <a:gd name="connsiteX111" fmla="*/ 682995 w 3024845"/>
                <a:gd name="connsiteY111" fmla="*/ 557739 h 1160647"/>
                <a:gd name="connsiteX112" fmla="*/ 709342 w 3024845"/>
                <a:gd name="connsiteY112" fmla="*/ 557739 h 1160647"/>
                <a:gd name="connsiteX113" fmla="*/ 709342 w 3024845"/>
                <a:gd name="connsiteY113" fmla="*/ 536121 h 1160647"/>
                <a:gd name="connsiteX114" fmla="*/ 743796 w 3024845"/>
                <a:gd name="connsiteY114" fmla="*/ 536121 h 1160647"/>
                <a:gd name="connsiteX115" fmla="*/ 743796 w 3024845"/>
                <a:gd name="connsiteY115" fmla="*/ 538553 h 1160647"/>
                <a:gd name="connsiteX116" fmla="*/ 743796 w 3024845"/>
                <a:gd name="connsiteY116" fmla="*/ 555577 h 1160647"/>
                <a:gd name="connsiteX117" fmla="*/ 746076 w 3024845"/>
                <a:gd name="connsiteY117" fmla="*/ 555577 h 1160647"/>
                <a:gd name="connsiteX118" fmla="*/ 762036 w 3024845"/>
                <a:gd name="connsiteY118" fmla="*/ 555577 h 1160647"/>
                <a:gd name="connsiteX119" fmla="*/ 762036 w 3024845"/>
                <a:gd name="connsiteY119" fmla="*/ 603136 h 1160647"/>
                <a:gd name="connsiteX120" fmla="*/ 763049 w 3024845"/>
                <a:gd name="connsiteY120" fmla="*/ 603136 h 1160647"/>
                <a:gd name="connsiteX121" fmla="*/ 770143 w 3024845"/>
                <a:gd name="connsiteY121" fmla="*/ 603136 h 1160647"/>
                <a:gd name="connsiteX122" fmla="*/ 784330 w 3024845"/>
                <a:gd name="connsiteY122" fmla="*/ 607460 h 1160647"/>
                <a:gd name="connsiteX123" fmla="*/ 784330 w 3024845"/>
                <a:gd name="connsiteY123" fmla="*/ 646372 h 1160647"/>
                <a:gd name="connsiteX124" fmla="*/ 785343 w 3024845"/>
                <a:gd name="connsiteY124" fmla="*/ 646372 h 1160647"/>
                <a:gd name="connsiteX125" fmla="*/ 792436 w 3024845"/>
                <a:gd name="connsiteY125" fmla="*/ 646372 h 1160647"/>
                <a:gd name="connsiteX126" fmla="*/ 792436 w 3024845"/>
                <a:gd name="connsiteY126" fmla="*/ 647993 h 1160647"/>
                <a:gd name="connsiteX127" fmla="*/ 792436 w 3024845"/>
                <a:gd name="connsiteY127" fmla="*/ 659342 h 1160647"/>
                <a:gd name="connsiteX128" fmla="*/ 794463 w 3024845"/>
                <a:gd name="connsiteY128" fmla="*/ 659342 h 1160647"/>
                <a:gd name="connsiteX129" fmla="*/ 808650 w 3024845"/>
                <a:gd name="connsiteY129" fmla="*/ 659342 h 1160647"/>
                <a:gd name="connsiteX130" fmla="*/ 814730 w 3024845"/>
                <a:gd name="connsiteY130" fmla="*/ 665828 h 1160647"/>
                <a:gd name="connsiteX131" fmla="*/ 814730 w 3024845"/>
                <a:gd name="connsiteY131" fmla="*/ 687446 h 1160647"/>
                <a:gd name="connsiteX132" fmla="*/ 817010 w 3024845"/>
                <a:gd name="connsiteY132" fmla="*/ 687446 h 1160647"/>
                <a:gd name="connsiteX133" fmla="*/ 832970 w 3024845"/>
                <a:gd name="connsiteY133" fmla="*/ 687446 h 1160647"/>
                <a:gd name="connsiteX134" fmla="*/ 832970 w 3024845"/>
                <a:gd name="connsiteY134" fmla="*/ 688526 h 1160647"/>
                <a:gd name="connsiteX135" fmla="*/ 832970 w 3024845"/>
                <a:gd name="connsiteY135" fmla="*/ 696093 h 1160647"/>
                <a:gd name="connsiteX136" fmla="*/ 834237 w 3024845"/>
                <a:gd name="connsiteY136" fmla="*/ 696093 h 1160647"/>
                <a:gd name="connsiteX137" fmla="*/ 843104 w 3024845"/>
                <a:gd name="connsiteY137" fmla="*/ 696093 h 1160647"/>
                <a:gd name="connsiteX138" fmla="*/ 843104 w 3024845"/>
                <a:gd name="connsiteY138" fmla="*/ 698254 h 1160647"/>
                <a:gd name="connsiteX139" fmla="*/ 843104 w 3024845"/>
                <a:gd name="connsiteY139" fmla="*/ 713387 h 1160647"/>
                <a:gd name="connsiteX140" fmla="*/ 847157 w 3024845"/>
                <a:gd name="connsiteY140" fmla="*/ 711495 h 1160647"/>
                <a:gd name="connsiteX141" fmla="*/ 847157 w 3024845"/>
                <a:gd name="connsiteY141" fmla="*/ 698254 h 1160647"/>
                <a:gd name="connsiteX142" fmla="*/ 848170 w 3024845"/>
                <a:gd name="connsiteY142" fmla="*/ 698254 h 1160647"/>
                <a:gd name="connsiteX143" fmla="*/ 855264 w 3024845"/>
                <a:gd name="connsiteY143" fmla="*/ 698254 h 1160647"/>
                <a:gd name="connsiteX144" fmla="*/ 855264 w 3024845"/>
                <a:gd name="connsiteY144" fmla="*/ 699876 h 1160647"/>
                <a:gd name="connsiteX145" fmla="*/ 855264 w 3024845"/>
                <a:gd name="connsiteY145" fmla="*/ 711225 h 1160647"/>
                <a:gd name="connsiteX146" fmla="*/ 856024 w 3024845"/>
                <a:gd name="connsiteY146" fmla="*/ 711225 h 1160647"/>
                <a:gd name="connsiteX147" fmla="*/ 861344 w 3024845"/>
                <a:gd name="connsiteY147" fmla="*/ 711225 h 1160647"/>
                <a:gd name="connsiteX148" fmla="*/ 909984 w 3024845"/>
                <a:gd name="connsiteY148" fmla="*/ 706902 h 1160647"/>
                <a:gd name="connsiteX149" fmla="*/ 909984 w 3024845"/>
                <a:gd name="connsiteY149" fmla="*/ 708253 h 1160647"/>
                <a:gd name="connsiteX150" fmla="*/ 909984 w 3024845"/>
                <a:gd name="connsiteY150" fmla="*/ 717710 h 1160647"/>
                <a:gd name="connsiteX151" fmla="*/ 910744 w 3024845"/>
                <a:gd name="connsiteY151" fmla="*/ 717710 h 1160647"/>
                <a:gd name="connsiteX152" fmla="*/ 916065 w 3024845"/>
                <a:gd name="connsiteY152" fmla="*/ 717710 h 1160647"/>
                <a:gd name="connsiteX153" fmla="*/ 916065 w 3024845"/>
                <a:gd name="connsiteY153" fmla="*/ 719872 h 1160647"/>
                <a:gd name="connsiteX154" fmla="*/ 916065 w 3024845"/>
                <a:gd name="connsiteY154" fmla="*/ 735005 h 1160647"/>
                <a:gd name="connsiteX155" fmla="*/ 918091 w 3024845"/>
                <a:gd name="connsiteY155" fmla="*/ 733654 h 1160647"/>
                <a:gd name="connsiteX156" fmla="*/ 932278 w 3024845"/>
                <a:gd name="connsiteY156" fmla="*/ 724196 h 1160647"/>
                <a:gd name="connsiteX157" fmla="*/ 938358 w 3024845"/>
                <a:gd name="connsiteY157" fmla="*/ 683122 h 1160647"/>
                <a:gd name="connsiteX158" fmla="*/ 939118 w 3024845"/>
                <a:gd name="connsiteY158" fmla="*/ 682852 h 1160647"/>
                <a:gd name="connsiteX159" fmla="*/ 944438 w 3024845"/>
                <a:gd name="connsiteY159" fmla="*/ 680960 h 1160647"/>
                <a:gd name="connsiteX160" fmla="*/ 946465 w 3024845"/>
                <a:gd name="connsiteY160" fmla="*/ 611783 h 1160647"/>
                <a:gd name="connsiteX161" fmla="*/ 948492 w 3024845"/>
                <a:gd name="connsiteY161" fmla="*/ 680960 h 1160647"/>
                <a:gd name="connsiteX162" fmla="*/ 949252 w 3024845"/>
                <a:gd name="connsiteY162" fmla="*/ 681230 h 1160647"/>
                <a:gd name="connsiteX163" fmla="*/ 954572 w 3024845"/>
                <a:gd name="connsiteY163" fmla="*/ 683122 h 1160647"/>
                <a:gd name="connsiteX164" fmla="*/ 954572 w 3024845"/>
                <a:gd name="connsiteY164" fmla="*/ 596651 h 1160647"/>
                <a:gd name="connsiteX165" fmla="*/ 958625 w 3024845"/>
                <a:gd name="connsiteY165" fmla="*/ 564224 h 1160647"/>
                <a:gd name="connsiteX166" fmla="*/ 997132 w 3024845"/>
                <a:gd name="connsiteY166" fmla="*/ 564224 h 1160647"/>
                <a:gd name="connsiteX167" fmla="*/ 997132 w 3024845"/>
                <a:gd name="connsiteY167" fmla="*/ 596651 h 1160647"/>
                <a:gd name="connsiteX168" fmla="*/ 997892 w 3024845"/>
                <a:gd name="connsiteY168" fmla="*/ 596651 h 1160647"/>
                <a:gd name="connsiteX169" fmla="*/ 1003212 w 3024845"/>
                <a:gd name="connsiteY169" fmla="*/ 596651 h 1160647"/>
                <a:gd name="connsiteX170" fmla="*/ 1003212 w 3024845"/>
                <a:gd name="connsiteY170" fmla="*/ 514503 h 1160647"/>
                <a:gd name="connsiteX171" fmla="*/ 1004986 w 3024845"/>
                <a:gd name="connsiteY171" fmla="*/ 514503 h 1160647"/>
                <a:gd name="connsiteX172" fmla="*/ 1017399 w 3024845"/>
                <a:gd name="connsiteY172" fmla="*/ 514503 h 1160647"/>
                <a:gd name="connsiteX173" fmla="*/ 1017399 w 3024845"/>
                <a:gd name="connsiteY173" fmla="*/ 512612 h 1160647"/>
                <a:gd name="connsiteX174" fmla="*/ 1017399 w 3024845"/>
                <a:gd name="connsiteY174" fmla="*/ 499371 h 1160647"/>
                <a:gd name="connsiteX175" fmla="*/ 1039693 w 3024845"/>
                <a:gd name="connsiteY175" fmla="*/ 499371 h 1160647"/>
                <a:gd name="connsiteX176" fmla="*/ 1039693 w 3024845"/>
                <a:gd name="connsiteY176" fmla="*/ 498290 h 1160647"/>
                <a:gd name="connsiteX177" fmla="*/ 1039693 w 3024845"/>
                <a:gd name="connsiteY177" fmla="*/ 490724 h 1160647"/>
                <a:gd name="connsiteX178" fmla="*/ 1041466 w 3024845"/>
                <a:gd name="connsiteY178" fmla="*/ 490724 h 1160647"/>
                <a:gd name="connsiteX179" fmla="*/ 1053880 w 3024845"/>
                <a:gd name="connsiteY179" fmla="*/ 490724 h 1160647"/>
                <a:gd name="connsiteX180" fmla="*/ 1053880 w 3024845"/>
                <a:gd name="connsiteY180" fmla="*/ 491805 h 1160647"/>
                <a:gd name="connsiteX181" fmla="*/ 1053880 w 3024845"/>
                <a:gd name="connsiteY181" fmla="*/ 499371 h 1160647"/>
                <a:gd name="connsiteX182" fmla="*/ 1054640 w 3024845"/>
                <a:gd name="connsiteY182" fmla="*/ 499371 h 1160647"/>
                <a:gd name="connsiteX183" fmla="*/ 1059960 w 3024845"/>
                <a:gd name="connsiteY183" fmla="*/ 499371 h 1160647"/>
                <a:gd name="connsiteX184" fmla="*/ 1070093 w 3024845"/>
                <a:gd name="connsiteY184" fmla="*/ 495047 h 1160647"/>
                <a:gd name="connsiteX185" fmla="*/ 1074146 w 3024845"/>
                <a:gd name="connsiteY185" fmla="*/ 498290 h 1160647"/>
                <a:gd name="connsiteX186" fmla="*/ 1074146 w 3024845"/>
                <a:gd name="connsiteY186" fmla="*/ 490724 h 1160647"/>
                <a:gd name="connsiteX187" fmla="*/ 1076426 w 3024845"/>
                <a:gd name="connsiteY187" fmla="*/ 490724 h 1160647"/>
                <a:gd name="connsiteX188" fmla="*/ 1092387 w 3024845"/>
                <a:gd name="connsiteY188" fmla="*/ 490724 h 1160647"/>
                <a:gd name="connsiteX189" fmla="*/ 1092387 w 3024845"/>
                <a:gd name="connsiteY189" fmla="*/ 491805 h 1160647"/>
                <a:gd name="connsiteX190" fmla="*/ 1092387 w 3024845"/>
                <a:gd name="connsiteY190" fmla="*/ 499371 h 1160647"/>
                <a:gd name="connsiteX191" fmla="*/ 1122787 w 3024845"/>
                <a:gd name="connsiteY191" fmla="*/ 499371 h 1160647"/>
                <a:gd name="connsiteX192" fmla="*/ 1122787 w 3024845"/>
                <a:gd name="connsiteY192" fmla="*/ 500992 h 1160647"/>
                <a:gd name="connsiteX193" fmla="*/ 1122787 w 3024845"/>
                <a:gd name="connsiteY193" fmla="*/ 512342 h 1160647"/>
                <a:gd name="connsiteX194" fmla="*/ 1149134 w 3024845"/>
                <a:gd name="connsiteY194" fmla="*/ 512342 h 1160647"/>
                <a:gd name="connsiteX195" fmla="*/ 1149134 w 3024845"/>
                <a:gd name="connsiteY195" fmla="*/ 542606 h 1160647"/>
                <a:gd name="connsiteX196" fmla="*/ 1149894 w 3024845"/>
                <a:gd name="connsiteY196" fmla="*/ 542606 h 1160647"/>
                <a:gd name="connsiteX197" fmla="*/ 1155214 w 3024845"/>
                <a:gd name="connsiteY197" fmla="*/ 542606 h 1160647"/>
                <a:gd name="connsiteX198" fmla="*/ 1155214 w 3024845"/>
                <a:gd name="connsiteY198" fmla="*/ 543687 h 1160647"/>
                <a:gd name="connsiteX199" fmla="*/ 1155214 w 3024845"/>
                <a:gd name="connsiteY199" fmla="*/ 551254 h 1160647"/>
                <a:gd name="connsiteX200" fmla="*/ 1159268 w 3024845"/>
                <a:gd name="connsiteY200" fmla="*/ 581518 h 1160647"/>
                <a:gd name="connsiteX201" fmla="*/ 1160028 w 3024845"/>
                <a:gd name="connsiteY201" fmla="*/ 581518 h 1160647"/>
                <a:gd name="connsiteX202" fmla="*/ 1165348 w 3024845"/>
                <a:gd name="connsiteY202" fmla="*/ 581518 h 1160647"/>
                <a:gd name="connsiteX203" fmla="*/ 1165348 w 3024845"/>
                <a:gd name="connsiteY203" fmla="*/ 582329 h 1160647"/>
                <a:gd name="connsiteX204" fmla="*/ 1165348 w 3024845"/>
                <a:gd name="connsiteY204" fmla="*/ 588004 h 1160647"/>
                <a:gd name="connsiteX205" fmla="*/ 1166361 w 3024845"/>
                <a:gd name="connsiteY205" fmla="*/ 588004 h 1160647"/>
                <a:gd name="connsiteX206" fmla="*/ 1173454 w 3024845"/>
                <a:gd name="connsiteY206" fmla="*/ 588004 h 1160647"/>
                <a:gd name="connsiteX207" fmla="*/ 1173454 w 3024845"/>
                <a:gd name="connsiteY207" fmla="*/ 618269 h 1160647"/>
                <a:gd name="connsiteX208" fmla="*/ 1175481 w 3024845"/>
                <a:gd name="connsiteY208" fmla="*/ 618269 h 1160647"/>
                <a:gd name="connsiteX209" fmla="*/ 1189668 w 3024845"/>
                <a:gd name="connsiteY209" fmla="*/ 618269 h 1160647"/>
                <a:gd name="connsiteX210" fmla="*/ 1189668 w 3024845"/>
                <a:gd name="connsiteY210" fmla="*/ 642048 h 1160647"/>
                <a:gd name="connsiteX211" fmla="*/ 1191695 w 3024845"/>
                <a:gd name="connsiteY211" fmla="*/ 643669 h 1160647"/>
                <a:gd name="connsiteX212" fmla="*/ 1191695 w 3024845"/>
                <a:gd name="connsiteY212" fmla="*/ 655019 h 1160647"/>
                <a:gd name="connsiteX213" fmla="*/ 1192455 w 3024845"/>
                <a:gd name="connsiteY213" fmla="*/ 655019 h 1160647"/>
                <a:gd name="connsiteX214" fmla="*/ 1197775 w 3024845"/>
                <a:gd name="connsiteY214" fmla="*/ 655019 h 1160647"/>
                <a:gd name="connsiteX215" fmla="*/ 1197775 w 3024845"/>
                <a:gd name="connsiteY215" fmla="*/ 678798 h 1160647"/>
                <a:gd name="connsiteX216" fmla="*/ 1199041 w 3024845"/>
                <a:gd name="connsiteY216" fmla="*/ 678798 h 1160647"/>
                <a:gd name="connsiteX217" fmla="*/ 1207908 w 3024845"/>
                <a:gd name="connsiteY217" fmla="*/ 678798 h 1160647"/>
                <a:gd name="connsiteX218" fmla="*/ 1209935 w 3024845"/>
                <a:gd name="connsiteY218" fmla="*/ 682852 h 1160647"/>
                <a:gd name="connsiteX219" fmla="*/ 1209935 w 3024845"/>
                <a:gd name="connsiteY219" fmla="*/ 696093 h 1160647"/>
                <a:gd name="connsiteX220" fmla="*/ 1211455 w 3024845"/>
                <a:gd name="connsiteY220" fmla="*/ 694201 h 1160647"/>
                <a:gd name="connsiteX221" fmla="*/ 1222095 w 3024845"/>
                <a:gd name="connsiteY221" fmla="*/ 680960 h 1160647"/>
                <a:gd name="connsiteX222" fmla="*/ 1250469 w 3024845"/>
                <a:gd name="connsiteY222" fmla="*/ 680960 h 1160647"/>
                <a:gd name="connsiteX223" fmla="*/ 1250469 w 3024845"/>
                <a:gd name="connsiteY223" fmla="*/ 767431 h 1160647"/>
                <a:gd name="connsiteX224" fmla="*/ 1251229 w 3024845"/>
                <a:gd name="connsiteY224" fmla="*/ 767431 h 1160647"/>
                <a:gd name="connsiteX225" fmla="*/ 1256549 w 3024845"/>
                <a:gd name="connsiteY225" fmla="*/ 767431 h 1160647"/>
                <a:gd name="connsiteX226" fmla="*/ 1257309 w 3024845"/>
                <a:gd name="connsiteY226" fmla="*/ 766080 h 1160647"/>
                <a:gd name="connsiteX227" fmla="*/ 1262629 w 3024845"/>
                <a:gd name="connsiteY227" fmla="*/ 756622 h 1160647"/>
                <a:gd name="connsiteX228" fmla="*/ 1262629 w 3024845"/>
                <a:gd name="connsiteY228" fmla="*/ 758514 h 1160647"/>
                <a:gd name="connsiteX229" fmla="*/ 1262629 w 3024845"/>
                <a:gd name="connsiteY229" fmla="*/ 771755 h 1160647"/>
                <a:gd name="connsiteX230" fmla="*/ 1266682 w 3024845"/>
                <a:gd name="connsiteY230" fmla="*/ 726358 h 1160647"/>
                <a:gd name="connsiteX231" fmla="*/ 1267442 w 3024845"/>
                <a:gd name="connsiteY231" fmla="*/ 726358 h 1160647"/>
                <a:gd name="connsiteX232" fmla="*/ 1272762 w 3024845"/>
                <a:gd name="connsiteY232" fmla="*/ 726358 h 1160647"/>
                <a:gd name="connsiteX233" fmla="*/ 1272762 w 3024845"/>
                <a:gd name="connsiteY233" fmla="*/ 661504 h 1160647"/>
                <a:gd name="connsiteX234" fmla="*/ 1273776 w 3024845"/>
                <a:gd name="connsiteY234" fmla="*/ 661504 h 1160647"/>
                <a:gd name="connsiteX235" fmla="*/ 1280869 w 3024845"/>
                <a:gd name="connsiteY235" fmla="*/ 661504 h 1160647"/>
                <a:gd name="connsiteX236" fmla="*/ 1293029 w 3024845"/>
                <a:gd name="connsiteY236" fmla="*/ 618269 h 1160647"/>
                <a:gd name="connsiteX237" fmla="*/ 1294296 w 3024845"/>
                <a:gd name="connsiteY237" fmla="*/ 618269 h 1160647"/>
                <a:gd name="connsiteX238" fmla="*/ 1303163 w 3024845"/>
                <a:gd name="connsiteY238" fmla="*/ 618269 h 1160647"/>
                <a:gd name="connsiteX239" fmla="*/ 1313296 w 3024845"/>
                <a:gd name="connsiteY239" fmla="*/ 661504 h 1160647"/>
                <a:gd name="connsiteX240" fmla="*/ 1314309 w 3024845"/>
                <a:gd name="connsiteY240" fmla="*/ 661504 h 1160647"/>
                <a:gd name="connsiteX241" fmla="*/ 1321403 w 3024845"/>
                <a:gd name="connsiteY241" fmla="*/ 661504 h 1160647"/>
                <a:gd name="connsiteX242" fmla="*/ 1321403 w 3024845"/>
                <a:gd name="connsiteY242" fmla="*/ 700416 h 1160647"/>
                <a:gd name="connsiteX243" fmla="*/ 1323176 w 3024845"/>
                <a:gd name="connsiteY243" fmla="*/ 700416 h 1160647"/>
                <a:gd name="connsiteX244" fmla="*/ 1335590 w 3024845"/>
                <a:gd name="connsiteY244" fmla="*/ 700416 h 1160647"/>
                <a:gd name="connsiteX245" fmla="*/ 1335590 w 3024845"/>
                <a:gd name="connsiteY245" fmla="*/ 702578 h 1160647"/>
                <a:gd name="connsiteX246" fmla="*/ 1335590 w 3024845"/>
                <a:gd name="connsiteY246" fmla="*/ 717710 h 1160647"/>
                <a:gd name="connsiteX247" fmla="*/ 1339643 w 3024845"/>
                <a:gd name="connsiteY247" fmla="*/ 715549 h 1160647"/>
                <a:gd name="connsiteX248" fmla="*/ 1339643 w 3024845"/>
                <a:gd name="connsiteY248" fmla="*/ 700416 h 1160647"/>
                <a:gd name="connsiteX249" fmla="*/ 1341163 w 3024845"/>
                <a:gd name="connsiteY249" fmla="*/ 700416 h 1160647"/>
                <a:gd name="connsiteX250" fmla="*/ 1351803 w 3024845"/>
                <a:gd name="connsiteY250" fmla="*/ 700416 h 1160647"/>
                <a:gd name="connsiteX251" fmla="*/ 1351803 w 3024845"/>
                <a:gd name="connsiteY251" fmla="*/ 702037 h 1160647"/>
                <a:gd name="connsiteX252" fmla="*/ 1351803 w 3024845"/>
                <a:gd name="connsiteY252" fmla="*/ 713387 h 1160647"/>
                <a:gd name="connsiteX253" fmla="*/ 1382204 w 3024845"/>
                <a:gd name="connsiteY253" fmla="*/ 713387 h 1160647"/>
                <a:gd name="connsiteX254" fmla="*/ 1382204 w 3024845"/>
                <a:gd name="connsiteY254" fmla="*/ 676637 h 1160647"/>
                <a:gd name="connsiteX255" fmla="*/ 1383470 w 3024845"/>
                <a:gd name="connsiteY255" fmla="*/ 676637 h 1160647"/>
                <a:gd name="connsiteX256" fmla="*/ 1392337 w 3024845"/>
                <a:gd name="connsiteY256" fmla="*/ 676637 h 1160647"/>
                <a:gd name="connsiteX257" fmla="*/ 1392337 w 3024845"/>
                <a:gd name="connsiteY257" fmla="*/ 698254 h 1160647"/>
                <a:gd name="connsiteX258" fmla="*/ 1394364 w 3024845"/>
                <a:gd name="connsiteY258" fmla="*/ 665828 h 1160647"/>
                <a:gd name="connsiteX259" fmla="*/ 1416657 w 3024845"/>
                <a:gd name="connsiteY259" fmla="*/ 665828 h 1160647"/>
                <a:gd name="connsiteX260" fmla="*/ 1416657 w 3024845"/>
                <a:gd name="connsiteY260" fmla="*/ 664206 h 1160647"/>
                <a:gd name="connsiteX261" fmla="*/ 1416657 w 3024845"/>
                <a:gd name="connsiteY261" fmla="*/ 652857 h 1160647"/>
                <a:gd name="connsiteX262" fmla="*/ 1417417 w 3024845"/>
                <a:gd name="connsiteY262" fmla="*/ 652857 h 1160647"/>
                <a:gd name="connsiteX263" fmla="*/ 1422737 w 3024845"/>
                <a:gd name="connsiteY263" fmla="*/ 652857 h 1160647"/>
                <a:gd name="connsiteX264" fmla="*/ 1422737 w 3024845"/>
                <a:gd name="connsiteY264" fmla="*/ 650966 h 1160647"/>
                <a:gd name="connsiteX265" fmla="*/ 1422737 w 3024845"/>
                <a:gd name="connsiteY265" fmla="*/ 637725 h 1160647"/>
                <a:gd name="connsiteX266" fmla="*/ 1426791 w 3024845"/>
                <a:gd name="connsiteY266" fmla="*/ 644210 h 1160647"/>
                <a:gd name="connsiteX267" fmla="*/ 1429071 w 3024845"/>
                <a:gd name="connsiteY267" fmla="*/ 644210 h 1160647"/>
                <a:gd name="connsiteX268" fmla="*/ 1445031 w 3024845"/>
                <a:gd name="connsiteY268" fmla="*/ 644210 h 1160647"/>
                <a:gd name="connsiteX269" fmla="*/ 1445031 w 3024845"/>
                <a:gd name="connsiteY269" fmla="*/ 643399 h 1160647"/>
                <a:gd name="connsiteX270" fmla="*/ 1445031 w 3024845"/>
                <a:gd name="connsiteY270" fmla="*/ 637725 h 1160647"/>
                <a:gd name="connsiteX271" fmla="*/ 1445791 w 3024845"/>
                <a:gd name="connsiteY271" fmla="*/ 637725 h 1160647"/>
                <a:gd name="connsiteX272" fmla="*/ 1451111 w 3024845"/>
                <a:gd name="connsiteY272" fmla="*/ 637725 h 1160647"/>
                <a:gd name="connsiteX273" fmla="*/ 1451111 w 3024845"/>
                <a:gd name="connsiteY273" fmla="*/ 639076 h 1160647"/>
                <a:gd name="connsiteX274" fmla="*/ 1451111 w 3024845"/>
                <a:gd name="connsiteY274" fmla="*/ 648534 h 1160647"/>
                <a:gd name="connsiteX275" fmla="*/ 1489618 w 3024845"/>
                <a:gd name="connsiteY275" fmla="*/ 648534 h 1160647"/>
                <a:gd name="connsiteX276" fmla="*/ 1489618 w 3024845"/>
                <a:gd name="connsiteY276" fmla="*/ 786887 h 1160647"/>
                <a:gd name="connsiteX277" fmla="*/ 1491138 w 3024845"/>
                <a:gd name="connsiteY277" fmla="*/ 786887 h 1160647"/>
                <a:gd name="connsiteX278" fmla="*/ 1501778 w 3024845"/>
                <a:gd name="connsiteY278" fmla="*/ 786887 h 1160647"/>
                <a:gd name="connsiteX279" fmla="*/ 1501778 w 3024845"/>
                <a:gd name="connsiteY279" fmla="*/ 773917 h 1160647"/>
                <a:gd name="connsiteX280" fmla="*/ 1505832 w 3024845"/>
                <a:gd name="connsiteY280" fmla="*/ 773917 h 1160647"/>
                <a:gd name="connsiteX281" fmla="*/ 1505832 w 3024845"/>
                <a:gd name="connsiteY281" fmla="*/ 786887 h 1160647"/>
                <a:gd name="connsiteX282" fmla="*/ 1536232 w 3024845"/>
                <a:gd name="connsiteY282" fmla="*/ 786887 h 1160647"/>
                <a:gd name="connsiteX283" fmla="*/ 1536232 w 3024845"/>
                <a:gd name="connsiteY283" fmla="*/ 756622 h 1160647"/>
                <a:gd name="connsiteX284" fmla="*/ 1548392 w 3024845"/>
                <a:gd name="connsiteY284" fmla="*/ 756622 h 1160647"/>
                <a:gd name="connsiteX285" fmla="*/ 1560552 w 3024845"/>
                <a:gd name="connsiteY285" fmla="*/ 754461 h 1160647"/>
                <a:gd name="connsiteX286" fmla="*/ 1564606 w 3024845"/>
                <a:gd name="connsiteY286" fmla="*/ 756622 h 1160647"/>
                <a:gd name="connsiteX287" fmla="*/ 1574739 w 3024845"/>
                <a:gd name="connsiteY287" fmla="*/ 756622 h 1160647"/>
                <a:gd name="connsiteX288" fmla="*/ 1574739 w 3024845"/>
                <a:gd name="connsiteY288" fmla="*/ 786887 h 1160647"/>
                <a:gd name="connsiteX289" fmla="*/ 1582846 w 3024845"/>
                <a:gd name="connsiteY289" fmla="*/ 786887 h 1160647"/>
                <a:gd name="connsiteX290" fmla="*/ 1582846 w 3024845"/>
                <a:gd name="connsiteY290" fmla="*/ 804182 h 1160647"/>
                <a:gd name="connsiteX291" fmla="*/ 1592182 w 3024845"/>
                <a:gd name="connsiteY291" fmla="*/ 805087 h 1160647"/>
                <a:gd name="connsiteX292" fmla="*/ 1605140 w 3024845"/>
                <a:gd name="connsiteY292" fmla="*/ 805087 h 1160647"/>
                <a:gd name="connsiteX293" fmla="*/ 1605140 w 3024845"/>
                <a:gd name="connsiteY293" fmla="*/ 789049 h 1160647"/>
                <a:gd name="connsiteX294" fmla="*/ 1673096 w 3024845"/>
                <a:gd name="connsiteY294" fmla="*/ 789049 h 1160647"/>
                <a:gd name="connsiteX295" fmla="*/ 1673096 w 3024845"/>
                <a:gd name="connsiteY295" fmla="*/ 703796 h 1160647"/>
                <a:gd name="connsiteX296" fmla="*/ 1745104 w 3024845"/>
                <a:gd name="connsiteY296" fmla="*/ 703796 h 1160647"/>
                <a:gd name="connsiteX297" fmla="*/ 1745104 w 3024845"/>
                <a:gd name="connsiteY297" fmla="*/ 782564 h 1160647"/>
                <a:gd name="connsiteX298" fmla="*/ 1747008 w 3024845"/>
                <a:gd name="connsiteY298" fmla="*/ 782564 h 1160647"/>
                <a:gd name="connsiteX299" fmla="*/ 1748250 w 3024845"/>
                <a:gd name="connsiteY299" fmla="*/ 805087 h 1160647"/>
                <a:gd name="connsiteX300" fmla="*/ 1757926 w 3024845"/>
                <a:gd name="connsiteY300" fmla="*/ 805087 h 1160647"/>
                <a:gd name="connsiteX301" fmla="*/ 1759168 w 3024845"/>
                <a:gd name="connsiteY301" fmla="*/ 782564 h 1160647"/>
                <a:gd name="connsiteX302" fmla="*/ 1765248 w 3024845"/>
                <a:gd name="connsiteY302" fmla="*/ 782564 h 1160647"/>
                <a:gd name="connsiteX303" fmla="*/ 1766490 w 3024845"/>
                <a:gd name="connsiteY303" fmla="*/ 805087 h 1160647"/>
                <a:gd name="connsiteX304" fmla="*/ 1817112 w 3024845"/>
                <a:gd name="connsiteY304" fmla="*/ 805087 h 1160647"/>
                <a:gd name="connsiteX305" fmla="*/ 1817112 w 3024845"/>
                <a:gd name="connsiteY305" fmla="*/ 642059 h 1160647"/>
                <a:gd name="connsiteX306" fmla="*/ 2014439 w 3024845"/>
                <a:gd name="connsiteY306" fmla="*/ 642059 h 1160647"/>
                <a:gd name="connsiteX307" fmla="*/ 2014439 w 3024845"/>
                <a:gd name="connsiteY307" fmla="*/ 805087 h 1160647"/>
                <a:gd name="connsiteX308" fmla="*/ 2033136 w 3024845"/>
                <a:gd name="connsiteY308" fmla="*/ 805087 h 1160647"/>
                <a:gd name="connsiteX309" fmla="*/ 2033136 w 3024845"/>
                <a:gd name="connsiteY309" fmla="*/ 722394 h 1160647"/>
                <a:gd name="connsiteX310" fmla="*/ 2128256 w 3024845"/>
                <a:gd name="connsiteY310" fmla="*/ 722394 h 1160647"/>
                <a:gd name="connsiteX311" fmla="*/ 2140186 w 3024845"/>
                <a:gd name="connsiteY311" fmla="*/ 404253 h 1160647"/>
                <a:gd name="connsiteX312" fmla="*/ 2128026 w 3024845"/>
                <a:gd name="connsiteY312" fmla="*/ 382635 h 1160647"/>
                <a:gd name="connsiteX313" fmla="*/ 2121946 w 3024845"/>
                <a:gd name="connsiteY313" fmla="*/ 378311 h 1160647"/>
                <a:gd name="connsiteX314" fmla="*/ 2130053 w 3024845"/>
                <a:gd name="connsiteY314" fmla="*/ 354532 h 1160647"/>
                <a:gd name="connsiteX315" fmla="*/ 2130053 w 3024845"/>
                <a:gd name="connsiteY315" fmla="*/ 337238 h 1160647"/>
                <a:gd name="connsiteX316" fmla="*/ 2144240 w 3024845"/>
                <a:gd name="connsiteY316" fmla="*/ 337238 h 1160647"/>
                <a:gd name="connsiteX317" fmla="*/ 2144240 w 3024845"/>
                <a:gd name="connsiteY317" fmla="*/ 315620 h 1160647"/>
                <a:gd name="connsiteX318" fmla="*/ 2146266 w 3024845"/>
                <a:gd name="connsiteY318" fmla="*/ 311296 h 1160647"/>
                <a:gd name="connsiteX319" fmla="*/ 2146266 w 3024845"/>
                <a:gd name="connsiteY319" fmla="*/ 233472 h 1160647"/>
                <a:gd name="connsiteX320" fmla="*/ 2144240 w 3024845"/>
                <a:gd name="connsiteY320" fmla="*/ 226987 h 1160647"/>
                <a:gd name="connsiteX321" fmla="*/ 2150320 w 3024845"/>
                <a:gd name="connsiteY321" fmla="*/ 220501 h 1160647"/>
                <a:gd name="connsiteX322" fmla="*/ 2150320 w 3024845"/>
                <a:gd name="connsiteY322" fmla="*/ 162133 h 1160647"/>
                <a:gd name="connsiteX323" fmla="*/ 2152346 w 3024845"/>
                <a:gd name="connsiteY323" fmla="*/ 157810 h 1160647"/>
                <a:gd name="connsiteX324" fmla="*/ 2152346 w 3024845"/>
                <a:gd name="connsiteY324" fmla="*/ 101604 h 1160647"/>
                <a:gd name="connsiteX325" fmla="*/ 2154373 w 3024845"/>
                <a:gd name="connsiteY325" fmla="*/ 82148 h 1160647"/>
                <a:gd name="connsiteX326" fmla="*/ 2158427 w 3024845"/>
                <a:gd name="connsiteY326" fmla="*/ 99442 h 1160647"/>
                <a:gd name="connsiteX327" fmla="*/ 2160453 w 3024845"/>
                <a:gd name="connsiteY327" fmla="*/ 157810 h 1160647"/>
                <a:gd name="connsiteX328" fmla="*/ 2162480 w 3024845"/>
                <a:gd name="connsiteY328" fmla="*/ 220501 h 1160647"/>
                <a:gd name="connsiteX329" fmla="*/ 2168560 w 3024845"/>
                <a:gd name="connsiteY329" fmla="*/ 226987 h 1160647"/>
                <a:gd name="connsiteX330" fmla="*/ 2166533 w 3024845"/>
                <a:gd name="connsiteY330" fmla="*/ 233472 h 1160647"/>
                <a:gd name="connsiteX331" fmla="*/ 2166533 w 3024845"/>
                <a:gd name="connsiteY331" fmla="*/ 311296 h 1160647"/>
                <a:gd name="connsiteX332" fmla="*/ 2168560 w 3024845"/>
                <a:gd name="connsiteY332" fmla="*/ 315620 h 1160647"/>
                <a:gd name="connsiteX333" fmla="*/ 2168560 w 3024845"/>
                <a:gd name="connsiteY333" fmla="*/ 337238 h 1160647"/>
                <a:gd name="connsiteX334" fmla="*/ 2182747 w 3024845"/>
                <a:gd name="connsiteY334" fmla="*/ 337238 h 1160647"/>
                <a:gd name="connsiteX335" fmla="*/ 2182747 w 3024845"/>
                <a:gd name="connsiteY335" fmla="*/ 354532 h 1160647"/>
                <a:gd name="connsiteX336" fmla="*/ 2190854 w 3024845"/>
                <a:gd name="connsiteY336" fmla="*/ 378311 h 1160647"/>
                <a:gd name="connsiteX337" fmla="*/ 2184774 w 3024845"/>
                <a:gd name="connsiteY337" fmla="*/ 382635 h 1160647"/>
                <a:gd name="connsiteX338" fmla="*/ 2172613 w 3024845"/>
                <a:gd name="connsiteY338" fmla="*/ 404253 h 1160647"/>
                <a:gd name="connsiteX339" fmla="*/ 2180720 w 3024845"/>
                <a:gd name="connsiteY339" fmla="*/ 657181 h 1160647"/>
                <a:gd name="connsiteX340" fmla="*/ 2245574 w 3024845"/>
                <a:gd name="connsiteY340" fmla="*/ 657181 h 1160647"/>
                <a:gd name="connsiteX341" fmla="*/ 2245574 w 3024845"/>
                <a:gd name="connsiteY341" fmla="*/ 732843 h 1160647"/>
                <a:gd name="connsiteX342" fmla="*/ 2253681 w 3024845"/>
                <a:gd name="connsiteY342" fmla="*/ 732843 h 1160647"/>
                <a:gd name="connsiteX343" fmla="*/ 2255708 w 3024845"/>
                <a:gd name="connsiteY343" fmla="*/ 726358 h 1160647"/>
                <a:gd name="connsiteX344" fmla="*/ 2261788 w 3024845"/>
                <a:gd name="connsiteY344" fmla="*/ 726358 h 1160647"/>
                <a:gd name="connsiteX345" fmla="*/ 2263815 w 3024845"/>
                <a:gd name="connsiteY345" fmla="*/ 735005 h 1160647"/>
                <a:gd name="connsiteX346" fmla="*/ 2275975 w 3024845"/>
                <a:gd name="connsiteY346" fmla="*/ 735005 h 1160647"/>
                <a:gd name="connsiteX347" fmla="*/ 2275975 w 3024845"/>
                <a:gd name="connsiteY347" fmla="*/ 728519 h 1160647"/>
                <a:gd name="connsiteX348" fmla="*/ 2298268 w 3024845"/>
                <a:gd name="connsiteY348" fmla="*/ 728519 h 1160647"/>
                <a:gd name="connsiteX349" fmla="*/ 2298268 w 3024845"/>
                <a:gd name="connsiteY349" fmla="*/ 735005 h 1160647"/>
                <a:gd name="connsiteX350" fmla="*/ 2318535 w 3024845"/>
                <a:gd name="connsiteY350" fmla="*/ 735005 h 1160647"/>
                <a:gd name="connsiteX351" fmla="*/ 2318535 w 3024845"/>
                <a:gd name="connsiteY351" fmla="*/ 780402 h 1160647"/>
                <a:gd name="connsiteX352" fmla="*/ 2332722 w 3024845"/>
                <a:gd name="connsiteY352" fmla="*/ 780402 h 1160647"/>
                <a:gd name="connsiteX353" fmla="*/ 2332722 w 3024845"/>
                <a:gd name="connsiteY353" fmla="*/ 767431 h 1160647"/>
                <a:gd name="connsiteX354" fmla="*/ 2348936 w 3024845"/>
                <a:gd name="connsiteY354" fmla="*/ 767431 h 1160647"/>
                <a:gd name="connsiteX355" fmla="*/ 2348936 w 3024845"/>
                <a:gd name="connsiteY355" fmla="*/ 588004 h 1160647"/>
                <a:gd name="connsiteX356" fmla="*/ 2355016 w 3024845"/>
                <a:gd name="connsiteY356" fmla="*/ 581518 h 1160647"/>
                <a:gd name="connsiteX357" fmla="*/ 2427977 w 3024845"/>
                <a:gd name="connsiteY357" fmla="*/ 581518 h 1160647"/>
                <a:gd name="connsiteX358" fmla="*/ 2427977 w 3024845"/>
                <a:gd name="connsiteY358" fmla="*/ 590166 h 1160647"/>
                <a:gd name="connsiteX359" fmla="*/ 2438110 w 3024845"/>
                <a:gd name="connsiteY359" fmla="*/ 590166 h 1160647"/>
                <a:gd name="connsiteX360" fmla="*/ 2438110 w 3024845"/>
                <a:gd name="connsiteY360" fmla="*/ 704740 h 1160647"/>
                <a:gd name="connsiteX361" fmla="*/ 2460404 w 3024845"/>
                <a:gd name="connsiteY361" fmla="*/ 704740 h 1160647"/>
                <a:gd name="connsiteX362" fmla="*/ 2460404 w 3024845"/>
                <a:gd name="connsiteY362" fmla="*/ 637725 h 1160647"/>
                <a:gd name="connsiteX363" fmla="*/ 2486751 w 3024845"/>
                <a:gd name="connsiteY363" fmla="*/ 637725 h 1160647"/>
                <a:gd name="connsiteX364" fmla="*/ 2490804 w 3024845"/>
                <a:gd name="connsiteY364" fmla="*/ 633401 h 1160647"/>
                <a:gd name="connsiteX365" fmla="*/ 2498911 w 3024845"/>
                <a:gd name="connsiteY365" fmla="*/ 633401 h 1160647"/>
                <a:gd name="connsiteX366" fmla="*/ 2502964 w 3024845"/>
                <a:gd name="connsiteY366" fmla="*/ 637725 h 1160647"/>
                <a:gd name="connsiteX367" fmla="*/ 2525258 w 3024845"/>
                <a:gd name="connsiteY367" fmla="*/ 637725 h 1160647"/>
                <a:gd name="connsiteX368" fmla="*/ 2525258 w 3024845"/>
                <a:gd name="connsiteY368" fmla="*/ 520989 h 1160647"/>
                <a:gd name="connsiteX369" fmla="*/ 2582005 w 3024845"/>
                <a:gd name="connsiteY369" fmla="*/ 510180 h 1160647"/>
                <a:gd name="connsiteX370" fmla="*/ 2582005 w 3024845"/>
                <a:gd name="connsiteY370" fmla="*/ 511261 h 1160647"/>
                <a:gd name="connsiteX371" fmla="*/ 2582005 w 3024845"/>
                <a:gd name="connsiteY371" fmla="*/ 518827 h 1160647"/>
                <a:gd name="connsiteX372" fmla="*/ 2608352 w 3024845"/>
                <a:gd name="connsiteY372" fmla="*/ 518827 h 1160647"/>
                <a:gd name="connsiteX373" fmla="*/ 2608352 w 3024845"/>
                <a:gd name="connsiteY373" fmla="*/ 773917 h 1160647"/>
                <a:gd name="connsiteX374" fmla="*/ 2630646 w 3024845"/>
                <a:gd name="connsiteY374" fmla="*/ 773917 h 1160647"/>
                <a:gd name="connsiteX375" fmla="*/ 2630646 w 3024845"/>
                <a:gd name="connsiteY375" fmla="*/ 769593 h 1160647"/>
                <a:gd name="connsiteX376" fmla="*/ 2642806 w 3024845"/>
                <a:gd name="connsiteY376" fmla="*/ 769593 h 1160647"/>
                <a:gd name="connsiteX377" fmla="*/ 2642806 w 3024845"/>
                <a:gd name="connsiteY377" fmla="*/ 773917 h 1160647"/>
                <a:gd name="connsiteX378" fmla="*/ 2667126 w 3024845"/>
                <a:gd name="connsiteY378" fmla="*/ 773917 h 1160647"/>
                <a:gd name="connsiteX379" fmla="*/ 2667126 w 3024845"/>
                <a:gd name="connsiteY379" fmla="*/ 760946 h 1160647"/>
                <a:gd name="connsiteX380" fmla="*/ 2695500 w 3024845"/>
                <a:gd name="connsiteY380" fmla="*/ 760946 h 1160647"/>
                <a:gd name="connsiteX381" fmla="*/ 2707660 w 3024845"/>
                <a:gd name="connsiteY381" fmla="*/ 756622 h 1160647"/>
                <a:gd name="connsiteX382" fmla="*/ 2727927 w 3024845"/>
                <a:gd name="connsiteY382" fmla="*/ 760946 h 1160647"/>
                <a:gd name="connsiteX383" fmla="*/ 2727927 w 3024845"/>
                <a:gd name="connsiteY383" fmla="*/ 743652 h 1160647"/>
                <a:gd name="connsiteX384" fmla="*/ 2736034 w 3024845"/>
                <a:gd name="connsiteY384" fmla="*/ 743652 h 1160647"/>
                <a:gd name="connsiteX385" fmla="*/ 2736034 w 3024845"/>
                <a:gd name="connsiteY385" fmla="*/ 730681 h 1160647"/>
                <a:gd name="connsiteX386" fmla="*/ 2792781 w 3024845"/>
                <a:gd name="connsiteY386" fmla="*/ 730681 h 1160647"/>
                <a:gd name="connsiteX387" fmla="*/ 2792781 w 3024845"/>
                <a:gd name="connsiteY387" fmla="*/ 700416 h 1160647"/>
                <a:gd name="connsiteX388" fmla="*/ 2811021 w 3024845"/>
                <a:gd name="connsiteY388" fmla="*/ 700416 h 1160647"/>
                <a:gd name="connsiteX389" fmla="*/ 2811021 w 3024845"/>
                <a:gd name="connsiteY389" fmla="*/ 693931 h 1160647"/>
                <a:gd name="connsiteX390" fmla="*/ 2823181 w 3024845"/>
                <a:gd name="connsiteY390" fmla="*/ 693931 h 1160647"/>
                <a:gd name="connsiteX391" fmla="*/ 2823181 w 3024845"/>
                <a:gd name="connsiteY391" fmla="*/ 700416 h 1160647"/>
                <a:gd name="connsiteX392" fmla="*/ 2839395 w 3024845"/>
                <a:gd name="connsiteY392" fmla="*/ 700416 h 1160647"/>
                <a:gd name="connsiteX393" fmla="*/ 2839395 w 3024845"/>
                <a:gd name="connsiteY393" fmla="*/ 750137 h 1160647"/>
                <a:gd name="connsiteX394" fmla="*/ 2871822 w 3024845"/>
                <a:gd name="connsiteY394" fmla="*/ 750137 h 1160647"/>
                <a:gd name="connsiteX395" fmla="*/ 2871822 w 3024845"/>
                <a:gd name="connsiteY395" fmla="*/ 724196 h 1160647"/>
                <a:gd name="connsiteX396" fmla="*/ 2910329 w 3024845"/>
                <a:gd name="connsiteY396" fmla="*/ 724196 h 1160647"/>
                <a:gd name="connsiteX397" fmla="*/ 2910329 w 3024845"/>
                <a:gd name="connsiteY397" fmla="*/ 693931 h 1160647"/>
                <a:gd name="connsiteX398" fmla="*/ 2958970 w 3024845"/>
                <a:gd name="connsiteY398" fmla="*/ 693931 h 1160647"/>
                <a:gd name="connsiteX399" fmla="*/ 2958970 w 3024845"/>
                <a:gd name="connsiteY399" fmla="*/ 805087 h 1160647"/>
                <a:gd name="connsiteX400" fmla="*/ 2958970 w 3024845"/>
                <a:gd name="connsiteY400" fmla="*/ 818866 h 1160647"/>
                <a:gd name="connsiteX401" fmla="*/ 3024845 w 3024845"/>
                <a:gd name="connsiteY401" fmla="*/ 818866 h 1160647"/>
                <a:gd name="connsiteX402" fmla="*/ 3024845 w 3024845"/>
                <a:gd name="connsiteY402" fmla="*/ 1160647 h 1160647"/>
                <a:gd name="connsiteX403" fmla="*/ 145862 w 3024845"/>
                <a:gd name="connsiteY403" fmla="*/ 1160647 h 1160647"/>
                <a:gd name="connsiteX404" fmla="*/ 2054 w 3024845"/>
                <a:gd name="connsiteY404" fmla="*/ 1158314 h 1160647"/>
                <a:gd name="connsiteX405" fmla="*/ 0 w 3024845"/>
                <a:gd name="connsiteY405" fmla="*/ 724196 h 1160647"/>
                <a:gd name="connsiteX406" fmla="*/ 20267 w 3024845"/>
                <a:gd name="connsiteY406" fmla="*/ 724196 h 1160647"/>
                <a:gd name="connsiteX407" fmla="*/ 20774 w 3024845"/>
                <a:gd name="connsiteY407" fmla="*/ 723115 h 1160647"/>
                <a:gd name="connsiteX408" fmla="*/ 24320 w 3024845"/>
                <a:gd name="connsiteY408" fmla="*/ 715549 h 1160647"/>
                <a:gd name="connsiteX409" fmla="*/ 26094 w 3024845"/>
                <a:gd name="connsiteY409" fmla="*/ 715819 h 1160647"/>
                <a:gd name="connsiteX410" fmla="*/ 38507 w 3024845"/>
                <a:gd name="connsiteY410" fmla="*/ 717710 h 1160647"/>
                <a:gd name="connsiteX411" fmla="*/ 39014 w 3024845"/>
                <a:gd name="connsiteY411" fmla="*/ 719062 h 1160647"/>
                <a:gd name="connsiteX412" fmla="*/ 42560 w 3024845"/>
                <a:gd name="connsiteY412" fmla="*/ 728519 h 1160647"/>
                <a:gd name="connsiteX413" fmla="*/ 68907 w 3024845"/>
                <a:gd name="connsiteY413" fmla="*/ 730681 h 1160647"/>
                <a:gd name="connsiteX414" fmla="*/ 68907 w 3024845"/>
                <a:gd name="connsiteY414" fmla="*/ 607460 h 1160647"/>
                <a:gd name="connsiteX415" fmla="*/ 70934 w 3024845"/>
                <a:gd name="connsiteY415" fmla="*/ 607460 h 1160647"/>
                <a:gd name="connsiteX416" fmla="*/ 85121 w 3024845"/>
                <a:gd name="connsiteY416" fmla="*/ 607460 h 1160647"/>
                <a:gd name="connsiteX417" fmla="*/ 85121 w 3024845"/>
                <a:gd name="connsiteY417" fmla="*/ 471268 h 1160647"/>
                <a:gd name="connsiteX418" fmla="*/ 86894 w 3024845"/>
                <a:gd name="connsiteY418" fmla="*/ 471268 h 1160647"/>
                <a:gd name="connsiteX419" fmla="*/ 99308 w 3024845"/>
                <a:gd name="connsiteY419" fmla="*/ 471268 h 1160647"/>
                <a:gd name="connsiteX420" fmla="*/ 99308 w 3024845"/>
                <a:gd name="connsiteY420" fmla="*/ 356694 h 1160647"/>
                <a:gd name="connsiteX421" fmla="*/ 103361 w 3024845"/>
                <a:gd name="connsiteY421" fmla="*/ 328590 h 1160647"/>
                <a:gd name="connsiteX422" fmla="*/ 105388 w 3024845"/>
                <a:gd name="connsiteY422" fmla="*/ 328590 h 1160647"/>
                <a:gd name="connsiteX423" fmla="*/ 119575 w 3024845"/>
                <a:gd name="connsiteY423" fmla="*/ 328590 h 1160647"/>
                <a:gd name="connsiteX424" fmla="*/ 156055 w 3024845"/>
                <a:gd name="connsiteY424" fmla="*/ 246443 h 1160647"/>
                <a:gd name="connsiteX425" fmla="*/ 160109 w 3024845"/>
                <a:gd name="connsiteY425" fmla="*/ 0 h 1160647"/>
                <a:gd name="connsiteX0" fmla="*/ 160109 w 3024845"/>
                <a:gd name="connsiteY0" fmla="*/ 0 h 1160647"/>
                <a:gd name="connsiteX1" fmla="*/ 162135 w 3024845"/>
                <a:gd name="connsiteY1" fmla="*/ 246443 h 1160647"/>
                <a:gd name="connsiteX2" fmla="*/ 200642 w 3024845"/>
                <a:gd name="connsiteY2" fmla="*/ 326429 h 1160647"/>
                <a:gd name="connsiteX3" fmla="*/ 202669 w 3024845"/>
                <a:gd name="connsiteY3" fmla="*/ 326429 h 1160647"/>
                <a:gd name="connsiteX4" fmla="*/ 216856 w 3024845"/>
                <a:gd name="connsiteY4" fmla="*/ 326429 h 1160647"/>
                <a:gd name="connsiteX5" fmla="*/ 216856 w 3024845"/>
                <a:gd name="connsiteY5" fmla="*/ 350208 h 1160647"/>
                <a:gd name="connsiteX6" fmla="*/ 217363 w 3024845"/>
                <a:gd name="connsiteY6" fmla="*/ 351019 h 1160647"/>
                <a:gd name="connsiteX7" fmla="*/ 220909 w 3024845"/>
                <a:gd name="connsiteY7" fmla="*/ 356694 h 1160647"/>
                <a:gd name="connsiteX8" fmla="*/ 220909 w 3024845"/>
                <a:gd name="connsiteY8" fmla="*/ 471268 h 1160647"/>
                <a:gd name="connsiteX9" fmla="*/ 223189 w 3024845"/>
                <a:gd name="connsiteY9" fmla="*/ 471268 h 1160647"/>
                <a:gd name="connsiteX10" fmla="*/ 239150 w 3024845"/>
                <a:gd name="connsiteY10" fmla="*/ 471268 h 1160647"/>
                <a:gd name="connsiteX11" fmla="*/ 239150 w 3024845"/>
                <a:gd name="connsiteY11" fmla="*/ 611783 h 1160647"/>
                <a:gd name="connsiteX12" fmla="*/ 240670 w 3024845"/>
                <a:gd name="connsiteY12" fmla="*/ 611513 h 1160647"/>
                <a:gd name="connsiteX13" fmla="*/ 251310 w 3024845"/>
                <a:gd name="connsiteY13" fmla="*/ 609622 h 1160647"/>
                <a:gd name="connsiteX14" fmla="*/ 249283 w 3024845"/>
                <a:gd name="connsiteY14" fmla="*/ 698254 h 1160647"/>
                <a:gd name="connsiteX15" fmla="*/ 250803 w 3024845"/>
                <a:gd name="connsiteY15" fmla="*/ 698525 h 1160647"/>
                <a:gd name="connsiteX16" fmla="*/ 261443 w 3024845"/>
                <a:gd name="connsiteY16" fmla="*/ 700416 h 1160647"/>
                <a:gd name="connsiteX17" fmla="*/ 261696 w 3024845"/>
                <a:gd name="connsiteY17" fmla="*/ 701227 h 1160647"/>
                <a:gd name="connsiteX18" fmla="*/ 263470 w 3024845"/>
                <a:gd name="connsiteY18" fmla="*/ 706902 h 1160647"/>
                <a:gd name="connsiteX19" fmla="*/ 264230 w 3024845"/>
                <a:gd name="connsiteY19" fmla="*/ 704470 h 1160647"/>
                <a:gd name="connsiteX20" fmla="*/ 269550 w 3024845"/>
                <a:gd name="connsiteY20" fmla="*/ 687446 h 1160647"/>
                <a:gd name="connsiteX21" fmla="*/ 271323 w 3024845"/>
                <a:gd name="connsiteY21" fmla="*/ 687446 h 1160647"/>
                <a:gd name="connsiteX22" fmla="*/ 283737 w 3024845"/>
                <a:gd name="connsiteY22" fmla="*/ 687446 h 1160647"/>
                <a:gd name="connsiteX23" fmla="*/ 283737 w 3024845"/>
                <a:gd name="connsiteY23" fmla="*/ 719872 h 1160647"/>
                <a:gd name="connsiteX24" fmla="*/ 284750 w 3024845"/>
                <a:gd name="connsiteY24" fmla="*/ 720413 h 1160647"/>
                <a:gd name="connsiteX25" fmla="*/ 291844 w 3024845"/>
                <a:gd name="connsiteY25" fmla="*/ 724196 h 1160647"/>
                <a:gd name="connsiteX26" fmla="*/ 291844 w 3024845"/>
                <a:gd name="connsiteY26" fmla="*/ 725547 h 1160647"/>
                <a:gd name="connsiteX27" fmla="*/ 291844 w 3024845"/>
                <a:gd name="connsiteY27" fmla="*/ 735005 h 1160647"/>
                <a:gd name="connsiteX28" fmla="*/ 336431 w 3024845"/>
                <a:gd name="connsiteY28" fmla="*/ 735005 h 1160647"/>
                <a:gd name="connsiteX29" fmla="*/ 336431 w 3024845"/>
                <a:gd name="connsiteY29" fmla="*/ 736086 h 1160647"/>
                <a:gd name="connsiteX30" fmla="*/ 336431 w 3024845"/>
                <a:gd name="connsiteY30" fmla="*/ 743652 h 1160647"/>
                <a:gd name="connsiteX31" fmla="*/ 338457 w 3024845"/>
                <a:gd name="connsiteY31" fmla="*/ 743652 h 1160647"/>
                <a:gd name="connsiteX32" fmla="*/ 352644 w 3024845"/>
                <a:gd name="connsiteY32" fmla="*/ 743652 h 1160647"/>
                <a:gd name="connsiteX33" fmla="*/ 352644 w 3024845"/>
                <a:gd name="connsiteY33" fmla="*/ 713387 h 1160647"/>
                <a:gd name="connsiteX34" fmla="*/ 397231 w 3024845"/>
                <a:gd name="connsiteY34" fmla="*/ 713387 h 1160647"/>
                <a:gd name="connsiteX35" fmla="*/ 397231 w 3024845"/>
                <a:gd name="connsiteY35" fmla="*/ 712036 h 1160647"/>
                <a:gd name="connsiteX36" fmla="*/ 397231 w 3024845"/>
                <a:gd name="connsiteY36" fmla="*/ 702578 h 1160647"/>
                <a:gd name="connsiteX37" fmla="*/ 398245 w 3024845"/>
                <a:gd name="connsiteY37" fmla="*/ 702578 h 1160647"/>
                <a:gd name="connsiteX38" fmla="*/ 405338 w 3024845"/>
                <a:gd name="connsiteY38" fmla="*/ 702578 h 1160647"/>
                <a:gd name="connsiteX39" fmla="*/ 405338 w 3024845"/>
                <a:gd name="connsiteY39" fmla="*/ 700687 h 1160647"/>
                <a:gd name="connsiteX40" fmla="*/ 405338 w 3024845"/>
                <a:gd name="connsiteY40" fmla="*/ 687446 h 1160647"/>
                <a:gd name="connsiteX41" fmla="*/ 406098 w 3024845"/>
                <a:gd name="connsiteY41" fmla="*/ 687446 h 1160647"/>
                <a:gd name="connsiteX42" fmla="*/ 411418 w 3024845"/>
                <a:gd name="connsiteY42" fmla="*/ 687446 h 1160647"/>
                <a:gd name="connsiteX43" fmla="*/ 411418 w 3024845"/>
                <a:gd name="connsiteY43" fmla="*/ 686365 h 1160647"/>
                <a:gd name="connsiteX44" fmla="*/ 411418 w 3024845"/>
                <a:gd name="connsiteY44" fmla="*/ 678798 h 1160647"/>
                <a:gd name="connsiteX45" fmla="*/ 413445 w 3024845"/>
                <a:gd name="connsiteY45" fmla="*/ 678798 h 1160647"/>
                <a:gd name="connsiteX46" fmla="*/ 427632 w 3024845"/>
                <a:gd name="connsiteY46" fmla="*/ 678798 h 1160647"/>
                <a:gd name="connsiteX47" fmla="*/ 427632 w 3024845"/>
                <a:gd name="connsiteY47" fmla="*/ 679879 h 1160647"/>
                <a:gd name="connsiteX48" fmla="*/ 427632 w 3024845"/>
                <a:gd name="connsiteY48" fmla="*/ 687446 h 1160647"/>
                <a:gd name="connsiteX49" fmla="*/ 449925 w 3024845"/>
                <a:gd name="connsiteY49" fmla="*/ 687446 h 1160647"/>
                <a:gd name="connsiteX50" fmla="*/ 449925 w 3024845"/>
                <a:gd name="connsiteY50" fmla="*/ 685554 h 1160647"/>
                <a:gd name="connsiteX51" fmla="*/ 449925 w 3024845"/>
                <a:gd name="connsiteY51" fmla="*/ 672313 h 1160647"/>
                <a:gd name="connsiteX52" fmla="*/ 451699 w 3024845"/>
                <a:gd name="connsiteY52" fmla="*/ 672313 h 1160647"/>
                <a:gd name="connsiteX53" fmla="*/ 464112 w 3024845"/>
                <a:gd name="connsiteY53" fmla="*/ 672313 h 1160647"/>
                <a:gd name="connsiteX54" fmla="*/ 464112 w 3024845"/>
                <a:gd name="connsiteY54" fmla="*/ 696093 h 1160647"/>
                <a:gd name="connsiteX55" fmla="*/ 465126 w 3024845"/>
                <a:gd name="connsiteY55" fmla="*/ 696093 h 1160647"/>
                <a:gd name="connsiteX56" fmla="*/ 472219 w 3024845"/>
                <a:gd name="connsiteY56" fmla="*/ 696093 h 1160647"/>
                <a:gd name="connsiteX57" fmla="*/ 472219 w 3024845"/>
                <a:gd name="connsiteY57" fmla="*/ 695012 h 1160647"/>
                <a:gd name="connsiteX58" fmla="*/ 472219 w 3024845"/>
                <a:gd name="connsiteY58" fmla="*/ 687446 h 1160647"/>
                <a:gd name="connsiteX59" fmla="*/ 473992 w 3024845"/>
                <a:gd name="connsiteY59" fmla="*/ 687446 h 1160647"/>
                <a:gd name="connsiteX60" fmla="*/ 486406 w 3024845"/>
                <a:gd name="connsiteY60" fmla="*/ 687446 h 1160647"/>
                <a:gd name="connsiteX61" fmla="*/ 486406 w 3024845"/>
                <a:gd name="connsiteY61" fmla="*/ 713387 h 1160647"/>
                <a:gd name="connsiteX62" fmla="*/ 488433 w 3024845"/>
                <a:gd name="connsiteY62" fmla="*/ 713387 h 1160647"/>
                <a:gd name="connsiteX63" fmla="*/ 502619 w 3024845"/>
                <a:gd name="connsiteY63" fmla="*/ 713387 h 1160647"/>
                <a:gd name="connsiteX64" fmla="*/ 502619 w 3024845"/>
                <a:gd name="connsiteY64" fmla="*/ 715008 h 1160647"/>
                <a:gd name="connsiteX65" fmla="*/ 502619 w 3024845"/>
                <a:gd name="connsiteY65" fmla="*/ 726358 h 1160647"/>
                <a:gd name="connsiteX66" fmla="*/ 503379 w 3024845"/>
                <a:gd name="connsiteY66" fmla="*/ 726358 h 1160647"/>
                <a:gd name="connsiteX67" fmla="*/ 508700 w 3024845"/>
                <a:gd name="connsiteY67" fmla="*/ 726358 h 1160647"/>
                <a:gd name="connsiteX68" fmla="*/ 508700 w 3024845"/>
                <a:gd name="connsiteY68" fmla="*/ 725547 h 1160647"/>
                <a:gd name="connsiteX69" fmla="*/ 508700 w 3024845"/>
                <a:gd name="connsiteY69" fmla="*/ 719872 h 1160647"/>
                <a:gd name="connsiteX70" fmla="*/ 539100 w 3024845"/>
                <a:gd name="connsiteY70" fmla="*/ 719872 h 1160647"/>
                <a:gd name="connsiteX71" fmla="*/ 539100 w 3024845"/>
                <a:gd name="connsiteY71" fmla="*/ 743652 h 1160647"/>
                <a:gd name="connsiteX72" fmla="*/ 540113 w 3024845"/>
                <a:gd name="connsiteY72" fmla="*/ 743652 h 1160647"/>
                <a:gd name="connsiteX73" fmla="*/ 547207 w 3024845"/>
                <a:gd name="connsiteY73" fmla="*/ 743652 h 1160647"/>
                <a:gd name="connsiteX74" fmla="*/ 547207 w 3024845"/>
                <a:gd name="connsiteY74" fmla="*/ 744733 h 1160647"/>
                <a:gd name="connsiteX75" fmla="*/ 547207 w 3024845"/>
                <a:gd name="connsiteY75" fmla="*/ 752299 h 1160647"/>
                <a:gd name="connsiteX76" fmla="*/ 547967 w 3024845"/>
                <a:gd name="connsiteY76" fmla="*/ 752299 h 1160647"/>
                <a:gd name="connsiteX77" fmla="*/ 553287 w 3024845"/>
                <a:gd name="connsiteY77" fmla="*/ 752299 h 1160647"/>
                <a:gd name="connsiteX78" fmla="*/ 553287 w 3024845"/>
                <a:gd name="connsiteY78" fmla="*/ 750137 h 1160647"/>
                <a:gd name="connsiteX79" fmla="*/ 553287 w 3024845"/>
                <a:gd name="connsiteY79" fmla="*/ 735005 h 1160647"/>
                <a:gd name="connsiteX80" fmla="*/ 554300 w 3024845"/>
                <a:gd name="connsiteY80" fmla="*/ 735005 h 1160647"/>
                <a:gd name="connsiteX81" fmla="*/ 561394 w 3024845"/>
                <a:gd name="connsiteY81" fmla="*/ 735005 h 1160647"/>
                <a:gd name="connsiteX82" fmla="*/ 561394 w 3024845"/>
                <a:gd name="connsiteY82" fmla="*/ 736086 h 1160647"/>
                <a:gd name="connsiteX83" fmla="*/ 561394 w 3024845"/>
                <a:gd name="connsiteY83" fmla="*/ 743652 h 1160647"/>
                <a:gd name="connsiteX84" fmla="*/ 566714 w 3024845"/>
                <a:gd name="connsiteY84" fmla="*/ 741659 h 1160647"/>
                <a:gd name="connsiteX85" fmla="*/ 567474 w 3024845"/>
                <a:gd name="connsiteY85" fmla="*/ 740679 h 1160647"/>
                <a:gd name="connsiteX86" fmla="*/ 567474 w 3024845"/>
                <a:gd name="connsiteY86" fmla="*/ 735005 h 1160647"/>
                <a:gd name="connsiteX87" fmla="*/ 605981 w 3024845"/>
                <a:gd name="connsiteY87" fmla="*/ 735005 h 1160647"/>
                <a:gd name="connsiteX88" fmla="*/ 605981 w 3024845"/>
                <a:gd name="connsiteY88" fmla="*/ 758784 h 1160647"/>
                <a:gd name="connsiteX89" fmla="*/ 608007 w 3024845"/>
                <a:gd name="connsiteY89" fmla="*/ 758784 h 1160647"/>
                <a:gd name="connsiteX90" fmla="*/ 622194 w 3024845"/>
                <a:gd name="connsiteY90" fmla="*/ 758784 h 1160647"/>
                <a:gd name="connsiteX91" fmla="*/ 622194 w 3024845"/>
                <a:gd name="connsiteY91" fmla="*/ 759865 h 1160647"/>
                <a:gd name="connsiteX92" fmla="*/ 622194 w 3024845"/>
                <a:gd name="connsiteY92" fmla="*/ 767431 h 1160647"/>
                <a:gd name="connsiteX93" fmla="*/ 623968 w 3024845"/>
                <a:gd name="connsiteY93" fmla="*/ 767431 h 1160647"/>
                <a:gd name="connsiteX94" fmla="*/ 636381 w 3024845"/>
                <a:gd name="connsiteY94" fmla="*/ 767431 h 1160647"/>
                <a:gd name="connsiteX95" fmla="*/ 636381 w 3024845"/>
                <a:gd name="connsiteY95" fmla="*/ 743652 h 1160647"/>
                <a:gd name="connsiteX96" fmla="*/ 637394 w 3024845"/>
                <a:gd name="connsiteY96" fmla="*/ 743652 h 1160647"/>
                <a:gd name="connsiteX97" fmla="*/ 644488 w 3024845"/>
                <a:gd name="connsiteY97" fmla="*/ 743652 h 1160647"/>
                <a:gd name="connsiteX98" fmla="*/ 644488 w 3024845"/>
                <a:gd name="connsiteY98" fmla="*/ 711225 h 1160647"/>
                <a:gd name="connsiteX99" fmla="*/ 645501 w 3024845"/>
                <a:gd name="connsiteY99" fmla="*/ 711225 h 1160647"/>
                <a:gd name="connsiteX100" fmla="*/ 652595 w 3024845"/>
                <a:gd name="connsiteY100" fmla="*/ 711225 h 1160647"/>
                <a:gd name="connsiteX101" fmla="*/ 652595 w 3024845"/>
                <a:gd name="connsiteY101" fmla="*/ 709334 h 1160647"/>
                <a:gd name="connsiteX102" fmla="*/ 652595 w 3024845"/>
                <a:gd name="connsiteY102" fmla="*/ 696093 h 1160647"/>
                <a:gd name="connsiteX103" fmla="*/ 651328 w 3024845"/>
                <a:gd name="connsiteY103" fmla="*/ 694471 h 1160647"/>
                <a:gd name="connsiteX104" fmla="*/ 656648 w 3024845"/>
                <a:gd name="connsiteY104" fmla="*/ 683122 h 1160647"/>
                <a:gd name="connsiteX105" fmla="*/ 664755 w 3024845"/>
                <a:gd name="connsiteY105" fmla="*/ 711225 h 1160647"/>
                <a:gd name="connsiteX106" fmla="*/ 665515 w 3024845"/>
                <a:gd name="connsiteY106" fmla="*/ 711225 h 1160647"/>
                <a:gd name="connsiteX107" fmla="*/ 670835 w 3024845"/>
                <a:gd name="connsiteY107" fmla="*/ 711225 h 1160647"/>
                <a:gd name="connsiteX108" fmla="*/ 670835 w 3024845"/>
                <a:gd name="connsiteY108" fmla="*/ 605298 h 1160647"/>
                <a:gd name="connsiteX109" fmla="*/ 672355 w 3024845"/>
                <a:gd name="connsiteY109" fmla="*/ 605298 h 1160647"/>
                <a:gd name="connsiteX110" fmla="*/ 682995 w 3024845"/>
                <a:gd name="connsiteY110" fmla="*/ 605298 h 1160647"/>
                <a:gd name="connsiteX111" fmla="*/ 682995 w 3024845"/>
                <a:gd name="connsiteY111" fmla="*/ 557739 h 1160647"/>
                <a:gd name="connsiteX112" fmla="*/ 709342 w 3024845"/>
                <a:gd name="connsiteY112" fmla="*/ 557739 h 1160647"/>
                <a:gd name="connsiteX113" fmla="*/ 709342 w 3024845"/>
                <a:gd name="connsiteY113" fmla="*/ 536121 h 1160647"/>
                <a:gd name="connsiteX114" fmla="*/ 743796 w 3024845"/>
                <a:gd name="connsiteY114" fmla="*/ 536121 h 1160647"/>
                <a:gd name="connsiteX115" fmla="*/ 743796 w 3024845"/>
                <a:gd name="connsiteY115" fmla="*/ 538553 h 1160647"/>
                <a:gd name="connsiteX116" fmla="*/ 743796 w 3024845"/>
                <a:gd name="connsiteY116" fmla="*/ 555577 h 1160647"/>
                <a:gd name="connsiteX117" fmla="*/ 746076 w 3024845"/>
                <a:gd name="connsiteY117" fmla="*/ 555577 h 1160647"/>
                <a:gd name="connsiteX118" fmla="*/ 762036 w 3024845"/>
                <a:gd name="connsiteY118" fmla="*/ 555577 h 1160647"/>
                <a:gd name="connsiteX119" fmla="*/ 762036 w 3024845"/>
                <a:gd name="connsiteY119" fmla="*/ 603136 h 1160647"/>
                <a:gd name="connsiteX120" fmla="*/ 763049 w 3024845"/>
                <a:gd name="connsiteY120" fmla="*/ 603136 h 1160647"/>
                <a:gd name="connsiteX121" fmla="*/ 770143 w 3024845"/>
                <a:gd name="connsiteY121" fmla="*/ 603136 h 1160647"/>
                <a:gd name="connsiteX122" fmla="*/ 784330 w 3024845"/>
                <a:gd name="connsiteY122" fmla="*/ 607460 h 1160647"/>
                <a:gd name="connsiteX123" fmla="*/ 784330 w 3024845"/>
                <a:gd name="connsiteY123" fmla="*/ 646372 h 1160647"/>
                <a:gd name="connsiteX124" fmla="*/ 785343 w 3024845"/>
                <a:gd name="connsiteY124" fmla="*/ 646372 h 1160647"/>
                <a:gd name="connsiteX125" fmla="*/ 792436 w 3024845"/>
                <a:gd name="connsiteY125" fmla="*/ 646372 h 1160647"/>
                <a:gd name="connsiteX126" fmla="*/ 792436 w 3024845"/>
                <a:gd name="connsiteY126" fmla="*/ 647993 h 1160647"/>
                <a:gd name="connsiteX127" fmla="*/ 792436 w 3024845"/>
                <a:gd name="connsiteY127" fmla="*/ 659342 h 1160647"/>
                <a:gd name="connsiteX128" fmla="*/ 794463 w 3024845"/>
                <a:gd name="connsiteY128" fmla="*/ 659342 h 1160647"/>
                <a:gd name="connsiteX129" fmla="*/ 808650 w 3024845"/>
                <a:gd name="connsiteY129" fmla="*/ 659342 h 1160647"/>
                <a:gd name="connsiteX130" fmla="*/ 814730 w 3024845"/>
                <a:gd name="connsiteY130" fmla="*/ 665828 h 1160647"/>
                <a:gd name="connsiteX131" fmla="*/ 814730 w 3024845"/>
                <a:gd name="connsiteY131" fmla="*/ 687446 h 1160647"/>
                <a:gd name="connsiteX132" fmla="*/ 817010 w 3024845"/>
                <a:gd name="connsiteY132" fmla="*/ 687446 h 1160647"/>
                <a:gd name="connsiteX133" fmla="*/ 832970 w 3024845"/>
                <a:gd name="connsiteY133" fmla="*/ 687446 h 1160647"/>
                <a:gd name="connsiteX134" fmla="*/ 832970 w 3024845"/>
                <a:gd name="connsiteY134" fmla="*/ 688526 h 1160647"/>
                <a:gd name="connsiteX135" fmla="*/ 832970 w 3024845"/>
                <a:gd name="connsiteY135" fmla="*/ 696093 h 1160647"/>
                <a:gd name="connsiteX136" fmla="*/ 834237 w 3024845"/>
                <a:gd name="connsiteY136" fmla="*/ 696093 h 1160647"/>
                <a:gd name="connsiteX137" fmla="*/ 843104 w 3024845"/>
                <a:gd name="connsiteY137" fmla="*/ 696093 h 1160647"/>
                <a:gd name="connsiteX138" fmla="*/ 843104 w 3024845"/>
                <a:gd name="connsiteY138" fmla="*/ 698254 h 1160647"/>
                <a:gd name="connsiteX139" fmla="*/ 843104 w 3024845"/>
                <a:gd name="connsiteY139" fmla="*/ 713387 h 1160647"/>
                <a:gd name="connsiteX140" fmla="*/ 847157 w 3024845"/>
                <a:gd name="connsiteY140" fmla="*/ 711495 h 1160647"/>
                <a:gd name="connsiteX141" fmla="*/ 847157 w 3024845"/>
                <a:gd name="connsiteY141" fmla="*/ 698254 h 1160647"/>
                <a:gd name="connsiteX142" fmla="*/ 848170 w 3024845"/>
                <a:gd name="connsiteY142" fmla="*/ 698254 h 1160647"/>
                <a:gd name="connsiteX143" fmla="*/ 855264 w 3024845"/>
                <a:gd name="connsiteY143" fmla="*/ 698254 h 1160647"/>
                <a:gd name="connsiteX144" fmla="*/ 855264 w 3024845"/>
                <a:gd name="connsiteY144" fmla="*/ 699876 h 1160647"/>
                <a:gd name="connsiteX145" fmla="*/ 855264 w 3024845"/>
                <a:gd name="connsiteY145" fmla="*/ 711225 h 1160647"/>
                <a:gd name="connsiteX146" fmla="*/ 856024 w 3024845"/>
                <a:gd name="connsiteY146" fmla="*/ 711225 h 1160647"/>
                <a:gd name="connsiteX147" fmla="*/ 861344 w 3024845"/>
                <a:gd name="connsiteY147" fmla="*/ 711225 h 1160647"/>
                <a:gd name="connsiteX148" fmla="*/ 909984 w 3024845"/>
                <a:gd name="connsiteY148" fmla="*/ 706902 h 1160647"/>
                <a:gd name="connsiteX149" fmla="*/ 909984 w 3024845"/>
                <a:gd name="connsiteY149" fmla="*/ 708253 h 1160647"/>
                <a:gd name="connsiteX150" fmla="*/ 909984 w 3024845"/>
                <a:gd name="connsiteY150" fmla="*/ 717710 h 1160647"/>
                <a:gd name="connsiteX151" fmla="*/ 910744 w 3024845"/>
                <a:gd name="connsiteY151" fmla="*/ 717710 h 1160647"/>
                <a:gd name="connsiteX152" fmla="*/ 916065 w 3024845"/>
                <a:gd name="connsiteY152" fmla="*/ 717710 h 1160647"/>
                <a:gd name="connsiteX153" fmla="*/ 916065 w 3024845"/>
                <a:gd name="connsiteY153" fmla="*/ 719872 h 1160647"/>
                <a:gd name="connsiteX154" fmla="*/ 916065 w 3024845"/>
                <a:gd name="connsiteY154" fmla="*/ 735005 h 1160647"/>
                <a:gd name="connsiteX155" fmla="*/ 918091 w 3024845"/>
                <a:gd name="connsiteY155" fmla="*/ 733654 h 1160647"/>
                <a:gd name="connsiteX156" fmla="*/ 932278 w 3024845"/>
                <a:gd name="connsiteY156" fmla="*/ 724196 h 1160647"/>
                <a:gd name="connsiteX157" fmla="*/ 938358 w 3024845"/>
                <a:gd name="connsiteY157" fmla="*/ 683122 h 1160647"/>
                <a:gd name="connsiteX158" fmla="*/ 939118 w 3024845"/>
                <a:gd name="connsiteY158" fmla="*/ 682852 h 1160647"/>
                <a:gd name="connsiteX159" fmla="*/ 944438 w 3024845"/>
                <a:gd name="connsiteY159" fmla="*/ 680960 h 1160647"/>
                <a:gd name="connsiteX160" fmla="*/ 946465 w 3024845"/>
                <a:gd name="connsiteY160" fmla="*/ 611783 h 1160647"/>
                <a:gd name="connsiteX161" fmla="*/ 948492 w 3024845"/>
                <a:gd name="connsiteY161" fmla="*/ 680960 h 1160647"/>
                <a:gd name="connsiteX162" fmla="*/ 949252 w 3024845"/>
                <a:gd name="connsiteY162" fmla="*/ 681230 h 1160647"/>
                <a:gd name="connsiteX163" fmla="*/ 954572 w 3024845"/>
                <a:gd name="connsiteY163" fmla="*/ 683122 h 1160647"/>
                <a:gd name="connsiteX164" fmla="*/ 954572 w 3024845"/>
                <a:gd name="connsiteY164" fmla="*/ 596651 h 1160647"/>
                <a:gd name="connsiteX165" fmla="*/ 958625 w 3024845"/>
                <a:gd name="connsiteY165" fmla="*/ 564224 h 1160647"/>
                <a:gd name="connsiteX166" fmla="*/ 997132 w 3024845"/>
                <a:gd name="connsiteY166" fmla="*/ 564224 h 1160647"/>
                <a:gd name="connsiteX167" fmla="*/ 997132 w 3024845"/>
                <a:gd name="connsiteY167" fmla="*/ 596651 h 1160647"/>
                <a:gd name="connsiteX168" fmla="*/ 997892 w 3024845"/>
                <a:gd name="connsiteY168" fmla="*/ 596651 h 1160647"/>
                <a:gd name="connsiteX169" fmla="*/ 1003212 w 3024845"/>
                <a:gd name="connsiteY169" fmla="*/ 596651 h 1160647"/>
                <a:gd name="connsiteX170" fmla="*/ 1003212 w 3024845"/>
                <a:gd name="connsiteY170" fmla="*/ 514503 h 1160647"/>
                <a:gd name="connsiteX171" fmla="*/ 1004986 w 3024845"/>
                <a:gd name="connsiteY171" fmla="*/ 514503 h 1160647"/>
                <a:gd name="connsiteX172" fmla="*/ 1017399 w 3024845"/>
                <a:gd name="connsiteY172" fmla="*/ 514503 h 1160647"/>
                <a:gd name="connsiteX173" fmla="*/ 1017399 w 3024845"/>
                <a:gd name="connsiteY173" fmla="*/ 512612 h 1160647"/>
                <a:gd name="connsiteX174" fmla="*/ 1017399 w 3024845"/>
                <a:gd name="connsiteY174" fmla="*/ 499371 h 1160647"/>
                <a:gd name="connsiteX175" fmla="*/ 1039693 w 3024845"/>
                <a:gd name="connsiteY175" fmla="*/ 499371 h 1160647"/>
                <a:gd name="connsiteX176" fmla="*/ 1039693 w 3024845"/>
                <a:gd name="connsiteY176" fmla="*/ 498290 h 1160647"/>
                <a:gd name="connsiteX177" fmla="*/ 1039693 w 3024845"/>
                <a:gd name="connsiteY177" fmla="*/ 490724 h 1160647"/>
                <a:gd name="connsiteX178" fmla="*/ 1041466 w 3024845"/>
                <a:gd name="connsiteY178" fmla="*/ 490724 h 1160647"/>
                <a:gd name="connsiteX179" fmla="*/ 1053880 w 3024845"/>
                <a:gd name="connsiteY179" fmla="*/ 490724 h 1160647"/>
                <a:gd name="connsiteX180" fmla="*/ 1053880 w 3024845"/>
                <a:gd name="connsiteY180" fmla="*/ 491805 h 1160647"/>
                <a:gd name="connsiteX181" fmla="*/ 1053880 w 3024845"/>
                <a:gd name="connsiteY181" fmla="*/ 499371 h 1160647"/>
                <a:gd name="connsiteX182" fmla="*/ 1054640 w 3024845"/>
                <a:gd name="connsiteY182" fmla="*/ 499371 h 1160647"/>
                <a:gd name="connsiteX183" fmla="*/ 1059960 w 3024845"/>
                <a:gd name="connsiteY183" fmla="*/ 499371 h 1160647"/>
                <a:gd name="connsiteX184" fmla="*/ 1070093 w 3024845"/>
                <a:gd name="connsiteY184" fmla="*/ 495047 h 1160647"/>
                <a:gd name="connsiteX185" fmla="*/ 1074146 w 3024845"/>
                <a:gd name="connsiteY185" fmla="*/ 498290 h 1160647"/>
                <a:gd name="connsiteX186" fmla="*/ 1074146 w 3024845"/>
                <a:gd name="connsiteY186" fmla="*/ 490724 h 1160647"/>
                <a:gd name="connsiteX187" fmla="*/ 1076426 w 3024845"/>
                <a:gd name="connsiteY187" fmla="*/ 490724 h 1160647"/>
                <a:gd name="connsiteX188" fmla="*/ 1092387 w 3024845"/>
                <a:gd name="connsiteY188" fmla="*/ 490724 h 1160647"/>
                <a:gd name="connsiteX189" fmla="*/ 1092387 w 3024845"/>
                <a:gd name="connsiteY189" fmla="*/ 491805 h 1160647"/>
                <a:gd name="connsiteX190" fmla="*/ 1092387 w 3024845"/>
                <a:gd name="connsiteY190" fmla="*/ 499371 h 1160647"/>
                <a:gd name="connsiteX191" fmla="*/ 1122787 w 3024845"/>
                <a:gd name="connsiteY191" fmla="*/ 499371 h 1160647"/>
                <a:gd name="connsiteX192" fmla="*/ 1122787 w 3024845"/>
                <a:gd name="connsiteY192" fmla="*/ 500992 h 1160647"/>
                <a:gd name="connsiteX193" fmla="*/ 1122787 w 3024845"/>
                <a:gd name="connsiteY193" fmla="*/ 512342 h 1160647"/>
                <a:gd name="connsiteX194" fmla="*/ 1149134 w 3024845"/>
                <a:gd name="connsiteY194" fmla="*/ 512342 h 1160647"/>
                <a:gd name="connsiteX195" fmla="*/ 1149134 w 3024845"/>
                <a:gd name="connsiteY195" fmla="*/ 542606 h 1160647"/>
                <a:gd name="connsiteX196" fmla="*/ 1149894 w 3024845"/>
                <a:gd name="connsiteY196" fmla="*/ 542606 h 1160647"/>
                <a:gd name="connsiteX197" fmla="*/ 1155214 w 3024845"/>
                <a:gd name="connsiteY197" fmla="*/ 542606 h 1160647"/>
                <a:gd name="connsiteX198" fmla="*/ 1155214 w 3024845"/>
                <a:gd name="connsiteY198" fmla="*/ 543687 h 1160647"/>
                <a:gd name="connsiteX199" fmla="*/ 1155214 w 3024845"/>
                <a:gd name="connsiteY199" fmla="*/ 551254 h 1160647"/>
                <a:gd name="connsiteX200" fmla="*/ 1159268 w 3024845"/>
                <a:gd name="connsiteY200" fmla="*/ 581518 h 1160647"/>
                <a:gd name="connsiteX201" fmla="*/ 1160028 w 3024845"/>
                <a:gd name="connsiteY201" fmla="*/ 581518 h 1160647"/>
                <a:gd name="connsiteX202" fmla="*/ 1165348 w 3024845"/>
                <a:gd name="connsiteY202" fmla="*/ 581518 h 1160647"/>
                <a:gd name="connsiteX203" fmla="*/ 1165348 w 3024845"/>
                <a:gd name="connsiteY203" fmla="*/ 582329 h 1160647"/>
                <a:gd name="connsiteX204" fmla="*/ 1165348 w 3024845"/>
                <a:gd name="connsiteY204" fmla="*/ 588004 h 1160647"/>
                <a:gd name="connsiteX205" fmla="*/ 1166361 w 3024845"/>
                <a:gd name="connsiteY205" fmla="*/ 588004 h 1160647"/>
                <a:gd name="connsiteX206" fmla="*/ 1173454 w 3024845"/>
                <a:gd name="connsiteY206" fmla="*/ 588004 h 1160647"/>
                <a:gd name="connsiteX207" fmla="*/ 1173454 w 3024845"/>
                <a:gd name="connsiteY207" fmla="*/ 618269 h 1160647"/>
                <a:gd name="connsiteX208" fmla="*/ 1175481 w 3024845"/>
                <a:gd name="connsiteY208" fmla="*/ 618269 h 1160647"/>
                <a:gd name="connsiteX209" fmla="*/ 1189668 w 3024845"/>
                <a:gd name="connsiteY209" fmla="*/ 618269 h 1160647"/>
                <a:gd name="connsiteX210" fmla="*/ 1189668 w 3024845"/>
                <a:gd name="connsiteY210" fmla="*/ 642048 h 1160647"/>
                <a:gd name="connsiteX211" fmla="*/ 1191695 w 3024845"/>
                <a:gd name="connsiteY211" fmla="*/ 643669 h 1160647"/>
                <a:gd name="connsiteX212" fmla="*/ 1191695 w 3024845"/>
                <a:gd name="connsiteY212" fmla="*/ 655019 h 1160647"/>
                <a:gd name="connsiteX213" fmla="*/ 1192455 w 3024845"/>
                <a:gd name="connsiteY213" fmla="*/ 655019 h 1160647"/>
                <a:gd name="connsiteX214" fmla="*/ 1197775 w 3024845"/>
                <a:gd name="connsiteY214" fmla="*/ 655019 h 1160647"/>
                <a:gd name="connsiteX215" fmla="*/ 1197775 w 3024845"/>
                <a:gd name="connsiteY215" fmla="*/ 678798 h 1160647"/>
                <a:gd name="connsiteX216" fmla="*/ 1199041 w 3024845"/>
                <a:gd name="connsiteY216" fmla="*/ 678798 h 1160647"/>
                <a:gd name="connsiteX217" fmla="*/ 1207908 w 3024845"/>
                <a:gd name="connsiteY217" fmla="*/ 678798 h 1160647"/>
                <a:gd name="connsiteX218" fmla="*/ 1209935 w 3024845"/>
                <a:gd name="connsiteY218" fmla="*/ 682852 h 1160647"/>
                <a:gd name="connsiteX219" fmla="*/ 1209935 w 3024845"/>
                <a:gd name="connsiteY219" fmla="*/ 696093 h 1160647"/>
                <a:gd name="connsiteX220" fmla="*/ 1211455 w 3024845"/>
                <a:gd name="connsiteY220" fmla="*/ 694201 h 1160647"/>
                <a:gd name="connsiteX221" fmla="*/ 1222095 w 3024845"/>
                <a:gd name="connsiteY221" fmla="*/ 680960 h 1160647"/>
                <a:gd name="connsiteX222" fmla="*/ 1250469 w 3024845"/>
                <a:gd name="connsiteY222" fmla="*/ 680960 h 1160647"/>
                <a:gd name="connsiteX223" fmla="*/ 1250469 w 3024845"/>
                <a:gd name="connsiteY223" fmla="*/ 767431 h 1160647"/>
                <a:gd name="connsiteX224" fmla="*/ 1251229 w 3024845"/>
                <a:gd name="connsiteY224" fmla="*/ 767431 h 1160647"/>
                <a:gd name="connsiteX225" fmla="*/ 1256549 w 3024845"/>
                <a:gd name="connsiteY225" fmla="*/ 767431 h 1160647"/>
                <a:gd name="connsiteX226" fmla="*/ 1257309 w 3024845"/>
                <a:gd name="connsiteY226" fmla="*/ 766080 h 1160647"/>
                <a:gd name="connsiteX227" fmla="*/ 1262629 w 3024845"/>
                <a:gd name="connsiteY227" fmla="*/ 756622 h 1160647"/>
                <a:gd name="connsiteX228" fmla="*/ 1262629 w 3024845"/>
                <a:gd name="connsiteY228" fmla="*/ 758514 h 1160647"/>
                <a:gd name="connsiteX229" fmla="*/ 1262629 w 3024845"/>
                <a:gd name="connsiteY229" fmla="*/ 771755 h 1160647"/>
                <a:gd name="connsiteX230" fmla="*/ 1266682 w 3024845"/>
                <a:gd name="connsiteY230" fmla="*/ 726358 h 1160647"/>
                <a:gd name="connsiteX231" fmla="*/ 1267442 w 3024845"/>
                <a:gd name="connsiteY231" fmla="*/ 726358 h 1160647"/>
                <a:gd name="connsiteX232" fmla="*/ 1272762 w 3024845"/>
                <a:gd name="connsiteY232" fmla="*/ 726358 h 1160647"/>
                <a:gd name="connsiteX233" fmla="*/ 1272762 w 3024845"/>
                <a:gd name="connsiteY233" fmla="*/ 661504 h 1160647"/>
                <a:gd name="connsiteX234" fmla="*/ 1273776 w 3024845"/>
                <a:gd name="connsiteY234" fmla="*/ 661504 h 1160647"/>
                <a:gd name="connsiteX235" fmla="*/ 1280869 w 3024845"/>
                <a:gd name="connsiteY235" fmla="*/ 661504 h 1160647"/>
                <a:gd name="connsiteX236" fmla="*/ 1293029 w 3024845"/>
                <a:gd name="connsiteY236" fmla="*/ 618269 h 1160647"/>
                <a:gd name="connsiteX237" fmla="*/ 1294296 w 3024845"/>
                <a:gd name="connsiteY237" fmla="*/ 618269 h 1160647"/>
                <a:gd name="connsiteX238" fmla="*/ 1303163 w 3024845"/>
                <a:gd name="connsiteY238" fmla="*/ 618269 h 1160647"/>
                <a:gd name="connsiteX239" fmla="*/ 1313296 w 3024845"/>
                <a:gd name="connsiteY239" fmla="*/ 661504 h 1160647"/>
                <a:gd name="connsiteX240" fmla="*/ 1314309 w 3024845"/>
                <a:gd name="connsiteY240" fmla="*/ 661504 h 1160647"/>
                <a:gd name="connsiteX241" fmla="*/ 1321403 w 3024845"/>
                <a:gd name="connsiteY241" fmla="*/ 661504 h 1160647"/>
                <a:gd name="connsiteX242" fmla="*/ 1321403 w 3024845"/>
                <a:gd name="connsiteY242" fmla="*/ 700416 h 1160647"/>
                <a:gd name="connsiteX243" fmla="*/ 1323176 w 3024845"/>
                <a:gd name="connsiteY243" fmla="*/ 700416 h 1160647"/>
                <a:gd name="connsiteX244" fmla="*/ 1335590 w 3024845"/>
                <a:gd name="connsiteY244" fmla="*/ 700416 h 1160647"/>
                <a:gd name="connsiteX245" fmla="*/ 1335590 w 3024845"/>
                <a:gd name="connsiteY245" fmla="*/ 702578 h 1160647"/>
                <a:gd name="connsiteX246" fmla="*/ 1335590 w 3024845"/>
                <a:gd name="connsiteY246" fmla="*/ 717710 h 1160647"/>
                <a:gd name="connsiteX247" fmla="*/ 1339643 w 3024845"/>
                <a:gd name="connsiteY247" fmla="*/ 715549 h 1160647"/>
                <a:gd name="connsiteX248" fmla="*/ 1339643 w 3024845"/>
                <a:gd name="connsiteY248" fmla="*/ 700416 h 1160647"/>
                <a:gd name="connsiteX249" fmla="*/ 1341163 w 3024845"/>
                <a:gd name="connsiteY249" fmla="*/ 700416 h 1160647"/>
                <a:gd name="connsiteX250" fmla="*/ 1351803 w 3024845"/>
                <a:gd name="connsiteY250" fmla="*/ 700416 h 1160647"/>
                <a:gd name="connsiteX251" fmla="*/ 1351803 w 3024845"/>
                <a:gd name="connsiteY251" fmla="*/ 702037 h 1160647"/>
                <a:gd name="connsiteX252" fmla="*/ 1351803 w 3024845"/>
                <a:gd name="connsiteY252" fmla="*/ 713387 h 1160647"/>
                <a:gd name="connsiteX253" fmla="*/ 1382204 w 3024845"/>
                <a:gd name="connsiteY253" fmla="*/ 713387 h 1160647"/>
                <a:gd name="connsiteX254" fmla="*/ 1382204 w 3024845"/>
                <a:gd name="connsiteY254" fmla="*/ 676637 h 1160647"/>
                <a:gd name="connsiteX255" fmla="*/ 1383470 w 3024845"/>
                <a:gd name="connsiteY255" fmla="*/ 676637 h 1160647"/>
                <a:gd name="connsiteX256" fmla="*/ 1392337 w 3024845"/>
                <a:gd name="connsiteY256" fmla="*/ 676637 h 1160647"/>
                <a:gd name="connsiteX257" fmla="*/ 1392337 w 3024845"/>
                <a:gd name="connsiteY257" fmla="*/ 698254 h 1160647"/>
                <a:gd name="connsiteX258" fmla="*/ 1394364 w 3024845"/>
                <a:gd name="connsiteY258" fmla="*/ 665828 h 1160647"/>
                <a:gd name="connsiteX259" fmla="*/ 1416657 w 3024845"/>
                <a:gd name="connsiteY259" fmla="*/ 665828 h 1160647"/>
                <a:gd name="connsiteX260" fmla="*/ 1416657 w 3024845"/>
                <a:gd name="connsiteY260" fmla="*/ 664206 h 1160647"/>
                <a:gd name="connsiteX261" fmla="*/ 1416657 w 3024845"/>
                <a:gd name="connsiteY261" fmla="*/ 652857 h 1160647"/>
                <a:gd name="connsiteX262" fmla="*/ 1417417 w 3024845"/>
                <a:gd name="connsiteY262" fmla="*/ 652857 h 1160647"/>
                <a:gd name="connsiteX263" fmla="*/ 1422737 w 3024845"/>
                <a:gd name="connsiteY263" fmla="*/ 652857 h 1160647"/>
                <a:gd name="connsiteX264" fmla="*/ 1422737 w 3024845"/>
                <a:gd name="connsiteY264" fmla="*/ 650966 h 1160647"/>
                <a:gd name="connsiteX265" fmla="*/ 1422737 w 3024845"/>
                <a:gd name="connsiteY265" fmla="*/ 637725 h 1160647"/>
                <a:gd name="connsiteX266" fmla="*/ 1426791 w 3024845"/>
                <a:gd name="connsiteY266" fmla="*/ 644210 h 1160647"/>
                <a:gd name="connsiteX267" fmla="*/ 1429071 w 3024845"/>
                <a:gd name="connsiteY267" fmla="*/ 644210 h 1160647"/>
                <a:gd name="connsiteX268" fmla="*/ 1445031 w 3024845"/>
                <a:gd name="connsiteY268" fmla="*/ 644210 h 1160647"/>
                <a:gd name="connsiteX269" fmla="*/ 1445031 w 3024845"/>
                <a:gd name="connsiteY269" fmla="*/ 643399 h 1160647"/>
                <a:gd name="connsiteX270" fmla="*/ 1445031 w 3024845"/>
                <a:gd name="connsiteY270" fmla="*/ 637725 h 1160647"/>
                <a:gd name="connsiteX271" fmla="*/ 1445791 w 3024845"/>
                <a:gd name="connsiteY271" fmla="*/ 637725 h 1160647"/>
                <a:gd name="connsiteX272" fmla="*/ 1451111 w 3024845"/>
                <a:gd name="connsiteY272" fmla="*/ 637725 h 1160647"/>
                <a:gd name="connsiteX273" fmla="*/ 1451111 w 3024845"/>
                <a:gd name="connsiteY273" fmla="*/ 639076 h 1160647"/>
                <a:gd name="connsiteX274" fmla="*/ 1451111 w 3024845"/>
                <a:gd name="connsiteY274" fmla="*/ 648534 h 1160647"/>
                <a:gd name="connsiteX275" fmla="*/ 1489618 w 3024845"/>
                <a:gd name="connsiteY275" fmla="*/ 648534 h 1160647"/>
                <a:gd name="connsiteX276" fmla="*/ 1489618 w 3024845"/>
                <a:gd name="connsiteY276" fmla="*/ 786887 h 1160647"/>
                <a:gd name="connsiteX277" fmla="*/ 1491138 w 3024845"/>
                <a:gd name="connsiteY277" fmla="*/ 786887 h 1160647"/>
                <a:gd name="connsiteX278" fmla="*/ 1501778 w 3024845"/>
                <a:gd name="connsiteY278" fmla="*/ 786887 h 1160647"/>
                <a:gd name="connsiteX279" fmla="*/ 1501778 w 3024845"/>
                <a:gd name="connsiteY279" fmla="*/ 773917 h 1160647"/>
                <a:gd name="connsiteX280" fmla="*/ 1505832 w 3024845"/>
                <a:gd name="connsiteY280" fmla="*/ 773917 h 1160647"/>
                <a:gd name="connsiteX281" fmla="*/ 1505832 w 3024845"/>
                <a:gd name="connsiteY281" fmla="*/ 786887 h 1160647"/>
                <a:gd name="connsiteX282" fmla="*/ 1536232 w 3024845"/>
                <a:gd name="connsiteY282" fmla="*/ 786887 h 1160647"/>
                <a:gd name="connsiteX283" fmla="*/ 1536232 w 3024845"/>
                <a:gd name="connsiteY283" fmla="*/ 756622 h 1160647"/>
                <a:gd name="connsiteX284" fmla="*/ 1548392 w 3024845"/>
                <a:gd name="connsiteY284" fmla="*/ 756622 h 1160647"/>
                <a:gd name="connsiteX285" fmla="*/ 1560552 w 3024845"/>
                <a:gd name="connsiteY285" fmla="*/ 754461 h 1160647"/>
                <a:gd name="connsiteX286" fmla="*/ 1564606 w 3024845"/>
                <a:gd name="connsiteY286" fmla="*/ 756622 h 1160647"/>
                <a:gd name="connsiteX287" fmla="*/ 1574739 w 3024845"/>
                <a:gd name="connsiteY287" fmla="*/ 756622 h 1160647"/>
                <a:gd name="connsiteX288" fmla="*/ 1574739 w 3024845"/>
                <a:gd name="connsiteY288" fmla="*/ 786887 h 1160647"/>
                <a:gd name="connsiteX289" fmla="*/ 1582846 w 3024845"/>
                <a:gd name="connsiteY289" fmla="*/ 786887 h 1160647"/>
                <a:gd name="connsiteX290" fmla="*/ 1582846 w 3024845"/>
                <a:gd name="connsiteY290" fmla="*/ 804182 h 1160647"/>
                <a:gd name="connsiteX291" fmla="*/ 1592182 w 3024845"/>
                <a:gd name="connsiteY291" fmla="*/ 805087 h 1160647"/>
                <a:gd name="connsiteX292" fmla="*/ 1605140 w 3024845"/>
                <a:gd name="connsiteY292" fmla="*/ 805087 h 1160647"/>
                <a:gd name="connsiteX293" fmla="*/ 1605140 w 3024845"/>
                <a:gd name="connsiteY293" fmla="*/ 789049 h 1160647"/>
                <a:gd name="connsiteX294" fmla="*/ 1673096 w 3024845"/>
                <a:gd name="connsiteY294" fmla="*/ 789049 h 1160647"/>
                <a:gd name="connsiteX295" fmla="*/ 1673096 w 3024845"/>
                <a:gd name="connsiteY295" fmla="*/ 703796 h 1160647"/>
                <a:gd name="connsiteX296" fmla="*/ 1745104 w 3024845"/>
                <a:gd name="connsiteY296" fmla="*/ 703796 h 1160647"/>
                <a:gd name="connsiteX297" fmla="*/ 1745104 w 3024845"/>
                <a:gd name="connsiteY297" fmla="*/ 782564 h 1160647"/>
                <a:gd name="connsiteX298" fmla="*/ 1747008 w 3024845"/>
                <a:gd name="connsiteY298" fmla="*/ 782564 h 1160647"/>
                <a:gd name="connsiteX299" fmla="*/ 1748250 w 3024845"/>
                <a:gd name="connsiteY299" fmla="*/ 805087 h 1160647"/>
                <a:gd name="connsiteX300" fmla="*/ 1757926 w 3024845"/>
                <a:gd name="connsiteY300" fmla="*/ 805087 h 1160647"/>
                <a:gd name="connsiteX301" fmla="*/ 1759168 w 3024845"/>
                <a:gd name="connsiteY301" fmla="*/ 782564 h 1160647"/>
                <a:gd name="connsiteX302" fmla="*/ 1765248 w 3024845"/>
                <a:gd name="connsiteY302" fmla="*/ 782564 h 1160647"/>
                <a:gd name="connsiteX303" fmla="*/ 1766490 w 3024845"/>
                <a:gd name="connsiteY303" fmla="*/ 805087 h 1160647"/>
                <a:gd name="connsiteX304" fmla="*/ 1817112 w 3024845"/>
                <a:gd name="connsiteY304" fmla="*/ 805087 h 1160647"/>
                <a:gd name="connsiteX305" fmla="*/ 1817112 w 3024845"/>
                <a:gd name="connsiteY305" fmla="*/ 642059 h 1160647"/>
                <a:gd name="connsiteX306" fmla="*/ 2014439 w 3024845"/>
                <a:gd name="connsiteY306" fmla="*/ 642059 h 1160647"/>
                <a:gd name="connsiteX307" fmla="*/ 2014439 w 3024845"/>
                <a:gd name="connsiteY307" fmla="*/ 805087 h 1160647"/>
                <a:gd name="connsiteX308" fmla="*/ 2033136 w 3024845"/>
                <a:gd name="connsiteY308" fmla="*/ 805087 h 1160647"/>
                <a:gd name="connsiteX309" fmla="*/ 2033136 w 3024845"/>
                <a:gd name="connsiteY309" fmla="*/ 722394 h 1160647"/>
                <a:gd name="connsiteX310" fmla="*/ 2128256 w 3024845"/>
                <a:gd name="connsiteY310" fmla="*/ 722394 h 1160647"/>
                <a:gd name="connsiteX311" fmla="*/ 2140186 w 3024845"/>
                <a:gd name="connsiteY311" fmla="*/ 404253 h 1160647"/>
                <a:gd name="connsiteX312" fmla="*/ 2128026 w 3024845"/>
                <a:gd name="connsiteY312" fmla="*/ 382635 h 1160647"/>
                <a:gd name="connsiteX313" fmla="*/ 2121946 w 3024845"/>
                <a:gd name="connsiteY313" fmla="*/ 378311 h 1160647"/>
                <a:gd name="connsiteX314" fmla="*/ 2130053 w 3024845"/>
                <a:gd name="connsiteY314" fmla="*/ 354532 h 1160647"/>
                <a:gd name="connsiteX315" fmla="*/ 2130053 w 3024845"/>
                <a:gd name="connsiteY315" fmla="*/ 337238 h 1160647"/>
                <a:gd name="connsiteX316" fmla="*/ 2144240 w 3024845"/>
                <a:gd name="connsiteY316" fmla="*/ 337238 h 1160647"/>
                <a:gd name="connsiteX317" fmla="*/ 2144240 w 3024845"/>
                <a:gd name="connsiteY317" fmla="*/ 315620 h 1160647"/>
                <a:gd name="connsiteX318" fmla="*/ 2146266 w 3024845"/>
                <a:gd name="connsiteY318" fmla="*/ 311296 h 1160647"/>
                <a:gd name="connsiteX319" fmla="*/ 2146266 w 3024845"/>
                <a:gd name="connsiteY319" fmla="*/ 233472 h 1160647"/>
                <a:gd name="connsiteX320" fmla="*/ 2144240 w 3024845"/>
                <a:gd name="connsiteY320" fmla="*/ 226987 h 1160647"/>
                <a:gd name="connsiteX321" fmla="*/ 2150320 w 3024845"/>
                <a:gd name="connsiteY321" fmla="*/ 220501 h 1160647"/>
                <a:gd name="connsiteX322" fmla="*/ 2150320 w 3024845"/>
                <a:gd name="connsiteY322" fmla="*/ 162133 h 1160647"/>
                <a:gd name="connsiteX323" fmla="*/ 2152346 w 3024845"/>
                <a:gd name="connsiteY323" fmla="*/ 157810 h 1160647"/>
                <a:gd name="connsiteX324" fmla="*/ 2152346 w 3024845"/>
                <a:gd name="connsiteY324" fmla="*/ 101604 h 1160647"/>
                <a:gd name="connsiteX325" fmla="*/ 2154373 w 3024845"/>
                <a:gd name="connsiteY325" fmla="*/ 82148 h 1160647"/>
                <a:gd name="connsiteX326" fmla="*/ 2158427 w 3024845"/>
                <a:gd name="connsiteY326" fmla="*/ 99442 h 1160647"/>
                <a:gd name="connsiteX327" fmla="*/ 2160453 w 3024845"/>
                <a:gd name="connsiteY327" fmla="*/ 157810 h 1160647"/>
                <a:gd name="connsiteX328" fmla="*/ 2162480 w 3024845"/>
                <a:gd name="connsiteY328" fmla="*/ 220501 h 1160647"/>
                <a:gd name="connsiteX329" fmla="*/ 2168560 w 3024845"/>
                <a:gd name="connsiteY329" fmla="*/ 226987 h 1160647"/>
                <a:gd name="connsiteX330" fmla="*/ 2166533 w 3024845"/>
                <a:gd name="connsiteY330" fmla="*/ 233472 h 1160647"/>
                <a:gd name="connsiteX331" fmla="*/ 2166533 w 3024845"/>
                <a:gd name="connsiteY331" fmla="*/ 311296 h 1160647"/>
                <a:gd name="connsiteX332" fmla="*/ 2168560 w 3024845"/>
                <a:gd name="connsiteY332" fmla="*/ 315620 h 1160647"/>
                <a:gd name="connsiteX333" fmla="*/ 2168560 w 3024845"/>
                <a:gd name="connsiteY333" fmla="*/ 337238 h 1160647"/>
                <a:gd name="connsiteX334" fmla="*/ 2182747 w 3024845"/>
                <a:gd name="connsiteY334" fmla="*/ 337238 h 1160647"/>
                <a:gd name="connsiteX335" fmla="*/ 2182747 w 3024845"/>
                <a:gd name="connsiteY335" fmla="*/ 354532 h 1160647"/>
                <a:gd name="connsiteX336" fmla="*/ 2190854 w 3024845"/>
                <a:gd name="connsiteY336" fmla="*/ 378311 h 1160647"/>
                <a:gd name="connsiteX337" fmla="*/ 2184774 w 3024845"/>
                <a:gd name="connsiteY337" fmla="*/ 382635 h 1160647"/>
                <a:gd name="connsiteX338" fmla="*/ 2172613 w 3024845"/>
                <a:gd name="connsiteY338" fmla="*/ 404253 h 1160647"/>
                <a:gd name="connsiteX339" fmla="*/ 2180720 w 3024845"/>
                <a:gd name="connsiteY339" fmla="*/ 657181 h 1160647"/>
                <a:gd name="connsiteX340" fmla="*/ 2245574 w 3024845"/>
                <a:gd name="connsiteY340" fmla="*/ 657181 h 1160647"/>
                <a:gd name="connsiteX341" fmla="*/ 2245574 w 3024845"/>
                <a:gd name="connsiteY341" fmla="*/ 732843 h 1160647"/>
                <a:gd name="connsiteX342" fmla="*/ 2253681 w 3024845"/>
                <a:gd name="connsiteY342" fmla="*/ 732843 h 1160647"/>
                <a:gd name="connsiteX343" fmla="*/ 2255708 w 3024845"/>
                <a:gd name="connsiteY343" fmla="*/ 726358 h 1160647"/>
                <a:gd name="connsiteX344" fmla="*/ 2261788 w 3024845"/>
                <a:gd name="connsiteY344" fmla="*/ 726358 h 1160647"/>
                <a:gd name="connsiteX345" fmla="*/ 2263815 w 3024845"/>
                <a:gd name="connsiteY345" fmla="*/ 735005 h 1160647"/>
                <a:gd name="connsiteX346" fmla="*/ 2275975 w 3024845"/>
                <a:gd name="connsiteY346" fmla="*/ 735005 h 1160647"/>
                <a:gd name="connsiteX347" fmla="*/ 2275975 w 3024845"/>
                <a:gd name="connsiteY347" fmla="*/ 728519 h 1160647"/>
                <a:gd name="connsiteX348" fmla="*/ 2298268 w 3024845"/>
                <a:gd name="connsiteY348" fmla="*/ 728519 h 1160647"/>
                <a:gd name="connsiteX349" fmla="*/ 2298268 w 3024845"/>
                <a:gd name="connsiteY349" fmla="*/ 735005 h 1160647"/>
                <a:gd name="connsiteX350" fmla="*/ 2318535 w 3024845"/>
                <a:gd name="connsiteY350" fmla="*/ 735005 h 1160647"/>
                <a:gd name="connsiteX351" fmla="*/ 2318535 w 3024845"/>
                <a:gd name="connsiteY351" fmla="*/ 780402 h 1160647"/>
                <a:gd name="connsiteX352" fmla="*/ 2332722 w 3024845"/>
                <a:gd name="connsiteY352" fmla="*/ 780402 h 1160647"/>
                <a:gd name="connsiteX353" fmla="*/ 2332722 w 3024845"/>
                <a:gd name="connsiteY353" fmla="*/ 767431 h 1160647"/>
                <a:gd name="connsiteX354" fmla="*/ 2348936 w 3024845"/>
                <a:gd name="connsiteY354" fmla="*/ 767431 h 1160647"/>
                <a:gd name="connsiteX355" fmla="*/ 2348936 w 3024845"/>
                <a:gd name="connsiteY355" fmla="*/ 588004 h 1160647"/>
                <a:gd name="connsiteX356" fmla="*/ 2355016 w 3024845"/>
                <a:gd name="connsiteY356" fmla="*/ 581518 h 1160647"/>
                <a:gd name="connsiteX357" fmla="*/ 2427977 w 3024845"/>
                <a:gd name="connsiteY357" fmla="*/ 581518 h 1160647"/>
                <a:gd name="connsiteX358" fmla="*/ 2427977 w 3024845"/>
                <a:gd name="connsiteY358" fmla="*/ 590166 h 1160647"/>
                <a:gd name="connsiteX359" fmla="*/ 2438110 w 3024845"/>
                <a:gd name="connsiteY359" fmla="*/ 590166 h 1160647"/>
                <a:gd name="connsiteX360" fmla="*/ 2438110 w 3024845"/>
                <a:gd name="connsiteY360" fmla="*/ 704740 h 1160647"/>
                <a:gd name="connsiteX361" fmla="*/ 2460404 w 3024845"/>
                <a:gd name="connsiteY361" fmla="*/ 704740 h 1160647"/>
                <a:gd name="connsiteX362" fmla="*/ 2460404 w 3024845"/>
                <a:gd name="connsiteY362" fmla="*/ 637725 h 1160647"/>
                <a:gd name="connsiteX363" fmla="*/ 2486751 w 3024845"/>
                <a:gd name="connsiteY363" fmla="*/ 637725 h 1160647"/>
                <a:gd name="connsiteX364" fmla="*/ 2490804 w 3024845"/>
                <a:gd name="connsiteY364" fmla="*/ 633401 h 1160647"/>
                <a:gd name="connsiteX365" fmla="*/ 2498911 w 3024845"/>
                <a:gd name="connsiteY365" fmla="*/ 633401 h 1160647"/>
                <a:gd name="connsiteX366" fmla="*/ 2502964 w 3024845"/>
                <a:gd name="connsiteY366" fmla="*/ 637725 h 1160647"/>
                <a:gd name="connsiteX367" fmla="*/ 2525258 w 3024845"/>
                <a:gd name="connsiteY367" fmla="*/ 637725 h 1160647"/>
                <a:gd name="connsiteX368" fmla="*/ 2525258 w 3024845"/>
                <a:gd name="connsiteY368" fmla="*/ 520989 h 1160647"/>
                <a:gd name="connsiteX369" fmla="*/ 2582005 w 3024845"/>
                <a:gd name="connsiteY369" fmla="*/ 510180 h 1160647"/>
                <a:gd name="connsiteX370" fmla="*/ 2582005 w 3024845"/>
                <a:gd name="connsiteY370" fmla="*/ 511261 h 1160647"/>
                <a:gd name="connsiteX371" fmla="*/ 2582005 w 3024845"/>
                <a:gd name="connsiteY371" fmla="*/ 518827 h 1160647"/>
                <a:gd name="connsiteX372" fmla="*/ 2608352 w 3024845"/>
                <a:gd name="connsiteY372" fmla="*/ 518827 h 1160647"/>
                <a:gd name="connsiteX373" fmla="*/ 2608352 w 3024845"/>
                <a:gd name="connsiteY373" fmla="*/ 773917 h 1160647"/>
                <a:gd name="connsiteX374" fmla="*/ 2630646 w 3024845"/>
                <a:gd name="connsiteY374" fmla="*/ 773917 h 1160647"/>
                <a:gd name="connsiteX375" fmla="*/ 2630646 w 3024845"/>
                <a:gd name="connsiteY375" fmla="*/ 769593 h 1160647"/>
                <a:gd name="connsiteX376" fmla="*/ 2642806 w 3024845"/>
                <a:gd name="connsiteY376" fmla="*/ 769593 h 1160647"/>
                <a:gd name="connsiteX377" fmla="*/ 2642806 w 3024845"/>
                <a:gd name="connsiteY377" fmla="*/ 773917 h 1160647"/>
                <a:gd name="connsiteX378" fmla="*/ 2667126 w 3024845"/>
                <a:gd name="connsiteY378" fmla="*/ 773917 h 1160647"/>
                <a:gd name="connsiteX379" fmla="*/ 2667126 w 3024845"/>
                <a:gd name="connsiteY379" fmla="*/ 760946 h 1160647"/>
                <a:gd name="connsiteX380" fmla="*/ 2695500 w 3024845"/>
                <a:gd name="connsiteY380" fmla="*/ 760946 h 1160647"/>
                <a:gd name="connsiteX381" fmla="*/ 2707660 w 3024845"/>
                <a:gd name="connsiteY381" fmla="*/ 756622 h 1160647"/>
                <a:gd name="connsiteX382" fmla="*/ 2727927 w 3024845"/>
                <a:gd name="connsiteY382" fmla="*/ 760946 h 1160647"/>
                <a:gd name="connsiteX383" fmla="*/ 2727927 w 3024845"/>
                <a:gd name="connsiteY383" fmla="*/ 743652 h 1160647"/>
                <a:gd name="connsiteX384" fmla="*/ 2736034 w 3024845"/>
                <a:gd name="connsiteY384" fmla="*/ 743652 h 1160647"/>
                <a:gd name="connsiteX385" fmla="*/ 2736034 w 3024845"/>
                <a:gd name="connsiteY385" fmla="*/ 730681 h 1160647"/>
                <a:gd name="connsiteX386" fmla="*/ 2792781 w 3024845"/>
                <a:gd name="connsiteY386" fmla="*/ 730681 h 1160647"/>
                <a:gd name="connsiteX387" fmla="*/ 2792781 w 3024845"/>
                <a:gd name="connsiteY387" fmla="*/ 700416 h 1160647"/>
                <a:gd name="connsiteX388" fmla="*/ 2811021 w 3024845"/>
                <a:gd name="connsiteY388" fmla="*/ 700416 h 1160647"/>
                <a:gd name="connsiteX389" fmla="*/ 2811021 w 3024845"/>
                <a:gd name="connsiteY389" fmla="*/ 693931 h 1160647"/>
                <a:gd name="connsiteX390" fmla="*/ 2823181 w 3024845"/>
                <a:gd name="connsiteY390" fmla="*/ 693931 h 1160647"/>
                <a:gd name="connsiteX391" fmla="*/ 2823181 w 3024845"/>
                <a:gd name="connsiteY391" fmla="*/ 700416 h 1160647"/>
                <a:gd name="connsiteX392" fmla="*/ 2839395 w 3024845"/>
                <a:gd name="connsiteY392" fmla="*/ 700416 h 1160647"/>
                <a:gd name="connsiteX393" fmla="*/ 2839395 w 3024845"/>
                <a:gd name="connsiteY393" fmla="*/ 750137 h 1160647"/>
                <a:gd name="connsiteX394" fmla="*/ 2871822 w 3024845"/>
                <a:gd name="connsiteY394" fmla="*/ 750137 h 1160647"/>
                <a:gd name="connsiteX395" fmla="*/ 2871822 w 3024845"/>
                <a:gd name="connsiteY395" fmla="*/ 724196 h 1160647"/>
                <a:gd name="connsiteX396" fmla="*/ 2910329 w 3024845"/>
                <a:gd name="connsiteY396" fmla="*/ 724196 h 1160647"/>
                <a:gd name="connsiteX397" fmla="*/ 2910329 w 3024845"/>
                <a:gd name="connsiteY397" fmla="*/ 693931 h 1160647"/>
                <a:gd name="connsiteX398" fmla="*/ 2958970 w 3024845"/>
                <a:gd name="connsiteY398" fmla="*/ 693931 h 1160647"/>
                <a:gd name="connsiteX399" fmla="*/ 2958970 w 3024845"/>
                <a:gd name="connsiteY399" fmla="*/ 805087 h 1160647"/>
                <a:gd name="connsiteX400" fmla="*/ 2958970 w 3024845"/>
                <a:gd name="connsiteY400" fmla="*/ 818866 h 1160647"/>
                <a:gd name="connsiteX401" fmla="*/ 3024845 w 3024845"/>
                <a:gd name="connsiteY401" fmla="*/ 818866 h 1160647"/>
                <a:gd name="connsiteX402" fmla="*/ 3024845 w 3024845"/>
                <a:gd name="connsiteY402" fmla="*/ 1160647 h 1160647"/>
                <a:gd name="connsiteX403" fmla="*/ 145862 w 3024845"/>
                <a:gd name="connsiteY403" fmla="*/ 1160647 h 1160647"/>
                <a:gd name="connsiteX404" fmla="*/ 2054 w 3024845"/>
                <a:gd name="connsiteY404" fmla="*/ 1158314 h 1160647"/>
                <a:gd name="connsiteX405" fmla="*/ 0 w 3024845"/>
                <a:gd name="connsiteY405" fmla="*/ 724196 h 1160647"/>
                <a:gd name="connsiteX406" fmla="*/ 20267 w 3024845"/>
                <a:gd name="connsiteY406" fmla="*/ 724196 h 1160647"/>
                <a:gd name="connsiteX407" fmla="*/ 20774 w 3024845"/>
                <a:gd name="connsiteY407" fmla="*/ 723115 h 1160647"/>
                <a:gd name="connsiteX408" fmla="*/ 24320 w 3024845"/>
                <a:gd name="connsiteY408" fmla="*/ 715549 h 1160647"/>
                <a:gd name="connsiteX409" fmla="*/ 26094 w 3024845"/>
                <a:gd name="connsiteY409" fmla="*/ 715819 h 1160647"/>
                <a:gd name="connsiteX410" fmla="*/ 38507 w 3024845"/>
                <a:gd name="connsiteY410" fmla="*/ 717710 h 1160647"/>
                <a:gd name="connsiteX411" fmla="*/ 39014 w 3024845"/>
                <a:gd name="connsiteY411" fmla="*/ 719062 h 1160647"/>
                <a:gd name="connsiteX412" fmla="*/ 42560 w 3024845"/>
                <a:gd name="connsiteY412" fmla="*/ 728519 h 1160647"/>
                <a:gd name="connsiteX413" fmla="*/ 68907 w 3024845"/>
                <a:gd name="connsiteY413" fmla="*/ 730681 h 1160647"/>
                <a:gd name="connsiteX414" fmla="*/ 68907 w 3024845"/>
                <a:gd name="connsiteY414" fmla="*/ 607460 h 1160647"/>
                <a:gd name="connsiteX415" fmla="*/ 70934 w 3024845"/>
                <a:gd name="connsiteY415" fmla="*/ 607460 h 1160647"/>
                <a:gd name="connsiteX416" fmla="*/ 85121 w 3024845"/>
                <a:gd name="connsiteY416" fmla="*/ 607460 h 1160647"/>
                <a:gd name="connsiteX417" fmla="*/ 85121 w 3024845"/>
                <a:gd name="connsiteY417" fmla="*/ 471268 h 1160647"/>
                <a:gd name="connsiteX418" fmla="*/ 86894 w 3024845"/>
                <a:gd name="connsiteY418" fmla="*/ 471268 h 1160647"/>
                <a:gd name="connsiteX419" fmla="*/ 99308 w 3024845"/>
                <a:gd name="connsiteY419" fmla="*/ 471268 h 1160647"/>
                <a:gd name="connsiteX420" fmla="*/ 99308 w 3024845"/>
                <a:gd name="connsiteY420" fmla="*/ 356694 h 1160647"/>
                <a:gd name="connsiteX421" fmla="*/ 103361 w 3024845"/>
                <a:gd name="connsiteY421" fmla="*/ 328590 h 1160647"/>
                <a:gd name="connsiteX422" fmla="*/ 105388 w 3024845"/>
                <a:gd name="connsiteY422" fmla="*/ 328590 h 1160647"/>
                <a:gd name="connsiteX423" fmla="*/ 119575 w 3024845"/>
                <a:gd name="connsiteY423" fmla="*/ 328590 h 1160647"/>
                <a:gd name="connsiteX424" fmla="*/ 156055 w 3024845"/>
                <a:gd name="connsiteY424" fmla="*/ 246443 h 1160647"/>
                <a:gd name="connsiteX425" fmla="*/ 160109 w 3024845"/>
                <a:gd name="connsiteY425" fmla="*/ 0 h 1160647"/>
                <a:gd name="connsiteX0" fmla="*/ 160109 w 3024845"/>
                <a:gd name="connsiteY0" fmla="*/ 0 h 1160647"/>
                <a:gd name="connsiteX1" fmla="*/ 162135 w 3024845"/>
                <a:gd name="connsiteY1" fmla="*/ 246443 h 1160647"/>
                <a:gd name="connsiteX2" fmla="*/ 200642 w 3024845"/>
                <a:gd name="connsiteY2" fmla="*/ 326429 h 1160647"/>
                <a:gd name="connsiteX3" fmla="*/ 202669 w 3024845"/>
                <a:gd name="connsiteY3" fmla="*/ 326429 h 1160647"/>
                <a:gd name="connsiteX4" fmla="*/ 216856 w 3024845"/>
                <a:gd name="connsiteY4" fmla="*/ 326429 h 1160647"/>
                <a:gd name="connsiteX5" fmla="*/ 216856 w 3024845"/>
                <a:gd name="connsiteY5" fmla="*/ 350208 h 1160647"/>
                <a:gd name="connsiteX6" fmla="*/ 217363 w 3024845"/>
                <a:gd name="connsiteY6" fmla="*/ 351019 h 1160647"/>
                <a:gd name="connsiteX7" fmla="*/ 220909 w 3024845"/>
                <a:gd name="connsiteY7" fmla="*/ 356694 h 1160647"/>
                <a:gd name="connsiteX8" fmla="*/ 220909 w 3024845"/>
                <a:gd name="connsiteY8" fmla="*/ 471268 h 1160647"/>
                <a:gd name="connsiteX9" fmla="*/ 223189 w 3024845"/>
                <a:gd name="connsiteY9" fmla="*/ 471268 h 1160647"/>
                <a:gd name="connsiteX10" fmla="*/ 239150 w 3024845"/>
                <a:gd name="connsiteY10" fmla="*/ 471268 h 1160647"/>
                <a:gd name="connsiteX11" fmla="*/ 239150 w 3024845"/>
                <a:gd name="connsiteY11" fmla="*/ 611783 h 1160647"/>
                <a:gd name="connsiteX12" fmla="*/ 240670 w 3024845"/>
                <a:gd name="connsiteY12" fmla="*/ 611513 h 1160647"/>
                <a:gd name="connsiteX13" fmla="*/ 251310 w 3024845"/>
                <a:gd name="connsiteY13" fmla="*/ 609622 h 1160647"/>
                <a:gd name="connsiteX14" fmla="*/ 249283 w 3024845"/>
                <a:gd name="connsiteY14" fmla="*/ 698254 h 1160647"/>
                <a:gd name="connsiteX15" fmla="*/ 250803 w 3024845"/>
                <a:gd name="connsiteY15" fmla="*/ 698525 h 1160647"/>
                <a:gd name="connsiteX16" fmla="*/ 261443 w 3024845"/>
                <a:gd name="connsiteY16" fmla="*/ 700416 h 1160647"/>
                <a:gd name="connsiteX17" fmla="*/ 261696 w 3024845"/>
                <a:gd name="connsiteY17" fmla="*/ 701227 h 1160647"/>
                <a:gd name="connsiteX18" fmla="*/ 263470 w 3024845"/>
                <a:gd name="connsiteY18" fmla="*/ 706902 h 1160647"/>
                <a:gd name="connsiteX19" fmla="*/ 264230 w 3024845"/>
                <a:gd name="connsiteY19" fmla="*/ 704470 h 1160647"/>
                <a:gd name="connsiteX20" fmla="*/ 269550 w 3024845"/>
                <a:gd name="connsiteY20" fmla="*/ 687446 h 1160647"/>
                <a:gd name="connsiteX21" fmla="*/ 271323 w 3024845"/>
                <a:gd name="connsiteY21" fmla="*/ 687446 h 1160647"/>
                <a:gd name="connsiteX22" fmla="*/ 283737 w 3024845"/>
                <a:gd name="connsiteY22" fmla="*/ 687446 h 1160647"/>
                <a:gd name="connsiteX23" fmla="*/ 283737 w 3024845"/>
                <a:gd name="connsiteY23" fmla="*/ 719872 h 1160647"/>
                <a:gd name="connsiteX24" fmla="*/ 284750 w 3024845"/>
                <a:gd name="connsiteY24" fmla="*/ 720413 h 1160647"/>
                <a:gd name="connsiteX25" fmla="*/ 291844 w 3024845"/>
                <a:gd name="connsiteY25" fmla="*/ 724196 h 1160647"/>
                <a:gd name="connsiteX26" fmla="*/ 291844 w 3024845"/>
                <a:gd name="connsiteY26" fmla="*/ 725547 h 1160647"/>
                <a:gd name="connsiteX27" fmla="*/ 291844 w 3024845"/>
                <a:gd name="connsiteY27" fmla="*/ 735005 h 1160647"/>
                <a:gd name="connsiteX28" fmla="*/ 336431 w 3024845"/>
                <a:gd name="connsiteY28" fmla="*/ 735005 h 1160647"/>
                <a:gd name="connsiteX29" fmla="*/ 336431 w 3024845"/>
                <a:gd name="connsiteY29" fmla="*/ 736086 h 1160647"/>
                <a:gd name="connsiteX30" fmla="*/ 336431 w 3024845"/>
                <a:gd name="connsiteY30" fmla="*/ 743652 h 1160647"/>
                <a:gd name="connsiteX31" fmla="*/ 338457 w 3024845"/>
                <a:gd name="connsiteY31" fmla="*/ 743652 h 1160647"/>
                <a:gd name="connsiteX32" fmla="*/ 352644 w 3024845"/>
                <a:gd name="connsiteY32" fmla="*/ 743652 h 1160647"/>
                <a:gd name="connsiteX33" fmla="*/ 352644 w 3024845"/>
                <a:gd name="connsiteY33" fmla="*/ 713387 h 1160647"/>
                <a:gd name="connsiteX34" fmla="*/ 397231 w 3024845"/>
                <a:gd name="connsiteY34" fmla="*/ 713387 h 1160647"/>
                <a:gd name="connsiteX35" fmla="*/ 397231 w 3024845"/>
                <a:gd name="connsiteY35" fmla="*/ 712036 h 1160647"/>
                <a:gd name="connsiteX36" fmla="*/ 397231 w 3024845"/>
                <a:gd name="connsiteY36" fmla="*/ 702578 h 1160647"/>
                <a:gd name="connsiteX37" fmla="*/ 398245 w 3024845"/>
                <a:gd name="connsiteY37" fmla="*/ 702578 h 1160647"/>
                <a:gd name="connsiteX38" fmla="*/ 405338 w 3024845"/>
                <a:gd name="connsiteY38" fmla="*/ 702578 h 1160647"/>
                <a:gd name="connsiteX39" fmla="*/ 405338 w 3024845"/>
                <a:gd name="connsiteY39" fmla="*/ 700687 h 1160647"/>
                <a:gd name="connsiteX40" fmla="*/ 405338 w 3024845"/>
                <a:gd name="connsiteY40" fmla="*/ 687446 h 1160647"/>
                <a:gd name="connsiteX41" fmla="*/ 406098 w 3024845"/>
                <a:gd name="connsiteY41" fmla="*/ 687446 h 1160647"/>
                <a:gd name="connsiteX42" fmla="*/ 411418 w 3024845"/>
                <a:gd name="connsiteY42" fmla="*/ 687446 h 1160647"/>
                <a:gd name="connsiteX43" fmla="*/ 411418 w 3024845"/>
                <a:gd name="connsiteY43" fmla="*/ 686365 h 1160647"/>
                <a:gd name="connsiteX44" fmla="*/ 411418 w 3024845"/>
                <a:gd name="connsiteY44" fmla="*/ 678798 h 1160647"/>
                <a:gd name="connsiteX45" fmla="*/ 413445 w 3024845"/>
                <a:gd name="connsiteY45" fmla="*/ 678798 h 1160647"/>
                <a:gd name="connsiteX46" fmla="*/ 427632 w 3024845"/>
                <a:gd name="connsiteY46" fmla="*/ 678798 h 1160647"/>
                <a:gd name="connsiteX47" fmla="*/ 427632 w 3024845"/>
                <a:gd name="connsiteY47" fmla="*/ 679879 h 1160647"/>
                <a:gd name="connsiteX48" fmla="*/ 427632 w 3024845"/>
                <a:gd name="connsiteY48" fmla="*/ 687446 h 1160647"/>
                <a:gd name="connsiteX49" fmla="*/ 449925 w 3024845"/>
                <a:gd name="connsiteY49" fmla="*/ 687446 h 1160647"/>
                <a:gd name="connsiteX50" fmla="*/ 449925 w 3024845"/>
                <a:gd name="connsiteY50" fmla="*/ 685554 h 1160647"/>
                <a:gd name="connsiteX51" fmla="*/ 449925 w 3024845"/>
                <a:gd name="connsiteY51" fmla="*/ 672313 h 1160647"/>
                <a:gd name="connsiteX52" fmla="*/ 451699 w 3024845"/>
                <a:gd name="connsiteY52" fmla="*/ 672313 h 1160647"/>
                <a:gd name="connsiteX53" fmla="*/ 464112 w 3024845"/>
                <a:gd name="connsiteY53" fmla="*/ 672313 h 1160647"/>
                <a:gd name="connsiteX54" fmla="*/ 464112 w 3024845"/>
                <a:gd name="connsiteY54" fmla="*/ 696093 h 1160647"/>
                <a:gd name="connsiteX55" fmla="*/ 465126 w 3024845"/>
                <a:gd name="connsiteY55" fmla="*/ 696093 h 1160647"/>
                <a:gd name="connsiteX56" fmla="*/ 472219 w 3024845"/>
                <a:gd name="connsiteY56" fmla="*/ 696093 h 1160647"/>
                <a:gd name="connsiteX57" fmla="*/ 472219 w 3024845"/>
                <a:gd name="connsiteY57" fmla="*/ 695012 h 1160647"/>
                <a:gd name="connsiteX58" fmla="*/ 472219 w 3024845"/>
                <a:gd name="connsiteY58" fmla="*/ 687446 h 1160647"/>
                <a:gd name="connsiteX59" fmla="*/ 473992 w 3024845"/>
                <a:gd name="connsiteY59" fmla="*/ 687446 h 1160647"/>
                <a:gd name="connsiteX60" fmla="*/ 486406 w 3024845"/>
                <a:gd name="connsiteY60" fmla="*/ 687446 h 1160647"/>
                <a:gd name="connsiteX61" fmla="*/ 486406 w 3024845"/>
                <a:gd name="connsiteY61" fmla="*/ 713387 h 1160647"/>
                <a:gd name="connsiteX62" fmla="*/ 488433 w 3024845"/>
                <a:gd name="connsiteY62" fmla="*/ 713387 h 1160647"/>
                <a:gd name="connsiteX63" fmla="*/ 502619 w 3024845"/>
                <a:gd name="connsiteY63" fmla="*/ 713387 h 1160647"/>
                <a:gd name="connsiteX64" fmla="*/ 502619 w 3024845"/>
                <a:gd name="connsiteY64" fmla="*/ 715008 h 1160647"/>
                <a:gd name="connsiteX65" fmla="*/ 502619 w 3024845"/>
                <a:gd name="connsiteY65" fmla="*/ 726358 h 1160647"/>
                <a:gd name="connsiteX66" fmla="*/ 503379 w 3024845"/>
                <a:gd name="connsiteY66" fmla="*/ 726358 h 1160647"/>
                <a:gd name="connsiteX67" fmla="*/ 508700 w 3024845"/>
                <a:gd name="connsiteY67" fmla="*/ 726358 h 1160647"/>
                <a:gd name="connsiteX68" fmla="*/ 508700 w 3024845"/>
                <a:gd name="connsiteY68" fmla="*/ 725547 h 1160647"/>
                <a:gd name="connsiteX69" fmla="*/ 508700 w 3024845"/>
                <a:gd name="connsiteY69" fmla="*/ 719872 h 1160647"/>
                <a:gd name="connsiteX70" fmla="*/ 539100 w 3024845"/>
                <a:gd name="connsiteY70" fmla="*/ 719872 h 1160647"/>
                <a:gd name="connsiteX71" fmla="*/ 539100 w 3024845"/>
                <a:gd name="connsiteY71" fmla="*/ 743652 h 1160647"/>
                <a:gd name="connsiteX72" fmla="*/ 540113 w 3024845"/>
                <a:gd name="connsiteY72" fmla="*/ 743652 h 1160647"/>
                <a:gd name="connsiteX73" fmla="*/ 547207 w 3024845"/>
                <a:gd name="connsiteY73" fmla="*/ 743652 h 1160647"/>
                <a:gd name="connsiteX74" fmla="*/ 547207 w 3024845"/>
                <a:gd name="connsiteY74" fmla="*/ 744733 h 1160647"/>
                <a:gd name="connsiteX75" fmla="*/ 547207 w 3024845"/>
                <a:gd name="connsiteY75" fmla="*/ 752299 h 1160647"/>
                <a:gd name="connsiteX76" fmla="*/ 547967 w 3024845"/>
                <a:gd name="connsiteY76" fmla="*/ 752299 h 1160647"/>
                <a:gd name="connsiteX77" fmla="*/ 553287 w 3024845"/>
                <a:gd name="connsiteY77" fmla="*/ 752299 h 1160647"/>
                <a:gd name="connsiteX78" fmla="*/ 553287 w 3024845"/>
                <a:gd name="connsiteY78" fmla="*/ 750137 h 1160647"/>
                <a:gd name="connsiteX79" fmla="*/ 553287 w 3024845"/>
                <a:gd name="connsiteY79" fmla="*/ 735005 h 1160647"/>
                <a:gd name="connsiteX80" fmla="*/ 554300 w 3024845"/>
                <a:gd name="connsiteY80" fmla="*/ 735005 h 1160647"/>
                <a:gd name="connsiteX81" fmla="*/ 561394 w 3024845"/>
                <a:gd name="connsiteY81" fmla="*/ 735005 h 1160647"/>
                <a:gd name="connsiteX82" fmla="*/ 561394 w 3024845"/>
                <a:gd name="connsiteY82" fmla="*/ 736086 h 1160647"/>
                <a:gd name="connsiteX83" fmla="*/ 561394 w 3024845"/>
                <a:gd name="connsiteY83" fmla="*/ 743652 h 1160647"/>
                <a:gd name="connsiteX84" fmla="*/ 566714 w 3024845"/>
                <a:gd name="connsiteY84" fmla="*/ 741659 h 1160647"/>
                <a:gd name="connsiteX85" fmla="*/ 567474 w 3024845"/>
                <a:gd name="connsiteY85" fmla="*/ 740679 h 1160647"/>
                <a:gd name="connsiteX86" fmla="*/ 567474 w 3024845"/>
                <a:gd name="connsiteY86" fmla="*/ 735005 h 1160647"/>
                <a:gd name="connsiteX87" fmla="*/ 605981 w 3024845"/>
                <a:gd name="connsiteY87" fmla="*/ 735005 h 1160647"/>
                <a:gd name="connsiteX88" fmla="*/ 605981 w 3024845"/>
                <a:gd name="connsiteY88" fmla="*/ 758784 h 1160647"/>
                <a:gd name="connsiteX89" fmla="*/ 608007 w 3024845"/>
                <a:gd name="connsiteY89" fmla="*/ 758784 h 1160647"/>
                <a:gd name="connsiteX90" fmla="*/ 622194 w 3024845"/>
                <a:gd name="connsiteY90" fmla="*/ 758784 h 1160647"/>
                <a:gd name="connsiteX91" fmla="*/ 622194 w 3024845"/>
                <a:gd name="connsiteY91" fmla="*/ 759865 h 1160647"/>
                <a:gd name="connsiteX92" fmla="*/ 622194 w 3024845"/>
                <a:gd name="connsiteY92" fmla="*/ 767431 h 1160647"/>
                <a:gd name="connsiteX93" fmla="*/ 623968 w 3024845"/>
                <a:gd name="connsiteY93" fmla="*/ 767431 h 1160647"/>
                <a:gd name="connsiteX94" fmla="*/ 636381 w 3024845"/>
                <a:gd name="connsiteY94" fmla="*/ 767431 h 1160647"/>
                <a:gd name="connsiteX95" fmla="*/ 636381 w 3024845"/>
                <a:gd name="connsiteY95" fmla="*/ 743652 h 1160647"/>
                <a:gd name="connsiteX96" fmla="*/ 637394 w 3024845"/>
                <a:gd name="connsiteY96" fmla="*/ 743652 h 1160647"/>
                <a:gd name="connsiteX97" fmla="*/ 644488 w 3024845"/>
                <a:gd name="connsiteY97" fmla="*/ 743652 h 1160647"/>
                <a:gd name="connsiteX98" fmla="*/ 644488 w 3024845"/>
                <a:gd name="connsiteY98" fmla="*/ 711225 h 1160647"/>
                <a:gd name="connsiteX99" fmla="*/ 645501 w 3024845"/>
                <a:gd name="connsiteY99" fmla="*/ 711225 h 1160647"/>
                <a:gd name="connsiteX100" fmla="*/ 652595 w 3024845"/>
                <a:gd name="connsiteY100" fmla="*/ 711225 h 1160647"/>
                <a:gd name="connsiteX101" fmla="*/ 652595 w 3024845"/>
                <a:gd name="connsiteY101" fmla="*/ 709334 h 1160647"/>
                <a:gd name="connsiteX102" fmla="*/ 652595 w 3024845"/>
                <a:gd name="connsiteY102" fmla="*/ 696093 h 1160647"/>
                <a:gd name="connsiteX103" fmla="*/ 651328 w 3024845"/>
                <a:gd name="connsiteY103" fmla="*/ 694471 h 1160647"/>
                <a:gd name="connsiteX104" fmla="*/ 656648 w 3024845"/>
                <a:gd name="connsiteY104" fmla="*/ 683122 h 1160647"/>
                <a:gd name="connsiteX105" fmla="*/ 664755 w 3024845"/>
                <a:gd name="connsiteY105" fmla="*/ 711225 h 1160647"/>
                <a:gd name="connsiteX106" fmla="*/ 665515 w 3024845"/>
                <a:gd name="connsiteY106" fmla="*/ 711225 h 1160647"/>
                <a:gd name="connsiteX107" fmla="*/ 670835 w 3024845"/>
                <a:gd name="connsiteY107" fmla="*/ 711225 h 1160647"/>
                <a:gd name="connsiteX108" fmla="*/ 670835 w 3024845"/>
                <a:gd name="connsiteY108" fmla="*/ 605298 h 1160647"/>
                <a:gd name="connsiteX109" fmla="*/ 672355 w 3024845"/>
                <a:gd name="connsiteY109" fmla="*/ 605298 h 1160647"/>
                <a:gd name="connsiteX110" fmla="*/ 682995 w 3024845"/>
                <a:gd name="connsiteY110" fmla="*/ 605298 h 1160647"/>
                <a:gd name="connsiteX111" fmla="*/ 682995 w 3024845"/>
                <a:gd name="connsiteY111" fmla="*/ 557739 h 1160647"/>
                <a:gd name="connsiteX112" fmla="*/ 709342 w 3024845"/>
                <a:gd name="connsiteY112" fmla="*/ 557739 h 1160647"/>
                <a:gd name="connsiteX113" fmla="*/ 709342 w 3024845"/>
                <a:gd name="connsiteY113" fmla="*/ 536121 h 1160647"/>
                <a:gd name="connsiteX114" fmla="*/ 743796 w 3024845"/>
                <a:gd name="connsiteY114" fmla="*/ 536121 h 1160647"/>
                <a:gd name="connsiteX115" fmla="*/ 743796 w 3024845"/>
                <a:gd name="connsiteY115" fmla="*/ 538553 h 1160647"/>
                <a:gd name="connsiteX116" fmla="*/ 743796 w 3024845"/>
                <a:gd name="connsiteY116" fmla="*/ 555577 h 1160647"/>
                <a:gd name="connsiteX117" fmla="*/ 746076 w 3024845"/>
                <a:gd name="connsiteY117" fmla="*/ 555577 h 1160647"/>
                <a:gd name="connsiteX118" fmla="*/ 762036 w 3024845"/>
                <a:gd name="connsiteY118" fmla="*/ 555577 h 1160647"/>
                <a:gd name="connsiteX119" fmla="*/ 762036 w 3024845"/>
                <a:gd name="connsiteY119" fmla="*/ 603136 h 1160647"/>
                <a:gd name="connsiteX120" fmla="*/ 763049 w 3024845"/>
                <a:gd name="connsiteY120" fmla="*/ 603136 h 1160647"/>
                <a:gd name="connsiteX121" fmla="*/ 770143 w 3024845"/>
                <a:gd name="connsiteY121" fmla="*/ 603136 h 1160647"/>
                <a:gd name="connsiteX122" fmla="*/ 784330 w 3024845"/>
                <a:gd name="connsiteY122" fmla="*/ 607460 h 1160647"/>
                <a:gd name="connsiteX123" fmla="*/ 784330 w 3024845"/>
                <a:gd name="connsiteY123" fmla="*/ 646372 h 1160647"/>
                <a:gd name="connsiteX124" fmla="*/ 785343 w 3024845"/>
                <a:gd name="connsiteY124" fmla="*/ 646372 h 1160647"/>
                <a:gd name="connsiteX125" fmla="*/ 792436 w 3024845"/>
                <a:gd name="connsiteY125" fmla="*/ 646372 h 1160647"/>
                <a:gd name="connsiteX126" fmla="*/ 792436 w 3024845"/>
                <a:gd name="connsiteY126" fmla="*/ 647993 h 1160647"/>
                <a:gd name="connsiteX127" fmla="*/ 792436 w 3024845"/>
                <a:gd name="connsiteY127" fmla="*/ 659342 h 1160647"/>
                <a:gd name="connsiteX128" fmla="*/ 794463 w 3024845"/>
                <a:gd name="connsiteY128" fmla="*/ 659342 h 1160647"/>
                <a:gd name="connsiteX129" fmla="*/ 808650 w 3024845"/>
                <a:gd name="connsiteY129" fmla="*/ 659342 h 1160647"/>
                <a:gd name="connsiteX130" fmla="*/ 814730 w 3024845"/>
                <a:gd name="connsiteY130" fmla="*/ 665828 h 1160647"/>
                <a:gd name="connsiteX131" fmla="*/ 814730 w 3024845"/>
                <a:gd name="connsiteY131" fmla="*/ 687446 h 1160647"/>
                <a:gd name="connsiteX132" fmla="*/ 817010 w 3024845"/>
                <a:gd name="connsiteY132" fmla="*/ 687446 h 1160647"/>
                <a:gd name="connsiteX133" fmla="*/ 832970 w 3024845"/>
                <a:gd name="connsiteY133" fmla="*/ 687446 h 1160647"/>
                <a:gd name="connsiteX134" fmla="*/ 832970 w 3024845"/>
                <a:gd name="connsiteY134" fmla="*/ 688526 h 1160647"/>
                <a:gd name="connsiteX135" fmla="*/ 832970 w 3024845"/>
                <a:gd name="connsiteY135" fmla="*/ 696093 h 1160647"/>
                <a:gd name="connsiteX136" fmla="*/ 834237 w 3024845"/>
                <a:gd name="connsiteY136" fmla="*/ 696093 h 1160647"/>
                <a:gd name="connsiteX137" fmla="*/ 843104 w 3024845"/>
                <a:gd name="connsiteY137" fmla="*/ 696093 h 1160647"/>
                <a:gd name="connsiteX138" fmla="*/ 843104 w 3024845"/>
                <a:gd name="connsiteY138" fmla="*/ 698254 h 1160647"/>
                <a:gd name="connsiteX139" fmla="*/ 843104 w 3024845"/>
                <a:gd name="connsiteY139" fmla="*/ 713387 h 1160647"/>
                <a:gd name="connsiteX140" fmla="*/ 847157 w 3024845"/>
                <a:gd name="connsiteY140" fmla="*/ 711495 h 1160647"/>
                <a:gd name="connsiteX141" fmla="*/ 847157 w 3024845"/>
                <a:gd name="connsiteY141" fmla="*/ 698254 h 1160647"/>
                <a:gd name="connsiteX142" fmla="*/ 848170 w 3024845"/>
                <a:gd name="connsiteY142" fmla="*/ 698254 h 1160647"/>
                <a:gd name="connsiteX143" fmla="*/ 855264 w 3024845"/>
                <a:gd name="connsiteY143" fmla="*/ 698254 h 1160647"/>
                <a:gd name="connsiteX144" fmla="*/ 855264 w 3024845"/>
                <a:gd name="connsiteY144" fmla="*/ 699876 h 1160647"/>
                <a:gd name="connsiteX145" fmla="*/ 855264 w 3024845"/>
                <a:gd name="connsiteY145" fmla="*/ 711225 h 1160647"/>
                <a:gd name="connsiteX146" fmla="*/ 856024 w 3024845"/>
                <a:gd name="connsiteY146" fmla="*/ 711225 h 1160647"/>
                <a:gd name="connsiteX147" fmla="*/ 861344 w 3024845"/>
                <a:gd name="connsiteY147" fmla="*/ 711225 h 1160647"/>
                <a:gd name="connsiteX148" fmla="*/ 909984 w 3024845"/>
                <a:gd name="connsiteY148" fmla="*/ 706902 h 1160647"/>
                <a:gd name="connsiteX149" fmla="*/ 909984 w 3024845"/>
                <a:gd name="connsiteY149" fmla="*/ 708253 h 1160647"/>
                <a:gd name="connsiteX150" fmla="*/ 909984 w 3024845"/>
                <a:gd name="connsiteY150" fmla="*/ 717710 h 1160647"/>
                <a:gd name="connsiteX151" fmla="*/ 910744 w 3024845"/>
                <a:gd name="connsiteY151" fmla="*/ 717710 h 1160647"/>
                <a:gd name="connsiteX152" fmla="*/ 916065 w 3024845"/>
                <a:gd name="connsiteY152" fmla="*/ 717710 h 1160647"/>
                <a:gd name="connsiteX153" fmla="*/ 916065 w 3024845"/>
                <a:gd name="connsiteY153" fmla="*/ 719872 h 1160647"/>
                <a:gd name="connsiteX154" fmla="*/ 916065 w 3024845"/>
                <a:gd name="connsiteY154" fmla="*/ 735005 h 1160647"/>
                <a:gd name="connsiteX155" fmla="*/ 918091 w 3024845"/>
                <a:gd name="connsiteY155" fmla="*/ 733654 h 1160647"/>
                <a:gd name="connsiteX156" fmla="*/ 932278 w 3024845"/>
                <a:gd name="connsiteY156" fmla="*/ 724196 h 1160647"/>
                <a:gd name="connsiteX157" fmla="*/ 938358 w 3024845"/>
                <a:gd name="connsiteY157" fmla="*/ 683122 h 1160647"/>
                <a:gd name="connsiteX158" fmla="*/ 939118 w 3024845"/>
                <a:gd name="connsiteY158" fmla="*/ 682852 h 1160647"/>
                <a:gd name="connsiteX159" fmla="*/ 944438 w 3024845"/>
                <a:gd name="connsiteY159" fmla="*/ 680960 h 1160647"/>
                <a:gd name="connsiteX160" fmla="*/ 946465 w 3024845"/>
                <a:gd name="connsiteY160" fmla="*/ 611783 h 1160647"/>
                <a:gd name="connsiteX161" fmla="*/ 948492 w 3024845"/>
                <a:gd name="connsiteY161" fmla="*/ 680960 h 1160647"/>
                <a:gd name="connsiteX162" fmla="*/ 949252 w 3024845"/>
                <a:gd name="connsiteY162" fmla="*/ 681230 h 1160647"/>
                <a:gd name="connsiteX163" fmla="*/ 954572 w 3024845"/>
                <a:gd name="connsiteY163" fmla="*/ 683122 h 1160647"/>
                <a:gd name="connsiteX164" fmla="*/ 954572 w 3024845"/>
                <a:gd name="connsiteY164" fmla="*/ 596651 h 1160647"/>
                <a:gd name="connsiteX165" fmla="*/ 958625 w 3024845"/>
                <a:gd name="connsiteY165" fmla="*/ 564224 h 1160647"/>
                <a:gd name="connsiteX166" fmla="*/ 997132 w 3024845"/>
                <a:gd name="connsiteY166" fmla="*/ 564224 h 1160647"/>
                <a:gd name="connsiteX167" fmla="*/ 997132 w 3024845"/>
                <a:gd name="connsiteY167" fmla="*/ 596651 h 1160647"/>
                <a:gd name="connsiteX168" fmla="*/ 997892 w 3024845"/>
                <a:gd name="connsiteY168" fmla="*/ 596651 h 1160647"/>
                <a:gd name="connsiteX169" fmla="*/ 1003212 w 3024845"/>
                <a:gd name="connsiteY169" fmla="*/ 596651 h 1160647"/>
                <a:gd name="connsiteX170" fmla="*/ 1003212 w 3024845"/>
                <a:gd name="connsiteY170" fmla="*/ 514503 h 1160647"/>
                <a:gd name="connsiteX171" fmla="*/ 1004986 w 3024845"/>
                <a:gd name="connsiteY171" fmla="*/ 514503 h 1160647"/>
                <a:gd name="connsiteX172" fmla="*/ 1017399 w 3024845"/>
                <a:gd name="connsiteY172" fmla="*/ 514503 h 1160647"/>
                <a:gd name="connsiteX173" fmla="*/ 1017399 w 3024845"/>
                <a:gd name="connsiteY173" fmla="*/ 512612 h 1160647"/>
                <a:gd name="connsiteX174" fmla="*/ 1017399 w 3024845"/>
                <a:gd name="connsiteY174" fmla="*/ 499371 h 1160647"/>
                <a:gd name="connsiteX175" fmla="*/ 1039693 w 3024845"/>
                <a:gd name="connsiteY175" fmla="*/ 499371 h 1160647"/>
                <a:gd name="connsiteX176" fmla="*/ 1039693 w 3024845"/>
                <a:gd name="connsiteY176" fmla="*/ 498290 h 1160647"/>
                <a:gd name="connsiteX177" fmla="*/ 1039693 w 3024845"/>
                <a:gd name="connsiteY177" fmla="*/ 490724 h 1160647"/>
                <a:gd name="connsiteX178" fmla="*/ 1041466 w 3024845"/>
                <a:gd name="connsiteY178" fmla="*/ 490724 h 1160647"/>
                <a:gd name="connsiteX179" fmla="*/ 1053880 w 3024845"/>
                <a:gd name="connsiteY179" fmla="*/ 490724 h 1160647"/>
                <a:gd name="connsiteX180" fmla="*/ 1053880 w 3024845"/>
                <a:gd name="connsiteY180" fmla="*/ 491805 h 1160647"/>
                <a:gd name="connsiteX181" fmla="*/ 1053880 w 3024845"/>
                <a:gd name="connsiteY181" fmla="*/ 499371 h 1160647"/>
                <a:gd name="connsiteX182" fmla="*/ 1054640 w 3024845"/>
                <a:gd name="connsiteY182" fmla="*/ 499371 h 1160647"/>
                <a:gd name="connsiteX183" fmla="*/ 1059960 w 3024845"/>
                <a:gd name="connsiteY183" fmla="*/ 499371 h 1160647"/>
                <a:gd name="connsiteX184" fmla="*/ 1070093 w 3024845"/>
                <a:gd name="connsiteY184" fmla="*/ 495047 h 1160647"/>
                <a:gd name="connsiteX185" fmla="*/ 1074146 w 3024845"/>
                <a:gd name="connsiteY185" fmla="*/ 498290 h 1160647"/>
                <a:gd name="connsiteX186" fmla="*/ 1074146 w 3024845"/>
                <a:gd name="connsiteY186" fmla="*/ 490724 h 1160647"/>
                <a:gd name="connsiteX187" fmla="*/ 1076426 w 3024845"/>
                <a:gd name="connsiteY187" fmla="*/ 490724 h 1160647"/>
                <a:gd name="connsiteX188" fmla="*/ 1092387 w 3024845"/>
                <a:gd name="connsiteY188" fmla="*/ 490724 h 1160647"/>
                <a:gd name="connsiteX189" fmla="*/ 1092387 w 3024845"/>
                <a:gd name="connsiteY189" fmla="*/ 491805 h 1160647"/>
                <a:gd name="connsiteX190" fmla="*/ 1092387 w 3024845"/>
                <a:gd name="connsiteY190" fmla="*/ 499371 h 1160647"/>
                <a:gd name="connsiteX191" fmla="*/ 1122787 w 3024845"/>
                <a:gd name="connsiteY191" fmla="*/ 499371 h 1160647"/>
                <a:gd name="connsiteX192" fmla="*/ 1122787 w 3024845"/>
                <a:gd name="connsiteY192" fmla="*/ 500992 h 1160647"/>
                <a:gd name="connsiteX193" fmla="*/ 1122787 w 3024845"/>
                <a:gd name="connsiteY193" fmla="*/ 512342 h 1160647"/>
                <a:gd name="connsiteX194" fmla="*/ 1149134 w 3024845"/>
                <a:gd name="connsiteY194" fmla="*/ 512342 h 1160647"/>
                <a:gd name="connsiteX195" fmla="*/ 1149134 w 3024845"/>
                <a:gd name="connsiteY195" fmla="*/ 542606 h 1160647"/>
                <a:gd name="connsiteX196" fmla="*/ 1149894 w 3024845"/>
                <a:gd name="connsiteY196" fmla="*/ 542606 h 1160647"/>
                <a:gd name="connsiteX197" fmla="*/ 1155214 w 3024845"/>
                <a:gd name="connsiteY197" fmla="*/ 542606 h 1160647"/>
                <a:gd name="connsiteX198" fmla="*/ 1155214 w 3024845"/>
                <a:gd name="connsiteY198" fmla="*/ 543687 h 1160647"/>
                <a:gd name="connsiteX199" fmla="*/ 1155214 w 3024845"/>
                <a:gd name="connsiteY199" fmla="*/ 551254 h 1160647"/>
                <a:gd name="connsiteX200" fmla="*/ 1159268 w 3024845"/>
                <a:gd name="connsiteY200" fmla="*/ 581518 h 1160647"/>
                <a:gd name="connsiteX201" fmla="*/ 1160028 w 3024845"/>
                <a:gd name="connsiteY201" fmla="*/ 581518 h 1160647"/>
                <a:gd name="connsiteX202" fmla="*/ 1165348 w 3024845"/>
                <a:gd name="connsiteY202" fmla="*/ 581518 h 1160647"/>
                <a:gd name="connsiteX203" fmla="*/ 1165348 w 3024845"/>
                <a:gd name="connsiteY203" fmla="*/ 582329 h 1160647"/>
                <a:gd name="connsiteX204" fmla="*/ 1165348 w 3024845"/>
                <a:gd name="connsiteY204" fmla="*/ 588004 h 1160647"/>
                <a:gd name="connsiteX205" fmla="*/ 1166361 w 3024845"/>
                <a:gd name="connsiteY205" fmla="*/ 588004 h 1160647"/>
                <a:gd name="connsiteX206" fmla="*/ 1173454 w 3024845"/>
                <a:gd name="connsiteY206" fmla="*/ 588004 h 1160647"/>
                <a:gd name="connsiteX207" fmla="*/ 1173454 w 3024845"/>
                <a:gd name="connsiteY207" fmla="*/ 618269 h 1160647"/>
                <a:gd name="connsiteX208" fmla="*/ 1175481 w 3024845"/>
                <a:gd name="connsiteY208" fmla="*/ 618269 h 1160647"/>
                <a:gd name="connsiteX209" fmla="*/ 1189668 w 3024845"/>
                <a:gd name="connsiteY209" fmla="*/ 618269 h 1160647"/>
                <a:gd name="connsiteX210" fmla="*/ 1189668 w 3024845"/>
                <a:gd name="connsiteY210" fmla="*/ 642048 h 1160647"/>
                <a:gd name="connsiteX211" fmla="*/ 1191695 w 3024845"/>
                <a:gd name="connsiteY211" fmla="*/ 643669 h 1160647"/>
                <a:gd name="connsiteX212" fmla="*/ 1191695 w 3024845"/>
                <a:gd name="connsiteY212" fmla="*/ 655019 h 1160647"/>
                <a:gd name="connsiteX213" fmla="*/ 1192455 w 3024845"/>
                <a:gd name="connsiteY213" fmla="*/ 655019 h 1160647"/>
                <a:gd name="connsiteX214" fmla="*/ 1197775 w 3024845"/>
                <a:gd name="connsiteY214" fmla="*/ 655019 h 1160647"/>
                <a:gd name="connsiteX215" fmla="*/ 1197775 w 3024845"/>
                <a:gd name="connsiteY215" fmla="*/ 678798 h 1160647"/>
                <a:gd name="connsiteX216" fmla="*/ 1199041 w 3024845"/>
                <a:gd name="connsiteY216" fmla="*/ 678798 h 1160647"/>
                <a:gd name="connsiteX217" fmla="*/ 1207908 w 3024845"/>
                <a:gd name="connsiteY217" fmla="*/ 678798 h 1160647"/>
                <a:gd name="connsiteX218" fmla="*/ 1209935 w 3024845"/>
                <a:gd name="connsiteY218" fmla="*/ 682852 h 1160647"/>
                <a:gd name="connsiteX219" fmla="*/ 1209935 w 3024845"/>
                <a:gd name="connsiteY219" fmla="*/ 696093 h 1160647"/>
                <a:gd name="connsiteX220" fmla="*/ 1211455 w 3024845"/>
                <a:gd name="connsiteY220" fmla="*/ 694201 h 1160647"/>
                <a:gd name="connsiteX221" fmla="*/ 1222095 w 3024845"/>
                <a:gd name="connsiteY221" fmla="*/ 680960 h 1160647"/>
                <a:gd name="connsiteX222" fmla="*/ 1250469 w 3024845"/>
                <a:gd name="connsiteY222" fmla="*/ 680960 h 1160647"/>
                <a:gd name="connsiteX223" fmla="*/ 1250469 w 3024845"/>
                <a:gd name="connsiteY223" fmla="*/ 767431 h 1160647"/>
                <a:gd name="connsiteX224" fmla="*/ 1251229 w 3024845"/>
                <a:gd name="connsiteY224" fmla="*/ 767431 h 1160647"/>
                <a:gd name="connsiteX225" fmla="*/ 1256549 w 3024845"/>
                <a:gd name="connsiteY225" fmla="*/ 767431 h 1160647"/>
                <a:gd name="connsiteX226" fmla="*/ 1257309 w 3024845"/>
                <a:gd name="connsiteY226" fmla="*/ 766080 h 1160647"/>
                <a:gd name="connsiteX227" fmla="*/ 1262629 w 3024845"/>
                <a:gd name="connsiteY227" fmla="*/ 756622 h 1160647"/>
                <a:gd name="connsiteX228" fmla="*/ 1262629 w 3024845"/>
                <a:gd name="connsiteY228" fmla="*/ 758514 h 1160647"/>
                <a:gd name="connsiteX229" fmla="*/ 1262629 w 3024845"/>
                <a:gd name="connsiteY229" fmla="*/ 771755 h 1160647"/>
                <a:gd name="connsiteX230" fmla="*/ 1266682 w 3024845"/>
                <a:gd name="connsiteY230" fmla="*/ 726358 h 1160647"/>
                <a:gd name="connsiteX231" fmla="*/ 1267442 w 3024845"/>
                <a:gd name="connsiteY231" fmla="*/ 726358 h 1160647"/>
                <a:gd name="connsiteX232" fmla="*/ 1272762 w 3024845"/>
                <a:gd name="connsiteY232" fmla="*/ 726358 h 1160647"/>
                <a:gd name="connsiteX233" fmla="*/ 1272762 w 3024845"/>
                <a:gd name="connsiteY233" fmla="*/ 661504 h 1160647"/>
                <a:gd name="connsiteX234" fmla="*/ 1273776 w 3024845"/>
                <a:gd name="connsiteY234" fmla="*/ 661504 h 1160647"/>
                <a:gd name="connsiteX235" fmla="*/ 1280869 w 3024845"/>
                <a:gd name="connsiteY235" fmla="*/ 661504 h 1160647"/>
                <a:gd name="connsiteX236" fmla="*/ 1293029 w 3024845"/>
                <a:gd name="connsiteY236" fmla="*/ 618269 h 1160647"/>
                <a:gd name="connsiteX237" fmla="*/ 1294296 w 3024845"/>
                <a:gd name="connsiteY237" fmla="*/ 618269 h 1160647"/>
                <a:gd name="connsiteX238" fmla="*/ 1303163 w 3024845"/>
                <a:gd name="connsiteY238" fmla="*/ 618269 h 1160647"/>
                <a:gd name="connsiteX239" fmla="*/ 1313296 w 3024845"/>
                <a:gd name="connsiteY239" fmla="*/ 661504 h 1160647"/>
                <a:gd name="connsiteX240" fmla="*/ 1314309 w 3024845"/>
                <a:gd name="connsiteY240" fmla="*/ 661504 h 1160647"/>
                <a:gd name="connsiteX241" fmla="*/ 1321403 w 3024845"/>
                <a:gd name="connsiteY241" fmla="*/ 661504 h 1160647"/>
                <a:gd name="connsiteX242" fmla="*/ 1321403 w 3024845"/>
                <a:gd name="connsiteY242" fmla="*/ 700416 h 1160647"/>
                <a:gd name="connsiteX243" fmla="*/ 1323176 w 3024845"/>
                <a:gd name="connsiteY243" fmla="*/ 700416 h 1160647"/>
                <a:gd name="connsiteX244" fmla="*/ 1335590 w 3024845"/>
                <a:gd name="connsiteY244" fmla="*/ 700416 h 1160647"/>
                <a:gd name="connsiteX245" fmla="*/ 1335590 w 3024845"/>
                <a:gd name="connsiteY245" fmla="*/ 702578 h 1160647"/>
                <a:gd name="connsiteX246" fmla="*/ 1335590 w 3024845"/>
                <a:gd name="connsiteY246" fmla="*/ 717710 h 1160647"/>
                <a:gd name="connsiteX247" fmla="*/ 1339643 w 3024845"/>
                <a:gd name="connsiteY247" fmla="*/ 715549 h 1160647"/>
                <a:gd name="connsiteX248" fmla="*/ 1339643 w 3024845"/>
                <a:gd name="connsiteY248" fmla="*/ 700416 h 1160647"/>
                <a:gd name="connsiteX249" fmla="*/ 1341163 w 3024845"/>
                <a:gd name="connsiteY249" fmla="*/ 700416 h 1160647"/>
                <a:gd name="connsiteX250" fmla="*/ 1351803 w 3024845"/>
                <a:gd name="connsiteY250" fmla="*/ 700416 h 1160647"/>
                <a:gd name="connsiteX251" fmla="*/ 1351803 w 3024845"/>
                <a:gd name="connsiteY251" fmla="*/ 702037 h 1160647"/>
                <a:gd name="connsiteX252" fmla="*/ 1351803 w 3024845"/>
                <a:gd name="connsiteY252" fmla="*/ 713387 h 1160647"/>
                <a:gd name="connsiteX253" fmla="*/ 1382204 w 3024845"/>
                <a:gd name="connsiteY253" fmla="*/ 713387 h 1160647"/>
                <a:gd name="connsiteX254" fmla="*/ 1382204 w 3024845"/>
                <a:gd name="connsiteY254" fmla="*/ 676637 h 1160647"/>
                <a:gd name="connsiteX255" fmla="*/ 1383470 w 3024845"/>
                <a:gd name="connsiteY255" fmla="*/ 676637 h 1160647"/>
                <a:gd name="connsiteX256" fmla="*/ 1392337 w 3024845"/>
                <a:gd name="connsiteY256" fmla="*/ 676637 h 1160647"/>
                <a:gd name="connsiteX257" fmla="*/ 1392337 w 3024845"/>
                <a:gd name="connsiteY257" fmla="*/ 698254 h 1160647"/>
                <a:gd name="connsiteX258" fmla="*/ 1394364 w 3024845"/>
                <a:gd name="connsiteY258" fmla="*/ 665828 h 1160647"/>
                <a:gd name="connsiteX259" fmla="*/ 1416657 w 3024845"/>
                <a:gd name="connsiteY259" fmla="*/ 665828 h 1160647"/>
                <a:gd name="connsiteX260" fmla="*/ 1416657 w 3024845"/>
                <a:gd name="connsiteY260" fmla="*/ 664206 h 1160647"/>
                <a:gd name="connsiteX261" fmla="*/ 1416657 w 3024845"/>
                <a:gd name="connsiteY261" fmla="*/ 652857 h 1160647"/>
                <a:gd name="connsiteX262" fmla="*/ 1417417 w 3024845"/>
                <a:gd name="connsiteY262" fmla="*/ 652857 h 1160647"/>
                <a:gd name="connsiteX263" fmla="*/ 1422737 w 3024845"/>
                <a:gd name="connsiteY263" fmla="*/ 652857 h 1160647"/>
                <a:gd name="connsiteX264" fmla="*/ 1422737 w 3024845"/>
                <a:gd name="connsiteY264" fmla="*/ 650966 h 1160647"/>
                <a:gd name="connsiteX265" fmla="*/ 1422737 w 3024845"/>
                <a:gd name="connsiteY265" fmla="*/ 637725 h 1160647"/>
                <a:gd name="connsiteX266" fmla="*/ 1426791 w 3024845"/>
                <a:gd name="connsiteY266" fmla="*/ 644210 h 1160647"/>
                <a:gd name="connsiteX267" fmla="*/ 1429071 w 3024845"/>
                <a:gd name="connsiteY267" fmla="*/ 644210 h 1160647"/>
                <a:gd name="connsiteX268" fmla="*/ 1445031 w 3024845"/>
                <a:gd name="connsiteY268" fmla="*/ 644210 h 1160647"/>
                <a:gd name="connsiteX269" fmla="*/ 1445031 w 3024845"/>
                <a:gd name="connsiteY269" fmla="*/ 643399 h 1160647"/>
                <a:gd name="connsiteX270" fmla="*/ 1445031 w 3024845"/>
                <a:gd name="connsiteY270" fmla="*/ 637725 h 1160647"/>
                <a:gd name="connsiteX271" fmla="*/ 1445791 w 3024845"/>
                <a:gd name="connsiteY271" fmla="*/ 637725 h 1160647"/>
                <a:gd name="connsiteX272" fmla="*/ 1451111 w 3024845"/>
                <a:gd name="connsiteY272" fmla="*/ 637725 h 1160647"/>
                <a:gd name="connsiteX273" fmla="*/ 1451111 w 3024845"/>
                <a:gd name="connsiteY273" fmla="*/ 639076 h 1160647"/>
                <a:gd name="connsiteX274" fmla="*/ 1451111 w 3024845"/>
                <a:gd name="connsiteY274" fmla="*/ 648534 h 1160647"/>
                <a:gd name="connsiteX275" fmla="*/ 1489618 w 3024845"/>
                <a:gd name="connsiteY275" fmla="*/ 648534 h 1160647"/>
                <a:gd name="connsiteX276" fmla="*/ 1489618 w 3024845"/>
                <a:gd name="connsiteY276" fmla="*/ 786887 h 1160647"/>
                <a:gd name="connsiteX277" fmla="*/ 1491138 w 3024845"/>
                <a:gd name="connsiteY277" fmla="*/ 786887 h 1160647"/>
                <a:gd name="connsiteX278" fmla="*/ 1501778 w 3024845"/>
                <a:gd name="connsiteY278" fmla="*/ 786887 h 1160647"/>
                <a:gd name="connsiteX279" fmla="*/ 1501778 w 3024845"/>
                <a:gd name="connsiteY279" fmla="*/ 773917 h 1160647"/>
                <a:gd name="connsiteX280" fmla="*/ 1505832 w 3024845"/>
                <a:gd name="connsiteY280" fmla="*/ 773917 h 1160647"/>
                <a:gd name="connsiteX281" fmla="*/ 1505832 w 3024845"/>
                <a:gd name="connsiteY281" fmla="*/ 786887 h 1160647"/>
                <a:gd name="connsiteX282" fmla="*/ 1536232 w 3024845"/>
                <a:gd name="connsiteY282" fmla="*/ 786887 h 1160647"/>
                <a:gd name="connsiteX283" fmla="*/ 1536232 w 3024845"/>
                <a:gd name="connsiteY283" fmla="*/ 756622 h 1160647"/>
                <a:gd name="connsiteX284" fmla="*/ 1548392 w 3024845"/>
                <a:gd name="connsiteY284" fmla="*/ 756622 h 1160647"/>
                <a:gd name="connsiteX285" fmla="*/ 1560552 w 3024845"/>
                <a:gd name="connsiteY285" fmla="*/ 754461 h 1160647"/>
                <a:gd name="connsiteX286" fmla="*/ 1564606 w 3024845"/>
                <a:gd name="connsiteY286" fmla="*/ 756622 h 1160647"/>
                <a:gd name="connsiteX287" fmla="*/ 1574739 w 3024845"/>
                <a:gd name="connsiteY287" fmla="*/ 756622 h 1160647"/>
                <a:gd name="connsiteX288" fmla="*/ 1574739 w 3024845"/>
                <a:gd name="connsiteY288" fmla="*/ 786887 h 1160647"/>
                <a:gd name="connsiteX289" fmla="*/ 1582846 w 3024845"/>
                <a:gd name="connsiteY289" fmla="*/ 786887 h 1160647"/>
                <a:gd name="connsiteX290" fmla="*/ 1582846 w 3024845"/>
                <a:gd name="connsiteY290" fmla="*/ 804182 h 1160647"/>
                <a:gd name="connsiteX291" fmla="*/ 1592182 w 3024845"/>
                <a:gd name="connsiteY291" fmla="*/ 805087 h 1160647"/>
                <a:gd name="connsiteX292" fmla="*/ 1605140 w 3024845"/>
                <a:gd name="connsiteY292" fmla="*/ 805087 h 1160647"/>
                <a:gd name="connsiteX293" fmla="*/ 1605140 w 3024845"/>
                <a:gd name="connsiteY293" fmla="*/ 789049 h 1160647"/>
                <a:gd name="connsiteX294" fmla="*/ 1673096 w 3024845"/>
                <a:gd name="connsiteY294" fmla="*/ 789049 h 1160647"/>
                <a:gd name="connsiteX295" fmla="*/ 1673096 w 3024845"/>
                <a:gd name="connsiteY295" fmla="*/ 703796 h 1160647"/>
                <a:gd name="connsiteX296" fmla="*/ 1745104 w 3024845"/>
                <a:gd name="connsiteY296" fmla="*/ 703796 h 1160647"/>
                <a:gd name="connsiteX297" fmla="*/ 1745104 w 3024845"/>
                <a:gd name="connsiteY297" fmla="*/ 782564 h 1160647"/>
                <a:gd name="connsiteX298" fmla="*/ 1747008 w 3024845"/>
                <a:gd name="connsiteY298" fmla="*/ 782564 h 1160647"/>
                <a:gd name="connsiteX299" fmla="*/ 1748250 w 3024845"/>
                <a:gd name="connsiteY299" fmla="*/ 805087 h 1160647"/>
                <a:gd name="connsiteX300" fmla="*/ 1757926 w 3024845"/>
                <a:gd name="connsiteY300" fmla="*/ 805087 h 1160647"/>
                <a:gd name="connsiteX301" fmla="*/ 1759168 w 3024845"/>
                <a:gd name="connsiteY301" fmla="*/ 782564 h 1160647"/>
                <a:gd name="connsiteX302" fmla="*/ 1765248 w 3024845"/>
                <a:gd name="connsiteY302" fmla="*/ 782564 h 1160647"/>
                <a:gd name="connsiteX303" fmla="*/ 1766490 w 3024845"/>
                <a:gd name="connsiteY303" fmla="*/ 805087 h 1160647"/>
                <a:gd name="connsiteX304" fmla="*/ 1817112 w 3024845"/>
                <a:gd name="connsiteY304" fmla="*/ 805087 h 1160647"/>
                <a:gd name="connsiteX305" fmla="*/ 1817112 w 3024845"/>
                <a:gd name="connsiteY305" fmla="*/ 642059 h 1160647"/>
                <a:gd name="connsiteX306" fmla="*/ 2014439 w 3024845"/>
                <a:gd name="connsiteY306" fmla="*/ 642059 h 1160647"/>
                <a:gd name="connsiteX307" fmla="*/ 2014439 w 3024845"/>
                <a:gd name="connsiteY307" fmla="*/ 805087 h 1160647"/>
                <a:gd name="connsiteX308" fmla="*/ 2033136 w 3024845"/>
                <a:gd name="connsiteY308" fmla="*/ 805087 h 1160647"/>
                <a:gd name="connsiteX309" fmla="*/ 2033136 w 3024845"/>
                <a:gd name="connsiteY309" fmla="*/ 722394 h 1160647"/>
                <a:gd name="connsiteX310" fmla="*/ 2128256 w 3024845"/>
                <a:gd name="connsiteY310" fmla="*/ 722394 h 1160647"/>
                <a:gd name="connsiteX311" fmla="*/ 2140186 w 3024845"/>
                <a:gd name="connsiteY311" fmla="*/ 404253 h 1160647"/>
                <a:gd name="connsiteX312" fmla="*/ 2128026 w 3024845"/>
                <a:gd name="connsiteY312" fmla="*/ 382635 h 1160647"/>
                <a:gd name="connsiteX313" fmla="*/ 2121946 w 3024845"/>
                <a:gd name="connsiteY313" fmla="*/ 378311 h 1160647"/>
                <a:gd name="connsiteX314" fmla="*/ 2130053 w 3024845"/>
                <a:gd name="connsiteY314" fmla="*/ 354532 h 1160647"/>
                <a:gd name="connsiteX315" fmla="*/ 2130053 w 3024845"/>
                <a:gd name="connsiteY315" fmla="*/ 337238 h 1160647"/>
                <a:gd name="connsiteX316" fmla="*/ 2144240 w 3024845"/>
                <a:gd name="connsiteY316" fmla="*/ 337238 h 1160647"/>
                <a:gd name="connsiteX317" fmla="*/ 2144240 w 3024845"/>
                <a:gd name="connsiteY317" fmla="*/ 315620 h 1160647"/>
                <a:gd name="connsiteX318" fmla="*/ 2146266 w 3024845"/>
                <a:gd name="connsiteY318" fmla="*/ 311296 h 1160647"/>
                <a:gd name="connsiteX319" fmla="*/ 2146266 w 3024845"/>
                <a:gd name="connsiteY319" fmla="*/ 233472 h 1160647"/>
                <a:gd name="connsiteX320" fmla="*/ 2144240 w 3024845"/>
                <a:gd name="connsiteY320" fmla="*/ 226987 h 1160647"/>
                <a:gd name="connsiteX321" fmla="*/ 2150320 w 3024845"/>
                <a:gd name="connsiteY321" fmla="*/ 220501 h 1160647"/>
                <a:gd name="connsiteX322" fmla="*/ 2150320 w 3024845"/>
                <a:gd name="connsiteY322" fmla="*/ 162133 h 1160647"/>
                <a:gd name="connsiteX323" fmla="*/ 2152346 w 3024845"/>
                <a:gd name="connsiteY323" fmla="*/ 157810 h 1160647"/>
                <a:gd name="connsiteX324" fmla="*/ 2152346 w 3024845"/>
                <a:gd name="connsiteY324" fmla="*/ 101604 h 1160647"/>
                <a:gd name="connsiteX325" fmla="*/ 2154373 w 3024845"/>
                <a:gd name="connsiteY325" fmla="*/ 82148 h 1160647"/>
                <a:gd name="connsiteX326" fmla="*/ 2158427 w 3024845"/>
                <a:gd name="connsiteY326" fmla="*/ 99442 h 1160647"/>
                <a:gd name="connsiteX327" fmla="*/ 2160453 w 3024845"/>
                <a:gd name="connsiteY327" fmla="*/ 157810 h 1160647"/>
                <a:gd name="connsiteX328" fmla="*/ 2162480 w 3024845"/>
                <a:gd name="connsiteY328" fmla="*/ 220501 h 1160647"/>
                <a:gd name="connsiteX329" fmla="*/ 2168560 w 3024845"/>
                <a:gd name="connsiteY329" fmla="*/ 226987 h 1160647"/>
                <a:gd name="connsiteX330" fmla="*/ 2166533 w 3024845"/>
                <a:gd name="connsiteY330" fmla="*/ 233472 h 1160647"/>
                <a:gd name="connsiteX331" fmla="*/ 2166533 w 3024845"/>
                <a:gd name="connsiteY331" fmla="*/ 311296 h 1160647"/>
                <a:gd name="connsiteX332" fmla="*/ 2168560 w 3024845"/>
                <a:gd name="connsiteY332" fmla="*/ 315620 h 1160647"/>
                <a:gd name="connsiteX333" fmla="*/ 2168560 w 3024845"/>
                <a:gd name="connsiteY333" fmla="*/ 337238 h 1160647"/>
                <a:gd name="connsiteX334" fmla="*/ 2182747 w 3024845"/>
                <a:gd name="connsiteY334" fmla="*/ 337238 h 1160647"/>
                <a:gd name="connsiteX335" fmla="*/ 2182747 w 3024845"/>
                <a:gd name="connsiteY335" fmla="*/ 354532 h 1160647"/>
                <a:gd name="connsiteX336" fmla="*/ 2190854 w 3024845"/>
                <a:gd name="connsiteY336" fmla="*/ 378311 h 1160647"/>
                <a:gd name="connsiteX337" fmla="*/ 2184774 w 3024845"/>
                <a:gd name="connsiteY337" fmla="*/ 382635 h 1160647"/>
                <a:gd name="connsiteX338" fmla="*/ 2172613 w 3024845"/>
                <a:gd name="connsiteY338" fmla="*/ 404253 h 1160647"/>
                <a:gd name="connsiteX339" fmla="*/ 2180720 w 3024845"/>
                <a:gd name="connsiteY339" fmla="*/ 657181 h 1160647"/>
                <a:gd name="connsiteX340" fmla="*/ 2245574 w 3024845"/>
                <a:gd name="connsiteY340" fmla="*/ 657181 h 1160647"/>
                <a:gd name="connsiteX341" fmla="*/ 2245574 w 3024845"/>
                <a:gd name="connsiteY341" fmla="*/ 732843 h 1160647"/>
                <a:gd name="connsiteX342" fmla="*/ 2253681 w 3024845"/>
                <a:gd name="connsiteY342" fmla="*/ 732843 h 1160647"/>
                <a:gd name="connsiteX343" fmla="*/ 2255708 w 3024845"/>
                <a:gd name="connsiteY343" fmla="*/ 726358 h 1160647"/>
                <a:gd name="connsiteX344" fmla="*/ 2261788 w 3024845"/>
                <a:gd name="connsiteY344" fmla="*/ 726358 h 1160647"/>
                <a:gd name="connsiteX345" fmla="*/ 2263815 w 3024845"/>
                <a:gd name="connsiteY345" fmla="*/ 735005 h 1160647"/>
                <a:gd name="connsiteX346" fmla="*/ 2275975 w 3024845"/>
                <a:gd name="connsiteY346" fmla="*/ 735005 h 1160647"/>
                <a:gd name="connsiteX347" fmla="*/ 2275975 w 3024845"/>
                <a:gd name="connsiteY347" fmla="*/ 728519 h 1160647"/>
                <a:gd name="connsiteX348" fmla="*/ 2298268 w 3024845"/>
                <a:gd name="connsiteY348" fmla="*/ 728519 h 1160647"/>
                <a:gd name="connsiteX349" fmla="*/ 2298268 w 3024845"/>
                <a:gd name="connsiteY349" fmla="*/ 735005 h 1160647"/>
                <a:gd name="connsiteX350" fmla="*/ 2318535 w 3024845"/>
                <a:gd name="connsiteY350" fmla="*/ 735005 h 1160647"/>
                <a:gd name="connsiteX351" fmla="*/ 2318535 w 3024845"/>
                <a:gd name="connsiteY351" fmla="*/ 780402 h 1160647"/>
                <a:gd name="connsiteX352" fmla="*/ 2332722 w 3024845"/>
                <a:gd name="connsiteY352" fmla="*/ 780402 h 1160647"/>
                <a:gd name="connsiteX353" fmla="*/ 2332722 w 3024845"/>
                <a:gd name="connsiteY353" fmla="*/ 767431 h 1160647"/>
                <a:gd name="connsiteX354" fmla="*/ 2348936 w 3024845"/>
                <a:gd name="connsiteY354" fmla="*/ 767431 h 1160647"/>
                <a:gd name="connsiteX355" fmla="*/ 2348936 w 3024845"/>
                <a:gd name="connsiteY355" fmla="*/ 588004 h 1160647"/>
                <a:gd name="connsiteX356" fmla="*/ 2355016 w 3024845"/>
                <a:gd name="connsiteY356" fmla="*/ 581518 h 1160647"/>
                <a:gd name="connsiteX357" fmla="*/ 2427977 w 3024845"/>
                <a:gd name="connsiteY357" fmla="*/ 581518 h 1160647"/>
                <a:gd name="connsiteX358" fmla="*/ 2427977 w 3024845"/>
                <a:gd name="connsiteY358" fmla="*/ 590166 h 1160647"/>
                <a:gd name="connsiteX359" fmla="*/ 2438110 w 3024845"/>
                <a:gd name="connsiteY359" fmla="*/ 590166 h 1160647"/>
                <a:gd name="connsiteX360" fmla="*/ 2438110 w 3024845"/>
                <a:gd name="connsiteY360" fmla="*/ 704740 h 1160647"/>
                <a:gd name="connsiteX361" fmla="*/ 2460404 w 3024845"/>
                <a:gd name="connsiteY361" fmla="*/ 704740 h 1160647"/>
                <a:gd name="connsiteX362" fmla="*/ 2460404 w 3024845"/>
                <a:gd name="connsiteY362" fmla="*/ 637725 h 1160647"/>
                <a:gd name="connsiteX363" fmla="*/ 2486751 w 3024845"/>
                <a:gd name="connsiteY363" fmla="*/ 637725 h 1160647"/>
                <a:gd name="connsiteX364" fmla="*/ 2490804 w 3024845"/>
                <a:gd name="connsiteY364" fmla="*/ 633401 h 1160647"/>
                <a:gd name="connsiteX365" fmla="*/ 2498911 w 3024845"/>
                <a:gd name="connsiteY365" fmla="*/ 633401 h 1160647"/>
                <a:gd name="connsiteX366" fmla="*/ 2502964 w 3024845"/>
                <a:gd name="connsiteY366" fmla="*/ 637725 h 1160647"/>
                <a:gd name="connsiteX367" fmla="*/ 2525258 w 3024845"/>
                <a:gd name="connsiteY367" fmla="*/ 637725 h 1160647"/>
                <a:gd name="connsiteX368" fmla="*/ 2525258 w 3024845"/>
                <a:gd name="connsiteY368" fmla="*/ 520989 h 1160647"/>
                <a:gd name="connsiteX369" fmla="*/ 2582005 w 3024845"/>
                <a:gd name="connsiteY369" fmla="*/ 510180 h 1160647"/>
                <a:gd name="connsiteX370" fmla="*/ 2582005 w 3024845"/>
                <a:gd name="connsiteY370" fmla="*/ 511261 h 1160647"/>
                <a:gd name="connsiteX371" fmla="*/ 2582005 w 3024845"/>
                <a:gd name="connsiteY371" fmla="*/ 518827 h 1160647"/>
                <a:gd name="connsiteX372" fmla="*/ 2608352 w 3024845"/>
                <a:gd name="connsiteY372" fmla="*/ 518827 h 1160647"/>
                <a:gd name="connsiteX373" fmla="*/ 2608352 w 3024845"/>
                <a:gd name="connsiteY373" fmla="*/ 773917 h 1160647"/>
                <a:gd name="connsiteX374" fmla="*/ 2630646 w 3024845"/>
                <a:gd name="connsiteY374" fmla="*/ 773917 h 1160647"/>
                <a:gd name="connsiteX375" fmla="*/ 2630646 w 3024845"/>
                <a:gd name="connsiteY375" fmla="*/ 769593 h 1160647"/>
                <a:gd name="connsiteX376" fmla="*/ 2642806 w 3024845"/>
                <a:gd name="connsiteY376" fmla="*/ 769593 h 1160647"/>
                <a:gd name="connsiteX377" fmla="*/ 2642806 w 3024845"/>
                <a:gd name="connsiteY377" fmla="*/ 773917 h 1160647"/>
                <a:gd name="connsiteX378" fmla="*/ 2667126 w 3024845"/>
                <a:gd name="connsiteY378" fmla="*/ 773917 h 1160647"/>
                <a:gd name="connsiteX379" fmla="*/ 2667126 w 3024845"/>
                <a:gd name="connsiteY379" fmla="*/ 760946 h 1160647"/>
                <a:gd name="connsiteX380" fmla="*/ 2695500 w 3024845"/>
                <a:gd name="connsiteY380" fmla="*/ 760946 h 1160647"/>
                <a:gd name="connsiteX381" fmla="*/ 2707660 w 3024845"/>
                <a:gd name="connsiteY381" fmla="*/ 756622 h 1160647"/>
                <a:gd name="connsiteX382" fmla="*/ 2727927 w 3024845"/>
                <a:gd name="connsiteY382" fmla="*/ 760946 h 1160647"/>
                <a:gd name="connsiteX383" fmla="*/ 2727927 w 3024845"/>
                <a:gd name="connsiteY383" fmla="*/ 743652 h 1160647"/>
                <a:gd name="connsiteX384" fmla="*/ 2736034 w 3024845"/>
                <a:gd name="connsiteY384" fmla="*/ 743652 h 1160647"/>
                <a:gd name="connsiteX385" fmla="*/ 2736034 w 3024845"/>
                <a:gd name="connsiteY385" fmla="*/ 730681 h 1160647"/>
                <a:gd name="connsiteX386" fmla="*/ 2792781 w 3024845"/>
                <a:gd name="connsiteY386" fmla="*/ 730681 h 1160647"/>
                <a:gd name="connsiteX387" fmla="*/ 2792781 w 3024845"/>
                <a:gd name="connsiteY387" fmla="*/ 700416 h 1160647"/>
                <a:gd name="connsiteX388" fmla="*/ 2811021 w 3024845"/>
                <a:gd name="connsiteY388" fmla="*/ 700416 h 1160647"/>
                <a:gd name="connsiteX389" fmla="*/ 2811021 w 3024845"/>
                <a:gd name="connsiteY389" fmla="*/ 693931 h 1160647"/>
                <a:gd name="connsiteX390" fmla="*/ 2823181 w 3024845"/>
                <a:gd name="connsiteY390" fmla="*/ 693931 h 1160647"/>
                <a:gd name="connsiteX391" fmla="*/ 2823181 w 3024845"/>
                <a:gd name="connsiteY391" fmla="*/ 700416 h 1160647"/>
                <a:gd name="connsiteX392" fmla="*/ 2839395 w 3024845"/>
                <a:gd name="connsiteY392" fmla="*/ 700416 h 1160647"/>
                <a:gd name="connsiteX393" fmla="*/ 2839395 w 3024845"/>
                <a:gd name="connsiteY393" fmla="*/ 750137 h 1160647"/>
                <a:gd name="connsiteX394" fmla="*/ 2871822 w 3024845"/>
                <a:gd name="connsiteY394" fmla="*/ 750137 h 1160647"/>
                <a:gd name="connsiteX395" fmla="*/ 2871822 w 3024845"/>
                <a:gd name="connsiteY395" fmla="*/ 724196 h 1160647"/>
                <a:gd name="connsiteX396" fmla="*/ 2910329 w 3024845"/>
                <a:gd name="connsiteY396" fmla="*/ 724196 h 1160647"/>
                <a:gd name="connsiteX397" fmla="*/ 2910329 w 3024845"/>
                <a:gd name="connsiteY397" fmla="*/ 693931 h 1160647"/>
                <a:gd name="connsiteX398" fmla="*/ 2958970 w 3024845"/>
                <a:gd name="connsiteY398" fmla="*/ 693931 h 1160647"/>
                <a:gd name="connsiteX399" fmla="*/ 2958970 w 3024845"/>
                <a:gd name="connsiteY399" fmla="*/ 805087 h 1160647"/>
                <a:gd name="connsiteX400" fmla="*/ 2958970 w 3024845"/>
                <a:gd name="connsiteY400" fmla="*/ 818866 h 1160647"/>
                <a:gd name="connsiteX401" fmla="*/ 3024845 w 3024845"/>
                <a:gd name="connsiteY401" fmla="*/ 818866 h 1160647"/>
                <a:gd name="connsiteX402" fmla="*/ 3024845 w 3024845"/>
                <a:gd name="connsiteY402" fmla="*/ 1160647 h 1160647"/>
                <a:gd name="connsiteX403" fmla="*/ 2054 w 3024845"/>
                <a:gd name="connsiteY403" fmla="*/ 1158314 h 1160647"/>
                <a:gd name="connsiteX404" fmla="*/ 0 w 3024845"/>
                <a:gd name="connsiteY404" fmla="*/ 724196 h 1160647"/>
                <a:gd name="connsiteX405" fmla="*/ 20267 w 3024845"/>
                <a:gd name="connsiteY405" fmla="*/ 724196 h 1160647"/>
                <a:gd name="connsiteX406" fmla="*/ 20774 w 3024845"/>
                <a:gd name="connsiteY406" fmla="*/ 723115 h 1160647"/>
                <a:gd name="connsiteX407" fmla="*/ 24320 w 3024845"/>
                <a:gd name="connsiteY407" fmla="*/ 715549 h 1160647"/>
                <a:gd name="connsiteX408" fmla="*/ 26094 w 3024845"/>
                <a:gd name="connsiteY408" fmla="*/ 715819 h 1160647"/>
                <a:gd name="connsiteX409" fmla="*/ 38507 w 3024845"/>
                <a:gd name="connsiteY409" fmla="*/ 717710 h 1160647"/>
                <a:gd name="connsiteX410" fmla="*/ 39014 w 3024845"/>
                <a:gd name="connsiteY410" fmla="*/ 719062 h 1160647"/>
                <a:gd name="connsiteX411" fmla="*/ 42560 w 3024845"/>
                <a:gd name="connsiteY411" fmla="*/ 728519 h 1160647"/>
                <a:gd name="connsiteX412" fmla="*/ 68907 w 3024845"/>
                <a:gd name="connsiteY412" fmla="*/ 730681 h 1160647"/>
                <a:gd name="connsiteX413" fmla="*/ 68907 w 3024845"/>
                <a:gd name="connsiteY413" fmla="*/ 607460 h 1160647"/>
                <a:gd name="connsiteX414" fmla="*/ 70934 w 3024845"/>
                <a:gd name="connsiteY414" fmla="*/ 607460 h 1160647"/>
                <a:gd name="connsiteX415" fmla="*/ 85121 w 3024845"/>
                <a:gd name="connsiteY415" fmla="*/ 607460 h 1160647"/>
                <a:gd name="connsiteX416" fmla="*/ 85121 w 3024845"/>
                <a:gd name="connsiteY416" fmla="*/ 471268 h 1160647"/>
                <a:gd name="connsiteX417" fmla="*/ 86894 w 3024845"/>
                <a:gd name="connsiteY417" fmla="*/ 471268 h 1160647"/>
                <a:gd name="connsiteX418" fmla="*/ 99308 w 3024845"/>
                <a:gd name="connsiteY418" fmla="*/ 471268 h 1160647"/>
                <a:gd name="connsiteX419" fmla="*/ 99308 w 3024845"/>
                <a:gd name="connsiteY419" fmla="*/ 356694 h 1160647"/>
                <a:gd name="connsiteX420" fmla="*/ 103361 w 3024845"/>
                <a:gd name="connsiteY420" fmla="*/ 328590 h 1160647"/>
                <a:gd name="connsiteX421" fmla="*/ 105388 w 3024845"/>
                <a:gd name="connsiteY421" fmla="*/ 328590 h 1160647"/>
                <a:gd name="connsiteX422" fmla="*/ 119575 w 3024845"/>
                <a:gd name="connsiteY422" fmla="*/ 328590 h 1160647"/>
                <a:gd name="connsiteX423" fmla="*/ 156055 w 3024845"/>
                <a:gd name="connsiteY423" fmla="*/ 246443 h 1160647"/>
                <a:gd name="connsiteX424" fmla="*/ 160109 w 3024845"/>
                <a:gd name="connsiteY424" fmla="*/ 0 h 1160647"/>
                <a:gd name="connsiteX0" fmla="*/ 160109 w 3024845"/>
                <a:gd name="connsiteY0" fmla="*/ 0 h 1160647"/>
                <a:gd name="connsiteX1" fmla="*/ 162135 w 3024845"/>
                <a:gd name="connsiteY1" fmla="*/ 246443 h 1160647"/>
                <a:gd name="connsiteX2" fmla="*/ 200642 w 3024845"/>
                <a:gd name="connsiteY2" fmla="*/ 326429 h 1160647"/>
                <a:gd name="connsiteX3" fmla="*/ 202669 w 3024845"/>
                <a:gd name="connsiteY3" fmla="*/ 326429 h 1160647"/>
                <a:gd name="connsiteX4" fmla="*/ 216856 w 3024845"/>
                <a:gd name="connsiteY4" fmla="*/ 326429 h 1160647"/>
                <a:gd name="connsiteX5" fmla="*/ 216856 w 3024845"/>
                <a:gd name="connsiteY5" fmla="*/ 350208 h 1160647"/>
                <a:gd name="connsiteX6" fmla="*/ 217363 w 3024845"/>
                <a:gd name="connsiteY6" fmla="*/ 351019 h 1160647"/>
                <a:gd name="connsiteX7" fmla="*/ 220909 w 3024845"/>
                <a:gd name="connsiteY7" fmla="*/ 356694 h 1160647"/>
                <a:gd name="connsiteX8" fmla="*/ 220909 w 3024845"/>
                <a:gd name="connsiteY8" fmla="*/ 471268 h 1160647"/>
                <a:gd name="connsiteX9" fmla="*/ 223189 w 3024845"/>
                <a:gd name="connsiteY9" fmla="*/ 471268 h 1160647"/>
                <a:gd name="connsiteX10" fmla="*/ 239150 w 3024845"/>
                <a:gd name="connsiteY10" fmla="*/ 471268 h 1160647"/>
                <a:gd name="connsiteX11" fmla="*/ 239150 w 3024845"/>
                <a:gd name="connsiteY11" fmla="*/ 611783 h 1160647"/>
                <a:gd name="connsiteX12" fmla="*/ 240670 w 3024845"/>
                <a:gd name="connsiteY12" fmla="*/ 611513 h 1160647"/>
                <a:gd name="connsiteX13" fmla="*/ 251310 w 3024845"/>
                <a:gd name="connsiteY13" fmla="*/ 609622 h 1160647"/>
                <a:gd name="connsiteX14" fmla="*/ 249283 w 3024845"/>
                <a:gd name="connsiteY14" fmla="*/ 698254 h 1160647"/>
                <a:gd name="connsiteX15" fmla="*/ 250803 w 3024845"/>
                <a:gd name="connsiteY15" fmla="*/ 698525 h 1160647"/>
                <a:gd name="connsiteX16" fmla="*/ 261443 w 3024845"/>
                <a:gd name="connsiteY16" fmla="*/ 700416 h 1160647"/>
                <a:gd name="connsiteX17" fmla="*/ 261696 w 3024845"/>
                <a:gd name="connsiteY17" fmla="*/ 701227 h 1160647"/>
                <a:gd name="connsiteX18" fmla="*/ 263470 w 3024845"/>
                <a:gd name="connsiteY18" fmla="*/ 706902 h 1160647"/>
                <a:gd name="connsiteX19" fmla="*/ 264230 w 3024845"/>
                <a:gd name="connsiteY19" fmla="*/ 704470 h 1160647"/>
                <a:gd name="connsiteX20" fmla="*/ 269550 w 3024845"/>
                <a:gd name="connsiteY20" fmla="*/ 687446 h 1160647"/>
                <a:gd name="connsiteX21" fmla="*/ 271323 w 3024845"/>
                <a:gd name="connsiteY21" fmla="*/ 687446 h 1160647"/>
                <a:gd name="connsiteX22" fmla="*/ 283737 w 3024845"/>
                <a:gd name="connsiteY22" fmla="*/ 687446 h 1160647"/>
                <a:gd name="connsiteX23" fmla="*/ 283737 w 3024845"/>
                <a:gd name="connsiteY23" fmla="*/ 719872 h 1160647"/>
                <a:gd name="connsiteX24" fmla="*/ 284750 w 3024845"/>
                <a:gd name="connsiteY24" fmla="*/ 720413 h 1160647"/>
                <a:gd name="connsiteX25" fmla="*/ 291844 w 3024845"/>
                <a:gd name="connsiteY25" fmla="*/ 724196 h 1160647"/>
                <a:gd name="connsiteX26" fmla="*/ 291844 w 3024845"/>
                <a:gd name="connsiteY26" fmla="*/ 725547 h 1160647"/>
                <a:gd name="connsiteX27" fmla="*/ 291844 w 3024845"/>
                <a:gd name="connsiteY27" fmla="*/ 735005 h 1160647"/>
                <a:gd name="connsiteX28" fmla="*/ 336431 w 3024845"/>
                <a:gd name="connsiteY28" fmla="*/ 735005 h 1160647"/>
                <a:gd name="connsiteX29" fmla="*/ 336431 w 3024845"/>
                <a:gd name="connsiteY29" fmla="*/ 736086 h 1160647"/>
                <a:gd name="connsiteX30" fmla="*/ 336431 w 3024845"/>
                <a:gd name="connsiteY30" fmla="*/ 743652 h 1160647"/>
                <a:gd name="connsiteX31" fmla="*/ 338457 w 3024845"/>
                <a:gd name="connsiteY31" fmla="*/ 743652 h 1160647"/>
                <a:gd name="connsiteX32" fmla="*/ 352644 w 3024845"/>
                <a:gd name="connsiteY32" fmla="*/ 743652 h 1160647"/>
                <a:gd name="connsiteX33" fmla="*/ 352644 w 3024845"/>
                <a:gd name="connsiteY33" fmla="*/ 713387 h 1160647"/>
                <a:gd name="connsiteX34" fmla="*/ 397231 w 3024845"/>
                <a:gd name="connsiteY34" fmla="*/ 713387 h 1160647"/>
                <a:gd name="connsiteX35" fmla="*/ 397231 w 3024845"/>
                <a:gd name="connsiteY35" fmla="*/ 712036 h 1160647"/>
                <a:gd name="connsiteX36" fmla="*/ 397231 w 3024845"/>
                <a:gd name="connsiteY36" fmla="*/ 702578 h 1160647"/>
                <a:gd name="connsiteX37" fmla="*/ 398245 w 3024845"/>
                <a:gd name="connsiteY37" fmla="*/ 702578 h 1160647"/>
                <a:gd name="connsiteX38" fmla="*/ 405338 w 3024845"/>
                <a:gd name="connsiteY38" fmla="*/ 702578 h 1160647"/>
                <a:gd name="connsiteX39" fmla="*/ 405338 w 3024845"/>
                <a:gd name="connsiteY39" fmla="*/ 700687 h 1160647"/>
                <a:gd name="connsiteX40" fmla="*/ 405338 w 3024845"/>
                <a:gd name="connsiteY40" fmla="*/ 687446 h 1160647"/>
                <a:gd name="connsiteX41" fmla="*/ 406098 w 3024845"/>
                <a:gd name="connsiteY41" fmla="*/ 687446 h 1160647"/>
                <a:gd name="connsiteX42" fmla="*/ 411418 w 3024845"/>
                <a:gd name="connsiteY42" fmla="*/ 687446 h 1160647"/>
                <a:gd name="connsiteX43" fmla="*/ 411418 w 3024845"/>
                <a:gd name="connsiteY43" fmla="*/ 686365 h 1160647"/>
                <a:gd name="connsiteX44" fmla="*/ 411418 w 3024845"/>
                <a:gd name="connsiteY44" fmla="*/ 678798 h 1160647"/>
                <a:gd name="connsiteX45" fmla="*/ 413445 w 3024845"/>
                <a:gd name="connsiteY45" fmla="*/ 678798 h 1160647"/>
                <a:gd name="connsiteX46" fmla="*/ 427632 w 3024845"/>
                <a:gd name="connsiteY46" fmla="*/ 678798 h 1160647"/>
                <a:gd name="connsiteX47" fmla="*/ 427632 w 3024845"/>
                <a:gd name="connsiteY47" fmla="*/ 679879 h 1160647"/>
                <a:gd name="connsiteX48" fmla="*/ 427632 w 3024845"/>
                <a:gd name="connsiteY48" fmla="*/ 687446 h 1160647"/>
                <a:gd name="connsiteX49" fmla="*/ 449925 w 3024845"/>
                <a:gd name="connsiteY49" fmla="*/ 687446 h 1160647"/>
                <a:gd name="connsiteX50" fmla="*/ 449925 w 3024845"/>
                <a:gd name="connsiteY50" fmla="*/ 685554 h 1160647"/>
                <a:gd name="connsiteX51" fmla="*/ 449925 w 3024845"/>
                <a:gd name="connsiteY51" fmla="*/ 672313 h 1160647"/>
                <a:gd name="connsiteX52" fmla="*/ 451699 w 3024845"/>
                <a:gd name="connsiteY52" fmla="*/ 672313 h 1160647"/>
                <a:gd name="connsiteX53" fmla="*/ 464112 w 3024845"/>
                <a:gd name="connsiteY53" fmla="*/ 672313 h 1160647"/>
                <a:gd name="connsiteX54" fmla="*/ 464112 w 3024845"/>
                <a:gd name="connsiteY54" fmla="*/ 696093 h 1160647"/>
                <a:gd name="connsiteX55" fmla="*/ 465126 w 3024845"/>
                <a:gd name="connsiteY55" fmla="*/ 696093 h 1160647"/>
                <a:gd name="connsiteX56" fmla="*/ 472219 w 3024845"/>
                <a:gd name="connsiteY56" fmla="*/ 696093 h 1160647"/>
                <a:gd name="connsiteX57" fmla="*/ 472219 w 3024845"/>
                <a:gd name="connsiteY57" fmla="*/ 695012 h 1160647"/>
                <a:gd name="connsiteX58" fmla="*/ 472219 w 3024845"/>
                <a:gd name="connsiteY58" fmla="*/ 687446 h 1160647"/>
                <a:gd name="connsiteX59" fmla="*/ 473992 w 3024845"/>
                <a:gd name="connsiteY59" fmla="*/ 687446 h 1160647"/>
                <a:gd name="connsiteX60" fmla="*/ 486406 w 3024845"/>
                <a:gd name="connsiteY60" fmla="*/ 687446 h 1160647"/>
                <a:gd name="connsiteX61" fmla="*/ 486406 w 3024845"/>
                <a:gd name="connsiteY61" fmla="*/ 713387 h 1160647"/>
                <a:gd name="connsiteX62" fmla="*/ 488433 w 3024845"/>
                <a:gd name="connsiteY62" fmla="*/ 713387 h 1160647"/>
                <a:gd name="connsiteX63" fmla="*/ 502619 w 3024845"/>
                <a:gd name="connsiteY63" fmla="*/ 713387 h 1160647"/>
                <a:gd name="connsiteX64" fmla="*/ 502619 w 3024845"/>
                <a:gd name="connsiteY64" fmla="*/ 715008 h 1160647"/>
                <a:gd name="connsiteX65" fmla="*/ 502619 w 3024845"/>
                <a:gd name="connsiteY65" fmla="*/ 726358 h 1160647"/>
                <a:gd name="connsiteX66" fmla="*/ 503379 w 3024845"/>
                <a:gd name="connsiteY66" fmla="*/ 726358 h 1160647"/>
                <a:gd name="connsiteX67" fmla="*/ 508700 w 3024845"/>
                <a:gd name="connsiteY67" fmla="*/ 726358 h 1160647"/>
                <a:gd name="connsiteX68" fmla="*/ 508700 w 3024845"/>
                <a:gd name="connsiteY68" fmla="*/ 725547 h 1160647"/>
                <a:gd name="connsiteX69" fmla="*/ 508700 w 3024845"/>
                <a:gd name="connsiteY69" fmla="*/ 719872 h 1160647"/>
                <a:gd name="connsiteX70" fmla="*/ 539100 w 3024845"/>
                <a:gd name="connsiteY70" fmla="*/ 719872 h 1160647"/>
                <a:gd name="connsiteX71" fmla="*/ 539100 w 3024845"/>
                <a:gd name="connsiteY71" fmla="*/ 743652 h 1160647"/>
                <a:gd name="connsiteX72" fmla="*/ 540113 w 3024845"/>
                <a:gd name="connsiteY72" fmla="*/ 743652 h 1160647"/>
                <a:gd name="connsiteX73" fmla="*/ 547207 w 3024845"/>
                <a:gd name="connsiteY73" fmla="*/ 743652 h 1160647"/>
                <a:gd name="connsiteX74" fmla="*/ 547207 w 3024845"/>
                <a:gd name="connsiteY74" fmla="*/ 744733 h 1160647"/>
                <a:gd name="connsiteX75" fmla="*/ 547207 w 3024845"/>
                <a:gd name="connsiteY75" fmla="*/ 752299 h 1160647"/>
                <a:gd name="connsiteX76" fmla="*/ 547967 w 3024845"/>
                <a:gd name="connsiteY76" fmla="*/ 752299 h 1160647"/>
                <a:gd name="connsiteX77" fmla="*/ 553287 w 3024845"/>
                <a:gd name="connsiteY77" fmla="*/ 752299 h 1160647"/>
                <a:gd name="connsiteX78" fmla="*/ 553287 w 3024845"/>
                <a:gd name="connsiteY78" fmla="*/ 750137 h 1160647"/>
                <a:gd name="connsiteX79" fmla="*/ 553287 w 3024845"/>
                <a:gd name="connsiteY79" fmla="*/ 735005 h 1160647"/>
                <a:gd name="connsiteX80" fmla="*/ 554300 w 3024845"/>
                <a:gd name="connsiteY80" fmla="*/ 735005 h 1160647"/>
                <a:gd name="connsiteX81" fmla="*/ 561394 w 3024845"/>
                <a:gd name="connsiteY81" fmla="*/ 735005 h 1160647"/>
                <a:gd name="connsiteX82" fmla="*/ 561394 w 3024845"/>
                <a:gd name="connsiteY82" fmla="*/ 736086 h 1160647"/>
                <a:gd name="connsiteX83" fmla="*/ 561394 w 3024845"/>
                <a:gd name="connsiteY83" fmla="*/ 743652 h 1160647"/>
                <a:gd name="connsiteX84" fmla="*/ 566714 w 3024845"/>
                <a:gd name="connsiteY84" fmla="*/ 741659 h 1160647"/>
                <a:gd name="connsiteX85" fmla="*/ 567474 w 3024845"/>
                <a:gd name="connsiteY85" fmla="*/ 740679 h 1160647"/>
                <a:gd name="connsiteX86" fmla="*/ 567474 w 3024845"/>
                <a:gd name="connsiteY86" fmla="*/ 735005 h 1160647"/>
                <a:gd name="connsiteX87" fmla="*/ 605981 w 3024845"/>
                <a:gd name="connsiteY87" fmla="*/ 735005 h 1160647"/>
                <a:gd name="connsiteX88" fmla="*/ 605981 w 3024845"/>
                <a:gd name="connsiteY88" fmla="*/ 758784 h 1160647"/>
                <a:gd name="connsiteX89" fmla="*/ 608007 w 3024845"/>
                <a:gd name="connsiteY89" fmla="*/ 758784 h 1160647"/>
                <a:gd name="connsiteX90" fmla="*/ 622194 w 3024845"/>
                <a:gd name="connsiteY90" fmla="*/ 758784 h 1160647"/>
                <a:gd name="connsiteX91" fmla="*/ 622194 w 3024845"/>
                <a:gd name="connsiteY91" fmla="*/ 759865 h 1160647"/>
                <a:gd name="connsiteX92" fmla="*/ 622194 w 3024845"/>
                <a:gd name="connsiteY92" fmla="*/ 767431 h 1160647"/>
                <a:gd name="connsiteX93" fmla="*/ 623968 w 3024845"/>
                <a:gd name="connsiteY93" fmla="*/ 767431 h 1160647"/>
                <a:gd name="connsiteX94" fmla="*/ 636381 w 3024845"/>
                <a:gd name="connsiteY94" fmla="*/ 767431 h 1160647"/>
                <a:gd name="connsiteX95" fmla="*/ 636381 w 3024845"/>
                <a:gd name="connsiteY95" fmla="*/ 743652 h 1160647"/>
                <a:gd name="connsiteX96" fmla="*/ 637394 w 3024845"/>
                <a:gd name="connsiteY96" fmla="*/ 743652 h 1160647"/>
                <a:gd name="connsiteX97" fmla="*/ 644488 w 3024845"/>
                <a:gd name="connsiteY97" fmla="*/ 743652 h 1160647"/>
                <a:gd name="connsiteX98" fmla="*/ 644488 w 3024845"/>
                <a:gd name="connsiteY98" fmla="*/ 711225 h 1160647"/>
                <a:gd name="connsiteX99" fmla="*/ 645501 w 3024845"/>
                <a:gd name="connsiteY99" fmla="*/ 711225 h 1160647"/>
                <a:gd name="connsiteX100" fmla="*/ 652595 w 3024845"/>
                <a:gd name="connsiteY100" fmla="*/ 711225 h 1160647"/>
                <a:gd name="connsiteX101" fmla="*/ 652595 w 3024845"/>
                <a:gd name="connsiteY101" fmla="*/ 709334 h 1160647"/>
                <a:gd name="connsiteX102" fmla="*/ 652595 w 3024845"/>
                <a:gd name="connsiteY102" fmla="*/ 696093 h 1160647"/>
                <a:gd name="connsiteX103" fmla="*/ 651328 w 3024845"/>
                <a:gd name="connsiteY103" fmla="*/ 694471 h 1160647"/>
                <a:gd name="connsiteX104" fmla="*/ 656648 w 3024845"/>
                <a:gd name="connsiteY104" fmla="*/ 683122 h 1160647"/>
                <a:gd name="connsiteX105" fmla="*/ 664755 w 3024845"/>
                <a:gd name="connsiteY105" fmla="*/ 711225 h 1160647"/>
                <a:gd name="connsiteX106" fmla="*/ 665515 w 3024845"/>
                <a:gd name="connsiteY106" fmla="*/ 711225 h 1160647"/>
                <a:gd name="connsiteX107" fmla="*/ 670835 w 3024845"/>
                <a:gd name="connsiteY107" fmla="*/ 711225 h 1160647"/>
                <a:gd name="connsiteX108" fmla="*/ 670835 w 3024845"/>
                <a:gd name="connsiteY108" fmla="*/ 605298 h 1160647"/>
                <a:gd name="connsiteX109" fmla="*/ 672355 w 3024845"/>
                <a:gd name="connsiteY109" fmla="*/ 605298 h 1160647"/>
                <a:gd name="connsiteX110" fmla="*/ 682995 w 3024845"/>
                <a:gd name="connsiteY110" fmla="*/ 605298 h 1160647"/>
                <a:gd name="connsiteX111" fmla="*/ 682995 w 3024845"/>
                <a:gd name="connsiteY111" fmla="*/ 557739 h 1160647"/>
                <a:gd name="connsiteX112" fmla="*/ 709342 w 3024845"/>
                <a:gd name="connsiteY112" fmla="*/ 557739 h 1160647"/>
                <a:gd name="connsiteX113" fmla="*/ 709342 w 3024845"/>
                <a:gd name="connsiteY113" fmla="*/ 536121 h 1160647"/>
                <a:gd name="connsiteX114" fmla="*/ 743796 w 3024845"/>
                <a:gd name="connsiteY114" fmla="*/ 536121 h 1160647"/>
                <a:gd name="connsiteX115" fmla="*/ 743796 w 3024845"/>
                <a:gd name="connsiteY115" fmla="*/ 538553 h 1160647"/>
                <a:gd name="connsiteX116" fmla="*/ 743796 w 3024845"/>
                <a:gd name="connsiteY116" fmla="*/ 555577 h 1160647"/>
                <a:gd name="connsiteX117" fmla="*/ 746076 w 3024845"/>
                <a:gd name="connsiteY117" fmla="*/ 555577 h 1160647"/>
                <a:gd name="connsiteX118" fmla="*/ 762036 w 3024845"/>
                <a:gd name="connsiteY118" fmla="*/ 555577 h 1160647"/>
                <a:gd name="connsiteX119" fmla="*/ 762036 w 3024845"/>
                <a:gd name="connsiteY119" fmla="*/ 603136 h 1160647"/>
                <a:gd name="connsiteX120" fmla="*/ 763049 w 3024845"/>
                <a:gd name="connsiteY120" fmla="*/ 603136 h 1160647"/>
                <a:gd name="connsiteX121" fmla="*/ 770143 w 3024845"/>
                <a:gd name="connsiteY121" fmla="*/ 603136 h 1160647"/>
                <a:gd name="connsiteX122" fmla="*/ 784330 w 3024845"/>
                <a:gd name="connsiteY122" fmla="*/ 607460 h 1160647"/>
                <a:gd name="connsiteX123" fmla="*/ 784330 w 3024845"/>
                <a:gd name="connsiteY123" fmla="*/ 646372 h 1160647"/>
                <a:gd name="connsiteX124" fmla="*/ 785343 w 3024845"/>
                <a:gd name="connsiteY124" fmla="*/ 646372 h 1160647"/>
                <a:gd name="connsiteX125" fmla="*/ 792436 w 3024845"/>
                <a:gd name="connsiteY125" fmla="*/ 646372 h 1160647"/>
                <a:gd name="connsiteX126" fmla="*/ 792436 w 3024845"/>
                <a:gd name="connsiteY126" fmla="*/ 647993 h 1160647"/>
                <a:gd name="connsiteX127" fmla="*/ 792436 w 3024845"/>
                <a:gd name="connsiteY127" fmla="*/ 659342 h 1160647"/>
                <a:gd name="connsiteX128" fmla="*/ 794463 w 3024845"/>
                <a:gd name="connsiteY128" fmla="*/ 659342 h 1160647"/>
                <a:gd name="connsiteX129" fmla="*/ 808650 w 3024845"/>
                <a:gd name="connsiteY129" fmla="*/ 659342 h 1160647"/>
                <a:gd name="connsiteX130" fmla="*/ 814730 w 3024845"/>
                <a:gd name="connsiteY130" fmla="*/ 665828 h 1160647"/>
                <a:gd name="connsiteX131" fmla="*/ 814730 w 3024845"/>
                <a:gd name="connsiteY131" fmla="*/ 687446 h 1160647"/>
                <a:gd name="connsiteX132" fmla="*/ 817010 w 3024845"/>
                <a:gd name="connsiteY132" fmla="*/ 687446 h 1160647"/>
                <a:gd name="connsiteX133" fmla="*/ 832970 w 3024845"/>
                <a:gd name="connsiteY133" fmla="*/ 687446 h 1160647"/>
                <a:gd name="connsiteX134" fmla="*/ 832970 w 3024845"/>
                <a:gd name="connsiteY134" fmla="*/ 688526 h 1160647"/>
                <a:gd name="connsiteX135" fmla="*/ 832970 w 3024845"/>
                <a:gd name="connsiteY135" fmla="*/ 696093 h 1160647"/>
                <a:gd name="connsiteX136" fmla="*/ 834237 w 3024845"/>
                <a:gd name="connsiteY136" fmla="*/ 696093 h 1160647"/>
                <a:gd name="connsiteX137" fmla="*/ 843104 w 3024845"/>
                <a:gd name="connsiteY137" fmla="*/ 696093 h 1160647"/>
                <a:gd name="connsiteX138" fmla="*/ 843104 w 3024845"/>
                <a:gd name="connsiteY138" fmla="*/ 698254 h 1160647"/>
                <a:gd name="connsiteX139" fmla="*/ 843104 w 3024845"/>
                <a:gd name="connsiteY139" fmla="*/ 713387 h 1160647"/>
                <a:gd name="connsiteX140" fmla="*/ 847157 w 3024845"/>
                <a:gd name="connsiteY140" fmla="*/ 711495 h 1160647"/>
                <a:gd name="connsiteX141" fmla="*/ 847157 w 3024845"/>
                <a:gd name="connsiteY141" fmla="*/ 698254 h 1160647"/>
                <a:gd name="connsiteX142" fmla="*/ 848170 w 3024845"/>
                <a:gd name="connsiteY142" fmla="*/ 698254 h 1160647"/>
                <a:gd name="connsiteX143" fmla="*/ 855264 w 3024845"/>
                <a:gd name="connsiteY143" fmla="*/ 698254 h 1160647"/>
                <a:gd name="connsiteX144" fmla="*/ 855264 w 3024845"/>
                <a:gd name="connsiteY144" fmla="*/ 699876 h 1160647"/>
                <a:gd name="connsiteX145" fmla="*/ 855264 w 3024845"/>
                <a:gd name="connsiteY145" fmla="*/ 711225 h 1160647"/>
                <a:gd name="connsiteX146" fmla="*/ 856024 w 3024845"/>
                <a:gd name="connsiteY146" fmla="*/ 711225 h 1160647"/>
                <a:gd name="connsiteX147" fmla="*/ 861344 w 3024845"/>
                <a:gd name="connsiteY147" fmla="*/ 711225 h 1160647"/>
                <a:gd name="connsiteX148" fmla="*/ 909984 w 3024845"/>
                <a:gd name="connsiteY148" fmla="*/ 706902 h 1160647"/>
                <a:gd name="connsiteX149" fmla="*/ 909984 w 3024845"/>
                <a:gd name="connsiteY149" fmla="*/ 708253 h 1160647"/>
                <a:gd name="connsiteX150" fmla="*/ 909984 w 3024845"/>
                <a:gd name="connsiteY150" fmla="*/ 717710 h 1160647"/>
                <a:gd name="connsiteX151" fmla="*/ 910744 w 3024845"/>
                <a:gd name="connsiteY151" fmla="*/ 717710 h 1160647"/>
                <a:gd name="connsiteX152" fmla="*/ 916065 w 3024845"/>
                <a:gd name="connsiteY152" fmla="*/ 717710 h 1160647"/>
                <a:gd name="connsiteX153" fmla="*/ 916065 w 3024845"/>
                <a:gd name="connsiteY153" fmla="*/ 719872 h 1160647"/>
                <a:gd name="connsiteX154" fmla="*/ 916065 w 3024845"/>
                <a:gd name="connsiteY154" fmla="*/ 735005 h 1160647"/>
                <a:gd name="connsiteX155" fmla="*/ 918091 w 3024845"/>
                <a:gd name="connsiteY155" fmla="*/ 733654 h 1160647"/>
                <a:gd name="connsiteX156" fmla="*/ 932278 w 3024845"/>
                <a:gd name="connsiteY156" fmla="*/ 724196 h 1160647"/>
                <a:gd name="connsiteX157" fmla="*/ 938358 w 3024845"/>
                <a:gd name="connsiteY157" fmla="*/ 683122 h 1160647"/>
                <a:gd name="connsiteX158" fmla="*/ 939118 w 3024845"/>
                <a:gd name="connsiteY158" fmla="*/ 682852 h 1160647"/>
                <a:gd name="connsiteX159" fmla="*/ 944438 w 3024845"/>
                <a:gd name="connsiteY159" fmla="*/ 680960 h 1160647"/>
                <a:gd name="connsiteX160" fmla="*/ 946465 w 3024845"/>
                <a:gd name="connsiteY160" fmla="*/ 611783 h 1160647"/>
                <a:gd name="connsiteX161" fmla="*/ 948492 w 3024845"/>
                <a:gd name="connsiteY161" fmla="*/ 680960 h 1160647"/>
                <a:gd name="connsiteX162" fmla="*/ 949252 w 3024845"/>
                <a:gd name="connsiteY162" fmla="*/ 681230 h 1160647"/>
                <a:gd name="connsiteX163" fmla="*/ 954572 w 3024845"/>
                <a:gd name="connsiteY163" fmla="*/ 683122 h 1160647"/>
                <a:gd name="connsiteX164" fmla="*/ 954572 w 3024845"/>
                <a:gd name="connsiteY164" fmla="*/ 596651 h 1160647"/>
                <a:gd name="connsiteX165" fmla="*/ 958625 w 3024845"/>
                <a:gd name="connsiteY165" fmla="*/ 564224 h 1160647"/>
                <a:gd name="connsiteX166" fmla="*/ 997132 w 3024845"/>
                <a:gd name="connsiteY166" fmla="*/ 564224 h 1160647"/>
                <a:gd name="connsiteX167" fmla="*/ 997132 w 3024845"/>
                <a:gd name="connsiteY167" fmla="*/ 596651 h 1160647"/>
                <a:gd name="connsiteX168" fmla="*/ 997892 w 3024845"/>
                <a:gd name="connsiteY168" fmla="*/ 596651 h 1160647"/>
                <a:gd name="connsiteX169" fmla="*/ 1003212 w 3024845"/>
                <a:gd name="connsiteY169" fmla="*/ 596651 h 1160647"/>
                <a:gd name="connsiteX170" fmla="*/ 1003212 w 3024845"/>
                <a:gd name="connsiteY170" fmla="*/ 514503 h 1160647"/>
                <a:gd name="connsiteX171" fmla="*/ 1004986 w 3024845"/>
                <a:gd name="connsiteY171" fmla="*/ 514503 h 1160647"/>
                <a:gd name="connsiteX172" fmla="*/ 1017399 w 3024845"/>
                <a:gd name="connsiteY172" fmla="*/ 514503 h 1160647"/>
                <a:gd name="connsiteX173" fmla="*/ 1017399 w 3024845"/>
                <a:gd name="connsiteY173" fmla="*/ 512612 h 1160647"/>
                <a:gd name="connsiteX174" fmla="*/ 1017399 w 3024845"/>
                <a:gd name="connsiteY174" fmla="*/ 499371 h 1160647"/>
                <a:gd name="connsiteX175" fmla="*/ 1039693 w 3024845"/>
                <a:gd name="connsiteY175" fmla="*/ 499371 h 1160647"/>
                <a:gd name="connsiteX176" fmla="*/ 1039693 w 3024845"/>
                <a:gd name="connsiteY176" fmla="*/ 498290 h 1160647"/>
                <a:gd name="connsiteX177" fmla="*/ 1039693 w 3024845"/>
                <a:gd name="connsiteY177" fmla="*/ 490724 h 1160647"/>
                <a:gd name="connsiteX178" fmla="*/ 1041466 w 3024845"/>
                <a:gd name="connsiteY178" fmla="*/ 490724 h 1160647"/>
                <a:gd name="connsiteX179" fmla="*/ 1053880 w 3024845"/>
                <a:gd name="connsiteY179" fmla="*/ 490724 h 1160647"/>
                <a:gd name="connsiteX180" fmla="*/ 1053880 w 3024845"/>
                <a:gd name="connsiteY180" fmla="*/ 491805 h 1160647"/>
                <a:gd name="connsiteX181" fmla="*/ 1053880 w 3024845"/>
                <a:gd name="connsiteY181" fmla="*/ 499371 h 1160647"/>
                <a:gd name="connsiteX182" fmla="*/ 1054640 w 3024845"/>
                <a:gd name="connsiteY182" fmla="*/ 499371 h 1160647"/>
                <a:gd name="connsiteX183" fmla="*/ 1059960 w 3024845"/>
                <a:gd name="connsiteY183" fmla="*/ 499371 h 1160647"/>
                <a:gd name="connsiteX184" fmla="*/ 1070093 w 3024845"/>
                <a:gd name="connsiteY184" fmla="*/ 495047 h 1160647"/>
                <a:gd name="connsiteX185" fmla="*/ 1074146 w 3024845"/>
                <a:gd name="connsiteY185" fmla="*/ 498290 h 1160647"/>
                <a:gd name="connsiteX186" fmla="*/ 1074146 w 3024845"/>
                <a:gd name="connsiteY186" fmla="*/ 490724 h 1160647"/>
                <a:gd name="connsiteX187" fmla="*/ 1076426 w 3024845"/>
                <a:gd name="connsiteY187" fmla="*/ 490724 h 1160647"/>
                <a:gd name="connsiteX188" fmla="*/ 1092387 w 3024845"/>
                <a:gd name="connsiteY188" fmla="*/ 490724 h 1160647"/>
                <a:gd name="connsiteX189" fmla="*/ 1092387 w 3024845"/>
                <a:gd name="connsiteY189" fmla="*/ 491805 h 1160647"/>
                <a:gd name="connsiteX190" fmla="*/ 1092387 w 3024845"/>
                <a:gd name="connsiteY190" fmla="*/ 499371 h 1160647"/>
                <a:gd name="connsiteX191" fmla="*/ 1122787 w 3024845"/>
                <a:gd name="connsiteY191" fmla="*/ 499371 h 1160647"/>
                <a:gd name="connsiteX192" fmla="*/ 1122787 w 3024845"/>
                <a:gd name="connsiteY192" fmla="*/ 500992 h 1160647"/>
                <a:gd name="connsiteX193" fmla="*/ 1122787 w 3024845"/>
                <a:gd name="connsiteY193" fmla="*/ 512342 h 1160647"/>
                <a:gd name="connsiteX194" fmla="*/ 1149134 w 3024845"/>
                <a:gd name="connsiteY194" fmla="*/ 512342 h 1160647"/>
                <a:gd name="connsiteX195" fmla="*/ 1149134 w 3024845"/>
                <a:gd name="connsiteY195" fmla="*/ 542606 h 1160647"/>
                <a:gd name="connsiteX196" fmla="*/ 1149894 w 3024845"/>
                <a:gd name="connsiteY196" fmla="*/ 542606 h 1160647"/>
                <a:gd name="connsiteX197" fmla="*/ 1155214 w 3024845"/>
                <a:gd name="connsiteY197" fmla="*/ 542606 h 1160647"/>
                <a:gd name="connsiteX198" fmla="*/ 1155214 w 3024845"/>
                <a:gd name="connsiteY198" fmla="*/ 543687 h 1160647"/>
                <a:gd name="connsiteX199" fmla="*/ 1155214 w 3024845"/>
                <a:gd name="connsiteY199" fmla="*/ 551254 h 1160647"/>
                <a:gd name="connsiteX200" fmla="*/ 1159268 w 3024845"/>
                <a:gd name="connsiteY200" fmla="*/ 581518 h 1160647"/>
                <a:gd name="connsiteX201" fmla="*/ 1160028 w 3024845"/>
                <a:gd name="connsiteY201" fmla="*/ 581518 h 1160647"/>
                <a:gd name="connsiteX202" fmla="*/ 1165348 w 3024845"/>
                <a:gd name="connsiteY202" fmla="*/ 581518 h 1160647"/>
                <a:gd name="connsiteX203" fmla="*/ 1165348 w 3024845"/>
                <a:gd name="connsiteY203" fmla="*/ 582329 h 1160647"/>
                <a:gd name="connsiteX204" fmla="*/ 1165348 w 3024845"/>
                <a:gd name="connsiteY204" fmla="*/ 588004 h 1160647"/>
                <a:gd name="connsiteX205" fmla="*/ 1166361 w 3024845"/>
                <a:gd name="connsiteY205" fmla="*/ 588004 h 1160647"/>
                <a:gd name="connsiteX206" fmla="*/ 1173454 w 3024845"/>
                <a:gd name="connsiteY206" fmla="*/ 588004 h 1160647"/>
                <a:gd name="connsiteX207" fmla="*/ 1173454 w 3024845"/>
                <a:gd name="connsiteY207" fmla="*/ 618269 h 1160647"/>
                <a:gd name="connsiteX208" fmla="*/ 1175481 w 3024845"/>
                <a:gd name="connsiteY208" fmla="*/ 618269 h 1160647"/>
                <a:gd name="connsiteX209" fmla="*/ 1189668 w 3024845"/>
                <a:gd name="connsiteY209" fmla="*/ 618269 h 1160647"/>
                <a:gd name="connsiteX210" fmla="*/ 1189668 w 3024845"/>
                <a:gd name="connsiteY210" fmla="*/ 642048 h 1160647"/>
                <a:gd name="connsiteX211" fmla="*/ 1191695 w 3024845"/>
                <a:gd name="connsiteY211" fmla="*/ 643669 h 1160647"/>
                <a:gd name="connsiteX212" fmla="*/ 1191695 w 3024845"/>
                <a:gd name="connsiteY212" fmla="*/ 655019 h 1160647"/>
                <a:gd name="connsiteX213" fmla="*/ 1192455 w 3024845"/>
                <a:gd name="connsiteY213" fmla="*/ 655019 h 1160647"/>
                <a:gd name="connsiteX214" fmla="*/ 1197775 w 3024845"/>
                <a:gd name="connsiteY214" fmla="*/ 655019 h 1160647"/>
                <a:gd name="connsiteX215" fmla="*/ 1197775 w 3024845"/>
                <a:gd name="connsiteY215" fmla="*/ 678798 h 1160647"/>
                <a:gd name="connsiteX216" fmla="*/ 1199041 w 3024845"/>
                <a:gd name="connsiteY216" fmla="*/ 678798 h 1160647"/>
                <a:gd name="connsiteX217" fmla="*/ 1207908 w 3024845"/>
                <a:gd name="connsiteY217" fmla="*/ 678798 h 1160647"/>
                <a:gd name="connsiteX218" fmla="*/ 1209935 w 3024845"/>
                <a:gd name="connsiteY218" fmla="*/ 682852 h 1160647"/>
                <a:gd name="connsiteX219" fmla="*/ 1209935 w 3024845"/>
                <a:gd name="connsiteY219" fmla="*/ 696093 h 1160647"/>
                <a:gd name="connsiteX220" fmla="*/ 1211455 w 3024845"/>
                <a:gd name="connsiteY220" fmla="*/ 694201 h 1160647"/>
                <a:gd name="connsiteX221" fmla="*/ 1222095 w 3024845"/>
                <a:gd name="connsiteY221" fmla="*/ 680960 h 1160647"/>
                <a:gd name="connsiteX222" fmla="*/ 1250469 w 3024845"/>
                <a:gd name="connsiteY222" fmla="*/ 680960 h 1160647"/>
                <a:gd name="connsiteX223" fmla="*/ 1250469 w 3024845"/>
                <a:gd name="connsiteY223" fmla="*/ 767431 h 1160647"/>
                <a:gd name="connsiteX224" fmla="*/ 1251229 w 3024845"/>
                <a:gd name="connsiteY224" fmla="*/ 767431 h 1160647"/>
                <a:gd name="connsiteX225" fmla="*/ 1256549 w 3024845"/>
                <a:gd name="connsiteY225" fmla="*/ 767431 h 1160647"/>
                <a:gd name="connsiteX226" fmla="*/ 1257309 w 3024845"/>
                <a:gd name="connsiteY226" fmla="*/ 766080 h 1160647"/>
                <a:gd name="connsiteX227" fmla="*/ 1262629 w 3024845"/>
                <a:gd name="connsiteY227" fmla="*/ 756622 h 1160647"/>
                <a:gd name="connsiteX228" fmla="*/ 1262629 w 3024845"/>
                <a:gd name="connsiteY228" fmla="*/ 758514 h 1160647"/>
                <a:gd name="connsiteX229" fmla="*/ 1262629 w 3024845"/>
                <a:gd name="connsiteY229" fmla="*/ 771755 h 1160647"/>
                <a:gd name="connsiteX230" fmla="*/ 1266682 w 3024845"/>
                <a:gd name="connsiteY230" fmla="*/ 726358 h 1160647"/>
                <a:gd name="connsiteX231" fmla="*/ 1267442 w 3024845"/>
                <a:gd name="connsiteY231" fmla="*/ 726358 h 1160647"/>
                <a:gd name="connsiteX232" fmla="*/ 1272762 w 3024845"/>
                <a:gd name="connsiteY232" fmla="*/ 726358 h 1160647"/>
                <a:gd name="connsiteX233" fmla="*/ 1272762 w 3024845"/>
                <a:gd name="connsiteY233" fmla="*/ 661504 h 1160647"/>
                <a:gd name="connsiteX234" fmla="*/ 1273776 w 3024845"/>
                <a:gd name="connsiteY234" fmla="*/ 661504 h 1160647"/>
                <a:gd name="connsiteX235" fmla="*/ 1280869 w 3024845"/>
                <a:gd name="connsiteY235" fmla="*/ 661504 h 1160647"/>
                <a:gd name="connsiteX236" fmla="*/ 1293029 w 3024845"/>
                <a:gd name="connsiteY236" fmla="*/ 618269 h 1160647"/>
                <a:gd name="connsiteX237" fmla="*/ 1294296 w 3024845"/>
                <a:gd name="connsiteY237" fmla="*/ 618269 h 1160647"/>
                <a:gd name="connsiteX238" fmla="*/ 1303163 w 3024845"/>
                <a:gd name="connsiteY238" fmla="*/ 618269 h 1160647"/>
                <a:gd name="connsiteX239" fmla="*/ 1313296 w 3024845"/>
                <a:gd name="connsiteY239" fmla="*/ 661504 h 1160647"/>
                <a:gd name="connsiteX240" fmla="*/ 1314309 w 3024845"/>
                <a:gd name="connsiteY240" fmla="*/ 661504 h 1160647"/>
                <a:gd name="connsiteX241" fmla="*/ 1321403 w 3024845"/>
                <a:gd name="connsiteY241" fmla="*/ 661504 h 1160647"/>
                <a:gd name="connsiteX242" fmla="*/ 1321403 w 3024845"/>
                <a:gd name="connsiteY242" fmla="*/ 700416 h 1160647"/>
                <a:gd name="connsiteX243" fmla="*/ 1323176 w 3024845"/>
                <a:gd name="connsiteY243" fmla="*/ 700416 h 1160647"/>
                <a:gd name="connsiteX244" fmla="*/ 1335590 w 3024845"/>
                <a:gd name="connsiteY244" fmla="*/ 700416 h 1160647"/>
                <a:gd name="connsiteX245" fmla="*/ 1335590 w 3024845"/>
                <a:gd name="connsiteY245" fmla="*/ 702578 h 1160647"/>
                <a:gd name="connsiteX246" fmla="*/ 1335590 w 3024845"/>
                <a:gd name="connsiteY246" fmla="*/ 717710 h 1160647"/>
                <a:gd name="connsiteX247" fmla="*/ 1339643 w 3024845"/>
                <a:gd name="connsiteY247" fmla="*/ 715549 h 1160647"/>
                <a:gd name="connsiteX248" fmla="*/ 1339643 w 3024845"/>
                <a:gd name="connsiteY248" fmla="*/ 700416 h 1160647"/>
                <a:gd name="connsiteX249" fmla="*/ 1341163 w 3024845"/>
                <a:gd name="connsiteY249" fmla="*/ 700416 h 1160647"/>
                <a:gd name="connsiteX250" fmla="*/ 1351803 w 3024845"/>
                <a:gd name="connsiteY250" fmla="*/ 700416 h 1160647"/>
                <a:gd name="connsiteX251" fmla="*/ 1351803 w 3024845"/>
                <a:gd name="connsiteY251" fmla="*/ 702037 h 1160647"/>
                <a:gd name="connsiteX252" fmla="*/ 1351803 w 3024845"/>
                <a:gd name="connsiteY252" fmla="*/ 713387 h 1160647"/>
                <a:gd name="connsiteX253" fmla="*/ 1382204 w 3024845"/>
                <a:gd name="connsiteY253" fmla="*/ 713387 h 1160647"/>
                <a:gd name="connsiteX254" fmla="*/ 1382204 w 3024845"/>
                <a:gd name="connsiteY254" fmla="*/ 676637 h 1160647"/>
                <a:gd name="connsiteX255" fmla="*/ 1383470 w 3024845"/>
                <a:gd name="connsiteY255" fmla="*/ 676637 h 1160647"/>
                <a:gd name="connsiteX256" fmla="*/ 1392337 w 3024845"/>
                <a:gd name="connsiteY256" fmla="*/ 676637 h 1160647"/>
                <a:gd name="connsiteX257" fmla="*/ 1392337 w 3024845"/>
                <a:gd name="connsiteY257" fmla="*/ 698254 h 1160647"/>
                <a:gd name="connsiteX258" fmla="*/ 1394364 w 3024845"/>
                <a:gd name="connsiteY258" fmla="*/ 665828 h 1160647"/>
                <a:gd name="connsiteX259" fmla="*/ 1416657 w 3024845"/>
                <a:gd name="connsiteY259" fmla="*/ 665828 h 1160647"/>
                <a:gd name="connsiteX260" fmla="*/ 1416657 w 3024845"/>
                <a:gd name="connsiteY260" fmla="*/ 664206 h 1160647"/>
                <a:gd name="connsiteX261" fmla="*/ 1416657 w 3024845"/>
                <a:gd name="connsiteY261" fmla="*/ 652857 h 1160647"/>
                <a:gd name="connsiteX262" fmla="*/ 1417417 w 3024845"/>
                <a:gd name="connsiteY262" fmla="*/ 652857 h 1160647"/>
                <a:gd name="connsiteX263" fmla="*/ 1422737 w 3024845"/>
                <a:gd name="connsiteY263" fmla="*/ 652857 h 1160647"/>
                <a:gd name="connsiteX264" fmla="*/ 1422737 w 3024845"/>
                <a:gd name="connsiteY264" fmla="*/ 650966 h 1160647"/>
                <a:gd name="connsiteX265" fmla="*/ 1422737 w 3024845"/>
                <a:gd name="connsiteY265" fmla="*/ 637725 h 1160647"/>
                <a:gd name="connsiteX266" fmla="*/ 1426791 w 3024845"/>
                <a:gd name="connsiteY266" fmla="*/ 644210 h 1160647"/>
                <a:gd name="connsiteX267" fmla="*/ 1429071 w 3024845"/>
                <a:gd name="connsiteY267" fmla="*/ 644210 h 1160647"/>
                <a:gd name="connsiteX268" fmla="*/ 1445031 w 3024845"/>
                <a:gd name="connsiteY268" fmla="*/ 644210 h 1160647"/>
                <a:gd name="connsiteX269" fmla="*/ 1445031 w 3024845"/>
                <a:gd name="connsiteY269" fmla="*/ 643399 h 1160647"/>
                <a:gd name="connsiteX270" fmla="*/ 1445031 w 3024845"/>
                <a:gd name="connsiteY270" fmla="*/ 637725 h 1160647"/>
                <a:gd name="connsiteX271" fmla="*/ 1445791 w 3024845"/>
                <a:gd name="connsiteY271" fmla="*/ 637725 h 1160647"/>
                <a:gd name="connsiteX272" fmla="*/ 1451111 w 3024845"/>
                <a:gd name="connsiteY272" fmla="*/ 637725 h 1160647"/>
                <a:gd name="connsiteX273" fmla="*/ 1451111 w 3024845"/>
                <a:gd name="connsiteY273" fmla="*/ 639076 h 1160647"/>
                <a:gd name="connsiteX274" fmla="*/ 1451111 w 3024845"/>
                <a:gd name="connsiteY274" fmla="*/ 648534 h 1160647"/>
                <a:gd name="connsiteX275" fmla="*/ 1489618 w 3024845"/>
                <a:gd name="connsiteY275" fmla="*/ 648534 h 1160647"/>
                <a:gd name="connsiteX276" fmla="*/ 1489618 w 3024845"/>
                <a:gd name="connsiteY276" fmla="*/ 786887 h 1160647"/>
                <a:gd name="connsiteX277" fmla="*/ 1491138 w 3024845"/>
                <a:gd name="connsiteY277" fmla="*/ 786887 h 1160647"/>
                <a:gd name="connsiteX278" fmla="*/ 1501778 w 3024845"/>
                <a:gd name="connsiteY278" fmla="*/ 786887 h 1160647"/>
                <a:gd name="connsiteX279" fmla="*/ 1501778 w 3024845"/>
                <a:gd name="connsiteY279" fmla="*/ 773917 h 1160647"/>
                <a:gd name="connsiteX280" fmla="*/ 1505832 w 3024845"/>
                <a:gd name="connsiteY280" fmla="*/ 773917 h 1160647"/>
                <a:gd name="connsiteX281" fmla="*/ 1505832 w 3024845"/>
                <a:gd name="connsiteY281" fmla="*/ 786887 h 1160647"/>
                <a:gd name="connsiteX282" fmla="*/ 1536232 w 3024845"/>
                <a:gd name="connsiteY282" fmla="*/ 786887 h 1160647"/>
                <a:gd name="connsiteX283" fmla="*/ 1536232 w 3024845"/>
                <a:gd name="connsiteY283" fmla="*/ 756622 h 1160647"/>
                <a:gd name="connsiteX284" fmla="*/ 1548392 w 3024845"/>
                <a:gd name="connsiteY284" fmla="*/ 756622 h 1160647"/>
                <a:gd name="connsiteX285" fmla="*/ 1560552 w 3024845"/>
                <a:gd name="connsiteY285" fmla="*/ 754461 h 1160647"/>
                <a:gd name="connsiteX286" fmla="*/ 1564606 w 3024845"/>
                <a:gd name="connsiteY286" fmla="*/ 756622 h 1160647"/>
                <a:gd name="connsiteX287" fmla="*/ 1574739 w 3024845"/>
                <a:gd name="connsiteY287" fmla="*/ 756622 h 1160647"/>
                <a:gd name="connsiteX288" fmla="*/ 1574739 w 3024845"/>
                <a:gd name="connsiteY288" fmla="*/ 786887 h 1160647"/>
                <a:gd name="connsiteX289" fmla="*/ 1582846 w 3024845"/>
                <a:gd name="connsiteY289" fmla="*/ 786887 h 1160647"/>
                <a:gd name="connsiteX290" fmla="*/ 1582846 w 3024845"/>
                <a:gd name="connsiteY290" fmla="*/ 804182 h 1160647"/>
                <a:gd name="connsiteX291" fmla="*/ 1592182 w 3024845"/>
                <a:gd name="connsiteY291" fmla="*/ 805087 h 1160647"/>
                <a:gd name="connsiteX292" fmla="*/ 1605140 w 3024845"/>
                <a:gd name="connsiteY292" fmla="*/ 805087 h 1160647"/>
                <a:gd name="connsiteX293" fmla="*/ 1605140 w 3024845"/>
                <a:gd name="connsiteY293" fmla="*/ 789049 h 1160647"/>
                <a:gd name="connsiteX294" fmla="*/ 1673096 w 3024845"/>
                <a:gd name="connsiteY294" fmla="*/ 789049 h 1160647"/>
                <a:gd name="connsiteX295" fmla="*/ 1673096 w 3024845"/>
                <a:gd name="connsiteY295" fmla="*/ 703796 h 1160647"/>
                <a:gd name="connsiteX296" fmla="*/ 1745104 w 3024845"/>
                <a:gd name="connsiteY296" fmla="*/ 703796 h 1160647"/>
                <a:gd name="connsiteX297" fmla="*/ 1745104 w 3024845"/>
                <a:gd name="connsiteY297" fmla="*/ 782564 h 1160647"/>
                <a:gd name="connsiteX298" fmla="*/ 1747008 w 3024845"/>
                <a:gd name="connsiteY298" fmla="*/ 782564 h 1160647"/>
                <a:gd name="connsiteX299" fmla="*/ 1748250 w 3024845"/>
                <a:gd name="connsiteY299" fmla="*/ 805087 h 1160647"/>
                <a:gd name="connsiteX300" fmla="*/ 1757926 w 3024845"/>
                <a:gd name="connsiteY300" fmla="*/ 805087 h 1160647"/>
                <a:gd name="connsiteX301" fmla="*/ 1759168 w 3024845"/>
                <a:gd name="connsiteY301" fmla="*/ 782564 h 1160647"/>
                <a:gd name="connsiteX302" fmla="*/ 1765248 w 3024845"/>
                <a:gd name="connsiteY302" fmla="*/ 782564 h 1160647"/>
                <a:gd name="connsiteX303" fmla="*/ 1766490 w 3024845"/>
                <a:gd name="connsiteY303" fmla="*/ 805087 h 1160647"/>
                <a:gd name="connsiteX304" fmla="*/ 1817112 w 3024845"/>
                <a:gd name="connsiteY304" fmla="*/ 805087 h 1160647"/>
                <a:gd name="connsiteX305" fmla="*/ 1817112 w 3024845"/>
                <a:gd name="connsiteY305" fmla="*/ 642059 h 1160647"/>
                <a:gd name="connsiteX306" fmla="*/ 2014439 w 3024845"/>
                <a:gd name="connsiteY306" fmla="*/ 642059 h 1160647"/>
                <a:gd name="connsiteX307" fmla="*/ 2014439 w 3024845"/>
                <a:gd name="connsiteY307" fmla="*/ 805087 h 1160647"/>
                <a:gd name="connsiteX308" fmla="*/ 2033136 w 3024845"/>
                <a:gd name="connsiteY308" fmla="*/ 805087 h 1160647"/>
                <a:gd name="connsiteX309" fmla="*/ 2033136 w 3024845"/>
                <a:gd name="connsiteY309" fmla="*/ 722394 h 1160647"/>
                <a:gd name="connsiteX310" fmla="*/ 2128256 w 3024845"/>
                <a:gd name="connsiteY310" fmla="*/ 722394 h 1160647"/>
                <a:gd name="connsiteX311" fmla="*/ 2140186 w 3024845"/>
                <a:gd name="connsiteY311" fmla="*/ 404253 h 1160647"/>
                <a:gd name="connsiteX312" fmla="*/ 2128026 w 3024845"/>
                <a:gd name="connsiteY312" fmla="*/ 382635 h 1160647"/>
                <a:gd name="connsiteX313" fmla="*/ 2121946 w 3024845"/>
                <a:gd name="connsiteY313" fmla="*/ 378311 h 1160647"/>
                <a:gd name="connsiteX314" fmla="*/ 2130053 w 3024845"/>
                <a:gd name="connsiteY314" fmla="*/ 354532 h 1160647"/>
                <a:gd name="connsiteX315" fmla="*/ 2130053 w 3024845"/>
                <a:gd name="connsiteY315" fmla="*/ 337238 h 1160647"/>
                <a:gd name="connsiteX316" fmla="*/ 2144240 w 3024845"/>
                <a:gd name="connsiteY316" fmla="*/ 337238 h 1160647"/>
                <a:gd name="connsiteX317" fmla="*/ 2144240 w 3024845"/>
                <a:gd name="connsiteY317" fmla="*/ 315620 h 1160647"/>
                <a:gd name="connsiteX318" fmla="*/ 2146266 w 3024845"/>
                <a:gd name="connsiteY318" fmla="*/ 311296 h 1160647"/>
                <a:gd name="connsiteX319" fmla="*/ 2146266 w 3024845"/>
                <a:gd name="connsiteY319" fmla="*/ 233472 h 1160647"/>
                <a:gd name="connsiteX320" fmla="*/ 2144240 w 3024845"/>
                <a:gd name="connsiteY320" fmla="*/ 226987 h 1160647"/>
                <a:gd name="connsiteX321" fmla="*/ 2150320 w 3024845"/>
                <a:gd name="connsiteY321" fmla="*/ 220501 h 1160647"/>
                <a:gd name="connsiteX322" fmla="*/ 2150320 w 3024845"/>
                <a:gd name="connsiteY322" fmla="*/ 162133 h 1160647"/>
                <a:gd name="connsiteX323" fmla="*/ 2152346 w 3024845"/>
                <a:gd name="connsiteY323" fmla="*/ 157810 h 1160647"/>
                <a:gd name="connsiteX324" fmla="*/ 2152346 w 3024845"/>
                <a:gd name="connsiteY324" fmla="*/ 101604 h 1160647"/>
                <a:gd name="connsiteX325" fmla="*/ 2154373 w 3024845"/>
                <a:gd name="connsiteY325" fmla="*/ 82148 h 1160647"/>
                <a:gd name="connsiteX326" fmla="*/ 2158427 w 3024845"/>
                <a:gd name="connsiteY326" fmla="*/ 99442 h 1160647"/>
                <a:gd name="connsiteX327" fmla="*/ 2160453 w 3024845"/>
                <a:gd name="connsiteY327" fmla="*/ 157810 h 1160647"/>
                <a:gd name="connsiteX328" fmla="*/ 2162480 w 3024845"/>
                <a:gd name="connsiteY328" fmla="*/ 220501 h 1160647"/>
                <a:gd name="connsiteX329" fmla="*/ 2168560 w 3024845"/>
                <a:gd name="connsiteY329" fmla="*/ 226987 h 1160647"/>
                <a:gd name="connsiteX330" fmla="*/ 2166533 w 3024845"/>
                <a:gd name="connsiteY330" fmla="*/ 233472 h 1160647"/>
                <a:gd name="connsiteX331" fmla="*/ 2166533 w 3024845"/>
                <a:gd name="connsiteY331" fmla="*/ 311296 h 1160647"/>
                <a:gd name="connsiteX332" fmla="*/ 2168560 w 3024845"/>
                <a:gd name="connsiteY332" fmla="*/ 315620 h 1160647"/>
                <a:gd name="connsiteX333" fmla="*/ 2168560 w 3024845"/>
                <a:gd name="connsiteY333" fmla="*/ 337238 h 1160647"/>
                <a:gd name="connsiteX334" fmla="*/ 2182747 w 3024845"/>
                <a:gd name="connsiteY334" fmla="*/ 337238 h 1160647"/>
                <a:gd name="connsiteX335" fmla="*/ 2182747 w 3024845"/>
                <a:gd name="connsiteY335" fmla="*/ 354532 h 1160647"/>
                <a:gd name="connsiteX336" fmla="*/ 2190854 w 3024845"/>
                <a:gd name="connsiteY336" fmla="*/ 378311 h 1160647"/>
                <a:gd name="connsiteX337" fmla="*/ 2184774 w 3024845"/>
                <a:gd name="connsiteY337" fmla="*/ 382635 h 1160647"/>
                <a:gd name="connsiteX338" fmla="*/ 2172613 w 3024845"/>
                <a:gd name="connsiteY338" fmla="*/ 404253 h 1160647"/>
                <a:gd name="connsiteX339" fmla="*/ 2180720 w 3024845"/>
                <a:gd name="connsiteY339" fmla="*/ 657181 h 1160647"/>
                <a:gd name="connsiteX340" fmla="*/ 2245574 w 3024845"/>
                <a:gd name="connsiteY340" fmla="*/ 657181 h 1160647"/>
                <a:gd name="connsiteX341" fmla="*/ 2245574 w 3024845"/>
                <a:gd name="connsiteY341" fmla="*/ 732843 h 1160647"/>
                <a:gd name="connsiteX342" fmla="*/ 2253681 w 3024845"/>
                <a:gd name="connsiteY342" fmla="*/ 732843 h 1160647"/>
                <a:gd name="connsiteX343" fmla="*/ 2255708 w 3024845"/>
                <a:gd name="connsiteY343" fmla="*/ 726358 h 1160647"/>
                <a:gd name="connsiteX344" fmla="*/ 2261788 w 3024845"/>
                <a:gd name="connsiteY344" fmla="*/ 726358 h 1160647"/>
                <a:gd name="connsiteX345" fmla="*/ 2263815 w 3024845"/>
                <a:gd name="connsiteY345" fmla="*/ 735005 h 1160647"/>
                <a:gd name="connsiteX346" fmla="*/ 2275975 w 3024845"/>
                <a:gd name="connsiteY346" fmla="*/ 735005 h 1160647"/>
                <a:gd name="connsiteX347" fmla="*/ 2275975 w 3024845"/>
                <a:gd name="connsiteY347" fmla="*/ 728519 h 1160647"/>
                <a:gd name="connsiteX348" fmla="*/ 2298268 w 3024845"/>
                <a:gd name="connsiteY348" fmla="*/ 728519 h 1160647"/>
                <a:gd name="connsiteX349" fmla="*/ 2298268 w 3024845"/>
                <a:gd name="connsiteY349" fmla="*/ 735005 h 1160647"/>
                <a:gd name="connsiteX350" fmla="*/ 2318535 w 3024845"/>
                <a:gd name="connsiteY350" fmla="*/ 735005 h 1160647"/>
                <a:gd name="connsiteX351" fmla="*/ 2318535 w 3024845"/>
                <a:gd name="connsiteY351" fmla="*/ 780402 h 1160647"/>
                <a:gd name="connsiteX352" fmla="*/ 2332722 w 3024845"/>
                <a:gd name="connsiteY352" fmla="*/ 780402 h 1160647"/>
                <a:gd name="connsiteX353" fmla="*/ 2332722 w 3024845"/>
                <a:gd name="connsiteY353" fmla="*/ 767431 h 1160647"/>
                <a:gd name="connsiteX354" fmla="*/ 2348936 w 3024845"/>
                <a:gd name="connsiteY354" fmla="*/ 767431 h 1160647"/>
                <a:gd name="connsiteX355" fmla="*/ 2348936 w 3024845"/>
                <a:gd name="connsiteY355" fmla="*/ 588004 h 1160647"/>
                <a:gd name="connsiteX356" fmla="*/ 2355016 w 3024845"/>
                <a:gd name="connsiteY356" fmla="*/ 581518 h 1160647"/>
                <a:gd name="connsiteX357" fmla="*/ 2427977 w 3024845"/>
                <a:gd name="connsiteY357" fmla="*/ 581518 h 1160647"/>
                <a:gd name="connsiteX358" fmla="*/ 2427977 w 3024845"/>
                <a:gd name="connsiteY358" fmla="*/ 590166 h 1160647"/>
                <a:gd name="connsiteX359" fmla="*/ 2438110 w 3024845"/>
                <a:gd name="connsiteY359" fmla="*/ 590166 h 1160647"/>
                <a:gd name="connsiteX360" fmla="*/ 2438110 w 3024845"/>
                <a:gd name="connsiteY360" fmla="*/ 704740 h 1160647"/>
                <a:gd name="connsiteX361" fmla="*/ 2460404 w 3024845"/>
                <a:gd name="connsiteY361" fmla="*/ 704740 h 1160647"/>
                <a:gd name="connsiteX362" fmla="*/ 2460404 w 3024845"/>
                <a:gd name="connsiteY362" fmla="*/ 637725 h 1160647"/>
                <a:gd name="connsiteX363" fmla="*/ 2486751 w 3024845"/>
                <a:gd name="connsiteY363" fmla="*/ 637725 h 1160647"/>
                <a:gd name="connsiteX364" fmla="*/ 2490804 w 3024845"/>
                <a:gd name="connsiteY364" fmla="*/ 633401 h 1160647"/>
                <a:gd name="connsiteX365" fmla="*/ 2498911 w 3024845"/>
                <a:gd name="connsiteY365" fmla="*/ 633401 h 1160647"/>
                <a:gd name="connsiteX366" fmla="*/ 2502964 w 3024845"/>
                <a:gd name="connsiteY366" fmla="*/ 637725 h 1160647"/>
                <a:gd name="connsiteX367" fmla="*/ 2525258 w 3024845"/>
                <a:gd name="connsiteY367" fmla="*/ 637725 h 1160647"/>
                <a:gd name="connsiteX368" fmla="*/ 2525258 w 3024845"/>
                <a:gd name="connsiteY368" fmla="*/ 520989 h 1160647"/>
                <a:gd name="connsiteX369" fmla="*/ 2582005 w 3024845"/>
                <a:gd name="connsiteY369" fmla="*/ 510180 h 1160647"/>
                <a:gd name="connsiteX370" fmla="*/ 2582005 w 3024845"/>
                <a:gd name="connsiteY370" fmla="*/ 511261 h 1160647"/>
                <a:gd name="connsiteX371" fmla="*/ 2582005 w 3024845"/>
                <a:gd name="connsiteY371" fmla="*/ 518827 h 1160647"/>
                <a:gd name="connsiteX372" fmla="*/ 2608352 w 3024845"/>
                <a:gd name="connsiteY372" fmla="*/ 518827 h 1160647"/>
                <a:gd name="connsiteX373" fmla="*/ 2608352 w 3024845"/>
                <a:gd name="connsiteY373" fmla="*/ 773917 h 1160647"/>
                <a:gd name="connsiteX374" fmla="*/ 2630646 w 3024845"/>
                <a:gd name="connsiteY374" fmla="*/ 773917 h 1160647"/>
                <a:gd name="connsiteX375" fmla="*/ 2630646 w 3024845"/>
                <a:gd name="connsiteY375" fmla="*/ 769593 h 1160647"/>
                <a:gd name="connsiteX376" fmla="*/ 2642806 w 3024845"/>
                <a:gd name="connsiteY376" fmla="*/ 769593 h 1160647"/>
                <a:gd name="connsiteX377" fmla="*/ 2642806 w 3024845"/>
                <a:gd name="connsiteY377" fmla="*/ 773917 h 1160647"/>
                <a:gd name="connsiteX378" fmla="*/ 2667126 w 3024845"/>
                <a:gd name="connsiteY378" fmla="*/ 773917 h 1160647"/>
                <a:gd name="connsiteX379" fmla="*/ 2667126 w 3024845"/>
                <a:gd name="connsiteY379" fmla="*/ 760946 h 1160647"/>
                <a:gd name="connsiteX380" fmla="*/ 2695500 w 3024845"/>
                <a:gd name="connsiteY380" fmla="*/ 760946 h 1160647"/>
                <a:gd name="connsiteX381" fmla="*/ 2707660 w 3024845"/>
                <a:gd name="connsiteY381" fmla="*/ 756622 h 1160647"/>
                <a:gd name="connsiteX382" fmla="*/ 2727927 w 3024845"/>
                <a:gd name="connsiteY382" fmla="*/ 760946 h 1160647"/>
                <a:gd name="connsiteX383" fmla="*/ 2727927 w 3024845"/>
                <a:gd name="connsiteY383" fmla="*/ 743652 h 1160647"/>
                <a:gd name="connsiteX384" fmla="*/ 2736034 w 3024845"/>
                <a:gd name="connsiteY384" fmla="*/ 743652 h 1160647"/>
                <a:gd name="connsiteX385" fmla="*/ 2736034 w 3024845"/>
                <a:gd name="connsiteY385" fmla="*/ 730681 h 1160647"/>
                <a:gd name="connsiteX386" fmla="*/ 2792781 w 3024845"/>
                <a:gd name="connsiteY386" fmla="*/ 730681 h 1160647"/>
                <a:gd name="connsiteX387" fmla="*/ 2792781 w 3024845"/>
                <a:gd name="connsiteY387" fmla="*/ 700416 h 1160647"/>
                <a:gd name="connsiteX388" fmla="*/ 2811021 w 3024845"/>
                <a:gd name="connsiteY388" fmla="*/ 700416 h 1160647"/>
                <a:gd name="connsiteX389" fmla="*/ 2811021 w 3024845"/>
                <a:gd name="connsiteY389" fmla="*/ 693931 h 1160647"/>
                <a:gd name="connsiteX390" fmla="*/ 2823181 w 3024845"/>
                <a:gd name="connsiteY390" fmla="*/ 693931 h 1160647"/>
                <a:gd name="connsiteX391" fmla="*/ 2823181 w 3024845"/>
                <a:gd name="connsiteY391" fmla="*/ 700416 h 1160647"/>
                <a:gd name="connsiteX392" fmla="*/ 2839395 w 3024845"/>
                <a:gd name="connsiteY392" fmla="*/ 700416 h 1160647"/>
                <a:gd name="connsiteX393" fmla="*/ 2839395 w 3024845"/>
                <a:gd name="connsiteY393" fmla="*/ 750137 h 1160647"/>
                <a:gd name="connsiteX394" fmla="*/ 2871822 w 3024845"/>
                <a:gd name="connsiteY394" fmla="*/ 750137 h 1160647"/>
                <a:gd name="connsiteX395" fmla="*/ 2871822 w 3024845"/>
                <a:gd name="connsiteY395" fmla="*/ 724196 h 1160647"/>
                <a:gd name="connsiteX396" fmla="*/ 2910329 w 3024845"/>
                <a:gd name="connsiteY396" fmla="*/ 724196 h 1160647"/>
                <a:gd name="connsiteX397" fmla="*/ 2910329 w 3024845"/>
                <a:gd name="connsiteY397" fmla="*/ 693931 h 1160647"/>
                <a:gd name="connsiteX398" fmla="*/ 2958970 w 3024845"/>
                <a:gd name="connsiteY398" fmla="*/ 693931 h 1160647"/>
                <a:gd name="connsiteX399" fmla="*/ 2958970 w 3024845"/>
                <a:gd name="connsiteY399" fmla="*/ 805087 h 1160647"/>
                <a:gd name="connsiteX400" fmla="*/ 2958970 w 3024845"/>
                <a:gd name="connsiteY400" fmla="*/ 818866 h 1160647"/>
                <a:gd name="connsiteX401" fmla="*/ 3024845 w 3024845"/>
                <a:gd name="connsiteY401" fmla="*/ 818866 h 1160647"/>
                <a:gd name="connsiteX402" fmla="*/ 3024845 w 3024845"/>
                <a:gd name="connsiteY402" fmla="*/ 1160647 h 1160647"/>
                <a:gd name="connsiteX403" fmla="*/ 2054 w 3024845"/>
                <a:gd name="connsiteY403" fmla="*/ 1158314 h 1160647"/>
                <a:gd name="connsiteX404" fmla="*/ 0 w 3024845"/>
                <a:gd name="connsiteY404" fmla="*/ 724196 h 1160647"/>
                <a:gd name="connsiteX405" fmla="*/ 20267 w 3024845"/>
                <a:gd name="connsiteY405" fmla="*/ 724196 h 1160647"/>
                <a:gd name="connsiteX406" fmla="*/ 20774 w 3024845"/>
                <a:gd name="connsiteY406" fmla="*/ 723115 h 1160647"/>
                <a:gd name="connsiteX407" fmla="*/ 24320 w 3024845"/>
                <a:gd name="connsiteY407" fmla="*/ 715549 h 1160647"/>
                <a:gd name="connsiteX408" fmla="*/ 26094 w 3024845"/>
                <a:gd name="connsiteY408" fmla="*/ 715819 h 1160647"/>
                <a:gd name="connsiteX409" fmla="*/ 38507 w 3024845"/>
                <a:gd name="connsiteY409" fmla="*/ 717710 h 1160647"/>
                <a:gd name="connsiteX410" fmla="*/ 39014 w 3024845"/>
                <a:gd name="connsiteY410" fmla="*/ 719062 h 1160647"/>
                <a:gd name="connsiteX411" fmla="*/ 42560 w 3024845"/>
                <a:gd name="connsiteY411" fmla="*/ 728519 h 1160647"/>
                <a:gd name="connsiteX412" fmla="*/ 68907 w 3024845"/>
                <a:gd name="connsiteY412" fmla="*/ 730681 h 1160647"/>
                <a:gd name="connsiteX413" fmla="*/ 68907 w 3024845"/>
                <a:gd name="connsiteY413" fmla="*/ 607460 h 1160647"/>
                <a:gd name="connsiteX414" fmla="*/ 70934 w 3024845"/>
                <a:gd name="connsiteY414" fmla="*/ 607460 h 1160647"/>
                <a:gd name="connsiteX415" fmla="*/ 85121 w 3024845"/>
                <a:gd name="connsiteY415" fmla="*/ 607460 h 1160647"/>
                <a:gd name="connsiteX416" fmla="*/ 85121 w 3024845"/>
                <a:gd name="connsiteY416" fmla="*/ 471268 h 1160647"/>
                <a:gd name="connsiteX417" fmla="*/ 86894 w 3024845"/>
                <a:gd name="connsiteY417" fmla="*/ 471268 h 1160647"/>
                <a:gd name="connsiteX418" fmla="*/ 99308 w 3024845"/>
                <a:gd name="connsiteY418" fmla="*/ 471268 h 1160647"/>
                <a:gd name="connsiteX419" fmla="*/ 99308 w 3024845"/>
                <a:gd name="connsiteY419" fmla="*/ 356694 h 1160647"/>
                <a:gd name="connsiteX420" fmla="*/ 103361 w 3024845"/>
                <a:gd name="connsiteY420" fmla="*/ 328590 h 1160647"/>
                <a:gd name="connsiteX421" fmla="*/ 105388 w 3024845"/>
                <a:gd name="connsiteY421" fmla="*/ 328590 h 1160647"/>
                <a:gd name="connsiteX422" fmla="*/ 119575 w 3024845"/>
                <a:gd name="connsiteY422" fmla="*/ 328590 h 1160647"/>
                <a:gd name="connsiteX423" fmla="*/ 156055 w 3024845"/>
                <a:gd name="connsiteY423" fmla="*/ 246443 h 1160647"/>
                <a:gd name="connsiteX424" fmla="*/ 160109 w 3024845"/>
                <a:gd name="connsiteY424" fmla="*/ 0 h 1160647"/>
                <a:gd name="connsiteX0" fmla="*/ 156055 w 3024845"/>
                <a:gd name="connsiteY0" fmla="*/ 164295 h 1078499"/>
                <a:gd name="connsiteX1" fmla="*/ 162135 w 3024845"/>
                <a:gd name="connsiteY1" fmla="*/ 164295 h 1078499"/>
                <a:gd name="connsiteX2" fmla="*/ 200642 w 3024845"/>
                <a:gd name="connsiteY2" fmla="*/ 244281 h 1078499"/>
                <a:gd name="connsiteX3" fmla="*/ 202669 w 3024845"/>
                <a:gd name="connsiteY3" fmla="*/ 244281 h 1078499"/>
                <a:gd name="connsiteX4" fmla="*/ 216856 w 3024845"/>
                <a:gd name="connsiteY4" fmla="*/ 244281 h 1078499"/>
                <a:gd name="connsiteX5" fmla="*/ 216856 w 3024845"/>
                <a:gd name="connsiteY5" fmla="*/ 268060 h 1078499"/>
                <a:gd name="connsiteX6" fmla="*/ 217363 w 3024845"/>
                <a:gd name="connsiteY6" fmla="*/ 268871 h 1078499"/>
                <a:gd name="connsiteX7" fmla="*/ 220909 w 3024845"/>
                <a:gd name="connsiteY7" fmla="*/ 274546 h 1078499"/>
                <a:gd name="connsiteX8" fmla="*/ 220909 w 3024845"/>
                <a:gd name="connsiteY8" fmla="*/ 389120 h 1078499"/>
                <a:gd name="connsiteX9" fmla="*/ 223189 w 3024845"/>
                <a:gd name="connsiteY9" fmla="*/ 389120 h 1078499"/>
                <a:gd name="connsiteX10" fmla="*/ 239150 w 3024845"/>
                <a:gd name="connsiteY10" fmla="*/ 389120 h 1078499"/>
                <a:gd name="connsiteX11" fmla="*/ 239150 w 3024845"/>
                <a:gd name="connsiteY11" fmla="*/ 529635 h 1078499"/>
                <a:gd name="connsiteX12" fmla="*/ 240670 w 3024845"/>
                <a:gd name="connsiteY12" fmla="*/ 529365 h 1078499"/>
                <a:gd name="connsiteX13" fmla="*/ 251310 w 3024845"/>
                <a:gd name="connsiteY13" fmla="*/ 527474 h 1078499"/>
                <a:gd name="connsiteX14" fmla="*/ 249283 w 3024845"/>
                <a:gd name="connsiteY14" fmla="*/ 616106 h 1078499"/>
                <a:gd name="connsiteX15" fmla="*/ 250803 w 3024845"/>
                <a:gd name="connsiteY15" fmla="*/ 616377 h 1078499"/>
                <a:gd name="connsiteX16" fmla="*/ 261443 w 3024845"/>
                <a:gd name="connsiteY16" fmla="*/ 618268 h 1078499"/>
                <a:gd name="connsiteX17" fmla="*/ 261696 w 3024845"/>
                <a:gd name="connsiteY17" fmla="*/ 619079 h 1078499"/>
                <a:gd name="connsiteX18" fmla="*/ 263470 w 3024845"/>
                <a:gd name="connsiteY18" fmla="*/ 624754 h 1078499"/>
                <a:gd name="connsiteX19" fmla="*/ 264230 w 3024845"/>
                <a:gd name="connsiteY19" fmla="*/ 622322 h 1078499"/>
                <a:gd name="connsiteX20" fmla="*/ 269550 w 3024845"/>
                <a:gd name="connsiteY20" fmla="*/ 605298 h 1078499"/>
                <a:gd name="connsiteX21" fmla="*/ 271323 w 3024845"/>
                <a:gd name="connsiteY21" fmla="*/ 605298 h 1078499"/>
                <a:gd name="connsiteX22" fmla="*/ 283737 w 3024845"/>
                <a:gd name="connsiteY22" fmla="*/ 605298 h 1078499"/>
                <a:gd name="connsiteX23" fmla="*/ 283737 w 3024845"/>
                <a:gd name="connsiteY23" fmla="*/ 637724 h 1078499"/>
                <a:gd name="connsiteX24" fmla="*/ 284750 w 3024845"/>
                <a:gd name="connsiteY24" fmla="*/ 638265 h 1078499"/>
                <a:gd name="connsiteX25" fmla="*/ 291844 w 3024845"/>
                <a:gd name="connsiteY25" fmla="*/ 642048 h 1078499"/>
                <a:gd name="connsiteX26" fmla="*/ 291844 w 3024845"/>
                <a:gd name="connsiteY26" fmla="*/ 643399 h 1078499"/>
                <a:gd name="connsiteX27" fmla="*/ 291844 w 3024845"/>
                <a:gd name="connsiteY27" fmla="*/ 652857 h 1078499"/>
                <a:gd name="connsiteX28" fmla="*/ 336431 w 3024845"/>
                <a:gd name="connsiteY28" fmla="*/ 652857 h 1078499"/>
                <a:gd name="connsiteX29" fmla="*/ 336431 w 3024845"/>
                <a:gd name="connsiteY29" fmla="*/ 653938 h 1078499"/>
                <a:gd name="connsiteX30" fmla="*/ 336431 w 3024845"/>
                <a:gd name="connsiteY30" fmla="*/ 661504 h 1078499"/>
                <a:gd name="connsiteX31" fmla="*/ 338457 w 3024845"/>
                <a:gd name="connsiteY31" fmla="*/ 661504 h 1078499"/>
                <a:gd name="connsiteX32" fmla="*/ 352644 w 3024845"/>
                <a:gd name="connsiteY32" fmla="*/ 661504 h 1078499"/>
                <a:gd name="connsiteX33" fmla="*/ 352644 w 3024845"/>
                <a:gd name="connsiteY33" fmla="*/ 631239 h 1078499"/>
                <a:gd name="connsiteX34" fmla="*/ 397231 w 3024845"/>
                <a:gd name="connsiteY34" fmla="*/ 631239 h 1078499"/>
                <a:gd name="connsiteX35" fmla="*/ 397231 w 3024845"/>
                <a:gd name="connsiteY35" fmla="*/ 629888 h 1078499"/>
                <a:gd name="connsiteX36" fmla="*/ 397231 w 3024845"/>
                <a:gd name="connsiteY36" fmla="*/ 620430 h 1078499"/>
                <a:gd name="connsiteX37" fmla="*/ 398245 w 3024845"/>
                <a:gd name="connsiteY37" fmla="*/ 620430 h 1078499"/>
                <a:gd name="connsiteX38" fmla="*/ 405338 w 3024845"/>
                <a:gd name="connsiteY38" fmla="*/ 620430 h 1078499"/>
                <a:gd name="connsiteX39" fmla="*/ 405338 w 3024845"/>
                <a:gd name="connsiteY39" fmla="*/ 618539 h 1078499"/>
                <a:gd name="connsiteX40" fmla="*/ 405338 w 3024845"/>
                <a:gd name="connsiteY40" fmla="*/ 605298 h 1078499"/>
                <a:gd name="connsiteX41" fmla="*/ 406098 w 3024845"/>
                <a:gd name="connsiteY41" fmla="*/ 605298 h 1078499"/>
                <a:gd name="connsiteX42" fmla="*/ 411418 w 3024845"/>
                <a:gd name="connsiteY42" fmla="*/ 605298 h 1078499"/>
                <a:gd name="connsiteX43" fmla="*/ 411418 w 3024845"/>
                <a:gd name="connsiteY43" fmla="*/ 604217 h 1078499"/>
                <a:gd name="connsiteX44" fmla="*/ 411418 w 3024845"/>
                <a:gd name="connsiteY44" fmla="*/ 596650 h 1078499"/>
                <a:gd name="connsiteX45" fmla="*/ 413445 w 3024845"/>
                <a:gd name="connsiteY45" fmla="*/ 596650 h 1078499"/>
                <a:gd name="connsiteX46" fmla="*/ 427632 w 3024845"/>
                <a:gd name="connsiteY46" fmla="*/ 596650 h 1078499"/>
                <a:gd name="connsiteX47" fmla="*/ 427632 w 3024845"/>
                <a:gd name="connsiteY47" fmla="*/ 597731 h 1078499"/>
                <a:gd name="connsiteX48" fmla="*/ 427632 w 3024845"/>
                <a:gd name="connsiteY48" fmla="*/ 605298 h 1078499"/>
                <a:gd name="connsiteX49" fmla="*/ 449925 w 3024845"/>
                <a:gd name="connsiteY49" fmla="*/ 605298 h 1078499"/>
                <a:gd name="connsiteX50" fmla="*/ 449925 w 3024845"/>
                <a:gd name="connsiteY50" fmla="*/ 603406 h 1078499"/>
                <a:gd name="connsiteX51" fmla="*/ 449925 w 3024845"/>
                <a:gd name="connsiteY51" fmla="*/ 590165 h 1078499"/>
                <a:gd name="connsiteX52" fmla="*/ 451699 w 3024845"/>
                <a:gd name="connsiteY52" fmla="*/ 590165 h 1078499"/>
                <a:gd name="connsiteX53" fmla="*/ 464112 w 3024845"/>
                <a:gd name="connsiteY53" fmla="*/ 590165 h 1078499"/>
                <a:gd name="connsiteX54" fmla="*/ 464112 w 3024845"/>
                <a:gd name="connsiteY54" fmla="*/ 613945 h 1078499"/>
                <a:gd name="connsiteX55" fmla="*/ 465126 w 3024845"/>
                <a:gd name="connsiteY55" fmla="*/ 613945 h 1078499"/>
                <a:gd name="connsiteX56" fmla="*/ 472219 w 3024845"/>
                <a:gd name="connsiteY56" fmla="*/ 613945 h 1078499"/>
                <a:gd name="connsiteX57" fmla="*/ 472219 w 3024845"/>
                <a:gd name="connsiteY57" fmla="*/ 612864 h 1078499"/>
                <a:gd name="connsiteX58" fmla="*/ 472219 w 3024845"/>
                <a:gd name="connsiteY58" fmla="*/ 605298 h 1078499"/>
                <a:gd name="connsiteX59" fmla="*/ 473992 w 3024845"/>
                <a:gd name="connsiteY59" fmla="*/ 605298 h 1078499"/>
                <a:gd name="connsiteX60" fmla="*/ 486406 w 3024845"/>
                <a:gd name="connsiteY60" fmla="*/ 605298 h 1078499"/>
                <a:gd name="connsiteX61" fmla="*/ 486406 w 3024845"/>
                <a:gd name="connsiteY61" fmla="*/ 631239 h 1078499"/>
                <a:gd name="connsiteX62" fmla="*/ 488433 w 3024845"/>
                <a:gd name="connsiteY62" fmla="*/ 631239 h 1078499"/>
                <a:gd name="connsiteX63" fmla="*/ 502619 w 3024845"/>
                <a:gd name="connsiteY63" fmla="*/ 631239 h 1078499"/>
                <a:gd name="connsiteX64" fmla="*/ 502619 w 3024845"/>
                <a:gd name="connsiteY64" fmla="*/ 632860 h 1078499"/>
                <a:gd name="connsiteX65" fmla="*/ 502619 w 3024845"/>
                <a:gd name="connsiteY65" fmla="*/ 644210 h 1078499"/>
                <a:gd name="connsiteX66" fmla="*/ 503379 w 3024845"/>
                <a:gd name="connsiteY66" fmla="*/ 644210 h 1078499"/>
                <a:gd name="connsiteX67" fmla="*/ 508700 w 3024845"/>
                <a:gd name="connsiteY67" fmla="*/ 644210 h 1078499"/>
                <a:gd name="connsiteX68" fmla="*/ 508700 w 3024845"/>
                <a:gd name="connsiteY68" fmla="*/ 643399 h 1078499"/>
                <a:gd name="connsiteX69" fmla="*/ 508700 w 3024845"/>
                <a:gd name="connsiteY69" fmla="*/ 637724 h 1078499"/>
                <a:gd name="connsiteX70" fmla="*/ 539100 w 3024845"/>
                <a:gd name="connsiteY70" fmla="*/ 637724 h 1078499"/>
                <a:gd name="connsiteX71" fmla="*/ 539100 w 3024845"/>
                <a:gd name="connsiteY71" fmla="*/ 661504 h 1078499"/>
                <a:gd name="connsiteX72" fmla="*/ 540113 w 3024845"/>
                <a:gd name="connsiteY72" fmla="*/ 661504 h 1078499"/>
                <a:gd name="connsiteX73" fmla="*/ 547207 w 3024845"/>
                <a:gd name="connsiteY73" fmla="*/ 661504 h 1078499"/>
                <a:gd name="connsiteX74" fmla="*/ 547207 w 3024845"/>
                <a:gd name="connsiteY74" fmla="*/ 662585 h 1078499"/>
                <a:gd name="connsiteX75" fmla="*/ 547207 w 3024845"/>
                <a:gd name="connsiteY75" fmla="*/ 670151 h 1078499"/>
                <a:gd name="connsiteX76" fmla="*/ 547967 w 3024845"/>
                <a:gd name="connsiteY76" fmla="*/ 670151 h 1078499"/>
                <a:gd name="connsiteX77" fmla="*/ 553287 w 3024845"/>
                <a:gd name="connsiteY77" fmla="*/ 670151 h 1078499"/>
                <a:gd name="connsiteX78" fmla="*/ 553287 w 3024845"/>
                <a:gd name="connsiteY78" fmla="*/ 667989 h 1078499"/>
                <a:gd name="connsiteX79" fmla="*/ 553287 w 3024845"/>
                <a:gd name="connsiteY79" fmla="*/ 652857 h 1078499"/>
                <a:gd name="connsiteX80" fmla="*/ 554300 w 3024845"/>
                <a:gd name="connsiteY80" fmla="*/ 652857 h 1078499"/>
                <a:gd name="connsiteX81" fmla="*/ 561394 w 3024845"/>
                <a:gd name="connsiteY81" fmla="*/ 652857 h 1078499"/>
                <a:gd name="connsiteX82" fmla="*/ 561394 w 3024845"/>
                <a:gd name="connsiteY82" fmla="*/ 653938 h 1078499"/>
                <a:gd name="connsiteX83" fmla="*/ 561394 w 3024845"/>
                <a:gd name="connsiteY83" fmla="*/ 661504 h 1078499"/>
                <a:gd name="connsiteX84" fmla="*/ 566714 w 3024845"/>
                <a:gd name="connsiteY84" fmla="*/ 659511 h 1078499"/>
                <a:gd name="connsiteX85" fmla="*/ 567474 w 3024845"/>
                <a:gd name="connsiteY85" fmla="*/ 658531 h 1078499"/>
                <a:gd name="connsiteX86" fmla="*/ 567474 w 3024845"/>
                <a:gd name="connsiteY86" fmla="*/ 652857 h 1078499"/>
                <a:gd name="connsiteX87" fmla="*/ 605981 w 3024845"/>
                <a:gd name="connsiteY87" fmla="*/ 652857 h 1078499"/>
                <a:gd name="connsiteX88" fmla="*/ 605981 w 3024845"/>
                <a:gd name="connsiteY88" fmla="*/ 676636 h 1078499"/>
                <a:gd name="connsiteX89" fmla="*/ 608007 w 3024845"/>
                <a:gd name="connsiteY89" fmla="*/ 676636 h 1078499"/>
                <a:gd name="connsiteX90" fmla="*/ 622194 w 3024845"/>
                <a:gd name="connsiteY90" fmla="*/ 676636 h 1078499"/>
                <a:gd name="connsiteX91" fmla="*/ 622194 w 3024845"/>
                <a:gd name="connsiteY91" fmla="*/ 677717 h 1078499"/>
                <a:gd name="connsiteX92" fmla="*/ 622194 w 3024845"/>
                <a:gd name="connsiteY92" fmla="*/ 685283 h 1078499"/>
                <a:gd name="connsiteX93" fmla="*/ 623968 w 3024845"/>
                <a:gd name="connsiteY93" fmla="*/ 685283 h 1078499"/>
                <a:gd name="connsiteX94" fmla="*/ 636381 w 3024845"/>
                <a:gd name="connsiteY94" fmla="*/ 685283 h 1078499"/>
                <a:gd name="connsiteX95" fmla="*/ 636381 w 3024845"/>
                <a:gd name="connsiteY95" fmla="*/ 661504 h 1078499"/>
                <a:gd name="connsiteX96" fmla="*/ 637394 w 3024845"/>
                <a:gd name="connsiteY96" fmla="*/ 661504 h 1078499"/>
                <a:gd name="connsiteX97" fmla="*/ 644488 w 3024845"/>
                <a:gd name="connsiteY97" fmla="*/ 661504 h 1078499"/>
                <a:gd name="connsiteX98" fmla="*/ 644488 w 3024845"/>
                <a:gd name="connsiteY98" fmla="*/ 629077 h 1078499"/>
                <a:gd name="connsiteX99" fmla="*/ 645501 w 3024845"/>
                <a:gd name="connsiteY99" fmla="*/ 629077 h 1078499"/>
                <a:gd name="connsiteX100" fmla="*/ 652595 w 3024845"/>
                <a:gd name="connsiteY100" fmla="*/ 629077 h 1078499"/>
                <a:gd name="connsiteX101" fmla="*/ 652595 w 3024845"/>
                <a:gd name="connsiteY101" fmla="*/ 627186 h 1078499"/>
                <a:gd name="connsiteX102" fmla="*/ 652595 w 3024845"/>
                <a:gd name="connsiteY102" fmla="*/ 613945 h 1078499"/>
                <a:gd name="connsiteX103" fmla="*/ 651328 w 3024845"/>
                <a:gd name="connsiteY103" fmla="*/ 612323 h 1078499"/>
                <a:gd name="connsiteX104" fmla="*/ 656648 w 3024845"/>
                <a:gd name="connsiteY104" fmla="*/ 600974 h 1078499"/>
                <a:gd name="connsiteX105" fmla="*/ 664755 w 3024845"/>
                <a:gd name="connsiteY105" fmla="*/ 629077 h 1078499"/>
                <a:gd name="connsiteX106" fmla="*/ 665515 w 3024845"/>
                <a:gd name="connsiteY106" fmla="*/ 629077 h 1078499"/>
                <a:gd name="connsiteX107" fmla="*/ 670835 w 3024845"/>
                <a:gd name="connsiteY107" fmla="*/ 629077 h 1078499"/>
                <a:gd name="connsiteX108" fmla="*/ 670835 w 3024845"/>
                <a:gd name="connsiteY108" fmla="*/ 523150 h 1078499"/>
                <a:gd name="connsiteX109" fmla="*/ 672355 w 3024845"/>
                <a:gd name="connsiteY109" fmla="*/ 523150 h 1078499"/>
                <a:gd name="connsiteX110" fmla="*/ 682995 w 3024845"/>
                <a:gd name="connsiteY110" fmla="*/ 523150 h 1078499"/>
                <a:gd name="connsiteX111" fmla="*/ 682995 w 3024845"/>
                <a:gd name="connsiteY111" fmla="*/ 475591 h 1078499"/>
                <a:gd name="connsiteX112" fmla="*/ 709342 w 3024845"/>
                <a:gd name="connsiteY112" fmla="*/ 475591 h 1078499"/>
                <a:gd name="connsiteX113" fmla="*/ 709342 w 3024845"/>
                <a:gd name="connsiteY113" fmla="*/ 453973 h 1078499"/>
                <a:gd name="connsiteX114" fmla="*/ 743796 w 3024845"/>
                <a:gd name="connsiteY114" fmla="*/ 453973 h 1078499"/>
                <a:gd name="connsiteX115" fmla="*/ 743796 w 3024845"/>
                <a:gd name="connsiteY115" fmla="*/ 456405 h 1078499"/>
                <a:gd name="connsiteX116" fmla="*/ 743796 w 3024845"/>
                <a:gd name="connsiteY116" fmla="*/ 473429 h 1078499"/>
                <a:gd name="connsiteX117" fmla="*/ 746076 w 3024845"/>
                <a:gd name="connsiteY117" fmla="*/ 473429 h 1078499"/>
                <a:gd name="connsiteX118" fmla="*/ 762036 w 3024845"/>
                <a:gd name="connsiteY118" fmla="*/ 473429 h 1078499"/>
                <a:gd name="connsiteX119" fmla="*/ 762036 w 3024845"/>
                <a:gd name="connsiteY119" fmla="*/ 520988 h 1078499"/>
                <a:gd name="connsiteX120" fmla="*/ 763049 w 3024845"/>
                <a:gd name="connsiteY120" fmla="*/ 520988 h 1078499"/>
                <a:gd name="connsiteX121" fmla="*/ 770143 w 3024845"/>
                <a:gd name="connsiteY121" fmla="*/ 520988 h 1078499"/>
                <a:gd name="connsiteX122" fmla="*/ 784330 w 3024845"/>
                <a:gd name="connsiteY122" fmla="*/ 525312 h 1078499"/>
                <a:gd name="connsiteX123" fmla="*/ 784330 w 3024845"/>
                <a:gd name="connsiteY123" fmla="*/ 564224 h 1078499"/>
                <a:gd name="connsiteX124" fmla="*/ 785343 w 3024845"/>
                <a:gd name="connsiteY124" fmla="*/ 564224 h 1078499"/>
                <a:gd name="connsiteX125" fmla="*/ 792436 w 3024845"/>
                <a:gd name="connsiteY125" fmla="*/ 564224 h 1078499"/>
                <a:gd name="connsiteX126" fmla="*/ 792436 w 3024845"/>
                <a:gd name="connsiteY126" fmla="*/ 565845 h 1078499"/>
                <a:gd name="connsiteX127" fmla="*/ 792436 w 3024845"/>
                <a:gd name="connsiteY127" fmla="*/ 577194 h 1078499"/>
                <a:gd name="connsiteX128" fmla="*/ 794463 w 3024845"/>
                <a:gd name="connsiteY128" fmla="*/ 577194 h 1078499"/>
                <a:gd name="connsiteX129" fmla="*/ 808650 w 3024845"/>
                <a:gd name="connsiteY129" fmla="*/ 577194 h 1078499"/>
                <a:gd name="connsiteX130" fmla="*/ 814730 w 3024845"/>
                <a:gd name="connsiteY130" fmla="*/ 583680 h 1078499"/>
                <a:gd name="connsiteX131" fmla="*/ 814730 w 3024845"/>
                <a:gd name="connsiteY131" fmla="*/ 605298 h 1078499"/>
                <a:gd name="connsiteX132" fmla="*/ 817010 w 3024845"/>
                <a:gd name="connsiteY132" fmla="*/ 605298 h 1078499"/>
                <a:gd name="connsiteX133" fmla="*/ 832970 w 3024845"/>
                <a:gd name="connsiteY133" fmla="*/ 605298 h 1078499"/>
                <a:gd name="connsiteX134" fmla="*/ 832970 w 3024845"/>
                <a:gd name="connsiteY134" fmla="*/ 606378 h 1078499"/>
                <a:gd name="connsiteX135" fmla="*/ 832970 w 3024845"/>
                <a:gd name="connsiteY135" fmla="*/ 613945 h 1078499"/>
                <a:gd name="connsiteX136" fmla="*/ 834237 w 3024845"/>
                <a:gd name="connsiteY136" fmla="*/ 613945 h 1078499"/>
                <a:gd name="connsiteX137" fmla="*/ 843104 w 3024845"/>
                <a:gd name="connsiteY137" fmla="*/ 613945 h 1078499"/>
                <a:gd name="connsiteX138" fmla="*/ 843104 w 3024845"/>
                <a:gd name="connsiteY138" fmla="*/ 616106 h 1078499"/>
                <a:gd name="connsiteX139" fmla="*/ 843104 w 3024845"/>
                <a:gd name="connsiteY139" fmla="*/ 631239 h 1078499"/>
                <a:gd name="connsiteX140" fmla="*/ 847157 w 3024845"/>
                <a:gd name="connsiteY140" fmla="*/ 629347 h 1078499"/>
                <a:gd name="connsiteX141" fmla="*/ 847157 w 3024845"/>
                <a:gd name="connsiteY141" fmla="*/ 616106 h 1078499"/>
                <a:gd name="connsiteX142" fmla="*/ 848170 w 3024845"/>
                <a:gd name="connsiteY142" fmla="*/ 616106 h 1078499"/>
                <a:gd name="connsiteX143" fmla="*/ 855264 w 3024845"/>
                <a:gd name="connsiteY143" fmla="*/ 616106 h 1078499"/>
                <a:gd name="connsiteX144" fmla="*/ 855264 w 3024845"/>
                <a:gd name="connsiteY144" fmla="*/ 617728 h 1078499"/>
                <a:gd name="connsiteX145" fmla="*/ 855264 w 3024845"/>
                <a:gd name="connsiteY145" fmla="*/ 629077 h 1078499"/>
                <a:gd name="connsiteX146" fmla="*/ 856024 w 3024845"/>
                <a:gd name="connsiteY146" fmla="*/ 629077 h 1078499"/>
                <a:gd name="connsiteX147" fmla="*/ 861344 w 3024845"/>
                <a:gd name="connsiteY147" fmla="*/ 629077 h 1078499"/>
                <a:gd name="connsiteX148" fmla="*/ 909984 w 3024845"/>
                <a:gd name="connsiteY148" fmla="*/ 624754 h 1078499"/>
                <a:gd name="connsiteX149" fmla="*/ 909984 w 3024845"/>
                <a:gd name="connsiteY149" fmla="*/ 626105 h 1078499"/>
                <a:gd name="connsiteX150" fmla="*/ 909984 w 3024845"/>
                <a:gd name="connsiteY150" fmla="*/ 635562 h 1078499"/>
                <a:gd name="connsiteX151" fmla="*/ 910744 w 3024845"/>
                <a:gd name="connsiteY151" fmla="*/ 635562 h 1078499"/>
                <a:gd name="connsiteX152" fmla="*/ 916065 w 3024845"/>
                <a:gd name="connsiteY152" fmla="*/ 635562 h 1078499"/>
                <a:gd name="connsiteX153" fmla="*/ 916065 w 3024845"/>
                <a:gd name="connsiteY153" fmla="*/ 637724 h 1078499"/>
                <a:gd name="connsiteX154" fmla="*/ 916065 w 3024845"/>
                <a:gd name="connsiteY154" fmla="*/ 652857 h 1078499"/>
                <a:gd name="connsiteX155" fmla="*/ 918091 w 3024845"/>
                <a:gd name="connsiteY155" fmla="*/ 651506 h 1078499"/>
                <a:gd name="connsiteX156" fmla="*/ 932278 w 3024845"/>
                <a:gd name="connsiteY156" fmla="*/ 642048 h 1078499"/>
                <a:gd name="connsiteX157" fmla="*/ 938358 w 3024845"/>
                <a:gd name="connsiteY157" fmla="*/ 600974 h 1078499"/>
                <a:gd name="connsiteX158" fmla="*/ 939118 w 3024845"/>
                <a:gd name="connsiteY158" fmla="*/ 600704 h 1078499"/>
                <a:gd name="connsiteX159" fmla="*/ 944438 w 3024845"/>
                <a:gd name="connsiteY159" fmla="*/ 598812 h 1078499"/>
                <a:gd name="connsiteX160" fmla="*/ 946465 w 3024845"/>
                <a:gd name="connsiteY160" fmla="*/ 529635 h 1078499"/>
                <a:gd name="connsiteX161" fmla="*/ 948492 w 3024845"/>
                <a:gd name="connsiteY161" fmla="*/ 598812 h 1078499"/>
                <a:gd name="connsiteX162" fmla="*/ 949252 w 3024845"/>
                <a:gd name="connsiteY162" fmla="*/ 599082 h 1078499"/>
                <a:gd name="connsiteX163" fmla="*/ 954572 w 3024845"/>
                <a:gd name="connsiteY163" fmla="*/ 600974 h 1078499"/>
                <a:gd name="connsiteX164" fmla="*/ 954572 w 3024845"/>
                <a:gd name="connsiteY164" fmla="*/ 514503 h 1078499"/>
                <a:gd name="connsiteX165" fmla="*/ 958625 w 3024845"/>
                <a:gd name="connsiteY165" fmla="*/ 482076 h 1078499"/>
                <a:gd name="connsiteX166" fmla="*/ 997132 w 3024845"/>
                <a:gd name="connsiteY166" fmla="*/ 482076 h 1078499"/>
                <a:gd name="connsiteX167" fmla="*/ 997132 w 3024845"/>
                <a:gd name="connsiteY167" fmla="*/ 514503 h 1078499"/>
                <a:gd name="connsiteX168" fmla="*/ 997892 w 3024845"/>
                <a:gd name="connsiteY168" fmla="*/ 514503 h 1078499"/>
                <a:gd name="connsiteX169" fmla="*/ 1003212 w 3024845"/>
                <a:gd name="connsiteY169" fmla="*/ 514503 h 1078499"/>
                <a:gd name="connsiteX170" fmla="*/ 1003212 w 3024845"/>
                <a:gd name="connsiteY170" fmla="*/ 432355 h 1078499"/>
                <a:gd name="connsiteX171" fmla="*/ 1004986 w 3024845"/>
                <a:gd name="connsiteY171" fmla="*/ 432355 h 1078499"/>
                <a:gd name="connsiteX172" fmla="*/ 1017399 w 3024845"/>
                <a:gd name="connsiteY172" fmla="*/ 432355 h 1078499"/>
                <a:gd name="connsiteX173" fmla="*/ 1017399 w 3024845"/>
                <a:gd name="connsiteY173" fmla="*/ 430464 h 1078499"/>
                <a:gd name="connsiteX174" fmla="*/ 1017399 w 3024845"/>
                <a:gd name="connsiteY174" fmla="*/ 417223 h 1078499"/>
                <a:gd name="connsiteX175" fmla="*/ 1039693 w 3024845"/>
                <a:gd name="connsiteY175" fmla="*/ 417223 h 1078499"/>
                <a:gd name="connsiteX176" fmla="*/ 1039693 w 3024845"/>
                <a:gd name="connsiteY176" fmla="*/ 416142 h 1078499"/>
                <a:gd name="connsiteX177" fmla="*/ 1039693 w 3024845"/>
                <a:gd name="connsiteY177" fmla="*/ 408576 h 1078499"/>
                <a:gd name="connsiteX178" fmla="*/ 1041466 w 3024845"/>
                <a:gd name="connsiteY178" fmla="*/ 408576 h 1078499"/>
                <a:gd name="connsiteX179" fmla="*/ 1053880 w 3024845"/>
                <a:gd name="connsiteY179" fmla="*/ 408576 h 1078499"/>
                <a:gd name="connsiteX180" fmla="*/ 1053880 w 3024845"/>
                <a:gd name="connsiteY180" fmla="*/ 409657 h 1078499"/>
                <a:gd name="connsiteX181" fmla="*/ 1053880 w 3024845"/>
                <a:gd name="connsiteY181" fmla="*/ 417223 h 1078499"/>
                <a:gd name="connsiteX182" fmla="*/ 1054640 w 3024845"/>
                <a:gd name="connsiteY182" fmla="*/ 417223 h 1078499"/>
                <a:gd name="connsiteX183" fmla="*/ 1059960 w 3024845"/>
                <a:gd name="connsiteY183" fmla="*/ 417223 h 1078499"/>
                <a:gd name="connsiteX184" fmla="*/ 1070093 w 3024845"/>
                <a:gd name="connsiteY184" fmla="*/ 412899 h 1078499"/>
                <a:gd name="connsiteX185" fmla="*/ 1074146 w 3024845"/>
                <a:gd name="connsiteY185" fmla="*/ 416142 h 1078499"/>
                <a:gd name="connsiteX186" fmla="*/ 1074146 w 3024845"/>
                <a:gd name="connsiteY186" fmla="*/ 408576 h 1078499"/>
                <a:gd name="connsiteX187" fmla="*/ 1076426 w 3024845"/>
                <a:gd name="connsiteY187" fmla="*/ 408576 h 1078499"/>
                <a:gd name="connsiteX188" fmla="*/ 1092387 w 3024845"/>
                <a:gd name="connsiteY188" fmla="*/ 408576 h 1078499"/>
                <a:gd name="connsiteX189" fmla="*/ 1092387 w 3024845"/>
                <a:gd name="connsiteY189" fmla="*/ 409657 h 1078499"/>
                <a:gd name="connsiteX190" fmla="*/ 1092387 w 3024845"/>
                <a:gd name="connsiteY190" fmla="*/ 417223 h 1078499"/>
                <a:gd name="connsiteX191" fmla="*/ 1122787 w 3024845"/>
                <a:gd name="connsiteY191" fmla="*/ 417223 h 1078499"/>
                <a:gd name="connsiteX192" fmla="*/ 1122787 w 3024845"/>
                <a:gd name="connsiteY192" fmla="*/ 418844 h 1078499"/>
                <a:gd name="connsiteX193" fmla="*/ 1122787 w 3024845"/>
                <a:gd name="connsiteY193" fmla="*/ 430194 h 1078499"/>
                <a:gd name="connsiteX194" fmla="*/ 1149134 w 3024845"/>
                <a:gd name="connsiteY194" fmla="*/ 430194 h 1078499"/>
                <a:gd name="connsiteX195" fmla="*/ 1149134 w 3024845"/>
                <a:gd name="connsiteY195" fmla="*/ 460458 h 1078499"/>
                <a:gd name="connsiteX196" fmla="*/ 1149894 w 3024845"/>
                <a:gd name="connsiteY196" fmla="*/ 460458 h 1078499"/>
                <a:gd name="connsiteX197" fmla="*/ 1155214 w 3024845"/>
                <a:gd name="connsiteY197" fmla="*/ 460458 h 1078499"/>
                <a:gd name="connsiteX198" fmla="*/ 1155214 w 3024845"/>
                <a:gd name="connsiteY198" fmla="*/ 461539 h 1078499"/>
                <a:gd name="connsiteX199" fmla="*/ 1155214 w 3024845"/>
                <a:gd name="connsiteY199" fmla="*/ 469106 h 1078499"/>
                <a:gd name="connsiteX200" fmla="*/ 1159268 w 3024845"/>
                <a:gd name="connsiteY200" fmla="*/ 499370 h 1078499"/>
                <a:gd name="connsiteX201" fmla="*/ 1160028 w 3024845"/>
                <a:gd name="connsiteY201" fmla="*/ 499370 h 1078499"/>
                <a:gd name="connsiteX202" fmla="*/ 1165348 w 3024845"/>
                <a:gd name="connsiteY202" fmla="*/ 499370 h 1078499"/>
                <a:gd name="connsiteX203" fmla="*/ 1165348 w 3024845"/>
                <a:gd name="connsiteY203" fmla="*/ 500181 h 1078499"/>
                <a:gd name="connsiteX204" fmla="*/ 1165348 w 3024845"/>
                <a:gd name="connsiteY204" fmla="*/ 505856 h 1078499"/>
                <a:gd name="connsiteX205" fmla="*/ 1166361 w 3024845"/>
                <a:gd name="connsiteY205" fmla="*/ 505856 h 1078499"/>
                <a:gd name="connsiteX206" fmla="*/ 1173454 w 3024845"/>
                <a:gd name="connsiteY206" fmla="*/ 505856 h 1078499"/>
                <a:gd name="connsiteX207" fmla="*/ 1173454 w 3024845"/>
                <a:gd name="connsiteY207" fmla="*/ 536121 h 1078499"/>
                <a:gd name="connsiteX208" fmla="*/ 1175481 w 3024845"/>
                <a:gd name="connsiteY208" fmla="*/ 536121 h 1078499"/>
                <a:gd name="connsiteX209" fmla="*/ 1189668 w 3024845"/>
                <a:gd name="connsiteY209" fmla="*/ 536121 h 1078499"/>
                <a:gd name="connsiteX210" fmla="*/ 1189668 w 3024845"/>
                <a:gd name="connsiteY210" fmla="*/ 559900 h 1078499"/>
                <a:gd name="connsiteX211" fmla="*/ 1191695 w 3024845"/>
                <a:gd name="connsiteY211" fmla="*/ 561521 h 1078499"/>
                <a:gd name="connsiteX212" fmla="*/ 1191695 w 3024845"/>
                <a:gd name="connsiteY212" fmla="*/ 572871 h 1078499"/>
                <a:gd name="connsiteX213" fmla="*/ 1192455 w 3024845"/>
                <a:gd name="connsiteY213" fmla="*/ 572871 h 1078499"/>
                <a:gd name="connsiteX214" fmla="*/ 1197775 w 3024845"/>
                <a:gd name="connsiteY214" fmla="*/ 572871 h 1078499"/>
                <a:gd name="connsiteX215" fmla="*/ 1197775 w 3024845"/>
                <a:gd name="connsiteY215" fmla="*/ 596650 h 1078499"/>
                <a:gd name="connsiteX216" fmla="*/ 1199041 w 3024845"/>
                <a:gd name="connsiteY216" fmla="*/ 596650 h 1078499"/>
                <a:gd name="connsiteX217" fmla="*/ 1207908 w 3024845"/>
                <a:gd name="connsiteY217" fmla="*/ 596650 h 1078499"/>
                <a:gd name="connsiteX218" fmla="*/ 1209935 w 3024845"/>
                <a:gd name="connsiteY218" fmla="*/ 600704 h 1078499"/>
                <a:gd name="connsiteX219" fmla="*/ 1209935 w 3024845"/>
                <a:gd name="connsiteY219" fmla="*/ 613945 h 1078499"/>
                <a:gd name="connsiteX220" fmla="*/ 1211455 w 3024845"/>
                <a:gd name="connsiteY220" fmla="*/ 612053 h 1078499"/>
                <a:gd name="connsiteX221" fmla="*/ 1222095 w 3024845"/>
                <a:gd name="connsiteY221" fmla="*/ 598812 h 1078499"/>
                <a:gd name="connsiteX222" fmla="*/ 1250469 w 3024845"/>
                <a:gd name="connsiteY222" fmla="*/ 598812 h 1078499"/>
                <a:gd name="connsiteX223" fmla="*/ 1250469 w 3024845"/>
                <a:gd name="connsiteY223" fmla="*/ 685283 h 1078499"/>
                <a:gd name="connsiteX224" fmla="*/ 1251229 w 3024845"/>
                <a:gd name="connsiteY224" fmla="*/ 685283 h 1078499"/>
                <a:gd name="connsiteX225" fmla="*/ 1256549 w 3024845"/>
                <a:gd name="connsiteY225" fmla="*/ 685283 h 1078499"/>
                <a:gd name="connsiteX226" fmla="*/ 1257309 w 3024845"/>
                <a:gd name="connsiteY226" fmla="*/ 683932 h 1078499"/>
                <a:gd name="connsiteX227" fmla="*/ 1262629 w 3024845"/>
                <a:gd name="connsiteY227" fmla="*/ 674474 h 1078499"/>
                <a:gd name="connsiteX228" fmla="*/ 1262629 w 3024845"/>
                <a:gd name="connsiteY228" fmla="*/ 676366 h 1078499"/>
                <a:gd name="connsiteX229" fmla="*/ 1262629 w 3024845"/>
                <a:gd name="connsiteY229" fmla="*/ 689607 h 1078499"/>
                <a:gd name="connsiteX230" fmla="*/ 1266682 w 3024845"/>
                <a:gd name="connsiteY230" fmla="*/ 644210 h 1078499"/>
                <a:gd name="connsiteX231" fmla="*/ 1267442 w 3024845"/>
                <a:gd name="connsiteY231" fmla="*/ 644210 h 1078499"/>
                <a:gd name="connsiteX232" fmla="*/ 1272762 w 3024845"/>
                <a:gd name="connsiteY232" fmla="*/ 644210 h 1078499"/>
                <a:gd name="connsiteX233" fmla="*/ 1272762 w 3024845"/>
                <a:gd name="connsiteY233" fmla="*/ 579356 h 1078499"/>
                <a:gd name="connsiteX234" fmla="*/ 1273776 w 3024845"/>
                <a:gd name="connsiteY234" fmla="*/ 579356 h 1078499"/>
                <a:gd name="connsiteX235" fmla="*/ 1280869 w 3024845"/>
                <a:gd name="connsiteY235" fmla="*/ 579356 h 1078499"/>
                <a:gd name="connsiteX236" fmla="*/ 1293029 w 3024845"/>
                <a:gd name="connsiteY236" fmla="*/ 536121 h 1078499"/>
                <a:gd name="connsiteX237" fmla="*/ 1294296 w 3024845"/>
                <a:gd name="connsiteY237" fmla="*/ 536121 h 1078499"/>
                <a:gd name="connsiteX238" fmla="*/ 1303163 w 3024845"/>
                <a:gd name="connsiteY238" fmla="*/ 536121 h 1078499"/>
                <a:gd name="connsiteX239" fmla="*/ 1313296 w 3024845"/>
                <a:gd name="connsiteY239" fmla="*/ 579356 h 1078499"/>
                <a:gd name="connsiteX240" fmla="*/ 1314309 w 3024845"/>
                <a:gd name="connsiteY240" fmla="*/ 579356 h 1078499"/>
                <a:gd name="connsiteX241" fmla="*/ 1321403 w 3024845"/>
                <a:gd name="connsiteY241" fmla="*/ 579356 h 1078499"/>
                <a:gd name="connsiteX242" fmla="*/ 1321403 w 3024845"/>
                <a:gd name="connsiteY242" fmla="*/ 618268 h 1078499"/>
                <a:gd name="connsiteX243" fmla="*/ 1323176 w 3024845"/>
                <a:gd name="connsiteY243" fmla="*/ 618268 h 1078499"/>
                <a:gd name="connsiteX244" fmla="*/ 1335590 w 3024845"/>
                <a:gd name="connsiteY244" fmla="*/ 618268 h 1078499"/>
                <a:gd name="connsiteX245" fmla="*/ 1335590 w 3024845"/>
                <a:gd name="connsiteY245" fmla="*/ 620430 h 1078499"/>
                <a:gd name="connsiteX246" fmla="*/ 1335590 w 3024845"/>
                <a:gd name="connsiteY246" fmla="*/ 635562 h 1078499"/>
                <a:gd name="connsiteX247" fmla="*/ 1339643 w 3024845"/>
                <a:gd name="connsiteY247" fmla="*/ 633401 h 1078499"/>
                <a:gd name="connsiteX248" fmla="*/ 1339643 w 3024845"/>
                <a:gd name="connsiteY248" fmla="*/ 618268 h 1078499"/>
                <a:gd name="connsiteX249" fmla="*/ 1341163 w 3024845"/>
                <a:gd name="connsiteY249" fmla="*/ 618268 h 1078499"/>
                <a:gd name="connsiteX250" fmla="*/ 1351803 w 3024845"/>
                <a:gd name="connsiteY250" fmla="*/ 618268 h 1078499"/>
                <a:gd name="connsiteX251" fmla="*/ 1351803 w 3024845"/>
                <a:gd name="connsiteY251" fmla="*/ 619889 h 1078499"/>
                <a:gd name="connsiteX252" fmla="*/ 1351803 w 3024845"/>
                <a:gd name="connsiteY252" fmla="*/ 631239 h 1078499"/>
                <a:gd name="connsiteX253" fmla="*/ 1382204 w 3024845"/>
                <a:gd name="connsiteY253" fmla="*/ 631239 h 1078499"/>
                <a:gd name="connsiteX254" fmla="*/ 1382204 w 3024845"/>
                <a:gd name="connsiteY254" fmla="*/ 594489 h 1078499"/>
                <a:gd name="connsiteX255" fmla="*/ 1383470 w 3024845"/>
                <a:gd name="connsiteY255" fmla="*/ 594489 h 1078499"/>
                <a:gd name="connsiteX256" fmla="*/ 1392337 w 3024845"/>
                <a:gd name="connsiteY256" fmla="*/ 594489 h 1078499"/>
                <a:gd name="connsiteX257" fmla="*/ 1392337 w 3024845"/>
                <a:gd name="connsiteY257" fmla="*/ 616106 h 1078499"/>
                <a:gd name="connsiteX258" fmla="*/ 1394364 w 3024845"/>
                <a:gd name="connsiteY258" fmla="*/ 583680 h 1078499"/>
                <a:gd name="connsiteX259" fmla="*/ 1416657 w 3024845"/>
                <a:gd name="connsiteY259" fmla="*/ 583680 h 1078499"/>
                <a:gd name="connsiteX260" fmla="*/ 1416657 w 3024845"/>
                <a:gd name="connsiteY260" fmla="*/ 582058 h 1078499"/>
                <a:gd name="connsiteX261" fmla="*/ 1416657 w 3024845"/>
                <a:gd name="connsiteY261" fmla="*/ 570709 h 1078499"/>
                <a:gd name="connsiteX262" fmla="*/ 1417417 w 3024845"/>
                <a:gd name="connsiteY262" fmla="*/ 570709 h 1078499"/>
                <a:gd name="connsiteX263" fmla="*/ 1422737 w 3024845"/>
                <a:gd name="connsiteY263" fmla="*/ 570709 h 1078499"/>
                <a:gd name="connsiteX264" fmla="*/ 1422737 w 3024845"/>
                <a:gd name="connsiteY264" fmla="*/ 568818 h 1078499"/>
                <a:gd name="connsiteX265" fmla="*/ 1422737 w 3024845"/>
                <a:gd name="connsiteY265" fmla="*/ 555577 h 1078499"/>
                <a:gd name="connsiteX266" fmla="*/ 1426791 w 3024845"/>
                <a:gd name="connsiteY266" fmla="*/ 562062 h 1078499"/>
                <a:gd name="connsiteX267" fmla="*/ 1429071 w 3024845"/>
                <a:gd name="connsiteY267" fmla="*/ 562062 h 1078499"/>
                <a:gd name="connsiteX268" fmla="*/ 1445031 w 3024845"/>
                <a:gd name="connsiteY268" fmla="*/ 562062 h 1078499"/>
                <a:gd name="connsiteX269" fmla="*/ 1445031 w 3024845"/>
                <a:gd name="connsiteY269" fmla="*/ 561251 h 1078499"/>
                <a:gd name="connsiteX270" fmla="*/ 1445031 w 3024845"/>
                <a:gd name="connsiteY270" fmla="*/ 555577 h 1078499"/>
                <a:gd name="connsiteX271" fmla="*/ 1445791 w 3024845"/>
                <a:gd name="connsiteY271" fmla="*/ 555577 h 1078499"/>
                <a:gd name="connsiteX272" fmla="*/ 1451111 w 3024845"/>
                <a:gd name="connsiteY272" fmla="*/ 555577 h 1078499"/>
                <a:gd name="connsiteX273" fmla="*/ 1451111 w 3024845"/>
                <a:gd name="connsiteY273" fmla="*/ 556928 h 1078499"/>
                <a:gd name="connsiteX274" fmla="*/ 1451111 w 3024845"/>
                <a:gd name="connsiteY274" fmla="*/ 566386 h 1078499"/>
                <a:gd name="connsiteX275" fmla="*/ 1489618 w 3024845"/>
                <a:gd name="connsiteY275" fmla="*/ 566386 h 1078499"/>
                <a:gd name="connsiteX276" fmla="*/ 1489618 w 3024845"/>
                <a:gd name="connsiteY276" fmla="*/ 704739 h 1078499"/>
                <a:gd name="connsiteX277" fmla="*/ 1491138 w 3024845"/>
                <a:gd name="connsiteY277" fmla="*/ 704739 h 1078499"/>
                <a:gd name="connsiteX278" fmla="*/ 1501778 w 3024845"/>
                <a:gd name="connsiteY278" fmla="*/ 704739 h 1078499"/>
                <a:gd name="connsiteX279" fmla="*/ 1501778 w 3024845"/>
                <a:gd name="connsiteY279" fmla="*/ 691769 h 1078499"/>
                <a:gd name="connsiteX280" fmla="*/ 1505832 w 3024845"/>
                <a:gd name="connsiteY280" fmla="*/ 691769 h 1078499"/>
                <a:gd name="connsiteX281" fmla="*/ 1505832 w 3024845"/>
                <a:gd name="connsiteY281" fmla="*/ 704739 h 1078499"/>
                <a:gd name="connsiteX282" fmla="*/ 1536232 w 3024845"/>
                <a:gd name="connsiteY282" fmla="*/ 704739 h 1078499"/>
                <a:gd name="connsiteX283" fmla="*/ 1536232 w 3024845"/>
                <a:gd name="connsiteY283" fmla="*/ 674474 h 1078499"/>
                <a:gd name="connsiteX284" fmla="*/ 1548392 w 3024845"/>
                <a:gd name="connsiteY284" fmla="*/ 674474 h 1078499"/>
                <a:gd name="connsiteX285" fmla="*/ 1560552 w 3024845"/>
                <a:gd name="connsiteY285" fmla="*/ 672313 h 1078499"/>
                <a:gd name="connsiteX286" fmla="*/ 1564606 w 3024845"/>
                <a:gd name="connsiteY286" fmla="*/ 674474 h 1078499"/>
                <a:gd name="connsiteX287" fmla="*/ 1574739 w 3024845"/>
                <a:gd name="connsiteY287" fmla="*/ 674474 h 1078499"/>
                <a:gd name="connsiteX288" fmla="*/ 1574739 w 3024845"/>
                <a:gd name="connsiteY288" fmla="*/ 704739 h 1078499"/>
                <a:gd name="connsiteX289" fmla="*/ 1582846 w 3024845"/>
                <a:gd name="connsiteY289" fmla="*/ 704739 h 1078499"/>
                <a:gd name="connsiteX290" fmla="*/ 1582846 w 3024845"/>
                <a:gd name="connsiteY290" fmla="*/ 722034 h 1078499"/>
                <a:gd name="connsiteX291" fmla="*/ 1592182 w 3024845"/>
                <a:gd name="connsiteY291" fmla="*/ 722939 h 1078499"/>
                <a:gd name="connsiteX292" fmla="*/ 1605140 w 3024845"/>
                <a:gd name="connsiteY292" fmla="*/ 722939 h 1078499"/>
                <a:gd name="connsiteX293" fmla="*/ 1605140 w 3024845"/>
                <a:gd name="connsiteY293" fmla="*/ 706901 h 1078499"/>
                <a:gd name="connsiteX294" fmla="*/ 1673096 w 3024845"/>
                <a:gd name="connsiteY294" fmla="*/ 706901 h 1078499"/>
                <a:gd name="connsiteX295" fmla="*/ 1673096 w 3024845"/>
                <a:gd name="connsiteY295" fmla="*/ 621648 h 1078499"/>
                <a:gd name="connsiteX296" fmla="*/ 1745104 w 3024845"/>
                <a:gd name="connsiteY296" fmla="*/ 621648 h 1078499"/>
                <a:gd name="connsiteX297" fmla="*/ 1745104 w 3024845"/>
                <a:gd name="connsiteY297" fmla="*/ 700416 h 1078499"/>
                <a:gd name="connsiteX298" fmla="*/ 1747008 w 3024845"/>
                <a:gd name="connsiteY298" fmla="*/ 700416 h 1078499"/>
                <a:gd name="connsiteX299" fmla="*/ 1748250 w 3024845"/>
                <a:gd name="connsiteY299" fmla="*/ 722939 h 1078499"/>
                <a:gd name="connsiteX300" fmla="*/ 1757926 w 3024845"/>
                <a:gd name="connsiteY300" fmla="*/ 722939 h 1078499"/>
                <a:gd name="connsiteX301" fmla="*/ 1759168 w 3024845"/>
                <a:gd name="connsiteY301" fmla="*/ 700416 h 1078499"/>
                <a:gd name="connsiteX302" fmla="*/ 1765248 w 3024845"/>
                <a:gd name="connsiteY302" fmla="*/ 700416 h 1078499"/>
                <a:gd name="connsiteX303" fmla="*/ 1766490 w 3024845"/>
                <a:gd name="connsiteY303" fmla="*/ 722939 h 1078499"/>
                <a:gd name="connsiteX304" fmla="*/ 1817112 w 3024845"/>
                <a:gd name="connsiteY304" fmla="*/ 722939 h 1078499"/>
                <a:gd name="connsiteX305" fmla="*/ 1817112 w 3024845"/>
                <a:gd name="connsiteY305" fmla="*/ 559911 h 1078499"/>
                <a:gd name="connsiteX306" fmla="*/ 2014439 w 3024845"/>
                <a:gd name="connsiteY306" fmla="*/ 559911 h 1078499"/>
                <a:gd name="connsiteX307" fmla="*/ 2014439 w 3024845"/>
                <a:gd name="connsiteY307" fmla="*/ 722939 h 1078499"/>
                <a:gd name="connsiteX308" fmla="*/ 2033136 w 3024845"/>
                <a:gd name="connsiteY308" fmla="*/ 722939 h 1078499"/>
                <a:gd name="connsiteX309" fmla="*/ 2033136 w 3024845"/>
                <a:gd name="connsiteY309" fmla="*/ 640246 h 1078499"/>
                <a:gd name="connsiteX310" fmla="*/ 2128256 w 3024845"/>
                <a:gd name="connsiteY310" fmla="*/ 640246 h 1078499"/>
                <a:gd name="connsiteX311" fmla="*/ 2140186 w 3024845"/>
                <a:gd name="connsiteY311" fmla="*/ 322105 h 1078499"/>
                <a:gd name="connsiteX312" fmla="*/ 2128026 w 3024845"/>
                <a:gd name="connsiteY312" fmla="*/ 300487 h 1078499"/>
                <a:gd name="connsiteX313" fmla="*/ 2121946 w 3024845"/>
                <a:gd name="connsiteY313" fmla="*/ 296163 h 1078499"/>
                <a:gd name="connsiteX314" fmla="*/ 2130053 w 3024845"/>
                <a:gd name="connsiteY314" fmla="*/ 272384 h 1078499"/>
                <a:gd name="connsiteX315" fmla="*/ 2130053 w 3024845"/>
                <a:gd name="connsiteY315" fmla="*/ 255090 h 1078499"/>
                <a:gd name="connsiteX316" fmla="*/ 2144240 w 3024845"/>
                <a:gd name="connsiteY316" fmla="*/ 255090 h 1078499"/>
                <a:gd name="connsiteX317" fmla="*/ 2144240 w 3024845"/>
                <a:gd name="connsiteY317" fmla="*/ 233472 h 1078499"/>
                <a:gd name="connsiteX318" fmla="*/ 2146266 w 3024845"/>
                <a:gd name="connsiteY318" fmla="*/ 229148 h 1078499"/>
                <a:gd name="connsiteX319" fmla="*/ 2146266 w 3024845"/>
                <a:gd name="connsiteY319" fmla="*/ 151324 h 1078499"/>
                <a:gd name="connsiteX320" fmla="*/ 2144240 w 3024845"/>
                <a:gd name="connsiteY320" fmla="*/ 144839 h 1078499"/>
                <a:gd name="connsiteX321" fmla="*/ 2150320 w 3024845"/>
                <a:gd name="connsiteY321" fmla="*/ 138353 h 1078499"/>
                <a:gd name="connsiteX322" fmla="*/ 2150320 w 3024845"/>
                <a:gd name="connsiteY322" fmla="*/ 79985 h 1078499"/>
                <a:gd name="connsiteX323" fmla="*/ 2152346 w 3024845"/>
                <a:gd name="connsiteY323" fmla="*/ 75662 h 1078499"/>
                <a:gd name="connsiteX324" fmla="*/ 2152346 w 3024845"/>
                <a:gd name="connsiteY324" fmla="*/ 19456 h 1078499"/>
                <a:gd name="connsiteX325" fmla="*/ 2154373 w 3024845"/>
                <a:gd name="connsiteY325" fmla="*/ 0 h 1078499"/>
                <a:gd name="connsiteX326" fmla="*/ 2158427 w 3024845"/>
                <a:gd name="connsiteY326" fmla="*/ 17294 h 1078499"/>
                <a:gd name="connsiteX327" fmla="*/ 2160453 w 3024845"/>
                <a:gd name="connsiteY327" fmla="*/ 75662 h 1078499"/>
                <a:gd name="connsiteX328" fmla="*/ 2162480 w 3024845"/>
                <a:gd name="connsiteY328" fmla="*/ 138353 h 1078499"/>
                <a:gd name="connsiteX329" fmla="*/ 2168560 w 3024845"/>
                <a:gd name="connsiteY329" fmla="*/ 144839 h 1078499"/>
                <a:gd name="connsiteX330" fmla="*/ 2166533 w 3024845"/>
                <a:gd name="connsiteY330" fmla="*/ 151324 h 1078499"/>
                <a:gd name="connsiteX331" fmla="*/ 2166533 w 3024845"/>
                <a:gd name="connsiteY331" fmla="*/ 229148 h 1078499"/>
                <a:gd name="connsiteX332" fmla="*/ 2168560 w 3024845"/>
                <a:gd name="connsiteY332" fmla="*/ 233472 h 1078499"/>
                <a:gd name="connsiteX333" fmla="*/ 2168560 w 3024845"/>
                <a:gd name="connsiteY333" fmla="*/ 255090 h 1078499"/>
                <a:gd name="connsiteX334" fmla="*/ 2182747 w 3024845"/>
                <a:gd name="connsiteY334" fmla="*/ 255090 h 1078499"/>
                <a:gd name="connsiteX335" fmla="*/ 2182747 w 3024845"/>
                <a:gd name="connsiteY335" fmla="*/ 272384 h 1078499"/>
                <a:gd name="connsiteX336" fmla="*/ 2190854 w 3024845"/>
                <a:gd name="connsiteY336" fmla="*/ 296163 h 1078499"/>
                <a:gd name="connsiteX337" fmla="*/ 2184774 w 3024845"/>
                <a:gd name="connsiteY337" fmla="*/ 300487 h 1078499"/>
                <a:gd name="connsiteX338" fmla="*/ 2172613 w 3024845"/>
                <a:gd name="connsiteY338" fmla="*/ 322105 h 1078499"/>
                <a:gd name="connsiteX339" fmla="*/ 2180720 w 3024845"/>
                <a:gd name="connsiteY339" fmla="*/ 575033 h 1078499"/>
                <a:gd name="connsiteX340" fmla="*/ 2245574 w 3024845"/>
                <a:gd name="connsiteY340" fmla="*/ 575033 h 1078499"/>
                <a:gd name="connsiteX341" fmla="*/ 2245574 w 3024845"/>
                <a:gd name="connsiteY341" fmla="*/ 650695 h 1078499"/>
                <a:gd name="connsiteX342" fmla="*/ 2253681 w 3024845"/>
                <a:gd name="connsiteY342" fmla="*/ 650695 h 1078499"/>
                <a:gd name="connsiteX343" fmla="*/ 2255708 w 3024845"/>
                <a:gd name="connsiteY343" fmla="*/ 644210 h 1078499"/>
                <a:gd name="connsiteX344" fmla="*/ 2261788 w 3024845"/>
                <a:gd name="connsiteY344" fmla="*/ 644210 h 1078499"/>
                <a:gd name="connsiteX345" fmla="*/ 2263815 w 3024845"/>
                <a:gd name="connsiteY345" fmla="*/ 652857 h 1078499"/>
                <a:gd name="connsiteX346" fmla="*/ 2275975 w 3024845"/>
                <a:gd name="connsiteY346" fmla="*/ 652857 h 1078499"/>
                <a:gd name="connsiteX347" fmla="*/ 2275975 w 3024845"/>
                <a:gd name="connsiteY347" fmla="*/ 646371 h 1078499"/>
                <a:gd name="connsiteX348" fmla="*/ 2298268 w 3024845"/>
                <a:gd name="connsiteY348" fmla="*/ 646371 h 1078499"/>
                <a:gd name="connsiteX349" fmla="*/ 2298268 w 3024845"/>
                <a:gd name="connsiteY349" fmla="*/ 652857 h 1078499"/>
                <a:gd name="connsiteX350" fmla="*/ 2318535 w 3024845"/>
                <a:gd name="connsiteY350" fmla="*/ 652857 h 1078499"/>
                <a:gd name="connsiteX351" fmla="*/ 2318535 w 3024845"/>
                <a:gd name="connsiteY351" fmla="*/ 698254 h 1078499"/>
                <a:gd name="connsiteX352" fmla="*/ 2332722 w 3024845"/>
                <a:gd name="connsiteY352" fmla="*/ 698254 h 1078499"/>
                <a:gd name="connsiteX353" fmla="*/ 2332722 w 3024845"/>
                <a:gd name="connsiteY353" fmla="*/ 685283 h 1078499"/>
                <a:gd name="connsiteX354" fmla="*/ 2348936 w 3024845"/>
                <a:gd name="connsiteY354" fmla="*/ 685283 h 1078499"/>
                <a:gd name="connsiteX355" fmla="*/ 2348936 w 3024845"/>
                <a:gd name="connsiteY355" fmla="*/ 505856 h 1078499"/>
                <a:gd name="connsiteX356" fmla="*/ 2355016 w 3024845"/>
                <a:gd name="connsiteY356" fmla="*/ 499370 h 1078499"/>
                <a:gd name="connsiteX357" fmla="*/ 2427977 w 3024845"/>
                <a:gd name="connsiteY357" fmla="*/ 499370 h 1078499"/>
                <a:gd name="connsiteX358" fmla="*/ 2427977 w 3024845"/>
                <a:gd name="connsiteY358" fmla="*/ 508018 h 1078499"/>
                <a:gd name="connsiteX359" fmla="*/ 2438110 w 3024845"/>
                <a:gd name="connsiteY359" fmla="*/ 508018 h 1078499"/>
                <a:gd name="connsiteX360" fmla="*/ 2438110 w 3024845"/>
                <a:gd name="connsiteY360" fmla="*/ 622592 h 1078499"/>
                <a:gd name="connsiteX361" fmla="*/ 2460404 w 3024845"/>
                <a:gd name="connsiteY361" fmla="*/ 622592 h 1078499"/>
                <a:gd name="connsiteX362" fmla="*/ 2460404 w 3024845"/>
                <a:gd name="connsiteY362" fmla="*/ 555577 h 1078499"/>
                <a:gd name="connsiteX363" fmla="*/ 2486751 w 3024845"/>
                <a:gd name="connsiteY363" fmla="*/ 555577 h 1078499"/>
                <a:gd name="connsiteX364" fmla="*/ 2490804 w 3024845"/>
                <a:gd name="connsiteY364" fmla="*/ 551253 h 1078499"/>
                <a:gd name="connsiteX365" fmla="*/ 2498911 w 3024845"/>
                <a:gd name="connsiteY365" fmla="*/ 551253 h 1078499"/>
                <a:gd name="connsiteX366" fmla="*/ 2502964 w 3024845"/>
                <a:gd name="connsiteY366" fmla="*/ 555577 h 1078499"/>
                <a:gd name="connsiteX367" fmla="*/ 2525258 w 3024845"/>
                <a:gd name="connsiteY367" fmla="*/ 555577 h 1078499"/>
                <a:gd name="connsiteX368" fmla="*/ 2525258 w 3024845"/>
                <a:gd name="connsiteY368" fmla="*/ 438841 h 1078499"/>
                <a:gd name="connsiteX369" fmla="*/ 2582005 w 3024845"/>
                <a:gd name="connsiteY369" fmla="*/ 428032 h 1078499"/>
                <a:gd name="connsiteX370" fmla="*/ 2582005 w 3024845"/>
                <a:gd name="connsiteY370" fmla="*/ 429113 h 1078499"/>
                <a:gd name="connsiteX371" fmla="*/ 2582005 w 3024845"/>
                <a:gd name="connsiteY371" fmla="*/ 436679 h 1078499"/>
                <a:gd name="connsiteX372" fmla="*/ 2608352 w 3024845"/>
                <a:gd name="connsiteY372" fmla="*/ 436679 h 1078499"/>
                <a:gd name="connsiteX373" fmla="*/ 2608352 w 3024845"/>
                <a:gd name="connsiteY373" fmla="*/ 691769 h 1078499"/>
                <a:gd name="connsiteX374" fmla="*/ 2630646 w 3024845"/>
                <a:gd name="connsiteY374" fmla="*/ 691769 h 1078499"/>
                <a:gd name="connsiteX375" fmla="*/ 2630646 w 3024845"/>
                <a:gd name="connsiteY375" fmla="*/ 687445 h 1078499"/>
                <a:gd name="connsiteX376" fmla="*/ 2642806 w 3024845"/>
                <a:gd name="connsiteY376" fmla="*/ 687445 h 1078499"/>
                <a:gd name="connsiteX377" fmla="*/ 2642806 w 3024845"/>
                <a:gd name="connsiteY377" fmla="*/ 691769 h 1078499"/>
                <a:gd name="connsiteX378" fmla="*/ 2667126 w 3024845"/>
                <a:gd name="connsiteY378" fmla="*/ 691769 h 1078499"/>
                <a:gd name="connsiteX379" fmla="*/ 2667126 w 3024845"/>
                <a:gd name="connsiteY379" fmla="*/ 678798 h 1078499"/>
                <a:gd name="connsiteX380" fmla="*/ 2695500 w 3024845"/>
                <a:gd name="connsiteY380" fmla="*/ 678798 h 1078499"/>
                <a:gd name="connsiteX381" fmla="*/ 2707660 w 3024845"/>
                <a:gd name="connsiteY381" fmla="*/ 674474 h 1078499"/>
                <a:gd name="connsiteX382" fmla="*/ 2727927 w 3024845"/>
                <a:gd name="connsiteY382" fmla="*/ 678798 h 1078499"/>
                <a:gd name="connsiteX383" fmla="*/ 2727927 w 3024845"/>
                <a:gd name="connsiteY383" fmla="*/ 661504 h 1078499"/>
                <a:gd name="connsiteX384" fmla="*/ 2736034 w 3024845"/>
                <a:gd name="connsiteY384" fmla="*/ 661504 h 1078499"/>
                <a:gd name="connsiteX385" fmla="*/ 2736034 w 3024845"/>
                <a:gd name="connsiteY385" fmla="*/ 648533 h 1078499"/>
                <a:gd name="connsiteX386" fmla="*/ 2792781 w 3024845"/>
                <a:gd name="connsiteY386" fmla="*/ 648533 h 1078499"/>
                <a:gd name="connsiteX387" fmla="*/ 2792781 w 3024845"/>
                <a:gd name="connsiteY387" fmla="*/ 618268 h 1078499"/>
                <a:gd name="connsiteX388" fmla="*/ 2811021 w 3024845"/>
                <a:gd name="connsiteY388" fmla="*/ 618268 h 1078499"/>
                <a:gd name="connsiteX389" fmla="*/ 2811021 w 3024845"/>
                <a:gd name="connsiteY389" fmla="*/ 611783 h 1078499"/>
                <a:gd name="connsiteX390" fmla="*/ 2823181 w 3024845"/>
                <a:gd name="connsiteY390" fmla="*/ 611783 h 1078499"/>
                <a:gd name="connsiteX391" fmla="*/ 2823181 w 3024845"/>
                <a:gd name="connsiteY391" fmla="*/ 618268 h 1078499"/>
                <a:gd name="connsiteX392" fmla="*/ 2839395 w 3024845"/>
                <a:gd name="connsiteY392" fmla="*/ 618268 h 1078499"/>
                <a:gd name="connsiteX393" fmla="*/ 2839395 w 3024845"/>
                <a:gd name="connsiteY393" fmla="*/ 667989 h 1078499"/>
                <a:gd name="connsiteX394" fmla="*/ 2871822 w 3024845"/>
                <a:gd name="connsiteY394" fmla="*/ 667989 h 1078499"/>
                <a:gd name="connsiteX395" fmla="*/ 2871822 w 3024845"/>
                <a:gd name="connsiteY395" fmla="*/ 642048 h 1078499"/>
                <a:gd name="connsiteX396" fmla="*/ 2910329 w 3024845"/>
                <a:gd name="connsiteY396" fmla="*/ 642048 h 1078499"/>
                <a:gd name="connsiteX397" fmla="*/ 2910329 w 3024845"/>
                <a:gd name="connsiteY397" fmla="*/ 611783 h 1078499"/>
                <a:gd name="connsiteX398" fmla="*/ 2958970 w 3024845"/>
                <a:gd name="connsiteY398" fmla="*/ 611783 h 1078499"/>
                <a:gd name="connsiteX399" fmla="*/ 2958970 w 3024845"/>
                <a:gd name="connsiteY399" fmla="*/ 722939 h 1078499"/>
                <a:gd name="connsiteX400" fmla="*/ 2958970 w 3024845"/>
                <a:gd name="connsiteY400" fmla="*/ 736718 h 1078499"/>
                <a:gd name="connsiteX401" fmla="*/ 3024845 w 3024845"/>
                <a:gd name="connsiteY401" fmla="*/ 736718 h 1078499"/>
                <a:gd name="connsiteX402" fmla="*/ 3024845 w 3024845"/>
                <a:gd name="connsiteY402" fmla="*/ 1078499 h 1078499"/>
                <a:gd name="connsiteX403" fmla="*/ 2054 w 3024845"/>
                <a:gd name="connsiteY403" fmla="*/ 1076166 h 1078499"/>
                <a:gd name="connsiteX404" fmla="*/ 0 w 3024845"/>
                <a:gd name="connsiteY404" fmla="*/ 642048 h 1078499"/>
                <a:gd name="connsiteX405" fmla="*/ 20267 w 3024845"/>
                <a:gd name="connsiteY405" fmla="*/ 642048 h 1078499"/>
                <a:gd name="connsiteX406" fmla="*/ 20774 w 3024845"/>
                <a:gd name="connsiteY406" fmla="*/ 640967 h 1078499"/>
                <a:gd name="connsiteX407" fmla="*/ 24320 w 3024845"/>
                <a:gd name="connsiteY407" fmla="*/ 633401 h 1078499"/>
                <a:gd name="connsiteX408" fmla="*/ 26094 w 3024845"/>
                <a:gd name="connsiteY408" fmla="*/ 633671 h 1078499"/>
                <a:gd name="connsiteX409" fmla="*/ 38507 w 3024845"/>
                <a:gd name="connsiteY409" fmla="*/ 635562 h 1078499"/>
                <a:gd name="connsiteX410" fmla="*/ 39014 w 3024845"/>
                <a:gd name="connsiteY410" fmla="*/ 636914 h 1078499"/>
                <a:gd name="connsiteX411" fmla="*/ 42560 w 3024845"/>
                <a:gd name="connsiteY411" fmla="*/ 646371 h 1078499"/>
                <a:gd name="connsiteX412" fmla="*/ 68907 w 3024845"/>
                <a:gd name="connsiteY412" fmla="*/ 648533 h 1078499"/>
                <a:gd name="connsiteX413" fmla="*/ 68907 w 3024845"/>
                <a:gd name="connsiteY413" fmla="*/ 525312 h 1078499"/>
                <a:gd name="connsiteX414" fmla="*/ 70934 w 3024845"/>
                <a:gd name="connsiteY414" fmla="*/ 525312 h 1078499"/>
                <a:gd name="connsiteX415" fmla="*/ 85121 w 3024845"/>
                <a:gd name="connsiteY415" fmla="*/ 525312 h 1078499"/>
                <a:gd name="connsiteX416" fmla="*/ 85121 w 3024845"/>
                <a:gd name="connsiteY416" fmla="*/ 389120 h 1078499"/>
                <a:gd name="connsiteX417" fmla="*/ 86894 w 3024845"/>
                <a:gd name="connsiteY417" fmla="*/ 389120 h 1078499"/>
                <a:gd name="connsiteX418" fmla="*/ 99308 w 3024845"/>
                <a:gd name="connsiteY418" fmla="*/ 389120 h 1078499"/>
                <a:gd name="connsiteX419" fmla="*/ 99308 w 3024845"/>
                <a:gd name="connsiteY419" fmla="*/ 274546 h 1078499"/>
                <a:gd name="connsiteX420" fmla="*/ 103361 w 3024845"/>
                <a:gd name="connsiteY420" fmla="*/ 246442 h 1078499"/>
                <a:gd name="connsiteX421" fmla="*/ 105388 w 3024845"/>
                <a:gd name="connsiteY421" fmla="*/ 246442 h 1078499"/>
                <a:gd name="connsiteX422" fmla="*/ 119575 w 3024845"/>
                <a:gd name="connsiteY422" fmla="*/ 246442 h 1078499"/>
                <a:gd name="connsiteX423" fmla="*/ 156055 w 3024845"/>
                <a:gd name="connsiteY423" fmla="*/ 164295 h 1078499"/>
                <a:gd name="connsiteX0" fmla="*/ 119575 w 3024845"/>
                <a:gd name="connsiteY0" fmla="*/ 246442 h 1078499"/>
                <a:gd name="connsiteX1" fmla="*/ 162135 w 3024845"/>
                <a:gd name="connsiteY1" fmla="*/ 164295 h 1078499"/>
                <a:gd name="connsiteX2" fmla="*/ 200642 w 3024845"/>
                <a:gd name="connsiteY2" fmla="*/ 244281 h 1078499"/>
                <a:gd name="connsiteX3" fmla="*/ 202669 w 3024845"/>
                <a:gd name="connsiteY3" fmla="*/ 244281 h 1078499"/>
                <a:gd name="connsiteX4" fmla="*/ 216856 w 3024845"/>
                <a:gd name="connsiteY4" fmla="*/ 244281 h 1078499"/>
                <a:gd name="connsiteX5" fmla="*/ 216856 w 3024845"/>
                <a:gd name="connsiteY5" fmla="*/ 268060 h 1078499"/>
                <a:gd name="connsiteX6" fmla="*/ 217363 w 3024845"/>
                <a:gd name="connsiteY6" fmla="*/ 268871 h 1078499"/>
                <a:gd name="connsiteX7" fmla="*/ 220909 w 3024845"/>
                <a:gd name="connsiteY7" fmla="*/ 274546 h 1078499"/>
                <a:gd name="connsiteX8" fmla="*/ 220909 w 3024845"/>
                <a:gd name="connsiteY8" fmla="*/ 389120 h 1078499"/>
                <a:gd name="connsiteX9" fmla="*/ 223189 w 3024845"/>
                <a:gd name="connsiteY9" fmla="*/ 389120 h 1078499"/>
                <a:gd name="connsiteX10" fmla="*/ 239150 w 3024845"/>
                <a:gd name="connsiteY10" fmla="*/ 389120 h 1078499"/>
                <a:gd name="connsiteX11" fmla="*/ 239150 w 3024845"/>
                <a:gd name="connsiteY11" fmla="*/ 529635 h 1078499"/>
                <a:gd name="connsiteX12" fmla="*/ 240670 w 3024845"/>
                <a:gd name="connsiteY12" fmla="*/ 529365 h 1078499"/>
                <a:gd name="connsiteX13" fmla="*/ 251310 w 3024845"/>
                <a:gd name="connsiteY13" fmla="*/ 527474 h 1078499"/>
                <a:gd name="connsiteX14" fmla="*/ 249283 w 3024845"/>
                <a:gd name="connsiteY14" fmla="*/ 616106 h 1078499"/>
                <a:gd name="connsiteX15" fmla="*/ 250803 w 3024845"/>
                <a:gd name="connsiteY15" fmla="*/ 616377 h 1078499"/>
                <a:gd name="connsiteX16" fmla="*/ 261443 w 3024845"/>
                <a:gd name="connsiteY16" fmla="*/ 618268 h 1078499"/>
                <a:gd name="connsiteX17" fmla="*/ 261696 w 3024845"/>
                <a:gd name="connsiteY17" fmla="*/ 619079 h 1078499"/>
                <a:gd name="connsiteX18" fmla="*/ 263470 w 3024845"/>
                <a:gd name="connsiteY18" fmla="*/ 624754 h 1078499"/>
                <a:gd name="connsiteX19" fmla="*/ 264230 w 3024845"/>
                <a:gd name="connsiteY19" fmla="*/ 622322 h 1078499"/>
                <a:gd name="connsiteX20" fmla="*/ 269550 w 3024845"/>
                <a:gd name="connsiteY20" fmla="*/ 605298 h 1078499"/>
                <a:gd name="connsiteX21" fmla="*/ 271323 w 3024845"/>
                <a:gd name="connsiteY21" fmla="*/ 605298 h 1078499"/>
                <a:gd name="connsiteX22" fmla="*/ 283737 w 3024845"/>
                <a:gd name="connsiteY22" fmla="*/ 605298 h 1078499"/>
                <a:gd name="connsiteX23" fmla="*/ 283737 w 3024845"/>
                <a:gd name="connsiteY23" fmla="*/ 637724 h 1078499"/>
                <a:gd name="connsiteX24" fmla="*/ 284750 w 3024845"/>
                <a:gd name="connsiteY24" fmla="*/ 638265 h 1078499"/>
                <a:gd name="connsiteX25" fmla="*/ 291844 w 3024845"/>
                <a:gd name="connsiteY25" fmla="*/ 642048 h 1078499"/>
                <a:gd name="connsiteX26" fmla="*/ 291844 w 3024845"/>
                <a:gd name="connsiteY26" fmla="*/ 643399 h 1078499"/>
                <a:gd name="connsiteX27" fmla="*/ 291844 w 3024845"/>
                <a:gd name="connsiteY27" fmla="*/ 652857 h 1078499"/>
                <a:gd name="connsiteX28" fmla="*/ 336431 w 3024845"/>
                <a:gd name="connsiteY28" fmla="*/ 652857 h 1078499"/>
                <a:gd name="connsiteX29" fmla="*/ 336431 w 3024845"/>
                <a:gd name="connsiteY29" fmla="*/ 653938 h 1078499"/>
                <a:gd name="connsiteX30" fmla="*/ 336431 w 3024845"/>
                <a:gd name="connsiteY30" fmla="*/ 661504 h 1078499"/>
                <a:gd name="connsiteX31" fmla="*/ 338457 w 3024845"/>
                <a:gd name="connsiteY31" fmla="*/ 661504 h 1078499"/>
                <a:gd name="connsiteX32" fmla="*/ 352644 w 3024845"/>
                <a:gd name="connsiteY32" fmla="*/ 661504 h 1078499"/>
                <a:gd name="connsiteX33" fmla="*/ 352644 w 3024845"/>
                <a:gd name="connsiteY33" fmla="*/ 631239 h 1078499"/>
                <a:gd name="connsiteX34" fmla="*/ 397231 w 3024845"/>
                <a:gd name="connsiteY34" fmla="*/ 631239 h 1078499"/>
                <a:gd name="connsiteX35" fmla="*/ 397231 w 3024845"/>
                <a:gd name="connsiteY35" fmla="*/ 629888 h 1078499"/>
                <a:gd name="connsiteX36" fmla="*/ 397231 w 3024845"/>
                <a:gd name="connsiteY36" fmla="*/ 620430 h 1078499"/>
                <a:gd name="connsiteX37" fmla="*/ 398245 w 3024845"/>
                <a:gd name="connsiteY37" fmla="*/ 620430 h 1078499"/>
                <a:gd name="connsiteX38" fmla="*/ 405338 w 3024845"/>
                <a:gd name="connsiteY38" fmla="*/ 620430 h 1078499"/>
                <a:gd name="connsiteX39" fmla="*/ 405338 w 3024845"/>
                <a:gd name="connsiteY39" fmla="*/ 618539 h 1078499"/>
                <a:gd name="connsiteX40" fmla="*/ 405338 w 3024845"/>
                <a:gd name="connsiteY40" fmla="*/ 605298 h 1078499"/>
                <a:gd name="connsiteX41" fmla="*/ 406098 w 3024845"/>
                <a:gd name="connsiteY41" fmla="*/ 605298 h 1078499"/>
                <a:gd name="connsiteX42" fmla="*/ 411418 w 3024845"/>
                <a:gd name="connsiteY42" fmla="*/ 605298 h 1078499"/>
                <a:gd name="connsiteX43" fmla="*/ 411418 w 3024845"/>
                <a:gd name="connsiteY43" fmla="*/ 604217 h 1078499"/>
                <a:gd name="connsiteX44" fmla="*/ 411418 w 3024845"/>
                <a:gd name="connsiteY44" fmla="*/ 596650 h 1078499"/>
                <a:gd name="connsiteX45" fmla="*/ 413445 w 3024845"/>
                <a:gd name="connsiteY45" fmla="*/ 596650 h 1078499"/>
                <a:gd name="connsiteX46" fmla="*/ 427632 w 3024845"/>
                <a:gd name="connsiteY46" fmla="*/ 596650 h 1078499"/>
                <a:gd name="connsiteX47" fmla="*/ 427632 w 3024845"/>
                <a:gd name="connsiteY47" fmla="*/ 597731 h 1078499"/>
                <a:gd name="connsiteX48" fmla="*/ 427632 w 3024845"/>
                <a:gd name="connsiteY48" fmla="*/ 605298 h 1078499"/>
                <a:gd name="connsiteX49" fmla="*/ 449925 w 3024845"/>
                <a:gd name="connsiteY49" fmla="*/ 605298 h 1078499"/>
                <a:gd name="connsiteX50" fmla="*/ 449925 w 3024845"/>
                <a:gd name="connsiteY50" fmla="*/ 603406 h 1078499"/>
                <a:gd name="connsiteX51" fmla="*/ 449925 w 3024845"/>
                <a:gd name="connsiteY51" fmla="*/ 590165 h 1078499"/>
                <a:gd name="connsiteX52" fmla="*/ 451699 w 3024845"/>
                <a:gd name="connsiteY52" fmla="*/ 590165 h 1078499"/>
                <a:gd name="connsiteX53" fmla="*/ 464112 w 3024845"/>
                <a:gd name="connsiteY53" fmla="*/ 590165 h 1078499"/>
                <a:gd name="connsiteX54" fmla="*/ 464112 w 3024845"/>
                <a:gd name="connsiteY54" fmla="*/ 613945 h 1078499"/>
                <a:gd name="connsiteX55" fmla="*/ 465126 w 3024845"/>
                <a:gd name="connsiteY55" fmla="*/ 613945 h 1078499"/>
                <a:gd name="connsiteX56" fmla="*/ 472219 w 3024845"/>
                <a:gd name="connsiteY56" fmla="*/ 613945 h 1078499"/>
                <a:gd name="connsiteX57" fmla="*/ 472219 w 3024845"/>
                <a:gd name="connsiteY57" fmla="*/ 612864 h 1078499"/>
                <a:gd name="connsiteX58" fmla="*/ 472219 w 3024845"/>
                <a:gd name="connsiteY58" fmla="*/ 605298 h 1078499"/>
                <a:gd name="connsiteX59" fmla="*/ 473992 w 3024845"/>
                <a:gd name="connsiteY59" fmla="*/ 605298 h 1078499"/>
                <a:gd name="connsiteX60" fmla="*/ 486406 w 3024845"/>
                <a:gd name="connsiteY60" fmla="*/ 605298 h 1078499"/>
                <a:gd name="connsiteX61" fmla="*/ 486406 w 3024845"/>
                <a:gd name="connsiteY61" fmla="*/ 631239 h 1078499"/>
                <a:gd name="connsiteX62" fmla="*/ 488433 w 3024845"/>
                <a:gd name="connsiteY62" fmla="*/ 631239 h 1078499"/>
                <a:gd name="connsiteX63" fmla="*/ 502619 w 3024845"/>
                <a:gd name="connsiteY63" fmla="*/ 631239 h 1078499"/>
                <a:gd name="connsiteX64" fmla="*/ 502619 w 3024845"/>
                <a:gd name="connsiteY64" fmla="*/ 632860 h 1078499"/>
                <a:gd name="connsiteX65" fmla="*/ 502619 w 3024845"/>
                <a:gd name="connsiteY65" fmla="*/ 644210 h 1078499"/>
                <a:gd name="connsiteX66" fmla="*/ 503379 w 3024845"/>
                <a:gd name="connsiteY66" fmla="*/ 644210 h 1078499"/>
                <a:gd name="connsiteX67" fmla="*/ 508700 w 3024845"/>
                <a:gd name="connsiteY67" fmla="*/ 644210 h 1078499"/>
                <a:gd name="connsiteX68" fmla="*/ 508700 w 3024845"/>
                <a:gd name="connsiteY68" fmla="*/ 643399 h 1078499"/>
                <a:gd name="connsiteX69" fmla="*/ 508700 w 3024845"/>
                <a:gd name="connsiteY69" fmla="*/ 637724 h 1078499"/>
                <a:gd name="connsiteX70" fmla="*/ 539100 w 3024845"/>
                <a:gd name="connsiteY70" fmla="*/ 637724 h 1078499"/>
                <a:gd name="connsiteX71" fmla="*/ 539100 w 3024845"/>
                <a:gd name="connsiteY71" fmla="*/ 661504 h 1078499"/>
                <a:gd name="connsiteX72" fmla="*/ 540113 w 3024845"/>
                <a:gd name="connsiteY72" fmla="*/ 661504 h 1078499"/>
                <a:gd name="connsiteX73" fmla="*/ 547207 w 3024845"/>
                <a:gd name="connsiteY73" fmla="*/ 661504 h 1078499"/>
                <a:gd name="connsiteX74" fmla="*/ 547207 w 3024845"/>
                <a:gd name="connsiteY74" fmla="*/ 662585 h 1078499"/>
                <a:gd name="connsiteX75" fmla="*/ 547207 w 3024845"/>
                <a:gd name="connsiteY75" fmla="*/ 670151 h 1078499"/>
                <a:gd name="connsiteX76" fmla="*/ 547967 w 3024845"/>
                <a:gd name="connsiteY76" fmla="*/ 670151 h 1078499"/>
                <a:gd name="connsiteX77" fmla="*/ 553287 w 3024845"/>
                <a:gd name="connsiteY77" fmla="*/ 670151 h 1078499"/>
                <a:gd name="connsiteX78" fmla="*/ 553287 w 3024845"/>
                <a:gd name="connsiteY78" fmla="*/ 667989 h 1078499"/>
                <a:gd name="connsiteX79" fmla="*/ 553287 w 3024845"/>
                <a:gd name="connsiteY79" fmla="*/ 652857 h 1078499"/>
                <a:gd name="connsiteX80" fmla="*/ 554300 w 3024845"/>
                <a:gd name="connsiteY80" fmla="*/ 652857 h 1078499"/>
                <a:gd name="connsiteX81" fmla="*/ 561394 w 3024845"/>
                <a:gd name="connsiteY81" fmla="*/ 652857 h 1078499"/>
                <a:gd name="connsiteX82" fmla="*/ 561394 w 3024845"/>
                <a:gd name="connsiteY82" fmla="*/ 653938 h 1078499"/>
                <a:gd name="connsiteX83" fmla="*/ 561394 w 3024845"/>
                <a:gd name="connsiteY83" fmla="*/ 661504 h 1078499"/>
                <a:gd name="connsiteX84" fmla="*/ 566714 w 3024845"/>
                <a:gd name="connsiteY84" fmla="*/ 659511 h 1078499"/>
                <a:gd name="connsiteX85" fmla="*/ 567474 w 3024845"/>
                <a:gd name="connsiteY85" fmla="*/ 658531 h 1078499"/>
                <a:gd name="connsiteX86" fmla="*/ 567474 w 3024845"/>
                <a:gd name="connsiteY86" fmla="*/ 652857 h 1078499"/>
                <a:gd name="connsiteX87" fmla="*/ 605981 w 3024845"/>
                <a:gd name="connsiteY87" fmla="*/ 652857 h 1078499"/>
                <a:gd name="connsiteX88" fmla="*/ 605981 w 3024845"/>
                <a:gd name="connsiteY88" fmla="*/ 676636 h 1078499"/>
                <a:gd name="connsiteX89" fmla="*/ 608007 w 3024845"/>
                <a:gd name="connsiteY89" fmla="*/ 676636 h 1078499"/>
                <a:gd name="connsiteX90" fmla="*/ 622194 w 3024845"/>
                <a:gd name="connsiteY90" fmla="*/ 676636 h 1078499"/>
                <a:gd name="connsiteX91" fmla="*/ 622194 w 3024845"/>
                <a:gd name="connsiteY91" fmla="*/ 677717 h 1078499"/>
                <a:gd name="connsiteX92" fmla="*/ 622194 w 3024845"/>
                <a:gd name="connsiteY92" fmla="*/ 685283 h 1078499"/>
                <a:gd name="connsiteX93" fmla="*/ 623968 w 3024845"/>
                <a:gd name="connsiteY93" fmla="*/ 685283 h 1078499"/>
                <a:gd name="connsiteX94" fmla="*/ 636381 w 3024845"/>
                <a:gd name="connsiteY94" fmla="*/ 685283 h 1078499"/>
                <a:gd name="connsiteX95" fmla="*/ 636381 w 3024845"/>
                <a:gd name="connsiteY95" fmla="*/ 661504 h 1078499"/>
                <a:gd name="connsiteX96" fmla="*/ 637394 w 3024845"/>
                <a:gd name="connsiteY96" fmla="*/ 661504 h 1078499"/>
                <a:gd name="connsiteX97" fmla="*/ 644488 w 3024845"/>
                <a:gd name="connsiteY97" fmla="*/ 661504 h 1078499"/>
                <a:gd name="connsiteX98" fmla="*/ 644488 w 3024845"/>
                <a:gd name="connsiteY98" fmla="*/ 629077 h 1078499"/>
                <a:gd name="connsiteX99" fmla="*/ 645501 w 3024845"/>
                <a:gd name="connsiteY99" fmla="*/ 629077 h 1078499"/>
                <a:gd name="connsiteX100" fmla="*/ 652595 w 3024845"/>
                <a:gd name="connsiteY100" fmla="*/ 629077 h 1078499"/>
                <a:gd name="connsiteX101" fmla="*/ 652595 w 3024845"/>
                <a:gd name="connsiteY101" fmla="*/ 627186 h 1078499"/>
                <a:gd name="connsiteX102" fmla="*/ 652595 w 3024845"/>
                <a:gd name="connsiteY102" fmla="*/ 613945 h 1078499"/>
                <a:gd name="connsiteX103" fmla="*/ 651328 w 3024845"/>
                <a:gd name="connsiteY103" fmla="*/ 612323 h 1078499"/>
                <a:gd name="connsiteX104" fmla="*/ 656648 w 3024845"/>
                <a:gd name="connsiteY104" fmla="*/ 600974 h 1078499"/>
                <a:gd name="connsiteX105" fmla="*/ 664755 w 3024845"/>
                <a:gd name="connsiteY105" fmla="*/ 629077 h 1078499"/>
                <a:gd name="connsiteX106" fmla="*/ 665515 w 3024845"/>
                <a:gd name="connsiteY106" fmla="*/ 629077 h 1078499"/>
                <a:gd name="connsiteX107" fmla="*/ 670835 w 3024845"/>
                <a:gd name="connsiteY107" fmla="*/ 629077 h 1078499"/>
                <a:gd name="connsiteX108" fmla="*/ 670835 w 3024845"/>
                <a:gd name="connsiteY108" fmla="*/ 523150 h 1078499"/>
                <a:gd name="connsiteX109" fmla="*/ 672355 w 3024845"/>
                <a:gd name="connsiteY109" fmla="*/ 523150 h 1078499"/>
                <a:gd name="connsiteX110" fmla="*/ 682995 w 3024845"/>
                <a:gd name="connsiteY110" fmla="*/ 523150 h 1078499"/>
                <a:gd name="connsiteX111" fmla="*/ 682995 w 3024845"/>
                <a:gd name="connsiteY111" fmla="*/ 475591 h 1078499"/>
                <a:gd name="connsiteX112" fmla="*/ 709342 w 3024845"/>
                <a:gd name="connsiteY112" fmla="*/ 475591 h 1078499"/>
                <a:gd name="connsiteX113" fmla="*/ 709342 w 3024845"/>
                <a:gd name="connsiteY113" fmla="*/ 453973 h 1078499"/>
                <a:gd name="connsiteX114" fmla="*/ 743796 w 3024845"/>
                <a:gd name="connsiteY114" fmla="*/ 453973 h 1078499"/>
                <a:gd name="connsiteX115" fmla="*/ 743796 w 3024845"/>
                <a:gd name="connsiteY115" fmla="*/ 456405 h 1078499"/>
                <a:gd name="connsiteX116" fmla="*/ 743796 w 3024845"/>
                <a:gd name="connsiteY116" fmla="*/ 473429 h 1078499"/>
                <a:gd name="connsiteX117" fmla="*/ 746076 w 3024845"/>
                <a:gd name="connsiteY117" fmla="*/ 473429 h 1078499"/>
                <a:gd name="connsiteX118" fmla="*/ 762036 w 3024845"/>
                <a:gd name="connsiteY118" fmla="*/ 473429 h 1078499"/>
                <a:gd name="connsiteX119" fmla="*/ 762036 w 3024845"/>
                <a:gd name="connsiteY119" fmla="*/ 520988 h 1078499"/>
                <a:gd name="connsiteX120" fmla="*/ 763049 w 3024845"/>
                <a:gd name="connsiteY120" fmla="*/ 520988 h 1078499"/>
                <a:gd name="connsiteX121" fmla="*/ 770143 w 3024845"/>
                <a:gd name="connsiteY121" fmla="*/ 520988 h 1078499"/>
                <a:gd name="connsiteX122" fmla="*/ 784330 w 3024845"/>
                <a:gd name="connsiteY122" fmla="*/ 525312 h 1078499"/>
                <a:gd name="connsiteX123" fmla="*/ 784330 w 3024845"/>
                <a:gd name="connsiteY123" fmla="*/ 564224 h 1078499"/>
                <a:gd name="connsiteX124" fmla="*/ 785343 w 3024845"/>
                <a:gd name="connsiteY124" fmla="*/ 564224 h 1078499"/>
                <a:gd name="connsiteX125" fmla="*/ 792436 w 3024845"/>
                <a:gd name="connsiteY125" fmla="*/ 564224 h 1078499"/>
                <a:gd name="connsiteX126" fmla="*/ 792436 w 3024845"/>
                <a:gd name="connsiteY126" fmla="*/ 565845 h 1078499"/>
                <a:gd name="connsiteX127" fmla="*/ 792436 w 3024845"/>
                <a:gd name="connsiteY127" fmla="*/ 577194 h 1078499"/>
                <a:gd name="connsiteX128" fmla="*/ 794463 w 3024845"/>
                <a:gd name="connsiteY128" fmla="*/ 577194 h 1078499"/>
                <a:gd name="connsiteX129" fmla="*/ 808650 w 3024845"/>
                <a:gd name="connsiteY129" fmla="*/ 577194 h 1078499"/>
                <a:gd name="connsiteX130" fmla="*/ 814730 w 3024845"/>
                <a:gd name="connsiteY130" fmla="*/ 583680 h 1078499"/>
                <a:gd name="connsiteX131" fmla="*/ 814730 w 3024845"/>
                <a:gd name="connsiteY131" fmla="*/ 605298 h 1078499"/>
                <a:gd name="connsiteX132" fmla="*/ 817010 w 3024845"/>
                <a:gd name="connsiteY132" fmla="*/ 605298 h 1078499"/>
                <a:gd name="connsiteX133" fmla="*/ 832970 w 3024845"/>
                <a:gd name="connsiteY133" fmla="*/ 605298 h 1078499"/>
                <a:gd name="connsiteX134" fmla="*/ 832970 w 3024845"/>
                <a:gd name="connsiteY134" fmla="*/ 606378 h 1078499"/>
                <a:gd name="connsiteX135" fmla="*/ 832970 w 3024845"/>
                <a:gd name="connsiteY135" fmla="*/ 613945 h 1078499"/>
                <a:gd name="connsiteX136" fmla="*/ 834237 w 3024845"/>
                <a:gd name="connsiteY136" fmla="*/ 613945 h 1078499"/>
                <a:gd name="connsiteX137" fmla="*/ 843104 w 3024845"/>
                <a:gd name="connsiteY137" fmla="*/ 613945 h 1078499"/>
                <a:gd name="connsiteX138" fmla="*/ 843104 w 3024845"/>
                <a:gd name="connsiteY138" fmla="*/ 616106 h 1078499"/>
                <a:gd name="connsiteX139" fmla="*/ 843104 w 3024845"/>
                <a:gd name="connsiteY139" fmla="*/ 631239 h 1078499"/>
                <a:gd name="connsiteX140" fmla="*/ 847157 w 3024845"/>
                <a:gd name="connsiteY140" fmla="*/ 629347 h 1078499"/>
                <a:gd name="connsiteX141" fmla="*/ 847157 w 3024845"/>
                <a:gd name="connsiteY141" fmla="*/ 616106 h 1078499"/>
                <a:gd name="connsiteX142" fmla="*/ 848170 w 3024845"/>
                <a:gd name="connsiteY142" fmla="*/ 616106 h 1078499"/>
                <a:gd name="connsiteX143" fmla="*/ 855264 w 3024845"/>
                <a:gd name="connsiteY143" fmla="*/ 616106 h 1078499"/>
                <a:gd name="connsiteX144" fmla="*/ 855264 w 3024845"/>
                <a:gd name="connsiteY144" fmla="*/ 617728 h 1078499"/>
                <a:gd name="connsiteX145" fmla="*/ 855264 w 3024845"/>
                <a:gd name="connsiteY145" fmla="*/ 629077 h 1078499"/>
                <a:gd name="connsiteX146" fmla="*/ 856024 w 3024845"/>
                <a:gd name="connsiteY146" fmla="*/ 629077 h 1078499"/>
                <a:gd name="connsiteX147" fmla="*/ 861344 w 3024845"/>
                <a:gd name="connsiteY147" fmla="*/ 629077 h 1078499"/>
                <a:gd name="connsiteX148" fmla="*/ 909984 w 3024845"/>
                <a:gd name="connsiteY148" fmla="*/ 624754 h 1078499"/>
                <a:gd name="connsiteX149" fmla="*/ 909984 w 3024845"/>
                <a:gd name="connsiteY149" fmla="*/ 626105 h 1078499"/>
                <a:gd name="connsiteX150" fmla="*/ 909984 w 3024845"/>
                <a:gd name="connsiteY150" fmla="*/ 635562 h 1078499"/>
                <a:gd name="connsiteX151" fmla="*/ 910744 w 3024845"/>
                <a:gd name="connsiteY151" fmla="*/ 635562 h 1078499"/>
                <a:gd name="connsiteX152" fmla="*/ 916065 w 3024845"/>
                <a:gd name="connsiteY152" fmla="*/ 635562 h 1078499"/>
                <a:gd name="connsiteX153" fmla="*/ 916065 w 3024845"/>
                <a:gd name="connsiteY153" fmla="*/ 637724 h 1078499"/>
                <a:gd name="connsiteX154" fmla="*/ 916065 w 3024845"/>
                <a:gd name="connsiteY154" fmla="*/ 652857 h 1078499"/>
                <a:gd name="connsiteX155" fmla="*/ 918091 w 3024845"/>
                <a:gd name="connsiteY155" fmla="*/ 651506 h 1078499"/>
                <a:gd name="connsiteX156" fmla="*/ 932278 w 3024845"/>
                <a:gd name="connsiteY156" fmla="*/ 642048 h 1078499"/>
                <a:gd name="connsiteX157" fmla="*/ 938358 w 3024845"/>
                <a:gd name="connsiteY157" fmla="*/ 600974 h 1078499"/>
                <a:gd name="connsiteX158" fmla="*/ 939118 w 3024845"/>
                <a:gd name="connsiteY158" fmla="*/ 600704 h 1078499"/>
                <a:gd name="connsiteX159" fmla="*/ 944438 w 3024845"/>
                <a:gd name="connsiteY159" fmla="*/ 598812 h 1078499"/>
                <a:gd name="connsiteX160" fmla="*/ 946465 w 3024845"/>
                <a:gd name="connsiteY160" fmla="*/ 529635 h 1078499"/>
                <a:gd name="connsiteX161" fmla="*/ 948492 w 3024845"/>
                <a:gd name="connsiteY161" fmla="*/ 598812 h 1078499"/>
                <a:gd name="connsiteX162" fmla="*/ 949252 w 3024845"/>
                <a:gd name="connsiteY162" fmla="*/ 599082 h 1078499"/>
                <a:gd name="connsiteX163" fmla="*/ 954572 w 3024845"/>
                <a:gd name="connsiteY163" fmla="*/ 600974 h 1078499"/>
                <a:gd name="connsiteX164" fmla="*/ 954572 w 3024845"/>
                <a:gd name="connsiteY164" fmla="*/ 514503 h 1078499"/>
                <a:gd name="connsiteX165" fmla="*/ 958625 w 3024845"/>
                <a:gd name="connsiteY165" fmla="*/ 482076 h 1078499"/>
                <a:gd name="connsiteX166" fmla="*/ 997132 w 3024845"/>
                <a:gd name="connsiteY166" fmla="*/ 482076 h 1078499"/>
                <a:gd name="connsiteX167" fmla="*/ 997132 w 3024845"/>
                <a:gd name="connsiteY167" fmla="*/ 514503 h 1078499"/>
                <a:gd name="connsiteX168" fmla="*/ 997892 w 3024845"/>
                <a:gd name="connsiteY168" fmla="*/ 514503 h 1078499"/>
                <a:gd name="connsiteX169" fmla="*/ 1003212 w 3024845"/>
                <a:gd name="connsiteY169" fmla="*/ 514503 h 1078499"/>
                <a:gd name="connsiteX170" fmla="*/ 1003212 w 3024845"/>
                <a:gd name="connsiteY170" fmla="*/ 432355 h 1078499"/>
                <a:gd name="connsiteX171" fmla="*/ 1004986 w 3024845"/>
                <a:gd name="connsiteY171" fmla="*/ 432355 h 1078499"/>
                <a:gd name="connsiteX172" fmla="*/ 1017399 w 3024845"/>
                <a:gd name="connsiteY172" fmla="*/ 432355 h 1078499"/>
                <a:gd name="connsiteX173" fmla="*/ 1017399 w 3024845"/>
                <a:gd name="connsiteY173" fmla="*/ 430464 h 1078499"/>
                <a:gd name="connsiteX174" fmla="*/ 1017399 w 3024845"/>
                <a:gd name="connsiteY174" fmla="*/ 417223 h 1078499"/>
                <a:gd name="connsiteX175" fmla="*/ 1039693 w 3024845"/>
                <a:gd name="connsiteY175" fmla="*/ 417223 h 1078499"/>
                <a:gd name="connsiteX176" fmla="*/ 1039693 w 3024845"/>
                <a:gd name="connsiteY176" fmla="*/ 416142 h 1078499"/>
                <a:gd name="connsiteX177" fmla="*/ 1039693 w 3024845"/>
                <a:gd name="connsiteY177" fmla="*/ 408576 h 1078499"/>
                <a:gd name="connsiteX178" fmla="*/ 1041466 w 3024845"/>
                <a:gd name="connsiteY178" fmla="*/ 408576 h 1078499"/>
                <a:gd name="connsiteX179" fmla="*/ 1053880 w 3024845"/>
                <a:gd name="connsiteY179" fmla="*/ 408576 h 1078499"/>
                <a:gd name="connsiteX180" fmla="*/ 1053880 w 3024845"/>
                <a:gd name="connsiteY180" fmla="*/ 409657 h 1078499"/>
                <a:gd name="connsiteX181" fmla="*/ 1053880 w 3024845"/>
                <a:gd name="connsiteY181" fmla="*/ 417223 h 1078499"/>
                <a:gd name="connsiteX182" fmla="*/ 1054640 w 3024845"/>
                <a:gd name="connsiteY182" fmla="*/ 417223 h 1078499"/>
                <a:gd name="connsiteX183" fmla="*/ 1059960 w 3024845"/>
                <a:gd name="connsiteY183" fmla="*/ 417223 h 1078499"/>
                <a:gd name="connsiteX184" fmla="*/ 1070093 w 3024845"/>
                <a:gd name="connsiteY184" fmla="*/ 412899 h 1078499"/>
                <a:gd name="connsiteX185" fmla="*/ 1074146 w 3024845"/>
                <a:gd name="connsiteY185" fmla="*/ 416142 h 1078499"/>
                <a:gd name="connsiteX186" fmla="*/ 1074146 w 3024845"/>
                <a:gd name="connsiteY186" fmla="*/ 408576 h 1078499"/>
                <a:gd name="connsiteX187" fmla="*/ 1076426 w 3024845"/>
                <a:gd name="connsiteY187" fmla="*/ 408576 h 1078499"/>
                <a:gd name="connsiteX188" fmla="*/ 1092387 w 3024845"/>
                <a:gd name="connsiteY188" fmla="*/ 408576 h 1078499"/>
                <a:gd name="connsiteX189" fmla="*/ 1092387 w 3024845"/>
                <a:gd name="connsiteY189" fmla="*/ 409657 h 1078499"/>
                <a:gd name="connsiteX190" fmla="*/ 1092387 w 3024845"/>
                <a:gd name="connsiteY190" fmla="*/ 417223 h 1078499"/>
                <a:gd name="connsiteX191" fmla="*/ 1122787 w 3024845"/>
                <a:gd name="connsiteY191" fmla="*/ 417223 h 1078499"/>
                <a:gd name="connsiteX192" fmla="*/ 1122787 w 3024845"/>
                <a:gd name="connsiteY192" fmla="*/ 418844 h 1078499"/>
                <a:gd name="connsiteX193" fmla="*/ 1122787 w 3024845"/>
                <a:gd name="connsiteY193" fmla="*/ 430194 h 1078499"/>
                <a:gd name="connsiteX194" fmla="*/ 1149134 w 3024845"/>
                <a:gd name="connsiteY194" fmla="*/ 430194 h 1078499"/>
                <a:gd name="connsiteX195" fmla="*/ 1149134 w 3024845"/>
                <a:gd name="connsiteY195" fmla="*/ 460458 h 1078499"/>
                <a:gd name="connsiteX196" fmla="*/ 1149894 w 3024845"/>
                <a:gd name="connsiteY196" fmla="*/ 460458 h 1078499"/>
                <a:gd name="connsiteX197" fmla="*/ 1155214 w 3024845"/>
                <a:gd name="connsiteY197" fmla="*/ 460458 h 1078499"/>
                <a:gd name="connsiteX198" fmla="*/ 1155214 w 3024845"/>
                <a:gd name="connsiteY198" fmla="*/ 461539 h 1078499"/>
                <a:gd name="connsiteX199" fmla="*/ 1155214 w 3024845"/>
                <a:gd name="connsiteY199" fmla="*/ 469106 h 1078499"/>
                <a:gd name="connsiteX200" fmla="*/ 1159268 w 3024845"/>
                <a:gd name="connsiteY200" fmla="*/ 499370 h 1078499"/>
                <a:gd name="connsiteX201" fmla="*/ 1160028 w 3024845"/>
                <a:gd name="connsiteY201" fmla="*/ 499370 h 1078499"/>
                <a:gd name="connsiteX202" fmla="*/ 1165348 w 3024845"/>
                <a:gd name="connsiteY202" fmla="*/ 499370 h 1078499"/>
                <a:gd name="connsiteX203" fmla="*/ 1165348 w 3024845"/>
                <a:gd name="connsiteY203" fmla="*/ 500181 h 1078499"/>
                <a:gd name="connsiteX204" fmla="*/ 1165348 w 3024845"/>
                <a:gd name="connsiteY204" fmla="*/ 505856 h 1078499"/>
                <a:gd name="connsiteX205" fmla="*/ 1166361 w 3024845"/>
                <a:gd name="connsiteY205" fmla="*/ 505856 h 1078499"/>
                <a:gd name="connsiteX206" fmla="*/ 1173454 w 3024845"/>
                <a:gd name="connsiteY206" fmla="*/ 505856 h 1078499"/>
                <a:gd name="connsiteX207" fmla="*/ 1173454 w 3024845"/>
                <a:gd name="connsiteY207" fmla="*/ 536121 h 1078499"/>
                <a:gd name="connsiteX208" fmla="*/ 1175481 w 3024845"/>
                <a:gd name="connsiteY208" fmla="*/ 536121 h 1078499"/>
                <a:gd name="connsiteX209" fmla="*/ 1189668 w 3024845"/>
                <a:gd name="connsiteY209" fmla="*/ 536121 h 1078499"/>
                <a:gd name="connsiteX210" fmla="*/ 1189668 w 3024845"/>
                <a:gd name="connsiteY210" fmla="*/ 559900 h 1078499"/>
                <a:gd name="connsiteX211" fmla="*/ 1191695 w 3024845"/>
                <a:gd name="connsiteY211" fmla="*/ 561521 h 1078499"/>
                <a:gd name="connsiteX212" fmla="*/ 1191695 w 3024845"/>
                <a:gd name="connsiteY212" fmla="*/ 572871 h 1078499"/>
                <a:gd name="connsiteX213" fmla="*/ 1192455 w 3024845"/>
                <a:gd name="connsiteY213" fmla="*/ 572871 h 1078499"/>
                <a:gd name="connsiteX214" fmla="*/ 1197775 w 3024845"/>
                <a:gd name="connsiteY214" fmla="*/ 572871 h 1078499"/>
                <a:gd name="connsiteX215" fmla="*/ 1197775 w 3024845"/>
                <a:gd name="connsiteY215" fmla="*/ 596650 h 1078499"/>
                <a:gd name="connsiteX216" fmla="*/ 1199041 w 3024845"/>
                <a:gd name="connsiteY216" fmla="*/ 596650 h 1078499"/>
                <a:gd name="connsiteX217" fmla="*/ 1207908 w 3024845"/>
                <a:gd name="connsiteY217" fmla="*/ 596650 h 1078499"/>
                <a:gd name="connsiteX218" fmla="*/ 1209935 w 3024845"/>
                <a:gd name="connsiteY218" fmla="*/ 600704 h 1078499"/>
                <a:gd name="connsiteX219" fmla="*/ 1209935 w 3024845"/>
                <a:gd name="connsiteY219" fmla="*/ 613945 h 1078499"/>
                <a:gd name="connsiteX220" fmla="*/ 1211455 w 3024845"/>
                <a:gd name="connsiteY220" fmla="*/ 612053 h 1078499"/>
                <a:gd name="connsiteX221" fmla="*/ 1222095 w 3024845"/>
                <a:gd name="connsiteY221" fmla="*/ 598812 h 1078499"/>
                <a:gd name="connsiteX222" fmla="*/ 1250469 w 3024845"/>
                <a:gd name="connsiteY222" fmla="*/ 598812 h 1078499"/>
                <a:gd name="connsiteX223" fmla="*/ 1250469 w 3024845"/>
                <a:gd name="connsiteY223" fmla="*/ 685283 h 1078499"/>
                <a:gd name="connsiteX224" fmla="*/ 1251229 w 3024845"/>
                <a:gd name="connsiteY224" fmla="*/ 685283 h 1078499"/>
                <a:gd name="connsiteX225" fmla="*/ 1256549 w 3024845"/>
                <a:gd name="connsiteY225" fmla="*/ 685283 h 1078499"/>
                <a:gd name="connsiteX226" fmla="*/ 1257309 w 3024845"/>
                <a:gd name="connsiteY226" fmla="*/ 683932 h 1078499"/>
                <a:gd name="connsiteX227" fmla="*/ 1262629 w 3024845"/>
                <a:gd name="connsiteY227" fmla="*/ 674474 h 1078499"/>
                <a:gd name="connsiteX228" fmla="*/ 1262629 w 3024845"/>
                <a:gd name="connsiteY228" fmla="*/ 676366 h 1078499"/>
                <a:gd name="connsiteX229" fmla="*/ 1262629 w 3024845"/>
                <a:gd name="connsiteY229" fmla="*/ 689607 h 1078499"/>
                <a:gd name="connsiteX230" fmla="*/ 1266682 w 3024845"/>
                <a:gd name="connsiteY230" fmla="*/ 644210 h 1078499"/>
                <a:gd name="connsiteX231" fmla="*/ 1267442 w 3024845"/>
                <a:gd name="connsiteY231" fmla="*/ 644210 h 1078499"/>
                <a:gd name="connsiteX232" fmla="*/ 1272762 w 3024845"/>
                <a:gd name="connsiteY232" fmla="*/ 644210 h 1078499"/>
                <a:gd name="connsiteX233" fmla="*/ 1272762 w 3024845"/>
                <a:gd name="connsiteY233" fmla="*/ 579356 h 1078499"/>
                <a:gd name="connsiteX234" fmla="*/ 1273776 w 3024845"/>
                <a:gd name="connsiteY234" fmla="*/ 579356 h 1078499"/>
                <a:gd name="connsiteX235" fmla="*/ 1280869 w 3024845"/>
                <a:gd name="connsiteY235" fmla="*/ 579356 h 1078499"/>
                <a:gd name="connsiteX236" fmla="*/ 1293029 w 3024845"/>
                <a:gd name="connsiteY236" fmla="*/ 536121 h 1078499"/>
                <a:gd name="connsiteX237" fmla="*/ 1294296 w 3024845"/>
                <a:gd name="connsiteY237" fmla="*/ 536121 h 1078499"/>
                <a:gd name="connsiteX238" fmla="*/ 1303163 w 3024845"/>
                <a:gd name="connsiteY238" fmla="*/ 536121 h 1078499"/>
                <a:gd name="connsiteX239" fmla="*/ 1313296 w 3024845"/>
                <a:gd name="connsiteY239" fmla="*/ 579356 h 1078499"/>
                <a:gd name="connsiteX240" fmla="*/ 1314309 w 3024845"/>
                <a:gd name="connsiteY240" fmla="*/ 579356 h 1078499"/>
                <a:gd name="connsiteX241" fmla="*/ 1321403 w 3024845"/>
                <a:gd name="connsiteY241" fmla="*/ 579356 h 1078499"/>
                <a:gd name="connsiteX242" fmla="*/ 1321403 w 3024845"/>
                <a:gd name="connsiteY242" fmla="*/ 618268 h 1078499"/>
                <a:gd name="connsiteX243" fmla="*/ 1323176 w 3024845"/>
                <a:gd name="connsiteY243" fmla="*/ 618268 h 1078499"/>
                <a:gd name="connsiteX244" fmla="*/ 1335590 w 3024845"/>
                <a:gd name="connsiteY244" fmla="*/ 618268 h 1078499"/>
                <a:gd name="connsiteX245" fmla="*/ 1335590 w 3024845"/>
                <a:gd name="connsiteY245" fmla="*/ 620430 h 1078499"/>
                <a:gd name="connsiteX246" fmla="*/ 1335590 w 3024845"/>
                <a:gd name="connsiteY246" fmla="*/ 635562 h 1078499"/>
                <a:gd name="connsiteX247" fmla="*/ 1339643 w 3024845"/>
                <a:gd name="connsiteY247" fmla="*/ 633401 h 1078499"/>
                <a:gd name="connsiteX248" fmla="*/ 1339643 w 3024845"/>
                <a:gd name="connsiteY248" fmla="*/ 618268 h 1078499"/>
                <a:gd name="connsiteX249" fmla="*/ 1341163 w 3024845"/>
                <a:gd name="connsiteY249" fmla="*/ 618268 h 1078499"/>
                <a:gd name="connsiteX250" fmla="*/ 1351803 w 3024845"/>
                <a:gd name="connsiteY250" fmla="*/ 618268 h 1078499"/>
                <a:gd name="connsiteX251" fmla="*/ 1351803 w 3024845"/>
                <a:gd name="connsiteY251" fmla="*/ 619889 h 1078499"/>
                <a:gd name="connsiteX252" fmla="*/ 1351803 w 3024845"/>
                <a:gd name="connsiteY252" fmla="*/ 631239 h 1078499"/>
                <a:gd name="connsiteX253" fmla="*/ 1382204 w 3024845"/>
                <a:gd name="connsiteY253" fmla="*/ 631239 h 1078499"/>
                <a:gd name="connsiteX254" fmla="*/ 1382204 w 3024845"/>
                <a:gd name="connsiteY254" fmla="*/ 594489 h 1078499"/>
                <a:gd name="connsiteX255" fmla="*/ 1383470 w 3024845"/>
                <a:gd name="connsiteY255" fmla="*/ 594489 h 1078499"/>
                <a:gd name="connsiteX256" fmla="*/ 1392337 w 3024845"/>
                <a:gd name="connsiteY256" fmla="*/ 594489 h 1078499"/>
                <a:gd name="connsiteX257" fmla="*/ 1392337 w 3024845"/>
                <a:gd name="connsiteY257" fmla="*/ 616106 h 1078499"/>
                <a:gd name="connsiteX258" fmla="*/ 1394364 w 3024845"/>
                <a:gd name="connsiteY258" fmla="*/ 583680 h 1078499"/>
                <a:gd name="connsiteX259" fmla="*/ 1416657 w 3024845"/>
                <a:gd name="connsiteY259" fmla="*/ 583680 h 1078499"/>
                <a:gd name="connsiteX260" fmla="*/ 1416657 w 3024845"/>
                <a:gd name="connsiteY260" fmla="*/ 582058 h 1078499"/>
                <a:gd name="connsiteX261" fmla="*/ 1416657 w 3024845"/>
                <a:gd name="connsiteY261" fmla="*/ 570709 h 1078499"/>
                <a:gd name="connsiteX262" fmla="*/ 1417417 w 3024845"/>
                <a:gd name="connsiteY262" fmla="*/ 570709 h 1078499"/>
                <a:gd name="connsiteX263" fmla="*/ 1422737 w 3024845"/>
                <a:gd name="connsiteY263" fmla="*/ 570709 h 1078499"/>
                <a:gd name="connsiteX264" fmla="*/ 1422737 w 3024845"/>
                <a:gd name="connsiteY264" fmla="*/ 568818 h 1078499"/>
                <a:gd name="connsiteX265" fmla="*/ 1422737 w 3024845"/>
                <a:gd name="connsiteY265" fmla="*/ 555577 h 1078499"/>
                <a:gd name="connsiteX266" fmla="*/ 1426791 w 3024845"/>
                <a:gd name="connsiteY266" fmla="*/ 562062 h 1078499"/>
                <a:gd name="connsiteX267" fmla="*/ 1429071 w 3024845"/>
                <a:gd name="connsiteY267" fmla="*/ 562062 h 1078499"/>
                <a:gd name="connsiteX268" fmla="*/ 1445031 w 3024845"/>
                <a:gd name="connsiteY268" fmla="*/ 562062 h 1078499"/>
                <a:gd name="connsiteX269" fmla="*/ 1445031 w 3024845"/>
                <a:gd name="connsiteY269" fmla="*/ 561251 h 1078499"/>
                <a:gd name="connsiteX270" fmla="*/ 1445031 w 3024845"/>
                <a:gd name="connsiteY270" fmla="*/ 555577 h 1078499"/>
                <a:gd name="connsiteX271" fmla="*/ 1445791 w 3024845"/>
                <a:gd name="connsiteY271" fmla="*/ 555577 h 1078499"/>
                <a:gd name="connsiteX272" fmla="*/ 1451111 w 3024845"/>
                <a:gd name="connsiteY272" fmla="*/ 555577 h 1078499"/>
                <a:gd name="connsiteX273" fmla="*/ 1451111 w 3024845"/>
                <a:gd name="connsiteY273" fmla="*/ 556928 h 1078499"/>
                <a:gd name="connsiteX274" fmla="*/ 1451111 w 3024845"/>
                <a:gd name="connsiteY274" fmla="*/ 566386 h 1078499"/>
                <a:gd name="connsiteX275" fmla="*/ 1489618 w 3024845"/>
                <a:gd name="connsiteY275" fmla="*/ 566386 h 1078499"/>
                <a:gd name="connsiteX276" fmla="*/ 1489618 w 3024845"/>
                <a:gd name="connsiteY276" fmla="*/ 704739 h 1078499"/>
                <a:gd name="connsiteX277" fmla="*/ 1491138 w 3024845"/>
                <a:gd name="connsiteY277" fmla="*/ 704739 h 1078499"/>
                <a:gd name="connsiteX278" fmla="*/ 1501778 w 3024845"/>
                <a:gd name="connsiteY278" fmla="*/ 704739 h 1078499"/>
                <a:gd name="connsiteX279" fmla="*/ 1501778 w 3024845"/>
                <a:gd name="connsiteY279" fmla="*/ 691769 h 1078499"/>
                <a:gd name="connsiteX280" fmla="*/ 1505832 w 3024845"/>
                <a:gd name="connsiteY280" fmla="*/ 691769 h 1078499"/>
                <a:gd name="connsiteX281" fmla="*/ 1505832 w 3024845"/>
                <a:gd name="connsiteY281" fmla="*/ 704739 h 1078499"/>
                <a:gd name="connsiteX282" fmla="*/ 1536232 w 3024845"/>
                <a:gd name="connsiteY282" fmla="*/ 704739 h 1078499"/>
                <a:gd name="connsiteX283" fmla="*/ 1536232 w 3024845"/>
                <a:gd name="connsiteY283" fmla="*/ 674474 h 1078499"/>
                <a:gd name="connsiteX284" fmla="*/ 1548392 w 3024845"/>
                <a:gd name="connsiteY284" fmla="*/ 674474 h 1078499"/>
                <a:gd name="connsiteX285" fmla="*/ 1560552 w 3024845"/>
                <a:gd name="connsiteY285" fmla="*/ 672313 h 1078499"/>
                <a:gd name="connsiteX286" fmla="*/ 1564606 w 3024845"/>
                <a:gd name="connsiteY286" fmla="*/ 674474 h 1078499"/>
                <a:gd name="connsiteX287" fmla="*/ 1574739 w 3024845"/>
                <a:gd name="connsiteY287" fmla="*/ 674474 h 1078499"/>
                <a:gd name="connsiteX288" fmla="*/ 1574739 w 3024845"/>
                <a:gd name="connsiteY288" fmla="*/ 704739 h 1078499"/>
                <a:gd name="connsiteX289" fmla="*/ 1582846 w 3024845"/>
                <a:gd name="connsiteY289" fmla="*/ 704739 h 1078499"/>
                <a:gd name="connsiteX290" fmla="*/ 1582846 w 3024845"/>
                <a:gd name="connsiteY290" fmla="*/ 722034 h 1078499"/>
                <a:gd name="connsiteX291" fmla="*/ 1592182 w 3024845"/>
                <a:gd name="connsiteY291" fmla="*/ 722939 h 1078499"/>
                <a:gd name="connsiteX292" fmla="*/ 1605140 w 3024845"/>
                <a:gd name="connsiteY292" fmla="*/ 722939 h 1078499"/>
                <a:gd name="connsiteX293" fmla="*/ 1605140 w 3024845"/>
                <a:gd name="connsiteY293" fmla="*/ 706901 h 1078499"/>
                <a:gd name="connsiteX294" fmla="*/ 1673096 w 3024845"/>
                <a:gd name="connsiteY294" fmla="*/ 706901 h 1078499"/>
                <a:gd name="connsiteX295" fmla="*/ 1673096 w 3024845"/>
                <a:gd name="connsiteY295" fmla="*/ 621648 h 1078499"/>
                <a:gd name="connsiteX296" fmla="*/ 1745104 w 3024845"/>
                <a:gd name="connsiteY296" fmla="*/ 621648 h 1078499"/>
                <a:gd name="connsiteX297" fmla="*/ 1745104 w 3024845"/>
                <a:gd name="connsiteY297" fmla="*/ 700416 h 1078499"/>
                <a:gd name="connsiteX298" fmla="*/ 1747008 w 3024845"/>
                <a:gd name="connsiteY298" fmla="*/ 700416 h 1078499"/>
                <a:gd name="connsiteX299" fmla="*/ 1748250 w 3024845"/>
                <a:gd name="connsiteY299" fmla="*/ 722939 h 1078499"/>
                <a:gd name="connsiteX300" fmla="*/ 1757926 w 3024845"/>
                <a:gd name="connsiteY300" fmla="*/ 722939 h 1078499"/>
                <a:gd name="connsiteX301" fmla="*/ 1759168 w 3024845"/>
                <a:gd name="connsiteY301" fmla="*/ 700416 h 1078499"/>
                <a:gd name="connsiteX302" fmla="*/ 1765248 w 3024845"/>
                <a:gd name="connsiteY302" fmla="*/ 700416 h 1078499"/>
                <a:gd name="connsiteX303" fmla="*/ 1766490 w 3024845"/>
                <a:gd name="connsiteY303" fmla="*/ 722939 h 1078499"/>
                <a:gd name="connsiteX304" fmla="*/ 1817112 w 3024845"/>
                <a:gd name="connsiteY304" fmla="*/ 722939 h 1078499"/>
                <a:gd name="connsiteX305" fmla="*/ 1817112 w 3024845"/>
                <a:gd name="connsiteY305" fmla="*/ 559911 h 1078499"/>
                <a:gd name="connsiteX306" fmla="*/ 2014439 w 3024845"/>
                <a:gd name="connsiteY306" fmla="*/ 559911 h 1078499"/>
                <a:gd name="connsiteX307" fmla="*/ 2014439 w 3024845"/>
                <a:gd name="connsiteY307" fmla="*/ 722939 h 1078499"/>
                <a:gd name="connsiteX308" fmla="*/ 2033136 w 3024845"/>
                <a:gd name="connsiteY308" fmla="*/ 722939 h 1078499"/>
                <a:gd name="connsiteX309" fmla="*/ 2033136 w 3024845"/>
                <a:gd name="connsiteY309" fmla="*/ 640246 h 1078499"/>
                <a:gd name="connsiteX310" fmla="*/ 2128256 w 3024845"/>
                <a:gd name="connsiteY310" fmla="*/ 640246 h 1078499"/>
                <a:gd name="connsiteX311" fmla="*/ 2140186 w 3024845"/>
                <a:gd name="connsiteY311" fmla="*/ 322105 h 1078499"/>
                <a:gd name="connsiteX312" fmla="*/ 2128026 w 3024845"/>
                <a:gd name="connsiteY312" fmla="*/ 300487 h 1078499"/>
                <a:gd name="connsiteX313" fmla="*/ 2121946 w 3024845"/>
                <a:gd name="connsiteY313" fmla="*/ 296163 h 1078499"/>
                <a:gd name="connsiteX314" fmla="*/ 2130053 w 3024845"/>
                <a:gd name="connsiteY314" fmla="*/ 272384 h 1078499"/>
                <a:gd name="connsiteX315" fmla="*/ 2130053 w 3024845"/>
                <a:gd name="connsiteY315" fmla="*/ 255090 h 1078499"/>
                <a:gd name="connsiteX316" fmla="*/ 2144240 w 3024845"/>
                <a:gd name="connsiteY316" fmla="*/ 255090 h 1078499"/>
                <a:gd name="connsiteX317" fmla="*/ 2144240 w 3024845"/>
                <a:gd name="connsiteY317" fmla="*/ 233472 h 1078499"/>
                <a:gd name="connsiteX318" fmla="*/ 2146266 w 3024845"/>
                <a:gd name="connsiteY318" fmla="*/ 229148 h 1078499"/>
                <a:gd name="connsiteX319" fmla="*/ 2146266 w 3024845"/>
                <a:gd name="connsiteY319" fmla="*/ 151324 h 1078499"/>
                <a:gd name="connsiteX320" fmla="*/ 2144240 w 3024845"/>
                <a:gd name="connsiteY320" fmla="*/ 144839 h 1078499"/>
                <a:gd name="connsiteX321" fmla="*/ 2150320 w 3024845"/>
                <a:gd name="connsiteY321" fmla="*/ 138353 h 1078499"/>
                <a:gd name="connsiteX322" fmla="*/ 2150320 w 3024845"/>
                <a:gd name="connsiteY322" fmla="*/ 79985 h 1078499"/>
                <a:gd name="connsiteX323" fmla="*/ 2152346 w 3024845"/>
                <a:gd name="connsiteY323" fmla="*/ 75662 h 1078499"/>
                <a:gd name="connsiteX324" fmla="*/ 2152346 w 3024845"/>
                <a:gd name="connsiteY324" fmla="*/ 19456 h 1078499"/>
                <a:gd name="connsiteX325" fmla="*/ 2154373 w 3024845"/>
                <a:gd name="connsiteY325" fmla="*/ 0 h 1078499"/>
                <a:gd name="connsiteX326" fmla="*/ 2158427 w 3024845"/>
                <a:gd name="connsiteY326" fmla="*/ 17294 h 1078499"/>
                <a:gd name="connsiteX327" fmla="*/ 2160453 w 3024845"/>
                <a:gd name="connsiteY327" fmla="*/ 75662 h 1078499"/>
                <a:gd name="connsiteX328" fmla="*/ 2162480 w 3024845"/>
                <a:gd name="connsiteY328" fmla="*/ 138353 h 1078499"/>
                <a:gd name="connsiteX329" fmla="*/ 2168560 w 3024845"/>
                <a:gd name="connsiteY329" fmla="*/ 144839 h 1078499"/>
                <a:gd name="connsiteX330" fmla="*/ 2166533 w 3024845"/>
                <a:gd name="connsiteY330" fmla="*/ 151324 h 1078499"/>
                <a:gd name="connsiteX331" fmla="*/ 2166533 w 3024845"/>
                <a:gd name="connsiteY331" fmla="*/ 229148 h 1078499"/>
                <a:gd name="connsiteX332" fmla="*/ 2168560 w 3024845"/>
                <a:gd name="connsiteY332" fmla="*/ 233472 h 1078499"/>
                <a:gd name="connsiteX333" fmla="*/ 2168560 w 3024845"/>
                <a:gd name="connsiteY333" fmla="*/ 255090 h 1078499"/>
                <a:gd name="connsiteX334" fmla="*/ 2182747 w 3024845"/>
                <a:gd name="connsiteY334" fmla="*/ 255090 h 1078499"/>
                <a:gd name="connsiteX335" fmla="*/ 2182747 w 3024845"/>
                <a:gd name="connsiteY335" fmla="*/ 272384 h 1078499"/>
                <a:gd name="connsiteX336" fmla="*/ 2190854 w 3024845"/>
                <a:gd name="connsiteY336" fmla="*/ 296163 h 1078499"/>
                <a:gd name="connsiteX337" fmla="*/ 2184774 w 3024845"/>
                <a:gd name="connsiteY337" fmla="*/ 300487 h 1078499"/>
                <a:gd name="connsiteX338" fmla="*/ 2172613 w 3024845"/>
                <a:gd name="connsiteY338" fmla="*/ 322105 h 1078499"/>
                <a:gd name="connsiteX339" fmla="*/ 2180720 w 3024845"/>
                <a:gd name="connsiteY339" fmla="*/ 575033 h 1078499"/>
                <a:gd name="connsiteX340" fmla="*/ 2245574 w 3024845"/>
                <a:gd name="connsiteY340" fmla="*/ 575033 h 1078499"/>
                <a:gd name="connsiteX341" fmla="*/ 2245574 w 3024845"/>
                <a:gd name="connsiteY341" fmla="*/ 650695 h 1078499"/>
                <a:gd name="connsiteX342" fmla="*/ 2253681 w 3024845"/>
                <a:gd name="connsiteY342" fmla="*/ 650695 h 1078499"/>
                <a:gd name="connsiteX343" fmla="*/ 2255708 w 3024845"/>
                <a:gd name="connsiteY343" fmla="*/ 644210 h 1078499"/>
                <a:gd name="connsiteX344" fmla="*/ 2261788 w 3024845"/>
                <a:gd name="connsiteY344" fmla="*/ 644210 h 1078499"/>
                <a:gd name="connsiteX345" fmla="*/ 2263815 w 3024845"/>
                <a:gd name="connsiteY345" fmla="*/ 652857 h 1078499"/>
                <a:gd name="connsiteX346" fmla="*/ 2275975 w 3024845"/>
                <a:gd name="connsiteY346" fmla="*/ 652857 h 1078499"/>
                <a:gd name="connsiteX347" fmla="*/ 2275975 w 3024845"/>
                <a:gd name="connsiteY347" fmla="*/ 646371 h 1078499"/>
                <a:gd name="connsiteX348" fmla="*/ 2298268 w 3024845"/>
                <a:gd name="connsiteY348" fmla="*/ 646371 h 1078499"/>
                <a:gd name="connsiteX349" fmla="*/ 2298268 w 3024845"/>
                <a:gd name="connsiteY349" fmla="*/ 652857 h 1078499"/>
                <a:gd name="connsiteX350" fmla="*/ 2318535 w 3024845"/>
                <a:gd name="connsiteY350" fmla="*/ 652857 h 1078499"/>
                <a:gd name="connsiteX351" fmla="*/ 2318535 w 3024845"/>
                <a:gd name="connsiteY351" fmla="*/ 698254 h 1078499"/>
                <a:gd name="connsiteX352" fmla="*/ 2332722 w 3024845"/>
                <a:gd name="connsiteY352" fmla="*/ 698254 h 1078499"/>
                <a:gd name="connsiteX353" fmla="*/ 2332722 w 3024845"/>
                <a:gd name="connsiteY353" fmla="*/ 685283 h 1078499"/>
                <a:gd name="connsiteX354" fmla="*/ 2348936 w 3024845"/>
                <a:gd name="connsiteY354" fmla="*/ 685283 h 1078499"/>
                <a:gd name="connsiteX355" fmla="*/ 2348936 w 3024845"/>
                <a:gd name="connsiteY355" fmla="*/ 505856 h 1078499"/>
                <a:gd name="connsiteX356" fmla="*/ 2355016 w 3024845"/>
                <a:gd name="connsiteY356" fmla="*/ 499370 h 1078499"/>
                <a:gd name="connsiteX357" fmla="*/ 2427977 w 3024845"/>
                <a:gd name="connsiteY357" fmla="*/ 499370 h 1078499"/>
                <a:gd name="connsiteX358" fmla="*/ 2427977 w 3024845"/>
                <a:gd name="connsiteY358" fmla="*/ 508018 h 1078499"/>
                <a:gd name="connsiteX359" fmla="*/ 2438110 w 3024845"/>
                <a:gd name="connsiteY359" fmla="*/ 508018 h 1078499"/>
                <a:gd name="connsiteX360" fmla="*/ 2438110 w 3024845"/>
                <a:gd name="connsiteY360" fmla="*/ 622592 h 1078499"/>
                <a:gd name="connsiteX361" fmla="*/ 2460404 w 3024845"/>
                <a:gd name="connsiteY361" fmla="*/ 622592 h 1078499"/>
                <a:gd name="connsiteX362" fmla="*/ 2460404 w 3024845"/>
                <a:gd name="connsiteY362" fmla="*/ 555577 h 1078499"/>
                <a:gd name="connsiteX363" fmla="*/ 2486751 w 3024845"/>
                <a:gd name="connsiteY363" fmla="*/ 555577 h 1078499"/>
                <a:gd name="connsiteX364" fmla="*/ 2490804 w 3024845"/>
                <a:gd name="connsiteY364" fmla="*/ 551253 h 1078499"/>
                <a:gd name="connsiteX365" fmla="*/ 2498911 w 3024845"/>
                <a:gd name="connsiteY365" fmla="*/ 551253 h 1078499"/>
                <a:gd name="connsiteX366" fmla="*/ 2502964 w 3024845"/>
                <a:gd name="connsiteY366" fmla="*/ 555577 h 1078499"/>
                <a:gd name="connsiteX367" fmla="*/ 2525258 w 3024845"/>
                <a:gd name="connsiteY367" fmla="*/ 555577 h 1078499"/>
                <a:gd name="connsiteX368" fmla="*/ 2525258 w 3024845"/>
                <a:gd name="connsiteY368" fmla="*/ 438841 h 1078499"/>
                <a:gd name="connsiteX369" fmla="*/ 2582005 w 3024845"/>
                <a:gd name="connsiteY369" fmla="*/ 428032 h 1078499"/>
                <a:gd name="connsiteX370" fmla="*/ 2582005 w 3024845"/>
                <a:gd name="connsiteY370" fmla="*/ 429113 h 1078499"/>
                <a:gd name="connsiteX371" fmla="*/ 2582005 w 3024845"/>
                <a:gd name="connsiteY371" fmla="*/ 436679 h 1078499"/>
                <a:gd name="connsiteX372" fmla="*/ 2608352 w 3024845"/>
                <a:gd name="connsiteY372" fmla="*/ 436679 h 1078499"/>
                <a:gd name="connsiteX373" fmla="*/ 2608352 w 3024845"/>
                <a:gd name="connsiteY373" fmla="*/ 691769 h 1078499"/>
                <a:gd name="connsiteX374" fmla="*/ 2630646 w 3024845"/>
                <a:gd name="connsiteY374" fmla="*/ 691769 h 1078499"/>
                <a:gd name="connsiteX375" fmla="*/ 2630646 w 3024845"/>
                <a:gd name="connsiteY375" fmla="*/ 687445 h 1078499"/>
                <a:gd name="connsiteX376" fmla="*/ 2642806 w 3024845"/>
                <a:gd name="connsiteY376" fmla="*/ 687445 h 1078499"/>
                <a:gd name="connsiteX377" fmla="*/ 2642806 w 3024845"/>
                <a:gd name="connsiteY377" fmla="*/ 691769 h 1078499"/>
                <a:gd name="connsiteX378" fmla="*/ 2667126 w 3024845"/>
                <a:gd name="connsiteY378" fmla="*/ 691769 h 1078499"/>
                <a:gd name="connsiteX379" fmla="*/ 2667126 w 3024845"/>
                <a:gd name="connsiteY379" fmla="*/ 678798 h 1078499"/>
                <a:gd name="connsiteX380" fmla="*/ 2695500 w 3024845"/>
                <a:gd name="connsiteY380" fmla="*/ 678798 h 1078499"/>
                <a:gd name="connsiteX381" fmla="*/ 2707660 w 3024845"/>
                <a:gd name="connsiteY381" fmla="*/ 674474 h 1078499"/>
                <a:gd name="connsiteX382" fmla="*/ 2727927 w 3024845"/>
                <a:gd name="connsiteY382" fmla="*/ 678798 h 1078499"/>
                <a:gd name="connsiteX383" fmla="*/ 2727927 w 3024845"/>
                <a:gd name="connsiteY383" fmla="*/ 661504 h 1078499"/>
                <a:gd name="connsiteX384" fmla="*/ 2736034 w 3024845"/>
                <a:gd name="connsiteY384" fmla="*/ 661504 h 1078499"/>
                <a:gd name="connsiteX385" fmla="*/ 2736034 w 3024845"/>
                <a:gd name="connsiteY385" fmla="*/ 648533 h 1078499"/>
                <a:gd name="connsiteX386" fmla="*/ 2792781 w 3024845"/>
                <a:gd name="connsiteY386" fmla="*/ 648533 h 1078499"/>
                <a:gd name="connsiteX387" fmla="*/ 2792781 w 3024845"/>
                <a:gd name="connsiteY387" fmla="*/ 618268 h 1078499"/>
                <a:gd name="connsiteX388" fmla="*/ 2811021 w 3024845"/>
                <a:gd name="connsiteY388" fmla="*/ 618268 h 1078499"/>
                <a:gd name="connsiteX389" fmla="*/ 2811021 w 3024845"/>
                <a:gd name="connsiteY389" fmla="*/ 611783 h 1078499"/>
                <a:gd name="connsiteX390" fmla="*/ 2823181 w 3024845"/>
                <a:gd name="connsiteY390" fmla="*/ 611783 h 1078499"/>
                <a:gd name="connsiteX391" fmla="*/ 2823181 w 3024845"/>
                <a:gd name="connsiteY391" fmla="*/ 618268 h 1078499"/>
                <a:gd name="connsiteX392" fmla="*/ 2839395 w 3024845"/>
                <a:gd name="connsiteY392" fmla="*/ 618268 h 1078499"/>
                <a:gd name="connsiteX393" fmla="*/ 2839395 w 3024845"/>
                <a:gd name="connsiteY393" fmla="*/ 667989 h 1078499"/>
                <a:gd name="connsiteX394" fmla="*/ 2871822 w 3024845"/>
                <a:gd name="connsiteY394" fmla="*/ 667989 h 1078499"/>
                <a:gd name="connsiteX395" fmla="*/ 2871822 w 3024845"/>
                <a:gd name="connsiteY395" fmla="*/ 642048 h 1078499"/>
                <a:gd name="connsiteX396" fmla="*/ 2910329 w 3024845"/>
                <a:gd name="connsiteY396" fmla="*/ 642048 h 1078499"/>
                <a:gd name="connsiteX397" fmla="*/ 2910329 w 3024845"/>
                <a:gd name="connsiteY397" fmla="*/ 611783 h 1078499"/>
                <a:gd name="connsiteX398" fmla="*/ 2958970 w 3024845"/>
                <a:gd name="connsiteY398" fmla="*/ 611783 h 1078499"/>
                <a:gd name="connsiteX399" fmla="*/ 2958970 w 3024845"/>
                <a:gd name="connsiteY399" fmla="*/ 722939 h 1078499"/>
                <a:gd name="connsiteX400" fmla="*/ 2958970 w 3024845"/>
                <a:gd name="connsiteY400" fmla="*/ 736718 h 1078499"/>
                <a:gd name="connsiteX401" fmla="*/ 3024845 w 3024845"/>
                <a:gd name="connsiteY401" fmla="*/ 736718 h 1078499"/>
                <a:gd name="connsiteX402" fmla="*/ 3024845 w 3024845"/>
                <a:gd name="connsiteY402" fmla="*/ 1078499 h 1078499"/>
                <a:gd name="connsiteX403" fmla="*/ 2054 w 3024845"/>
                <a:gd name="connsiteY403" fmla="*/ 1076166 h 1078499"/>
                <a:gd name="connsiteX404" fmla="*/ 0 w 3024845"/>
                <a:gd name="connsiteY404" fmla="*/ 642048 h 1078499"/>
                <a:gd name="connsiteX405" fmla="*/ 20267 w 3024845"/>
                <a:gd name="connsiteY405" fmla="*/ 642048 h 1078499"/>
                <a:gd name="connsiteX406" fmla="*/ 20774 w 3024845"/>
                <a:gd name="connsiteY406" fmla="*/ 640967 h 1078499"/>
                <a:gd name="connsiteX407" fmla="*/ 24320 w 3024845"/>
                <a:gd name="connsiteY407" fmla="*/ 633401 h 1078499"/>
                <a:gd name="connsiteX408" fmla="*/ 26094 w 3024845"/>
                <a:gd name="connsiteY408" fmla="*/ 633671 h 1078499"/>
                <a:gd name="connsiteX409" fmla="*/ 38507 w 3024845"/>
                <a:gd name="connsiteY409" fmla="*/ 635562 h 1078499"/>
                <a:gd name="connsiteX410" fmla="*/ 39014 w 3024845"/>
                <a:gd name="connsiteY410" fmla="*/ 636914 h 1078499"/>
                <a:gd name="connsiteX411" fmla="*/ 42560 w 3024845"/>
                <a:gd name="connsiteY411" fmla="*/ 646371 h 1078499"/>
                <a:gd name="connsiteX412" fmla="*/ 68907 w 3024845"/>
                <a:gd name="connsiteY412" fmla="*/ 648533 h 1078499"/>
                <a:gd name="connsiteX413" fmla="*/ 68907 w 3024845"/>
                <a:gd name="connsiteY413" fmla="*/ 525312 h 1078499"/>
                <a:gd name="connsiteX414" fmla="*/ 70934 w 3024845"/>
                <a:gd name="connsiteY414" fmla="*/ 525312 h 1078499"/>
                <a:gd name="connsiteX415" fmla="*/ 85121 w 3024845"/>
                <a:gd name="connsiteY415" fmla="*/ 525312 h 1078499"/>
                <a:gd name="connsiteX416" fmla="*/ 85121 w 3024845"/>
                <a:gd name="connsiteY416" fmla="*/ 389120 h 1078499"/>
                <a:gd name="connsiteX417" fmla="*/ 86894 w 3024845"/>
                <a:gd name="connsiteY417" fmla="*/ 389120 h 1078499"/>
                <a:gd name="connsiteX418" fmla="*/ 99308 w 3024845"/>
                <a:gd name="connsiteY418" fmla="*/ 389120 h 1078499"/>
                <a:gd name="connsiteX419" fmla="*/ 99308 w 3024845"/>
                <a:gd name="connsiteY419" fmla="*/ 274546 h 1078499"/>
                <a:gd name="connsiteX420" fmla="*/ 103361 w 3024845"/>
                <a:gd name="connsiteY420" fmla="*/ 246442 h 1078499"/>
                <a:gd name="connsiteX421" fmla="*/ 105388 w 3024845"/>
                <a:gd name="connsiteY421" fmla="*/ 246442 h 1078499"/>
                <a:gd name="connsiteX422" fmla="*/ 119575 w 3024845"/>
                <a:gd name="connsiteY422" fmla="*/ 246442 h 1078499"/>
                <a:gd name="connsiteX0" fmla="*/ 119575 w 3024845"/>
                <a:gd name="connsiteY0" fmla="*/ 246442 h 1078499"/>
                <a:gd name="connsiteX1" fmla="*/ 200642 w 3024845"/>
                <a:gd name="connsiteY1" fmla="*/ 244281 h 1078499"/>
                <a:gd name="connsiteX2" fmla="*/ 202669 w 3024845"/>
                <a:gd name="connsiteY2" fmla="*/ 244281 h 1078499"/>
                <a:gd name="connsiteX3" fmla="*/ 216856 w 3024845"/>
                <a:gd name="connsiteY3" fmla="*/ 244281 h 1078499"/>
                <a:gd name="connsiteX4" fmla="*/ 216856 w 3024845"/>
                <a:gd name="connsiteY4" fmla="*/ 268060 h 1078499"/>
                <a:gd name="connsiteX5" fmla="*/ 217363 w 3024845"/>
                <a:gd name="connsiteY5" fmla="*/ 268871 h 1078499"/>
                <a:gd name="connsiteX6" fmla="*/ 220909 w 3024845"/>
                <a:gd name="connsiteY6" fmla="*/ 274546 h 1078499"/>
                <a:gd name="connsiteX7" fmla="*/ 220909 w 3024845"/>
                <a:gd name="connsiteY7" fmla="*/ 389120 h 1078499"/>
                <a:gd name="connsiteX8" fmla="*/ 223189 w 3024845"/>
                <a:gd name="connsiteY8" fmla="*/ 389120 h 1078499"/>
                <a:gd name="connsiteX9" fmla="*/ 239150 w 3024845"/>
                <a:gd name="connsiteY9" fmla="*/ 389120 h 1078499"/>
                <a:gd name="connsiteX10" fmla="*/ 239150 w 3024845"/>
                <a:gd name="connsiteY10" fmla="*/ 529635 h 1078499"/>
                <a:gd name="connsiteX11" fmla="*/ 240670 w 3024845"/>
                <a:gd name="connsiteY11" fmla="*/ 529365 h 1078499"/>
                <a:gd name="connsiteX12" fmla="*/ 251310 w 3024845"/>
                <a:gd name="connsiteY12" fmla="*/ 527474 h 1078499"/>
                <a:gd name="connsiteX13" fmla="*/ 249283 w 3024845"/>
                <a:gd name="connsiteY13" fmla="*/ 616106 h 1078499"/>
                <a:gd name="connsiteX14" fmla="*/ 250803 w 3024845"/>
                <a:gd name="connsiteY14" fmla="*/ 616377 h 1078499"/>
                <a:gd name="connsiteX15" fmla="*/ 261443 w 3024845"/>
                <a:gd name="connsiteY15" fmla="*/ 618268 h 1078499"/>
                <a:gd name="connsiteX16" fmla="*/ 261696 w 3024845"/>
                <a:gd name="connsiteY16" fmla="*/ 619079 h 1078499"/>
                <a:gd name="connsiteX17" fmla="*/ 263470 w 3024845"/>
                <a:gd name="connsiteY17" fmla="*/ 624754 h 1078499"/>
                <a:gd name="connsiteX18" fmla="*/ 264230 w 3024845"/>
                <a:gd name="connsiteY18" fmla="*/ 622322 h 1078499"/>
                <a:gd name="connsiteX19" fmla="*/ 269550 w 3024845"/>
                <a:gd name="connsiteY19" fmla="*/ 605298 h 1078499"/>
                <a:gd name="connsiteX20" fmla="*/ 271323 w 3024845"/>
                <a:gd name="connsiteY20" fmla="*/ 605298 h 1078499"/>
                <a:gd name="connsiteX21" fmla="*/ 283737 w 3024845"/>
                <a:gd name="connsiteY21" fmla="*/ 605298 h 1078499"/>
                <a:gd name="connsiteX22" fmla="*/ 283737 w 3024845"/>
                <a:gd name="connsiteY22" fmla="*/ 637724 h 1078499"/>
                <a:gd name="connsiteX23" fmla="*/ 284750 w 3024845"/>
                <a:gd name="connsiteY23" fmla="*/ 638265 h 1078499"/>
                <a:gd name="connsiteX24" fmla="*/ 291844 w 3024845"/>
                <a:gd name="connsiteY24" fmla="*/ 642048 h 1078499"/>
                <a:gd name="connsiteX25" fmla="*/ 291844 w 3024845"/>
                <a:gd name="connsiteY25" fmla="*/ 643399 h 1078499"/>
                <a:gd name="connsiteX26" fmla="*/ 291844 w 3024845"/>
                <a:gd name="connsiteY26" fmla="*/ 652857 h 1078499"/>
                <a:gd name="connsiteX27" fmla="*/ 336431 w 3024845"/>
                <a:gd name="connsiteY27" fmla="*/ 652857 h 1078499"/>
                <a:gd name="connsiteX28" fmla="*/ 336431 w 3024845"/>
                <a:gd name="connsiteY28" fmla="*/ 653938 h 1078499"/>
                <a:gd name="connsiteX29" fmla="*/ 336431 w 3024845"/>
                <a:gd name="connsiteY29" fmla="*/ 661504 h 1078499"/>
                <a:gd name="connsiteX30" fmla="*/ 338457 w 3024845"/>
                <a:gd name="connsiteY30" fmla="*/ 661504 h 1078499"/>
                <a:gd name="connsiteX31" fmla="*/ 352644 w 3024845"/>
                <a:gd name="connsiteY31" fmla="*/ 661504 h 1078499"/>
                <a:gd name="connsiteX32" fmla="*/ 352644 w 3024845"/>
                <a:gd name="connsiteY32" fmla="*/ 631239 h 1078499"/>
                <a:gd name="connsiteX33" fmla="*/ 397231 w 3024845"/>
                <a:gd name="connsiteY33" fmla="*/ 631239 h 1078499"/>
                <a:gd name="connsiteX34" fmla="*/ 397231 w 3024845"/>
                <a:gd name="connsiteY34" fmla="*/ 629888 h 1078499"/>
                <a:gd name="connsiteX35" fmla="*/ 397231 w 3024845"/>
                <a:gd name="connsiteY35" fmla="*/ 620430 h 1078499"/>
                <a:gd name="connsiteX36" fmla="*/ 398245 w 3024845"/>
                <a:gd name="connsiteY36" fmla="*/ 620430 h 1078499"/>
                <a:gd name="connsiteX37" fmla="*/ 405338 w 3024845"/>
                <a:gd name="connsiteY37" fmla="*/ 620430 h 1078499"/>
                <a:gd name="connsiteX38" fmla="*/ 405338 w 3024845"/>
                <a:gd name="connsiteY38" fmla="*/ 618539 h 1078499"/>
                <a:gd name="connsiteX39" fmla="*/ 405338 w 3024845"/>
                <a:gd name="connsiteY39" fmla="*/ 605298 h 1078499"/>
                <a:gd name="connsiteX40" fmla="*/ 406098 w 3024845"/>
                <a:gd name="connsiteY40" fmla="*/ 605298 h 1078499"/>
                <a:gd name="connsiteX41" fmla="*/ 411418 w 3024845"/>
                <a:gd name="connsiteY41" fmla="*/ 605298 h 1078499"/>
                <a:gd name="connsiteX42" fmla="*/ 411418 w 3024845"/>
                <a:gd name="connsiteY42" fmla="*/ 604217 h 1078499"/>
                <a:gd name="connsiteX43" fmla="*/ 411418 w 3024845"/>
                <a:gd name="connsiteY43" fmla="*/ 596650 h 1078499"/>
                <a:gd name="connsiteX44" fmla="*/ 413445 w 3024845"/>
                <a:gd name="connsiteY44" fmla="*/ 596650 h 1078499"/>
                <a:gd name="connsiteX45" fmla="*/ 427632 w 3024845"/>
                <a:gd name="connsiteY45" fmla="*/ 596650 h 1078499"/>
                <a:gd name="connsiteX46" fmla="*/ 427632 w 3024845"/>
                <a:gd name="connsiteY46" fmla="*/ 597731 h 1078499"/>
                <a:gd name="connsiteX47" fmla="*/ 427632 w 3024845"/>
                <a:gd name="connsiteY47" fmla="*/ 605298 h 1078499"/>
                <a:gd name="connsiteX48" fmla="*/ 449925 w 3024845"/>
                <a:gd name="connsiteY48" fmla="*/ 605298 h 1078499"/>
                <a:gd name="connsiteX49" fmla="*/ 449925 w 3024845"/>
                <a:gd name="connsiteY49" fmla="*/ 603406 h 1078499"/>
                <a:gd name="connsiteX50" fmla="*/ 449925 w 3024845"/>
                <a:gd name="connsiteY50" fmla="*/ 590165 h 1078499"/>
                <a:gd name="connsiteX51" fmla="*/ 451699 w 3024845"/>
                <a:gd name="connsiteY51" fmla="*/ 590165 h 1078499"/>
                <a:gd name="connsiteX52" fmla="*/ 464112 w 3024845"/>
                <a:gd name="connsiteY52" fmla="*/ 590165 h 1078499"/>
                <a:gd name="connsiteX53" fmla="*/ 464112 w 3024845"/>
                <a:gd name="connsiteY53" fmla="*/ 613945 h 1078499"/>
                <a:gd name="connsiteX54" fmla="*/ 465126 w 3024845"/>
                <a:gd name="connsiteY54" fmla="*/ 613945 h 1078499"/>
                <a:gd name="connsiteX55" fmla="*/ 472219 w 3024845"/>
                <a:gd name="connsiteY55" fmla="*/ 613945 h 1078499"/>
                <a:gd name="connsiteX56" fmla="*/ 472219 w 3024845"/>
                <a:gd name="connsiteY56" fmla="*/ 612864 h 1078499"/>
                <a:gd name="connsiteX57" fmla="*/ 472219 w 3024845"/>
                <a:gd name="connsiteY57" fmla="*/ 605298 h 1078499"/>
                <a:gd name="connsiteX58" fmla="*/ 473992 w 3024845"/>
                <a:gd name="connsiteY58" fmla="*/ 605298 h 1078499"/>
                <a:gd name="connsiteX59" fmla="*/ 486406 w 3024845"/>
                <a:gd name="connsiteY59" fmla="*/ 605298 h 1078499"/>
                <a:gd name="connsiteX60" fmla="*/ 486406 w 3024845"/>
                <a:gd name="connsiteY60" fmla="*/ 631239 h 1078499"/>
                <a:gd name="connsiteX61" fmla="*/ 488433 w 3024845"/>
                <a:gd name="connsiteY61" fmla="*/ 631239 h 1078499"/>
                <a:gd name="connsiteX62" fmla="*/ 502619 w 3024845"/>
                <a:gd name="connsiteY62" fmla="*/ 631239 h 1078499"/>
                <a:gd name="connsiteX63" fmla="*/ 502619 w 3024845"/>
                <a:gd name="connsiteY63" fmla="*/ 632860 h 1078499"/>
                <a:gd name="connsiteX64" fmla="*/ 502619 w 3024845"/>
                <a:gd name="connsiteY64" fmla="*/ 644210 h 1078499"/>
                <a:gd name="connsiteX65" fmla="*/ 503379 w 3024845"/>
                <a:gd name="connsiteY65" fmla="*/ 644210 h 1078499"/>
                <a:gd name="connsiteX66" fmla="*/ 508700 w 3024845"/>
                <a:gd name="connsiteY66" fmla="*/ 644210 h 1078499"/>
                <a:gd name="connsiteX67" fmla="*/ 508700 w 3024845"/>
                <a:gd name="connsiteY67" fmla="*/ 643399 h 1078499"/>
                <a:gd name="connsiteX68" fmla="*/ 508700 w 3024845"/>
                <a:gd name="connsiteY68" fmla="*/ 637724 h 1078499"/>
                <a:gd name="connsiteX69" fmla="*/ 539100 w 3024845"/>
                <a:gd name="connsiteY69" fmla="*/ 637724 h 1078499"/>
                <a:gd name="connsiteX70" fmla="*/ 539100 w 3024845"/>
                <a:gd name="connsiteY70" fmla="*/ 661504 h 1078499"/>
                <a:gd name="connsiteX71" fmla="*/ 540113 w 3024845"/>
                <a:gd name="connsiteY71" fmla="*/ 661504 h 1078499"/>
                <a:gd name="connsiteX72" fmla="*/ 547207 w 3024845"/>
                <a:gd name="connsiteY72" fmla="*/ 661504 h 1078499"/>
                <a:gd name="connsiteX73" fmla="*/ 547207 w 3024845"/>
                <a:gd name="connsiteY73" fmla="*/ 662585 h 1078499"/>
                <a:gd name="connsiteX74" fmla="*/ 547207 w 3024845"/>
                <a:gd name="connsiteY74" fmla="*/ 670151 h 1078499"/>
                <a:gd name="connsiteX75" fmla="*/ 547967 w 3024845"/>
                <a:gd name="connsiteY75" fmla="*/ 670151 h 1078499"/>
                <a:gd name="connsiteX76" fmla="*/ 553287 w 3024845"/>
                <a:gd name="connsiteY76" fmla="*/ 670151 h 1078499"/>
                <a:gd name="connsiteX77" fmla="*/ 553287 w 3024845"/>
                <a:gd name="connsiteY77" fmla="*/ 667989 h 1078499"/>
                <a:gd name="connsiteX78" fmla="*/ 553287 w 3024845"/>
                <a:gd name="connsiteY78" fmla="*/ 652857 h 1078499"/>
                <a:gd name="connsiteX79" fmla="*/ 554300 w 3024845"/>
                <a:gd name="connsiteY79" fmla="*/ 652857 h 1078499"/>
                <a:gd name="connsiteX80" fmla="*/ 561394 w 3024845"/>
                <a:gd name="connsiteY80" fmla="*/ 652857 h 1078499"/>
                <a:gd name="connsiteX81" fmla="*/ 561394 w 3024845"/>
                <a:gd name="connsiteY81" fmla="*/ 653938 h 1078499"/>
                <a:gd name="connsiteX82" fmla="*/ 561394 w 3024845"/>
                <a:gd name="connsiteY82" fmla="*/ 661504 h 1078499"/>
                <a:gd name="connsiteX83" fmla="*/ 566714 w 3024845"/>
                <a:gd name="connsiteY83" fmla="*/ 659511 h 1078499"/>
                <a:gd name="connsiteX84" fmla="*/ 567474 w 3024845"/>
                <a:gd name="connsiteY84" fmla="*/ 658531 h 1078499"/>
                <a:gd name="connsiteX85" fmla="*/ 567474 w 3024845"/>
                <a:gd name="connsiteY85" fmla="*/ 652857 h 1078499"/>
                <a:gd name="connsiteX86" fmla="*/ 605981 w 3024845"/>
                <a:gd name="connsiteY86" fmla="*/ 652857 h 1078499"/>
                <a:gd name="connsiteX87" fmla="*/ 605981 w 3024845"/>
                <a:gd name="connsiteY87" fmla="*/ 676636 h 1078499"/>
                <a:gd name="connsiteX88" fmla="*/ 608007 w 3024845"/>
                <a:gd name="connsiteY88" fmla="*/ 676636 h 1078499"/>
                <a:gd name="connsiteX89" fmla="*/ 622194 w 3024845"/>
                <a:gd name="connsiteY89" fmla="*/ 676636 h 1078499"/>
                <a:gd name="connsiteX90" fmla="*/ 622194 w 3024845"/>
                <a:gd name="connsiteY90" fmla="*/ 677717 h 1078499"/>
                <a:gd name="connsiteX91" fmla="*/ 622194 w 3024845"/>
                <a:gd name="connsiteY91" fmla="*/ 685283 h 1078499"/>
                <a:gd name="connsiteX92" fmla="*/ 623968 w 3024845"/>
                <a:gd name="connsiteY92" fmla="*/ 685283 h 1078499"/>
                <a:gd name="connsiteX93" fmla="*/ 636381 w 3024845"/>
                <a:gd name="connsiteY93" fmla="*/ 685283 h 1078499"/>
                <a:gd name="connsiteX94" fmla="*/ 636381 w 3024845"/>
                <a:gd name="connsiteY94" fmla="*/ 661504 h 1078499"/>
                <a:gd name="connsiteX95" fmla="*/ 637394 w 3024845"/>
                <a:gd name="connsiteY95" fmla="*/ 661504 h 1078499"/>
                <a:gd name="connsiteX96" fmla="*/ 644488 w 3024845"/>
                <a:gd name="connsiteY96" fmla="*/ 661504 h 1078499"/>
                <a:gd name="connsiteX97" fmla="*/ 644488 w 3024845"/>
                <a:gd name="connsiteY97" fmla="*/ 629077 h 1078499"/>
                <a:gd name="connsiteX98" fmla="*/ 645501 w 3024845"/>
                <a:gd name="connsiteY98" fmla="*/ 629077 h 1078499"/>
                <a:gd name="connsiteX99" fmla="*/ 652595 w 3024845"/>
                <a:gd name="connsiteY99" fmla="*/ 629077 h 1078499"/>
                <a:gd name="connsiteX100" fmla="*/ 652595 w 3024845"/>
                <a:gd name="connsiteY100" fmla="*/ 627186 h 1078499"/>
                <a:gd name="connsiteX101" fmla="*/ 652595 w 3024845"/>
                <a:gd name="connsiteY101" fmla="*/ 613945 h 1078499"/>
                <a:gd name="connsiteX102" fmla="*/ 651328 w 3024845"/>
                <a:gd name="connsiteY102" fmla="*/ 612323 h 1078499"/>
                <a:gd name="connsiteX103" fmla="*/ 656648 w 3024845"/>
                <a:gd name="connsiteY103" fmla="*/ 600974 h 1078499"/>
                <a:gd name="connsiteX104" fmla="*/ 664755 w 3024845"/>
                <a:gd name="connsiteY104" fmla="*/ 629077 h 1078499"/>
                <a:gd name="connsiteX105" fmla="*/ 665515 w 3024845"/>
                <a:gd name="connsiteY105" fmla="*/ 629077 h 1078499"/>
                <a:gd name="connsiteX106" fmla="*/ 670835 w 3024845"/>
                <a:gd name="connsiteY106" fmla="*/ 629077 h 1078499"/>
                <a:gd name="connsiteX107" fmla="*/ 670835 w 3024845"/>
                <a:gd name="connsiteY107" fmla="*/ 523150 h 1078499"/>
                <a:gd name="connsiteX108" fmla="*/ 672355 w 3024845"/>
                <a:gd name="connsiteY108" fmla="*/ 523150 h 1078499"/>
                <a:gd name="connsiteX109" fmla="*/ 682995 w 3024845"/>
                <a:gd name="connsiteY109" fmla="*/ 523150 h 1078499"/>
                <a:gd name="connsiteX110" fmla="*/ 682995 w 3024845"/>
                <a:gd name="connsiteY110" fmla="*/ 475591 h 1078499"/>
                <a:gd name="connsiteX111" fmla="*/ 709342 w 3024845"/>
                <a:gd name="connsiteY111" fmla="*/ 475591 h 1078499"/>
                <a:gd name="connsiteX112" fmla="*/ 709342 w 3024845"/>
                <a:gd name="connsiteY112" fmla="*/ 453973 h 1078499"/>
                <a:gd name="connsiteX113" fmla="*/ 743796 w 3024845"/>
                <a:gd name="connsiteY113" fmla="*/ 453973 h 1078499"/>
                <a:gd name="connsiteX114" fmla="*/ 743796 w 3024845"/>
                <a:gd name="connsiteY114" fmla="*/ 456405 h 1078499"/>
                <a:gd name="connsiteX115" fmla="*/ 743796 w 3024845"/>
                <a:gd name="connsiteY115" fmla="*/ 473429 h 1078499"/>
                <a:gd name="connsiteX116" fmla="*/ 746076 w 3024845"/>
                <a:gd name="connsiteY116" fmla="*/ 473429 h 1078499"/>
                <a:gd name="connsiteX117" fmla="*/ 762036 w 3024845"/>
                <a:gd name="connsiteY117" fmla="*/ 473429 h 1078499"/>
                <a:gd name="connsiteX118" fmla="*/ 762036 w 3024845"/>
                <a:gd name="connsiteY118" fmla="*/ 520988 h 1078499"/>
                <a:gd name="connsiteX119" fmla="*/ 763049 w 3024845"/>
                <a:gd name="connsiteY119" fmla="*/ 520988 h 1078499"/>
                <a:gd name="connsiteX120" fmla="*/ 770143 w 3024845"/>
                <a:gd name="connsiteY120" fmla="*/ 520988 h 1078499"/>
                <a:gd name="connsiteX121" fmla="*/ 784330 w 3024845"/>
                <a:gd name="connsiteY121" fmla="*/ 525312 h 1078499"/>
                <a:gd name="connsiteX122" fmla="*/ 784330 w 3024845"/>
                <a:gd name="connsiteY122" fmla="*/ 564224 h 1078499"/>
                <a:gd name="connsiteX123" fmla="*/ 785343 w 3024845"/>
                <a:gd name="connsiteY123" fmla="*/ 564224 h 1078499"/>
                <a:gd name="connsiteX124" fmla="*/ 792436 w 3024845"/>
                <a:gd name="connsiteY124" fmla="*/ 564224 h 1078499"/>
                <a:gd name="connsiteX125" fmla="*/ 792436 w 3024845"/>
                <a:gd name="connsiteY125" fmla="*/ 565845 h 1078499"/>
                <a:gd name="connsiteX126" fmla="*/ 792436 w 3024845"/>
                <a:gd name="connsiteY126" fmla="*/ 577194 h 1078499"/>
                <a:gd name="connsiteX127" fmla="*/ 794463 w 3024845"/>
                <a:gd name="connsiteY127" fmla="*/ 577194 h 1078499"/>
                <a:gd name="connsiteX128" fmla="*/ 808650 w 3024845"/>
                <a:gd name="connsiteY128" fmla="*/ 577194 h 1078499"/>
                <a:gd name="connsiteX129" fmla="*/ 814730 w 3024845"/>
                <a:gd name="connsiteY129" fmla="*/ 583680 h 1078499"/>
                <a:gd name="connsiteX130" fmla="*/ 814730 w 3024845"/>
                <a:gd name="connsiteY130" fmla="*/ 605298 h 1078499"/>
                <a:gd name="connsiteX131" fmla="*/ 817010 w 3024845"/>
                <a:gd name="connsiteY131" fmla="*/ 605298 h 1078499"/>
                <a:gd name="connsiteX132" fmla="*/ 832970 w 3024845"/>
                <a:gd name="connsiteY132" fmla="*/ 605298 h 1078499"/>
                <a:gd name="connsiteX133" fmla="*/ 832970 w 3024845"/>
                <a:gd name="connsiteY133" fmla="*/ 606378 h 1078499"/>
                <a:gd name="connsiteX134" fmla="*/ 832970 w 3024845"/>
                <a:gd name="connsiteY134" fmla="*/ 613945 h 1078499"/>
                <a:gd name="connsiteX135" fmla="*/ 834237 w 3024845"/>
                <a:gd name="connsiteY135" fmla="*/ 613945 h 1078499"/>
                <a:gd name="connsiteX136" fmla="*/ 843104 w 3024845"/>
                <a:gd name="connsiteY136" fmla="*/ 613945 h 1078499"/>
                <a:gd name="connsiteX137" fmla="*/ 843104 w 3024845"/>
                <a:gd name="connsiteY137" fmla="*/ 616106 h 1078499"/>
                <a:gd name="connsiteX138" fmla="*/ 843104 w 3024845"/>
                <a:gd name="connsiteY138" fmla="*/ 631239 h 1078499"/>
                <a:gd name="connsiteX139" fmla="*/ 847157 w 3024845"/>
                <a:gd name="connsiteY139" fmla="*/ 629347 h 1078499"/>
                <a:gd name="connsiteX140" fmla="*/ 847157 w 3024845"/>
                <a:gd name="connsiteY140" fmla="*/ 616106 h 1078499"/>
                <a:gd name="connsiteX141" fmla="*/ 848170 w 3024845"/>
                <a:gd name="connsiteY141" fmla="*/ 616106 h 1078499"/>
                <a:gd name="connsiteX142" fmla="*/ 855264 w 3024845"/>
                <a:gd name="connsiteY142" fmla="*/ 616106 h 1078499"/>
                <a:gd name="connsiteX143" fmla="*/ 855264 w 3024845"/>
                <a:gd name="connsiteY143" fmla="*/ 617728 h 1078499"/>
                <a:gd name="connsiteX144" fmla="*/ 855264 w 3024845"/>
                <a:gd name="connsiteY144" fmla="*/ 629077 h 1078499"/>
                <a:gd name="connsiteX145" fmla="*/ 856024 w 3024845"/>
                <a:gd name="connsiteY145" fmla="*/ 629077 h 1078499"/>
                <a:gd name="connsiteX146" fmla="*/ 861344 w 3024845"/>
                <a:gd name="connsiteY146" fmla="*/ 629077 h 1078499"/>
                <a:gd name="connsiteX147" fmla="*/ 909984 w 3024845"/>
                <a:gd name="connsiteY147" fmla="*/ 624754 h 1078499"/>
                <a:gd name="connsiteX148" fmla="*/ 909984 w 3024845"/>
                <a:gd name="connsiteY148" fmla="*/ 626105 h 1078499"/>
                <a:gd name="connsiteX149" fmla="*/ 909984 w 3024845"/>
                <a:gd name="connsiteY149" fmla="*/ 635562 h 1078499"/>
                <a:gd name="connsiteX150" fmla="*/ 910744 w 3024845"/>
                <a:gd name="connsiteY150" fmla="*/ 635562 h 1078499"/>
                <a:gd name="connsiteX151" fmla="*/ 916065 w 3024845"/>
                <a:gd name="connsiteY151" fmla="*/ 635562 h 1078499"/>
                <a:gd name="connsiteX152" fmla="*/ 916065 w 3024845"/>
                <a:gd name="connsiteY152" fmla="*/ 637724 h 1078499"/>
                <a:gd name="connsiteX153" fmla="*/ 916065 w 3024845"/>
                <a:gd name="connsiteY153" fmla="*/ 652857 h 1078499"/>
                <a:gd name="connsiteX154" fmla="*/ 918091 w 3024845"/>
                <a:gd name="connsiteY154" fmla="*/ 651506 h 1078499"/>
                <a:gd name="connsiteX155" fmla="*/ 932278 w 3024845"/>
                <a:gd name="connsiteY155" fmla="*/ 642048 h 1078499"/>
                <a:gd name="connsiteX156" fmla="*/ 938358 w 3024845"/>
                <a:gd name="connsiteY156" fmla="*/ 600974 h 1078499"/>
                <a:gd name="connsiteX157" fmla="*/ 939118 w 3024845"/>
                <a:gd name="connsiteY157" fmla="*/ 600704 h 1078499"/>
                <a:gd name="connsiteX158" fmla="*/ 944438 w 3024845"/>
                <a:gd name="connsiteY158" fmla="*/ 598812 h 1078499"/>
                <a:gd name="connsiteX159" fmla="*/ 946465 w 3024845"/>
                <a:gd name="connsiteY159" fmla="*/ 529635 h 1078499"/>
                <a:gd name="connsiteX160" fmla="*/ 948492 w 3024845"/>
                <a:gd name="connsiteY160" fmla="*/ 598812 h 1078499"/>
                <a:gd name="connsiteX161" fmla="*/ 949252 w 3024845"/>
                <a:gd name="connsiteY161" fmla="*/ 599082 h 1078499"/>
                <a:gd name="connsiteX162" fmla="*/ 954572 w 3024845"/>
                <a:gd name="connsiteY162" fmla="*/ 600974 h 1078499"/>
                <a:gd name="connsiteX163" fmla="*/ 954572 w 3024845"/>
                <a:gd name="connsiteY163" fmla="*/ 514503 h 1078499"/>
                <a:gd name="connsiteX164" fmla="*/ 958625 w 3024845"/>
                <a:gd name="connsiteY164" fmla="*/ 482076 h 1078499"/>
                <a:gd name="connsiteX165" fmla="*/ 997132 w 3024845"/>
                <a:gd name="connsiteY165" fmla="*/ 482076 h 1078499"/>
                <a:gd name="connsiteX166" fmla="*/ 997132 w 3024845"/>
                <a:gd name="connsiteY166" fmla="*/ 514503 h 1078499"/>
                <a:gd name="connsiteX167" fmla="*/ 997892 w 3024845"/>
                <a:gd name="connsiteY167" fmla="*/ 514503 h 1078499"/>
                <a:gd name="connsiteX168" fmla="*/ 1003212 w 3024845"/>
                <a:gd name="connsiteY168" fmla="*/ 514503 h 1078499"/>
                <a:gd name="connsiteX169" fmla="*/ 1003212 w 3024845"/>
                <a:gd name="connsiteY169" fmla="*/ 432355 h 1078499"/>
                <a:gd name="connsiteX170" fmla="*/ 1004986 w 3024845"/>
                <a:gd name="connsiteY170" fmla="*/ 432355 h 1078499"/>
                <a:gd name="connsiteX171" fmla="*/ 1017399 w 3024845"/>
                <a:gd name="connsiteY171" fmla="*/ 432355 h 1078499"/>
                <a:gd name="connsiteX172" fmla="*/ 1017399 w 3024845"/>
                <a:gd name="connsiteY172" fmla="*/ 430464 h 1078499"/>
                <a:gd name="connsiteX173" fmla="*/ 1017399 w 3024845"/>
                <a:gd name="connsiteY173" fmla="*/ 417223 h 1078499"/>
                <a:gd name="connsiteX174" fmla="*/ 1039693 w 3024845"/>
                <a:gd name="connsiteY174" fmla="*/ 417223 h 1078499"/>
                <a:gd name="connsiteX175" fmla="*/ 1039693 w 3024845"/>
                <a:gd name="connsiteY175" fmla="*/ 416142 h 1078499"/>
                <a:gd name="connsiteX176" fmla="*/ 1039693 w 3024845"/>
                <a:gd name="connsiteY176" fmla="*/ 408576 h 1078499"/>
                <a:gd name="connsiteX177" fmla="*/ 1041466 w 3024845"/>
                <a:gd name="connsiteY177" fmla="*/ 408576 h 1078499"/>
                <a:gd name="connsiteX178" fmla="*/ 1053880 w 3024845"/>
                <a:gd name="connsiteY178" fmla="*/ 408576 h 1078499"/>
                <a:gd name="connsiteX179" fmla="*/ 1053880 w 3024845"/>
                <a:gd name="connsiteY179" fmla="*/ 409657 h 1078499"/>
                <a:gd name="connsiteX180" fmla="*/ 1053880 w 3024845"/>
                <a:gd name="connsiteY180" fmla="*/ 417223 h 1078499"/>
                <a:gd name="connsiteX181" fmla="*/ 1054640 w 3024845"/>
                <a:gd name="connsiteY181" fmla="*/ 417223 h 1078499"/>
                <a:gd name="connsiteX182" fmla="*/ 1059960 w 3024845"/>
                <a:gd name="connsiteY182" fmla="*/ 417223 h 1078499"/>
                <a:gd name="connsiteX183" fmla="*/ 1070093 w 3024845"/>
                <a:gd name="connsiteY183" fmla="*/ 412899 h 1078499"/>
                <a:gd name="connsiteX184" fmla="*/ 1074146 w 3024845"/>
                <a:gd name="connsiteY184" fmla="*/ 416142 h 1078499"/>
                <a:gd name="connsiteX185" fmla="*/ 1074146 w 3024845"/>
                <a:gd name="connsiteY185" fmla="*/ 408576 h 1078499"/>
                <a:gd name="connsiteX186" fmla="*/ 1076426 w 3024845"/>
                <a:gd name="connsiteY186" fmla="*/ 408576 h 1078499"/>
                <a:gd name="connsiteX187" fmla="*/ 1092387 w 3024845"/>
                <a:gd name="connsiteY187" fmla="*/ 408576 h 1078499"/>
                <a:gd name="connsiteX188" fmla="*/ 1092387 w 3024845"/>
                <a:gd name="connsiteY188" fmla="*/ 409657 h 1078499"/>
                <a:gd name="connsiteX189" fmla="*/ 1092387 w 3024845"/>
                <a:gd name="connsiteY189" fmla="*/ 417223 h 1078499"/>
                <a:gd name="connsiteX190" fmla="*/ 1122787 w 3024845"/>
                <a:gd name="connsiteY190" fmla="*/ 417223 h 1078499"/>
                <a:gd name="connsiteX191" fmla="*/ 1122787 w 3024845"/>
                <a:gd name="connsiteY191" fmla="*/ 418844 h 1078499"/>
                <a:gd name="connsiteX192" fmla="*/ 1122787 w 3024845"/>
                <a:gd name="connsiteY192" fmla="*/ 430194 h 1078499"/>
                <a:gd name="connsiteX193" fmla="*/ 1149134 w 3024845"/>
                <a:gd name="connsiteY193" fmla="*/ 430194 h 1078499"/>
                <a:gd name="connsiteX194" fmla="*/ 1149134 w 3024845"/>
                <a:gd name="connsiteY194" fmla="*/ 460458 h 1078499"/>
                <a:gd name="connsiteX195" fmla="*/ 1149894 w 3024845"/>
                <a:gd name="connsiteY195" fmla="*/ 460458 h 1078499"/>
                <a:gd name="connsiteX196" fmla="*/ 1155214 w 3024845"/>
                <a:gd name="connsiteY196" fmla="*/ 460458 h 1078499"/>
                <a:gd name="connsiteX197" fmla="*/ 1155214 w 3024845"/>
                <a:gd name="connsiteY197" fmla="*/ 461539 h 1078499"/>
                <a:gd name="connsiteX198" fmla="*/ 1155214 w 3024845"/>
                <a:gd name="connsiteY198" fmla="*/ 469106 h 1078499"/>
                <a:gd name="connsiteX199" fmla="*/ 1159268 w 3024845"/>
                <a:gd name="connsiteY199" fmla="*/ 499370 h 1078499"/>
                <a:gd name="connsiteX200" fmla="*/ 1160028 w 3024845"/>
                <a:gd name="connsiteY200" fmla="*/ 499370 h 1078499"/>
                <a:gd name="connsiteX201" fmla="*/ 1165348 w 3024845"/>
                <a:gd name="connsiteY201" fmla="*/ 499370 h 1078499"/>
                <a:gd name="connsiteX202" fmla="*/ 1165348 w 3024845"/>
                <a:gd name="connsiteY202" fmla="*/ 500181 h 1078499"/>
                <a:gd name="connsiteX203" fmla="*/ 1165348 w 3024845"/>
                <a:gd name="connsiteY203" fmla="*/ 505856 h 1078499"/>
                <a:gd name="connsiteX204" fmla="*/ 1166361 w 3024845"/>
                <a:gd name="connsiteY204" fmla="*/ 505856 h 1078499"/>
                <a:gd name="connsiteX205" fmla="*/ 1173454 w 3024845"/>
                <a:gd name="connsiteY205" fmla="*/ 505856 h 1078499"/>
                <a:gd name="connsiteX206" fmla="*/ 1173454 w 3024845"/>
                <a:gd name="connsiteY206" fmla="*/ 536121 h 1078499"/>
                <a:gd name="connsiteX207" fmla="*/ 1175481 w 3024845"/>
                <a:gd name="connsiteY207" fmla="*/ 536121 h 1078499"/>
                <a:gd name="connsiteX208" fmla="*/ 1189668 w 3024845"/>
                <a:gd name="connsiteY208" fmla="*/ 536121 h 1078499"/>
                <a:gd name="connsiteX209" fmla="*/ 1189668 w 3024845"/>
                <a:gd name="connsiteY209" fmla="*/ 559900 h 1078499"/>
                <a:gd name="connsiteX210" fmla="*/ 1191695 w 3024845"/>
                <a:gd name="connsiteY210" fmla="*/ 561521 h 1078499"/>
                <a:gd name="connsiteX211" fmla="*/ 1191695 w 3024845"/>
                <a:gd name="connsiteY211" fmla="*/ 572871 h 1078499"/>
                <a:gd name="connsiteX212" fmla="*/ 1192455 w 3024845"/>
                <a:gd name="connsiteY212" fmla="*/ 572871 h 1078499"/>
                <a:gd name="connsiteX213" fmla="*/ 1197775 w 3024845"/>
                <a:gd name="connsiteY213" fmla="*/ 572871 h 1078499"/>
                <a:gd name="connsiteX214" fmla="*/ 1197775 w 3024845"/>
                <a:gd name="connsiteY214" fmla="*/ 596650 h 1078499"/>
                <a:gd name="connsiteX215" fmla="*/ 1199041 w 3024845"/>
                <a:gd name="connsiteY215" fmla="*/ 596650 h 1078499"/>
                <a:gd name="connsiteX216" fmla="*/ 1207908 w 3024845"/>
                <a:gd name="connsiteY216" fmla="*/ 596650 h 1078499"/>
                <a:gd name="connsiteX217" fmla="*/ 1209935 w 3024845"/>
                <a:gd name="connsiteY217" fmla="*/ 600704 h 1078499"/>
                <a:gd name="connsiteX218" fmla="*/ 1209935 w 3024845"/>
                <a:gd name="connsiteY218" fmla="*/ 613945 h 1078499"/>
                <a:gd name="connsiteX219" fmla="*/ 1211455 w 3024845"/>
                <a:gd name="connsiteY219" fmla="*/ 612053 h 1078499"/>
                <a:gd name="connsiteX220" fmla="*/ 1222095 w 3024845"/>
                <a:gd name="connsiteY220" fmla="*/ 598812 h 1078499"/>
                <a:gd name="connsiteX221" fmla="*/ 1250469 w 3024845"/>
                <a:gd name="connsiteY221" fmla="*/ 598812 h 1078499"/>
                <a:gd name="connsiteX222" fmla="*/ 1250469 w 3024845"/>
                <a:gd name="connsiteY222" fmla="*/ 685283 h 1078499"/>
                <a:gd name="connsiteX223" fmla="*/ 1251229 w 3024845"/>
                <a:gd name="connsiteY223" fmla="*/ 685283 h 1078499"/>
                <a:gd name="connsiteX224" fmla="*/ 1256549 w 3024845"/>
                <a:gd name="connsiteY224" fmla="*/ 685283 h 1078499"/>
                <a:gd name="connsiteX225" fmla="*/ 1257309 w 3024845"/>
                <a:gd name="connsiteY225" fmla="*/ 683932 h 1078499"/>
                <a:gd name="connsiteX226" fmla="*/ 1262629 w 3024845"/>
                <a:gd name="connsiteY226" fmla="*/ 674474 h 1078499"/>
                <a:gd name="connsiteX227" fmla="*/ 1262629 w 3024845"/>
                <a:gd name="connsiteY227" fmla="*/ 676366 h 1078499"/>
                <a:gd name="connsiteX228" fmla="*/ 1262629 w 3024845"/>
                <a:gd name="connsiteY228" fmla="*/ 689607 h 1078499"/>
                <a:gd name="connsiteX229" fmla="*/ 1266682 w 3024845"/>
                <a:gd name="connsiteY229" fmla="*/ 644210 h 1078499"/>
                <a:gd name="connsiteX230" fmla="*/ 1267442 w 3024845"/>
                <a:gd name="connsiteY230" fmla="*/ 644210 h 1078499"/>
                <a:gd name="connsiteX231" fmla="*/ 1272762 w 3024845"/>
                <a:gd name="connsiteY231" fmla="*/ 644210 h 1078499"/>
                <a:gd name="connsiteX232" fmla="*/ 1272762 w 3024845"/>
                <a:gd name="connsiteY232" fmla="*/ 579356 h 1078499"/>
                <a:gd name="connsiteX233" fmla="*/ 1273776 w 3024845"/>
                <a:gd name="connsiteY233" fmla="*/ 579356 h 1078499"/>
                <a:gd name="connsiteX234" fmla="*/ 1280869 w 3024845"/>
                <a:gd name="connsiteY234" fmla="*/ 579356 h 1078499"/>
                <a:gd name="connsiteX235" fmla="*/ 1293029 w 3024845"/>
                <a:gd name="connsiteY235" fmla="*/ 536121 h 1078499"/>
                <a:gd name="connsiteX236" fmla="*/ 1294296 w 3024845"/>
                <a:gd name="connsiteY236" fmla="*/ 536121 h 1078499"/>
                <a:gd name="connsiteX237" fmla="*/ 1303163 w 3024845"/>
                <a:gd name="connsiteY237" fmla="*/ 536121 h 1078499"/>
                <a:gd name="connsiteX238" fmla="*/ 1313296 w 3024845"/>
                <a:gd name="connsiteY238" fmla="*/ 579356 h 1078499"/>
                <a:gd name="connsiteX239" fmla="*/ 1314309 w 3024845"/>
                <a:gd name="connsiteY239" fmla="*/ 579356 h 1078499"/>
                <a:gd name="connsiteX240" fmla="*/ 1321403 w 3024845"/>
                <a:gd name="connsiteY240" fmla="*/ 579356 h 1078499"/>
                <a:gd name="connsiteX241" fmla="*/ 1321403 w 3024845"/>
                <a:gd name="connsiteY241" fmla="*/ 618268 h 1078499"/>
                <a:gd name="connsiteX242" fmla="*/ 1323176 w 3024845"/>
                <a:gd name="connsiteY242" fmla="*/ 618268 h 1078499"/>
                <a:gd name="connsiteX243" fmla="*/ 1335590 w 3024845"/>
                <a:gd name="connsiteY243" fmla="*/ 618268 h 1078499"/>
                <a:gd name="connsiteX244" fmla="*/ 1335590 w 3024845"/>
                <a:gd name="connsiteY244" fmla="*/ 620430 h 1078499"/>
                <a:gd name="connsiteX245" fmla="*/ 1335590 w 3024845"/>
                <a:gd name="connsiteY245" fmla="*/ 635562 h 1078499"/>
                <a:gd name="connsiteX246" fmla="*/ 1339643 w 3024845"/>
                <a:gd name="connsiteY246" fmla="*/ 633401 h 1078499"/>
                <a:gd name="connsiteX247" fmla="*/ 1339643 w 3024845"/>
                <a:gd name="connsiteY247" fmla="*/ 618268 h 1078499"/>
                <a:gd name="connsiteX248" fmla="*/ 1341163 w 3024845"/>
                <a:gd name="connsiteY248" fmla="*/ 618268 h 1078499"/>
                <a:gd name="connsiteX249" fmla="*/ 1351803 w 3024845"/>
                <a:gd name="connsiteY249" fmla="*/ 618268 h 1078499"/>
                <a:gd name="connsiteX250" fmla="*/ 1351803 w 3024845"/>
                <a:gd name="connsiteY250" fmla="*/ 619889 h 1078499"/>
                <a:gd name="connsiteX251" fmla="*/ 1351803 w 3024845"/>
                <a:gd name="connsiteY251" fmla="*/ 631239 h 1078499"/>
                <a:gd name="connsiteX252" fmla="*/ 1382204 w 3024845"/>
                <a:gd name="connsiteY252" fmla="*/ 631239 h 1078499"/>
                <a:gd name="connsiteX253" fmla="*/ 1382204 w 3024845"/>
                <a:gd name="connsiteY253" fmla="*/ 594489 h 1078499"/>
                <a:gd name="connsiteX254" fmla="*/ 1383470 w 3024845"/>
                <a:gd name="connsiteY254" fmla="*/ 594489 h 1078499"/>
                <a:gd name="connsiteX255" fmla="*/ 1392337 w 3024845"/>
                <a:gd name="connsiteY255" fmla="*/ 594489 h 1078499"/>
                <a:gd name="connsiteX256" fmla="*/ 1392337 w 3024845"/>
                <a:gd name="connsiteY256" fmla="*/ 616106 h 1078499"/>
                <a:gd name="connsiteX257" fmla="*/ 1394364 w 3024845"/>
                <a:gd name="connsiteY257" fmla="*/ 583680 h 1078499"/>
                <a:gd name="connsiteX258" fmla="*/ 1416657 w 3024845"/>
                <a:gd name="connsiteY258" fmla="*/ 583680 h 1078499"/>
                <a:gd name="connsiteX259" fmla="*/ 1416657 w 3024845"/>
                <a:gd name="connsiteY259" fmla="*/ 582058 h 1078499"/>
                <a:gd name="connsiteX260" fmla="*/ 1416657 w 3024845"/>
                <a:gd name="connsiteY260" fmla="*/ 570709 h 1078499"/>
                <a:gd name="connsiteX261" fmla="*/ 1417417 w 3024845"/>
                <a:gd name="connsiteY261" fmla="*/ 570709 h 1078499"/>
                <a:gd name="connsiteX262" fmla="*/ 1422737 w 3024845"/>
                <a:gd name="connsiteY262" fmla="*/ 570709 h 1078499"/>
                <a:gd name="connsiteX263" fmla="*/ 1422737 w 3024845"/>
                <a:gd name="connsiteY263" fmla="*/ 568818 h 1078499"/>
                <a:gd name="connsiteX264" fmla="*/ 1422737 w 3024845"/>
                <a:gd name="connsiteY264" fmla="*/ 555577 h 1078499"/>
                <a:gd name="connsiteX265" fmla="*/ 1426791 w 3024845"/>
                <a:gd name="connsiteY265" fmla="*/ 562062 h 1078499"/>
                <a:gd name="connsiteX266" fmla="*/ 1429071 w 3024845"/>
                <a:gd name="connsiteY266" fmla="*/ 562062 h 1078499"/>
                <a:gd name="connsiteX267" fmla="*/ 1445031 w 3024845"/>
                <a:gd name="connsiteY267" fmla="*/ 562062 h 1078499"/>
                <a:gd name="connsiteX268" fmla="*/ 1445031 w 3024845"/>
                <a:gd name="connsiteY268" fmla="*/ 561251 h 1078499"/>
                <a:gd name="connsiteX269" fmla="*/ 1445031 w 3024845"/>
                <a:gd name="connsiteY269" fmla="*/ 555577 h 1078499"/>
                <a:gd name="connsiteX270" fmla="*/ 1445791 w 3024845"/>
                <a:gd name="connsiteY270" fmla="*/ 555577 h 1078499"/>
                <a:gd name="connsiteX271" fmla="*/ 1451111 w 3024845"/>
                <a:gd name="connsiteY271" fmla="*/ 555577 h 1078499"/>
                <a:gd name="connsiteX272" fmla="*/ 1451111 w 3024845"/>
                <a:gd name="connsiteY272" fmla="*/ 556928 h 1078499"/>
                <a:gd name="connsiteX273" fmla="*/ 1451111 w 3024845"/>
                <a:gd name="connsiteY273" fmla="*/ 566386 h 1078499"/>
                <a:gd name="connsiteX274" fmla="*/ 1489618 w 3024845"/>
                <a:gd name="connsiteY274" fmla="*/ 566386 h 1078499"/>
                <a:gd name="connsiteX275" fmla="*/ 1489618 w 3024845"/>
                <a:gd name="connsiteY275" fmla="*/ 704739 h 1078499"/>
                <a:gd name="connsiteX276" fmla="*/ 1491138 w 3024845"/>
                <a:gd name="connsiteY276" fmla="*/ 704739 h 1078499"/>
                <a:gd name="connsiteX277" fmla="*/ 1501778 w 3024845"/>
                <a:gd name="connsiteY277" fmla="*/ 704739 h 1078499"/>
                <a:gd name="connsiteX278" fmla="*/ 1501778 w 3024845"/>
                <a:gd name="connsiteY278" fmla="*/ 691769 h 1078499"/>
                <a:gd name="connsiteX279" fmla="*/ 1505832 w 3024845"/>
                <a:gd name="connsiteY279" fmla="*/ 691769 h 1078499"/>
                <a:gd name="connsiteX280" fmla="*/ 1505832 w 3024845"/>
                <a:gd name="connsiteY280" fmla="*/ 704739 h 1078499"/>
                <a:gd name="connsiteX281" fmla="*/ 1536232 w 3024845"/>
                <a:gd name="connsiteY281" fmla="*/ 704739 h 1078499"/>
                <a:gd name="connsiteX282" fmla="*/ 1536232 w 3024845"/>
                <a:gd name="connsiteY282" fmla="*/ 674474 h 1078499"/>
                <a:gd name="connsiteX283" fmla="*/ 1548392 w 3024845"/>
                <a:gd name="connsiteY283" fmla="*/ 674474 h 1078499"/>
                <a:gd name="connsiteX284" fmla="*/ 1560552 w 3024845"/>
                <a:gd name="connsiteY284" fmla="*/ 672313 h 1078499"/>
                <a:gd name="connsiteX285" fmla="*/ 1564606 w 3024845"/>
                <a:gd name="connsiteY285" fmla="*/ 674474 h 1078499"/>
                <a:gd name="connsiteX286" fmla="*/ 1574739 w 3024845"/>
                <a:gd name="connsiteY286" fmla="*/ 674474 h 1078499"/>
                <a:gd name="connsiteX287" fmla="*/ 1574739 w 3024845"/>
                <a:gd name="connsiteY287" fmla="*/ 704739 h 1078499"/>
                <a:gd name="connsiteX288" fmla="*/ 1582846 w 3024845"/>
                <a:gd name="connsiteY288" fmla="*/ 704739 h 1078499"/>
                <a:gd name="connsiteX289" fmla="*/ 1582846 w 3024845"/>
                <a:gd name="connsiteY289" fmla="*/ 722034 h 1078499"/>
                <a:gd name="connsiteX290" fmla="*/ 1592182 w 3024845"/>
                <a:gd name="connsiteY290" fmla="*/ 722939 h 1078499"/>
                <a:gd name="connsiteX291" fmla="*/ 1605140 w 3024845"/>
                <a:gd name="connsiteY291" fmla="*/ 722939 h 1078499"/>
                <a:gd name="connsiteX292" fmla="*/ 1605140 w 3024845"/>
                <a:gd name="connsiteY292" fmla="*/ 706901 h 1078499"/>
                <a:gd name="connsiteX293" fmla="*/ 1673096 w 3024845"/>
                <a:gd name="connsiteY293" fmla="*/ 706901 h 1078499"/>
                <a:gd name="connsiteX294" fmla="*/ 1673096 w 3024845"/>
                <a:gd name="connsiteY294" fmla="*/ 621648 h 1078499"/>
                <a:gd name="connsiteX295" fmla="*/ 1745104 w 3024845"/>
                <a:gd name="connsiteY295" fmla="*/ 621648 h 1078499"/>
                <a:gd name="connsiteX296" fmla="*/ 1745104 w 3024845"/>
                <a:gd name="connsiteY296" fmla="*/ 700416 h 1078499"/>
                <a:gd name="connsiteX297" fmla="*/ 1747008 w 3024845"/>
                <a:gd name="connsiteY297" fmla="*/ 700416 h 1078499"/>
                <a:gd name="connsiteX298" fmla="*/ 1748250 w 3024845"/>
                <a:gd name="connsiteY298" fmla="*/ 722939 h 1078499"/>
                <a:gd name="connsiteX299" fmla="*/ 1757926 w 3024845"/>
                <a:gd name="connsiteY299" fmla="*/ 722939 h 1078499"/>
                <a:gd name="connsiteX300" fmla="*/ 1759168 w 3024845"/>
                <a:gd name="connsiteY300" fmla="*/ 700416 h 1078499"/>
                <a:gd name="connsiteX301" fmla="*/ 1765248 w 3024845"/>
                <a:gd name="connsiteY301" fmla="*/ 700416 h 1078499"/>
                <a:gd name="connsiteX302" fmla="*/ 1766490 w 3024845"/>
                <a:gd name="connsiteY302" fmla="*/ 722939 h 1078499"/>
                <a:gd name="connsiteX303" fmla="*/ 1817112 w 3024845"/>
                <a:gd name="connsiteY303" fmla="*/ 722939 h 1078499"/>
                <a:gd name="connsiteX304" fmla="*/ 1817112 w 3024845"/>
                <a:gd name="connsiteY304" fmla="*/ 559911 h 1078499"/>
                <a:gd name="connsiteX305" fmla="*/ 2014439 w 3024845"/>
                <a:gd name="connsiteY305" fmla="*/ 559911 h 1078499"/>
                <a:gd name="connsiteX306" fmla="*/ 2014439 w 3024845"/>
                <a:gd name="connsiteY306" fmla="*/ 722939 h 1078499"/>
                <a:gd name="connsiteX307" fmla="*/ 2033136 w 3024845"/>
                <a:gd name="connsiteY307" fmla="*/ 722939 h 1078499"/>
                <a:gd name="connsiteX308" fmla="*/ 2033136 w 3024845"/>
                <a:gd name="connsiteY308" fmla="*/ 640246 h 1078499"/>
                <a:gd name="connsiteX309" fmla="*/ 2128256 w 3024845"/>
                <a:gd name="connsiteY309" fmla="*/ 640246 h 1078499"/>
                <a:gd name="connsiteX310" fmla="*/ 2140186 w 3024845"/>
                <a:gd name="connsiteY310" fmla="*/ 322105 h 1078499"/>
                <a:gd name="connsiteX311" fmla="*/ 2128026 w 3024845"/>
                <a:gd name="connsiteY311" fmla="*/ 300487 h 1078499"/>
                <a:gd name="connsiteX312" fmla="*/ 2121946 w 3024845"/>
                <a:gd name="connsiteY312" fmla="*/ 296163 h 1078499"/>
                <a:gd name="connsiteX313" fmla="*/ 2130053 w 3024845"/>
                <a:gd name="connsiteY313" fmla="*/ 272384 h 1078499"/>
                <a:gd name="connsiteX314" fmla="*/ 2130053 w 3024845"/>
                <a:gd name="connsiteY314" fmla="*/ 255090 h 1078499"/>
                <a:gd name="connsiteX315" fmla="*/ 2144240 w 3024845"/>
                <a:gd name="connsiteY315" fmla="*/ 255090 h 1078499"/>
                <a:gd name="connsiteX316" fmla="*/ 2144240 w 3024845"/>
                <a:gd name="connsiteY316" fmla="*/ 233472 h 1078499"/>
                <a:gd name="connsiteX317" fmla="*/ 2146266 w 3024845"/>
                <a:gd name="connsiteY317" fmla="*/ 229148 h 1078499"/>
                <a:gd name="connsiteX318" fmla="*/ 2146266 w 3024845"/>
                <a:gd name="connsiteY318" fmla="*/ 151324 h 1078499"/>
                <a:gd name="connsiteX319" fmla="*/ 2144240 w 3024845"/>
                <a:gd name="connsiteY319" fmla="*/ 144839 h 1078499"/>
                <a:gd name="connsiteX320" fmla="*/ 2150320 w 3024845"/>
                <a:gd name="connsiteY320" fmla="*/ 138353 h 1078499"/>
                <a:gd name="connsiteX321" fmla="*/ 2150320 w 3024845"/>
                <a:gd name="connsiteY321" fmla="*/ 79985 h 1078499"/>
                <a:gd name="connsiteX322" fmla="*/ 2152346 w 3024845"/>
                <a:gd name="connsiteY322" fmla="*/ 75662 h 1078499"/>
                <a:gd name="connsiteX323" fmla="*/ 2152346 w 3024845"/>
                <a:gd name="connsiteY323" fmla="*/ 19456 h 1078499"/>
                <a:gd name="connsiteX324" fmla="*/ 2154373 w 3024845"/>
                <a:gd name="connsiteY324" fmla="*/ 0 h 1078499"/>
                <a:gd name="connsiteX325" fmla="*/ 2158427 w 3024845"/>
                <a:gd name="connsiteY325" fmla="*/ 17294 h 1078499"/>
                <a:gd name="connsiteX326" fmla="*/ 2160453 w 3024845"/>
                <a:gd name="connsiteY326" fmla="*/ 75662 h 1078499"/>
                <a:gd name="connsiteX327" fmla="*/ 2162480 w 3024845"/>
                <a:gd name="connsiteY327" fmla="*/ 138353 h 1078499"/>
                <a:gd name="connsiteX328" fmla="*/ 2168560 w 3024845"/>
                <a:gd name="connsiteY328" fmla="*/ 144839 h 1078499"/>
                <a:gd name="connsiteX329" fmla="*/ 2166533 w 3024845"/>
                <a:gd name="connsiteY329" fmla="*/ 151324 h 1078499"/>
                <a:gd name="connsiteX330" fmla="*/ 2166533 w 3024845"/>
                <a:gd name="connsiteY330" fmla="*/ 229148 h 1078499"/>
                <a:gd name="connsiteX331" fmla="*/ 2168560 w 3024845"/>
                <a:gd name="connsiteY331" fmla="*/ 233472 h 1078499"/>
                <a:gd name="connsiteX332" fmla="*/ 2168560 w 3024845"/>
                <a:gd name="connsiteY332" fmla="*/ 255090 h 1078499"/>
                <a:gd name="connsiteX333" fmla="*/ 2182747 w 3024845"/>
                <a:gd name="connsiteY333" fmla="*/ 255090 h 1078499"/>
                <a:gd name="connsiteX334" fmla="*/ 2182747 w 3024845"/>
                <a:gd name="connsiteY334" fmla="*/ 272384 h 1078499"/>
                <a:gd name="connsiteX335" fmla="*/ 2190854 w 3024845"/>
                <a:gd name="connsiteY335" fmla="*/ 296163 h 1078499"/>
                <a:gd name="connsiteX336" fmla="*/ 2184774 w 3024845"/>
                <a:gd name="connsiteY336" fmla="*/ 300487 h 1078499"/>
                <a:gd name="connsiteX337" fmla="*/ 2172613 w 3024845"/>
                <a:gd name="connsiteY337" fmla="*/ 322105 h 1078499"/>
                <a:gd name="connsiteX338" fmla="*/ 2180720 w 3024845"/>
                <a:gd name="connsiteY338" fmla="*/ 575033 h 1078499"/>
                <a:gd name="connsiteX339" fmla="*/ 2245574 w 3024845"/>
                <a:gd name="connsiteY339" fmla="*/ 575033 h 1078499"/>
                <a:gd name="connsiteX340" fmla="*/ 2245574 w 3024845"/>
                <a:gd name="connsiteY340" fmla="*/ 650695 h 1078499"/>
                <a:gd name="connsiteX341" fmla="*/ 2253681 w 3024845"/>
                <a:gd name="connsiteY341" fmla="*/ 650695 h 1078499"/>
                <a:gd name="connsiteX342" fmla="*/ 2255708 w 3024845"/>
                <a:gd name="connsiteY342" fmla="*/ 644210 h 1078499"/>
                <a:gd name="connsiteX343" fmla="*/ 2261788 w 3024845"/>
                <a:gd name="connsiteY343" fmla="*/ 644210 h 1078499"/>
                <a:gd name="connsiteX344" fmla="*/ 2263815 w 3024845"/>
                <a:gd name="connsiteY344" fmla="*/ 652857 h 1078499"/>
                <a:gd name="connsiteX345" fmla="*/ 2275975 w 3024845"/>
                <a:gd name="connsiteY345" fmla="*/ 652857 h 1078499"/>
                <a:gd name="connsiteX346" fmla="*/ 2275975 w 3024845"/>
                <a:gd name="connsiteY346" fmla="*/ 646371 h 1078499"/>
                <a:gd name="connsiteX347" fmla="*/ 2298268 w 3024845"/>
                <a:gd name="connsiteY347" fmla="*/ 646371 h 1078499"/>
                <a:gd name="connsiteX348" fmla="*/ 2298268 w 3024845"/>
                <a:gd name="connsiteY348" fmla="*/ 652857 h 1078499"/>
                <a:gd name="connsiteX349" fmla="*/ 2318535 w 3024845"/>
                <a:gd name="connsiteY349" fmla="*/ 652857 h 1078499"/>
                <a:gd name="connsiteX350" fmla="*/ 2318535 w 3024845"/>
                <a:gd name="connsiteY350" fmla="*/ 698254 h 1078499"/>
                <a:gd name="connsiteX351" fmla="*/ 2332722 w 3024845"/>
                <a:gd name="connsiteY351" fmla="*/ 698254 h 1078499"/>
                <a:gd name="connsiteX352" fmla="*/ 2332722 w 3024845"/>
                <a:gd name="connsiteY352" fmla="*/ 685283 h 1078499"/>
                <a:gd name="connsiteX353" fmla="*/ 2348936 w 3024845"/>
                <a:gd name="connsiteY353" fmla="*/ 685283 h 1078499"/>
                <a:gd name="connsiteX354" fmla="*/ 2348936 w 3024845"/>
                <a:gd name="connsiteY354" fmla="*/ 505856 h 1078499"/>
                <a:gd name="connsiteX355" fmla="*/ 2355016 w 3024845"/>
                <a:gd name="connsiteY355" fmla="*/ 499370 h 1078499"/>
                <a:gd name="connsiteX356" fmla="*/ 2427977 w 3024845"/>
                <a:gd name="connsiteY356" fmla="*/ 499370 h 1078499"/>
                <a:gd name="connsiteX357" fmla="*/ 2427977 w 3024845"/>
                <a:gd name="connsiteY357" fmla="*/ 508018 h 1078499"/>
                <a:gd name="connsiteX358" fmla="*/ 2438110 w 3024845"/>
                <a:gd name="connsiteY358" fmla="*/ 508018 h 1078499"/>
                <a:gd name="connsiteX359" fmla="*/ 2438110 w 3024845"/>
                <a:gd name="connsiteY359" fmla="*/ 622592 h 1078499"/>
                <a:gd name="connsiteX360" fmla="*/ 2460404 w 3024845"/>
                <a:gd name="connsiteY360" fmla="*/ 622592 h 1078499"/>
                <a:gd name="connsiteX361" fmla="*/ 2460404 w 3024845"/>
                <a:gd name="connsiteY361" fmla="*/ 555577 h 1078499"/>
                <a:gd name="connsiteX362" fmla="*/ 2486751 w 3024845"/>
                <a:gd name="connsiteY362" fmla="*/ 555577 h 1078499"/>
                <a:gd name="connsiteX363" fmla="*/ 2490804 w 3024845"/>
                <a:gd name="connsiteY363" fmla="*/ 551253 h 1078499"/>
                <a:gd name="connsiteX364" fmla="*/ 2498911 w 3024845"/>
                <a:gd name="connsiteY364" fmla="*/ 551253 h 1078499"/>
                <a:gd name="connsiteX365" fmla="*/ 2502964 w 3024845"/>
                <a:gd name="connsiteY365" fmla="*/ 555577 h 1078499"/>
                <a:gd name="connsiteX366" fmla="*/ 2525258 w 3024845"/>
                <a:gd name="connsiteY366" fmla="*/ 555577 h 1078499"/>
                <a:gd name="connsiteX367" fmla="*/ 2525258 w 3024845"/>
                <a:gd name="connsiteY367" fmla="*/ 438841 h 1078499"/>
                <a:gd name="connsiteX368" fmla="*/ 2582005 w 3024845"/>
                <a:gd name="connsiteY368" fmla="*/ 428032 h 1078499"/>
                <a:gd name="connsiteX369" fmla="*/ 2582005 w 3024845"/>
                <a:gd name="connsiteY369" fmla="*/ 429113 h 1078499"/>
                <a:gd name="connsiteX370" fmla="*/ 2582005 w 3024845"/>
                <a:gd name="connsiteY370" fmla="*/ 436679 h 1078499"/>
                <a:gd name="connsiteX371" fmla="*/ 2608352 w 3024845"/>
                <a:gd name="connsiteY371" fmla="*/ 436679 h 1078499"/>
                <a:gd name="connsiteX372" fmla="*/ 2608352 w 3024845"/>
                <a:gd name="connsiteY372" fmla="*/ 691769 h 1078499"/>
                <a:gd name="connsiteX373" fmla="*/ 2630646 w 3024845"/>
                <a:gd name="connsiteY373" fmla="*/ 691769 h 1078499"/>
                <a:gd name="connsiteX374" fmla="*/ 2630646 w 3024845"/>
                <a:gd name="connsiteY374" fmla="*/ 687445 h 1078499"/>
                <a:gd name="connsiteX375" fmla="*/ 2642806 w 3024845"/>
                <a:gd name="connsiteY375" fmla="*/ 687445 h 1078499"/>
                <a:gd name="connsiteX376" fmla="*/ 2642806 w 3024845"/>
                <a:gd name="connsiteY376" fmla="*/ 691769 h 1078499"/>
                <a:gd name="connsiteX377" fmla="*/ 2667126 w 3024845"/>
                <a:gd name="connsiteY377" fmla="*/ 691769 h 1078499"/>
                <a:gd name="connsiteX378" fmla="*/ 2667126 w 3024845"/>
                <a:gd name="connsiteY378" fmla="*/ 678798 h 1078499"/>
                <a:gd name="connsiteX379" fmla="*/ 2695500 w 3024845"/>
                <a:gd name="connsiteY379" fmla="*/ 678798 h 1078499"/>
                <a:gd name="connsiteX380" fmla="*/ 2707660 w 3024845"/>
                <a:gd name="connsiteY380" fmla="*/ 674474 h 1078499"/>
                <a:gd name="connsiteX381" fmla="*/ 2727927 w 3024845"/>
                <a:gd name="connsiteY381" fmla="*/ 678798 h 1078499"/>
                <a:gd name="connsiteX382" fmla="*/ 2727927 w 3024845"/>
                <a:gd name="connsiteY382" fmla="*/ 661504 h 1078499"/>
                <a:gd name="connsiteX383" fmla="*/ 2736034 w 3024845"/>
                <a:gd name="connsiteY383" fmla="*/ 661504 h 1078499"/>
                <a:gd name="connsiteX384" fmla="*/ 2736034 w 3024845"/>
                <a:gd name="connsiteY384" fmla="*/ 648533 h 1078499"/>
                <a:gd name="connsiteX385" fmla="*/ 2792781 w 3024845"/>
                <a:gd name="connsiteY385" fmla="*/ 648533 h 1078499"/>
                <a:gd name="connsiteX386" fmla="*/ 2792781 w 3024845"/>
                <a:gd name="connsiteY386" fmla="*/ 618268 h 1078499"/>
                <a:gd name="connsiteX387" fmla="*/ 2811021 w 3024845"/>
                <a:gd name="connsiteY387" fmla="*/ 618268 h 1078499"/>
                <a:gd name="connsiteX388" fmla="*/ 2811021 w 3024845"/>
                <a:gd name="connsiteY388" fmla="*/ 611783 h 1078499"/>
                <a:gd name="connsiteX389" fmla="*/ 2823181 w 3024845"/>
                <a:gd name="connsiteY389" fmla="*/ 611783 h 1078499"/>
                <a:gd name="connsiteX390" fmla="*/ 2823181 w 3024845"/>
                <a:gd name="connsiteY390" fmla="*/ 618268 h 1078499"/>
                <a:gd name="connsiteX391" fmla="*/ 2839395 w 3024845"/>
                <a:gd name="connsiteY391" fmla="*/ 618268 h 1078499"/>
                <a:gd name="connsiteX392" fmla="*/ 2839395 w 3024845"/>
                <a:gd name="connsiteY392" fmla="*/ 667989 h 1078499"/>
                <a:gd name="connsiteX393" fmla="*/ 2871822 w 3024845"/>
                <a:gd name="connsiteY393" fmla="*/ 667989 h 1078499"/>
                <a:gd name="connsiteX394" fmla="*/ 2871822 w 3024845"/>
                <a:gd name="connsiteY394" fmla="*/ 642048 h 1078499"/>
                <a:gd name="connsiteX395" fmla="*/ 2910329 w 3024845"/>
                <a:gd name="connsiteY395" fmla="*/ 642048 h 1078499"/>
                <a:gd name="connsiteX396" fmla="*/ 2910329 w 3024845"/>
                <a:gd name="connsiteY396" fmla="*/ 611783 h 1078499"/>
                <a:gd name="connsiteX397" fmla="*/ 2958970 w 3024845"/>
                <a:gd name="connsiteY397" fmla="*/ 611783 h 1078499"/>
                <a:gd name="connsiteX398" fmla="*/ 2958970 w 3024845"/>
                <a:gd name="connsiteY398" fmla="*/ 722939 h 1078499"/>
                <a:gd name="connsiteX399" fmla="*/ 2958970 w 3024845"/>
                <a:gd name="connsiteY399" fmla="*/ 736718 h 1078499"/>
                <a:gd name="connsiteX400" fmla="*/ 3024845 w 3024845"/>
                <a:gd name="connsiteY400" fmla="*/ 736718 h 1078499"/>
                <a:gd name="connsiteX401" fmla="*/ 3024845 w 3024845"/>
                <a:gd name="connsiteY401" fmla="*/ 1078499 h 1078499"/>
                <a:gd name="connsiteX402" fmla="*/ 2054 w 3024845"/>
                <a:gd name="connsiteY402" fmla="*/ 1076166 h 1078499"/>
                <a:gd name="connsiteX403" fmla="*/ 0 w 3024845"/>
                <a:gd name="connsiteY403" fmla="*/ 642048 h 1078499"/>
                <a:gd name="connsiteX404" fmla="*/ 20267 w 3024845"/>
                <a:gd name="connsiteY404" fmla="*/ 642048 h 1078499"/>
                <a:gd name="connsiteX405" fmla="*/ 20774 w 3024845"/>
                <a:gd name="connsiteY405" fmla="*/ 640967 h 1078499"/>
                <a:gd name="connsiteX406" fmla="*/ 24320 w 3024845"/>
                <a:gd name="connsiteY406" fmla="*/ 633401 h 1078499"/>
                <a:gd name="connsiteX407" fmla="*/ 26094 w 3024845"/>
                <a:gd name="connsiteY407" fmla="*/ 633671 h 1078499"/>
                <a:gd name="connsiteX408" fmla="*/ 38507 w 3024845"/>
                <a:gd name="connsiteY408" fmla="*/ 635562 h 1078499"/>
                <a:gd name="connsiteX409" fmla="*/ 39014 w 3024845"/>
                <a:gd name="connsiteY409" fmla="*/ 636914 h 1078499"/>
                <a:gd name="connsiteX410" fmla="*/ 42560 w 3024845"/>
                <a:gd name="connsiteY410" fmla="*/ 646371 h 1078499"/>
                <a:gd name="connsiteX411" fmla="*/ 68907 w 3024845"/>
                <a:gd name="connsiteY411" fmla="*/ 648533 h 1078499"/>
                <a:gd name="connsiteX412" fmla="*/ 68907 w 3024845"/>
                <a:gd name="connsiteY412" fmla="*/ 525312 h 1078499"/>
                <a:gd name="connsiteX413" fmla="*/ 70934 w 3024845"/>
                <a:gd name="connsiteY413" fmla="*/ 525312 h 1078499"/>
                <a:gd name="connsiteX414" fmla="*/ 85121 w 3024845"/>
                <a:gd name="connsiteY414" fmla="*/ 525312 h 1078499"/>
                <a:gd name="connsiteX415" fmla="*/ 85121 w 3024845"/>
                <a:gd name="connsiteY415" fmla="*/ 389120 h 1078499"/>
                <a:gd name="connsiteX416" fmla="*/ 86894 w 3024845"/>
                <a:gd name="connsiteY416" fmla="*/ 389120 h 1078499"/>
                <a:gd name="connsiteX417" fmla="*/ 99308 w 3024845"/>
                <a:gd name="connsiteY417" fmla="*/ 389120 h 1078499"/>
                <a:gd name="connsiteX418" fmla="*/ 99308 w 3024845"/>
                <a:gd name="connsiteY418" fmla="*/ 274546 h 1078499"/>
                <a:gd name="connsiteX419" fmla="*/ 103361 w 3024845"/>
                <a:gd name="connsiteY419" fmla="*/ 246442 h 1078499"/>
                <a:gd name="connsiteX420" fmla="*/ 105388 w 3024845"/>
                <a:gd name="connsiteY420" fmla="*/ 246442 h 1078499"/>
                <a:gd name="connsiteX421" fmla="*/ 119575 w 3024845"/>
                <a:gd name="connsiteY421" fmla="*/ 246442 h 1078499"/>
                <a:gd name="connsiteX0" fmla="*/ 119575 w 3024845"/>
                <a:gd name="connsiteY0" fmla="*/ 246442 h 1078499"/>
                <a:gd name="connsiteX1" fmla="*/ 200642 w 3024845"/>
                <a:gd name="connsiteY1" fmla="*/ 244281 h 1078499"/>
                <a:gd name="connsiteX2" fmla="*/ 202669 w 3024845"/>
                <a:gd name="connsiteY2" fmla="*/ 244281 h 1078499"/>
                <a:gd name="connsiteX3" fmla="*/ 216856 w 3024845"/>
                <a:gd name="connsiteY3" fmla="*/ 244281 h 1078499"/>
                <a:gd name="connsiteX4" fmla="*/ 216856 w 3024845"/>
                <a:gd name="connsiteY4" fmla="*/ 268060 h 1078499"/>
                <a:gd name="connsiteX5" fmla="*/ 217363 w 3024845"/>
                <a:gd name="connsiteY5" fmla="*/ 268871 h 1078499"/>
                <a:gd name="connsiteX6" fmla="*/ 220909 w 3024845"/>
                <a:gd name="connsiteY6" fmla="*/ 274546 h 1078499"/>
                <a:gd name="connsiteX7" fmla="*/ 220909 w 3024845"/>
                <a:gd name="connsiteY7" fmla="*/ 389120 h 1078499"/>
                <a:gd name="connsiteX8" fmla="*/ 223189 w 3024845"/>
                <a:gd name="connsiteY8" fmla="*/ 389120 h 1078499"/>
                <a:gd name="connsiteX9" fmla="*/ 239150 w 3024845"/>
                <a:gd name="connsiteY9" fmla="*/ 389120 h 1078499"/>
                <a:gd name="connsiteX10" fmla="*/ 239150 w 3024845"/>
                <a:gd name="connsiteY10" fmla="*/ 529635 h 1078499"/>
                <a:gd name="connsiteX11" fmla="*/ 240670 w 3024845"/>
                <a:gd name="connsiteY11" fmla="*/ 529365 h 1078499"/>
                <a:gd name="connsiteX12" fmla="*/ 251310 w 3024845"/>
                <a:gd name="connsiteY12" fmla="*/ 527474 h 1078499"/>
                <a:gd name="connsiteX13" fmla="*/ 249283 w 3024845"/>
                <a:gd name="connsiteY13" fmla="*/ 616106 h 1078499"/>
                <a:gd name="connsiteX14" fmla="*/ 250803 w 3024845"/>
                <a:gd name="connsiteY14" fmla="*/ 616377 h 1078499"/>
                <a:gd name="connsiteX15" fmla="*/ 261443 w 3024845"/>
                <a:gd name="connsiteY15" fmla="*/ 618268 h 1078499"/>
                <a:gd name="connsiteX16" fmla="*/ 261696 w 3024845"/>
                <a:gd name="connsiteY16" fmla="*/ 619079 h 1078499"/>
                <a:gd name="connsiteX17" fmla="*/ 263470 w 3024845"/>
                <a:gd name="connsiteY17" fmla="*/ 624754 h 1078499"/>
                <a:gd name="connsiteX18" fmla="*/ 264230 w 3024845"/>
                <a:gd name="connsiteY18" fmla="*/ 622322 h 1078499"/>
                <a:gd name="connsiteX19" fmla="*/ 269550 w 3024845"/>
                <a:gd name="connsiteY19" fmla="*/ 605298 h 1078499"/>
                <a:gd name="connsiteX20" fmla="*/ 271323 w 3024845"/>
                <a:gd name="connsiteY20" fmla="*/ 605298 h 1078499"/>
                <a:gd name="connsiteX21" fmla="*/ 283737 w 3024845"/>
                <a:gd name="connsiteY21" fmla="*/ 605298 h 1078499"/>
                <a:gd name="connsiteX22" fmla="*/ 283737 w 3024845"/>
                <a:gd name="connsiteY22" fmla="*/ 637724 h 1078499"/>
                <a:gd name="connsiteX23" fmla="*/ 284750 w 3024845"/>
                <a:gd name="connsiteY23" fmla="*/ 638265 h 1078499"/>
                <a:gd name="connsiteX24" fmla="*/ 291844 w 3024845"/>
                <a:gd name="connsiteY24" fmla="*/ 642048 h 1078499"/>
                <a:gd name="connsiteX25" fmla="*/ 291844 w 3024845"/>
                <a:gd name="connsiteY25" fmla="*/ 643399 h 1078499"/>
                <a:gd name="connsiteX26" fmla="*/ 291844 w 3024845"/>
                <a:gd name="connsiteY26" fmla="*/ 652857 h 1078499"/>
                <a:gd name="connsiteX27" fmla="*/ 336431 w 3024845"/>
                <a:gd name="connsiteY27" fmla="*/ 652857 h 1078499"/>
                <a:gd name="connsiteX28" fmla="*/ 336431 w 3024845"/>
                <a:gd name="connsiteY28" fmla="*/ 653938 h 1078499"/>
                <a:gd name="connsiteX29" fmla="*/ 336431 w 3024845"/>
                <a:gd name="connsiteY29" fmla="*/ 661504 h 1078499"/>
                <a:gd name="connsiteX30" fmla="*/ 338457 w 3024845"/>
                <a:gd name="connsiteY30" fmla="*/ 661504 h 1078499"/>
                <a:gd name="connsiteX31" fmla="*/ 352644 w 3024845"/>
                <a:gd name="connsiteY31" fmla="*/ 661504 h 1078499"/>
                <a:gd name="connsiteX32" fmla="*/ 352644 w 3024845"/>
                <a:gd name="connsiteY32" fmla="*/ 631239 h 1078499"/>
                <a:gd name="connsiteX33" fmla="*/ 397231 w 3024845"/>
                <a:gd name="connsiteY33" fmla="*/ 631239 h 1078499"/>
                <a:gd name="connsiteX34" fmla="*/ 397231 w 3024845"/>
                <a:gd name="connsiteY34" fmla="*/ 629888 h 1078499"/>
                <a:gd name="connsiteX35" fmla="*/ 397231 w 3024845"/>
                <a:gd name="connsiteY35" fmla="*/ 620430 h 1078499"/>
                <a:gd name="connsiteX36" fmla="*/ 398245 w 3024845"/>
                <a:gd name="connsiteY36" fmla="*/ 620430 h 1078499"/>
                <a:gd name="connsiteX37" fmla="*/ 405338 w 3024845"/>
                <a:gd name="connsiteY37" fmla="*/ 620430 h 1078499"/>
                <a:gd name="connsiteX38" fmla="*/ 405338 w 3024845"/>
                <a:gd name="connsiteY38" fmla="*/ 618539 h 1078499"/>
                <a:gd name="connsiteX39" fmla="*/ 405338 w 3024845"/>
                <a:gd name="connsiteY39" fmla="*/ 605298 h 1078499"/>
                <a:gd name="connsiteX40" fmla="*/ 406098 w 3024845"/>
                <a:gd name="connsiteY40" fmla="*/ 605298 h 1078499"/>
                <a:gd name="connsiteX41" fmla="*/ 411418 w 3024845"/>
                <a:gd name="connsiteY41" fmla="*/ 605298 h 1078499"/>
                <a:gd name="connsiteX42" fmla="*/ 411418 w 3024845"/>
                <a:gd name="connsiteY42" fmla="*/ 604217 h 1078499"/>
                <a:gd name="connsiteX43" fmla="*/ 411418 w 3024845"/>
                <a:gd name="connsiteY43" fmla="*/ 596650 h 1078499"/>
                <a:gd name="connsiteX44" fmla="*/ 413445 w 3024845"/>
                <a:gd name="connsiteY44" fmla="*/ 596650 h 1078499"/>
                <a:gd name="connsiteX45" fmla="*/ 427632 w 3024845"/>
                <a:gd name="connsiteY45" fmla="*/ 596650 h 1078499"/>
                <a:gd name="connsiteX46" fmla="*/ 427632 w 3024845"/>
                <a:gd name="connsiteY46" fmla="*/ 597731 h 1078499"/>
                <a:gd name="connsiteX47" fmla="*/ 427632 w 3024845"/>
                <a:gd name="connsiteY47" fmla="*/ 605298 h 1078499"/>
                <a:gd name="connsiteX48" fmla="*/ 449925 w 3024845"/>
                <a:gd name="connsiteY48" fmla="*/ 605298 h 1078499"/>
                <a:gd name="connsiteX49" fmla="*/ 449925 w 3024845"/>
                <a:gd name="connsiteY49" fmla="*/ 603406 h 1078499"/>
                <a:gd name="connsiteX50" fmla="*/ 449925 w 3024845"/>
                <a:gd name="connsiteY50" fmla="*/ 590165 h 1078499"/>
                <a:gd name="connsiteX51" fmla="*/ 451699 w 3024845"/>
                <a:gd name="connsiteY51" fmla="*/ 590165 h 1078499"/>
                <a:gd name="connsiteX52" fmla="*/ 464112 w 3024845"/>
                <a:gd name="connsiteY52" fmla="*/ 590165 h 1078499"/>
                <a:gd name="connsiteX53" fmla="*/ 464112 w 3024845"/>
                <a:gd name="connsiteY53" fmla="*/ 613945 h 1078499"/>
                <a:gd name="connsiteX54" fmla="*/ 465126 w 3024845"/>
                <a:gd name="connsiteY54" fmla="*/ 613945 h 1078499"/>
                <a:gd name="connsiteX55" fmla="*/ 472219 w 3024845"/>
                <a:gd name="connsiteY55" fmla="*/ 613945 h 1078499"/>
                <a:gd name="connsiteX56" fmla="*/ 472219 w 3024845"/>
                <a:gd name="connsiteY56" fmla="*/ 612864 h 1078499"/>
                <a:gd name="connsiteX57" fmla="*/ 472219 w 3024845"/>
                <a:gd name="connsiteY57" fmla="*/ 605298 h 1078499"/>
                <a:gd name="connsiteX58" fmla="*/ 473992 w 3024845"/>
                <a:gd name="connsiteY58" fmla="*/ 605298 h 1078499"/>
                <a:gd name="connsiteX59" fmla="*/ 486406 w 3024845"/>
                <a:gd name="connsiteY59" fmla="*/ 605298 h 1078499"/>
                <a:gd name="connsiteX60" fmla="*/ 486406 w 3024845"/>
                <a:gd name="connsiteY60" fmla="*/ 631239 h 1078499"/>
                <a:gd name="connsiteX61" fmla="*/ 488433 w 3024845"/>
                <a:gd name="connsiteY61" fmla="*/ 631239 h 1078499"/>
                <a:gd name="connsiteX62" fmla="*/ 502619 w 3024845"/>
                <a:gd name="connsiteY62" fmla="*/ 631239 h 1078499"/>
                <a:gd name="connsiteX63" fmla="*/ 502619 w 3024845"/>
                <a:gd name="connsiteY63" fmla="*/ 632860 h 1078499"/>
                <a:gd name="connsiteX64" fmla="*/ 502619 w 3024845"/>
                <a:gd name="connsiteY64" fmla="*/ 644210 h 1078499"/>
                <a:gd name="connsiteX65" fmla="*/ 503379 w 3024845"/>
                <a:gd name="connsiteY65" fmla="*/ 644210 h 1078499"/>
                <a:gd name="connsiteX66" fmla="*/ 508700 w 3024845"/>
                <a:gd name="connsiteY66" fmla="*/ 644210 h 1078499"/>
                <a:gd name="connsiteX67" fmla="*/ 508700 w 3024845"/>
                <a:gd name="connsiteY67" fmla="*/ 643399 h 1078499"/>
                <a:gd name="connsiteX68" fmla="*/ 508700 w 3024845"/>
                <a:gd name="connsiteY68" fmla="*/ 637724 h 1078499"/>
                <a:gd name="connsiteX69" fmla="*/ 539100 w 3024845"/>
                <a:gd name="connsiteY69" fmla="*/ 637724 h 1078499"/>
                <a:gd name="connsiteX70" fmla="*/ 539100 w 3024845"/>
                <a:gd name="connsiteY70" fmla="*/ 661504 h 1078499"/>
                <a:gd name="connsiteX71" fmla="*/ 540113 w 3024845"/>
                <a:gd name="connsiteY71" fmla="*/ 661504 h 1078499"/>
                <a:gd name="connsiteX72" fmla="*/ 547207 w 3024845"/>
                <a:gd name="connsiteY72" fmla="*/ 661504 h 1078499"/>
                <a:gd name="connsiteX73" fmla="*/ 547207 w 3024845"/>
                <a:gd name="connsiteY73" fmla="*/ 662585 h 1078499"/>
                <a:gd name="connsiteX74" fmla="*/ 547207 w 3024845"/>
                <a:gd name="connsiteY74" fmla="*/ 670151 h 1078499"/>
                <a:gd name="connsiteX75" fmla="*/ 547967 w 3024845"/>
                <a:gd name="connsiteY75" fmla="*/ 670151 h 1078499"/>
                <a:gd name="connsiteX76" fmla="*/ 553287 w 3024845"/>
                <a:gd name="connsiteY76" fmla="*/ 670151 h 1078499"/>
                <a:gd name="connsiteX77" fmla="*/ 553287 w 3024845"/>
                <a:gd name="connsiteY77" fmla="*/ 667989 h 1078499"/>
                <a:gd name="connsiteX78" fmla="*/ 553287 w 3024845"/>
                <a:gd name="connsiteY78" fmla="*/ 652857 h 1078499"/>
                <a:gd name="connsiteX79" fmla="*/ 554300 w 3024845"/>
                <a:gd name="connsiteY79" fmla="*/ 652857 h 1078499"/>
                <a:gd name="connsiteX80" fmla="*/ 561394 w 3024845"/>
                <a:gd name="connsiteY80" fmla="*/ 652857 h 1078499"/>
                <a:gd name="connsiteX81" fmla="*/ 561394 w 3024845"/>
                <a:gd name="connsiteY81" fmla="*/ 653938 h 1078499"/>
                <a:gd name="connsiteX82" fmla="*/ 561394 w 3024845"/>
                <a:gd name="connsiteY82" fmla="*/ 661504 h 1078499"/>
                <a:gd name="connsiteX83" fmla="*/ 566714 w 3024845"/>
                <a:gd name="connsiteY83" fmla="*/ 659511 h 1078499"/>
                <a:gd name="connsiteX84" fmla="*/ 567474 w 3024845"/>
                <a:gd name="connsiteY84" fmla="*/ 658531 h 1078499"/>
                <a:gd name="connsiteX85" fmla="*/ 567474 w 3024845"/>
                <a:gd name="connsiteY85" fmla="*/ 652857 h 1078499"/>
                <a:gd name="connsiteX86" fmla="*/ 605981 w 3024845"/>
                <a:gd name="connsiteY86" fmla="*/ 652857 h 1078499"/>
                <a:gd name="connsiteX87" fmla="*/ 605981 w 3024845"/>
                <a:gd name="connsiteY87" fmla="*/ 676636 h 1078499"/>
                <a:gd name="connsiteX88" fmla="*/ 608007 w 3024845"/>
                <a:gd name="connsiteY88" fmla="*/ 676636 h 1078499"/>
                <a:gd name="connsiteX89" fmla="*/ 622194 w 3024845"/>
                <a:gd name="connsiteY89" fmla="*/ 676636 h 1078499"/>
                <a:gd name="connsiteX90" fmla="*/ 622194 w 3024845"/>
                <a:gd name="connsiteY90" fmla="*/ 677717 h 1078499"/>
                <a:gd name="connsiteX91" fmla="*/ 622194 w 3024845"/>
                <a:gd name="connsiteY91" fmla="*/ 685283 h 1078499"/>
                <a:gd name="connsiteX92" fmla="*/ 623968 w 3024845"/>
                <a:gd name="connsiteY92" fmla="*/ 685283 h 1078499"/>
                <a:gd name="connsiteX93" fmla="*/ 636381 w 3024845"/>
                <a:gd name="connsiteY93" fmla="*/ 685283 h 1078499"/>
                <a:gd name="connsiteX94" fmla="*/ 636381 w 3024845"/>
                <a:gd name="connsiteY94" fmla="*/ 661504 h 1078499"/>
                <a:gd name="connsiteX95" fmla="*/ 637394 w 3024845"/>
                <a:gd name="connsiteY95" fmla="*/ 661504 h 1078499"/>
                <a:gd name="connsiteX96" fmla="*/ 644488 w 3024845"/>
                <a:gd name="connsiteY96" fmla="*/ 661504 h 1078499"/>
                <a:gd name="connsiteX97" fmla="*/ 644488 w 3024845"/>
                <a:gd name="connsiteY97" fmla="*/ 629077 h 1078499"/>
                <a:gd name="connsiteX98" fmla="*/ 645501 w 3024845"/>
                <a:gd name="connsiteY98" fmla="*/ 629077 h 1078499"/>
                <a:gd name="connsiteX99" fmla="*/ 652595 w 3024845"/>
                <a:gd name="connsiteY99" fmla="*/ 629077 h 1078499"/>
                <a:gd name="connsiteX100" fmla="*/ 652595 w 3024845"/>
                <a:gd name="connsiteY100" fmla="*/ 627186 h 1078499"/>
                <a:gd name="connsiteX101" fmla="*/ 652595 w 3024845"/>
                <a:gd name="connsiteY101" fmla="*/ 613945 h 1078499"/>
                <a:gd name="connsiteX102" fmla="*/ 651328 w 3024845"/>
                <a:gd name="connsiteY102" fmla="*/ 612323 h 1078499"/>
                <a:gd name="connsiteX103" fmla="*/ 656648 w 3024845"/>
                <a:gd name="connsiteY103" fmla="*/ 600974 h 1078499"/>
                <a:gd name="connsiteX104" fmla="*/ 664755 w 3024845"/>
                <a:gd name="connsiteY104" fmla="*/ 629077 h 1078499"/>
                <a:gd name="connsiteX105" fmla="*/ 665515 w 3024845"/>
                <a:gd name="connsiteY105" fmla="*/ 629077 h 1078499"/>
                <a:gd name="connsiteX106" fmla="*/ 670835 w 3024845"/>
                <a:gd name="connsiteY106" fmla="*/ 629077 h 1078499"/>
                <a:gd name="connsiteX107" fmla="*/ 670835 w 3024845"/>
                <a:gd name="connsiteY107" fmla="*/ 523150 h 1078499"/>
                <a:gd name="connsiteX108" fmla="*/ 672355 w 3024845"/>
                <a:gd name="connsiteY108" fmla="*/ 523150 h 1078499"/>
                <a:gd name="connsiteX109" fmla="*/ 682995 w 3024845"/>
                <a:gd name="connsiteY109" fmla="*/ 523150 h 1078499"/>
                <a:gd name="connsiteX110" fmla="*/ 682995 w 3024845"/>
                <a:gd name="connsiteY110" fmla="*/ 475591 h 1078499"/>
                <a:gd name="connsiteX111" fmla="*/ 709342 w 3024845"/>
                <a:gd name="connsiteY111" fmla="*/ 475591 h 1078499"/>
                <a:gd name="connsiteX112" fmla="*/ 709342 w 3024845"/>
                <a:gd name="connsiteY112" fmla="*/ 453973 h 1078499"/>
                <a:gd name="connsiteX113" fmla="*/ 743796 w 3024845"/>
                <a:gd name="connsiteY113" fmla="*/ 453973 h 1078499"/>
                <a:gd name="connsiteX114" fmla="*/ 743796 w 3024845"/>
                <a:gd name="connsiteY114" fmla="*/ 456405 h 1078499"/>
                <a:gd name="connsiteX115" fmla="*/ 743796 w 3024845"/>
                <a:gd name="connsiteY115" fmla="*/ 473429 h 1078499"/>
                <a:gd name="connsiteX116" fmla="*/ 746076 w 3024845"/>
                <a:gd name="connsiteY116" fmla="*/ 473429 h 1078499"/>
                <a:gd name="connsiteX117" fmla="*/ 762036 w 3024845"/>
                <a:gd name="connsiteY117" fmla="*/ 473429 h 1078499"/>
                <a:gd name="connsiteX118" fmla="*/ 762036 w 3024845"/>
                <a:gd name="connsiteY118" fmla="*/ 520988 h 1078499"/>
                <a:gd name="connsiteX119" fmla="*/ 763049 w 3024845"/>
                <a:gd name="connsiteY119" fmla="*/ 520988 h 1078499"/>
                <a:gd name="connsiteX120" fmla="*/ 770143 w 3024845"/>
                <a:gd name="connsiteY120" fmla="*/ 520988 h 1078499"/>
                <a:gd name="connsiteX121" fmla="*/ 784330 w 3024845"/>
                <a:gd name="connsiteY121" fmla="*/ 525312 h 1078499"/>
                <a:gd name="connsiteX122" fmla="*/ 784330 w 3024845"/>
                <a:gd name="connsiteY122" fmla="*/ 564224 h 1078499"/>
                <a:gd name="connsiteX123" fmla="*/ 785343 w 3024845"/>
                <a:gd name="connsiteY123" fmla="*/ 564224 h 1078499"/>
                <a:gd name="connsiteX124" fmla="*/ 792436 w 3024845"/>
                <a:gd name="connsiteY124" fmla="*/ 564224 h 1078499"/>
                <a:gd name="connsiteX125" fmla="*/ 792436 w 3024845"/>
                <a:gd name="connsiteY125" fmla="*/ 565845 h 1078499"/>
                <a:gd name="connsiteX126" fmla="*/ 792436 w 3024845"/>
                <a:gd name="connsiteY126" fmla="*/ 577194 h 1078499"/>
                <a:gd name="connsiteX127" fmla="*/ 794463 w 3024845"/>
                <a:gd name="connsiteY127" fmla="*/ 577194 h 1078499"/>
                <a:gd name="connsiteX128" fmla="*/ 808650 w 3024845"/>
                <a:gd name="connsiteY128" fmla="*/ 577194 h 1078499"/>
                <a:gd name="connsiteX129" fmla="*/ 814730 w 3024845"/>
                <a:gd name="connsiteY129" fmla="*/ 583680 h 1078499"/>
                <a:gd name="connsiteX130" fmla="*/ 814730 w 3024845"/>
                <a:gd name="connsiteY130" fmla="*/ 605298 h 1078499"/>
                <a:gd name="connsiteX131" fmla="*/ 817010 w 3024845"/>
                <a:gd name="connsiteY131" fmla="*/ 605298 h 1078499"/>
                <a:gd name="connsiteX132" fmla="*/ 832970 w 3024845"/>
                <a:gd name="connsiteY132" fmla="*/ 605298 h 1078499"/>
                <a:gd name="connsiteX133" fmla="*/ 832970 w 3024845"/>
                <a:gd name="connsiteY133" fmla="*/ 606378 h 1078499"/>
                <a:gd name="connsiteX134" fmla="*/ 832970 w 3024845"/>
                <a:gd name="connsiteY134" fmla="*/ 613945 h 1078499"/>
                <a:gd name="connsiteX135" fmla="*/ 834237 w 3024845"/>
                <a:gd name="connsiteY135" fmla="*/ 613945 h 1078499"/>
                <a:gd name="connsiteX136" fmla="*/ 843104 w 3024845"/>
                <a:gd name="connsiteY136" fmla="*/ 613945 h 1078499"/>
                <a:gd name="connsiteX137" fmla="*/ 843104 w 3024845"/>
                <a:gd name="connsiteY137" fmla="*/ 616106 h 1078499"/>
                <a:gd name="connsiteX138" fmla="*/ 843104 w 3024845"/>
                <a:gd name="connsiteY138" fmla="*/ 631239 h 1078499"/>
                <a:gd name="connsiteX139" fmla="*/ 847157 w 3024845"/>
                <a:gd name="connsiteY139" fmla="*/ 629347 h 1078499"/>
                <a:gd name="connsiteX140" fmla="*/ 847157 w 3024845"/>
                <a:gd name="connsiteY140" fmla="*/ 616106 h 1078499"/>
                <a:gd name="connsiteX141" fmla="*/ 848170 w 3024845"/>
                <a:gd name="connsiteY141" fmla="*/ 616106 h 1078499"/>
                <a:gd name="connsiteX142" fmla="*/ 855264 w 3024845"/>
                <a:gd name="connsiteY142" fmla="*/ 616106 h 1078499"/>
                <a:gd name="connsiteX143" fmla="*/ 855264 w 3024845"/>
                <a:gd name="connsiteY143" fmla="*/ 617728 h 1078499"/>
                <a:gd name="connsiteX144" fmla="*/ 855264 w 3024845"/>
                <a:gd name="connsiteY144" fmla="*/ 629077 h 1078499"/>
                <a:gd name="connsiteX145" fmla="*/ 856024 w 3024845"/>
                <a:gd name="connsiteY145" fmla="*/ 629077 h 1078499"/>
                <a:gd name="connsiteX146" fmla="*/ 861344 w 3024845"/>
                <a:gd name="connsiteY146" fmla="*/ 629077 h 1078499"/>
                <a:gd name="connsiteX147" fmla="*/ 909984 w 3024845"/>
                <a:gd name="connsiteY147" fmla="*/ 624754 h 1078499"/>
                <a:gd name="connsiteX148" fmla="*/ 909984 w 3024845"/>
                <a:gd name="connsiteY148" fmla="*/ 626105 h 1078499"/>
                <a:gd name="connsiteX149" fmla="*/ 909984 w 3024845"/>
                <a:gd name="connsiteY149" fmla="*/ 635562 h 1078499"/>
                <a:gd name="connsiteX150" fmla="*/ 910744 w 3024845"/>
                <a:gd name="connsiteY150" fmla="*/ 635562 h 1078499"/>
                <a:gd name="connsiteX151" fmla="*/ 916065 w 3024845"/>
                <a:gd name="connsiteY151" fmla="*/ 635562 h 1078499"/>
                <a:gd name="connsiteX152" fmla="*/ 916065 w 3024845"/>
                <a:gd name="connsiteY152" fmla="*/ 637724 h 1078499"/>
                <a:gd name="connsiteX153" fmla="*/ 916065 w 3024845"/>
                <a:gd name="connsiteY153" fmla="*/ 652857 h 1078499"/>
                <a:gd name="connsiteX154" fmla="*/ 918091 w 3024845"/>
                <a:gd name="connsiteY154" fmla="*/ 651506 h 1078499"/>
                <a:gd name="connsiteX155" fmla="*/ 932278 w 3024845"/>
                <a:gd name="connsiteY155" fmla="*/ 642048 h 1078499"/>
                <a:gd name="connsiteX156" fmla="*/ 938358 w 3024845"/>
                <a:gd name="connsiteY156" fmla="*/ 600974 h 1078499"/>
                <a:gd name="connsiteX157" fmla="*/ 939118 w 3024845"/>
                <a:gd name="connsiteY157" fmla="*/ 600704 h 1078499"/>
                <a:gd name="connsiteX158" fmla="*/ 944438 w 3024845"/>
                <a:gd name="connsiteY158" fmla="*/ 598812 h 1078499"/>
                <a:gd name="connsiteX159" fmla="*/ 946465 w 3024845"/>
                <a:gd name="connsiteY159" fmla="*/ 529635 h 1078499"/>
                <a:gd name="connsiteX160" fmla="*/ 948492 w 3024845"/>
                <a:gd name="connsiteY160" fmla="*/ 598812 h 1078499"/>
                <a:gd name="connsiteX161" fmla="*/ 949252 w 3024845"/>
                <a:gd name="connsiteY161" fmla="*/ 599082 h 1078499"/>
                <a:gd name="connsiteX162" fmla="*/ 954572 w 3024845"/>
                <a:gd name="connsiteY162" fmla="*/ 600974 h 1078499"/>
                <a:gd name="connsiteX163" fmla="*/ 954572 w 3024845"/>
                <a:gd name="connsiteY163" fmla="*/ 514503 h 1078499"/>
                <a:gd name="connsiteX164" fmla="*/ 958625 w 3024845"/>
                <a:gd name="connsiteY164" fmla="*/ 482076 h 1078499"/>
                <a:gd name="connsiteX165" fmla="*/ 997132 w 3024845"/>
                <a:gd name="connsiteY165" fmla="*/ 482076 h 1078499"/>
                <a:gd name="connsiteX166" fmla="*/ 997132 w 3024845"/>
                <a:gd name="connsiteY166" fmla="*/ 514503 h 1078499"/>
                <a:gd name="connsiteX167" fmla="*/ 997892 w 3024845"/>
                <a:gd name="connsiteY167" fmla="*/ 514503 h 1078499"/>
                <a:gd name="connsiteX168" fmla="*/ 1003212 w 3024845"/>
                <a:gd name="connsiteY168" fmla="*/ 514503 h 1078499"/>
                <a:gd name="connsiteX169" fmla="*/ 1003212 w 3024845"/>
                <a:gd name="connsiteY169" fmla="*/ 432355 h 1078499"/>
                <a:gd name="connsiteX170" fmla="*/ 1004986 w 3024845"/>
                <a:gd name="connsiteY170" fmla="*/ 432355 h 1078499"/>
                <a:gd name="connsiteX171" fmla="*/ 1017399 w 3024845"/>
                <a:gd name="connsiteY171" fmla="*/ 432355 h 1078499"/>
                <a:gd name="connsiteX172" fmla="*/ 1017399 w 3024845"/>
                <a:gd name="connsiteY172" fmla="*/ 430464 h 1078499"/>
                <a:gd name="connsiteX173" fmla="*/ 1017399 w 3024845"/>
                <a:gd name="connsiteY173" fmla="*/ 417223 h 1078499"/>
                <a:gd name="connsiteX174" fmla="*/ 1039693 w 3024845"/>
                <a:gd name="connsiteY174" fmla="*/ 417223 h 1078499"/>
                <a:gd name="connsiteX175" fmla="*/ 1039693 w 3024845"/>
                <a:gd name="connsiteY175" fmla="*/ 416142 h 1078499"/>
                <a:gd name="connsiteX176" fmla="*/ 1039693 w 3024845"/>
                <a:gd name="connsiteY176" fmla="*/ 408576 h 1078499"/>
                <a:gd name="connsiteX177" fmla="*/ 1041466 w 3024845"/>
                <a:gd name="connsiteY177" fmla="*/ 408576 h 1078499"/>
                <a:gd name="connsiteX178" fmla="*/ 1053880 w 3024845"/>
                <a:gd name="connsiteY178" fmla="*/ 408576 h 1078499"/>
                <a:gd name="connsiteX179" fmla="*/ 1053880 w 3024845"/>
                <a:gd name="connsiteY179" fmla="*/ 409657 h 1078499"/>
                <a:gd name="connsiteX180" fmla="*/ 1053880 w 3024845"/>
                <a:gd name="connsiteY180" fmla="*/ 417223 h 1078499"/>
                <a:gd name="connsiteX181" fmla="*/ 1054640 w 3024845"/>
                <a:gd name="connsiteY181" fmla="*/ 417223 h 1078499"/>
                <a:gd name="connsiteX182" fmla="*/ 1059960 w 3024845"/>
                <a:gd name="connsiteY182" fmla="*/ 417223 h 1078499"/>
                <a:gd name="connsiteX183" fmla="*/ 1070093 w 3024845"/>
                <a:gd name="connsiteY183" fmla="*/ 412899 h 1078499"/>
                <a:gd name="connsiteX184" fmla="*/ 1074146 w 3024845"/>
                <a:gd name="connsiteY184" fmla="*/ 416142 h 1078499"/>
                <a:gd name="connsiteX185" fmla="*/ 1074146 w 3024845"/>
                <a:gd name="connsiteY185" fmla="*/ 408576 h 1078499"/>
                <a:gd name="connsiteX186" fmla="*/ 1076426 w 3024845"/>
                <a:gd name="connsiteY186" fmla="*/ 408576 h 1078499"/>
                <a:gd name="connsiteX187" fmla="*/ 1092387 w 3024845"/>
                <a:gd name="connsiteY187" fmla="*/ 408576 h 1078499"/>
                <a:gd name="connsiteX188" fmla="*/ 1092387 w 3024845"/>
                <a:gd name="connsiteY188" fmla="*/ 409657 h 1078499"/>
                <a:gd name="connsiteX189" fmla="*/ 1092387 w 3024845"/>
                <a:gd name="connsiteY189" fmla="*/ 417223 h 1078499"/>
                <a:gd name="connsiteX190" fmla="*/ 1122787 w 3024845"/>
                <a:gd name="connsiteY190" fmla="*/ 417223 h 1078499"/>
                <a:gd name="connsiteX191" fmla="*/ 1122787 w 3024845"/>
                <a:gd name="connsiteY191" fmla="*/ 418844 h 1078499"/>
                <a:gd name="connsiteX192" fmla="*/ 1122787 w 3024845"/>
                <a:gd name="connsiteY192" fmla="*/ 430194 h 1078499"/>
                <a:gd name="connsiteX193" fmla="*/ 1149134 w 3024845"/>
                <a:gd name="connsiteY193" fmla="*/ 430194 h 1078499"/>
                <a:gd name="connsiteX194" fmla="*/ 1149134 w 3024845"/>
                <a:gd name="connsiteY194" fmla="*/ 460458 h 1078499"/>
                <a:gd name="connsiteX195" fmla="*/ 1149894 w 3024845"/>
                <a:gd name="connsiteY195" fmla="*/ 460458 h 1078499"/>
                <a:gd name="connsiteX196" fmla="*/ 1155214 w 3024845"/>
                <a:gd name="connsiteY196" fmla="*/ 460458 h 1078499"/>
                <a:gd name="connsiteX197" fmla="*/ 1155214 w 3024845"/>
                <a:gd name="connsiteY197" fmla="*/ 461539 h 1078499"/>
                <a:gd name="connsiteX198" fmla="*/ 1155214 w 3024845"/>
                <a:gd name="connsiteY198" fmla="*/ 469106 h 1078499"/>
                <a:gd name="connsiteX199" fmla="*/ 1159268 w 3024845"/>
                <a:gd name="connsiteY199" fmla="*/ 499370 h 1078499"/>
                <a:gd name="connsiteX200" fmla="*/ 1160028 w 3024845"/>
                <a:gd name="connsiteY200" fmla="*/ 499370 h 1078499"/>
                <a:gd name="connsiteX201" fmla="*/ 1165348 w 3024845"/>
                <a:gd name="connsiteY201" fmla="*/ 499370 h 1078499"/>
                <a:gd name="connsiteX202" fmla="*/ 1165348 w 3024845"/>
                <a:gd name="connsiteY202" fmla="*/ 500181 h 1078499"/>
                <a:gd name="connsiteX203" fmla="*/ 1165348 w 3024845"/>
                <a:gd name="connsiteY203" fmla="*/ 505856 h 1078499"/>
                <a:gd name="connsiteX204" fmla="*/ 1166361 w 3024845"/>
                <a:gd name="connsiteY204" fmla="*/ 505856 h 1078499"/>
                <a:gd name="connsiteX205" fmla="*/ 1173454 w 3024845"/>
                <a:gd name="connsiteY205" fmla="*/ 505856 h 1078499"/>
                <a:gd name="connsiteX206" fmla="*/ 1173454 w 3024845"/>
                <a:gd name="connsiteY206" fmla="*/ 536121 h 1078499"/>
                <a:gd name="connsiteX207" fmla="*/ 1175481 w 3024845"/>
                <a:gd name="connsiteY207" fmla="*/ 536121 h 1078499"/>
                <a:gd name="connsiteX208" fmla="*/ 1189668 w 3024845"/>
                <a:gd name="connsiteY208" fmla="*/ 536121 h 1078499"/>
                <a:gd name="connsiteX209" fmla="*/ 1189668 w 3024845"/>
                <a:gd name="connsiteY209" fmla="*/ 559900 h 1078499"/>
                <a:gd name="connsiteX210" fmla="*/ 1191695 w 3024845"/>
                <a:gd name="connsiteY210" fmla="*/ 561521 h 1078499"/>
                <a:gd name="connsiteX211" fmla="*/ 1191695 w 3024845"/>
                <a:gd name="connsiteY211" fmla="*/ 572871 h 1078499"/>
                <a:gd name="connsiteX212" fmla="*/ 1192455 w 3024845"/>
                <a:gd name="connsiteY212" fmla="*/ 572871 h 1078499"/>
                <a:gd name="connsiteX213" fmla="*/ 1197775 w 3024845"/>
                <a:gd name="connsiteY213" fmla="*/ 572871 h 1078499"/>
                <a:gd name="connsiteX214" fmla="*/ 1197775 w 3024845"/>
                <a:gd name="connsiteY214" fmla="*/ 596650 h 1078499"/>
                <a:gd name="connsiteX215" fmla="*/ 1199041 w 3024845"/>
                <a:gd name="connsiteY215" fmla="*/ 596650 h 1078499"/>
                <a:gd name="connsiteX216" fmla="*/ 1207908 w 3024845"/>
                <a:gd name="connsiteY216" fmla="*/ 596650 h 1078499"/>
                <a:gd name="connsiteX217" fmla="*/ 1209935 w 3024845"/>
                <a:gd name="connsiteY217" fmla="*/ 600704 h 1078499"/>
                <a:gd name="connsiteX218" fmla="*/ 1209935 w 3024845"/>
                <a:gd name="connsiteY218" fmla="*/ 613945 h 1078499"/>
                <a:gd name="connsiteX219" fmla="*/ 1211455 w 3024845"/>
                <a:gd name="connsiteY219" fmla="*/ 612053 h 1078499"/>
                <a:gd name="connsiteX220" fmla="*/ 1222095 w 3024845"/>
                <a:gd name="connsiteY220" fmla="*/ 598812 h 1078499"/>
                <a:gd name="connsiteX221" fmla="*/ 1250469 w 3024845"/>
                <a:gd name="connsiteY221" fmla="*/ 598812 h 1078499"/>
                <a:gd name="connsiteX222" fmla="*/ 1250469 w 3024845"/>
                <a:gd name="connsiteY222" fmla="*/ 685283 h 1078499"/>
                <a:gd name="connsiteX223" fmla="*/ 1251229 w 3024845"/>
                <a:gd name="connsiteY223" fmla="*/ 685283 h 1078499"/>
                <a:gd name="connsiteX224" fmla="*/ 1256549 w 3024845"/>
                <a:gd name="connsiteY224" fmla="*/ 685283 h 1078499"/>
                <a:gd name="connsiteX225" fmla="*/ 1257309 w 3024845"/>
                <a:gd name="connsiteY225" fmla="*/ 683932 h 1078499"/>
                <a:gd name="connsiteX226" fmla="*/ 1262629 w 3024845"/>
                <a:gd name="connsiteY226" fmla="*/ 674474 h 1078499"/>
                <a:gd name="connsiteX227" fmla="*/ 1262629 w 3024845"/>
                <a:gd name="connsiteY227" fmla="*/ 676366 h 1078499"/>
                <a:gd name="connsiteX228" fmla="*/ 1262629 w 3024845"/>
                <a:gd name="connsiteY228" fmla="*/ 689607 h 1078499"/>
                <a:gd name="connsiteX229" fmla="*/ 1266682 w 3024845"/>
                <a:gd name="connsiteY229" fmla="*/ 644210 h 1078499"/>
                <a:gd name="connsiteX230" fmla="*/ 1267442 w 3024845"/>
                <a:gd name="connsiteY230" fmla="*/ 644210 h 1078499"/>
                <a:gd name="connsiteX231" fmla="*/ 1272762 w 3024845"/>
                <a:gd name="connsiteY231" fmla="*/ 644210 h 1078499"/>
                <a:gd name="connsiteX232" fmla="*/ 1272762 w 3024845"/>
                <a:gd name="connsiteY232" fmla="*/ 579356 h 1078499"/>
                <a:gd name="connsiteX233" fmla="*/ 1273776 w 3024845"/>
                <a:gd name="connsiteY233" fmla="*/ 579356 h 1078499"/>
                <a:gd name="connsiteX234" fmla="*/ 1280869 w 3024845"/>
                <a:gd name="connsiteY234" fmla="*/ 579356 h 1078499"/>
                <a:gd name="connsiteX235" fmla="*/ 1293029 w 3024845"/>
                <a:gd name="connsiteY235" fmla="*/ 536121 h 1078499"/>
                <a:gd name="connsiteX236" fmla="*/ 1294296 w 3024845"/>
                <a:gd name="connsiteY236" fmla="*/ 536121 h 1078499"/>
                <a:gd name="connsiteX237" fmla="*/ 1303163 w 3024845"/>
                <a:gd name="connsiteY237" fmla="*/ 536121 h 1078499"/>
                <a:gd name="connsiteX238" fmla="*/ 1313296 w 3024845"/>
                <a:gd name="connsiteY238" fmla="*/ 579356 h 1078499"/>
                <a:gd name="connsiteX239" fmla="*/ 1314309 w 3024845"/>
                <a:gd name="connsiteY239" fmla="*/ 579356 h 1078499"/>
                <a:gd name="connsiteX240" fmla="*/ 1321403 w 3024845"/>
                <a:gd name="connsiteY240" fmla="*/ 579356 h 1078499"/>
                <a:gd name="connsiteX241" fmla="*/ 1321403 w 3024845"/>
                <a:gd name="connsiteY241" fmla="*/ 618268 h 1078499"/>
                <a:gd name="connsiteX242" fmla="*/ 1323176 w 3024845"/>
                <a:gd name="connsiteY242" fmla="*/ 618268 h 1078499"/>
                <a:gd name="connsiteX243" fmla="*/ 1335590 w 3024845"/>
                <a:gd name="connsiteY243" fmla="*/ 618268 h 1078499"/>
                <a:gd name="connsiteX244" fmla="*/ 1335590 w 3024845"/>
                <a:gd name="connsiteY244" fmla="*/ 620430 h 1078499"/>
                <a:gd name="connsiteX245" fmla="*/ 1335590 w 3024845"/>
                <a:gd name="connsiteY245" fmla="*/ 635562 h 1078499"/>
                <a:gd name="connsiteX246" fmla="*/ 1339643 w 3024845"/>
                <a:gd name="connsiteY246" fmla="*/ 633401 h 1078499"/>
                <a:gd name="connsiteX247" fmla="*/ 1339643 w 3024845"/>
                <a:gd name="connsiteY247" fmla="*/ 618268 h 1078499"/>
                <a:gd name="connsiteX248" fmla="*/ 1341163 w 3024845"/>
                <a:gd name="connsiteY248" fmla="*/ 618268 h 1078499"/>
                <a:gd name="connsiteX249" fmla="*/ 1351803 w 3024845"/>
                <a:gd name="connsiteY249" fmla="*/ 618268 h 1078499"/>
                <a:gd name="connsiteX250" fmla="*/ 1351803 w 3024845"/>
                <a:gd name="connsiteY250" fmla="*/ 619889 h 1078499"/>
                <a:gd name="connsiteX251" fmla="*/ 1351803 w 3024845"/>
                <a:gd name="connsiteY251" fmla="*/ 631239 h 1078499"/>
                <a:gd name="connsiteX252" fmla="*/ 1382204 w 3024845"/>
                <a:gd name="connsiteY252" fmla="*/ 631239 h 1078499"/>
                <a:gd name="connsiteX253" fmla="*/ 1382204 w 3024845"/>
                <a:gd name="connsiteY253" fmla="*/ 594489 h 1078499"/>
                <a:gd name="connsiteX254" fmla="*/ 1383470 w 3024845"/>
                <a:gd name="connsiteY254" fmla="*/ 594489 h 1078499"/>
                <a:gd name="connsiteX255" fmla="*/ 1392337 w 3024845"/>
                <a:gd name="connsiteY255" fmla="*/ 594489 h 1078499"/>
                <a:gd name="connsiteX256" fmla="*/ 1392337 w 3024845"/>
                <a:gd name="connsiteY256" fmla="*/ 616106 h 1078499"/>
                <a:gd name="connsiteX257" fmla="*/ 1394364 w 3024845"/>
                <a:gd name="connsiteY257" fmla="*/ 583680 h 1078499"/>
                <a:gd name="connsiteX258" fmla="*/ 1416657 w 3024845"/>
                <a:gd name="connsiteY258" fmla="*/ 583680 h 1078499"/>
                <a:gd name="connsiteX259" fmla="*/ 1416657 w 3024845"/>
                <a:gd name="connsiteY259" fmla="*/ 582058 h 1078499"/>
                <a:gd name="connsiteX260" fmla="*/ 1416657 w 3024845"/>
                <a:gd name="connsiteY260" fmla="*/ 570709 h 1078499"/>
                <a:gd name="connsiteX261" fmla="*/ 1417417 w 3024845"/>
                <a:gd name="connsiteY261" fmla="*/ 570709 h 1078499"/>
                <a:gd name="connsiteX262" fmla="*/ 1422737 w 3024845"/>
                <a:gd name="connsiteY262" fmla="*/ 570709 h 1078499"/>
                <a:gd name="connsiteX263" fmla="*/ 1422737 w 3024845"/>
                <a:gd name="connsiteY263" fmla="*/ 568818 h 1078499"/>
                <a:gd name="connsiteX264" fmla="*/ 1422737 w 3024845"/>
                <a:gd name="connsiteY264" fmla="*/ 555577 h 1078499"/>
                <a:gd name="connsiteX265" fmla="*/ 1426791 w 3024845"/>
                <a:gd name="connsiteY265" fmla="*/ 562062 h 1078499"/>
                <a:gd name="connsiteX266" fmla="*/ 1429071 w 3024845"/>
                <a:gd name="connsiteY266" fmla="*/ 562062 h 1078499"/>
                <a:gd name="connsiteX267" fmla="*/ 1445031 w 3024845"/>
                <a:gd name="connsiteY267" fmla="*/ 562062 h 1078499"/>
                <a:gd name="connsiteX268" fmla="*/ 1445031 w 3024845"/>
                <a:gd name="connsiteY268" fmla="*/ 561251 h 1078499"/>
                <a:gd name="connsiteX269" fmla="*/ 1445031 w 3024845"/>
                <a:gd name="connsiteY269" fmla="*/ 555577 h 1078499"/>
                <a:gd name="connsiteX270" fmla="*/ 1445791 w 3024845"/>
                <a:gd name="connsiteY270" fmla="*/ 555577 h 1078499"/>
                <a:gd name="connsiteX271" fmla="*/ 1451111 w 3024845"/>
                <a:gd name="connsiteY271" fmla="*/ 555577 h 1078499"/>
                <a:gd name="connsiteX272" fmla="*/ 1451111 w 3024845"/>
                <a:gd name="connsiteY272" fmla="*/ 556928 h 1078499"/>
                <a:gd name="connsiteX273" fmla="*/ 1451111 w 3024845"/>
                <a:gd name="connsiteY273" fmla="*/ 566386 h 1078499"/>
                <a:gd name="connsiteX274" fmla="*/ 1489618 w 3024845"/>
                <a:gd name="connsiteY274" fmla="*/ 566386 h 1078499"/>
                <a:gd name="connsiteX275" fmla="*/ 1489618 w 3024845"/>
                <a:gd name="connsiteY275" fmla="*/ 704739 h 1078499"/>
                <a:gd name="connsiteX276" fmla="*/ 1491138 w 3024845"/>
                <a:gd name="connsiteY276" fmla="*/ 704739 h 1078499"/>
                <a:gd name="connsiteX277" fmla="*/ 1501778 w 3024845"/>
                <a:gd name="connsiteY277" fmla="*/ 704739 h 1078499"/>
                <a:gd name="connsiteX278" fmla="*/ 1501778 w 3024845"/>
                <a:gd name="connsiteY278" fmla="*/ 691769 h 1078499"/>
                <a:gd name="connsiteX279" fmla="*/ 1505832 w 3024845"/>
                <a:gd name="connsiteY279" fmla="*/ 691769 h 1078499"/>
                <a:gd name="connsiteX280" fmla="*/ 1505832 w 3024845"/>
                <a:gd name="connsiteY280" fmla="*/ 704739 h 1078499"/>
                <a:gd name="connsiteX281" fmla="*/ 1536232 w 3024845"/>
                <a:gd name="connsiteY281" fmla="*/ 704739 h 1078499"/>
                <a:gd name="connsiteX282" fmla="*/ 1536232 w 3024845"/>
                <a:gd name="connsiteY282" fmla="*/ 674474 h 1078499"/>
                <a:gd name="connsiteX283" fmla="*/ 1548392 w 3024845"/>
                <a:gd name="connsiteY283" fmla="*/ 674474 h 1078499"/>
                <a:gd name="connsiteX284" fmla="*/ 1560552 w 3024845"/>
                <a:gd name="connsiteY284" fmla="*/ 672313 h 1078499"/>
                <a:gd name="connsiteX285" fmla="*/ 1564606 w 3024845"/>
                <a:gd name="connsiteY285" fmla="*/ 674474 h 1078499"/>
                <a:gd name="connsiteX286" fmla="*/ 1574739 w 3024845"/>
                <a:gd name="connsiteY286" fmla="*/ 674474 h 1078499"/>
                <a:gd name="connsiteX287" fmla="*/ 1574739 w 3024845"/>
                <a:gd name="connsiteY287" fmla="*/ 704739 h 1078499"/>
                <a:gd name="connsiteX288" fmla="*/ 1582846 w 3024845"/>
                <a:gd name="connsiteY288" fmla="*/ 704739 h 1078499"/>
                <a:gd name="connsiteX289" fmla="*/ 1582846 w 3024845"/>
                <a:gd name="connsiteY289" fmla="*/ 722034 h 1078499"/>
                <a:gd name="connsiteX290" fmla="*/ 1592182 w 3024845"/>
                <a:gd name="connsiteY290" fmla="*/ 722939 h 1078499"/>
                <a:gd name="connsiteX291" fmla="*/ 1605140 w 3024845"/>
                <a:gd name="connsiteY291" fmla="*/ 722939 h 1078499"/>
                <a:gd name="connsiteX292" fmla="*/ 1605140 w 3024845"/>
                <a:gd name="connsiteY292" fmla="*/ 706901 h 1078499"/>
                <a:gd name="connsiteX293" fmla="*/ 1673096 w 3024845"/>
                <a:gd name="connsiteY293" fmla="*/ 706901 h 1078499"/>
                <a:gd name="connsiteX294" fmla="*/ 1673096 w 3024845"/>
                <a:gd name="connsiteY294" fmla="*/ 621648 h 1078499"/>
                <a:gd name="connsiteX295" fmla="*/ 1745104 w 3024845"/>
                <a:gd name="connsiteY295" fmla="*/ 621648 h 1078499"/>
                <a:gd name="connsiteX296" fmla="*/ 1745104 w 3024845"/>
                <a:gd name="connsiteY296" fmla="*/ 700416 h 1078499"/>
                <a:gd name="connsiteX297" fmla="*/ 1747008 w 3024845"/>
                <a:gd name="connsiteY297" fmla="*/ 700416 h 1078499"/>
                <a:gd name="connsiteX298" fmla="*/ 1748250 w 3024845"/>
                <a:gd name="connsiteY298" fmla="*/ 722939 h 1078499"/>
                <a:gd name="connsiteX299" fmla="*/ 1757926 w 3024845"/>
                <a:gd name="connsiteY299" fmla="*/ 722939 h 1078499"/>
                <a:gd name="connsiteX300" fmla="*/ 1759168 w 3024845"/>
                <a:gd name="connsiteY300" fmla="*/ 700416 h 1078499"/>
                <a:gd name="connsiteX301" fmla="*/ 1765248 w 3024845"/>
                <a:gd name="connsiteY301" fmla="*/ 700416 h 1078499"/>
                <a:gd name="connsiteX302" fmla="*/ 1766490 w 3024845"/>
                <a:gd name="connsiteY302" fmla="*/ 722939 h 1078499"/>
                <a:gd name="connsiteX303" fmla="*/ 1817112 w 3024845"/>
                <a:gd name="connsiteY303" fmla="*/ 722939 h 1078499"/>
                <a:gd name="connsiteX304" fmla="*/ 1817112 w 3024845"/>
                <a:gd name="connsiteY304" fmla="*/ 559911 h 1078499"/>
                <a:gd name="connsiteX305" fmla="*/ 2014439 w 3024845"/>
                <a:gd name="connsiteY305" fmla="*/ 559911 h 1078499"/>
                <a:gd name="connsiteX306" fmla="*/ 2014439 w 3024845"/>
                <a:gd name="connsiteY306" fmla="*/ 722939 h 1078499"/>
                <a:gd name="connsiteX307" fmla="*/ 2033136 w 3024845"/>
                <a:gd name="connsiteY307" fmla="*/ 722939 h 1078499"/>
                <a:gd name="connsiteX308" fmla="*/ 2033136 w 3024845"/>
                <a:gd name="connsiteY308" fmla="*/ 640246 h 1078499"/>
                <a:gd name="connsiteX309" fmla="*/ 2128256 w 3024845"/>
                <a:gd name="connsiteY309" fmla="*/ 640246 h 1078499"/>
                <a:gd name="connsiteX310" fmla="*/ 2140186 w 3024845"/>
                <a:gd name="connsiteY310" fmla="*/ 322105 h 1078499"/>
                <a:gd name="connsiteX311" fmla="*/ 2128026 w 3024845"/>
                <a:gd name="connsiteY311" fmla="*/ 300487 h 1078499"/>
                <a:gd name="connsiteX312" fmla="*/ 2121946 w 3024845"/>
                <a:gd name="connsiteY312" fmla="*/ 296163 h 1078499"/>
                <a:gd name="connsiteX313" fmla="*/ 2130053 w 3024845"/>
                <a:gd name="connsiteY313" fmla="*/ 272384 h 1078499"/>
                <a:gd name="connsiteX314" fmla="*/ 2130053 w 3024845"/>
                <a:gd name="connsiteY314" fmla="*/ 255090 h 1078499"/>
                <a:gd name="connsiteX315" fmla="*/ 2144240 w 3024845"/>
                <a:gd name="connsiteY315" fmla="*/ 255090 h 1078499"/>
                <a:gd name="connsiteX316" fmla="*/ 2144240 w 3024845"/>
                <a:gd name="connsiteY316" fmla="*/ 233472 h 1078499"/>
                <a:gd name="connsiteX317" fmla="*/ 2146266 w 3024845"/>
                <a:gd name="connsiteY317" fmla="*/ 229148 h 1078499"/>
                <a:gd name="connsiteX318" fmla="*/ 2146266 w 3024845"/>
                <a:gd name="connsiteY318" fmla="*/ 151324 h 1078499"/>
                <a:gd name="connsiteX319" fmla="*/ 2144240 w 3024845"/>
                <a:gd name="connsiteY319" fmla="*/ 144839 h 1078499"/>
                <a:gd name="connsiteX320" fmla="*/ 2150320 w 3024845"/>
                <a:gd name="connsiteY320" fmla="*/ 138353 h 1078499"/>
                <a:gd name="connsiteX321" fmla="*/ 2150320 w 3024845"/>
                <a:gd name="connsiteY321" fmla="*/ 79985 h 1078499"/>
                <a:gd name="connsiteX322" fmla="*/ 2152346 w 3024845"/>
                <a:gd name="connsiteY322" fmla="*/ 75662 h 1078499"/>
                <a:gd name="connsiteX323" fmla="*/ 2152346 w 3024845"/>
                <a:gd name="connsiteY323" fmla="*/ 19456 h 1078499"/>
                <a:gd name="connsiteX324" fmla="*/ 2154373 w 3024845"/>
                <a:gd name="connsiteY324" fmla="*/ 0 h 1078499"/>
                <a:gd name="connsiteX325" fmla="*/ 2160453 w 3024845"/>
                <a:gd name="connsiteY325" fmla="*/ 75662 h 1078499"/>
                <a:gd name="connsiteX326" fmla="*/ 2162480 w 3024845"/>
                <a:gd name="connsiteY326" fmla="*/ 138353 h 1078499"/>
                <a:gd name="connsiteX327" fmla="*/ 2168560 w 3024845"/>
                <a:gd name="connsiteY327" fmla="*/ 144839 h 1078499"/>
                <a:gd name="connsiteX328" fmla="*/ 2166533 w 3024845"/>
                <a:gd name="connsiteY328" fmla="*/ 151324 h 1078499"/>
                <a:gd name="connsiteX329" fmla="*/ 2166533 w 3024845"/>
                <a:gd name="connsiteY329" fmla="*/ 229148 h 1078499"/>
                <a:gd name="connsiteX330" fmla="*/ 2168560 w 3024845"/>
                <a:gd name="connsiteY330" fmla="*/ 233472 h 1078499"/>
                <a:gd name="connsiteX331" fmla="*/ 2168560 w 3024845"/>
                <a:gd name="connsiteY331" fmla="*/ 255090 h 1078499"/>
                <a:gd name="connsiteX332" fmla="*/ 2182747 w 3024845"/>
                <a:gd name="connsiteY332" fmla="*/ 255090 h 1078499"/>
                <a:gd name="connsiteX333" fmla="*/ 2182747 w 3024845"/>
                <a:gd name="connsiteY333" fmla="*/ 272384 h 1078499"/>
                <a:gd name="connsiteX334" fmla="*/ 2190854 w 3024845"/>
                <a:gd name="connsiteY334" fmla="*/ 296163 h 1078499"/>
                <a:gd name="connsiteX335" fmla="*/ 2184774 w 3024845"/>
                <a:gd name="connsiteY335" fmla="*/ 300487 h 1078499"/>
                <a:gd name="connsiteX336" fmla="*/ 2172613 w 3024845"/>
                <a:gd name="connsiteY336" fmla="*/ 322105 h 1078499"/>
                <a:gd name="connsiteX337" fmla="*/ 2180720 w 3024845"/>
                <a:gd name="connsiteY337" fmla="*/ 575033 h 1078499"/>
                <a:gd name="connsiteX338" fmla="*/ 2245574 w 3024845"/>
                <a:gd name="connsiteY338" fmla="*/ 575033 h 1078499"/>
                <a:gd name="connsiteX339" fmla="*/ 2245574 w 3024845"/>
                <a:gd name="connsiteY339" fmla="*/ 650695 h 1078499"/>
                <a:gd name="connsiteX340" fmla="*/ 2253681 w 3024845"/>
                <a:gd name="connsiteY340" fmla="*/ 650695 h 1078499"/>
                <a:gd name="connsiteX341" fmla="*/ 2255708 w 3024845"/>
                <a:gd name="connsiteY341" fmla="*/ 644210 h 1078499"/>
                <a:gd name="connsiteX342" fmla="*/ 2261788 w 3024845"/>
                <a:gd name="connsiteY342" fmla="*/ 644210 h 1078499"/>
                <a:gd name="connsiteX343" fmla="*/ 2263815 w 3024845"/>
                <a:gd name="connsiteY343" fmla="*/ 652857 h 1078499"/>
                <a:gd name="connsiteX344" fmla="*/ 2275975 w 3024845"/>
                <a:gd name="connsiteY344" fmla="*/ 652857 h 1078499"/>
                <a:gd name="connsiteX345" fmla="*/ 2275975 w 3024845"/>
                <a:gd name="connsiteY345" fmla="*/ 646371 h 1078499"/>
                <a:gd name="connsiteX346" fmla="*/ 2298268 w 3024845"/>
                <a:gd name="connsiteY346" fmla="*/ 646371 h 1078499"/>
                <a:gd name="connsiteX347" fmla="*/ 2298268 w 3024845"/>
                <a:gd name="connsiteY347" fmla="*/ 652857 h 1078499"/>
                <a:gd name="connsiteX348" fmla="*/ 2318535 w 3024845"/>
                <a:gd name="connsiteY348" fmla="*/ 652857 h 1078499"/>
                <a:gd name="connsiteX349" fmla="*/ 2318535 w 3024845"/>
                <a:gd name="connsiteY349" fmla="*/ 698254 h 1078499"/>
                <a:gd name="connsiteX350" fmla="*/ 2332722 w 3024845"/>
                <a:gd name="connsiteY350" fmla="*/ 698254 h 1078499"/>
                <a:gd name="connsiteX351" fmla="*/ 2332722 w 3024845"/>
                <a:gd name="connsiteY351" fmla="*/ 685283 h 1078499"/>
                <a:gd name="connsiteX352" fmla="*/ 2348936 w 3024845"/>
                <a:gd name="connsiteY352" fmla="*/ 685283 h 1078499"/>
                <a:gd name="connsiteX353" fmla="*/ 2348936 w 3024845"/>
                <a:gd name="connsiteY353" fmla="*/ 505856 h 1078499"/>
                <a:gd name="connsiteX354" fmla="*/ 2355016 w 3024845"/>
                <a:gd name="connsiteY354" fmla="*/ 499370 h 1078499"/>
                <a:gd name="connsiteX355" fmla="*/ 2427977 w 3024845"/>
                <a:gd name="connsiteY355" fmla="*/ 499370 h 1078499"/>
                <a:gd name="connsiteX356" fmla="*/ 2427977 w 3024845"/>
                <a:gd name="connsiteY356" fmla="*/ 508018 h 1078499"/>
                <a:gd name="connsiteX357" fmla="*/ 2438110 w 3024845"/>
                <a:gd name="connsiteY357" fmla="*/ 508018 h 1078499"/>
                <a:gd name="connsiteX358" fmla="*/ 2438110 w 3024845"/>
                <a:gd name="connsiteY358" fmla="*/ 622592 h 1078499"/>
                <a:gd name="connsiteX359" fmla="*/ 2460404 w 3024845"/>
                <a:gd name="connsiteY359" fmla="*/ 622592 h 1078499"/>
                <a:gd name="connsiteX360" fmla="*/ 2460404 w 3024845"/>
                <a:gd name="connsiteY360" fmla="*/ 555577 h 1078499"/>
                <a:gd name="connsiteX361" fmla="*/ 2486751 w 3024845"/>
                <a:gd name="connsiteY361" fmla="*/ 555577 h 1078499"/>
                <a:gd name="connsiteX362" fmla="*/ 2490804 w 3024845"/>
                <a:gd name="connsiteY362" fmla="*/ 551253 h 1078499"/>
                <a:gd name="connsiteX363" fmla="*/ 2498911 w 3024845"/>
                <a:gd name="connsiteY363" fmla="*/ 551253 h 1078499"/>
                <a:gd name="connsiteX364" fmla="*/ 2502964 w 3024845"/>
                <a:gd name="connsiteY364" fmla="*/ 555577 h 1078499"/>
                <a:gd name="connsiteX365" fmla="*/ 2525258 w 3024845"/>
                <a:gd name="connsiteY365" fmla="*/ 555577 h 1078499"/>
                <a:gd name="connsiteX366" fmla="*/ 2525258 w 3024845"/>
                <a:gd name="connsiteY366" fmla="*/ 438841 h 1078499"/>
                <a:gd name="connsiteX367" fmla="*/ 2582005 w 3024845"/>
                <a:gd name="connsiteY367" fmla="*/ 428032 h 1078499"/>
                <a:gd name="connsiteX368" fmla="*/ 2582005 w 3024845"/>
                <a:gd name="connsiteY368" fmla="*/ 429113 h 1078499"/>
                <a:gd name="connsiteX369" fmla="*/ 2582005 w 3024845"/>
                <a:gd name="connsiteY369" fmla="*/ 436679 h 1078499"/>
                <a:gd name="connsiteX370" fmla="*/ 2608352 w 3024845"/>
                <a:gd name="connsiteY370" fmla="*/ 436679 h 1078499"/>
                <a:gd name="connsiteX371" fmla="*/ 2608352 w 3024845"/>
                <a:gd name="connsiteY371" fmla="*/ 691769 h 1078499"/>
                <a:gd name="connsiteX372" fmla="*/ 2630646 w 3024845"/>
                <a:gd name="connsiteY372" fmla="*/ 691769 h 1078499"/>
                <a:gd name="connsiteX373" fmla="*/ 2630646 w 3024845"/>
                <a:gd name="connsiteY373" fmla="*/ 687445 h 1078499"/>
                <a:gd name="connsiteX374" fmla="*/ 2642806 w 3024845"/>
                <a:gd name="connsiteY374" fmla="*/ 687445 h 1078499"/>
                <a:gd name="connsiteX375" fmla="*/ 2642806 w 3024845"/>
                <a:gd name="connsiteY375" fmla="*/ 691769 h 1078499"/>
                <a:gd name="connsiteX376" fmla="*/ 2667126 w 3024845"/>
                <a:gd name="connsiteY376" fmla="*/ 691769 h 1078499"/>
                <a:gd name="connsiteX377" fmla="*/ 2667126 w 3024845"/>
                <a:gd name="connsiteY377" fmla="*/ 678798 h 1078499"/>
                <a:gd name="connsiteX378" fmla="*/ 2695500 w 3024845"/>
                <a:gd name="connsiteY378" fmla="*/ 678798 h 1078499"/>
                <a:gd name="connsiteX379" fmla="*/ 2707660 w 3024845"/>
                <a:gd name="connsiteY379" fmla="*/ 674474 h 1078499"/>
                <a:gd name="connsiteX380" fmla="*/ 2727927 w 3024845"/>
                <a:gd name="connsiteY380" fmla="*/ 678798 h 1078499"/>
                <a:gd name="connsiteX381" fmla="*/ 2727927 w 3024845"/>
                <a:gd name="connsiteY381" fmla="*/ 661504 h 1078499"/>
                <a:gd name="connsiteX382" fmla="*/ 2736034 w 3024845"/>
                <a:gd name="connsiteY382" fmla="*/ 661504 h 1078499"/>
                <a:gd name="connsiteX383" fmla="*/ 2736034 w 3024845"/>
                <a:gd name="connsiteY383" fmla="*/ 648533 h 1078499"/>
                <a:gd name="connsiteX384" fmla="*/ 2792781 w 3024845"/>
                <a:gd name="connsiteY384" fmla="*/ 648533 h 1078499"/>
                <a:gd name="connsiteX385" fmla="*/ 2792781 w 3024845"/>
                <a:gd name="connsiteY385" fmla="*/ 618268 h 1078499"/>
                <a:gd name="connsiteX386" fmla="*/ 2811021 w 3024845"/>
                <a:gd name="connsiteY386" fmla="*/ 618268 h 1078499"/>
                <a:gd name="connsiteX387" fmla="*/ 2811021 w 3024845"/>
                <a:gd name="connsiteY387" fmla="*/ 611783 h 1078499"/>
                <a:gd name="connsiteX388" fmla="*/ 2823181 w 3024845"/>
                <a:gd name="connsiteY388" fmla="*/ 611783 h 1078499"/>
                <a:gd name="connsiteX389" fmla="*/ 2823181 w 3024845"/>
                <a:gd name="connsiteY389" fmla="*/ 618268 h 1078499"/>
                <a:gd name="connsiteX390" fmla="*/ 2839395 w 3024845"/>
                <a:gd name="connsiteY390" fmla="*/ 618268 h 1078499"/>
                <a:gd name="connsiteX391" fmla="*/ 2839395 w 3024845"/>
                <a:gd name="connsiteY391" fmla="*/ 667989 h 1078499"/>
                <a:gd name="connsiteX392" fmla="*/ 2871822 w 3024845"/>
                <a:gd name="connsiteY392" fmla="*/ 667989 h 1078499"/>
                <a:gd name="connsiteX393" fmla="*/ 2871822 w 3024845"/>
                <a:gd name="connsiteY393" fmla="*/ 642048 h 1078499"/>
                <a:gd name="connsiteX394" fmla="*/ 2910329 w 3024845"/>
                <a:gd name="connsiteY394" fmla="*/ 642048 h 1078499"/>
                <a:gd name="connsiteX395" fmla="*/ 2910329 w 3024845"/>
                <a:gd name="connsiteY395" fmla="*/ 611783 h 1078499"/>
                <a:gd name="connsiteX396" fmla="*/ 2958970 w 3024845"/>
                <a:gd name="connsiteY396" fmla="*/ 611783 h 1078499"/>
                <a:gd name="connsiteX397" fmla="*/ 2958970 w 3024845"/>
                <a:gd name="connsiteY397" fmla="*/ 722939 h 1078499"/>
                <a:gd name="connsiteX398" fmla="*/ 2958970 w 3024845"/>
                <a:gd name="connsiteY398" fmla="*/ 736718 h 1078499"/>
                <a:gd name="connsiteX399" fmla="*/ 3024845 w 3024845"/>
                <a:gd name="connsiteY399" fmla="*/ 736718 h 1078499"/>
                <a:gd name="connsiteX400" fmla="*/ 3024845 w 3024845"/>
                <a:gd name="connsiteY400" fmla="*/ 1078499 h 1078499"/>
                <a:gd name="connsiteX401" fmla="*/ 2054 w 3024845"/>
                <a:gd name="connsiteY401" fmla="*/ 1076166 h 1078499"/>
                <a:gd name="connsiteX402" fmla="*/ 0 w 3024845"/>
                <a:gd name="connsiteY402" fmla="*/ 642048 h 1078499"/>
                <a:gd name="connsiteX403" fmla="*/ 20267 w 3024845"/>
                <a:gd name="connsiteY403" fmla="*/ 642048 h 1078499"/>
                <a:gd name="connsiteX404" fmla="*/ 20774 w 3024845"/>
                <a:gd name="connsiteY404" fmla="*/ 640967 h 1078499"/>
                <a:gd name="connsiteX405" fmla="*/ 24320 w 3024845"/>
                <a:gd name="connsiteY405" fmla="*/ 633401 h 1078499"/>
                <a:gd name="connsiteX406" fmla="*/ 26094 w 3024845"/>
                <a:gd name="connsiteY406" fmla="*/ 633671 h 1078499"/>
                <a:gd name="connsiteX407" fmla="*/ 38507 w 3024845"/>
                <a:gd name="connsiteY407" fmla="*/ 635562 h 1078499"/>
                <a:gd name="connsiteX408" fmla="*/ 39014 w 3024845"/>
                <a:gd name="connsiteY408" fmla="*/ 636914 h 1078499"/>
                <a:gd name="connsiteX409" fmla="*/ 42560 w 3024845"/>
                <a:gd name="connsiteY409" fmla="*/ 646371 h 1078499"/>
                <a:gd name="connsiteX410" fmla="*/ 68907 w 3024845"/>
                <a:gd name="connsiteY410" fmla="*/ 648533 h 1078499"/>
                <a:gd name="connsiteX411" fmla="*/ 68907 w 3024845"/>
                <a:gd name="connsiteY411" fmla="*/ 525312 h 1078499"/>
                <a:gd name="connsiteX412" fmla="*/ 70934 w 3024845"/>
                <a:gd name="connsiteY412" fmla="*/ 525312 h 1078499"/>
                <a:gd name="connsiteX413" fmla="*/ 85121 w 3024845"/>
                <a:gd name="connsiteY413" fmla="*/ 525312 h 1078499"/>
                <a:gd name="connsiteX414" fmla="*/ 85121 w 3024845"/>
                <a:gd name="connsiteY414" fmla="*/ 389120 h 1078499"/>
                <a:gd name="connsiteX415" fmla="*/ 86894 w 3024845"/>
                <a:gd name="connsiteY415" fmla="*/ 389120 h 1078499"/>
                <a:gd name="connsiteX416" fmla="*/ 99308 w 3024845"/>
                <a:gd name="connsiteY416" fmla="*/ 389120 h 1078499"/>
                <a:gd name="connsiteX417" fmla="*/ 99308 w 3024845"/>
                <a:gd name="connsiteY417" fmla="*/ 274546 h 1078499"/>
                <a:gd name="connsiteX418" fmla="*/ 103361 w 3024845"/>
                <a:gd name="connsiteY418" fmla="*/ 246442 h 1078499"/>
                <a:gd name="connsiteX419" fmla="*/ 105388 w 3024845"/>
                <a:gd name="connsiteY419" fmla="*/ 246442 h 1078499"/>
                <a:gd name="connsiteX420" fmla="*/ 119575 w 3024845"/>
                <a:gd name="connsiteY420" fmla="*/ 246442 h 1078499"/>
                <a:gd name="connsiteX0" fmla="*/ 119575 w 3024845"/>
                <a:gd name="connsiteY0" fmla="*/ 246442 h 1078499"/>
                <a:gd name="connsiteX1" fmla="*/ 200642 w 3024845"/>
                <a:gd name="connsiteY1" fmla="*/ 244281 h 1078499"/>
                <a:gd name="connsiteX2" fmla="*/ 202669 w 3024845"/>
                <a:gd name="connsiteY2" fmla="*/ 244281 h 1078499"/>
                <a:gd name="connsiteX3" fmla="*/ 216856 w 3024845"/>
                <a:gd name="connsiteY3" fmla="*/ 244281 h 1078499"/>
                <a:gd name="connsiteX4" fmla="*/ 216856 w 3024845"/>
                <a:gd name="connsiteY4" fmla="*/ 268060 h 1078499"/>
                <a:gd name="connsiteX5" fmla="*/ 217363 w 3024845"/>
                <a:gd name="connsiteY5" fmla="*/ 268871 h 1078499"/>
                <a:gd name="connsiteX6" fmla="*/ 220909 w 3024845"/>
                <a:gd name="connsiteY6" fmla="*/ 274546 h 1078499"/>
                <a:gd name="connsiteX7" fmla="*/ 220909 w 3024845"/>
                <a:gd name="connsiteY7" fmla="*/ 389120 h 1078499"/>
                <a:gd name="connsiteX8" fmla="*/ 223189 w 3024845"/>
                <a:gd name="connsiteY8" fmla="*/ 389120 h 1078499"/>
                <a:gd name="connsiteX9" fmla="*/ 239150 w 3024845"/>
                <a:gd name="connsiteY9" fmla="*/ 389120 h 1078499"/>
                <a:gd name="connsiteX10" fmla="*/ 239150 w 3024845"/>
                <a:gd name="connsiteY10" fmla="*/ 529635 h 1078499"/>
                <a:gd name="connsiteX11" fmla="*/ 240670 w 3024845"/>
                <a:gd name="connsiteY11" fmla="*/ 529365 h 1078499"/>
                <a:gd name="connsiteX12" fmla="*/ 251310 w 3024845"/>
                <a:gd name="connsiteY12" fmla="*/ 527474 h 1078499"/>
                <a:gd name="connsiteX13" fmla="*/ 249283 w 3024845"/>
                <a:gd name="connsiteY13" fmla="*/ 616106 h 1078499"/>
                <a:gd name="connsiteX14" fmla="*/ 250803 w 3024845"/>
                <a:gd name="connsiteY14" fmla="*/ 616377 h 1078499"/>
                <a:gd name="connsiteX15" fmla="*/ 261443 w 3024845"/>
                <a:gd name="connsiteY15" fmla="*/ 618268 h 1078499"/>
                <a:gd name="connsiteX16" fmla="*/ 261696 w 3024845"/>
                <a:gd name="connsiteY16" fmla="*/ 619079 h 1078499"/>
                <a:gd name="connsiteX17" fmla="*/ 263470 w 3024845"/>
                <a:gd name="connsiteY17" fmla="*/ 624754 h 1078499"/>
                <a:gd name="connsiteX18" fmla="*/ 264230 w 3024845"/>
                <a:gd name="connsiteY18" fmla="*/ 622322 h 1078499"/>
                <a:gd name="connsiteX19" fmla="*/ 269550 w 3024845"/>
                <a:gd name="connsiteY19" fmla="*/ 605298 h 1078499"/>
                <a:gd name="connsiteX20" fmla="*/ 271323 w 3024845"/>
                <a:gd name="connsiteY20" fmla="*/ 605298 h 1078499"/>
                <a:gd name="connsiteX21" fmla="*/ 283737 w 3024845"/>
                <a:gd name="connsiteY21" fmla="*/ 605298 h 1078499"/>
                <a:gd name="connsiteX22" fmla="*/ 283737 w 3024845"/>
                <a:gd name="connsiteY22" fmla="*/ 637724 h 1078499"/>
                <a:gd name="connsiteX23" fmla="*/ 284750 w 3024845"/>
                <a:gd name="connsiteY23" fmla="*/ 638265 h 1078499"/>
                <a:gd name="connsiteX24" fmla="*/ 291844 w 3024845"/>
                <a:gd name="connsiteY24" fmla="*/ 642048 h 1078499"/>
                <a:gd name="connsiteX25" fmla="*/ 291844 w 3024845"/>
                <a:gd name="connsiteY25" fmla="*/ 643399 h 1078499"/>
                <a:gd name="connsiteX26" fmla="*/ 291844 w 3024845"/>
                <a:gd name="connsiteY26" fmla="*/ 652857 h 1078499"/>
                <a:gd name="connsiteX27" fmla="*/ 336431 w 3024845"/>
                <a:gd name="connsiteY27" fmla="*/ 652857 h 1078499"/>
                <a:gd name="connsiteX28" fmla="*/ 336431 w 3024845"/>
                <a:gd name="connsiteY28" fmla="*/ 653938 h 1078499"/>
                <a:gd name="connsiteX29" fmla="*/ 336431 w 3024845"/>
                <a:gd name="connsiteY29" fmla="*/ 661504 h 1078499"/>
                <a:gd name="connsiteX30" fmla="*/ 338457 w 3024845"/>
                <a:gd name="connsiteY30" fmla="*/ 661504 h 1078499"/>
                <a:gd name="connsiteX31" fmla="*/ 352644 w 3024845"/>
                <a:gd name="connsiteY31" fmla="*/ 661504 h 1078499"/>
                <a:gd name="connsiteX32" fmla="*/ 352644 w 3024845"/>
                <a:gd name="connsiteY32" fmla="*/ 631239 h 1078499"/>
                <a:gd name="connsiteX33" fmla="*/ 397231 w 3024845"/>
                <a:gd name="connsiteY33" fmla="*/ 631239 h 1078499"/>
                <a:gd name="connsiteX34" fmla="*/ 397231 w 3024845"/>
                <a:gd name="connsiteY34" fmla="*/ 629888 h 1078499"/>
                <a:gd name="connsiteX35" fmla="*/ 397231 w 3024845"/>
                <a:gd name="connsiteY35" fmla="*/ 620430 h 1078499"/>
                <a:gd name="connsiteX36" fmla="*/ 398245 w 3024845"/>
                <a:gd name="connsiteY36" fmla="*/ 620430 h 1078499"/>
                <a:gd name="connsiteX37" fmla="*/ 405338 w 3024845"/>
                <a:gd name="connsiteY37" fmla="*/ 620430 h 1078499"/>
                <a:gd name="connsiteX38" fmla="*/ 405338 w 3024845"/>
                <a:gd name="connsiteY38" fmla="*/ 618539 h 1078499"/>
                <a:gd name="connsiteX39" fmla="*/ 405338 w 3024845"/>
                <a:gd name="connsiteY39" fmla="*/ 605298 h 1078499"/>
                <a:gd name="connsiteX40" fmla="*/ 406098 w 3024845"/>
                <a:gd name="connsiteY40" fmla="*/ 605298 h 1078499"/>
                <a:gd name="connsiteX41" fmla="*/ 411418 w 3024845"/>
                <a:gd name="connsiteY41" fmla="*/ 605298 h 1078499"/>
                <a:gd name="connsiteX42" fmla="*/ 411418 w 3024845"/>
                <a:gd name="connsiteY42" fmla="*/ 604217 h 1078499"/>
                <a:gd name="connsiteX43" fmla="*/ 411418 w 3024845"/>
                <a:gd name="connsiteY43" fmla="*/ 596650 h 1078499"/>
                <a:gd name="connsiteX44" fmla="*/ 413445 w 3024845"/>
                <a:gd name="connsiteY44" fmla="*/ 596650 h 1078499"/>
                <a:gd name="connsiteX45" fmla="*/ 427632 w 3024845"/>
                <a:gd name="connsiteY45" fmla="*/ 596650 h 1078499"/>
                <a:gd name="connsiteX46" fmla="*/ 427632 w 3024845"/>
                <a:gd name="connsiteY46" fmla="*/ 597731 h 1078499"/>
                <a:gd name="connsiteX47" fmla="*/ 427632 w 3024845"/>
                <a:gd name="connsiteY47" fmla="*/ 605298 h 1078499"/>
                <a:gd name="connsiteX48" fmla="*/ 449925 w 3024845"/>
                <a:gd name="connsiteY48" fmla="*/ 605298 h 1078499"/>
                <a:gd name="connsiteX49" fmla="*/ 449925 w 3024845"/>
                <a:gd name="connsiteY49" fmla="*/ 603406 h 1078499"/>
                <a:gd name="connsiteX50" fmla="*/ 449925 w 3024845"/>
                <a:gd name="connsiteY50" fmla="*/ 590165 h 1078499"/>
                <a:gd name="connsiteX51" fmla="*/ 451699 w 3024845"/>
                <a:gd name="connsiteY51" fmla="*/ 590165 h 1078499"/>
                <a:gd name="connsiteX52" fmla="*/ 464112 w 3024845"/>
                <a:gd name="connsiteY52" fmla="*/ 590165 h 1078499"/>
                <a:gd name="connsiteX53" fmla="*/ 464112 w 3024845"/>
                <a:gd name="connsiteY53" fmla="*/ 613945 h 1078499"/>
                <a:gd name="connsiteX54" fmla="*/ 465126 w 3024845"/>
                <a:gd name="connsiteY54" fmla="*/ 613945 h 1078499"/>
                <a:gd name="connsiteX55" fmla="*/ 472219 w 3024845"/>
                <a:gd name="connsiteY55" fmla="*/ 613945 h 1078499"/>
                <a:gd name="connsiteX56" fmla="*/ 472219 w 3024845"/>
                <a:gd name="connsiteY56" fmla="*/ 612864 h 1078499"/>
                <a:gd name="connsiteX57" fmla="*/ 472219 w 3024845"/>
                <a:gd name="connsiteY57" fmla="*/ 605298 h 1078499"/>
                <a:gd name="connsiteX58" fmla="*/ 473992 w 3024845"/>
                <a:gd name="connsiteY58" fmla="*/ 605298 h 1078499"/>
                <a:gd name="connsiteX59" fmla="*/ 486406 w 3024845"/>
                <a:gd name="connsiteY59" fmla="*/ 605298 h 1078499"/>
                <a:gd name="connsiteX60" fmla="*/ 486406 w 3024845"/>
                <a:gd name="connsiteY60" fmla="*/ 631239 h 1078499"/>
                <a:gd name="connsiteX61" fmla="*/ 488433 w 3024845"/>
                <a:gd name="connsiteY61" fmla="*/ 631239 h 1078499"/>
                <a:gd name="connsiteX62" fmla="*/ 502619 w 3024845"/>
                <a:gd name="connsiteY62" fmla="*/ 631239 h 1078499"/>
                <a:gd name="connsiteX63" fmla="*/ 502619 w 3024845"/>
                <a:gd name="connsiteY63" fmla="*/ 632860 h 1078499"/>
                <a:gd name="connsiteX64" fmla="*/ 502619 w 3024845"/>
                <a:gd name="connsiteY64" fmla="*/ 644210 h 1078499"/>
                <a:gd name="connsiteX65" fmla="*/ 503379 w 3024845"/>
                <a:gd name="connsiteY65" fmla="*/ 644210 h 1078499"/>
                <a:gd name="connsiteX66" fmla="*/ 508700 w 3024845"/>
                <a:gd name="connsiteY66" fmla="*/ 644210 h 1078499"/>
                <a:gd name="connsiteX67" fmla="*/ 508700 w 3024845"/>
                <a:gd name="connsiteY67" fmla="*/ 643399 h 1078499"/>
                <a:gd name="connsiteX68" fmla="*/ 508700 w 3024845"/>
                <a:gd name="connsiteY68" fmla="*/ 637724 h 1078499"/>
                <a:gd name="connsiteX69" fmla="*/ 539100 w 3024845"/>
                <a:gd name="connsiteY69" fmla="*/ 637724 h 1078499"/>
                <a:gd name="connsiteX70" fmla="*/ 539100 w 3024845"/>
                <a:gd name="connsiteY70" fmla="*/ 661504 h 1078499"/>
                <a:gd name="connsiteX71" fmla="*/ 540113 w 3024845"/>
                <a:gd name="connsiteY71" fmla="*/ 661504 h 1078499"/>
                <a:gd name="connsiteX72" fmla="*/ 547207 w 3024845"/>
                <a:gd name="connsiteY72" fmla="*/ 661504 h 1078499"/>
                <a:gd name="connsiteX73" fmla="*/ 547207 w 3024845"/>
                <a:gd name="connsiteY73" fmla="*/ 662585 h 1078499"/>
                <a:gd name="connsiteX74" fmla="*/ 547207 w 3024845"/>
                <a:gd name="connsiteY74" fmla="*/ 670151 h 1078499"/>
                <a:gd name="connsiteX75" fmla="*/ 547967 w 3024845"/>
                <a:gd name="connsiteY75" fmla="*/ 670151 h 1078499"/>
                <a:gd name="connsiteX76" fmla="*/ 553287 w 3024845"/>
                <a:gd name="connsiteY76" fmla="*/ 670151 h 1078499"/>
                <a:gd name="connsiteX77" fmla="*/ 553287 w 3024845"/>
                <a:gd name="connsiteY77" fmla="*/ 667989 h 1078499"/>
                <a:gd name="connsiteX78" fmla="*/ 553287 w 3024845"/>
                <a:gd name="connsiteY78" fmla="*/ 652857 h 1078499"/>
                <a:gd name="connsiteX79" fmla="*/ 554300 w 3024845"/>
                <a:gd name="connsiteY79" fmla="*/ 652857 h 1078499"/>
                <a:gd name="connsiteX80" fmla="*/ 561394 w 3024845"/>
                <a:gd name="connsiteY80" fmla="*/ 652857 h 1078499"/>
                <a:gd name="connsiteX81" fmla="*/ 561394 w 3024845"/>
                <a:gd name="connsiteY81" fmla="*/ 653938 h 1078499"/>
                <a:gd name="connsiteX82" fmla="*/ 561394 w 3024845"/>
                <a:gd name="connsiteY82" fmla="*/ 661504 h 1078499"/>
                <a:gd name="connsiteX83" fmla="*/ 566714 w 3024845"/>
                <a:gd name="connsiteY83" fmla="*/ 659511 h 1078499"/>
                <a:gd name="connsiteX84" fmla="*/ 567474 w 3024845"/>
                <a:gd name="connsiteY84" fmla="*/ 658531 h 1078499"/>
                <a:gd name="connsiteX85" fmla="*/ 567474 w 3024845"/>
                <a:gd name="connsiteY85" fmla="*/ 652857 h 1078499"/>
                <a:gd name="connsiteX86" fmla="*/ 605981 w 3024845"/>
                <a:gd name="connsiteY86" fmla="*/ 652857 h 1078499"/>
                <a:gd name="connsiteX87" fmla="*/ 605981 w 3024845"/>
                <a:gd name="connsiteY87" fmla="*/ 676636 h 1078499"/>
                <a:gd name="connsiteX88" fmla="*/ 608007 w 3024845"/>
                <a:gd name="connsiteY88" fmla="*/ 676636 h 1078499"/>
                <a:gd name="connsiteX89" fmla="*/ 622194 w 3024845"/>
                <a:gd name="connsiteY89" fmla="*/ 676636 h 1078499"/>
                <a:gd name="connsiteX90" fmla="*/ 622194 w 3024845"/>
                <a:gd name="connsiteY90" fmla="*/ 677717 h 1078499"/>
                <a:gd name="connsiteX91" fmla="*/ 622194 w 3024845"/>
                <a:gd name="connsiteY91" fmla="*/ 685283 h 1078499"/>
                <a:gd name="connsiteX92" fmla="*/ 623968 w 3024845"/>
                <a:gd name="connsiteY92" fmla="*/ 685283 h 1078499"/>
                <a:gd name="connsiteX93" fmla="*/ 636381 w 3024845"/>
                <a:gd name="connsiteY93" fmla="*/ 685283 h 1078499"/>
                <a:gd name="connsiteX94" fmla="*/ 636381 w 3024845"/>
                <a:gd name="connsiteY94" fmla="*/ 661504 h 1078499"/>
                <a:gd name="connsiteX95" fmla="*/ 637394 w 3024845"/>
                <a:gd name="connsiteY95" fmla="*/ 661504 h 1078499"/>
                <a:gd name="connsiteX96" fmla="*/ 644488 w 3024845"/>
                <a:gd name="connsiteY96" fmla="*/ 661504 h 1078499"/>
                <a:gd name="connsiteX97" fmla="*/ 644488 w 3024845"/>
                <a:gd name="connsiteY97" fmla="*/ 629077 h 1078499"/>
                <a:gd name="connsiteX98" fmla="*/ 645501 w 3024845"/>
                <a:gd name="connsiteY98" fmla="*/ 629077 h 1078499"/>
                <a:gd name="connsiteX99" fmla="*/ 652595 w 3024845"/>
                <a:gd name="connsiteY99" fmla="*/ 629077 h 1078499"/>
                <a:gd name="connsiteX100" fmla="*/ 652595 w 3024845"/>
                <a:gd name="connsiteY100" fmla="*/ 627186 h 1078499"/>
                <a:gd name="connsiteX101" fmla="*/ 652595 w 3024845"/>
                <a:gd name="connsiteY101" fmla="*/ 613945 h 1078499"/>
                <a:gd name="connsiteX102" fmla="*/ 651328 w 3024845"/>
                <a:gd name="connsiteY102" fmla="*/ 612323 h 1078499"/>
                <a:gd name="connsiteX103" fmla="*/ 656648 w 3024845"/>
                <a:gd name="connsiteY103" fmla="*/ 600974 h 1078499"/>
                <a:gd name="connsiteX104" fmla="*/ 664755 w 3024845"/>
                <a:gd name="connsiteY104" fmla="*/ 629077 h 1078499"/>
                <a:gd name="connsiteX105" fmla="*/ 665515 w 3024845"/>
                <a:gd name="connsiteY105" fmla="*/ 629077 h 1078499"/>
                <a:gd name="connsiteX106" fmla="*/ 670835 w 3024845"/>
                <a:gd name="connsiteY106" fmla="*/ 629077 h 1078499"/>
                <a:gd name="connsiteX107" fmla="*/ 670835 w 3024845"/>
                <a:gd name="connsiteY107" fmla="*/ 523150 h 1078499"/>
                <a:gd name="connsiteX108" fmla="*/ 672355 w 3024845"/>
                <a:gd name="connsiteY108" fmla="*/ 523150 h 1078499"/>
                <a:gd name="connsiteX109" fmla="*/ 682995 w 3024845"/>
                <a:gd name="connsiteY109" fmla="*/ 523150 h 1078499"/>
                <a:gd name="connsiteX110" fmla="*/ 682995 w 3024845"/>
                <a:gd name="connsiteY110" fmla="*/ 475591 h 1078499"/>
                <a:gd name="connsiteX111" fmla="*/ 709342 w 3024845"/>
                <a:gd name="connsiteY111" fmla="*/ 475591 h 1078499"/>
                <a:gd name="connsiteX112" fmla="*/ 709342 w 3024845"/>
                <a:gd name="connsiteY112" fmla="*/ 453973 h 1078499"/>
                <a:gd name="connsiteX113" fmla="*/ 743796 w 3024845"/>
                <a:gd name="connsiteY113" fmla="*/ 453973 h 1078499"/>
                <a:gd name="connsiteX114" fmla="*/ 743796 w 3024845"/>
                <a:gd name="connsiteY114" fmla="*/ 456405 h 1078499"/>
                <a:gd name="connsiteX115" fmla="*/ 743796 w 3024845"/>
                <a:gd name="connsiteY115" fmla="*/ 473429 h 1078499"/>
                <a:gd name="connsiteX116" fmla="*/ 746076 w 3024845"/>
                <a:gd name="connsiteY116" fmla="*/ 473429 h 1078499"/>
                <a:gd name="connsiteX117" fmla="*/ 762036 w 3024845"/>
                <a:gd name="connsiteY117" fmla="*/ 473429 h 1078499"/>
                <a:gd name="connsiteX118" fmla="*/ 762036 w 3024845"/>
                <a:gd name="connsiteY118" fmla="*/ 520988 h 1078499"/>
                <a:gd name="connsiteX119" fmla="*/ 763049 w 3024845"/>
                <a:gd name="connsiteY119" fmla="*/ 520988 h 1078499"/>
                <a:gd name="connsiteX120" fmla="*/ 770143 w 3024845"/>
                <a:gd name="connsiteY120" fmla="*/ 520988 h 1078499"/>
                <a:gd name="connsiteX121" fmla="*/ 784330 w 3024845"/>
                <a:gd name="connsiteY121" fmla="*/ 525312 h 1078499"/>
                <a:gd name="connsiteX122" fmla="*/ 784330 w 3024845"/>
                <a:gd name="connsiteY122" fmla="*/ 564224 h 1078499"/>
                <a:gd name="connsiteX123" fmla="*/ 785343 w 3024845"/>
                <a:gd name="connsiteY123" fmla="*/ 564224 h 1078499"/>
                <a:gd name="connsiteX124" fmla="*/ 792436 w 3024845"/>
                <a:gd name="connsiteY124" fmla="*/ 564224 h 1078499"/>
                <a:gd name="connsiteX125" fmla="*/ 792436 w 3024845"/>
                <a:gd name="connsiteY125" fmla="*/ 565845 h 1078499"/>
                <a:gd name="connsiteX126" fmla="*/ 792436 w 3024845"/>
                <a:gd name="connsiteY126" fmla="*/ 577194 h 1078499"/>
                <a:gd name="connsiteX127" fmla="*/ 794463 w 3024845"/>
                <a:gd name="connsiteY127" fmla="*/ 577194 h 1078499"/>
                <a:gd name="connsiteX128" fmla="*/ 808650 w 3024845"/>
                <a:gd name="connsiteY128" fmla="*/ 577194 h 1078499"/>
                <a:gd name="connsiteX129" fmla="*/ 814730 w 3024845"/>
                <a:gd name="connsiteY129" fmla="*/ 583680 h 1078499"/>
                <a:gd name="connsiteX130" fmla="*/ 814730 w 3024845"/>
                <a:gd name="connsiteY130" fmla="*/ 605298 h 1078499"/>
                <a:gd name="connsiteX131" fmla="*/ 817010 w 3024845"/>
                <a:gd name="connsiteY131" fmla="*/ 605298 h 1078499"/>
                <a:gd name="connsiteX132" fmla="*/ 832970 w 3024845"/>
                <a:gd name="connsiteY132" fmla="*/ 605298 h 1078499"/>
                <a:gd name="connsiteX133" fmla="*/ 832970 w 3024845"/>
                <a:gd name="connsiteY133" fmla="*/ 606378 h 1078499"/>
                <a:gd name="connsiteX134" fmla="*/ 832970 w 3024845"/>
                <a:gd name="connsiteY134" fmla="*/ 613945 h 1078499"/>
                <a:gd name="connsiteX135" fmla="*/ 834237 w 3024845"/>
                <a:gd name="connsiteY135" fmla="*/ 613945 h 1078499"/>
                <a:gd name="connsiteX136" fmla="*/ 843104 w 3024845"/>
                <a:gd name="connsiteY136" fmla="*/ 613945 h 1078499"/>
                <a:gd name="connsiteX137" fmla="*/ 843104 w 3024845"/>
                <a:gd name="connsiteY137" fmla="*/ 616106 h 1078499"/>
                <a:gd name="connsiteX138" fmla="*/ 843104 w 3024845"/>
                <a:gd name="connsiteY138" fmla="*/ 631239 h 1078499"/>
                <a:gd name="connsiteX139" fmla="*/ 847157 w 3024845"/>
                <a:gd name="connsiteY139" fmla="*/ 629347 h 1078499"/>
                <a:gd name="connsiteX140" fmla="*/ 847157 w 3024845"/>
                <a:gd name="connsiteY140" fmla="*/ 616106 h 1078499"/>
                <a:gd name="connsiteX141" fmla="*/ 848170 w 3024845"/>
                <a:gd name="connsiteY141" fmla="*/ 616106 h 1078499"/>
                <a:gd name="connsiteX142" fmla="*/ 855264 w 3024845"/>
                <a:gd name="connsiteY142" fmla="*/ 616106 h 1078499"/>
                <a:gd name="connsiteX143" fmla="*/ 855264 w 3024845"/>
                <a:gd name="connsiteY143" fmla="*/ 617728 h 1078499"/>
                <a:gd name="connsiteX144" fmla="*/ 855264 w 3024845"/>
                <a:gd name="connsiteY144" fmla="*/ 629077 h 1078499"/>
                <a:gd name="connsiteX145" fmla="*/ 856024 w 3024845"/>
                <a:gd name="connsiteY145" fmla="*/ 629077 h 1078499"/>
                <a:gd name="connsiteX146" fmla="*/ 861344 w 3024845"/>
                <a:gd name="connsiteY146" fmla="*/ 629077 h 1078499"/>
                <a:gd name="connsiteX147" fmla="*/ 909984 w 3024845"/>
                <a:gd name="connsiteY147" fmla="*/ 624754 h 1078499"/>
                <a:gd name="connsiteX148" fmla="*/ 909984 w 3024845"/>
                <a:gd name="connsiteY148" fmla="*/ 626105 h 1078499"/>
                <a:gd name="connsiteX149" fmla="*/ 909984 w 3024845"/>
                <a:gd name="connsiteY149" fmla="*/ 635562 h 1078499"/>
                <a:gd name="connsiteX150" fmla="*/ 910744 w 3024845"/>
                <a:gd name="connsiteY150" fmla="*/ 635562 h 1078499"/>
                <a:gd name="connsiteX151" fmla="*/ 916065 w 3024845"/>
                <a:gd name="connsiteY151" fmla="*/ 635562 h 1078499"/>
                <a:gd name="connsiteX152" fmla="*/ 916065 w 3024845"/>
                <a:gd name="connsiteY152" fmla="*/ 637724 h 1078499"/>
                <a:gd name="connsiteX153" fmla="*/ 916065 w 3024845"/>
                <a:gd name="connsiteY153" fmla="*/ 652857 h 1078499"/>
                <a:gd name="connsiteX154" fmla="*/ 918091 w 3024845"/>
                <a:gd name="connsiteY154" fmla="*/ 651506 h 1078499"/>
                <a:gd name="connsiteX155" fmla="*/ 932278 w 3024845"/>
                <a:gd name="connsiteY155" fmla="*/ 642048 h 1078499"/>
                <a:gd name="connsiteX156" fmla="*/ 938358 w 3024845"/>
                <a:gd name="connsiteY156" fmla="*/ 600974 h 1078499"/>
                <a:gd name="connsiteX157" fmla="*/ 939118 w 3024845"/>
                <a:gd name="connsiteY157" fmla="*/ 600704 h 1078499"/>
                <a:gd name="connsiteX158" fmla="*/ 944438 w 3024845"/>
                <a:gd name="connsiteY158" fmla="*/ 598812 h 1078499"/>
                <a:gd name="connsiteX159" fmla="*/ 946465 w 3024845"/>
                <a:gd name="connsiteY159" fmla="*/ 529635 h 1078499"/>
                <a:gd name="connsiteX160" fmla="*/ 948492 w 3024845"/>
                <a:gd name="connsiteY160" fmla="*/ 598812 h 1078499"/>
                <a:gd name="connsiteX161" fmla="*/ 949252 w 3024845"/>
                <a:gd name="connsiteY161" fmla="*/ 599082 h 1078499"/>
                <a:gd name="connsiteX162" fmla="*/ 954572 w 3024845"/>
                <a:gd name="connsiteY162" fmla="*/ 600974 h 1078499"/>
                <a:gd name="connsiteX163" fmla="*/ 954572 w 3024845"/>
                <a:gd name="connsiteY163" fmla="*/ 514503 h 1078499"/>
                <a:gd name="connsiteX164" fmla="*/ 958625 w 3024845"/>
                <a:gd name="connsiteY164" fmla="*/ 482076 h 1078499"/>
                <a:gd name="connsiteX165" fmla="*/ 997132 w 3024845"/>
                <a:gd name="connsiteY165" fmla="*/ 482076 h 1078499"/>
                <a:gd name="connsiteX166" fmla="*/ 997132 w 3024845"/>
                <a:gd name="connsiteY166" fmla="*/ 514503 h 1078499"/>
                <a:gd name="connsiteX167" fmla="*/ 997892 w 3024845"/>
                <a:gd name="connsiteY167" fmla="*/ 514503 h 1078499"/>
                <a:gd name="connsiteX168" fmla="*/ 1003212 w 3024845"/>
                <a:gd name="connsiteY168" fmla="*/ 514503 h 1078499"/>
                <a:gd name="connsiteX169" fmla="*/ 1003212 w 3024845"/>
                <a:gd name="connsiteY169" fmla="*/ 432355 h 1078499"/>
                <a:gd name="connsiteX170" fmla="*/ 1004986 w 3024845"/>
                <a:gd name="connsiteY170" fmla="*/ 432355 h 1078499"/>
                <a:gd name="connsiteX171" fmla="*/ 1017399 w 3024845"/>
                <a:gd name="connsiteY171" fmla="*/ 432355 h 1078499"/>
                <a:gd name="connsiteX172" fmla="*/ 1017399 w 3024845"/>
                <a:gd name="connsiteY172" fmla="*/ 430464 h 1078499"/>
                <a:gd name="connsiteX173" fmla="*/ 1017399 w 3024845"/>
                <a:gd name="connsiteY173" fmla="*/ 417223 h 1078499"/>
                <a:gd name="connsiteX174" fmla="*/ 1039693 w 3024845"/>
                <a:gd name="connsiteY174" fmla="*/ 417223 h 1078499"/>
                <a:gd name="connsiteX175" fmla="*/ 1039693 w 3024845"/>
                <a:gd name="connsiteY175" fmla="*/ 416142 h 1078499"/>
                <a:gd name="connsiteX176" fmla="*/ 1039693 w 3024845"/>
                <a:gd name="connsiteY176" fmla="*/ 408576 h 1078499"/>
                <a:gd name="connsiteX177" fmla="*/ 1041466 w 3024845"/>
                <a:gd name="connsiteY177" fmla="*/ 408576 h 1078499"/>
                <a:gd name="connsiteX178" fmla="*/ 1053880 w 3024845"/>
                <a:gd name="connsiteY178" fmla="*/ 408576 h 1078499"/>
                <a:gd name="connsiteX179" fmla="*/ 1053880 w 3024845"/>
                <a:gd name="connsiteY179" fmla="*/ 409657 h 1078499"/>
                <a:gd name="connsiteX180" fmla="*/ 1053880 w 3024845"/>
                <a:gd name="connsiteY180" fmla="*/ 417223 h 1078499"/>
                <a:gd name="connsiteX181" fmla="*/ 1054640 w 3024845"/>
                <a:gd name="connsiteY181" fmla="*/ 417223 h 1078499"/>
                <a:gd name="connsiteX182" fmla="*/ 1059960 w 3024845"/>
                <a:gd name="connsiteY182" fmla="*/ 417223 h 1078499"/>
                <a:gd name="connsiteX183" fmla="*/ 1070093 w 3024845"/>
                <a:gd name="connsiteY183" fmla="*/ 412899 h 1078499"/>
                <a:gd name="connsiteX184" fmla="*/ 1074146 w 3024845"/>
                <a:gd name="connsiteY184" fmla="*/ 416142 h 1078499"/>
                <a:gd name="connsiteX185" fmla="*/ 1074146 w 3024845"/>
                <a:gd name="connsiteY185" fmla="*/ 408576 h 1078499"/>
                <a:gd name="connsiteX186" fmla="*/ 1076426 w 3024845"/>
                <a:gd name="connsiteY186" fmla="*/ 408576 h 1078499"/>
                <a:gd name="connsiteX187" fmla="*/ 1092387 w 3024845"/>
                <a:gd name="connsiteY187" fmla="*/ 408576 h 1078499"/>
                <a:gd name="connsiteX188" fmla="*/ 1092387 w 3024845"/>
                <a:gd name="connsiteY188" fmla="*/ 409657 h 1078499"/>
                <a:gd name="connsiteX189" fmla="*/ 1092387 w 3024845"/>
                <a:gd name="connsiteY189" fmla="*/ 417223 h 1078499"/>
                <a:gd name="connsiteX190" fmla="*/ 1122787 w 3024845"/>
                <a:gd name="connsiteY190" fmla="*/ 417223 h 1078499"/>
                <a:gd name="connsiteX191" fmla="*/ 1122787 w 3024845"/>
                <a:gd name="connsiteY191" fmla="*/ 418844 h 1078499"/>
                <a:gd name="connsiteX192" fmla="*/ 1122787 w 3024845"/>
                <a:gd name="connsiteY192" fmla="*/ 430194 h 1078499"/>
                <a:gd name="connsiteX193" fmla="*/ 1149134 w 3024845"/>
                <a:gd name="connsiteY193" fmla="*/ 430194 h 1078499"/>
                <a:gd name="connsiteX194" fmla="*/ 1149134 w 3024845"/>
                <a:gd name="connsiteY194" fmla="*/ 460458 h 1078499"/>
                <a:gd name="connsiteX195" fmla="*/ 1149894 w 3024845"/>
                <a:gd name="connsiteY195" fmla="*/ 460458 h 1078499"/>
                <a:gd name="connsiteX196" fmla="*/ 1155214 w 3024845"/>
                <a:gd name="connsiteY196" fmla="*/ 460458 h 1078499"/>
                <a:gd name="connsiteX197" fmla="*/ 1155214 w 3024845"/>
                <a:gd name="connsiteY197" fmla="*/ 461539 h 1078499"/>
                <a:gd name="connsiteX198" fmla="*/ 1155214 w 3024845"/>
                <a:gd name="connsiteY198" fmla="*/ 469106 h 1078499"/>
                <a:gd name="connsiteX199" fmla="*/ 1159268 w 3024845"/>
                <a:gd name="connsiteY199" fmla="*/ 499370 h 1078499"/>
                <a:gd name="connsiteX200" fmla="*/ 1160028 w 3024845"/>
                <a:gd name="connsiteY200" fmla="*/ 499370 h 1078499"/>
                <a:gd name="connsiteX201" fmla="*/ 1165348 w 3024845"/>
                <a:gd name="connsiteY201" fmla="*/ 499370 h 1078499"/>
                <a:gd name="connsiteX202" fmla="*/ 1165348 w 3024845"/>
                <a:gd name="connsiteY202" fmla="*/ 500181 h 1078499"/>
                <a:gd name="connsiteX203" fmla="*/ 1165348 w 3024845"/>
                <a:gd name="connsiteY203" fmla="*/ 505856 h 1078499"/>
                <a:gd name="connsiteX204" fmla="*/ 1166361 w 3024845"/>
                <a:gd name="connsiteY204" fmla="*/ 505856 h 1078499"/>
                <a:gd name="connsiteX205" fmla="*/ 1173454 w 3024845"/>
                <a:gd name="connsiteY205" fmla="*/ 505856 h 1078499"/>
                <a:gd name="connsiteX206" fmla="*/ 1173454 w 3024845"/>
                <a:gd name="connsiteY206" fmla="*/ 536121 h 1078499"/>
                <a:gd name="connsiteX207" fmla="*/ 1175481 w 3024845"/>
                <a:gd name="connsiteY207" fmla="*/ 536121 h 1078499"/>
                <a:gd name="connsiteX208" fmla="*/ 1189668 w 3024845"/>
                <a:gd name="connsiteY208" fmla="*/ 536121 h 1078499"/>
                <a:gd name="connsiteX209" fmla="*/ 1189668 w 3024845"/>
                <a:gd name="connsiteY209" fmla="*/ 559900 h 1078499"/>
                <a:gd name="connsiteX210" fmla="*/ 1191695 w 3024845"/>
                <a:gd name="connsiteY210" fmla="*/ 561521 h 1078499"/>
                <a:gd name="connsiteX211" fmla="*/ 1191695 w 3024845"/>
                <a:gd name="connsiteY211" fmla="*/ 572871 h 1078499"/>
                <a:gd name="connsiteX212" fmla="*/ 1192455 w 3024845"/>
                <a:gd name="connsiteY212" fmla="*/ 572871 h 1078499"/>
                <a:gd name="connsiteX213" fmla="*/ 1197775 w 3024845"/>
                <a:gd name="connsiteY213" fmla="*/ 572871 h 1078499"/>
                <a:gd name="connsiteX214" fmla="*/ 1197775 w 3024845"/>
                <a:gd name="connsiteY214" fmla="*/ 596650 h 1078499"/>
                <a:gd name="connsiteX215" fmla="*/ 1199041 w 3024845"/>
                <a:gd name="connsiteY215" fmla="*/ 596650 h 1078499"/>
                <a:gd name="connsiteX216" fmla="*/ 1207908 w 3024845"/>
                <a:gd name="connsiteY216" fmla="*/ 596650 h 1078499"/>
                <a:gd name="connsiteX217" fmla="*/ 1209935 w 3024845"/>
                <a:gd name="connsiteY217" fmla="*/ 600704 h 1078499"/>
                <a:gd name="connsiteX218" fmla="*/ 1209935 w 3024845"/>
                <a:gd name="connsiteY218" fmla="*/ 613945 h 1078499"/>
                <a:gd name="connsiteX219" fmla="*/ 1211455 w 3024845"/>
                <a:gd name="connsiteY219" fmla="*/ 612053 h 1078499"/>
                <a:gd name="connsiteX220" fmla="*/ 1222095 w 3024845"/>
                <a:gd name="connsiteY220" fmla="*/ 598812 h 1078499"/>
                <a:gd name="connsiteX221" fmla="*/ 1250469 w 3024845"/>
                <a:gd name="connsiteY221" fmla="*/ 598812 h 1078499"/>
                <a:gd name="connsiteX222" fmla="*/ 1250469 w 3024845"/>
                <a:gd name="connsiteY222" fmla="*/ 685283 h 1078499"/>
                <a:gd name="connsiteX223" fmla="*/ 1251229 w 3024845"/>
                <a:gd name="connsiteY223" fmla="*/ 685283 h 1078499"/>
                <a:gd name="connsiteX224" fmla="*/ 1256549 w 3024845"/>
                <a:gd name="connsiteY224" fmla="*/ 685283 h 1078499"/>
                <a:gd name="connsiteX225" fmla="*/ 1257309 w 3024845"/>
                <a:gd name="connsiteY225" fmla="*/ 683932 h 1078499"/>
                <a:gd name="connsiteX226" fmla="*/ 1262629 w 3024845"/>
                <a:gd name="connsiteY226" fmla="*/ 674474 h 1078499"/>
                <a:gd name="connsiteX227" fmla="*/ 1262629 w 3024845"/>
                <a:gd name="connsiteY227" fmla="*/ 676366 h 1078499"/>
                <a:gd name="connsiteX228" fmla="*/ 1262629 w 3024845"/>
                <a:gd name="connsiteY228" fmla="*/ 689607 h 1078499"/>
                <a:gd name="connsiteX229" fmla="*/ 1266682 w 3024845"/>
                <a:gd name="connsiteY229" fmla="*/ 644210 h 1078499"/>
                <a:gd name="connsiteX230" fmla="*/ 1267442 w 3024845"/>
                <a:gd name="connsiteY230" fmla="*/ 644210 h 1078499"/>
                <a:gd name="connsiteX231" fmla="*/ 1272762 w 3024845"/>
                <a:gd name="connsiteY231" fmla="*/ 644210 h 1078499"/>
                <a:gd name="connsiteX232" fmla="*/ 1272762 w 3024845"/>
                <a:gd name="connsiteY232" fmla="*/ 579356 h 1078499"/>
                <a:gd name="connsiteX233" fmla="*/ 1273776 w 3024845"/>
                <a:gd name="connsiteY233" fmla="*/ 579356 h 1078499"/>
                <a:gd name="connsiteX234" fmla="*/ 1280869 w 3024845"/>
                <a:gd name="connsiteY234" fmla="*/ 579356 h 1078499"/>
                <a:gd name="connsiteX235" fmla="*/ 1293029 w 3024845"/>
                <a:gd name="connsiteY235" fmla="*/ 536121 h 1078499"/>
                <a:gd name="connsiteX236" fmla="*/ 1294296 w 3024845"/>
                <a:gd name="connsiteY236" fmla="*/ 536121 h 1078499"/>
                <a:gd name="connsiteX237" fmla="*/ 1303163 w 3024845"/>
                <a:gd name="connsiteY237" fmla="*/ 536121 h 1078499"/>
                <a:gd name="connsiteX238" fmla="*/ 1313296 w 3024845"/>
                <a:gd name="connsiteY238" fmla="*/ 579356 h 1078499"/>
                <a:gd name="connsiteX239" fmla="*/ 1314309 w 3024845"/>
                <a:gd name="connsiteY239" fmla="*/ 579356 h 1078499"/>
                <a:gd name="connsiteX240" fmla="*/ 1321403 w 3024845"/>
                <a:gd name="connsiteY240" fmla="*/ 579356 h 1078499"/>
                <a:gd name="connsiteX241" fmla="*/ 1321403 w 3024845"/>
                <a:gd name="connsiteY241" fmla="*/ 618268 h 1078499"/>
                <a:gd name="connsiteX242" fmla="*/ 1323176 w 3024845"/>
                <a:gd name="connsiteY242" fmla="*/ 618268 h 1078499"/>
                <a:gd name="connsiteX243" fmla="*/ 1335590 w 3024845"/>
                <a:gd name="connsiteY243" fmla="*/ 618268 h 1078499"/>
                <a:gd name="connsiteX244" fmla="*/ 1335590 w 3024845"/>
                <a:gd name="connsiteY244" fmla="*/ 620430 h 1078499"/>
                <a:gd name="connsiteX245" fmla="*/ 1335590 w 3024845"/>
                <a:gd name="connsiteY245" fmla="*/ 635562 h 1078499"/>
                <a:gd name="connsiteX246" fmla="*/ 1339643 w 3024845"/>
                <a:gd name="connsiteY246" fmla="*/ 633401 h 1078499"/>
                <a:gd name="connsiteX247" fmla="*/ 1339643 w 3024845"/>
                <a:gd name="connsiteY247" fmla="*/ 618268 h 1078499"/>
                <a:gd name="connsiteX248" fmla="*/ 1341163 w 3024845"/>
                <a:gd name="connsiteY248" fmla="*/ 618268 h 1078499"/>
                <a:gd name="connsiteX249" fmla="*/ 1351803 w 3024845"/>
                <a:gd name="connsiteY249" fmla="*/ 618268 h 1078499"/>
                <a:gd name="connsiteX250" fmla="*/ 1351803 w 3024845"/>
                <a:gd name="connsiteY250" fmla="*/ 619889 h 1078499"/>
                <a:gd name="connsiteX251" fmla="*/ 1351803 w 3024845"/>
                <a:gd name="connsiteY251" fmla="*/ 631239 h 1078499"/>
                <a:gd name="connsiteX252" fmla="*/ 1382204 w 3024845"/>
                <a:gd name="connsiteY252" fmla="*/ 631239 h 1078499"/>
                <a:gd name="connsiteX253" fmla="*/ 1382204 w 3024845"/>
                <a:gd name="connsiteY253" fmla="*/ 594489 h 1078499"/>
                <a:gd name="connsiteX254" fmla="*/ 1383470 w 3024845"/>
                <a:gd name="connsiteY254" fmla="*/ 594489 h 1078499"/>
                <a:gd name="connsiteX255" fmla="*/ 1392337 w 3024845"/>
                <a:gd name="connsiteY255" fmla="*/ 594489 h 1078499"/>
                <a:gd name="connsiteX256" fmla="*/ 1392337 w 3024845"/>
                <a:gd name="connsiteY256" fmla="*/ 616106 h 1078499"/>
                <a:gd name="connsiteX257" fmla="*/ 1394364 w 3024845"/>
                <a:gd name="connsiteY257" fmla="*/ 583680 h 1078499"/>
                <a:gd name="connsiteX258" fmla="*/ 1416657 w 3024845"/>
                <a:gd name="connsiteY258" fmla="*/ 583680 h 1078499"/>
                <a:gd name="connsiteX259" fmla="*/ 1416657 w 3024845"/>
                <a:gd name="connsiteY259" fmla="*/ 582058 h 1078499"/>
                <a:gd name="connsiteX260" fmla="*/ 1416657 w 3024845"/>
                <a:gd name="connsiteY260" fmla="*/ 570709 h 1078499"/>
                <a:gd name="connsiteX261" fmla="*/ 1417417 w 3024845"/>
                <a:gd name="connsiteY261" fmla="*/ 570709 h 1078499"/>
                <a:gd name="connsiteX262" fmla="*/ 1422737 w 3024845"/>
                <a:gd name="connsiteY262" fmla="*/ 570709 h 1078499"/>
                <a:gd name="connsiteX263" fmla="*/ 1422737 w 3024845"/>
                <a:gd name="connsiteY263" fmla="*/ 568818 h 1078499"/>
                <a:gd name="connsiteX264" fmla="*/ 1422737 w 3024845"/>
                <a:gd name="connsiteY264" fmla="*/ 555577 h 1078499"/>
                <a:gd name="connsiteX265" fmla="*/ 1426791 w 3024845"/>
                <a:gd name="connsiteY265" fmla="*/ 562062 h 1078499"/>
                <a:gd name="connsiteX266" fmla="*/ 1429071 w 3024845"/>
                <a:gd name="connsiteY266" fmla="*/ 562062 h 1078499"/>
                <a:gd name="connsiteX267" fmla="*/ 1445031 w 3024845"/>
                <a:gd name="connsiteY267" fmla="*/ 562062 h 1078499"/>
                <a:gd name="connsiteX268" fmla="*/ 1445031 w 3024845"/>
                <a:gd name="connsiteY268" fmla="*/ 561251 h 1078499"/>
                <a:gd name="connsiteX269" fmla="*/ 1445031 w 3024845"/>
                <a:gd name="connsiteY269" fmla="*/ 555577 h 1078499"/>
                <a:gd name="connsiteX270" fmla="*/ 1445791 w 3024845"/>
                <a:gd name="connsiteY270" fmla="*/ 555577 h 1078499"/>
                <a:gd name="connsiteX271" fmla="*/ 1451111 w 3024845"/>
                <a:gd name="connsiteY271" fmla="*/ 555577 h 1078499"/>
                <a:gd name="connsiteX272" fmla="*/ 1451111 w 3024845"/>
                <a:gd name="connsiteY272" fmla="*/ 556928 h 1078499"/>
                <a:gd name="connsiteX273" fmla="*/ 1451111 w 3024845"/>
                <a:gd name="connsiteY273" fmla="*/ 566386 h 1078499"/>
                <a:gd name="connsiteX274" fmla="*/ 1489618 w 3024845"/>
                <a:gd name="connsiteY274" fmla="*/ 566386 h 1078499"/>
                <a:gd name="connsiteX275" fmla="*/ 1489618 w 3024845"/>
                <a:gd name="connsiteY275" fmla="*/ 704739 h 1078499"/>
                <a:gd name="connsiteX276" fmla="*/ 1491138 w 3024845"/>
                <a:gd name="connsiteY276" fmla="*/ 704739 h 1078499"/>
                <a:gd name="connsiteX277" fmla="*/ 1501778 w 3024845"/>
                <a:gd name="connsiteY277" fmla="*/ 704739 h 1078499"/>
                <a:gd name="connsiteX278" fmla="*/ 1501778 w 3024845"/>
                <a:gd name="connsiteY278" fmla="*/ 691769 h 1078499"/>
                <a:gd name="connsiteX279" fmla="*/ 1505832 w 3024845"/>
                <a:gd name="connsiteY279" fmla="*/ 691769 h 1078499"/>
                <a:gd name="connsiteX280" fmla="*/ 1505832 w 3024845"/>
                <a:gd name="connsiteY280" fmla="*/ 704739 h 1078499"/>
                <a:gd name="connsiteX281" fmla="*/ 1536232 w 3024845"/>
                <a:gd name="connsiteY281" fmla="*/ 704739 h 1078499"/>
                <a:gd name="connsiteX282" fmla="*/ 1536232 w 3024845"/>
                <a:gd name="connsiteY282" fmla="*/ 674474 h 1078499"/>
                <a:gd name="connsiteX283" fmla="*/ 1548392 w 3024845"/>
                <a:gd name="connsiteY283" fmla="*/ 674474 h 1078499"/>
                <a:gd name="connsiteX284" fmla="*/ 1560552 w 3024845"/>
                <a:gd name="connsiteY284" fmla="*/ 672313 h 1078499"/>
                <a:gd name="connsiteX285" fmla="*/ 1564606 w 3024845"/>
                <a:gd name="connsiteY285" fmla="*/ 674474 h 1078499"/>
                <a:gd name="connsiteX286" fmla="*/ 1574739 w 3024845"/>
                <a:gd name="connsiteY286" fmla="*/ 674474 h 1078499"/>
                <a:gd name="connsiteX287" fmla="*/ 1574739 w 3024845"/>
                <a:gd name="connsiteY287" fmla="*/ 704739 h 1078499"/>
                <a:gd name="connsiteX288" fmla="*/ 1582846 w 3024845"/>
                <a:gd name="connsiteY288" fmla="*/ 704739 h 1078499"/>
                <a:gd name="connsiteX289" fmla="*/ 1582846 w 3024845"/>
                <a:gd name="connsiteY289" fmla="*/ 722034 h 1078499"/>
                <a:gd name="connsiteX290" fmla="*/ 1592182 w 3024845"/>
                <a:gd name="connsiteY290" fmla="*/ 722939 h 1078499"/>
                <a:gd name="connsiteX291" fmla="*/ 1605140 w 3024845"/>
                <a:gd name="connsiteY291" fmla="*/ 722939 h 1078499"/>
                <a:gd name="connsiteX292" fmla="*/ 1605140 w 3024845"/>
                <a:gd name="connsiteY292" fmla="*/ 706901 h 1078499"/>
                <a:gd name="connsiteX293" fmla="*/ 1673096 w 3024845"/>
                <a:gd name="connsiteY293" fmla="*/ 706901 h 1078499"/>
                <a:gd name="connsiteX294" fmla="*/ 1673096 w 3024845"/>
                <a:gd name="connsiteY294" fmla="*/ 621648 h 1078499"/>
                <a:gd name="connsiteX295" fmla="*/ 1745104 w 3024845"/>
                <a:gd name="connsiteY295" fmla="*/ 621648 h 1078499"/>
                <a:gd name="connsiteX296" fmla="*/ 1745104 w 3024845"/>
                <a:gd name="connsiteY296" fmla="*/ 700416 h 1078499"/>
                <a:gd name="connsiteX297" fmla="*/ 1747008 w 3024845"/>
                <a:gd name="connsiteY297" fmla="*/ 700416 h 1078499"/>
                <a:gd name="connsiteX298" fmla="*/ 1748250 w 3024845"/>
                <a:gd name="connsiteY298" fmla="*/ 722939 h 1078499"/>
                <a:gd name="connsiteX299" fmla="*/ 1757926 w 3024845"/>
                <a:gd name="connsiteY299" fmla="*/ 722939 h 1078499"/>
                <a:gd name="connsiteX300" fmla="*/ 1759168 w 3024845"/>
                <a:gd name="connsiteY300" fmla="*/ 700416 h 1078499"/>
                <a:gd name="connsiteX301" fmla="*/ 1765248 w 3024845"/>
                <a:gd name="connsiteY301" fmla="*/ 700416 h 1078499"/>
                <a:gd name="connsiteX302" fmla="*/ 1766490 w 3024845"/>
                <a:gd name="connsiteY302" fmla="*/ 722939 h 1078499"/>
                <a:gd name="connsiteX303" fmla="*/ 1817112 w 3024845"/>
                <a:gd name="connsiteY303" fmla="*/ 722939 h 1078499"/>
                <a:gd name="connsiteX304" fmla="*/ 1817112 w 3024845"/>
                <a:gd name="connsiteY304" fmla="*/ 559911 h 1078499"/>
                <a:gd name="connsiteX305" fmla="*/ 2014439 w 3024845"/>
                <a:gd name="connsiteY305" fmla="*/ 559911 h 1078499"/>
                <a:gd name="connsiteX306" fmla="*/ 2014439 w 3024845"/>
                <a:gd name="connsiteY306" fmla="*/ 722939 h 1078499"/>
                <a:gd name="connsiteX307" fmla="*/ 2033136 w 3024845"/>
                <a:gd name="connsiteY307" fmla="*/ 722939 h 1078499"/>
                <a:gd name="connsiteX308" fmla="*/ 2033136 w 3024845"/>
                <a:gd name="connsiteY308" fmla="*/ 640246 h 1078499"/>
                <a:gd name="connsiteX309" fmla="*/ 2128256 w 3024845"/>
                <a:gd name="connsiteY309" fmla="*/ 640246 h 1078499"/>
                <a:gd name="connsiteX310" fmla="*/ 2140186 w 3024845"/>
                <a:gd name="connsiteY310" fmla="*/ 322105 h 1078499"/>
                <a:gd name="connsiteX311" fmla="*/ 2128026 w 3024845"/>
                <a:gd name="connsiteY311" fmla="*/ 300487 h 1078499"/>
                <a:gd name="connsiteX312" fmla="*/ 2121946 w 3024845"/>
                <a:gd name="connsiteY312" fmla="*/ 296163 h 1078499"/>
                <a:gd name="connsiteX313" fmla="*/ 2130053 w 3024845"/>
                <a:gd name="connsiteY313" fmla="*/ 272384 h 1078499"/>
                <a:gd name="connsiteX314" fmla="*/ 2130053 w 3024845"/>
                <a:gd name="connsiteY314" fmla="*/ 255090 h 1078499"/>
                <a:gd name="connsiteX315" fmla="*/ 2144240 w 3024845"/>
                <a:gd name="connsiteY315" fmla="*/ 255090 h 1078499"/>
                <a:gd name="connsiteX316" fmla="*/ 2144240 w 3024845"/>
                <a:gd name="connsiteY316" fmla="*/ 233472 h 1078499"/>
                <a:gd name="connsiteX317" fmla="*/ 2146266 w 3024845"/>
                <a:gd name="connsiteY317" fmla="*/ 229148 h 1078499"/>
                <a:gd name="connsiteX318" fmla="*/ 2146266 w 3024845"/>
                <a:gd name="connsiteY318" fmla="*/ 151324 h 1078499"/>
                <a:gd name="connsiteX319" fmla="*/ 2144240 w 3024845"/>
                <a:gd name="connsiteY319" fmla="*/ 144839 h 1078499"/>
                <a:gd name="connsiteX320" fmla="*/ 2150320 w 3024845"/>
                <a:gd name="connsiteY320" fmla="*/ 138353 h 1078499"/>
                <a:gd name="connsiteX321" fmla="*/ 2150320 w 3024845"/>
                <a:gd name="connsiteY321" fmla="*/ 79985 h 1078499"/>
                <a:gd name="connsiteX322" fmla="*/ 2152346 w 3024845"/>
                <a:gd name="connsiteY322" fmla="*/ 75662 h 1078499"/>
                <a:gd name="connsiteX323" fmla="*/ 2152346 w 3024845"/>
                <a:gd name="connsiteY323" fmla="*/ 19456 h 1078499"/>
                <a:gd name="connsiteX324" fmla="*/ 2154373 w 3024845"/>
                <a:gd name="connsiteY324" fmla="*/ 0 h 1078499"/>
                <a:gd name="connsiteX325" fmla="*/ 2162480 w 3024845"/>
                <a:gd name="connsiteY325" fmla="*/ 138353 h 1078499"/>
                <a:gd name="connsiteX326" fmla="*/ 2168560 w 3024845"/>
                <a:gd name="connsiteY326" fmla="*/ 144839 h 1078499"/>
                <a:gd name="connsiteX327" fmla="*/ 2166533 w 3024845"/>
                <a:gd name="connsiteY327" fmla="*/ 151324 h 1078499"/>
                <a:gd name="connsiteX328" fmla="*/ 2166533 w 3024845"/>
                <a:gd name="connsiteY328" fmla="*/ 229148 h 1078499"/>
                <a:gd name="connsiteX329" fmla="*/ 2168560 w 3024845"/>
                <a:gd name="connsiteY329" fmla="*/ 233472 h 1078499"/>
                <a:gd name="connsiteX330" fmla="*/ 2168560 w 3024845"/>
                <a:gd name="connsiteY330" fmla="*/ 255090 h 1078499"/>
                <a:gd name="connsiteX331" fmla="*/ 2182747 w 3024845"/>
                <a:gd name="connsiteY331" fmla="*/ 255090 h 1078499"/>
                <a:gd name="connsiteX332" fmla="*/ 2182747 w 3024845"/>
                <a:gd name="connsiteY332" fmla="*/ 272384 h 1078499"/>
                <a:gd name="connsiteX333" fmla="*/ 2190854 w 3024845"/>
                <a:gd name="connsiteY333" fmla="*/ 296163 h 1078499"/>
                <a:gd name="connsiteX334" fmla="*/ 2184774 w 3024845"/>
                <a:gd name="connsiteY334" fmla="*/ 300487 h 1078499"/>
                <a:gd name="connsiteX335" fmla="*/ 2172613 w 3024845"/>
                <a:gd name="connsiteY335" fmla="*/ 322105 h 1078499"/>
                <a:gd name="connsiteX336" fmla="*/ 2180720 w 3024845"/>
                <a:gd name="connsiteY336" fmla="*/ 575033 h 1078499"/>
                <a:gd name="connsiteX337" fmla="*/ 2245574 w 3024845"/>
                <a:gd name="connsiteY337" fmla="*/ 575033 h 1078499"/>
                <a:gd name="connsiteX338" fmla="*/ 2245574 w 3024845"/>
                <a:gd name="connsiteY338" fmla="*/ 650695 h 1078499"/>
                <a:gd name="connsiteX339" fmla="*/ 2253681 w 3024845"/>
                <a:gd name="connsiteY339" fmla="*/ 650695 h 1078499"/>
                <a:gd name="connsiteX340" fmla="*/ 2255708 w 3024845"/>
                <a:gd name="connsiteY340" fmla="*/ 644210 h 1078499"/>
                <a:gd name="connsiteX341" fmla="*/ 2261788 w 3024845"/>
                <a:gd name="connsiteY341" fmla="*/ 644210 h 1078499"/>
                <a:gd name="connsiteX342" fmla="*/ 2263815 w 3024845"/>
                <a:gd name="connsiteY342" fmla="*/ 652857 h 1078499"/>
                <a:gd name="connsiteX343" fmla="*/ 2275975 w 3024845"/>
                <a:gd name="connsiteY343" fmla="*/ 652857 h 1078499"/>
                <a:gd name="connsiteX344" fmla="*/ 2275975 w 3024845"/>
                <a:gd name="connsiteY344" fmla="*/ 646371 h 1078499"/>
                <a:gd name="connsiteX345" fmla="*/ 2298268 w 3024845"/>
                <a:gd name="connsiteY345" fmla="*/ 646371 h 1078499"/>
                <a:gd name="connsiteX346" fmla="*/ 2298268 w 3024845"/>
                <a:gd name="connsiteY346" fmla="*/ 652857 h 1078499"/>
                <a:gd name="connsiteX347" fmla="*/ 2318535 w 3024845"/>
                <a:gd name="connsiteY347" fmla="*/ 652857 h 1078499"/>
                <a:gd name="connsiteX348" fmla="*/ 2318535 w 3024845"/>
                <a:gd name="connsiteY348" fmla="*/ 698254 h 1078499"/>
                <a:gd name="connsiteX349" fmla="*/ 2332722 w 3024845"/>
                <a:gd name="connsiteY349" fmla="*/ 698254 h 1078499"/>
                <a:gd name="connsiteX350" fmla="*/ 2332722 w 3024845"/>
                <a:gd name="connsiteY350" fmla="*/ 685283 h 1078499"/>
                <a:gd name="connsiteX351" fmla="*/ 2348936 w 3024845"/>
                <a:gd name="connsiteY351" fmla="*/ 685283 h 1078499"/>
                <a:gd name="connsiteX352" fmla="*/ 2348936 w 3024845"/>
                <a:gd name="connsiteY352" fmla="*/ 505856 h 1078499"/>
                <a:gd name="connsiteX353" fmla="*/ 2355016 w 3024845"/>
                <a:gd name="connsiteY353" fmla="*/ 499370 h 1078499"/>
                <a:gd name="connsiteX354" fmla="*/ 2427977 w 3024845"/>
                <a:gd name="connsiteY354" fmla="*/ 499370 h 1078499"/>
                <a:gd name="connsiteX355" fmla="*/ 2427977 w 3024845"/>
                <a:gd name="connsiteY355" fmla="*/ 508018 h 1078499"/>
                <a:gd name="connsiteX356" fmla="*/ 2438110 w 3024845"/>
                <a:gd name="connsiteY356" fmla="*/ 508018 h 1078499"/>
                <a:gd name="connsiteX357" fmla="*/ 2438110 w 3024845"/>
                <a:gd name="connsiteY357" fmla="*/ 622592 h 1078499"/>
                <a:gd name="connsiteX358" fmla="*/ 2460404 w 3024845"/>
                <a:gd name="connsiteY358" fmla="*/ 622592 h 1078499"/>
                <a:gd name="connsiteX359" fmla="*/ 2460404 w 3024845"/>
                <a:gd name="connsiteY359" fmla="*/ 555577 h 1078499"/>
                <a:gd name="connsiteX360" fmla="*/ 2486751 w 3024845"/>
                <a:gd name="connsiteY360" fmla="*/ 555577 h 1078499"/>
                <a:gd name="connsiteX361" fmla="*/ 2490804 w 3024845"/>
                <a:gd name="connsiteY361" fmla="*/ 551253 h 1078499"/>
                <a:gd name="connsiteX362" fmla="*/ 2498911 w 3024845"/>
                <a:gd name="connsiteY362" fmla="*/ 551253 h 1078499"/>
                <a:gd name="connsiteX363" fmla="*/ 2502964 w 3024845"/>
                <a:gd name="connsiteY363" fmla="*/ 555577 h 1078499"/>
                <a:gd name="connsiteX364" fmla="*/ 2525258 w 3024845"/>
                <a:gd name="connsiteY364" fmla="*/ 555577 h 1078499"/>
                <a:gd name="connsiteX365" fmla="*/ 2525258 w 3024845"/>
                <a:gd name="connsiteY365" fmla="*/ 438841 h 1078499"/>
                <a:gd name="connsiteX366" fmla="*/ 2582005 w 3024845"/>
                <a:gd name="connsiteY366" fmla="*/ 428032 h 1078499"/>
                <a:gd name="connsiteX367" fmla="*/ 2582005 w 3024845"/>
                <a:gd name="connsiteY367" fmla="*/ 429113 h 1078499"/>
                <a:gd name="connsiteX368" fmla="*/ 2582005 w 3024845"/>
                <a:gd name="connsiteY368" fmla="*/ 436679 h 1078499"/>
                <a:gd name="connsiteX369" fmla="*/ 2608352 w 3024845"/>
                <a:gd name="connsiteY369" fmla="*/ 436679 h 1078499"/>
                <a:gd name="connsiteX370" fmla="*/ 2608352 w 3024845"/>
                <a:gd name="connsiteY370" fmla="*/ 691769 h 1078499"/>
                <a:gd name="connsiteX371" fmla="*/ 2630646 w 3024845"/>
                <a:gd name="connsiteY371" fmla="*/ 691769 h 1078499"/>
                <a:gd name="connsiteX372" fmla="*/ 2630646 w 3024845"/>
                <a:gd name="connsiteY372" fmla="*/ 687445 h 1078499"/>
                <a:gd name="connsiteX373" fmla="*/ 2642806 w 3024845"/>
                <a:gd name="connsiteY373" fmla="*/ 687445 h 1078499"/>
                <a:gd name="connsiteX374" fmla="*/ 2642806 w 3024845"/>
                <a:gd name="connsiteY374" fmla="*/ 691769 h 1078499"/>
                <a:gd name="connsiteX375" fmla="*/ 2667126 w 3024845"/>
                <a:gd name="connsiteY375" fmla="*/ 691769 h 1078499"/>
                <a:gd name="connsiteX376" fmla="*/ 2667126 w 3024845"/>
                <a:gd name="connsiteY376" fmla="*/ 678798 h 1078499"/>
                <a:gd name="connsiteX377" fmla="*/ 2695500 w 3024845"/>
                <a:gd name="connsiteY377" fmla="*/ 678798 h 1078499"/>
                <a:gd name="connsiteX378" fmla="*/ 2707660 w 3024845"/>
                <a:gd name="connsiteY378" fmla="*/ 674474 h 1078499"/>
                <a:gd name="connsiteX379" fmla="*/ 2727927 w 3024845"/>
                <a:gd name="connsiteY379" fmla="*/ 678798 h 1078499"/>
                <a:gd name="connsiteX380" fmla="*/ 2727927 w 3024845"/>
                <a:gd name="connsiteY380" fmla="*/ 661504 h 1078499"/>
                <a:gd name="connsiteX381" fmla="*/ 2736034 w 3024845"/>
                <a:gd name="connsiteY381" fmla="*/ 661504 h 1078499"/>
                <a:gd name="connsiteX382" fmla="*/ 2736034 w 3024845"/>
                <a:gd name="connsiteY382" fmla="*/ 648533 h 1078499"/>
                <a:gd name="connsiteX383" fmla="*/ 2792781 w 3024845"/>
                <a:gd name="connsiteY383" fmla="*/ 648533 h 1078499"/>
                <a:gd name="connsiteX384" fmla="*/ 2792781 w 3024845"/>
                <a:gd name="connsiteY384" fmla="*/ 618268 h 1078499"/>
                <a:gd name="connsiteX385" fmla="*/ 2811021 w 3024845"/>
                <a:gd name="connsiteY385" fmla="*/ 618268 h 1078499"/>
                <a:gd name="connsiteX386" fmla="*/ 2811021 w 3024845"/>
                <a:gd name="connsiteY386" fmla="*/ 611783 h 1078499"/>
                <a:gd name="connsiteX387" fmla="*/ 2823181 w 3024845"/>
                <a:gd name="connsiteY387" fmla="*/ 611783 h 1078499"/>
                <a:gd name="connsiteX388" fmla="*/ 2823181 w 3024845"/>
                <a:gd name="connsiteY388" fmla="*/ 618268 h 1078499"/>
                <a:gd name="connsiteX389" fmla="*/ 2839395 w 3024845"/>
                <a:gd name="connsiteY389" fmla="*/ 618268 h 1078499"/>
                <a:gd name="connsiteX390" fmla="*/ 2839395 w 3024845"/>
                <a:gd name="connsiteY390" fmla="*/ 667989 h 1078499"/>
                <a:gd name="connsiteX391" fmla="*/ 2871822 w 3024845"/>
                <a:gd name="connsiteY391" fmla="*/ 667989 h 1078499"/>
                <a:gd name="connsiteX392" fmla="*/ 2871822 w 3024845"/>
                <a:gd name="connsiteY392" fmla="*/ 642048 h 1078499"/>
                <a:gd name="connsiteX393" fmla="*/ 2910329 w 3024845"/>
                <a:gd name="connsiteY393" fmla="*/ 642048 h 1078499"/>
                <a:gd name="connsiteX394" fmla="*/ 2910329 w 3024845"/>
                <a:gd name="connsiteY394" fmla="*/ 611783 h 1078499"/>
                <a:gd name="connsiteX395" fmla="*/ 2958970 w 3024845"/>
                <a:gd name="connsiteY395" fmla="*/ 611783 h 1078499"/>
                <a:gd name="connsiteX396" fmla="*/ 2958970 w 3024845"/>
                <a:gd name="connsiteY396" fmla="*/ 722939 h 1078499"/>
                <a:gd name="connsiteX397" fmla="*/ 2958970 w 3024845"/>
                <a:gd name="connsiteY397" fmla="*/ 736718 h 1078499"/>
                <a:gd name="connsiteX398" fmla="*/ 3024845 w 3024845"/>
                <a:gd name="connsiteY398" fmla="*/ 736718 h 1078499"/>
                <a:gd name="connsiteX399" fmla="*/ 3024845 w 3024845"/>
                <a:gd name="connsiteY399" fmla="*/ 1078499 h 1078499"/>
                <a:gd name="connsiteX400" fmla="*/ 2054 w 3024845"/>
                <a:gd name="connsiteY400" fmla="*/ 1076166 h 1078499"/>
                <a:gd name="connsiteX401" fmla="*/ 0 w 3024845"/>
                <a:gd name="connsiteY401" fmla="*/ 642048 h 1078499"/>
                <a:gd name="connsiteX402" fmla="*/ 20267 w 3024845"/>
                <a:gd name="connsiteY402" fmla="*/ 642048 h 1078499"/>
                <a:gd name="connsiteX403" fmla="*/ 20774 w 3024845"/>
                <a:gd name="connsiteY403" fmla="*/ 640967 h 1078499"/>
                <a:gd name="connsiteX404" fmla="*/ 24320 w 3024845"/>
                <a:gd name="connsiteY404" fmla="*/ 633401 h 1078499"/>
                <a:gd name="connsiteX405" fmla="*/ 26094 w 3024845"/>
                <a:gd name="connsiteY405" fmla="*/ 633671 h 1078499"/>
                <a:gd name="connsiteX406" fmla="*/ 38507 w 3024845"/>
                <a:gd name="connsiteY406" fmla="*/ 635562 h 1078499"/>
                <a:gd name="connsiteX407" fmla="*/ 39014 w 3024845"/>
                <a:gd name="connsiteY407" fmla="*/ 636914 h 1078499"/>
                <a:gd name="connsiteX408" fmla="*/ 42560 w 3024845"/>
                <a:gd name="connsiteY408" fmla="*/ 646371 h 1078499"/>
                <a:gd name="connsiteX409" fmla="*/ 68907 w 3024845"/>
                <a:gd name="connsiteY409" fmla="*/ 648533 h 1078499"/>
                <a:gd name="connsiteX410" fmla="*/ 68907 w 3024845"/>
                <a:gd name="connsiteY410" fmla="*/ 525312 h 1078499"/>
                <a:gd name="connsiteX411" fmla="*/ 70934 w 3024845"/>
                <a:gd name="connsiteY411" fmla="*/ 525312 h 1078499"/>
                <a:gd name="connsiteX412" fmla="*/ 85121 w 3024845"/>
                <a:gd name="connsiteY412" fmla="*/ 525312 h 1078499"/>
                <a:gd name="connsiteX413" fmla="*/ 85121 w 3024845"/>
                <a:gd name="connsiteY413" fmla="*/ 389120 h 1078499"/>
                <a:gd name="connsiteX414" fmla="*/ 86894 w 3024845"/>
                <a:gd name="connsiteY414" fmla="*/ 389120 h 1078499"/>
                <a:gd name="connsiteX415" fmla="*/ 99308 w 3024845"/>
                <a:gd name="connsiteY415" fmla="*/ 389120 h 1078499"/>
                <a:gd name="connsiteX416" fmla="*/ 99308 w 3024845"/>
                <a:gd name="connsiteY416" fmla="*/ 274546 h 1078499"/>
                <a:gd name="connsiteX417" fmla="*/ 103361 w 3024845"/>
                <a:gd name="connsiteY417" fmla="*/ 246442 h 1078499"/>
                <a:gd name="connsiteX418" fmla="*/ 105388 w 3024845"/>
                <a:gd name="connsiteY418" fmla="*/ 246442 h 1078499"/>
                <a:gd name="connsiteX419" fmla="*/ 119575 w 3024845"/>
                <a:gd name="connsiteY419" fmla="*/ 246442 h 1078499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0186 w 3024845"/>
                <a:gd name="connsiteY310" fmla="*/ 302649 h 1059043"/>
                <a:gd name="connsiteX311" fmla="*/ 2128026 w 3024845"/>
                <a:gd name="connsiteY311" fmla="*/ 281031 h 1059043"/>
                <a:gd name="connsiteX312" fmla="*/ 2121946 w 3024845"/>
                <a:gd name="connsiteY312" fmla="*/ 276707 h 1059043"/>
                <a:gd name="connsiteX313" fmla="*/ 2130053 w 3024845"/>
                <a:gd name="connsiteY313" fmla="*/ 252928 h 1059043"/>
                <a:gd name="connsiteX314" fmla="*/ 2130053 w 3024845"/>
                <a:gd name="connsiteY314" fmla="*/ 235634 h 1059043"/>
                <a:gd name="connsiteX315" fmla="*/ 2144240 w 3024845"/>
                <a:gd name="connsiteY315" fmla="*/ 235634 h 1059043"/>
                <a:gd name="connsiteX316" fmla="*/ 2144240 w 3024845"/>
                <a:gd name="connsiteY316" fmla="*/ 214016 h 1059043"/>
                <a:gd name="connsiteX317" fmla="*/ 2146266 w 3024845"/>
                <a:gd name="connsiteY317" fmla="*/ 209692 h 1059043"/>
                <a:gd name="connsiteX318" fmla="*/ 2146266 w 3024845"/>
                <a:gd name="connsiteY318" fmla="*/ 131868 h 1059043"/>
                <a:gd name="connsiteX319" fmla="*/ 2144240 w 3024845"/>
                <a:gd name="connsiteY319" fmla="*/ 125383 h 1059043"/>
                <a:gd name="connsiteX320" fmla="*/ 2150320 w 3024845"/>
                <a:gd name="connsiteY320" fmla="*/ 118897 h 1059043"/>
                <a:gd name="connsiteX321" fmla="*/ 2150320 w 3024845"/>
                <a:gd name="connsiteY321" fmla="*/ 60529 h 1059043"/>
                <a:gd name="connsiteX322" fmla="*/ 2152346 w 3024845"/>
                <a:gd name="connsiteY322" fmla="*/ 56206 h 1059043"/>
                <a:gd name="connsiteX323" fmla="*/ 2152346 w 3024845"/>
                <a:gd name="connsiteY323" fmla="*/ 0 h 1059043"/>
                <a:gd name="connsiteX324" fmla="*/ 2162480 w 3024845"/>
                <a:gd name="connsiteY324" fmla="*/ 118897 h 1059043"/>
                <a:gd name="connsiteX325" fmla="*/ 2168560 w 3024845"/>
                <a:gd name="connsiteY325" fmla="*/ 125383 h 1059043"/>
                <a:gd name="connsiteX326" fmla="*/ 2166533 w 3024845"/>
                <a:gd name="connsiteY326" fmla="*/ 131868 h 1059043"/>
                <a:gd name="connsiteX327" fmla="*/ 2166533 w 3024845"/>
                <a:gd name="connsiteY327" fmla="*/ 209692 h 1059043"/>
                <a:gd name="connsiteX328" fmla="*/ 2168560 w 3024845"/>
                <a:gd name="connsiteY328" fmla="*/ 214016 h 1059043"/>
                <a:gd name="connsiteX329" fmla="*/ 2168560 w 3024845"/>
                <a:gd name="connsiteY329" fmla="*/ 235634 h 1059043"/>
                <a:gd name="connsiteX330" fmla="*/ 2182747 w 3024845"/>
                <a:gd name="connsiteY330" fmla="*/ 235634 h 1059043"/>
                <a:gd name="connsiteX331" fmla="*/ 2182747 w 3024845"/>
                <a:gd name="connsiteY331" fmla="*/ 252928 h 1059043"/>
                <a:gd name="connsiteX332" fmla="*/ 2190854 w 3024845"/>
                <a:gd name="connsiteY332" fmla="*/ 276707 h 1059043"/>
                <a:gd name="connsiteX333" fmla="*/ 2184774 w 3024845"/>
                <a:gd name="connsiteY333" fmla="*/ 281031 h 1059043"/>
                <a:gd name="connsiteX334" fmla="*/ 2172613 w 3024845"/>
                <a:gd name="connsiteY334" fmla="*/ 302649 h 1059043"/>
                <a:gd name="connsiteX335" fmla="*/ 2180720 w 3024845"/>
                <a:gd name="connsiteY335" fmla="*/ 555577 h 1059043"/>
                <a:gd name="connsiteX336" fmla="*/ 2245574 w 3024845"/>
                <a:gd name="connsiteY336" fmla="*/ 555577 h 1059043"/>
                <a:gd name="connsiteX337" fmla="*/ 2245574 w 3024845"/>
                <a:gd name="connsiteY337" fmla="*/ 631239 h 1059043"/>
                <a:gd name="connsiteX338" fmla="*/ 2253681 w 3024845"/>
                <a:gd name="connsiteY338" fmla="*/ 631239 h 1059043"/>
                <a:gd name="connsiteX339" fmla="*/ 2255708 w 3024845"/>
                <a:gd name="connsiteY339" fmla="*/ 624754 h 1059043"/>
                <a:gd name="connsiteX340" fmla="*/ 2261788 w 3024845"/>
                <a:gd name="connsiteY340" fmla="*/ 624754 h 1059043"/>
                <a:gd name="connsiteX341" fmla="*/ 2263815 w 3024845"/>
                <a:gd name="connsiteY341" fmla="*/ 633401 h 1059043"/>
                <a:gd name="connsiteX342" fmla="*/ 2275975 w 3024845"/>
                <a:gd name="connsiteY342" fmla="*/ 633401 h 1059043"/>
                <a:gd name="connsiteX343" fmla="*/ 2275975 w 3024845"/>
                <a:gd name="connsiteY343" fmla="*/ 626915 h 1059043"/>
                <a:gd name="connsiteX344" fmla="*/ 2298268 w 3024845"/>
                <a:gd name="connsiteY344" fmla="*/ 626915 h 1059043"/>
                <a:gd name="connsiteX345" fmla="*/ 2298268 w 3024845"/>
                <a:gd name="connsiteY345" fmla="*/ 633401 h 1059043"/>
                <a:gd name="connsiteX346" fmla="*/ 2318535 w 3024845"/>
                <a:gd name="connsiteY346" fmla="*/ 633401 h 1059043"/>
                <a:gd name="connsiteX347" fmla="*/ 2318535 w 3024845"/>
                <a:gd name="connsiteY347" fmla="*/ 678798 h 1059043"/>
                <a:gd name="connsiteX348" fmla="*/ 2332722 w 3024845"/>
                <a:gd name="connsiteY348" fmla="*/ 678798 h 1059043"/>
                <a:gd name="connsiteX349" fmla="*/ 2332722 w 3024845"/>
                <a:gd name="connsiteY349" fmla="*/ 665827 h 1059043"/>
                <a:gd name="connsiteX350" fmla="*/ 2348936 w 3024845"/>
                <a:gd name="connsiteY350" fmla="*/ 665827 h 1059043"/>
                <a:gd name="connsiteX351" fmla="*/ 2348936 w 3024845"/>
                <a:gd name="connsiteY351" fmla="*/ 486400 h 1059043"/>
                <a:gd name="connsiteX352" fmla="*/ 2355016 w 3024845"/>
                <a:gd name="connsiteY352" fmla="*/ 479914 h 1059043"/>
                <a:gd name="connsiteX353" fmla="*/ 2427977 w 3024845"/>
                <a:gd name="connsiteY353" fmla="*/ 479914 h 1059043"/>
                <a:gd name="connsiteX354" fmla="*/ 2427977 w 3024845"/>
                <a:gd name="connsiteY354" fmla="*/ 488562 h 1059043"/>
                <a:gd name="connsiteX355" fmla="*/ 2438110 w 3024845"/>
                <a:gd name="connsiteY355" fmla="*/ 488562 h 1059043"/>
                <a:gd name="connsiteX356" fmla="*/ 2438110 w 3024845"/>
                <a:gd name="connsiteY356" fmla="*/ 603136 h 1059043"/>
                <a:gd name="connsiteX357" fmla="*/ 2460404 w 3024845"/>
                <a:gd name="connsiteY357" fmla="*/ 603136 h 1059043"/>
                <a:gd name="connsiteX358" fmla="*/ 2460404 w 3024845"/>
                <a:gd name="connsiteY358" fmla="*/ 536121 h 1059043"/>
                <a:gd name="connsiteX359" fmla="*/ 2486751 w 3024845"/>
                <a:gd name="connsiteY359" fmla="*/ 536121 h 1059043"/>
                <a:gd name="connsiteX360" fmla="*/ 2490804 w 3024845"/>
                <a:gd name="connsiteY360" fmla="*/ 531797 h 1059043"/>
                <a:gd name="connsiteX361" fmla="*/ 2498911 w 3024845"/>
                <a:gd name="connsiteY361" fmla="*/ 531797 h 1059043"/>
                <a:gd name="connsiteX362" fmla="*/ 2502964 w 3024845"/>
                <a:gd name="connsiteY362" fmla="*/ 536121 h 1059043"/>
                <a:gd name="connsiteX363" fmla="*/ 2525258 w 3024845"/>
                <a:gd name="connsiteY363" fmla="*/ 536121 h 1059043"/>
                <a:gd name="connsiteX364" fmla="*/ 2525258 w 3024845"/>
                <a:gd name="connsiteY364" fmla="*/ 419385 h 1059043"/>
                <a:gd name="connsiteX365" fmla="*/ 2582005 w 3024845"/>
                <a:gd name="connsiteY365" fmla="*/ 408576 h 1059043"/>
                <a:gd name="connsiteX366" fmla="*/ 2582005 w 3024845"/>
                <a:gd name="connsiteY366" fmla="*/ 409657 h 1059043"/>
                <a:gd name="connsiteX367" fmla="*/ 2582005 w 3024845"/>
                <a:gd name="connsiteY367" fmla="*/ 417223 h 1059043"/>
                <a:gd name="connsiteX368" fmla="*/ 2608352 w 3024845"/>
                <a:gd name="connsiteY368" fmla="*/ 417223 h 1059043"/>
                <a:gd name="connsiteX369" fmla="*/ 2608352 w 3024845"/>
                <a:gd name="connsiteY369" fmla="*/ 672313 h 1059043"/>
                <a:gd name="connsiteX370" fmla="*/ 2630646 w 3024845"/>
                <a:gd name="connsiteY370" fmla="*/ 672313 h 1059043"/>
                <a:gd name="connsiteX371" fmla="*/ 2630646 w 3024845"/>
                <a:gd name="connsiteY371" fmla="*/ 667989 h 1059043"/>
                <a:gd name="connsiteX372" fmla="*/ 2642806 w 3024845"/>
                <a:gd name="connsiteY372" fmla="*/ 667989 h 1059043"/>
                <a:gd name="connsiteX373" fmla="*/ 2642806 w 3024845"/>
                <a:gd name="connsiteY373" fmla="*/ 672313 h 1059043"/>
                <a:gd name="connsiteX374" fmla="*/ 2667126 w 3024845"/>
                <a:gd name="connsiteY374" fmla="*/ 672313 h 1059043"/>
                <a:gd name="connsiteX375" fmla="*/ 2667126 w 3024845"/>
                <a:gd name="connsiteY375" fmla="*/ 659342 h 1059043"/>
                <a:gd name="connsiteX376" fmla="*/ 2695500 w 3024845"/>
                <a:gd name="connsiteY376" fmla="*/ 659342 h 1059043"/>
                <a:gd name="connsiteX377" fmla="*/ 2707660 w 3024845"/>
                <a:gd name="connsiteY377" fmla="*/ 655018 h 1059043"/>
                <a:gd name="connsiteX378" fmla="*/ 2727927 w 3024845"/>
                <a:gd name="connsiteY378" fmla="*/ 659342 h 1059043"/>
                <a:gd name="connsiteX379" fmla="*/ 2727927 w 3024845"/>
                <a:gd name="connsiteY379" fmla="*/ 642048 h 1059043"/>
                <a:gd name="connsiteX380" fmla="*/ 2736034 w 3024845"/>
                <a:gd name="connsiteY380" fmla="*/ 642048 h 1059043"/>
                <a:gd name="connsiteX381" fmla="*/ 2736034 w 3024845"/>
                <a:gd name="connsiteY381" fmla="*/ 629077 h 1059043"/>
                <a:gd name="connsiteX382" fmla="*/ 2792781 w 3024845"/>
                <a:gd name="connsiteY382" fmla="*/ 629077 h 1059043"/>
                <a:gd name="connsiteX383" fmla="*/ 2792781 w 3024845"/>
                <a:gd name="connsiteY383" fmla="*/ 598812 h 1059043"/>
                <a:gd name="connsiteX384" fmla="*/ 2811021 w 3024845"/>
                <a:gd name="connsiteY384" fmla="*/ 598812 h 1059043"/>
                <a:gd name="connsiteX385" fmla="*/ 2811021 w 3024845"/>
                <a:gd name="connsiteY385" fmla="*/ 592327 h 1059043"/>
                <a:gd name="connsiteX386" fmla="*/ 2823181 w 3024845"/>
                <a:gd name="connsiteY386" fmla="*/ 592327 h 1059043"/>
                <a:gd name="connsiteX387" fmla="*/ 2823181 w 3024845"/>
                <a:gd name="connsiteY387" fmla="*/ 598812 h 1059043"/>
                <a:gd name="connsiteX388" fmla="*/ 2839395 w 3024845"/>
                <a:gd name="connsiteY388" fmla="*/ 598812 h 1059043"/>
                <a:gd name="connsiteX389" fmla="*/ 2839395 w 3024845"/>
                <a:gd name="connsiteY389" fmla="*/ 648533 h 1059043"/>
                <a:gd name="connsiteX390" fmla="*/ 2871822 w 3024845"/>
                <a:gd name="connsiteY390" fmla="*/ 648533 h 1059043"/>
                <a:gd name="connsiteX391" fmla="*/ 2871822 w 3024845"/>
                <a:gd name="connsiteY391" fmla="*/ 622592 h 1059043"/>
                <a:gd name="connsiteX392" fmla="*/ 2910329 w 3024845"/>
                <a:gd name="connsiteY392" fmla="*/ 622592 h 1059043"/>
                <a:gd name="connsiteX393" fmla="*/ 2910329 w 3024845"/>
                <a:gd name="connsiteY393" fmla="*/ 592327 h 1059043"/>
                <a:gd name="connsiteX394" fmla="*/ 2958970 w 3024845"/>
                <a:gd name="connsiteY394" fmla="*/ 592327 h 1059043"/>
                <a:gd name="connsiteX395" fmla="*/ 2958970 w 3024845"/>
                <a:gd name="connsiteY395" fmla="*/ 703483 h 1059043"/>
                <a:gd name="connsiteX396" fmla="*/ 2958970 w 3024845"/>
                <a:gd name="connsiteY396" fmla="*/ 717262 h 1059043"/>
                <a:gd name="connsiteX397" fmla="*/ 3024845 w 3024845"/>
                <a:gd name="connsiteY397" fmla="*/ 717262 h 1059043"/>
                <a:gd name="connsiteX398" fmla="*/ 3024845 w 3024845"/>
                <a:gd name="connsiteY398" fmla="*/ 1059043 h 1059043"/>
                <a:gd name="connsiteX399" fmla="*/ 2054 w 3024845"/>
                <a:gd name="connsiteY399" fmla="*/ 1056710 h 1059043"/>
                <a:gd name="connsiteX400" fmla="*/ 0 w 3024845"/>
                <a:gd name="connsiteY400" fmla="*/ 622592 h 1059043"/>
                <a:gd name="connsiteX401" fmla="*/ 20267 w 3024845"/>
                <a:gd name="connsiteY401" fmla="*/ 622592 h 1059043"/>
                <a:gd name="connsiteX402" fmla="*/ 20774 w 3024845"/>
                <a:gd name="connsiteY402" fmla="*/ 621511 h 1059043"/>
                <a:gd name="connsiteX403" fmla="*/ 24320 w 3024845"/>
                <a:gd name="connsiteY403" fmla="*/ 613945 h 1059043"/>
                <a:gd name="connsiteX404" fmla="*/ 26094 w 3024845"/>
                <a:gd name="connsiteY404" fmla="*/ 614215 h 1059043"/>
                <a:gd name="connsiteX405" fmla="*/ 38507 w 3024845"/>
                <a:gd name="connsiteY405" fmla="*/ 616106 h 1059043"/>
                <a:gd name="connsiteX406" fmla="*/ 39014 w 3024845"/>
                <a:gd name="connsiteY406" fmla="*/ 617458 h 1059043"/>
                <a:gd name="connsiteX407" fmla="*/ 42560 w 3024845"/>
                <a:gd name="connsiteY407" fmla="*/ 626915 h 1059043"/>
                <a:gd name="connsiteX408" fmla="*/ 68907 w 3024845"/>
                <a:gd name="connsiteY408" fmla="*/ 629077 h 1059043"/>
                <a:gd name="connsiteX409" fmla="*/ 68907 w 3024845"/>
                <a:gd name="connsiteY409" fmla="*/ 505856 h 1059043"/>
                <a:gd name="connsiteX410" fmla="*/ 70934 w 3024845"/>
                <a:gd name="connsiteY410" fmla="*/ 505856 h 1059043"/>
                <a:gd name="connsiteX411" fmla="*/ 85121 w 3024845"/>
                <a:gd name="connsiteY411" fmla="*/ 505856 h 1059043"/>
                <a:gd name="connsiteX412" fmla="*/ 85121 w 3024845"/>
                <a:gd name="connsiteY412" fmla="*/ 369664 h 1059043"/>
                <a:gd name="connsiteX413" fmla="*/ 86894 w 3024845"/>
                <a:gd name="connsiteY413" fmla="*/ 369664 h 1059043"/>
                <a:gd name="connsiteX414" fmla="*/ 99308 w 3024845"/>
                <a:gd name="connsiteY414" fmla="*/ 369664 h 1059043"/>
                <a:gd name="connsiteX415" fmla="*/ 99308 w 3024845"/>
                <a:gd name="connsiteY415" fmla="*/ 255090 h 1059043"/>
                <a:gd name="connsiteX416" fmla="*/ 103361 w 3024845"/>
                <a:gd name="connsiteY416" fmla="*/ 226986 h 1059043"/>
                <a:gd name="connsiteX417" fmla="*/ 105388 w 3024845"/>
                <a:gd name="connsiteY417" fmla="*/ 226986 h 1059043"/>
                <a:gd name="connsiteX418" fmla="*/ 119575 w 3024845"/>
                <a:gd name="connsiteY418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0186 w 3024845"/>
                <a:gd name="connsiteY310" fmla="*/ 302649 h 1059043"/>
                <a:gd name="connsiteX311" fmla="*/ 2128026 w 3024845"/>
                <a:gd name="connsiteY311" fmla="*/ 281031 h 1059043"/>
                <a:gd name="connsiteX312" fmla="*/ 2121946 w 3024845"/>
                <a:gd name="connsiteY312" fmla="*/ 276707 h 1059043"/>
                <a:gd name="connsiteX313" fmla="*/ 2130053 w 3024845"/>
                <a:gd name="connsiteY313" fmla="*/ 252928 h 1059043"/>
                <a:gd name="connsiteX314" fmla="*/ 2130053 w 3024845"/>
                <a:gd name="connsiteY314" fmla="*/ 235634 h 1059043"/>
                <a:gd name="connsiteX315" fmla="*/ 2144240 w 3024845"/>
                <a:gd name="connsiteY315" fmla="*/ 235634 h 1059043"/>
                <a:gd name="connsiteX316" fmla="*/ 2144240 w 3024845"/>
                <a:gd name="connsiteY316" fmla="*/ 214016 h 1059043"/>
                <a:gd name="connsiteX317" fmla="*/ 2146266 w 3024845"/>
                <a:gd name="connsiteY317" fmla="*/ 209692 h 1059043"/>
                <a:gd name="connsiteX318" fmla="*/ 2146266 w 3024845"/>
                <a:gd name="connsiteY318" fmla="*/ 131868 h 1059043"/>
                <a:gd name="connsiteX319" fmla="*/ 2144240 w 3024845"/>
                <a:gd name="connsiteY319" fmla="*/ 125383 h 1059043"/>
                <a:gd name="connsiteX320" fmla="*/ 2150320 w 3024845"/>
                <a:gd name="connsiteY320" fmla="*/ 118897 h 1059043"/>
                <a:gd name="connsiteX321" fmla="*/ 2150320 w 3024845"/>
                <a:gd name="connsiteY321" fmla="*/ 60529 h 1059043"/>
                <a:gd name="connsiteX322" fmla="*/ 2152346 w 3024845"/>
                <a:gd name="connsiteY322" fmla="*/ 56206 h 1059043"/>
                <a:gd name="connsiteX323" fmla="*/ 2152346 w 3024845"/>
                <a:gd name="connsiteY323" fmla="*/ 0 h 1059043"/>
                <a:gd name="connsiteX324" fmla="*/ 2162480 w 3024845"/>
                <a:gd name="connsiteY324" fmla="*/ 118897 h 1059043"/>
                <a:gd name="connsiteX325" fmla="*/ 2168560 w 3024845"/>
                <a:gd name="connsiteY325" fmla="*/ 125383 h 1059043"/>
                <a:gd name="connsiteX326" fmla="*/ 2166533 w 3024845"/>
                <a:gd name="connsiteY326" fmla="*/ 131868 h 1059043"/>
                <a:gd name="connsiteX327" fmla="*/ 2166533 w 3024845"/>
                <a:gd name="connsiteY327" fmla="*/ 209692 h 1059043"/>
                <a:gd name="connsiteX328" fmla="*/ 2168560 w 3024845"/>
                <a:gd name="connsiteY328" fmla="*/ 214016 h 1059043"/>
                <a:gd name="connsiteX329" fmla="*/ 2168560 w 3024845"/>
                <a:gd name="connsiteY329" fmla="*/ 235634 h 1059043"/>
                <a:gd name="connsiteX330" fmla="*/ 2182747 w 3024845"/>
                <a:gd name="connsiteY330" fmla="*/ 235634 h 1059043"/>
                <a:gd name="connsiteX331" fmla="*/ 2182747 w 3024845"/>
                <a:gd name="connsiteY331" fmla="*/ 252928 h 1059043"/>
                <a:gd name="connsiteX332" fmla="*/ 2190854 w 3024845"/>
                <a:gd name="connsiteY332" fmla="*/ 276707 h 1059043"/>
                <a:gd name="connsiteX333" fmla="*/ 2184774 w 3024845"/>
                <a:gd name="connsiteY333" fmla="*/ 281031 h 1059043"/>
                <a:gd name="connsiteX334" fmla="*/ 2180720 w 3024845"/>
                <a:gd name="connsiteY334" fmla="*/ 555577 h 1059043"/>
                <a:gd name="connsiteX335" fmla="*/ 2245574 w 3024845"/>
                <a:gd name="connsiteY335" fmla="*/ 555577 h 1059043"/>
                <a:gd name="connsiteX336" fmla="*/ 2245574 w 3024845"/>
                <a:gd name="connsiteY336" fmla="*/ 631239 h 1059043"/>
                <a:gd name="connsiteX337" fmla="*/ 2253681 w 3024845"/>
                <a:gd name="connsiteY337" fmla="*/ 631239 h 1059043"/>
                <a:gd name="connsiteX338" fmla="*/ 2255708 w 3024845"/>
                <a:gd name="connsiteY338" fmla="*/ 624754 h 1059043"/>
                <a:gd name="connsiteX339" fmla="*/ 2261788 w 3024845"/>
                <a:gd name="connsiteY339" fmla="*/ 624754 h 1059043"/>
                <a:gd name="connsiteX340" fmla="*/ 2263815 w 3024845"/>
                <a:gd name="connsiteY340" fmla="*/ 633401 h 1059043"/>
                <a:gd name="connsiteX341" fmla="*/ 2275975 w 3024845"/>
                <a:gd name="connsiteY341" fmla="*/ 633401 h 1059043"/>
                <a:gd name="connsiteX342" fmla="*/ 2275975 w 3024845"/>
                <a:gd name="connsiteY342" fmla="*/ 626915 h 1059043"/>
                <a:gd name="connsiteX343" fmla="*/ 2298268 w 3024845"/>
                <a:gd name="connsiteY343" fmla="*/ 626915 h 1059043"/>
                <a:gd name="connsiteX344" fmla="*/ 2298268 w 3024845"/>
                <a:gd name="connsiteY344" fmla="*/ 633401 h 1059043"/>
                <a:gd name="connsiteX345" fmla="*/ 2318535 w 3024845"/>
                <a:gd name="connsiteY345" fmla="*/ 633401 h 1059043"/>
                <a:gd name="connsiteX346" fmla="*/ 2318535 w 3024845"/>
                <a:gd name="connsiteY346" fmla="*/ 678798 h 1059043"/>
                <a:gd name="connsiteX347" fmla="*/ 2332722 w 3024845"/>
                <a:gd name="connsiteY347" fmla="*/ 678798 h 1059043"/>
                <a:gd name="connsiteX348" fmla="*/ 2332722 w 3024845"/>
                <a:gd name="connsiteY348" fmla="*/ 665827 h 1059043"/>
                <a:gd name="connsiteX349" fmla="*/ 2348936 w 3024845"/>
                <a:gd name="connsiteY349" fmla="*/ 665827 h 1059043"/>
                <a:gd name="connsiteX350" fmla="*/ 2348936 w 3024845"/>
                <a:gd name="connsiteY350" fmla="*/ 486400 h 1059043"/>
                <a:gd name="connsiteX351" fmla="*/ 2355016 w 3024845"/>
                <a:gd name="connsiteY351" fmla="*/ 479914 h 1059043"/>
                <a:gd name="connsiteX352" fmla="*/ 2427977 w 3024845"/>
                <a:gd name="connsiteY352" fmla="*/ 479914 h 1059043"/>
                <a:gd name="connsiteX353" fmla="*/ 2427977 w 3024845"/>
                <a:gd name="connsiteY353" fmla="*/ 488562 h 1059043"/>
                <a:gd name="connsiteX354" fmla="*/ 2438110 w 3024845"/>
                <a:gd name="connsiteY354" fmla="*/ 488562 h 1059043"/>
                <a:gd name="connsiteX355" fmla="*/ 2438110 w 3024845"/>
                <a:gd name="connsiteY355" fmla="*/ 603136 h 1059043"/>
                <a:gd name="connsiteX356" fmla="*/ 2460404 w 3024845"/>
                <a:gd name="connsiteY356" fmla="*/ 603136 h 1059043"/>
                <a:gd name="connsiteX357" fmla="*/ 2460404 w 3024845"/>
                <a:gd name="connsiteY357" fmla="*/ 536121 h 1059043"/>
                <a:gd name="connsiteX358" fmla="*/ 2486751 w 3024845"/>
                <a:gd name="connsiteY358" fmla="*/ 536121 h 1059043"/>
                <a:gd name="connsiteX359" fmla="*/ 2490804 w 3024845"/>
                <a:gd name="connsiteY359" fmla="*/ 531797 h 1059043"/>
                <a:gd name="connsiteX360" fmla="*/ 2498911 w 3024845"/>
                <a:gd name="connsiteY360" fmla="*/ 531797 h 1059043"/>
                <a:gd name="connsiteX361" fmla="*/ 2502964 w 3024845"/>
                <a:gd name="connsiteY361" fmla="*/ 536121 h 1059043"/>
                <a:gd name="connsiteX362" fmla="*/ 2525258 w 3024845"/>
                <a:gd name="connsiteY362" fmla="*/ 536121 h 1059043"/>
                <a:gd name="connsiteX363" fmla="*/ 2525258 w 3024845"/>
                <a:gd name="connsiteY363" fmla="*/ 419385 h 1059043"/>
                <a:gd name="connsiteX364" fmla="*/ 2582005 w 3024845"/>
                <a:gd name="connsiteY364" fmla="*/ 408576 h 1059043"/>
                <a:gd name="connsiteX365" fmla="*/ 2582005 w 3024845"/>
                <a:gd name="connsiteY365" fmla="*/ 409657 h 1059043"/>
                <a:gd name="connsiteX366" fmla="*/ 2582005 w 3024845"/>
                <a:gd name="connsiteY366" fmla="*/ 417223 h 1059043"/>
                <a:gd name="connsiteX367" fmla="*/ 2608352 w 3024845"/>
                <a:gd name="connsiteY367" fmla="*/ 417223 h 1059043"/>
                <a:gd name="connsiteX368" fmla="*/ 2608352 w 3024845"/>
                <a:gd name="connsiteY368" fmla="*/ 672313 h 1059043"/>
                <a:gd name="connsiteX369" fmla="*/ 2630646 w 3024845"/>
                <a:gd name="connsiteY369" fmla="*/ 672313 h 1059043"/>
                <a:gd name="connsiteX370" fmla="*/ 2630646 w 3024845"/>
                <a:gd name="connsiteY370" fmla="*/ 667989 h 1059043"/>
                <a:gd name="connsiteX371" fmla="*/ 2642806 w 3024845"/>
                <a:gd name="connsiteY371" fmla="*/ 667989 h 1059043"/>
                <a:gd name="connsiteX372" fmla="*/ 2642806 w 3024845"/>
                <a:gd name="connsiteY372" fmla="*/ 672313 h 1059043"/>
                <a:gd name="connsiteX373" fmla="*/ 2667126 w 3024845"/>
                <a:gd name="connsiteY373" fmla="*/ 672313 h 1059043"/>
                <a:gd name="connsiteX374" fmla="*/ 2667126 w 3024845"/>
                <a:gd name="connsiteY374" fmla="*/ 659342 h 1059043"/>
                <a:gd name="connsiteX375" fmla="*/ 2695500 w 3024845"/>
                <a:gd name="connsiteY375" fmla="*/ 659342 h 1059043"/>
                <a:gd name="connsiteX376" fmla="*/ 2707660 w 3024845"/>
                <a:gd name="connsiteY376" fmla="*/ 655018 h 1059043"/>
                <a:gd name="connsiteX377" fmla="*/ 2727927 w 3024845"/>
                <a:gd name="connsiteY377" fmla="*/ 659342 h 1059043"/>
                <a:gd name="connsiteX378" fmla="*/ 2727927 w 3024845"/>
                <a:gd name="connsiteY378" fmla="*/ 642048 h 1059043"/>
                <a:gd name="connsiteX379" fmla="*/ 2736034 w 3024845"/>
                <a:gd name="connsiteY379" fmla="*/ 642048 h 1059043"/>
                <a:gd name="connsiteX380" fmla="*/ 2736034 w 3024845"/>
                <a:gd name="connsiteY380" fmla="*/ 629077 h 1059043"/>
                <a:gd name="connsiteX381" fmla="*/ 2792781 w 3024845"/>
                <a:gd name="connsiteY381" fmla="*/ 629077 h 1059043"/>
                <a:gd name="connsiteX382" fmla="*/ 2792781 w 3024845"/>
                <a:gd name="connsiteY382" fmla="*/ 598812 h 1059043"/>
                <a:gd name="connsiteX383" fmla="*/ 2811021 w 3024845"/>
                <a:gd name="connsiteY383" fmla="*/ 598812 h 1059043"/>
                <a:gd name="connsiteX384" fmla="*/ 2811021 w 3024845"/>
                <a:gd name="connsiteY384" fmla="*/ 592327 h 1059043"/>
                <a:gd name="connsiteX385" fmla="*/ 2823181 w 3024845"/>
                <a:gd name="connsiteY385" fmla="*/ 592327 h 1059043"/>
                <a:gd name="connsiteX386" fmla="*/ 2823181 w 3024845"/>
                <a:gd name="connsiteY386" fmla="*/ 598812 h 1059043"/>
                <a:gd name="connsiteX387" fmla="*/ 2839395 w 3024845"/>
                <a:gd name="connsiteY387" fmla="*/ 598812 h 1059043"/>
                <a:gd name="connsiteX388" fmla="*/ 2839395 w 3024845"/>
                <a:gd name="connsiteY388" fmla="*/ 648533 h 1059043"/>
                <a:gd name="connsiteX389" fmla="*/ 2871822 w 3024845"/>
                <a:gd name="connsiteY389" fmla="*/ 648533 h 1059043"/>
                <a:gd name="connsiteX390" fmla="*/ 2871822 w 3024845"/>
                <a:gd name="connsiteY390" fmla="*/ 622592 h 1059043"/>
                <a:gd name="connsiteX391" fmla="*/ 2910329 w 3024845"/>
                <a:gd name="connsiteY391" fmla="*/ 622592 h 1059043"/>
                <a:gd name="connsiteX392" fmla="*/ 2910329 w 3024845"/>
                <a:gd name="connsiteY392" fmla="*/ 592327 h 1059043"/>
                <a:gd name="connsiteX393" fmla="*/ 2958970 w 3024845"/>
                <a:gd name="connsiteY393" fmla="*/ 592327 h 1059043"/>
                <a:gd name="connsiteX394" fmla="*/ 2958970 w 3024845"/>
                <a:gd name="connsiteY394" fmla="*/ 703483 h 1059043"/>
                <a:gd name="connsiteX395" fmla="*/ 2958970 w 3024845"/>
                <a:gd name="connsiteY395" fmla="*/ 717262 h 1059043"/>
                <a:gd name="connsiteX396" fmla="*/ 3024845 w 3024845"/>
                <a:gd name="connsiteY396" fmla="*/ 717262 h 1059043"/>
                <a:gd name="connsiteX397" fmla="*/ 3024845 w 3024845"/>
                <a:gd name="connsiteY397" fmla="*/ 1059043 h 1059043"/>
                <a:gd name="connsiteX398" fmla="*/ 2054 w 3024845"/>
                <a:gd name="connsiteY398" fmla="*/ 1056710 h 1059043"/>
                <a:gd name="connsiteX399" fmla="*/ 0 w 3024845"/>
                <a:gd name="connsiteY399" fmla="*/ 622592 h 1059043"/>
                <a:gd name="connsiteX400" fmla="*/ 20267 w 3024845"/>
                <a:gd name="connsiteY400" fmla="*/ 622592 h 1059043"/>
                <a:gd name="connsiteX401" fmla="*/ 20774 w 3024845"/>
                <a:gd name="connsiteY401" fmla="*/ 621511 h 1059043"/>
                <a:gd name="connsiteX402" fmla="*/ 24320 w 3024845"/>
                <a:gd name="connsiteY402" fmla="*/ 613945 h 1059043"/>
                <a:gd name="connsiteX403" fmla="*/ 26094 w 3024845"/>
                <a:gd name="connsiteY403" fmla="*/ 614215 h 1059043"/>
                <a:gd name="connsiteX404" fmla="*/ 38507 w 3024845"/>
                <a:gd name="connsiteY404" fmla="*/ 616106 h 1059043"/>
                <a:gd name="connsiteX405" fmla="*/ 39014 w 3024845"/>
                <a:gd name="connsiteY405" fmla="*/ 617458 h 1059043"/>
                <a:gd name="connsiteX406" fmla="*/ 42560 w 3024845"/>
                <a:gd name="connsiteY406" fmla="*/ 626915 h 1059043"/>
                <a:gd name="connsiteX407" fmla="*/ 68907 w 3024845"/>
                <a:gd name="connsiteY407" fmla="*/ 629077 h 1059043"/>
                <a:gd name="connsiteX408" fmla="*/ 68907 w 3024845"/>
                <a:gd name="connsiteY408" fmla="*/ 505856 h 1059043"/>
                <a:gd name="connsiteX409" fmla="*/ 70934 w 3024845"/>
                <a:gd name="connsiteY409" fmla="*/ 505856 h 1059043"/>
                <a:gd name="connsiteX410" fmla="*/ 85121 w 3024845"/>
                <a:gd name="connsiteY410" fmla="*/ 505856 h 1059043"/>
                <a:gd name="connsiteX411" fmla="*/ 85121 w 3024845"/>
                <a:gd name="connsiteY411" fmla="*/ 369664 h 1059043"/>
                <a:gd name="connsiteX412" fmla="*/ 86894 w 3024845"/>
                <a:gd name="connsiteY412" fmla="*/ 369664 h 1059043"/>
                <a:gd name="connsiteX413" fmla="*/ 99308 w 3024845"/>
                <a:gd name="connsiteY413" fmla="*/ 369664 h 1059043"/>
                <a:gd name="connsiteX414" fmla="*/ 99308 w 3024845"/>
                <a:gd name="connsiteY414" fmla="*/ 255090 h 1059043"/>
                <a:gd name="connsiteX415" fmla="*/ 103361 w 3024845"/>
                <a:gd name="connsiteY415" fmla="*/ 226986 h 1059043"/>
                <a:gd name="connsiteX416" fmla="*/ 105388 w 3024845"/>
                <a:gd name="connsiteY416" fmla="*/ 226986 h 1059043"/>
                <a:gd name="connsiteX417" fmla="*/ 119575 w 3024845"/>
                <a:gd name="connsiteY417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0186 w 3024845"/>
                <a:gd name="connsiteY310" fmla="*/ 302649 h 1059043"/>
                <a:gd name="connsiteX311" fmla="*/ 2128026 w 3024845"/>
                <a:gd name="connsiteY311" fmla="*/ 281031 h 1059043"/>
                <a:gd name="connsiteX312" fmla="*/ 2121946 w 3024845"/>
                <a:gd name="connsiteY312" fmla="*/ 276707 h 1059043"/>
                <a:gd name="connsiteX313" fmla="*/ 2130053 w 3024845"/>
                <a:gd name="connsiteY313" fmla="*/ 252928 h 1059043"/>
                <a:gd name="connsiteX314" fmla="*/ 2130053 w 3024845"/>
                <a:gd name="connsiteY314" fmla="*/ 235634 h 1059043"/>
                <a:gd name="connsiteX315" fmla="*/ 2144240 w 3024845"/>
                <a:gd name="connsiteY315" fmla="*/ 235634 h 1059043"/>
                <a:gd name="connsiteX316" fmla="*/ 2144240 w 3024845"/>
                <a:gd name="connsiteY316" fmla="*/ 214016 h 1059043"/>
                <a:gd name="connsiteX317" fmla="*/ 2146266 w 3024845"/>
                <a:gd name="connsiteY317" fmla="*/ 209692 h 1059043"/>
                <a:gd name="connsiteX318" fmla="*/ 2146266 w 3024845"/>
                <a:gd name="connsiteY318" fmla="*/ 131868 h 1059043"/>
                <a:gd name="connsiteX319" fmla="*/ 2144240 w 3024845"/>
                <a:gd name="connsiteY319" fmla="*/ 125383 h 1059043"/>
                <a:gd name="connsiteX320" fmla="*/ 2150320 w 3024845"/>
                <a:gd name="connsiteY320" fmla="*/ 118897 h 1059043"/>
                <a:gd name="connsiteX321" fmla="*/ 2150320 w 3024845"/>
                <a:gd name="connsiteY321" fmla="*/ 60529 h 1059043"/>
                <a:gd name="connsiteX322" fmla="*/ 2152346 w 3024845"/>
                <a:gd name="connsiteY322" fmla="*/ 56206 h 1059043"/>
                <a:gd name="connsiteX323" fmla="*/ 2152346 w 3024845"/>
                <a:gd name="connsiteY323" fmla="*/ 0 h 1059043"/>
                <a:gd name="connsiteX324" fmla="*/ 2162480 w 3024845"/>
                <a:gd name="connsiteY324" fmla="*/ 118897 h 1059043"/>
                <a:gd name="connsiteX325" fmla="*/ 2168560 w 3024845"/>
                <a:gd name="connsiteY325" fmla="*/ 125383 h 1059043"/>
                <a:gd name="connsiteX326" fmla="*/ 2166533 w 3024845"/>
                <a:gd name="connsiteY326" fmla="*/ 131868 h 1059043"/>
                <a:gd name="connsiteX327" fmla="*/ 2166533 w 3024845"/>
                <a:gd name="connsiteY327" fmla="*/ 209692 h 1059043"/>
                <a:gd name="connsiteX328" fmla="*/ 2168560 w 3024845"/>
                <a:gd name="connsiteY328" fmla="*/ 214016 h 1059043"/>
                <a:gd name="connsiteX329" fmla="*/ 2168560 w 3024845"/>
                <a:gd name="connsiteY329" fmla="*/ 235634 h 1059043"/>
                <a:gd name="connsiteX330" fmla="*/ 2182747 w 3024845"/>
                <a:gd name="connsiteY330" fmla="*/ 235634 h 1059043"/>
                <a:gd name="connsiteX331" fmla="*/ 2182747 w 3024845"/>
                <a:gd name="connsiteY331" fmla="*/ 252928 h 1059043"/>
                <a:gd name="connsiteX332" fmla="*/ 2190854 w 3024845"/>
                <a:gd name="connsiteY332" fmla="*/ 276707 h 1059043"/>
                <a:gd name="connsiteX333" fmla="*/ 2180720 w 3024845"/>
                <a:gd name="connsiteY333" fmla="*/ 555577 h 1059043"/>
                <a:gd name="connsiteX334" fmla="*/ 2245574 w 3024845"/>
                <a:gd name="connsiteY334" fmla="*/ 555577 h 1059043"/>
                <a:gd name="connsiteX335" fmla="*/ 2245574 w 3024845"/>
                <a:gd name="connsiteY335" fmla="*/ 631239 h 1059043"/>
                <a:gd name="connsiteX336" fmla="*/ 2253681 w 3024845"/>
                <a:gd name="connsiteY336" fmla="*/ 631239 h 1059043"/>
                <a:gd name="connsiteX337" fmla="*/ 2255708 w 3024845"/>
                <a:gd name="connsiteY337" fmla="*/ 624754 h 1059043"/>
                <a:gd name="connsiteX338" fmla="*/ 2261788 w 3024845"/>
                <a:gd name="connsiteY338" fmla="*/ 624754 h 1059043"/>
                <a:gd name="connsiteX339" fmla="*/ 2263815 w 3024845"/>
                <a:gd name="connsiteY339" fmla="*/ 633401 h 1059043"/>
                <a:gd name="connsiteX340" fmla="*/ 2275975 w 3024845"/>
                <a:gd name="connsiteY340" fmla="*/ 633401 h 1059043"/>
                <a:gd name="connsiteX341" fmla="*/ 2275975 w 3024845"/>
                <a:gd name="connsiteY341" fmla="*/ 626915 h 1059043"/>
                <a:gd name="connsiteX342" fmla="*/ 2298268 w 3024845"/>
                <a:gd name="connsiteY342" fmla="*/ 626915 h 1059043"/>
                <a:gd name="connsiteX343" fmla="*/ 2298268 w 3024845"/>
                <a:gd name="connsiteY343" fmla="*/ 633401 h 1059043"/>
                <a:gd name="connsiteX344" fmla="*/ 2318535 w 3024845"/>
                <a:gd name="connsiteY344" fmla="*/ 633401 h 1059043"/>
                <a:gd name="connsiteX345" fmla="*/ 2318535 w 3024845"/>
                <a:gd name="connsiteY345" fmla="*/ 678798 h 1059043"/>
                <a:gd name="connsiteX346" fmla="*/ 2332722 w 3024845"/>
                <a:gd name="connsiteY346" fmla="*/ 678798 h 1059043"/>
                <a:gd name="connsiteX347" fmla="*/ 2332722 w 3024845"/>
                <a:gd name="connsiteY347" fmla="*/ 665827 h 1059043"/>
                <a:gd name="connsiteX348" fmla="*/ 2348936 w 3024845"/>
                <a:gd name="connsiteY348" fmla="*/ 665827 h 1059043"/>
                <a:gd name="connsiteX349" fmla="*/ 2348936 w 3024845"/>
                <a:gd name="connsiteY349" fmla="*/ 486400 h 1059043"/>
                <a:gd name="connsiteX350" fmla="*/ 2355016 w 3024845"/>
                <a:gd name="connsiteY350" fmla="*/ 479914 h 1059043"/>
                <a:gd name="connsiteX351" fmla="*/ 2427977 w 3024845"/>
                <a:gd name="connsiteY351" fmla="*/ 479914 h 1059043"/>
                <a:gd name="connsiteX352" fmla="*/ 2427977 w 3024845"/>
                <a:gd name="connsiteY352" fmla="*/ 488562 h 1059043"/>
                <a:gd name="connsiteX353" fmla="*/ 2438110 w 3024845"/>
                <a:gd name="connsiteY353" fmla="*/ 488562 h 1059043"/>
                <a:gd name="connsiteX354" fmla="*/ 2438110 w 3024845"/>
                <a:gd name="connsiteY354" fmla="*/ 603136 h 1059043"/>
                <a:gd name="connsiteX355" fmla="*/ 2460404 w 3024845"/>
                <a:gd name="connsiteY355" fmla="*/ 603136 h 1059043"/>
                <a:gd name="connsiteX356" fmla="*/ 2460404 w 3024845"/>
                <a:gd name="connsiteY356" fmla="*/ 536121 h 1059043"/>
                <a:gd name="connsiteX357" fmla="*/ 2486751 w 3024845"/>
                <a:gd name="connsiteY357" fmla="*/ 536121 h 1059043"/>
                <a:gd name="connsiteX358" fmla="*/ 2490804 w 3024845"/>
                <a:gd name="connsiteY358" fmla="*/ 531797 h 1059043"/>
                <a:gd name="connsiteX359" fmla="*/ 2498911 w 3024845"/>
                <a:gd name="connsiteY359" fmla="*/ 531797 h 1059043"/>
                <a:gd name="connsiteX360" fmla="*/ 2502964 w 3024845"/>
                <a:gd name="connsiteY360" fmla="*/ 536121 h 1059043"/>
                <a:gd name="connsiteX361" fmla="*/ 2525258 w 3024845"/>
                <a:gd name="connsiteY361" fmla="*/ 536121 h 1059043"/>
                <a:gd name="connsiteX362" fmla="*/ 2525258 w 3024845"/>
                <a:gd name="connsiteY362" fmla="*/ 419385 h 1059043"/>
                <a:gd name="connsiteX363" fmla="*/ 2582005 w 3024845"/>
                <a:gd name="connsiteY363" fmla="*/ 408576 h 1059043"/>
                <a:gd name="connsiteX364" fmla="*/ 2582005 w 3024845"/>
                <a:gd name="connsiteY364" fmla="*/ 409657 h 1059043"/>
                <a:gd name="connsiteX365" fmla="*/ 2582005 w 3024845"/>
                <a:gd name="connsiteY365" fmla="*/ 417223 h 1059043"/>
                <a:gd name="connsiteX366" fmla="*/ 2608352 w 3024845"/>
                <a:gd name="connsiteY366" fmla="*/ 417223 h 1059043"/>
                <a:gd name="connsiteX367" fmla="*/ 2608352 w 3024845"/>
                <a:gd name="connsiteY367" fmla="*/ 672313 h 1059043"/>
                <a:gd name="connsiteX368" fmla="*/ 2630646 w 3024845"/>
                <a:gd name="connsiteY368" fmla="*/ 672313 h 1059043"/>
                <a:gd name="connsiteX369" fmla="*/ 2630646 w 3024845"/>
                <a:gd name="connsiteY369" fmla="*/ 667989 h 1059043"/>
                <a:gd name="connsiteX370" fmla="*/ 2642806 w 3024845"/>
                <a:gd name="connsiteY370" fmla="*/ 667989 h 1059043"/>
                <a:gd name="connsiteX371" fmla="*/ 2642806 w 3024845"/>
                <a:gd name="connsiteY371" fmla="*/ 672313 h 1059043"/>
                <a:gd name="connsiteX372" fmla="*/ 2667126 w 3024845"/>
                <a:gd name="connsiteY372" fmla="*/ 672313 h 1059043"/>
                <a:gd name="connsiteX373" fmla="*/ 2667126 w 3024845"/>
                <a:gd name="connsiteY373" fmla="*/ 659342 h 1059043"/>
                <a:gd name="connsiteX374" fmla="*/ 2695500 w 3024845"/>
                <a:gd name="connsiteY374" fmla="*/ 659342 h 1059043"/>
                <a:gd name="connsiteX375" fmla="*/ 2707660 w 3024845"/>
                <a:gd name="connsiteY375" fmla="*/ 655018 h 1059043"/>
                <a:gd name="connsiteX376" fmla="*/ 2727927 w 3024845"/>
                <a:gd name="connsiteY376" fmla="*/ 659342 h 1059043"/>
                <a:gd name="connsiteX377" fmla="*/ 2727927 w 3024845"/>
                <a:gd name="connsiteY377" fmla="*/ 642048 h 1059043"/>
                <a:gd name="connsiteX378" fmla="*/ 2736034 w 3024845"/>
                <a:gd name="connsiteY378" fmla="*/ 642048 h 1059043"/>
                <a:gd name="connsiteX379" fmla="*/ 2736034 w 3024845"/>
                <a:gd name="connsiteY379" fmla="*/ 629077 h 1059043"/>
                <a:gd name="connsiteX380" fmla="*/ 2792781 w 3024845"/>
                <a:gd name="connsiteY380" fmla="*/ 629077 h 1059043"/>
                <a:gd name="connsiteX381" fmla="*/ 2792781 w 3024845"/>
                <a:gd name="connsiteY381" fmla="*/ 598812 h 1059043"/>
                <a:gd name="connsiteX382" fmla="*/ 2811021 w 3024845"/>
                <a:gd name="connsiteY382" fmla="*/ 598812 h 1059043"/>
                <a:gd name="connsiteX383" fmla="*/ 2811021 w 3024845"/>
                <a:gd name="connsiteY383" fmla="*/ 592327 h 1059043"/>
                <a:gd name="connsiteX384" fmla="*/ 2823181 w 3024845"/>
                <a:gd name="connsiteY384" fmla="*/ 592327 h 1059043"/>
                <a:gd name="connsiteX385" fmla="*/ 2823181 w 3024845"/>
                <a:gd name="connsiteY385" fmla="*/ 598812 h 1059043"/>
                <a:gd name="connsiteX386" fmla="*/ 2839395 w 3024845"/>
                <a:gd name="connsiteY386" fmla="*/ 598812 h 1059043"/>
                <a:gd name="connsiteX387" fmla="*/ 2839395 w 3024845"/>
                <a:gd name="connsiteY387" fmla="*/ 648533 h 1059043"/>
                <a:gd name="connsiteX388" fmla="*/ 2871822 w 3024845"/>
                <a:gd name="connsiteY388" fmla="*/ 648533 h 1059043"/>
                <a:gd name="connsiteX389" fmla="*/ 2871822 w 3024845"/>
                <a:gd name="connsiteY389" fmla="*/ 622592 h 1059043"/>
                <a:gd name="connsiteX390" fmla="*/ 2910329 w 3024845"/>
                <a:gd name="connsiteY390" fmla="*/ 622592 h 1059043"/>
                <a:gd name="connsiteX391" fmla="*/ 2910329 w 3024845"/>
                <a:gd name="connsiteY391" fmla="*/ 592327 h 1059043"/>
                <a:gd name="connsiteX392" fmla="*/ 2958970 w 3024845"/>
                <a:gd name="connsiteY392" fmla="*/ 592327 h 1059043"/>
                <a:gd name="connsiteX393" fmla="*/ 2958970 w 3024845"/>
                <a:gd name="connsiteY393" fmla="*/ 703483 h 1059043"/>
                <a:gd name="connsiteX394" fmla="*/ 2958970 w 3024845"/>
                <a:gd name="connsiteY394" fmla="*/ 717262 h 1059043"/>
                <a:gd name="connsiteX395" fmla="*/ 3024845 w 3024845"/>
                <a:gd name="connsiteY395" fmla="*/ 717262 h 1059043"/>
                <a:gd name="connsiteX396" fmla="*/ 3024845 w 3024845"/>
                <a:gd name="connsiteY396" fmla="*/ 1059043 h 1059043"/>
                <a:gd name="connsiteX397" fmla="*/ 2054 w 3024845"/>
                <a:gd name="connsiteY397" fmla="*/ 1056710 h 1059043"/>
                <a:gd name="connsiteX398" fmla="*/ 0 w 3024845"/>
                <a:gd name="connsiteY398" fmla="*/ 622592 h 1059043"/>
                <a:gd name="connsiteX399" fmla="*/ 20267 w 3024845"/>
                <a:gd name="connsiteY399" fmla="*/ 622592 h 1059043"/>
                <a:gd name="connsiteX400" fmla="*/ 20774 w 3024845"/>
                <a:gd name="connsiteY400" fmla="*/ 621511 h 1059043"/>
                <a:gd name="connsiteX401" fmla="*/ 24320 w 3024845"/>
                <a:gd name="connsiteY401" fmla="*/ 613945 h 1059043"/>
                <a:gd name="connsiteX402" fmla="*/ 26094 w 3024845"/>
                <a:gd name="connsiteY402" fmla="*/ 614215 h 1059043"/>
                <a:gd name="connsiteX403" fmla="*/ 38507 w 3024845"/>
                <a:gd name="connsiteY403" fmla="*/ 616106 h 1059043"/>
                <a:gd name="connsiteX404" fmla="*/ 39014 w 3024845"/>
                <a:gd name="connsiteY404" fmla="*/ 617458 h 1059043"/>
                <a:gd name="connsiteX405" fmla="*/ 42560 w 3024845"/>
                <a:gd name="connsiteY405" fmla="*/ 626915 h 1059043"/>
                <a:gd name="connsiteX406" fmla="*/ 68907 w 3024845"/>
                <a:gd name="connsiteY406" fmla="*/ 629077 h 1059043"/>
                <a:gd name="connsiteX407" fmla="*/ 68907 w 3024845"/>
                <a:gd name="connsiteY407" fmla="*/ 505856 h 1059043"/>
                <a:gd name="connsiteX408" fmla="*/ 70934 w 3024845"/>
                <a:gd name="connsiteY408" fmla="*/ 505856 h 1059043"/>
                <a:gd name="connsiteX409" fmla="*/ 85121 w 3024845"/>
                <a:gd name="connsiteY409" fmla="*/ 505856 h 1059043"/>
                <a:gd name="connsiteX410" fmla="*/ 85121 w 3024845"/>
                <a:gd name="connsiteY410" fmla="*/ 369664 h 1059043"/>
                <a:gd name="connsiteX411" fmla="*/ 86894 w 3024845"/>
                <a:gd name="connsiteY411" fmla="*/ 369664 h 1059043"/>
                <a:gd name="connsiteX412" fmla="*/ 99308 w 3024845"/>
                <a:gd name="connsiteY412" fmla="*/ 369664 h 1059043"/>
                <a:gd name="connsiteX413" fmla="*/ 99308 w 3024845"/>
                <a:gd name="connsiteY413" fmla="*/ 255090 h 1059043"/>
                <a:gd name="connsiteX414" fmla="*/ 103361 w 3024845"/>
                <a:gd name="connsiteY414" fmla="*/ 226986 h 1059043"/>
                <a:gd name="connsiteX415" fmla="*/ 105388 w 3024845"/>
                <a:gd name="connsiteY415" fmla="*/ 226986 h 1059043"/>
                <a:gd name="connsiteX416" fmla="*/ 119575 w 3024845"/>
                <a:gd name="connsiteY416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66533 w 3024845"/>
                <a:gd name="connsiteY326" fmla="*/ 209692 h 1059043"/>
                <a:gd name="connsiteX327" fmla="*/ 2168560 w 3024845"/>
                <a:gd name="connsiteY327" fmla="*/ 214016 h 1059043"/>
                <a:gd name="connsiteX328" fmla="*/ 2168560 w 3024845"/>
                <a:gd name="connsiteY328" fmla="*/ 235634 h 1059043"/>
                <a:gd name="connsiteX329" fmla="*/ 2182747 w 3024845"/>
                <a:gd name="connsiteY329" fmla="*/ 235634 h 1059043"/>
                <a:gd name="connsiteX330" fmla="*/ 2182747 w 3024845"/>
                <a:gd name="connsiteY330" fmla="*/ 252928 h 1059043"/>
                <a:gd name="connsiteX331" fmla="*/ 2190854 w 3024845"/>
                <a:gd name="connsiteY331" fmla="*/ 276707 h 1059043"/>
                <a:gd name="connsiteX332" fmla="*/ 2180720 w 3024845"/>
                <a:gd name="connsiteY332" fmla="*/ 555577 h 1059043"/>
                <a:gd name="connsiteX333" fmla="*/ 2245574 w 3024845"/>
                <a:gd name="connsiteY333" fmla="*/ 555577 h 1059043"/>
                <a:gd name="connsiteX334" fmla="*/ 2245574 w 3024845"/>
                <a:gd name="connsiteY334" fmla="*/ 631239 h 1059043"/>
                <a:gd name="connsiteX335" fmla="*/ 2253681 w 3024845"/>
                <a:gd name="connsiteY335" fmla="*/ 631239 h 1059043"/>
                <a:gd name="connsiteX336" fmla="*/ 2255708 w 3024845"/>
                <a:gd name="connsiteY336" fmla="*/ 624754 h 1059043"/>
                <a:gd name="connsiteX337" fmla="*/ 2261788 w 3024845"/>
                <a:gd name="connsiteY337" fmla="*/ 624754 h 1059043"/>
                <a:gd name="connsiteX338" fmla="*/ 2263815 w 3024845"/>
                <a:gd name="connsiteY338" fmla="*/ 633401 h 1059043"/>
                <a:gd name="connsiteX339" fmla="*/ 2275975 w 3024845"/>
                <a:gd name="connsiteY339" fmla="*/ 633401 h 1059043"/>
                <a:gd name="connsiteX340" fmla="*/ 2275975 w 3024845"/>
                <a:gd name="connsiteY340" fmla="*/ 626915 h 1059043"/>
                <a:gd name="connsiteX341" fmla="*/ 2298268 w 3024845"/>
                <a:gd name="connsiteY341" fmla="*/ 626915 h 1059043"/>
                <a:gd name="connsiteX342" fmla="*/ 2298268 w 3024845"/>
                <a:gd name="connsiteY342" fmla="*/ 633401 h 1059043"/>
                <a:gd name="connsiteX343" fmla="*/ 2318535 w 3024845"/>
                <a:gd name="connsiteY343" fmla="*/ 633401 h 1059043"/>
                <a:gd name="connsiteX344" fmla="*/ 2318535 w 3024845"/>
                <a:gd name="connsiteY344" fmla="*/ 678798 h 1059043"/>
                <a:gd name="connsiteX345" fmla="*/ 2332722 w 3024845"/>
                <a:gd name="connsiteY345" fmla="*/ 678798 h 1059043"/>
                <a:gd name="connsiteX346" fmla="*/ 2332722 w 3024845"/>
                <a:gd name="connsiteY346" fmla="*/ 665827 h 1059043"/>
                <a:gd name="connsiteX347" fmla="*/ 2348936 w 3024845"/>
                <a:gd name="connsiteY347" fmla="*/ 665827 h 1059043"/>
                <a:gd name="connsiteX348" fmla="*/ 2348936 w 3024845"/>
                <a:gd name="connsiteY348" fmla="*/ 486400 h 1059043"/>
                <a:gd name="connsiteX349" fmla="*/ 2355016 w 3024845"/>
                <a:gd name="connsiteY349" fmla="*/ 479914 h 1059043"/>
                <a:gd name="connsiteX350" fmla="*/ 2427977 w 3024845"/>
                <a:gd name="connsiteY350" fmla="*/ 479914 h 1059043"/>
                <a:gd name="connsiteX351" fmla="*/ 2427977 w 3024845"/>
                <a:gd name="connsiteY351" fmla="*/ 488562 h 1059043"/>
                <a:gd name="connsiteX352" fmla="*/ 2438110 w 3024845"/>
                <a:gd name="connsiteY352" fmla="*/ 488562 h 1059043"/>
                <a:gd name="connsiteX353" fmla="*/ 2438110 w 3024845"/>
                <a:gd name="connsiteY353" fmla="*/ 603136 h 1059043"/>
                <a:gd name="connsiteX354" fmla="*/ 2460404 w 3024845"/>
                <a:gd name="connsiteY354" fmla="*/ 603136 h 1059043"/>
                <a:gd name="connsiteX355" fmla="*/ 2460404 w 3024845"/>
                <a:gd name="connsiteY355" fmla="*/ 536121 h 1059043"/>
                <a:gd name="connsiteX356" fmla="*/ 2486751 w 3024845"/>
                <a:gd name="connsiteY356" fmla="*/ 536121 h 1059043"/>
                <a:gd name="connsiteX357" fmla="*/ 2490804 w 3024845"/>
                <a:gd name="connsiteY357" fmla="*/ 531797 h 1059043"/>
                <a:gd name="connsiteX358" fmla="*/ 2498911 w 3024845"/>
                <a:gd name="connsiteY358" fmla="*/ 531797 h 1059043"/>
                <a:gd name="connsiteX359" fmla="*/ 2502964 w 3024845"/>
                <a:gd name="connsiteY359" fmla="*/ 536121 h 1059043"/>
                <a:gd name="connsiteX360" fmla="*/ 2525258 w 3024845"/>
                <a:gd name="connsiteY360" fmla="*/ 536121 h 1059043"/>
                <a:gd name="connsiteX361" fmla="*/ 2525258 w 3024845"/>
                <a:gd name="connsiteY361" fmla="*/ 419385 h 1059043"/>
                <a:gd name="connsiteX362" fmla="*/ 2582005 w 3024845"/>
                <a:gd name="connsiteY362" fmla="*/ 408576 h 1059043"/>
                <a:gd name="connsiteX363" fmla="*/ 2582005 w 3024845"/>
                <a:gd name="connsiteY363" fmla="*/ 409657 h 1059043"/>
                <a:gd name="connsiteX364" fmla="*/ 2582005 w 3024845"/>
                <a:gd name="connsiteY364" fmla="*/ 417223 h 1059043"/>
                <a:gd name="connsiteX365" fmla="*/ 2608352 w 3024845"/>
                <a:gd name="connsiteY365" fmla="*/ 417223 h 1059043"/>
                <a:gd name="connsiteX366" fmla="*/ 2608352 w 3024845"/>
                <a:gd name="connsiteY366" fmla="*/ 672313 h 1059043"/>
                <a:gd name="connsiteX367" fmla="*/ 2630646 w 3024845"/>
                <a:gd name="connsiteY367" fmla="*/ 672313 h 1059043"/>
                <a:gd name="connsiteX368" fmla="*/ 2630646 w 3024845"/>
                <a:gd name="connsiteY368" fmla="*/ 667989 h 1059043"/>
                <a:gd name="connsiteX369" fmla="*/ 2642806 w 3024845"/>
                <a:gd name="connsiteY369" fmla="*/ 667989 h 1059043"/>
                <a:gd name="connsiteX370" fmla="*/ 2642806 w 3024845"/>
                <a:gd name="connsiteY370" fmla="*/ 672313 h 1059043"/>
                <a:gd name="connsiteX371" fmla="*/ 2667126 w 3024845"/>
                <a:gd name="connsiteY371" fmla="*/ 672313 h 1059043"/>
                <a:gd name="connsiteX372" fmla="*/ 2667126 w 3024845"/>
                <a:gd name="connsiteY372" fmla="*/ 659342 h 1059043"/>
                <a:gd name="connsiteX373" fmla="*/ 2695500 w 3024845"/>
                <a:gd name="connsiteY373" fmla="*/ 659342 h 1059043"/>
                <a:gd name="connsiteX374" fmla="*/ 2707660 w 3024845"/>
                <a:gd name="connsiteY374" fmla="*/ 655018 h 1059043"/>
                <a:gd name="connsiteX375" fmla="*/ 2727927 w 3024845"/>
                <a:gd name="connsiteY375" fmla="*/ 659342 h 1059043"/>
                <a:gd name="connsiteX376" fmla="*/ 2727927 w 3024845"/>
                <a:gd name="connsiteY376" fmla="*/ 642048 h 1059043"/>
                <a:gd name="connsiteX377" fmla="*/ 2736034 w 3024845"/>
                <a:gd name="connsiteY377" fmla="*/ 642048 h 1059043"/>
                <a:gd name="connsiteX378" fmla="*/ 2736034 w 3024845"/>
                <a:gd name="connsiteY378" fmla="*/ 629077 h 1059043"/>
                <a:gd name="connsiteX379" fmla="*/ 2792781 w 3024845"/>
                <a:gd name="connsiteY379" fmla="*/ 629077 h 1059043"/>
                <a:gd name="connsiteX380" fmla="*/ 2792781 w 3024845"/>
                <a:gd name="connsiteY380" fmla="*/ 598812 h 1059043"/>
                <a:gd name="connsiteX381" fmla="*/ 2811021 w 3024845"/>
                <a:gd name="connsiteY381" fmla="*/ 598812 h 1059043"/>
                <a:gd name="connsiteX382" fmla="*/ 2811021 w 3024845"/>
                <a:gd name="connsiteY382" fmla="*/ 592327 h 1059043"/>
                <a:gd name="connsiteX383" fmla="*/ 2823181 w 3024845"/>
                <a:gd name="connsiteY383" fmla="*/ 592327 h 1059043"/>
                <a:gd name="connsiteX384" fmla="*/ 2823181 w 3024845"/>
                <a:gd name="connsiteY384" fmla="*/ 598812 h 1059043"/>
                <a:gd name="connsiteX385" fmla="*/ 2839395 w 3024845"/>
                <a:gd name="connsiteY385" fmla="*/ 598812 h 1059043"/>
                <a:gd name="connsiteX386" fmla="*/ 2839395 w 3024845"/>
                <a:gd name="connsiteY386" fmla="*/ 648533 h 1059043"/>
                <a:gd name="connsiteX387" fmla="*/ 2871822 w 3024845"/>
                <a:gd name="connsiteY387" fmla="*/ 648533 h 1059043"/>
                <a:gd name="connsiteX388" fmla="*/ 2871822 w 3024845"/>
                <a:gd name="connsiteY388" fmla="*/ 622592 h 1059043"/>
                <a:gd name="connsiteX389" fmla="*/ 2910329 w 3024845"/>
                <a:gd name="connsiteY389" fmla="*/ 622592 h 1059043"/>
                <a:gd name="connsiteX390" fmla="*/ 2910329 w 3024845"/>
                <a:gd name="connsiteY390" fmla="*/ 592327 h 1059043"/>
                <a:gd name="connsiteX391" fmla="*/ 2958970 w 3024845"/>
                <a:gd name="connsiteY391" fmla="*/ 592327 h 1059043"/>
                <a:gd name="connsiteX392" fmla="*/ 2958970 w 3024845"/>
                <a:gd name="connsiteY392" fmla="*/ 703483 h 1059043"/>
                <a:gd name="connsiteX393" fmla="*/ 2958970 w 3024845"/>
                <a:gd name="connsiteY393" fmla="*/ 717262 h 1059043"/>
                <a:gd name="connsiteX394" fmla="*/ 3024845 w 3024845"/>
                <a:gd name="connsiteY394" fmla="*/ 717262 h 1059043"/>
                <a:gd name="connsiteX395" fmla="*/ 3024845 w 3024845"/>
                <a:gd name="connsiteY395" fmla="*/ 1059043 h 1059043"/>
                <a:gd name="connsiteX396" fmla="*/ 2054 w 3024845"/>
                <a:gd name="connsiteY396" fmla="*/ 1056710 h 1059043"/>
                <a:gd name="connsiteX397" fmla="*/ 0 w 3024845"/>
                <a:gd name="connsiteY397" fmla="*/ 622592 h 1059043"/>
                <a:gd name="connsiteX398" fmla="*/ 20267 w 3024845"/>
                <a:gd name="connsiteY398" fmla="*/ 622592 h 1059043"/>
                <a:gd name="connsiteX399" fmla="*/ 20774 w 3024845"/>
                <a:gd name="connsiteY399" fmla="*/ 621511 h 1059043"/>
                <a:gd name="connsiteX400" fmla="*/ 24320 w 3024845"/>
                <a:gd name="connsiteY400" fmla="*/ 613945 h 1059043"/>
                <a:gd name="connsiteX401" fmla="*/ 26094 w 3024845"/>
                <a:gd name="connsiteY401" fmla="*/ 614215 h 1059043"/>
                <a:gd name="connsiteX402" fmla="*/ 38507 w 3024845"/>
                <a:gd name="connsiteY402" fmla="*/ 616106 h 1059043"/>
                <a:gd name="connsiteX403" fmla="*/ 39014 w 3024845"/>
                <a:gd name="connsiteY403" fmla="*/ 617458 h 1059043"/>
                <a:gd name="connsiteX404" fmla="*/ 42560 w 3024845"/>
                <a:gd name="connsiteY404" fmla="*/ 626915 h 1059043"/>
                <a:gd name="connsiteX405" fmla="*/ 68907 w 3024845"/>
                <a:gd name="connsiteY405" fmla="*/ 629077 h 1059043"/>
                <a:gd name="connsiteX406" fmla="*/ 68907 w 3024845"/>
                <a:gd name="connsiteY406" fmla="*/ 505856 h 1059043"/>
                <a:gd name="connsiteX407" fmla="*/ 70934 w 3024845"/>
                <a:gd name="connsiteY407" fmla="*/ 505856 h 1059043"/>
                <a:gd name="connsiteX408" fmla="*/ 85121 w 3024845"/>
                <a:gd name="connsiteY408" fmla="*/ 505856 h 1059043"/>
                <a:gd name="connsiteX409" fmla="*/ 85121 w 3024845"/>
                <a:gd name="connsiteY409" fmla="*/ 369664 h 1059043"/>
                <a:gd name="connsiteX410" fmla="*/ 86894 w 3024845"/>
                <a:gd name="connsiteY410" fmla="*/ 369664 h 1059043"/>
                <a:gd name="connsiteX411" fmla="*/ 99308 w 3024845"/>
                <a:gd name="connsiteY411" fmla="*/ 369664 h 1059043"/>
                <a:gd name="connsiteX412" fmla="*/ 99308 w 3024845"/>
                <a:gd name="connsiteY412" fmla="*/ 255090 h 1059043"/>
                <a:gd name="connsiteX413" fmla="*/ 103361 w 3024845"/>
                <a:gd name="connsiteY413" fmla="*/ 226986 h 1059043"/>
                <a:gd name="connsiteX414" fmla="*/ 105388 w 3024845"/>
                <a:gd name="connsiteY414" fmla="*/ 226986 h 1059043"/>
                <a:gd name="connsiteX415" fmla="*/ 119575 w 3024845"/>
                <a:gd name="connsiteY415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66533 w 3024845"/>
                <a:gd name="connsiteY326" fmla="*/ 209692 h 1059043"/>
                <a:gd name="connsiteX327" fmla="*/ 2168560 w 3024845"/>
                <a:gd name="connsiteY327" fmla="*/ 214016 h 1059043"/>
                <a:gd name="connsiteX328" fmla="*/ 2168560 w 3024845"/>
                <a:gd name="connsiteY328" fmla="*/ 235634 h 1059043"/>
                <a:gd name="connsiteX329" fmla="*/ 2182747 w 3024845"/>
                <a:gd name="connsiteY329" fmla="*/ 252928 h 1059043"/>
                <a:gd name="connsiteX330" fmla="*/ 2190854 w 3024845"/>
                <a:gd name="connsiteY330" fmla="*/ 276707 h 1059043"/>
                <a:gd name="connsiteX331" fmla="*/ 2180720 w 3024845"/>
                <a:gd name="connsiteY331" fmla="*/ 555577 h 1059043"/>
                <a:gd name="connsiteX332" fmla="*/ 2245574 w 3024845"/>
                <a:gd name="connsiteY332" fmla="*/ 555577 h 1059043"/>
                <a:gd name="connsiteX333" fmla="*/ 2245574 w 3024845"/>
                <a:gd name="connsiteY333" fmla="*/ 631239 h 1059043"/>
                <a:gd name="connsiteX334" fmla="*/ 2253681 w 3024845"/>
                <a:gd name="connsiteY334" fmla="*/ 631239 h 1059043"/>
                <a:gd name="connsiteX335" fmla="*/ 2255708 w 3024845"/>
                <a:gd name="connsiteY335" fmla="*/ 624754 h 1059043"/>
                <a:gd name="connsiteX336" fmla="*/ 2261788 w 3024845"/>
                <a:gd name="connsiteY336" fmla="*/ 624754 h 1059043"/>
                <a:gd name="connsiteX337" fmla="*/ 2263815 w 3024845"/>
                <a:gd name="connsiteY337" fmla="*/ 633401 h 1059043"/>
                <a:gd name="connsiteX338" fmla="*/ 2275975 w 3024845"/>
                <a:gd name="connsiteY338" fmla="*/ 633401 h 1059043"/>
                <a:gd name="connsiteX339" fmla="*/ 2275975 w 3024845"/>
                <a:gd name="connsiteY339" fmla="*/ 626915 h 1059043"/>
                <a:gd name="connsiteX340" fmla="*/ 2298268 w 3024845"/>
                <a:gd name="connsiteY340" fmla="*/ 626915 h 1059043"/>
                <a:gd name="connsiteX341" fmla="*/ 2298268 w 3024845"/>
                <a:gd name="connsiteY341" fmla="*/ 633401 h 1059043"/>
                <a:gd name="connsiteX342" fmla="*/ 2318535 w 3024845"/>
                <a:gd name="connsiteY342" fmla="*/ 633401 h 1059043"/>
                <a:gd name="connsiteX343" fmla="*/ 2318535 w 3024845"/>
                <a:gd name="connsiteY343" fmla="*/ 678798 h 1059043"/>
                <a:gd name="connsiteX344" fmla="*/ 2332722 w 3024845"/>
                <a:gd name="connsiteY344" fmla="*/ 678798 h 1059043"/>
                <a:gd name="connsiteX345" fmla="*/ 2332722 w 3024845"/>
                <a:gd name="connsiteY345" fmla="*/ 665827 h 1059043"/>
                <a:gd name="connsiteX346" fmla="*/ 2348936 w 3024845"/>
                <a:gd name="connsiteY346" fmla="*/ 665827 h 1059043"/>
                <a:gd name="connsiteX347" fmla="*/ 2348936 w 3024845"/>
                <a:gd name="connsiteY347" fmla="*/ 486400 h 1059043"/>
                <a:gd name="connsiteX348" fmla="*/ 2355016 w 3024845"/>
                <a:gd name="connsiteY348" fmla="*/ 479914 h 1059043"/>
                <a:gd name="connsiteX349" fmla="*/ 2427977 w 3024845"/>
                <a:gd name="connsiteY349" fmla="*/ 479914 h 1059043"/>
                <a:gd name="connsiteX350" fmla="*/ 2427977 w 3024845"/>
                <a:gd name="connsiteY350" fmla="*/ 488562 h 1059043"/>
                <a:gd name="connsiteX351" fmla="*/ 2438110 w 3024845"/>
                <a:gd name="connsiteY351" fmla="*/ 488562 h 1059043"/>
                <a:gd name="connsiteX352" fmla="*/ 2438110 w 3024845"/>
                <a:gd name="connsiteY352" fmla="*/ 603136 h 1059043"/>
                <a:gd name="connsiteX353" fmla="*/ 2460404 w 3024845"/>
                <a:gd name="connsiteY353" fmla="*/ 603136 h 1059043"/>
                <a:gd name="connsiteX354" fmla="*/ 2460404 w 3024845"/>
                <a:gd name="connsiteY354" fmla="*/ 536121 h 1059043"/>
                <a:gd name="connsiteX355" fmla="*/ 2486751 w 3024845"/>
                <a:gd name="connsiteY355" fmla="*/ 536121 h 1059043"/>
                <a:gd name="connsiteX356" fmla="*/ 2490804 w 3024845"/>
                <a:gd name="connsiteY356" fmla="*/ 531797 h 1059043"/>
                <a:gd name="connsiteX357" fmla="*/ 2498911 w 3024845"/>
                <a:gd name="connsiteY357" fmla="*/ 531797 h 1059043"/>
                <a:gd name="connsiteX358" fmla="*/ 2502964 w 3024845"/>
                <a:gd name="connsiteY358" fmla="*/ 536121 h 1059043"/>
                <a:gd name="connsiteX359" fmla="*/ 2525258 w 3024845"/>
                <a:gd name="connsiteY359" fmla="*/ 536121 h 1059043"/>
                <a:gd name="connsiteX360" fmla="*/ 2525258 w 3024845"/>
                <a:gd name="connsiteY360" fmla="*/ 419385 h 1059043"/>
                <a:gd name="connsiteX361" fmla="*/ 2582005 w 3024845"/>
                <a:gd name="connsiteY361" fmla="*/ 408576 h 1059043"/>
                <a:gd name="connsiteX362" fmla="*/ 2582005 w 3024845"/>
                <a:gd name="connsiteY362" fmla="*/ 409657 h 1059043"/>
                <a:gd name="connsiteX363" fmla="*/ 2582005 w 3024845"/>
                <a:gd name="connsiteY363" fmla="*/ 417223 h 1059043"/>
                <a:gd name="connsiteX364" fmla="*/ 2608352 w 3024845"/>
                <a:gd name="connsiteY364" fmla="*/ 417223 h 1059043"/>
                <a:gd name="connsiteX365" fmla="*/ 2608352 w 3024845"/>
                <a:gd name="connsiteY365" fmla="*/ 672313 h 1059043"/>
                <a:gd name="connsiteX366" fmla="*/ 2630646 w 3024845"/>
                <a:gd name="connsiteY366" fmla="*/ 672313 h 1059043"/>
                <a:gd name="connsiteX367" fmla="*/ 2630646 w 3024845"/>
                <a:gd name="connsiteY367" fmla="*/ 667989 h 1059043"/>
                <a:gd name="connsiteX368" fmla="*/ 2642806 w 3024845"/>
                <a:gd name="connsiteY368" fmla="*/ 667989 h 1059043"/>
                <a:gd name="connsiteX369" fmla="*/ 2642806 w 3024845"/>
                <a:gd name="connsiteY369" fmla="*/ 672313 h 1059043"/>
                <a:gd name="connsiteX370" fmla="*/ 2667126 w 3024845"/>
                <a:gd name="connsiteY370" fmla="*/ 672313 h 1059043"/>
                <a:gd name="connsiteX371" fmla="*/ 2667126 w 3024845"/>
                <a:gd name="connsiteY371" fmla="*/ 659342 h 1059043"/>
                <a:gd name="connsiteX372" fmla="*/ 2695500 w 3024845"/>
                <a:gd name="connsiteY372" fmla="*/ 659342 h 1059043"/>
                <a:gd name="connsiteX373" fmla="*/ 2707660 w 3024845"/>
                <a:gd name="connsiteY373" fmla="*/ 655018 h 1059043"/>
                <a:gd name="connsiteX374" fmla="*/ 2727927 w 3024845"/>
                <a:gd name="connsiteY374" fmla="*/ 659342 h 1059043"/>
                <a:gd name="connsiteX375" fmla="*/ 2727927 w 3024845"/>
                <a:gd name="connsiteY375" fmla="*/ 642048 h 1059043"/>
                <a:gd name="connsiteX376" fmla="*/ 2736034 w 3024845"/>
                <a:gd name="connsiteY376" fmla="*/ 642048 h 1059043"/>
                <a:gd name="connsiteX377" fmla="*/ 2736034 w 3024845"/>
                <a:gd name="connsiteY377" fmla="*/ 629077 h 1059043"/>
                <a:gd name="connsiteX378" fmla="*/ 2792781 w 3024845"/>
                <a:gd name="connsiteY378" fmla="*/ 629077 h 1059043"/>
                <a:gd name="connsiteX379" fmla="*/ 2792781 w 3024845"/>
                <a:gd name="connsiteY379" fmla="*/ 598812 h 1059043"/>
                <a:gd name="connsiteX380" fmla="*/ 2811021 w 3024845"/>
                <a:gd name="connsiteY380" fmla="*/ 598812 h 1059043"/>
                <a:gd name="connsiteX381" fmla="*/ 2811021 w 3024845"/>
                <a:gd name="connsiteY381" fmla="*/ 592327 h 1059043"/>
                <a:gd name="connsiteX382" fmla="*/ 2823181 w 3024845"/>
                <a:gd name="connsiteY382" fmla="*/ 592327 h 1059043"/>
                <a:gd name="connsiteX383" fmla="*/ 2823181 w 3024845"/>
                <a:gd name="connsiteY383" fmla="*/ 598812 h 1059043"/>
                <a:gd name="connsiteX384" fmla="*/ 2839395 w 3024845"/>
                <a:gd name="connsiteY384" fmla="*/ 598812 h 1059043"/>
                <a:gd name="connsiteX385" fmla="*/ 2839395 w 3024845"/>
                <a:gd name="connsiteY385" fmla="*/ 648533 h 1059043"/>
                <a:gd name="connsiteX386" fmla="*/ 2871822 w 3024845"/>
                <a:gd name="connsiteY386" fmla="*/ 648533 h 1059043"/>
                <a:gd name="connsiteX387" fmla="*/ 2871822 w 3024845"/>
                <a:gd name="connsiteY387" fmla="*/ 622592 h 1059043"/>
                <a:gd name="connsiteX388" fmla="*/ 2910329 w 3024845"/>
                <a:gd name="connsiteY388" fmla="*/ 622592 h 1059043"/>
                <a:gd name="connsiteX389" fmla="*/ 2910329 w 3024845"/>
                <a:gd name="connsiteY389" fmla="*/ 592327 h 1059043"/>
                <a:gd name="connsiteX390" fmla="*/ 2958970 w 3024845"/>
                <a:gd name="connsiteY390" fmla="*/ 592327 h 1059043"/>
                <a:gd name="connsiteX391" fmla="*/ 2958970 w 3024845"/>
                <a:gd name="connsiteY391" fmla="*/ 703483 h 1059043"/>
                <a:gd name="connsiteX392" fmla="*/ 2958970 w 3024845"/>
                <a:gd name="connsiteY392" fmla="*/ 717262 h 1059043"/>
                <a:gd name="connsiteX393" fmla="*/ 3024845 w 3024845"/>
                <a:gd name="connsiteY393" fmla="*/ 717262 h 1059043"/>
                <a:gd name="connsiteX394" fmla="*/ 3024845 w 3024845"/>
                <a:gd name="connsiteY394" fmla="*/ 1059043 h 1059043"/>
                <a:gd name="connsiteX395" fmla="*/ 2054 w 3024845"/>
                <a:gd name="connsiteY395" fmla="*/ 1056710 h 1059043"/>
                <a:gd name="connsiteX396" fmla="*/ 0 w 3024845"/>
                <a:gd name="connsiteY396" fmla="*/ 622592 h 1059043"/>
                <a:gd name="connsiteX397" fmla="*/ 20267 w 3024845"/>
                <a:gd name="connsiteY397" fmla="*/ 622592 h 1059043"/>
                <a:gd name="connsiteX398" fmla="*/ 20774 w 3024845"/>
                <a:gd name="connsiteY398" fmla="*/ 621511 h 1059043"/>
                <a:gd name="connsiteX399" fmla="*/ 24320 w 3024845"/>
                <a:gd name="connsiteY399" fmla="*/ 613945 h 1059043"/>
                <a:gd name="connsiteX400" fmla="*/ 26094 w 3024845"/>
                <a:gd name="connsiteY400" fmla="*/ 614215 h 1059043"/>
                <a:gd name="connsiteX401" fmla="*/ 38507 w 3024845"/>
                <a:gd name="connsiteY401" fmla="*/ 616106 h 1059043"/>
                <a:gd name="connsiteX402" fmla="*/ 39014 w 3024845"/>
                <a:gd name="connsiteY402" fmla="*/ 617458 h 1059043"/>
                <a:gd name="connsiteX403" fmla="*/ 42560 w 3024845"/>
                <a:gd name="connsiteY403" fmla="*/ 626915 h 1059043"/>
                <a:gd name="connsiteX404" fmla="*/ 68907 w 3024845"/>
                <a:gd name="connsiteY404" fmla="*/ 629077 h 1059043"/>
                <a:gd name="connsiteX405" fmla="*/ 68907 w 3024845"/>
                <a:gd name="connsiteY405" fmla="*/ 505856 h 1059043"/>
                <a:gd name="connsiteX406" fmla="*/ 70934 w 3024845"/>
                <a:gd name="connsiteY406" fmla="*/ 505856 h 1059043"/>
                <a:gd name="connsiteX407" fmla="*/ 85121 w 3024845"/>
                <a:gd name="connsiteY407" fmla="*/ 505856 h 1059043"/>
                <a:gd name="connsiteX408" fmla="*/ 85121 w 3024845"/>
                <a:gd name="connsiteY408" fmla="*/ 369664 h 1059043"/>
                <a:gd name="connsiteX409" fmla="*/ 86894 w 3024845"/>
                <a:gd name="connsiteY409" fmla="*/ 369664 h 1059043"/>
                <a:gd name="connsiteX410" fmla="*/ 99308 w 3024845"/>
                <a:gd name="connsiteY410" fmla="*/ 369664 h 1059043"/>
                <a:gd name="connsiteX411" fmla="*/ 99308 w 3024845"/>
                <a:gd name="connsiteY411" fmla="*/ 255090 h 1059043"/>
                <a:gd name="connsiteX412" fmla="*/ 103361 w 3024845"/>
                <a:gd name="connsiteY412" fmla="*/ 226986 h 1059043"/>
                <a:gd name="connsiteX413" fmla="*/ 105388 w 3024845"/>
                <a:gd name="connsiteY413" fmla="*/ 226986 h 1059043"/>
                <a:gd name="connsiteX414" fmla="*/ 119575 w 3024845"/>
                <a:gd name="connsiteY414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66533 w 3024845"/>
                <a:gd name="connsiteY326" fmla="*/ 209692 h 1059043"/>
                <a:gd name="connsiteX327" fmla="*/ 2168560 w 3024845"/>
                <a:gd name="connsiteY327" fmla="*/ 214016 h 1059043"/>
                <a:gd name="connsiteX328" fmla="*/ 2168560 w 3024845"/>
                <a:gd name="connsiteY328" fmla="*/ 235634 h 1059043"/>
                <a:gd name="connsiteX329" fmla="*/ 2182747 w 3024845"/>
                <a:gd name="connsiteY329" fmla="*/ 252928 h 1059043"/>
                <a:gd name="connsiteX330" fmla="*/ 2180720 w 3024845"/>
                <a:gd name="connsiteY330" fmla="*/ 555577 h 1059043"/>
                <a:gd name="connsiteX331" fmla="*/ 2245574 w 3024845"/>
                <a:gd name="connsiteY331" fmla="*/ 555577 h 1059043"/>
                <a:gd name="connsiteX332" fmla="*/ 2245574 w 3024845"/>
                <a:gd name="connsiteY332" fmla="*/ 631239 h 1059043"/>
                <a:gd name="connsiteX333" fmla="*/ 2253681 w 3024845"/>
                <a:gd name="connsiteY333" fmla="*/ 631239 h 1059043"/>
                <a:gd name="connsiteX334" fmla="*/ 2255708 w 3024845"/>
                <a:gd name="connsiteY334" fmla="*/ 624754 h 1059043"/>
                <a:gd name="connsiteX335" fmla="*/ 2261788 w 3024845"/>
                <a:gd name="connsiteY335" fmla="*/ 624754 h 1059043"/>
                <a:gd name="connsiteX336" fmla="*/ 2263815 w 3024845"/>
                <a:gd name="connsiteY336" fmla="*/ 633401 h 1059043"/>
                <a:gd name="connsiteX337" fmla="*/ 2275975 w 3024845"/>
                <a:gd name="connsiteY337" fmla="*/ 633401 h 1059043"/>
                <a:gd name="connsiteX338" fmla="*/ 2275975 w 3024845"/>
                <a:gd name="connsiteY338" fmla="*/ 626915 h 1059043"/>
                <a:gd name="connsiteX339" fmla="*/ 2298268 w 3024845"/>
                <a:gd name="connsiteY339" fmla="*/ 626915 h 1059043"/>
                <a:gd name="connsiteX340" fmla="*/ 2298268 w 3024845"/>
                <a:gd name="connsiteY340" fmla="*/ 633401 h 1059043"/>
                <a:gd name="connsiteX341" fmla="*/ 2318535 w 3024845"/>
                <a:gd name="connsiteY341" fmla="*/ 633401 h 1059043"/>
                <a:gd name="connsiteX342" fmla="*/ 2318535 w 3024845"/>
                <a:gd name="connsiteY342" fmla="*/ 678798 h 1059043"/>
                <a:gd name="connsiteX343" fmla="*/ 2332722 w 3024845"/>
                <a:gd name="connsiteY343" fmla="*/ 678798 h 1059043"/>
                <a:gd name="connsiteX344" fmla="*/ 2332722 w 3024845"/>
                <a:gd name="connsiteY344" fmla="*/ 665827 h 1059043"/>
                <a:gd name="connsiteX345" fmla="*/ 2348936 w 3024845"/>
                <a:gd name="connsiteY345" fmla="*/ 665827 h 1059043"/>
                <a:gd name="connsiteX346" fmla="*/ 2348936 w 3024845"/>
                <a:gd name="connsiteY346" fmla="*/ 486400 h 1059043"/>
                <a:gd name="connsiteX347" fmla="*/ 2355016 w 3024845"/>
                <a:gd name="connsiteY347" fmla="*/ 479914 h 1059043"/>
                <a:gd name="connsiteX348" fmla="*/ 2427977 w 3024845"/>
                <a:gd name="connsiteY348" fmla="*/ 479914 h 1059043"/>
                <a:gd name="connsiteX349" fmla="*/ 2427977 w 3024845"/>
                <a:gd name="connsiteY349" fmla="*/ 488562 h 1059043"/>
                <a:gd name="connsiteX350" fmla="*/ 2438110 w 3024845"/>
                <a:gd name="connsiteY350" fmla="*/ 488562 h 1059043"/>
                <a:gd name="connsiteX351" fmla="*/ 2438110 w 3024845"/>
                <a:gd name="connsiteY351" fmla="*/ 603136 h 1059043"/>
                <a:gd name="connsiteX352" fmla="*/ 2460404 w 3024845"/>
                <a:gd name="connsiteY352" fmla="*/ 603136 h 1059043"/>
                <a:gd name="connsiteX353" fmla="*/ 2460404 w 3024845"/>
                <a:gd name="connsiteY353" fmla="*/ 536121 h 1059043"/>
                <a:gd name="connsiteX354" fmla="*/ 2486751 w 3024845"/>
                <a:gd name="connsiteY354" fmla="*/ 536121 h 1059043"/>
                <a:gd name="connsiteX355" fmla="*/ 2490804 w 3024845"/>
                <a:gd name="connsiteY355" fmla="*/ 531797 h 1059043"/>
                <a:gd name="connsiteX356" fmla="*/ 2498911 w 3024845"/>
                <a:gd name="connsiteY356" fmla="*/ 531797 h 1059043"/>
                <a:gd name="connsiteX357" fmla="*/ 2502964 w 3024845"/>
                <a:gd name="connsiteY357" fmla="*/ 536121 h 1059043"/>
                <a:gd name="connsiteX358" fmla="*/ 2525258 w 3024845"/>
                <a:gd name="connsiteY358" fmla="*/ 536121 h 1059043"/>
                <a:gd name="connsiteX359" fmla="*/ 2525258 w 3024845"/>
                <a:gd name="connsiteY359" fmla="*/ 419385 h 1059043"/>
                <a:gd name="connsiteX360" fmla="*/ 2582005 w 3024845"/>
                <a:gd name="connsiteY360" fmla="*/ 408576 h 1059043"/>
                <a:gd name="connsiteX361" fmla="*/ 2582005 w 3024845"/>
                <a:gd name="connsiteY361" fmla="*/ 409657 h 1059043"/>
                <a:gd name="connsiteX362" fmla="*/ 2582005 w 3024845"/>
                <a:gd name="connsiteY362" fmla="*/ 417223 h 1059043"/>
                <a:gd name="connsiteX363" fmla="*/ 2608352 w 3024845"/>
                <a:gd name="connsiteY363" fmla="*/ 417223 h 1059043"/>
                <a:gd name="connsiteX364" fmla="*/ 2608352 w 3024845"/>
                <a:gd name="connsiteY364" fmla="*/ 672313 h 1059043"/>
                <a:gd name="connsiteX365" fmla="*/ 2630646 w 3024845"/>
                <a:gd name="connsiteY365" fmla="*/ 672313 h 1059043"/>
                <a:gd name="connsiteX366" fmla="*/ 2630646 w 3024845"/>
                <a:gd name="connsiteY366" fmla="*/ 667989 h 1059043"/>
                <a:gd name="connsiteX367" fmla="*/ 2642806 w 3024845"/>
                <a:gd name="connsiteY367" fmla="*/ 667989 h 1059043"/>
                <a:gd name="connsiteX368" fmla="*/ 2642806 w 3024845"/>
                <a:gd name="connsiteY368" fmla="*/ 672313 h 1059043"/>
                <a:gd name="connsiteX369" fmla="*/ 2667126 w 3024845"/>
                <a:gd name="connsiteY369" fmla="*/ 672313 h 1059043"/>
                <a:gd name="connsiteX370" fmla="*/ 2667126 w 3024845"/>
                <a:gd name="connsiteY370" fmla="*/ 659342 h 1059043"/>
                <a:gd name="connsiteX371" fmla="*/ 2695500 w 3024845"/>
                <a:gd name="connsiteY371" fmla="*/ 659342 h 1059043"/>
                <a:gd name="connsiteX372" fmla="*/ 2707660 w 3024845"/>
                <a:gd name="connsiteY372" fmla="*/ 655018 h 1059043"/>
                <a:gd name="connsiteX373" fmla="*/ 2727927 w 3024845"/>
                <a:gd name="connsiteY373" fmla="*/ 659342 h 1059043"/>
                <a:gd name="connsiteX374" fmla="*/ 2727927 w 3024845"/>
                <a:gd name="connsiteY374" fmla="*/ 642048 h 1059043"/>
                <a:gd name="connsiteX375" fmla="*/ 2736034 w 3024845"/>
                <a:gd name="connsiteY375" fmla="*/ 642048 h 1059043"/>
                <a:gd name="connsiteX376" fmla="*/ 2736034 w 3024845"/>
                <a:gd name="connsiteY376" fmla="*/ 629077 h 1059043"/>
                <a:gd name="connsiteX377" fmla="*/ 2792781 w 3024845"/>
                <a:gd name="connsiteY377" fmla="*/ 629077 h 1059043"/>
                <a:gd name="connsiteX378" fmla="*/ 2792781 w 3024845"/>
                <a:gd name="connsiteY378" fmla="*/ 598812 h 1059043"/>
                <a:gd name="connsiteX379" fmla="*/ 2811021 w 3024845"/>
                <a:gd name="connsiteY379" fmla="*/ 598812 h 1059043"/>
                <a:gd name="connsiteX380" fmla="*/ 2811021 w 3024845"/>
                <a:gd name="connsiteY380" fmla="*/ 592327 h 1059043"/>
                <a:gd name="connsiteX381" fmla="*/ 2823181 w 3024845"/>
                <a:gd name="connsiteY381" fmla="*/ 592327 h 1059043"/>
                <a:gd name="connsiteX382" fmla="*/ 2823181 w 3024845"/>
                <a:gd name="connsiteY382" fmla="*/ 598812 h 1059043"/>
                <a:gd name="connsiteX383" fmla="*/ 2839395 w 3024845"/>
                <a:gd name="connsiteY383" fmla="*/ 598812 h 1059043"/>
                <a:gd name="connsiteX384" fmla="*/ 2839395 w 3024845"/>
                <a:gd name="connsiteY384" fmla="*/ 648533 h 1059043"/>
                <a:gd name="connsiteX385" fmla="*/ 2871822 w 3024845"/>
                <a:gd name="connsiteY385" fmla="*/ 648533 h 1059043"/>
                <a:gd name="connsiteX386" fmla="*/ 2871822 w 3024845"/>
                <a:gd name="connsiteY386" fmla="*/ 622592 h 1059043"/>
                <a:gd name="connsiteX387" fmla="*/ 2910329 w 3024845"/>
                <a:gd name="connsiteY387" fmla="*/ 622592 h 1059043"/>
                <a:gd name="connsiteX388" fmla="*/ 2910329 w 3024845"/>
                <a:gd name="connsiteY388" fmla="*/ 592327 h 1059043"/>
                <a:gd name="connsiteX389" fmla="*/ 2958970 w 3024845"/>
                <a:gd name="connsiteY389" fmla="*/ 592327 h 1059043"/>
                <a:gd name="connsiteX390" fmla="*/ 2958970 w 3024845"/>
                <a:gd name="connsiteY390" fmla="*/ 703483 h 1059043"/>
                <a:gd name="connsiteX391" fmla="*/ 2958970 w 3024845"/>
                <a:gd name="connsiteY391" fmla="*/ 717262 h 1059043"/>
                <a:gd name="connsiteX392" fmla="*/ 3024845 w 3024845"/>
                <a:gd name="connsiteY392" fmla="*/ 717262 h 1059043"/>
                <a:gd name="connsiteX393" fmla="*/ 3024845 w 3024845"/>
                <a:gd name="connsiteY393" fmla="*/ 1059043 h 1059043"/>
                <a:gd name="connsiteX394" fmla="*/ 2054 w 3024845"/>
                <a:gd name="connsiteY394" fmla="*/ 1056710 h 1059043"/>
                <a:gd name="connsiteX395" fmla="*/ 0 w 3024845"/>
                <a:gd name="connsiteY395" fmla="*/ 622592 h 1059043"/>
                <a:gd name="connsiteX396" fmla="*/ 20267 w 3024845"/>
                <a:gd name="connsiteY396" fmla="*/ 622592 h 1059043"/>
                <a:gd name="connsiteX397" fmla="*/ 20774 w 3024845"/>
                <a:gd name="connsiteY397" fmla="*/ 621511 h 1059043"/>
                <a:gd name="connsiteX398" fmla="*/ 24320 w 3024845"/>
                <a:gd name="connsiteY398" fmla="*/ 613945 h 1059043"/>
                <a:gd name="connsiteX399" fmla="*/ 26094 w 3024845"/>
                <a:gd name="connsiteY399" fmla="*/ 614215 h 1059043"/>
                <a:gd name="connsiteX400" fmla="*/ 38507 w 3024845"/>
                <a:gd name="connsiteY400" fmla="*/ 616106 h 1059043"/>
                <a:gd name="connsiteX401" fmla="*/ 39014 w 3024845"/>
                <a:gd name="connsiteY401" fmla="*/ 617458 h 1059043"/>
                <a:gd name="connsiteX402" fmla="*/ 42560 w 3024845"/>
                <a:gd name="connsiteY402" fmla="*/ 626915 h 1059043"/>
                <a:gd name="connsiteX403" fmla="*/ 68907 w 3024845"/>
                <a:gd name="connsiteY403" fmla="*/ 629077 h 1059043"/>
                <a:gd name="connsiteX404" fmla="*/ 68907 w 3024845"/>
                <a:gd name="connsiteY404" fmla="*/ 505856 h 1059043"/>
                <a:gd name="connsiteX405" fmla="*/ 70934 w 3024845"/>
                <a:gd name="connsiteY405" fmla="*/ 505856 h 1059043"/>
                <a:gd name="connsiteX406" fmla="*/ 85121 w 3024845"/>
                <a:gd name="connsiteY406" fmla="*/ 505856 h 1059043"/>
                <a:gd name="connsiteX407" fmla="*/ 85121 w 3024845"/>
                <a:gd name="connsiteY407" fmla="*/ 369664 h 1059043"/>
                <a:gd name="connsiteX408" fmla="*/ 86894 w 3024845"/>
                <a:gd name="connsiteY408" fmla="*/ 369664 h 1059043"/>
                <a:gd name="connsiteX409" fmla="*/ 99308 w 3024845"/>
                <a:gd name="connsiteY409" fmla="*/ 369664 h 1059043"/>
                <a:gd name="connsiteX410" fmla="*/ 99308 w 3024845"/>
                <a:gd name="connsiteY410" fmla="*/ 255090 h 1059043"/>
                <a:gd name="connsiteX411" fmla="*/ 103361 w 3024845"/>
                <a:gd name="connsiteY411" fmla="*/ 226986 h 1059043"/>
                <a:gd name="connsiteX412" fmla="*/ 105388 w 3024845"/>
                <a:gd name="connsiteY412" fmla="*/ 226986 h 1059043"/>
                <a:gd name="connsiteX413" fmla="*/ 119575 w 3024845"/>
                <a:gd name="connsiteY413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66533 w 3024845"/>
                <a:gd name="connsiteY326" fmla="*/ 209692 h 1059043"/>
                <a:gd name="connsiteX327" fmla="*/ 2168560 w 3024845"/>
                <a:gd name="connsiteY327" fmla="*/ 214016 h 1059043"/>
                <a:gd name="connsiteX328" fmla="*/ 2168560 w 3024845"/>
                <a:gd name="connsiteY328" fmla="*/ 235634 h 1059043"/>
                <a:gd name="connsiteX329" fmla="*/ 2180720 w 3024845"/>
                <a:gd name="connsiteY329" fmla="*/ 555577 h 1059043"/>
                <a:gd name="connsiteX330" fmla="*/ 2245574 w 3024845"/>
                <a:gd name="connsiteY330" fmla="*/ 555577 h 1059043"/>
                <a:gd name="connsiteX331" fmla="*/ 2245574 w 3024845"/>
                <a:gd name="connsiteY331" fmla="*/ 631239 h 1059043"/>
                <a:gd name="connsiteX332" fmla="*/ 2253681 w 3024845"/>
                <a:gd name="connsiteY332" fmla="*/ 631239 h 1059043"/>
                <a:gd name="connsiteX333" fmla="*/ 2255708 w 3024845"/>
                <a:gd name="connsiteY333" fmla="*/ 624754 h 1059043"/>
                <a:gd name="connsiteX334" fmla="*/ 2261788 w 3024845"/>
                <a:gd name="connsiteY334" fmla="*/ 624754 h 1059043"/>
                <a:gd name="connsiteX335" fmla="*/ 2263815 w 3024845"/>
                <a:gd name="connsiteY335" fmla="*/ 633401 h 1059043"/>
                <a:gd name="connsiteX336" fmla="*/ 2275975 w 3024845"/>
                <a:gd name="connsiteY336" fmla="*/ 633401 h 1059043"/>
                <a:gd name="connsiteX337" fmla="*/ 2275975 w 3024845"/>
                <a:gd name="connsiteY337" fmla="*/ 626915 h 1059043"/>
                <a:gd name="connsiteX338" fmla="*/ 2298268 w 3024845"/>
                <a:gd name="connsiteY338" fmla="*/ 626915 h 1059043"/>
                <a:gd name="connsiteX339" fmla="*/ 2298268 w 3024845"/>
                <a:gd name="connsiteY339" fmla="*/ 633401 h 1059043"/>
                <a:gd name="connsiteX340" fmla="*/ 2318535 w 3024845"/>
                <a:gd name="connsiteY340" fmla="*/ 633401 h 1059043"/>
                <a:gd name="connsiteX341" fmla="*/ 2318535 w 3024845"/>
                <a:gd name="connsiteY341" fmla="*/ 678798 h 1059043"/>
                <a:gd name="connsiteX342" fmla="*/ 2332722 w 3024845"/>
                <a:gd name="connsiteY342" fmla="*/ 678798 h 1059043"/>
                <a:gd name="connsiteX343" fmla="*/ 2332722 w 3024845"/>
                <a:gd name="connsiteY343" fmla="*/ 665827 h 1059043"/>
                <a:gd name="connsiteX344" fmla="*/ 2348936 w 3024845"/>
                <a:gd name="connsiteY344" fmla="*/ 665827 h 1059043"/>
                <a:gd name="connsiteX345" fmla="*/ 2348936 w 3024845"/>
                <a:gd name="connsiteY345" fmla="*/ 486400 h 1059043"/>
                <a:gd name="connsiteX346" fmla="*/ 2355016 w 3024845"/>
                <a:gd name="connsiteY346" fmla="*/ 479914 h 1059043"/>
                <a:gd name="connsiteX347" fmla="*/ 2427977 w 3024845"/>
                <a:gd name="connsiteY347" fmla="*/ 479914 h 1059043"/>
                <a:gd name="connsiteX348" fmla="*/ 2427977 w 3024845"/>
                <a:gd name="connsiteY348" fmla="*/ 488562 h 1059043"/>
                <a:gd name="connsiteX349" fmla="*/ 2438110 w 3024845"/>
                <a:gd name="connsiteY349" fmla="*/ 488562 h 1059043"/>
                <a:gd name="connsiteX350" fmla="*/ 2438110 w 3024845"/>
                <a:gd name="connsiteY350" fmla="*/ 603136 h 1059043"/>
                <a:gd name="connsiteX351" fmla="*/ 2460404 w 3024845"/>
                <a:gd name="connsiteY351" fmla="*/ 603136 h 1059043"/>
                <a:gd name="connsiteX352" fmla="*/ 2460404 w 3024845"/>
                <a:gd name="connsiteY352" fmla="*/ 536121 h 1059043"/>
                <a:gd name="connsiteX353" fmla="*/ 2486751 w 3024845"/>
                <a:gd name="connsiteY353" fmla="*/ 536121 h 1059043"/>
                <a:gd name="connsiteX354" fmla="*/ 2490804 w 3024845"/>
                <a:gd name="connsiteY354" fmla="*/ 531797 h 1059043"/>
                <a:gd name="connsiteX355" fmla="*/ 2498911 w 3024845"/>
                <a:gd name="connsiteY355" fmla="*/ 531797 h 1059043"/>
                <a:gd name="connsiteX356" fmla="*/ 2502964 w 3024845"/>
                <a:gd name="connsiteY356" fmla="*/ 536121 h 1059043"/>
                <a:gd name="connsiteX357" fmla="*/ 2525258 w 3024845"/>
                <a:gd name="connsiteY357" fmla="*/ 536121 h 1059043"/>
                <a:gd name="connsiteX358" fmla="*/ 2525258 w 3024845"/>
                <a:gd name="connsiteY358" fmla="*/ 419385 h 1059043"/>
                <a:gd name="connsiteX359" fmla="*/ 2582005 w 3024845"/>
                <a:gd name="connsiteY359" fmla="*/ 408576 h 1059043"/>
                <a:gd name="connsiteX360" fmla="*/ 2582005 w 3024845"/>
                <a:gd name="connsiteY360" fmla="*/ 409657 h 1059043"/>
                <a:gd name="connsiteX361" fmla="*/ 2582005 w 3024845"/>
                <a:gd name="connsiteY361" fmla="*/ 417223 h 1059043"/>
                <a:gd name="connsiteX362" fmla="*/ 2608352 w 3024845"/>
                <a:gd name="connsiteY362" fmla="*/ 417223 h 1059043"/>
                <a:gd name="connsiteX363" fmla="*/ 2608352 w 3024845"/>
                <a:gd name="connsiteY363" fmla="*/ 672313 h 1059043"/>
                <a:gd name="connsiteX364" fmla="*/ 2630646 w 3024845"/>
                <a:gd name="connsiteY364" fmla="*/ 672313 h 1059043"/>
                <a:gd name="connsiteX365" fmla="*/ 2630646 w 3024845"/>
                <a:gd name="connsiteY365" fmla="*/ 667989 h 1059043"/>
                <a:gd name="connsiteX366" fmla="*/ 2642806 w 3024845"/>
                <a:gd name="connsiteY366" fmla="*/ 667989 h 1059043"/>
                <a:gd name="connsiteX367" fmla="*/ 2642806 w 3024845"/>
                <a:gd name="connsiteY367" fmla="*/ 672313 h 1059043"/>
                <a:gd name="connsiteX368" fmla="*/ 2667126 w 3024845"/>
                <a:gd name="connsiteY368" fmla="*/ 672313 h 1059043"/>
                <a:gd name="connsiteX369" fmla="*/ 2667126 w 3024845"/>
                <a:gd name="connsiteY369" fmla="*/ 659342 h 1059043"/>
                <a:gd name="connsiteX370" fmla="*/ 2695500 w 3024845"/>
                <a:gd name="connsiteY370" fmla="*/ 659342 h 1059043"/>
                <a:gd name="connsiteX371" fmla="*/ 2707660 w 3024845"/>
                <a:gd name="connsiteY371" fmla="*/ 655018 h 1059043"/>
                <a:gd name="connsiteX372" fmla="*/ 2727927 w 3024845"/>
                <a:gd name="connsiteY372" fmla="*/ 659342 h 1059043"/>
                <a:gd name="connsiteX373" fmla="*/ 2727927 w 3024845"/>
                <a:gd name="connsiteY373" fmla="*/ 642048 h 1059043"/>
                <a:gd name="connsiteX374" fmla="*/ 2736034 w 3024845"/>
                <a:gd name="connsiteY374" fmla="*/ 642048 h 1059043"/>
                <a:gd name="connsiteX375" fmla="*/ 2736034 w 3024845"/>
                <a:gd name="connsiteY375" fmla="*/ 629077 h 1059043"/>
                <a:gd name="connsiteX376" fmla="*/ 2792781 w 3024845"/>
                <a:gd name="connsiteY376" fmla="*/ 629077 h 1059043"/>
                <a:gd name="connsiteX377" fmla="*/ 2792781 w 3024845"/>
                <a:gd name="connsiteY377" fmla="*/ 598812 h 1059043"/>
                <a:gd name="connsiteX378" fmla="*/ 2811021 w 3024845"/>
                <a:gd name="connsiteY378" fmla="*/ 598812 h 1059043"/>
                <a:gd name="connsiteX379" fmla="*/ 2811021 w 3024845"/>
                <a:gd name="connsiteY379" fmla="*/ 592327 h 1059043"/>
                <a:gd name="connsiteX380" fmla="*/ 2823181 w 3024845"/>
                <a:gd name="connsiteY380" fmla="*/ 592327 h 1059043"/>
                <a:gd name="connsiteX381" fmla="*/ 2823181 w 3024845"/>
                <a:gd name="connsiteY381" fmla="*/ 598812 h 1059043"/>
                <a:gd name="connsiteX382" fmla="*/ 2839395 w 3024845"/>
                <a:gd name="connsiteY382" fmla="*/ 598812 h 1059043"/>
                <a:gd name="connsiteX383" fmla="*/ 2839395 w 3024845"/>
                <a:gd name="connsiteY383" fmla="*/ 648533 h 1059043"/>
                <a:gd name="connsiteX384" fmla="*/ 2871822 w 3024845"/>
                <a:gd name="connsiteY384" fmla="*/ 648533 h 1059043"/>
                <a:gd name="connsiteX385" fmla="*/ 2871822 w 3024845"/>
                <a:gd name="connsiteY385" fmla="*/ 622592 h 1059043"/>
                <a:gd name="connsiteX386" fmla="*/ 2910329 w 3024845"/>
                <a:gd name="connsiteY386" fmla="*/ 622592 h 1059043"/>
                <a:gd name="connsiteX387" fmla="*/ 2910329 w 3024845"/>
                <a:gd name="connsiteY387" fmla="*/ 592327 h 1059043"/>
                <a:gd name="connsiteX388" fmla="*/ 2958970 w 3024845"/>
                <a:gd name="connsiteY388" fmla="*/ 592327 h 1059043"/>
                <a:gd name="connsiteX389" fmla="*/ 2958970 w 3024845"/>
                <a:gd name="connsiteY389" fmla="*/ 703483 h 1059043"/>
                <a:gd name="connsiteX390" fmla="*/ 2958970 w 3024845"/>
                <a:gd name="connsiteY390" fmla="*/ 717262 h 1059043"/>
                <a:gd name="connsiteX391" fmla="*/ 3024845 w 3024845"/>
                <a:gd name="connsiteY391" fmla="*/ 717262 h 1059043"/>
                <a:gd name="connsiteX392" fmla="*/ 3024845 w 3024845"/>
                <a:gd name="connsiteY392" fmla="*/ 1059043 h 1059043"/>
                <a:gd name="connsiteX393" fmla="*/ 2054 w 3024845"/>
                <a:gd name="connsiteY393" fmla="*/ 1056710 h 1059043"/>
                <a:gd name="connsiteX394" fmla="*/ 0 w 3024845"/>
                <a:gd name="connsiteY394" fmla="*/ 622592 h 1059043"/>
                <a:gd name="connsiteX395" fmla="*/ 20267 w 3024845"/>
                <a:gd name="connsiteY395" fmla="*/ 622592 h 1059043"/>
                <a:gd name="connsiteX396" fmla="*/ 20774 w 3024845"/>
                <a:gd name="connsiteY396" fmla="*/ 621511 h 1059043"/>
                <a:gd name="connsiteX397" fmla="*/ 24320 w 3024845"/>
                <a:gd name="connsiteY397" fmla="*/ 613945 h 1059043"/>
                <a:gd name="connsiteX398" fmla="*/ 26094 w 3024845"/>
                <a:gd name="connsiteY398" fmla="*/ 614215 h 1059043"/>
                <a:gd name="connsiteX399" fmla="*/ 38507 w 3024845"/>
                <a:gd name="connsiteY399" fmla="*/ 616106 h 1059043"/>
                <a:gd name="connsiteX400" fmla="*/ 39014 w 3024845"/>
                <a:gd name="connsiteY400" fmla="*/ 617458 h 1059043"/>
                <a:gd name="connsiteX401" fmla="*/ 42560 w 3024845"/>
                <a:gd name="connsiteY401" fmla="*/ 626915 h 1059043"/>
                <a:gd name="connsiteX402" fmla="*/ 68907 w 3024845"/>
                <a:gd name="connsiteY402" fmla="*/ 629077 h 1059043"/>
                <a:gd name="connsiteX403" fmla="*/ 68907 w 3024845"/>
                <a:gd name="connsiteY403" fmla="*/ 505856 h 1059043"/>
                <a:gd name="connsiteX404" fmla="*/ 70934 w 3024845"/>
                <a:gd name="connsiteY404" fmla="*/ 505856 h 1059043"/>
                <a:gd name="connsiteX405" fmla="*/ 85121 w 3024845"/>
                <a:gd name="connsiteY405" fmla="*/ 505856 h 1059043"/>
                <a:gd name="connsiteX406" fmla="*/ 85121 w 3024845"/>
                <a:gd name="connsiteY406" fmla="*/ 369664 h 1059043"/>
                <a:gd name="connsiteX407" fmla="*/ 86894 w 3024845"/>
                <a:gd name="connsiteY407" fmla="*/ 369664 h 1059043"/>
                <a:gd name="connsiteX408" fmla="*/ 99308 w 3024845"/>
                <a:gd name="connsiteY408" fmla="*/ 369664 h 1059043"/>
                <a:gd name="connsiteX409" fmla="*/ 99308 w 3024845"/>
                <a:gd name="connsiteY409" fmla="*/ 255090 h 1059043"/>
                <a:gd name="connsiteX410" fmla="*/ 103361 w 3024845"/>
                <a:gd name="connsiteY410" fmla="*/ 226986 h 1059043"/>
                <a:gd name="connsiteX411" fmla="*/ 105388 w 3024845"/>
                <a:gd name="connsiteY411" fmla="*/ 226986 h 1059043"/>
                <a:gd name="connsiteX412" fmla="*/ 119575 w 3024845"/>
                <a:gd name="connsiteY412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66533 w 3024845"/>
                <a:gd name="connsiteY326" fmla="*/ 209692 h 1059043"/>
                <a:gd name="connsiteX327" fmla="*/ 2168560 w 3024845"/>
                <a:gd name="connsiteY327" fmla="*/ 235634 h 1059043"/>
                <a:gd name="connsiteX328" fmla="*/ 2180720 w 3024845"/>
                <a:gd name="connsiteY328" fmla="*/ 555577 h 1059043"/>
                <a:gd name="connsiteX329" fmla="*/ 2245574 w 3024845"/>
                <a:gd name="connsiteY329" fmla="*/ 555577 h 1059043"/>
                <a:gd name="connsiteX330" fmla="*/ 2245574 w 3024845"/>
                <a:gd name="connsiteY330" fmla="*/ 631239 h 1059043"/>
                <a:gd name="connsiteX331" fmla="*/ 2253681 w 3024845"/>
                <a:gd name="connsiteY331" fmla="*/ 631239 h 1059043"/>
                <a:gd name="connsiteX332" fmla="*/ 2255708 w 3024845"/>
                <a:gd name="connsiteY332" fmla="*/ 624754 h 1059043"/>
                <a:gd name="connsiteX333" fmla="*/ 2261788 w 3024845"/>
                <a:gd name="connsiteY333" fmla="*/ 624754 h 1059043"/>
                <a:gd name="connsiteX334" fmla="*/ 2263815 w 3024845"/>
                <a:gd name="connsiteY334" fmla="*/ 633401 h 1059043"/>
                <a:gd name="connsiteX335" fmla="*/ 2275975 w 3024845"/>
                <a:gd name="connsiteY335" fmla="*/ 633401 h 1059043"/>
                <a:gd name="connsiteX336" fmla="*/ 2275975 w 3024845"/>
                <a:gd name="connsiteY336" fmla="*/ 626915 h 1059043"/>
                <a:gd name="connsiteX337" fmla="*/ 2298268 w 3024845"/>
                <a:gd name="connsiteY337" fmla="*/ 626915 h 1059043"/>
                <a:gd name="connsiteX338" fmla="*/ 2298268 w 3024845"/>
                <a:gd name="connsiteY338" fmla="*/ 633401 h 1059043"/>
                <a:gd name="connsiteX339" fmla="*/ 2318535 w 3024845"/>
                <a:gd name="connsiteY339" fmla="*/ 633401 h 1059043"/>
                <a:gd name="connsiteX340" fmla="*/ 2318535 w 3024845"/>
                <a:gd name="connsiteY340" fmla="*/ 678798 h 1059043"/>
                <a:gd name="connsiteX341" fmla="*/ 2332722 w 3024845"/>
                <a:gd name="connsiteY341" fmla="*/ 678798 h 1059043"/>
                <a:gd name="connsiteX342" fmla="*/ 2332722 w 3024845"/>
                <a:gd name="connsiteY342" fmla="*/ 665827 h 1059043"/>
                <a:gd name="connsiteX343" fmla="*/ 2348936 w 3024845"/>
                <a:gd name="connsiteY343" fmla="*/ 665827 h 1059043"/>
                <a:gd name="connsiteX344" fmla="*/ 2348936 w 3024845"/>
                <a:gd name="connsiteY344" fmla="*/ 486400 h 1059043"/>
                <a:gd name="connsiteX345" fmla="*/ 2355016 w 3024845"/>
                <a:gd name="connsiteY345" fmla="*/ 479914 h 1059043"/>
                <a:gd name="connsiteX346" fmla="*/ 2427977 w 3024845"/>
                <a:gd name="connsiteY346" fmla="*/ 479914 h 1059043"/>
                <a:gd name="connsiteX347" fmla="*/ 2427977 w 3024845"/>
                <a:gd name="connsiteY347" fmla="*/ 488562 h 1059043"/>
                <a:gd name="connsiteX348" fmla="*/ 2438110 w 3024845"/>
                <a:gd name="connsiteY348" fmla="*/ 488562 h 1059043"/>
                <a:gd name="connsiteX349" fmla="*/ 2438110 w 3024845"/>
                <a:gd name="connsiteY349" fmla="*/ 603136 h 1059043"/>
                <a:gd name="connsiteX350" fmla="*/ 2460404 w 3024845"/>
                <a:gd name="connsiteY350" fmla="*/ 603136 h 1059043"/>
                <a:gd name="connsiteX351" fmla="*/ 2460404 w 3024845"/>
                <a:gd name="connsiteY351" fmla="*/ 536121 h 1059043"/>
                <a:gd name="connsiteX352" fmla="*/ 2486751 w 3024845"/>
                <a:gd name="connsiteY352" fmla="*/ 536121 h 1059043"/>
                <a:gd name="connsiteX353" fmla="*/ 2490804 w 3024845"/>
                <a:gd name="connsiteY353" fmla="*/ 531797 h 1059043"/>
                <a:gd name="connsiteX354" fmla="*/ 2498911 w 3024845"/>
                <a:gd name="connsiteY354" fmla="*/ 531797 h 1059043"/>
                <a:gd name="connsiteX355" fmla="*/ 2502964 w 3024845"/>
                <a:gd name="connsiteY355" fmla="*/ 536121 h 1059043"/>
                <a:gd name="connsiteX356" fmla="*/ 2525258 w 3024845"/>
                <a:gd name="connsiteY356" fmla="*/ 536121 h 1059043"/>
                <a:gd name="connsiteX357" fmla="*/ 2525258 w 3024845"/>
                <a:gd name="connsiteY357" fmla="*/ 419385 h 1059043"/>
                <a:gd name="connsiteX358" fmla="*/ 2582005 w 3024845"/>
                <a:gd name="connsiteY358" fmla="*/ 408576 h 1059043"/>
                <a:gd name="connsiteX359" fmla="*/ 2582005 w 3024845"/>
                <a:gd name="connsiteY359" fmla="*/ 409657 h 1059043"/>
                <a:gd name="connsiteX360" fmla="*/ 2582005 w 3024845"/>
                <a:gd name="connsiteY360" fmla="*/ 417223 h 1059043"/>
                <a:gd name="connsiteX361" fmla="*/ 2608352 w 3024845"/>
                <a:gd name="connsiteY361" fmla="*/ 417223 h 1059043"/>
                <a:gd name="connsiteX362" fmla="*/ 2608352 w 3024845"/>
                <a:gd name="connsiteY362" fmla="*/ 672313 h 1059043"/>
                <a:gd name="connsiteX363" fmla="*/ 2630646 w 3024845"/>
                <a:gd name="connsiteY363" fmla="*/ 672313 h 1059043"/>
                <a:gd name="connsiteX364" fmla="*/ 2630646 w 3024845"/>
                <a:gd name="connsiteY364" fmla="*/ 667989 h 1059043"/>
                <a:gd name="connsiteX365" fmla="*/ 2642806 w 3024845"/>
                <a:gd name="connsiteY365" fmla="*/ 667989 h 1059043"/>
                <a:gd name="connsiteX366" fmla="*/ 2642806 w 3024845"/>
                <a:gd name="connsiteY366" fmla="*/ 672313 h 1059043"/>
                <a:gd name="connsiteX367" fmla="*/ 2667126 w 3024845"/>
                <a:gd name="connsiteY367" fmla="*/ 672313 h 1059043"/>
                <a:gd name="connsiteX368" fmla="*/ 2667126 w 3024845"/>
                <a:gd name="connsiteY368" fmla="*/ 659342 h 1059043"/>
                <a:gd name="connsiteX369" fmla="*/ 2695500 w 3024845"/>
                <a:gd name="connsiteY369" fmla="*/ 659342 h 1059043"/>
                <a:gd name="connsiteX370" fmla="*/ 2707660 w 3024845"/>
                <a:gd name="connsiteY370" fmla="*/ 655018 h 1059043"/>
                <a:gd name="connsiteX371" fmla="*/ 2727927 w 3024845"/>
                <a:gd name="connsiteY371" fmla="*/ 659342 h 1059043"/>
                <a:gd name="connsiteX372" fmla="*/ 2727927 w 3024845"/>
                <a:gd name="connsiteY372" fmla="*/ 642048 h 1059043"/>
                <a:gd name="connsiteX373" fmla="*/ 2736034 w 3024845"/>
                <a:gd name="connsiteY373" fmla="*/ 642048 h 1059043"/>
                <a:gd name="connsiteX374" fmla="*/ 2736034 w 3024845"/>
                <a:gd name="connsiteY374" fmla="*/ 629077 h 1059043"/>
                <a:gd name="connsiteX375" fmla="*/ 2792781 w 3024845"/>
                <a:gd name="connsiteY375" fmla="*/ 629077 h 1059043"/>
                <a:gd name="connsiteX376" fmla="*/ 2792781 w 3024845"/>
                <a:gd name="connsiteY376" fmla="*/ 598812 h 1059043"/>
                <a:gd name="connsiteX377" fmla="*/ 2811021 w 3024845"/>
                <a:gd name="connsiteY377" fmla="*/ 598812 h 1059043"/>
                <a:gd name="connsiteX378" fmla="*/ 2811021 w 3024845"/>
                <a:gd name="connsiteY378" fmla="*/ 592327 h 1059043"/>
                <a:gd name="connsiteX379" fmla="*/ 2823181 w 3024845"/>
                <a:gd name="connsiteY379" fmla="*/ 592327 h 1059043"/>
                <a:gd name="connsiteX380" fmla="*/ 2823181 w 3024845"/>
                <a:gd name="connsiteY380" fmla="*/ 598812 h 1059043"/>
                <a:gd name="connsiteX381" fmla="*/ 2839395 w 3024845"/>
                <a:gd name="connsiteY381" fmla="*/ 598812 h 1059043"/>
                <a:gd name="connsiteX382" fmla="*/ 2839395 w 3024845"/>
                <a:gd name="connsiteY382" fmla="*/ 648533 h 1059043"/>
                <a:gd name="connsiteX383" fmla="*/ 2871822 w 3024845"/>
                <a:gd name="connsiteY383" fmla="*/ 648533 h 1059043"/>
                <a:gd name="connsiteX384" fmla="*/ 2871822 w 3024845"/>
                <a:gd name="connsiteY384" fmla="*/ 622592 h 1059043"/>
                <a:gd name="connsiteX385" fmla="*/ 2910329 w 3024845"/>
                <a:gd name="connsiteY385" fmla="*/ 622592 h 1059043"/>
                <a:gd name="connsiteX386" fmla="*/ 2910329 w 3024845"/>
                <a:gd name="connsiteY386" fmla="*/ 592327 h 1059043"/>
                <a:gd name="connsiteX387" fmla="*/ 2958970 w 3024845"/>
                <a:gd name="connsiteY387" fmla="*/ 592327 h 1059043"/>
                <a:gd name="connsiteX388" fmla="*/ 2958970 w 3024845"/>
                <a:gd name="connsiteY388" fmla="*/ 703483 h 1059043"/>
                <a:gd name="connsiteX389" fmla="*/ 2958970 w 3024845"/>
                <a:gd name="connsiteY389" fmla="*/ 717262 h 1059043"/>
                <a:gd name="connsiteX390" fmla="*/ 3024845 w 3024845"/>
                <a:gd name="connsiteY390" fmla="*/ 717262 h 1059043"/>
                <a:gd name="connsiteX391" fmla="*/ 3024845 w 3024845"/>
                <a:gd name="connsiteY391" fmla="*/ 1059043 h 1059043"/>
                <a:gd name="connsiteX392" fmla="*/ 2054 w 3024845"/>
                <a:gd name="connsiteY392" fmla="*/ 1056710 h 1059043"/>
                <a:gd name="connsiteX393" fmla="*/ 0 w 3024845"/>
                <a:gd name="connsiteY393" fmla="*/ 622592 h 1059043"/>
                <a:gd name="connsiteX394" fmla="*/ 20267 w 3024845"/>
                <a:gd name="connsiteY394" fmla="*/ 622592 h 1059043"/>
                <a:gd name="connsiteX395" fmla="*/ 20774 w 3024845"/>
                <a:gd name="connsiteY395" fmla="*/ 621511 h 1059043"/>
                <a:gd name="connsiteX396" fmla="*/ 24320 w 3024845"/>
                <a:gd name="connsiteY396" fmla="*/ 613945 h 1059043"/>
                <a:gd name="connsiteX397" fmla="*/ 26094 w 3024845"/>
                <a:gd name="connsiteY397" fmla="*/ 614215 h 1059043"/>
                <a:gd name="connsiteX398" fmla="*/ 38507 w 3024845"/>
                <a:gd name="connsiteY398" fmla="*/ 616106 h 1059043"/>
                <a:gd name="connsiteX399" fmla="*/ 39014 w 3024845"/>
                <a:gd name="connsiteY399" fmla="*/ 617458 h 1059043"/>
                <a:gd name="connsiteX400" fmla="*/ 42560 w 3024845"/>
                <a:gd name="connsiteY400" fmla="*/ 626915 h 1059043"/>
                <a:gd name="connsiteX401" fmla="*/ 68907 w 3024845"/>
                <a:gd name="connsiteY401" fmla="*/ 629077 h 1059043"/>
                <a:gd name="connsiteX402" fmla="*/ 68907 w 3024845"/>
                <a:gd name="connsiteY402" fmla="*/ 505856 h 1059043"/>
                <a:gd name="connsiteX403" fmla="*/ 70934 w 3024845"/>
                <a:gd name="connsiteY403" fmla="*/ 505856 h 1059043"/>
                <a:gd name="connsiteX404" fmla="*/ 85121 w 3024845"/>
                <a:gd name="connsiteY404" fmla="*/ 505856 h 1059043"/>
                <a:gd name="connsiteX405" fmla="*/ 85121 w 3024845"/>
                <a:gd name="connsiteY405" fmla="*/ 369664 h 1059043"/>
                <a:gd name="connsiteX406" fmla="*/ 86894 w 3024845"/>
                <a:gd name="connsiteY406" fmla="*/ 369664 h 1059043"/>
                <a:gd name="connsiteX407" fmla="*/ 99308 w 3024845"/>
                <a:gd name="connsiteY407" fmla="*/ 369664 h 1059043"/>
                <a:gd name="connsiteX408" fmla="*/ 99308 w 3024845"/>
                <a:gd name="connsiteY408" fmla="*/ 255090 h 1059043"/>
                <a:gd name="connsiteX409" fmla="*/ 103361 w 3024845"/>
                <a:gd name="connsiteY409" fmla="*/ 226986 h 1059043"/>
                <a:gd name="connsiteX410" fmla="*/ 105388 w 3024845"/>
                <a:gd name="connsiteY410" fmla="*/ 226986 h 1059043"/>
                <a:gd name="connsiteX411" fmla="*/ 119575 w 3024845"/>
                <a:gd name="connsiteY411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66533 w 3024845"/>
                <a:gd name="connsiteY326" fmla="*/ 209692 h 1059043"/>
                <a:gd name="connsiteX327" fmla="*/ 2180720 w 3024845"/>
                <a:gd name="connsiteY327" fmla="*/ 555577 h 1059043"/>
                <a:gd name="connsiteX328" fmla="*/ 2245574 w 3024845"/>
                <a:gd name="connsiteY328" fmla="*/ 555577 h 1059043"/>
                <a:gd name="connsiteX329" fmla="*/ 2245574 w 3024845"/>
                <a:gd name="connsiteY329" fmla="*/ 631239 h 1059043"/>
                <a:gd name="connsiteX330" fmla="*/ 2253681 w 3024845"/>
                <a:gd name="connsiteY330" fmla="*/ 631239 h 1059043"/>
                <a:gd name="connsiteX331" fmla="*/ 2255708 w 3024845"/>
                <a:gd name="connsiteY331" fmla="*/ 624754 h 1059043"/>
                <a:gd name="connsiteX332" fmla="*/ 2261788 w 3024845"/>
                <a:gd name="connsiteY332" fmla="*/ 624754 h 1059043"/>
                <a:gd name="connsiteX333" fmla="*/ 2263815 w 3024845"/>
                <a:gd name="connsiteY333" fmla="*/ 633401 h 1059043"/>
                <a:gd name="connsiteX334" fmla="*/ 2275975 w 3024845"/>
                <a:gd name="connsiteY334" fmla="*/ 633401 h 1059043"/>
                <a:gd name="connsiteX335" fmla="*/ 2275975 w 3024845"/>
                <a:gd name="connsiteY335" fmla="*/ 626915 h 1059043"/>
                <a:gd name="connsiteX336" fmla="*/ 2298268 w 3024845"/>
                <a:gd name="connsiteY336" fmla="*/ 626915 h 1059043"/>
                <a:gd name="connsiteX337" fmla="*/ 2298268 w 3024845"/>
                <a:gd name="connsiteY337" fmla="*/ 633401 h 1059043"/>
                <a:gd name="connsiteX338" fmla="*/ 2318535 w 3024845"/>
                <a:gd name="connsiteY338" fmla="*/ 633401 h 1059043"/>
                <a:gd name="connsiteX339" fmla="*/ 2318535 w 3024845"/>
                <a:gd name="connsiteY339" fmla="*/ 678798 h 1059043"/>
                <a:gd name="connsiteX340" fmla="*/ 2332722 w 3024845"/>
                <a:gd name="connsiteY340" fmla="*/ 678798 h 1059043"/>
                <a:gd name="connsiteX341" fmla="*/ 2332722 w 3024845"/>
                <a:gd name="connsiteY341" fmla="*/ 665827 h 1059043"/>
                <a:gd name="connsiteX342" fmla="*/ 2348936 w 3024845"/>
                <a:gd name="connsiteY342" fmla="*/ 665827 h 1059043"/>
                <a:gd name="connsiteX343" fmla="*/ 2348936 w 3024845"/>
                <a:gd name="connsiteY343" fmla="*/ 486400 h 1059043"/>
                <a:gd name="connsiteX344" fmla="*/ 2355016 w 3024845"/>
                <a:gd name="connsiteY344" fmla="*/ 479914 h 1059043"/>
                <a:gd name="connsiteX345" fmla="*/ 2427977 w 3024845"/>
                <a:gd name="connsiteY345" fmla="*/ 479914 h 1059043"/>
                <a:gd name="connsiteX346" fmla="*/ 2427977 w 3024845"/>
                <a:gd name="connsiteY346" fmla="*/ 488562 h 1059043"/>
                <a:gd name="connsiteX347" fmla="*/ 2438110 w 3024845"/>
                <a:gd name="connsiteY347" fmla="*/ 488562 h 1059043"/>
                <a:gd name="connsiteX348" fmla="*/ 2438110 w 3024845"/>
                <a:gd name="connsiteY348" fmla="*/ 603136 h 1059043"/>
                <a:gd name="connsiteX349" fmla="*/ 2460404 w 3024845"/>
                <a:gd name="connsiteY349" fmla="*/ 603136 h 1059043"/>
                <a:gd name="connsiteX350" fmla="*/ 2460404 w 3024845"/>
                <a:gd name="connsiteY350" fmla="*/ 536121 h 1059043"/>
                <a:gd name="connsiteX351" fmla="*/ 2486751 w 3024845"/>
                <a:gd name="connsiteY351" fmla="*/ 536121 h 1059043"/>
                <a:gd name="connsiteX352" fmla="*/ 2490804 w 3024845"/>
                <a:gd name="connsiteY352" fmla="*/ 531797 h 1059043"/>
                <a:gd name="connsiteX353" fmla="*/ 2498911 w 3024845"/>
                <a:gd name="connsiteY353" fmla="*/ 531797 h 1059043"/>
                <a:gd name="connsiteX354" fmla="*/ 2502964 w 3024845"/>
                <a:gd name="connsiteY354" fmla="*/ 536121 h 1059043"/>
                <a:gd name="connsiteX355" fmla="*/ 2525258 w 3024845"/>
                <a:gd name="connsiteY355" fmla="*/ 536121 h 1059043"/>
                <a:gd name="connsiteX356" fmla="*/ 2525258 w 3024845"/>
                <a:gd name="connsiteY356" fmla="*/ 419385 h 1059043"/>
                <a:gd name="connsiteX357" fmla="*/ 2582005 w 3024845"/>
                <a:gd name="connsiteY357" fmla="*/ 408576 h 1059043"/>
                <a:gd name="connsiteX358" fmla="*/ 2582005 w 3024845"/>
                <a:gd name="connsiteY358" fmla="*/ 409657 h 1059043"/>
                <a:gd name="connsiteX359" fmla="*/ 2582005 w 3024845"/>
                <a:gd name="connsiteY359" fmla="*/ 417223 h 1059043"/>
                <a:gd name="connsiteX360" fmla="*/ 2608352 w 3024845"/>
                <a:gd name="connsiteY360" fmla="*/ 417223 h 1059043"/>
                <a:gd name="connsiteX361" fmla="*/ 2608352 w 3024845"/>
                <a:gd name="connsiteY361" fmla="*/ 672313 h 1059043"/>
                <a:gd name="connsiteX362" fmla="*/ 2630646 w 3024845"/>
                <a:gd name="connsiteY362" fmla="*/ 672313 h 1059043"/>
                <a:gd name="connsiteX363" fmla="*/ 2630646 w 3024845"/>
                <a:gd name="connsiteY363" fmla="*/ 667989 h 1059043"/>
                <a:gd name="connsiteX364" fmla="*/ 2642806 w 3024845"/>
                <a:gd name="connsiteY364" fmla="*/ 667989 h 1059043"/>
                <a:gd name="connsiteX365" fmla="*/ 2642806 w 3024845"/>
                <a:gd name="connsiteY365" fmla="*/ 672313 h 1059043"/>
                <a:gd name="connsiteX366" fmla="*/ 2667126 w 3024845"/>
                <a:gd name="connsiteY366" fmla="*/ 672313 h 1059043"/>
                <a:gd name="connsiteX367" fmla="*/ 2667126 w 3024845"/>
                <a:gd name="connsiteY367" fmla="*/ 659342 h 1059043"/>
                <a:gd name="connsiteX368" fmla="*/ 2695500 w 3024845"/>
                <a:gd name="connsiteY368" fmla="*/ 659342 h 1059043"/>
                <a:gd name="connsiteX369" fmla="*/ 2707660 w 3024845"/>
                <a:gd name="connsiteY369" fmla="*/ 655018 h 1059043"/>
                <a:gd name="connsiteX370" fmla="*/ 2727927 w 3024845"/>
                <a:gd name="connsiteY370" fmla="*/ 659342 h 1059043"/>
                <a:gd name="connsiteX371" fmla="*/ 2727927 w 3024845"/>
                <a:gd name="connsiteY371" fmla="*/ 642048 h 1059043"/>
                <a:gd name="connsiteX372" fmla="*/ 2736034 w 3024845"/>
                <a:gd name="connsiteY372" fmla="*/ 642048 h 1059043"/>
                <a:gd name="connsiteX373" fmla="*/ 2736034 w 3024845"/>
                <a:gd name="connsiteY373" fmla="*/ 629077 h 1059043"/>
                <a:gd name="connsiteX374" fmla="*/ 2792781 w 3024845"/>
                <a:gd name="connsiteY374" fmla="*/ 629077 h 1059043"/>
                <a:gd name="connsiteX375" fmla="*/ 2792781 w 3024845"/>
                <a:gd name="connsiteY375" fmla="*/ 598812 h 1059043"/>
                <a:gd name="connsiteX376" fmla="*/ 2811021 w 3024845"/>
                <a:gd name="connsiteY376" fmla="*/ 598812 h 1059043"/>
                <a:gd name="connsiteX377" fmla="*/ 2811021 w 3024845"/>
                <a:gd name="connsiteY377" fmla="*/ 592327 h 1059043"/>
                <a:gd name="connsiteX378" fmla="*/ 2823181 w 3024845"/>
                <a:gd name="connsiteY378" fmla="*/ 592327 h 1059043"/>
                <a:gd name="connsiteX379" fmla="*/ 2823181 w 3024845"/>
                <a:gd name="connsiteY379" fmla="*/ 598812 h 1059043"/>
                <a:gd name="connsiteX380" fmla="*/ 2839395 w 3024845"/>
                <a:gd name="connsiteY380" fmla="*/ 598812 h 1059043"/>
                <a:gd name="connsiteX381" fmla="*/ 2839395 w 3024845"/>
                <a:gd name="connsiteY381" fmla="*/ 648533 h 1059043"/>
                <a:gd name="connsiteX382" fmla="*/ 2871822 w 3024845"/>
                <a:gd name="connsiteY382" fmla="*/ 648533 h 1059043"/>
                <a:gd name="connsiteX383" fmla="*/ 2871822 w 3024845"/>
                <a:gd name="connsiteY383" fmla="*/ 622592 h 1059043"/>
                <a:gd name="connsiteX384" fmla="*/ 2910329 w 3024845"/>
                <a:gd name="connsiteY384" fmla="*/ 622592 h 1059043"/>
                <a:gd name="connsiteX385" fmla="*/ 2910329 w 3024845"/>
                <a:gd name="connsiteY385" fmla="*/ 592327 h 1059043"/>
                <a:gd name="connsiteX386" fmla="*/ 2958970 w 3024845"/>
                <a:gd name="connsiteY386" fmla="*/ 592327 h 1059043"/>
                <a:gd name="connsiteX387" fmla="*/ 2958970 w 3024845"/>
                <a:gd name="connsiteY387" fmla="*/ 703483 h 1059043"/>
                <a:gd name="connsiteX388" fmla="*/ 2958970 w 3024845"/>
                <a:gd name="connsiteY388" fmla="*/ 717262 h 1059043"/>
                <a:gd name="connsiteX389" fmla="*/ 3024845 w 3024845"/>
                <a:gd name="connsiteY389" fmla="*/ 717262 h 1059043"/>
                <a:gd name="connsiteX390" fmla="*/ 3024845 w 3024845"/>
                <a:gd name="connsiteY390" fmla="*/ 1059043 h 1059043"/>
                <a:gd name="connsiteX391" fmla="*/ 2054 w 3024845"/>
                <a:gd name="connsiteY391" fmla="*/ 1056710 h 1059043"/>
                <a:gd name="connsiteX392" fmla="*/ 0 w 3024845"/>
                <a:gd name="connsiteY392" fmla="*/ 622592 h 1059043"/>
                <a:gd name="connsiteX393" fmla="*/ 20267 w 3024845"/>
                <a:gd name="connsiteY393" fmla="*/ 622592 h 1059043"/>
                <a:gd name="connsiteX394" fmla="*/ 20774 w 3024845"/>
                <a:gd name="connsiteY394" fmla="*/ 621511 h 1059043"/>
                <a:gd name="connsiteX395" fmla="*/ 24320 w 3024845"/>
                <a:gd name="connsiteY395" fmla="*/ 613945 h 1059043"/>
                <a:gd name="connsiteX396" fmla="*/ 26094 w 3024845"/>
                <a:gd name="connsiteY396" fmla="*/ 614215 h 1059043"/>
                <a:gd name="connsiteX397" fmla="*/ 38507 w 3024845"/>
                <a:gd name="connsiteY397" fmla="*/ 616106 h 1059043"/>
                <a:gd name="connsiteX398" fmla="*/ 39014 w 3024845"/>
                <a:gd name="connsiteY398" fmla="*/ 617458 h 1059043"/>
                <a:gd name="connsiteX399" fmla="*/ 42560 w 3024845"/>
                <a:gd name="connsiteY399" fmla="*/ 626915 h 1059043"/>
                <a:gd name="connsiteX400" fmla="*/ 68907 w 3024845"/>
                <a:gd name="connsiteY400" fmla="*/ 629077 h 1059043"/>
                <a:gd name="connsiteX401" fmla="*/ 68907 w 3024845"/>
                <a:gd name="connsiteY401" fmla="*/ 505856 h 1059043"/>
                <a:gd name="connsiteX402" fmla="*/ 70934 w 3024845"/>
                <a:gd name="connsiteY402" fmla="*/ 505856 h 1059043"/>
                <a:gd name="connsiteX403" fmla="*/ 85121 w 3024845"/>
                <a:gd name="connsiteY403" fmla="*/ 505856 h 1059043"/>
                <a:gd name="connsiteX404" fmla="*/ 85121 w 3024845"/>
                <a:gd name="connsiteY404" fmla="*/ 369664 h 1059043"/>
                <a:gd name="connsiteX405" fmla="*/ 86894 w 3024845"/>
                <a:gd name="connsiteY405" fmla="*/ 369664 h 1059043"/>
                <a:gd name="connsiteX406" fmla="*/ 99308 w 3024845"/>
                <a:gd name="connsiteY406" fmla="*/ 369664 h 1059043"/>
                <a:gd name="connsiteX407" fmla="*/ 99308 w 3024845"/>
                <a:gd name="connsiteY407" fmla="*/ 255090 h 1059043"/>
                <a:gd name="connsiteX408" fmla="*/ 103361 w 3024845"/>
                <a:gd name="connsiteY408" fmla="*/ 226986 h 1059043"/>
                <a:gd name="connsiteX409" fmla="*/ 105388 w 3024845"/>
                <a:gd name="connsiteY409" fmla="*/ 226986 h 1059043"/>
                <a:gd name="connsiteX410" fmla="*/ 119575 w 3024845"/>
                <a:gd name="connsiteY410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80720 w 3024845"/>
                <a:gd name="connsiteY326" fmla="*/ 555577 h 1059043"/>
                <a:gd name="connsiteX327" fmla="*/ 2245574 w 3024845"/>
                <a:gd name="connsiteY327" fmla="*/ 555577 h 1059043"/>
                <a:gd name="connsiteX328" fmla="*/ 2245574 w 3024845"/>
                <a:gd name="connsiteY328" fmla="*/ 631239 h 1059043"/>
                <a:gd name="connsiteX329" fmla="*/ 2253681 w 3024845"/>
                <a:gd name="connsiteY329" fmla="*/ 631239 h 1059043"/>
                <a:gd name="connsiteX330" fmla="*/ 2255708 w 3024845"/>
                <a:gd name="connsiteY330" fmla="*/ 624754 h 1059043"/>
                <a:gd name="connsiteX331" fmla="*/ 2261788 w 3024845"/>
                <a:gd name="connsiteY331" fmla="*/ 624754 h 1059043"/>
                <a:gd name="connsiteX332" fmla="*/ 2263815 w 3024845"/>
                <a:gd name="connsiteY332" fmla="*/ 633401 h 1059043"/>
                <a:gd name="connsiteX333" fmla="*/ 2275975 w 3024845"/>
                <a:gd name="connsiteY333" fmla="*/ 633401 h 1059043"/>
                <a:gd name="connsiteX334" fmla="*/ 2275975 w 3024845"/>
                <a:gd name="connsiteY334" fmla="*/ 626915 h 1059043"/>
                <a:gd name="connsiteX335" fmla="*/ 2298268 w 3024845"/>
                <a:gd name="connsiteY335" fmla="*/ 626915 h 1059043"/>
                <a:gd name="connsiteX336" fmla="*/ 2298268 w 3024845"/>
                <a:gd name="connsiteY336" fmla="*/ 633401 h 1059043"/>
                <a:gd name="connsiteX337" fmla="*/ 2318535 w 3024845"/>
                <a:gd name="connsiteY337" fmla="*/ 633401 h 1059043"/>
                <a:gd name="connsiteX338" fmla="*/ 2318535 w 3024845"/>
                <a:gd name="connsiteY338" fmla="*/ 678798 h 1059043"/>
                <a:gd name="connsiteX339" fmla="*/ 2332722 w 3024845"/>
                <a:gd name="connsiteY339" fmla="*/ 678798 h 1059043"/>
                <a:gd name="connsiteX340" fmla="*/ 2332722 w 3024845"/>
                <a:gd name="connsiteY340" fmla="*/ 665827 h 1059043"/>
                <a:gd name="connsiteX341" fmla="*/ 2348936 w 3024845"/>
                <a:gd name="connsiteY341" fmla="*/ 665827 h 1059043"/>
                <a:gd name="connsiteX342" fmla="*/ 2348936 w 3024845"/>
                <a:gd name="connsiteY342" fmla="*/ 486400 h 1059043"/>
                <a:gd name="connsiteX343" fmla="*/ 2355016 w 3024845"/>
                <a:gd name="connsiteY343" fmla="*/ 479914 h 1059043"/>
                <a:gd name="connsiteX344" fmla="*/ 2427977 w 3024845"/>
                <a:gd name="connsiteY344" fmla="*/ 479914 h 1059043"/>
                <a:gd name="connsiteX345" fmla="*/ 2427977 w 3024845"/>
                <a:gd name="connsiteY345" fmla="*/ 488562 h 1059043"/>
                <a:gd name="connsiteX346" fmla="*/ 2438110 w 3024845"/>
                <a:gd name="connsiteY346" fmla="*/ 488562 h 1059043"/>
                <a:gd name="connsiteX347" fmla="*/ 2438110 w 3024845"/>
                <a:gd name="connsiteY347" fmla="*/ 603136 h 1059043"/>
                <a:gd name="connsiteX348" fmla="*/ 2460404 w 3024845"/>
                <a:gd name="connsiteY348" fmla="*/ 603136 h 1059043"/>
                <a:gd name="connsiteX349" fmla="*/ 2460404 w 3024845"/>
                <a:gd name="connsiteY349" fmla="*/ 536121 h 1059043"/>
                <a:gd name="connsiteX350" fmla="*/ 2486751 w 3024845"/>
                <a:gd name="connsiteY350" fmla="*/ 536121 h 1059043"/>
                <a:gd name="connsiteX351" fmla="*/ 2490804 w 3024845"/>
                <a:gd name="connsiteY351" fmla="*/ 531797 h 1059043"/>
                <a:gd name="connsiteX352" fmla="*/ 2498911 w 3024845"/>
                <a:gd name="connsiteY352" fmla="*/ 531797 h 1059043"/>
                <a:gd name="connsiteX353" fmla="*/ 2502964 w 3024845"/>
                <a:gd name="connsiteY353" fmla="*/ 536121 h 1059043"/>
                <a:gd name="connsiteX354" fmla="*/ 2525258 w 3024845"/>
                <a:gd name="connsiteY354" fmla="*/ 536121 h 1059043"/>
                <a:gd name="connsiteX355" fmla="*/ 2525258 w 3024845"/>
                <a:gd name="connsiteY355" fmla="*/ 419385 h 1059043"/>
                <a:gd name="connsiteX356" fmla="*/ 2582005 w 3024845"/>
                <a:gd name="connsiteY356" fmla="*/ 408576 h 1059043"/>
                <a:gd name="connsiteX357" fmla="*/ 2582005 w 3024845"/>
                <a:gd name="connsiteY357" fmla="*/ 409657 h 1059043"/>
                <a:gd name="connsiteX358" fmla="*/ 2582005 w 3024845"/>
                <a:gd name="connsiteY358" fmla="*/ 417223 h 1059043"/>
                <a:gd name="connsiteX359" fmla="*/ 2608352 w 3024845"/>
                <a:gd name="connsiteY359" fmla="*/ 417223 h 1059043"/>
                <a:gd name="connsiteX360" fmla="*/ 2608352 w 3024845"/>
                <a:gd name="connsiteY360" fmla="*/ 672313 h 1059043"/>
                <a:gd name="connsiteX361" fmla="*/ 2630646 w 3024845"/>
                <a:gd name="connsiteY361" fmla="*/ 672313 h 1059043"/>
                <a:gd name="connsiteX362" fmla="*/ 2630646 w 3024845"/>
                <a:gd name="connsiteY362" fmla="*/ 667989 h 1059043"/>
                <a:gd name="connsiteX363" fmla="*/ 2642806 w 3024845"/>
                <a:gd name="connsiteY363" fmla="*/ 667989 h 1059043"/>
                <a:gd name="connsiteX364" fmla="*/ 2642806 w 3024845"/>
                <a:gd name="connsiteY364" fmla="*/ 672313 h 1059043"/>
                <a:gd name="connsiteX365" fmla="*/ 2667126 w 3024845"/>
                <a:gd name="connsiteY365" fmla="*/ 672313 h 1059043"/>
                <a:gd name="connsiteX366" fmla="*/ 2667126 w 3024845"/>
                <a:gd name="connsiteY366" fmla="*/ 659342 h 1059043"/>
                <a:gd name="connsiteX367" fmla="*/ 2695500 w 3024845"/>
                <a:gd name="connsiteY367" fmla="*/ 659342 h 1059043"/>
                <a:gd name="connsiteX368" fmla="*/ 2707660 w 3024845"/>
                <a:gd name="connsiteY368" fmla="*/ 655018 h 1059043"/>
                <a:gd name="connsiteX369" fmla="*/ 2727927 w 3024845"/>
                <a:gd name="connsiteY369" fmla="*/ 659342 h 1059043"/>
                <a:gd name="connsiteX370" fmla="*/ 2727927 w 3024845"/>
                <a:gd name="connsiteY370" fmla="*/ 642048 h 1059043"/>
                <a:gd name="connsiteX371" fmla="*/ 2736034 w 3024845"/>
                <a:gd name="connsiteY371" fmla="*/ 642048 h 1059043"/>
                <a:gd name="connsiteX372" fmla="*/ 2736034 w 3024845"/>
                <a:gd name="connsiteY372" fmla="*/ 629077 h 1059043"/>
                <a:gd name="connsiteX373" fmla="*/ 2792781 w 3024845"/>
                <a:gd name="connsiteY373" fmla="*/ 629077 h 1059043"/>
                <a:gd name="connsiteX374" fmla="*/ 2792781 w 3024845"/>
                <a:gd name="connsiteY374" fmla="*/ 598812 h 1059043"/>
                <a:gd name="connsiteX375" fmla="*/ 2811021 w 3024845"/>
                <a:gd name="connsiteY375" fmla="*/ 598812 h 1059043"/>
                <a:gd name="connsiteX376" fmla="*/ 2811021 w 3024845"/>
                <a:gd name="connsiteY376" fmla="*/ 592327 h 1059043"/>
                <a:gd name="connsiteX377" fmla="*/ 2823181 w 3024845"/>
                <a:gd name="connsiteY377" fmla="*/ 592327 h 1059043"/>
                <a:gd name="connsiteX378" fmla="*/ 2823181 w 3024845"/>
                <a:gd name="connsiteY378" fmla="*/ 598812 h 1059043"/>
                <a:gd name="connsiteX379" fmla="*/ 2839395 w 3024845"/>
                <a:gd name="connsiteY379" fmla="*/ 598812 h 1059043"/>
                <a:gd name="connsiteX380" fmla="*/ 2839395 w 3024845"/>
                <a:gd name="connsiteY380" fmla="*/ 648533 h 1059043"/>
                <a:gd name="connsiteX381" fmla="*/ 2871822 w 3024845"/>
                <a:gd name="connsiteY381" fmla="*/ 648533 h 1059043"/>
                <a:gd name="connsiteX382" fmla="*/ 2871822 w 3024845"/>
                <a:gd name="connsiteY382" fmla="*/ 622592 h 1059043"/>
                <a:gd name="connsiteX383" fmla="*/ 2910329 w 3024845"/>
                <a:gd name="connsiteY383" fmla="*/ 622592 h 1059043"/>
                <a:gd name="connsiteX384" fmla="*/ 2910329 w 3024845"/>
                <a:gd name="connsiteY384" fmla="*/ 592327 h 1059043"/>
                <a:gd name="connsiteX385" fmla="*/ 2958970 w 3024845"/>
                <a:gd name="connsiteY385" fmla="*/ 592327 h 1059043"/>
                <a:gd name="connsiteX386" fmla="*/ 2958970 w 3024845"/>
                <a:gd name="connsiteY386" fmla="*/ 703483 h 1059043"/>
                <a:gd name="connsiteX387" fmla="*/ 2958970 w 3024845"/>
                <a:gd name="connsiteY387" fmla="*/ 717262 h 1059043"/>
                <a:gd name="connsiteX388" fmla="*/ 3024845 w 3024845"/>
                <a:gd name="connsiteY388" fmla="*/ 717262 h 1059043"/>
                <a:gd name="connsiteX389" fmla="*/ 3024845 w 3024845"/>
                <a:gd name="connsiteY389" fmla="*/ 1059043 h 1059043"/>
                <a:gd name="connsiteX390" fmla="*/ 2054 w 3024845"/>
                <a:gd name="connsiteY390" fmla="*/ 1056710 h 1059043"/>
                <a:gd name="connsiteX391" fmla="*/ 0 w 3024845"/>
                <a:gd name="connsiteY391" fmla="*/ 622592 h 1059043"/>
                <a:gd name="connsiteX392" fmla="*/ 20267 w 3024845"/>
                <a:gd name="connsiteY392" fmla="*/ 622592 h 1059043"/>
                <a:gd name="connsiteX393" fmla="*/ 20774 w 3024845"/>
                <a:gd name="connsiteY393" fmla="*/ 621511 h 1059043"/>
                <a:gd name="connsiteX394" fmla="*/ 24320 w 3024845"/>
                <a:gd name="connsiteY394" fmla="*/ 613945 h 1059043"/>
                <a:gd name="connsiteX395" fmla="*/ 26094 w 3024845"/>
                <a:gd name="connsiteY395" fmla="*/ 614215 h 1059043"/>
                <a:gd name="connsiteX396" fmla="*/ 38507 w 3024845"/>
                <a:gd name="connsiteY396" fmla="*/ 616106 h 1059043"/>
                <a:gd name="connsiteX397" fmla="*/ 39014 w 3024845"/>
                <a:gd name="connsiteY397" fmla="*/ 617458 h 1059043"/>
                <a:gd name="connsiteX398" fmla="*/ 42560 w 3024845"/>
                <a:gd name="connsiteY398" fmla="*/ 626915 h 1059043"/>
                <a:gd name="connsiteX399" fmla="*/ 68907 w 3024845"/>
                <a:gd name="connsiteY399" fmla="*/ 629077 h 1059043"/>
                <a:gd name="connsiteX400" fmla="*/ 68907 w 3024845"/>
                <a:gd name="connsiteY400" fmla="*/ 505856 h 1059043"/>
                <a:gd name="connsiteX401" fmla="*/ 70934 w 3024845"/>
                <a:gd name="connsiteY401" fmla="*/ 505856 h 1059043"/>
                <a:gd name="connsiteX402" fmla="*/ 85121 w 3024845"/>
                <a:gd name="connsiteY402" fmla="*/ 505856 h 1059043"/>
                <a:gd name="connsiteX403" fmla="*/ 85121 w 3024845"/>
                <a:gd name="connsiteY403" fmla="*/ 369664 h 1059043"/>
                <a:gd name="connsiteX404" fmla="*/ 86894 w 3024845"/>
                <a:gd name="connsiteY404" fmla="*/ 369664 h 1059043"/>
                <a:gd name="connsiteX405" fmla="*/ 99308 w 3024845"/>
                <a:gd name="connsiteY405" fmla="*/ 369664 h 1059043"/>
                <a:gd name="connsiteX406" fmla="*/ 99308 w 3024845"/>
                <a:gd name="connsiteY406" fmla="*/ 255090 h 1059043"/>
                <a:gd name="connsiteX407" fmla="*/ 103361 w 3024845"/>
                <a:gd name="connsiteY407" fmla="*/ 226986 h 1059043"/>
                <a:gd name="connsiteX408" fmla="*/ 105388 w 3024845"/>
                <a:gd name="connsiteY408" fmla="*/ 226986 h 1059043"/>
                <a:gd name="connsiteX409" fmla="*/ 119575 w 3024845"/>
                <a:gd name="connsiteY409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131868 h 1059043"/>
                <a:gd name="connsiteX317" fmla="*/ 2144240 w 3024845"/>
                <a:gd name="connsiteY317" fmla="*/ 125383 h 1059043"/>
                <a:gd name="connsiteX318" fmla="*/ 2150320 w 3024845"/>
                <a:gd name="connsiteY318" fmla="*/ 118897 h 1059043"/>
                <a:gd name="connsiteX319" fmla="*/ 2150320 w 3024845"/>
                <a:gd name="connsiteY319" fmla="*/ 60529 h 1059043"/>
                <a:gd name="connsiteX320" fmla="*/ 2152346 w 3024845"/>
                <a:gd name="connsiteY320" fmla="*/ 56206 h 1059043"/>
                <a:gd name="connsiteX321" fmla="*/ 2152346 w 3024845"/>
                <a:gd name="connsiteY321" fmla="*/ 0 h 1059043"/>
                <a:gd name="connsiteX322" fmla="*/ 2162480 w 3024845"/>
                <a:gd name="connsiteY322" fmla="*/ 118897 h 1059043"/>
                <a:gd name="connsiteX323" fmla="*/ 2168560 w 3024845"/>
                <a:gd name="connsiteY323" fmla="*/ 125383 h 1059043"/>
                <a:gd name="connsiteX324" fmla="*/ 2166533 w 3024845"/>
                <a:gd name="connsiteY324" fmla="*/ 131868 h 1059043"/>
                <a:gd name="connsiteX325" fmla="*/ 2180720 w 3024845"/>
                <a:gd name="connsiteY325" fmla="*/ 555577 h 1059043"/>
                <a:gd name="connsiteX326" fmla="*/ 2245574 w 3024845"/>
                <a:gd name="connsiteY326" fmla="*/ 555577 h 1059043"/>
                <a:gd name="connsiteX327" fmla="*/ 2245574 w 3024845"/>
                <a:gd name="connsiteY327" fmla="*/ 631239 h 1059043"/>
                <a:gd name="connsiteX328" fmla="*/ 2253681 w 3024845"/>
                <a:gd name="connsiteY328" fmla="*/ 631239 h 1059043"/>
                <a:gd name="connsiteX329" fmla="*/ 2255708 w 3024845"/>
                <a:gd name="connsiteY329" fmla="*/ 624754 h 1059043"/>
                <a:gd name="connsiteX330" fmla="*/ 2261788 w 3024845"/>
                <a:gd name="connsiteY330" fmla="*/ 624754 h 1059043"/>
                <a:gd name="connsiteX331" fmla="*/ 2263815 w 3024845"/>
                <a:gd name="connsiteY331" fmla="*/ 633401 h 1059043"/>
                <a:gd name="connsiteX332" fmla="*/ 2275975 w 3024845"/>
                <a:gd name="connsiteY332" fmla="*/ 633401 h 1059043"/>
                <a:gd name="connsiteX333" fmla="*/ 2275975 w 3024845"/>
                <a:gd name="connsiteY333" fmla="*/ 626915 h 1059043"/>
                <a:gd name="connsiteX334" fmla="*/ 2298268 w 3024845"/>
                <a:gd name="connsiteY334" fmla="*/ 626915 h 1059043"/>
                <a:gd name="connsiteX335" fmla="*/ 2298268 w 3024845"/>
                <a:gd name="connsiteY335" fmla="*/ 633401 h 1059043"/>
                <a:gd name="connsiteX336" fmla="*/ 2318535 w 3024845"/>
                <a:gd name="connsiteY336" fmla="*/ 633401 h 1059043"/>
                <a:gd name="connsiteX337" fmla="*/ 2318535 w 3024845"/>
                <a:gd name="connsiteY337" fmla="*/ 678798 h 1059043"/>
                <a:gd name="connsiteX338" fmla="*/ 2332722 w 3024845"/>
                <a:gd name="connsiteY338" fmla="*/ 678798 h 1059043"/>
                <a:gd name="connsiteX339" fmla="*/ 2332722 w 3024845"/>
                <a:gd name="connsiteY339" fmla="*/ 665827 h 1059043"/>
                <a:gd name="connsiteX340" fmla="*/ 2348936 w 3024845"/>
                <a:gd name="connsiteY340" fmla="*/ 665827 h 1059043"/>
                <a:gd name="connsiteX341" fmla="*/ 2348936 w 3024845"/>
                <a:gd name="connsiteY341" fmla="*/ 486400 h 1059043"/>
                <a:gd name="connsiteX342" fmla="*/ 2355016 w 3024845"/>
                <a:gd name="connsiteY342" fmla="*/ 479914 h 1059043"/>
                <a:gd name="connsiteX343" fmla="*/ 2427977 w 3024845"/>
                <a:gd name="connsiteY343" fmla="*/ 479914 h 1059043"/>
                <a:gd name="connsiteX344" fmla="*/ 2427977 w 3024845"/>
                <a:gd name="connsiteY344" fmla="*/ 488562 h 1059043"/>
                <a:gd name="connsiteX345" fmla="*/ 2438110 w 3024845"/>
                <a:gd name="connsiteY345" fmla="*/ 488562 h 1059043"/>
                <a:gd name="connsiteX346" fmla="*/ 2438110 w 3024845"/>
                <a:gd name="connsiteY346" fmla="*/ 603136 h 1059043"/>
                <a:gd name="connsiteX347" fmla="*/ 2460404 w 3024845"/>
                <a:gd name="connsiteY347" fmla="*/ 603136 h 1059043"/>
                <a:gd name="connsiteX348" fmla="*/ 2460404 w 3024845"/>
                <a:gd name="connsiteY348" fmla="*/ 536121 h 1059043"/>
                <a:gd name="connsiteX349" fmla="*/ 2486751 w 3024845"/>
                <a:gd name="connsiteY349" fmla="*/ 536121 h 1059043"/>
                <a:gd name="connsiteX350" fmla="*/ 2490804 w 3024845"/>
                <a:gd name="connsiteY350" fmla="*/ 531797 h 1059043"/>
                <a:gd name="connsiteX351" fmla="*/ 2498911 w 3024845"/>
                <a:gd name="connsiteY351" fmla="*/ 531797 h 1059043"/>
                <a:gd name="connsiteX352" fmla="*/ 2502964 w 3024845"/>
                <a:gd name="connsiteY352" fmla="*/ 536121 h 1059043"/>
                <a:gd name="connsiteX353" fmla="*/ 2525258 w 3024845"/>
                <a:gd name="connsiteY353" fmla="*/ 536121 h 1059043"/>
                <a:gd name="connsiteX354" fmla="*/ 2525258 w 3024845"/>
                <a:gd name="connsiteY354" fmla="*/ 419385 h 1059043"/>
                <a:gd name="connsiteX355" fmla="*/ 2582005 w 3024845"/>
                <a:gd name="connsiteY355" fmla="*/ 408576 h 1059043"/>
                <a:gd name="connsiteX356" fmla="*/ 2582005 w 3024845"/>
                <a:gd name="connsiteY356" fmla="*/ 409657 h 1059043"/>
                <a:gd name="connsiteX357" fmla="*/ 2582005 w 3024845"/>
                <a:gd name="connsiteY357" fmla="*/ 417223 h 1059043"/>
                <a:gd name="connsiteX358" fmla="*/ 2608352 w 3024845"/>
                <a:gd name="connsiteY358" fmla="*/ 417223 h 1059043"/>
                <a:gd name="connsiteX359" fmla="*/ 2608352 w 3024845"/>
                <a:gd name="connsiteY359" fmla="*/ 672313 h 1059043"/>
                <a:gd name="connsiteX360" fmla="*/ 2630646 w 3024845"/>
                <a:gd name="connsiteY360" fmla="*/ 672313 h 1059043"/>
                <a:gd name="connsiteX361" fmla="*/ 2630646 w 3024845"/>
                <a:gd name="connsiteY361" fmla="*/ 667989 h 1059043"/>
                <a:gd name="connsiteX362" fmla="*/ 2642806 w 3024845"/>
                <a:gd name="connsiteY362" fmla="*/ 667989 h 1059043"/>
                <a:gd name="connsiteX363" fmla="*/ 2642806 w 3024845"/>
                <a:gd name="connsiteY363" fmla="*/ 672313 h 1059043"/>
                <a:gd name="connsiteX364" fmla="*/ 2667126 w 3024845"/>
                <a:gd name="connsiteY364" fmla="*/ 672313 h 1059043"/>
                <a:gd name="connsiteX365" fmla="*/ 2667126 w 3024845"/>
                <a:gd name="connsiteY365" fmla="*/ 659342 h 1059043"/>
                <a:gd name="connsiteX366" fmla="*/ 2695500 w 3024845"/>
                <a:gd name="connsiteY366" fmla="*/ 659342 h 1059043"/>
                <a:gd name="connsiteX367" fmla="*/ 2707660 w 3024845"/>
                <a:gd name="connsiteY367" fmla="*/ 655018 h 1059043"/>
                <a:gd name="connsiteX368" fmla="*/ 2727927 w 3024845"/>
                <a:gd name="connsiteY368" fmla="*/ 659342 h 1059043"/>
                <a:gd name="connsiteX369" fmla="*/ 2727927 w 3024845"/>
                <a:gd name="connsiteY369" fmla="*/ 642048 h 1059043"/>
                <a:gd name="connsiteX370" fmla="*/ 2736034 w 3024845"/>
                <a:gd name="connsiteY370" fmla="*/ 642048 h 1059043"/>
                <a:gd name="connsiteX371" fmla="*/ 2736034 w 3024845"/>
                <a:gd name="connsiteY371" fmla="*/ 629077 h 1059043"/>
                <a:gd name="connsiteX372" fmla="*/ 2792781 w 3024845"/>
                <a:gd name="connsiteY372" fmla="*/ 629077 h 1059043"/>
                <a:gd name="connsiteX373" fmla="*/ 2792781 w 3024845"/>
                <a:gd name="connsiteY373" fmla="*/ 598812 h 1059043"/>
                <a:gd name="connsiteX374" fmla="*/ 2811021 w 3024845"/>
                <a:gd name="connsiteY374" fmla="*/ 598812 h 1059043"/>
                <a:gd name="connsiteX375" fmla="*/ 2811021 w 3024845"/>
                <a:gd name="connsiteY375" fmla="*/ 592327 h 1059043"/>
                <a:gd name="connsiteX376" fmla="*/ 2823181 w 3024845"/>
                <a:gd name="connsiteY376" fmla="*/ 592327 h 1059043"/>
                <a:gd name="connsiteX377" fmla="*/ 2823181 w 3024845"/>
                <a:gd name="connsiteY377" fmla="*/ 598812 h 1059043"/>
                <a:gd name="connsiteX378" fmla="*/ 2839395 w 3024845"/>
                <a:gd name="connsiteY378" fmla="*/ 598812 h 1059043"/>
                <a:gd name="connsiteX379" fmla="*/ 2839395 w 3024845"/>
                <a:gd name="connsiteY379" fmla="*/ 648533 h 1059043"/>
                <a:gd name="connsiteX380" fmla="*/ 2871822 w 3024845"/>
                <a:gd name="connsiteY380" fmla="*/ 648533 h 1059043"/>
                <a:gd name="connsiteX381" fmla="*/ 2871822 w 3024845"/>
                <a:gd name="connsiteY381" fmla="*/ 622592 h 1059043"/>
                <a:gd name="connsiteX382" fmla="*/ 2910329 w 3024845"/>
                <a:gd name="connsiteY382" fmla="*/ 622592 h 1059043"/>
                <a:gd name="connsiteX383" fmla="*/ 2910329 w 3024845"/>
                <a:gd name="connsiteY383" fmla="*/ 592327 h 1059043"/>
                <a:gd name="connsiteX384" fmla="*/ 2958970 w 3024845"/>
                <a:gd name="connsiteY384" fmla="*/ 592327 h 1059043"/>
                <a:gd name="connsiteX385" fmla="*/ 2958970 w 3024845"/>
                <a:gd name="connsiteY385" fmla="*/ 703483 h 1059043"/>
                <a:gd name="connsiteX386" fmla="*/ 2958970 w 3024845"/>
                <a:gd name="connsiteY386" fmla="*/ 717262 h 1059043"/>
                <a:gd name="connsiteX387" fmla="*/ 3024845 w 3024845"/>
                <a:gd name="connsiteY387" fmla="*/ 717262 h 1059043"/>
                <a:gd name="connsiteX388" fmla="*/ 3024845 w 3024845"/>
                <a:gd name="connsiteY388" fmla="*/ 1059043 h 1059043"/>
                <a:gd name="connsiteX389" fmla="*/ 2054 w 3024845"/>
                <a:gd name="connsiteY389" fmla="*/ 1056710 h 1059043"/>
                <a:gd name="connsiteX390" fmla="*/ 0 w 3024845"/>
                <a:gd name="connsiteY390" fmla="*/ 622592 h 1059043"/>
                <a:gd name="connsiteX391" fmla="*/ 20267 w 3024845"/>
                <a:gd name="connsiteY391" fmla="*/ 622592 h 1059043"/>
                <a:gd name="connsiteX392" fmla="*/ 20774 w 3024845"/>
                <a:gd name="connsiteY392" fmla="*/ 621511 h 1059043"/>
                <a:gd name="connsiteX393" fmla="*/ 24320 w 3024845"/>
                <a:gd name="connsiteY393" fmla="*/ 613945 h 1059043"/>
                <a:gd name="connsiteX394" fmla="*/ 26094 w 3024845"/>
                <a:gd name="connsiteY394" fmla="*/ 614215 h 1059043"/>
                <a:gd name="connsiteX395" fmla="*/ 38507 w 3024845"/>
                <a:gd name="connsiteY395" fmla="*/ 616106 h 1059043"/>
                <a:gd name="connsiteX396" fmla="*/ 39014 w 3024845"/>
                <a:gd name="connsiteY396" fmla="*/ 617458 h 1059043"/>
                <a:gd name="connsiteX397" fmla="*/ 42560 w 3024845"/>
                <a:gd name="connsiteY397" fmla="*/ 626915 h 1059043"/>
                <a:gd name="connsiteX398" fmla="*/ 68907 w 3024845"/>
                <a:gd name="connsiteY398" fmla="*/ 629077 h 1059043"/>
                <a:gd name="connsiteX399" fmla="*/ 68907 w 3024845"/>
                <a:gd name="connsiteY399" fmla="*/ 505856 h 1059043"/>
                <a:gd name="connsiteX400" fmla="*/ 70934 w 3024845"/>
                <a:gd name="connsiteY400" fmla="*/ 505856 h 1059043"/>
                <a:gd name="connsiteX401" fmla="*/ 85121 w 3024845"/>
                <a:gd name="connsiteY401" fmla="*/ 505856 h 1059043"/>
                <a:gd name="connsiteX402" fmla="*/ 85121 w 3024845"/>
                <a:gd name="connsiteY402" fmla="*/ 369664 h 1059043"/>
                <a:gd name="connsiteX403" fmla="*/ 86894 w 3024845"/>
                <a:gd name="connsiteY403" fmla="*/ 369664 h 1059043"/>
                <a:gd name="connsiteX404" fmla="*/ 99308 w 3024845"/>
                <a:gd name="connsiteY404" fmla="*/ 369664 h 1059043"/>
                <a:gd name="connsiteX405" fmla="*/ 99308 w 3024845"/>
                <a:gd name="connsiteY405" fmla="*/ 255090 h 1059043"/>
                <a:gd name="connsiteX406" fmla="*/ 103361 w 3024845"/>
                <a:gd name="connsiteY406" fmla="*/ 226986 h 1059043"/>
                <a:gd name="connsiteX407" fmla="*/ 105388 w 3024845"/>
                <a:gd name="connsiteY407" fmla="*/ 226986 h 1059043"/>
                <a:gd name="connsiteX408" fmla="*/ 119575 w 3024845"/>
                <a:gd name="connsiteY408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14016 h 1059043"/>
                <a:gd name="connsiteX315" fmla="*/ 2146266 w 3024845"/>
                <a:gd name="connsiteY315" fmla="*/ 131868 h 1059043"/>
                <a:gd name="connsiteX316" fmla="*/ 2144240 w 3024845"/>
                <a:gd name="connsiteY316" fmla="*/ 125383 h 1059043"/>
                <a:gd name="connsiteX317" fmla="*/ 2150320 w 3024845"/>
                <a:gd name="connsiteY317" fmla="*/ 118897 h 1059043"/>
                <a:gd name="connsiteX318" fmla="*/ 2150320 w 3024845"/>
                <a:gd name="connsiteY318" fmla="*/ 60529 h 1059043"/>
                <a:gd name="connsiteX319" fmla="*/ 2152346 w 3024845"/>
                <a:gd name="connsiteY319" fmla="*/ 56206 h 1059043"/>
                <a:gd name="connsiteX320" fmla="*/ 2152346 w 3024845"/>
                <a:gd name="connsiteY320" fmla="*/ 0 h 1059043"/>
                <a:gd name="connsiteX321" fmla="*/ 2162480 w 3024845"/>
                <a:gd name="connsiteY321" fmla="*/ 118897 h 1059043"/>
                <a:gd name="connsiteX322" fmla="*/ 2168560 w 3024845"/>
                <a:gd name="connsiteY322" fmla="*/ 125383 h 1059043"/>
                <a:gd name="connsiteX323" fmla="*/ 2166533 w 3024845"/>
                <a:gd name="connsiteY323" fmla="*/ 131868 h 1059043"/>
                <a:gd name="connsiteX324" fmla="*/ 2180720 w 3024845"/>
                <a:gd name="connsiteY324" fmla="*/ 555577 h 1059043"/>
                <a:gd name="connsiteX325" fmla="*/ 2245574 w 3024845"/>
                <a:gd name="connsiteY325" fmla="*/ 555577 h 1059043"/>
                <a:gd name="connsiteX326" fmla="*/ 2245574 w 3024845"/>
                <a:gd name="connsiteY326" fmla="*/ 631239 h 1059043"/>
                <a:gd name="connsiteX327" fmla="*/ 2253681 w 3024845"/>
                <a:gd name="connsiteY327" fmla="*/ 631239 h 1059043"/>
                <a:gd name="connsiteX328" fmla="*/ 2255708 w 3024845"/>
                <a:gd name="connsiteY328" fmla="*/ 624754 h 1059043"/>
                <a:gd name="connsiteX329" fmla="*/ 2261788 w 3024845"/>
                <a:gd name="connsiteY329" fmla="*/ 624754 h 1059043"/>
                <a:gd name="connsiteX330" fmla="*/ 2263815 w 3024845"/>
                <a:gd name="connsiteY330" fmla="*/ 633401 h 1059043"/>
                <a:gd name="connsiteX331" fmla="*/ 2275975 w 3024845"/>
                <a:gd name="connsiteY331" fmla="*/ 633401 h 1059043"/>
                <a:gd name="connsiteX332" fmla="*/ 2275975 w 3024845"/>
                <a:gd name="connsiteY332" fmla="*/ 626915 h 1059043"/>
                <a:gd name="connsiteX333" fmla="*/ 2298268 w 3024845"/>
                <a:gd name="connsiteY333" fmla="*/ 626915 h 1059043"/>
                <a:gd name="connsiteX334" fmla="*/ 2298268 w 3024845"/>
                <a:gd name="connsiteY334" fmla="*/ 633401 h 1059043"/>
                <a:gd name="connsiteX335" fmla="*/ 2318535 w 3024845"/>
                <a:gd name="connsiteY335" fmla="*/ 633401 h 1059043"/>
                <a:gd name="connsiteX336" fmla="*/ 2318535 w 3024845"/>
                <a:gd name="connsiteY336" fmla="*/ 678798 h 1059043"/>
                <a:gd name="connsiteX337" fmla="*/ 2332722 w 3024845"/>
                <a:gd name="connsiteY337" fmla="*/ 678798 h 1059043"/>
                <a:gd name="connsiteX338" fmla="*/ 2332722 w 3024845"/>
                <a:gd name="connsiteY338" fmla="*/ 665827 h 1059043"/>
                <a:gd name="connsiteX339" fmla="*/ 2348936 w 3024845"/>
                <a:gd name="connsiteY339" fmla="*/ 665827 h 1059043"/>
                <a:gd name="connsiteX340" fmla="*/ 2348936 w 3024845"/>
                <a:gd name="connsiteY340" fmla="*/ 486400 h 1059043"/>
                <a:gd name="connsiteX341" fmla="*/ 2355016 w 3024845"/>
                <a:gd name="connsiteY341" fmla="*/ 479914 h 1059043"/>
                <a:gd name="connsiteX342" fmla="*/ 2427977 w 3024845"/>
                <a:gd name="connsiteY342" fmla="*/ 479914 h 1059043"/>
                <a:gd name="connsiteX343" fmla="*/ 2427977 w 3024845"/>
                <a:gd name="connsiteY343" fmla="*/ 488562 h 1059043"/>
                <a:gd name="connsiteX344" fmla="*/ 2438110 w 3024845"/>
                <a:gd name="connsiteY344" fmla="*/ 488562 h 1059043"/>
                <a:gd name="connsiteX345" fmla="*/ 2438110 w 3024845"/>
                <a:gd name="connsiteY345" fmla="*/ 603136 h 1059043"/>
                <a:gd name="connsiteX346" fmla="*/ 2460404 w 3024845"/>
                <a:gd name="connsiteY346" fmla="*/ 603136 h 1059043"/>
                <a:gd name="connsiteX347" fmla="*/ 2460404 w 3024845"/>
                <a:gd name="connsiteY347" fmla="*/ 536121 h 1059043"/>
                <a:gd name="connsiteX348" fmla="*/ 2486751 w 3024845"/>
                <a:gd name="connsiteY348" fmla="*/ 536121 h 1059043"/>
                <a:gd name="connsiteX349" fmla="*/ 2490804 w 3024845"/>
                <a:gd name="connsiteY349" fmla="*/ 531797 h 1059043"/>
                <a:gd name="connsiteX350" fmla="*/ 2498911 w 3024845"/>
                <a:gd name="connsiteY350" fmla="*/ 531797 h 1059043"/>
                <a:gd name="connsiteX351" fmla="*/ 2502964 w 3024845"/>
                <a:gd name="connsiteY351" fmla="*/ 536121 h 1059043"/>
                <a:gd name="connsiteX352" fmla="*/ 2525258 w 3024845"/>
                <a:gd name="connsiteY352" fmla="*/ 536121 h 1059043"/>
                <a:gd name="connsiteX353" fmla="*/ 2525258 w 3024845"/>
                <a:gd name="connsiteY353" fmla="*/ 419385 h 1059043"/>
                <a:gd name="connsiteX354" fmla="*/ 2582005 w 3024845"/>
                <a:gd name="connsiteY354" fmla="*/ 408576 h 1059043"/>
                <a:gd name="connsiteX355" fmla="*/ 2582005 w 3024845"/>
                <a:gd name="connsiteY355" fmla="*/ 409657 h 1059043"/>
                <a:gd name="connsiteX356" fmla="*/ 2582005 w 3024845"/>
                <a:gd name="connsiteY356" fmla="*/ 417223 h 1059043"/>
                <a:gd name="connsiteX357" fmla="*/ 2608352 w 3024845"/>
                <a:gd name="connsiteY357" fmla="*/ 417223 h 1059043"/>
                <a:gd name="connsiteX358" fmla="*/ 2608352 w 3024845"/>
                <a:gd name="connsiteY358" fmla="*/ 672313 h 1059043"/>
                <a:gd name="connsiteX359" fmla="*/ 2630646 w 3024845"/>
                <a:gd name="connsiteY359" fmla="*/ 672313 h 1059043"/>
                <a:gd name="connsiteX360" fmla="*/ 2630646 w 3024845"/>
                <a:gd name="connsiteY360" fmla="*/ 667989 h 1059043"/>
                <a:gd name="connsiteX361" fmla="*/ 2642806 w 3024845"/>
                <a:gd name="connsiteY361" fmla="*/ 667989 h 1059043"/>
                <a:gd name="connsiteX362" fmla="*/ 2642806 w 3024845"/>
                <a:gd name="connsiteY362" fmla="*/ 672313 h 1059043"/>
                <a:gd name="connsiteX363" fmla="*/ 2667126 w 3024845"/>
                <a:gd name="connsiteY363" fmla="*/ 672313 h 1059043"/>
                <a:gd name="connsiteX364" fmla="*/ 2667126 w 3024845"/>
                <a:gd name="connsiteY364" fmla="*/ 659342 h 1059043"/>
                <a:gd name="connsiteX365" fmla="*/ 2695500 w 3024845"/>
                <a:gd name="connsiteY365" fmla="*/ 659342 h 1059043"/>
                <a:gd name="connsiteX366" fmla="*/ 2707660 w 3024845"/>
                <a:gd name="connsiteY366" fmla="*/ 655018 h 1059043"/>
                <a:gd name="connsiteX367" fmla="*/ 2727927 w 3024845"/>
                <a:gd name="connsiteY367" fmla="*/ 659342 h 1059043"/>
                <a:gd name="connsiteX368" fmla="*/ 2727927 w 3024845"/>
                <a:gd name="connsiteY368" fmla="*/ 642048 h 1059043"/>
                <a:gd name="connsiteX369" fmla="*/ 2736034 w 3024845"/>
                <a:gd name="connsiteY369" fmla="*/ 642048 h 1059043"/>
                <a:gd name="connsiteX370" fmla="*/ 2736034 w 3024845"/>
                <a:gd name="connsiteY370" fmla="*/ 629077 h 1059043"/>
                <a:gd name="connsiteX371" fmla="*/ 2792781 w 3024845"/>
                <a:gd name="connsiteY371" fmla="*/ 629077 h 1059043"/>
                <a:gd name="connsiteX372" fmla="*/ 2792781 w 3024845"/>
                <a:gd name="connsiteY372" fmla="*/ 598812 h 1059043"/>
                <a:gd name="connsiteX373" fmla="*/ 2811021 w 3024845"/>
                <a:gd name="connsiteY373" fmla="*/ 598812 h 1059043"/>
                <a:gd name="connsiteX374" fmla="*/ 2811021 w 3024845"/>
                <a:gd name="connsiteY374" fmla="*/ 592327 h 1059043"/>
                <a:gd name="connsiteX375" fmla="*/ 2823181 w 3024845"/>
                <a:gd name="connsiteY375" fmla="*/ 592327 h 1059043"/>
                <a:gd name="connsiteX376" fmla="*/ 2823181 w 3024845"/>
                <a:gd name="connsiteY376" fmla="*/ 598812 h 1059043"/>
                <a:gd name="connsiteX377" fmla="*/ 2839395 w 3024845"/>
                <a:gd name="connsiteY377" fmla="*/ 598812 h 1059043"/>
                <a:gd name="connsiteX378" fmla="*/ 2839395 w 3024845"/>
                <a:gd name="connsiteY378" fmla="*/ 648533 h 1059043"/>
                <a:gd name="connsiteX379" fmla="*/ 2871822 w 3024845"/>
                <a:gd name="connsiteY379" fmla="*/ 648533 h 1059043"/>
                <a:gd name="connsiteX380" fmla="*/ 2871822 w 3024845"/>
                <a:gd name="connsiteY380" fmla="*/ 622592 h 1059043"/>
                <a:gd name="connsiteX381" fmla="*/ 2910329 w 3024845"/>
                <a:gd name="connsiteY381" fmla="*/ 622592 h 1059043"/>
                <a:gd name="connsiteX382" fmla="*/ 2910329 w 3024845"/>
                <a:gd name="connsiteY382" fmla="*/ 592327 h 1059043"/>
                <a:gd name="connsiteX383" fmla="*/ 2958970 w 3024845"/>
                <a:gd name="connsiteY383" fmla="*/ 592327 h 1059043"/>
                <a:gd name="connsiteX384" fmla="*/ 2958970 w 3024845"/>
                <a:gd name="connsiteY384" fmla="*/ 703483 h 1059043"/>
                <a:gd name="connsiteX385" fmla="*/ 2958970 w 3024845"/>
                <a:gd name="connsiteY385" fmla="*/ 717262 h 1059043"/>
                <a:gd name="connsiteX386" fmla="*/ 3024845 w 3024845"/>
                <a:gd name="connsiteY386" fmla="*/ 717262 h 1059043"/>
                <a:gd name="connsiteX387" fmla="*/ 3024845 w 3024845"/>
                <a:gd name="connsiteY387" fmla="*/ 1059043 h 1059043"/>
                <a:gd name="connsiteX388" fmla="*/ 2054 w 3024845"/>
                <a:gd name="connsiteY388" fmla="*/ 1056710 h 1059043"/>
                <a:gd name="connsiteX389" fmla="*/ 0 w 3024845"/>
                <a:gd name="connsiteY389" fmla="*/ 622592 h 1059043"/>
                <a:gd name="connsiteX390" fmla="*/ 20267 w 3024845"/>
                <a:gd name="connsiteY390" fmla="*/ 622592 h 1059043"/>
                <a:gd name="connsiteX391" fmla="*/ 20774 w 3024845"/>
                <a:gd name="connsiteY391" fmla="*/ 621511 h 1059043"/>
                <a:gd name="connsiteX392" fmla="*/ 24320 w 3024845"/>
                <a:gd name="connsiteY392" fmla="*/ 613945 h 1059043"/>
                <a:gd name="connsiteX393" fmla="*/ 26094 w 3024845"/>
                <a:gd name="connsiteY393" fmla="*/ 614215 h 1059043"/>
                <a:gd name="connsiteX394" fmla="*/ 38507 w 3024845"/>
                <a:gd name="connsiteY394" fmla="*/ 616106 h 1059043"/>
                <a:gd name="connsiteX395" fmla="*/ 39014 w 3024845"/>
                <a:gd name="connsiteY395" fmla="*/ 617458 h 1059043"/>
                <a:gd name="connsiteX396" fmla="*/ 42560 w 3024845"/>
                <a:gd name="connsiteY396" fmla="*/ 626915 h 1059043"/>
                <a:gd name="connsiteX397" fmla="*/ 68907 w 3024845"/>
                <a:gd name="connsiteY397" fmla="*/ 629077 h 1059043"/>
                <a:gd name="connsiteX398" fmla="*/ 68907 w 3024845"/>
                <a:gd name="connsiteY398" fmla="*/ 505856 h 1059043"/>
                <a:gd name="connsiteX399" fmla="*/ 70934 w 3024845"/>
                <a:gd name="connsiteY399" fmla="*/ 505856 h 1059043"/>
                <a:gd name="connsiteX400" fmla="*/ 85121 w 3024845"/>
                <a:gd name="connsiteY400" fmla="*/ 505856 h 1059043"/>
                <a:gd name="connsiteX401" fmla="*/ 85121 w 3024845"/>
                <a:gd name="connsiteY401" fmla="*/ 369664 h 1059043"/>
                <a:gd name="connsiteX402" fmla="*/ 86894 w 3024845"/>
                <a:gd name="connsiteY402" fmla="*/ 369664 h 1059043"/>
                <a:gd name="connsiteX403" fmla="*/ 99308 w 3024845"/>
                <a:gd name="connsiteY403" fmla="*/ 369664 h 1059043"/>
                <a:gd name="connsiteX404" fmla="*/ 99308 w 3024845"/>
                <a:gd name="connsiteY404" fmla="*/ 255090 h 1059043"/>
                <a:gd name="connsiteX405" fmla="*/ 103361 w 3024845"/>
                <a:gd name="connsiteY405" fmla="*/ 226986 h 1059043"/>
                <a:gd name="connsiteX406" fmla="*/ 105388 w 3024845"/>
                <a:gd name="connsiteY406" fmla="*/ 226986 h 1059043"/>
                <a:gd name="connsiteX407" fmla="*/ 119575 w 3024845"/>
                <a:gd name="connsiteY407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44240 w 3024845"/>
                <a:gd name="connsiteY313" fmla="*/ 214016 h 1059043"/>
                <a:gd name="connsiteX314" fmla="*/ 2146266 w 3024845"/>
                <a:gd name="connsiteY314" fmla="*/ 131868 h 1059043"/>
                <a:gd name="connsiteX315" fmla="*/ 2144240 w 3024845"/>
                <a:gd name="connsiteY315" fmla="*/ 125383 h 1059043"/>
                <a:gd name="connsiteX316" fmla="*/ 2150320 w 3024845"/>
                <a:gd name="connsiteY316" fmla="*/ 118897 h 1059043"/>
                <a:gd name="connsiteX317" fmla="*/ 2150320 w 3024845"/>
                <a:gd name="connsiteY317" fmla="*/ 60529 h 1059043"/>
                <a:gd name="connsiteX318" fmla="*/ 2152346 w 3024845"/>
                <a:gd name="connsiteY318" fmla="*/ 56206 h 1059043"/>
                <a:gd name="connsiteX319" fmla="*/ 2152346 w 3024845"/>
                <a:gd name="connsiteY319" fmla="*/ 0 h 1059043"/>
                <a:gd name="connsiteX320" fmla="*/ 2162480 w 3024845"/>
                <a:gd name="connsiteY320" fmla="*/ 118897 h 1059043"/>
                <a:gd name="connsiteX321" fmla="*/ 2168560 w 3024845"/>
                <a:gd name="connsiteY321" fmla="*/ 125383 h 1059043"/>
                <a:gd name="connsiteX322" fmla="*/ 2166533 w 3024845"/>
                <a:gd name="connsiteY322" fmla="*/ 131868 h 1059043"/>
                <a:gd name="connsiteX323" fmla="*/ 2180720 w 3024845"/>
                <a:gd name="connsiteY323" fmla="*/ 555577 h 1059043"/>
                <a:gd name="connsiteX324" fmla="*/ 2245574 w 3024845"/>
                <a:gd name="connsiteY324" fmla="*/ 555577 h 1059043"/>
                <a:gd name="connsiteX325" fmla="*/ 2245574 w 3024845"/>
                <a:gd name="connsiteY325" fmla="*/ 631239 h 1059043"/>
                <a:gd name="connsiteX326" fmla="*/ 2253681 w 3024845"/>
                <a:gd name="connsiteY326" fmla="*/ 631239 h 1059043"/>
                <a:gd name="connsiteX327" fmla="*/ 2255708 w 3024845"/>
                <a:gd name="connsiteY327" fmla="*/ 624754 h 1059043"/>
                <a:gd name="connsiteX328" fmla="*/ 2261788 w 3024845"/>
                <a:gd name="connsiteY328" fmla="*/ 624754 h 1059043"/>
                <a:gd name="connsiteX329" fmla="*/ 2263815 w 3024845"/>
                <a:gd name="connsiteY329" fmla="*/ 633401 h 1059043"/>
                <a:gd name="connsiteX330" fmla="*/ 2275975 w 3024845"/>
                <a:gd name="connsiteY330" fmla="*/ 633401 h 1059043"/>
                <a:gd name="connsiteX331" fmla="*/ 2275975 w 3024845"/>
                <a:gd name="connsiteY331" fmla="*/ 626915 h 1059043"/>
                <a:gd name="connsiteX332" fmla="*/ 2298268 w 3024845"/>
                <a:gd name="connsiteY332" fmla="*/ 626915 h 1059043"/>
                <a:gd name="connsiteX333" fmla="*/ 2298268 w 3024845"/>
                <a:gd name="connsiteY333" fmla="*/ 633401 h 1059043"/>
                <a:gd name="connsiteX334" fmla="*/ 2318535 w 3024845"/>
                <a:gd name="connsiteY334" fmla="*/ 633401 h 1059043"/>
                <a:gd name="connsiteX335" fmla="*/ 2318535 w 3024845"/>
                <a:gd name="connsiteY335" fmla="*/ 678798 h 1059043"/>
                <a:gd name="connsiteX336" fmla="*/ 2332722 w 3024845"/>
                <a:gd name="connsiteY336" fmla="*/ 678798 h 1059043"/>
                <a:gd name="connsiteX337" fmla="*/ 2332722 w 3024845"/>
                <a:gd name="connsiteY337" fmla="*/ 665827 h 1059043"/>
                <a:gd name="connsiteX338" fmla="*/ 2348936 w 3024845"/>
                <a:gd name="connsiteY338" fmla="*/ 665827 h 1059043"/>
                <a:gd name="connsiteX339" fmla="*/ 2348936 w 3024845"/>
                <a:gd name="connsiteY339" fmla="*/ 486400 h 1059043"/>
                <a:gd name="connsiteX340" fmla="*/ 2355016 w 3024845"/>
                <a:gd name="connsiteY340" fmla="*/ 479914 h 1059043"/>
                <a:gd name="connsiteX341" fmla="*/ 2427977 w 3024845"/>
                <a:gd name="connsiteY341" fmla="*/ 479914 h 1059043"/>
                <a:gd name="connsiteX342" fmla="*/ 2427977 w 3024845"/>
                <a:gd name="connsiteY342" fmla="*/ 488562 h 1059043"/>
                <a:gd name="connsiteX343" fmla="*/ 2438110 w 3024845"/>
                <a:gd name="connsiteY343" fmla="*/ 488562 h 1059043"/>
                <a:gd name="connsiteX344" fmla="*/ 2438110 w 3024845"/>
                <a:gd name="connsiteY344" fmla="*/ 603136 h 1059043"/>
                <a:gd name="connsiteX345" fmla="*/ 2460404 w 3024845"/>
                <a:gd name="connsiteY345" fmla="*/ 603136 h 1059043"/>
                <a:gd name="connsiteX346" fmla="*/ 2460404 w 3024845"/>
                <a:gd name="connsiteY346" fmla="*/ 536121 h 1059043"/>
                <a:gd name="connsiteX347" fmla="*/ 2486751 w 3024845"/>
                <a:gd name="connsiteY347" fmla="*/ 536121 h 1059043"/>
                <a:gd name="connsiteX348" fmla="*/ 2490804 w 3024845"/>
                <a:gd name="connsiteY348" fmla="*/ 531797 h 1059043"/>
                <a:gd name="connsiteX349" fmla="*/ 2498911 w 3024845"/>
                <a:gd name="connsiteY349" fmla="*/ 531797 h 1059043"/>
                <a:gd name="connsiteX350" fmla="*/ 2502964 w 3024845"/>
                <a:gd name="connsiteY350" fmla="*/ 536121 h 1059043"/>
                <a:gd name="connsiteX351" fmla="*/ 2525258 w 3024845"/>
                <a:gd name="connsiteY351" fmla="*/ 536121 h 1059043"/>
                <a:gd name="connsiteX352" fmla="*/ 2525258 w 3024845"/>
                <a:gd name="connsiteY352" fmla="*/ 419385 h 1059043"/>
                <a:gd name="connsiteX353" fmla="*/ 2582005 w 3024845"/>
                <a:gd name="connsiteY353" fmla="*/ 408576 h 1059043"/>
                <a:gd name="connsiteX354" fmla="*/ 2582005 w 3024845"/>
                <a:gd name="connsiteY354" fmla="*/ 409657 h 1059043"/>
                <a:gd name="connsiteX355" fmla="*/ 2582005 w 3024845"/>
                <a:gd name="connsiteY355" fmla="*/ 417223 h 1059043"/>
                <a:gd name="connsiteX356" fmla="*/ 2608352 w 3024845"/>
                <a:gd name="connsiteY356" fmla="*/ 417223 h 1059043"/>
                <a:gd name="connsiteX357" fmla="*/ 2608352 w 3024845"/>
                <a:gd name="connsiteY357" fmla="*/ 672313 h 1059043"/>
                <a:gd name="connsiteX358" fmla="*/ 2630646 w 3024845"/>
                <a:gd name="connsiteY358" fmla="*/ 672313 h 1059043"/>
                <a:gd name="connsiteX359" fmla="*/ 2630646 w 3024845"/>
                <a:gd name="connsiteY359" fmla="*/ 667989 h 1059043"/>
                <a:gd name="connsiteX360" fmla="*/ 2642806 w 3024845"/>
                <a:gd name="connsiteY360" fmla="*/ 667989 h 1059043"/>
                <a:gd name="connsiteX361" fmla="*/ 2642806 w 3024845"/>
                <a:gd name="connsiteY361" fmla="*/ 672313 h 1059043"/>
                <a:gd name="connsiteX362" fmla="*/ 2667126 w 3024845"/>
                <a:gd name="connsiteY362" fmla="*/ 672313 h 1059043"/>
                <a:gd name="connsiteX363" fmla="*/ 2667126 w 3024845"/>
                <a:gd name="connsiteY363" fmla="*/ 659342 h 1059043"/>
                <a:gd name="connsiteX364" fmla="*/ 2695500 w 3024845"/>
                <a:gd name="connsiteY364" fmla="*/ 659342 h 1059043"/>
                <a:gd name="connsiteX365" fmla="*/ 2707660 w 3024845"/>
                <a:gd name="connsiteY365" fmla="*/ 655018 h 1059043"/>
                <a:gd name="connsiteX366" fmla="*/ 2727927 w 3024845"/>
                <a:gd name="connsiteY366" fmla="*/ 659342 h 1059043"/>
                <a:gd name="connsiteX367" fmla="*/ 2727927 w 3024845"/>
                <a:gd name="connsiteY367" fmla="*/ 642048 h 1059043"/>
                <a:gd name="connsiteX368" fmla="*/ 2736034 w 3024845"/>
                <a:gd name="connsiteY368" fmla="*/ 642048 h 1059043"/>
                <a:gd name="connsiteX369" fmla="*/ 2736034 w 3024845"/>
                <a:gd name="connsiteY369" fmla="*/ 629077 h 1059043"/>
                <a:gd name="connsiteX370" fmla="*/ 2792781 w 3024845"/>
                <a:gd name="connsiteY370" fmla="*/ 629077 h 1059043"/>
                <a:gd name="connsiteX371" fmla="*/ 2792781 w 3024845"/>
                <a:gd name="connsiteY371" fmla="*/ 598812 h 1059043"/>
                <a:gd name="connsiteX372" fmla="*/ 2811021 w 3024845"/>
                <a:gd name="connsiteY372" fmla="*/ 598812 h 1059043"/>
                <a:gd name="connsiteX373" fmla="*/ 2811021 w 3024845"/>
                <a:gd name="connsiteY373" fmla="*/ 592327 h 1059043"/>
                <a:gd name="connsiteX374" fmla="*/ 2823181 w 3024845"/>
                <a:gd name="connsiteY374" fmla="*/ 592327 h 1059043"/>
                <a:gd name="connsiteX375" fmla="*/ 2823181 w 3024845"/>
                <a:gd name="connsiteY375" fmla="*/ 598812 h 1059043"/>
                <a:gd name="connsiteX376" fmla="*/ 2839395 w 3024845"/>
                <a:gd name="connsiteY376" fmla="*/ 598812 h 1059043"/>
                <a:gd name="connsiteX377" fmla="*/ 2839395 w 3024845"/>
                <a:gd name="connsiteY377" fmla="*/ 648533 h 1059043"/>
                <a:gd name="connsiteX378" fmla="*/ 2871822 w 3024845"/>
                <a:gd name="connsiteY378" fmla="*/ 648533 h 1059043"/>
                <a:gd name="connsiteX379" fmla="*/ 2871822 w 3024845"/>
                <a:gd name="connsiteY379" fmla="*/ 622592 h 1059043"/>
                <a:gd name="connsiteX380" fmla="*/ 2910329 w 3024845"/>
                <a:gd name="connsiteY380" fmla="*/ 622592 h 1059043"/>
                <a:gd name="connsiteX381" fmla="*/ 2910329 w 3024845"/>
                <a:gd name="connsiteY381" fmla="*/ 592327 h 1059043"/>
                <a:gd name="connsiteX382" fmla="*/ 2958970 w 3024845"/>
                <a:gd name="connsiteY382" fmla="*/ 592327 h 1059043"/>
                <a:gd name="connsiteX383" fmla="*/ 2958970 w 3024845"/>
                <a:gd name="connsiteY383" fmla="*/ 703483 h 1059043"/>
                <a:gd name="connsiteX384" fmla="*/ 2958970 w 3024845"/>
                <a:gd name="connsiteY384" fmla="*/ 717262 h 1059043"/>
                <a:gd name="connsiteX385" fmla="*/ 3024845 w 3024845"/>
                <a:gd name="connsiteY385" fmla="*/ 717262 h 1059043"/>
                <a:gd name="connsiteX386" fmla="*/ 3024845 w 3024845"/>
                <a:gd name="connsiteY386" fmla="*/ 1059043 h 1059043"/>
                <a:gd name="connsiteX387" fmla="*/ 2054 w 3024845"/>
                <a:gd name="connsiteY387" fmla="*/ 1056710 h 1059043"/>
                <a:gd name="connsiteX388" fmla="*/ 0 w 3024845"/>
                <a:gd name="connsiteY388" fmla="*/ 622592 h 1059043"/>
                <a:gd name="connsiteX389" fmla="*/ 20267 w 3024845"/>
                <a:gd name="connsiteY389" fmla="*/ 622592 h 1059043"/>
                <a:gd name="connsiteX390" fmla="*/ 20774 w 3024845"/>
                <a:gd name="connsiteY390" fmla="*/ 621511 h 1059043"/>
                <a:gd name="connsiteX391" fmla="*/ 24320 w 3024845"/>
                <a:gd name="connsiteY391" fmla="*/ 613945 h 1059043"/>
                <a:gd name="connsiteX392" fmla="*/ 26094 w 3024845"/>
                <a:gd name="connsiteY392" fmla="*/ 614215 h 1059043"/>
                <a:gd name="connsiteX393" fmla="*/ 38507 w 3024845"/>
                <a:gd name="connsiteY393" fmla="*/ 616106 h 1059043"/>
                <a:gd name="connsiteX394" fmla="*/ 39014 w 3024845"/>
                <a:gd name="connsiteY394" fmla="*/ 617458 h 1059043"/>
                <a:gd name="connsiteX395" fmla="*/ 42560 w 3024845"/>
                <a:gd name="connsiteY395" fmla="*/ 626915 h 1059043"/>
                <a:gd name="connsiteX396" fmla="*/ 68907 w 3024845"/>
                <a:gd name="connsiteY396" fmla="*/ 629077 h 1059043"/>
                <a:gd name="connsiteX397" fmla="*/ 68907 w 3024845"/>
                <a:gd name="connsiteY397" fmla="*/ 505856 h 1059043"/>
                <a:gd name="connsiteX398" fmla="*/ 70934 w 3024845"/>
                <a:gd name="connsiteY398" fmla="*/ 505856 h 1059043"/>
                <a:gd name="connsiteX399" fmla="*/ 85121 w 3024845"/>
                <a:gd name="connsiteY399" fmla="*/ 505856 h 1059043"/>
                <a:gd name="connsiteX400" fmla="*/ 85121 w 3024845"/>
                <a:gd name="connsiteY400" fmla="*/ 369664 h 1059043"/>
                <a:gd name="connsiteX401" fmla="*/ 86894 w 3024845"/>
                <a:gd name="connsiteY401" fmla="*/ 369664 h 1059043"/>
                <a:gd name="connsiteX402" fmla="*/ 99308 w 3024845"/>
                <a:gd name="connsiteY402" fmla="*/ 369664 h 1059043"/>
                <a:gd name="connsiteX403" fmla="*/ 99308 w 3024845"/>
                <a:gd name="connsiteY403" fmla="*/ 255090 h 1059043"/>
                <a:gd name="connsiteX404" fmla="*/ 103361 w 3024845"/>
                <a:gd name="connsiteY404" fmla="*/ 226986 h 1059043"/>
                <a:gd name="connsiteX405" fmla="*/ 105388 w 3024845"/>
                <a:gd name="connsiteY405" fmla="*/ 226986 h 1059043"/>
                <a:gd name="connsiteX406" fmla="*/ 119575 w 3024845"/>
                <a:gd name="connsiteY406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44240 w 3024845"/>
                <a:gd name="connsiteY312" fmla="*/ 214016 h 1059043"/>
                <a:gd name="connsiteX313" fmla="*/ 2146266 w 3024845"/>
                <a:gd name="connsiteY313" fmla="*/ 131868 h 1059043"/>
                <a:gd name="connsiteX314" fmla="*/ 2144240 w 3024845"/>
                <a:gd name="connsiteY314" fmla="*/ 125383 h 1059043"/>
                <a:gd name="connsiteX315" fmla="*/ 2150320 w 3024845"/>
                <a:gd name="connsiteY315" fmla="*/ 118897 h 1059043"/>
                <a:gd name="connsiteX316" fmla="*/ 2150320 w 3024845"/>
                <a:gd name="connsiteY316" fmla="*/ 60529 h 1059043"/>
                <a:gd name="connsiteX317" fmla="*/ 2152346 w 3024845"/>
                <a:gd name="connsiteY317" fmla="*/ 56206 h 1059043"/>
                <a:gd name="connsiteX318" fmla="*/ 2152346 w 3024845"/>
                <a:gd name="connsiteY318" fmla="*/ 0 h 1059043"/>
                <a:gd name="connsiteX319" fmla="*/ 2162480 w 3024845"/>
                <a:gd name="connsiteY319" fmla="*/ 118897 h 1059043"/>
                <a:gd name="connsiteX320" fmla="*/ 2168560 w 3024845"/>
                <a:gd name="connsiteY320" fmla="*/ 125383 h 1059043"/>
                <a:gd name="connsiteX321" fmla="*/ 2166533 w 3024845"/>
                <a:gd name="connsiteY321" fmla="*/ 131868 h 1059043"/>
                <a:gd name="connsiteX322" fmla="*/ 2180720 w 3024845"/>
                <a:gd name="connsiteY322" fmla="*/ 555577 h 1059043"/>
                <a:gd name="connsiteX323" fmla="*/ 2245574 w 3024845"/>
                <a:gd name="connsiteY323" fmla="*/ 555577 h 1059043"/>
                <a:gd name="connsiteX324" fmla="*/ 2245574 w 3024845"/>
                <a:gd name="connsiteY324" fmla="*/ 631239 h 1059043"/>
                <a:gd name="connsiteX325" fmla="*/ 2253681 w 3024845"/>
                <a:gd name="connsiteY325" fmla="*/ 631239 h 1059043"/>
                <a:gd name="connsiteX326" fmla="*/ 2255708 w 3024845"/>
                <a:gd name="connsiteY326" fmla="*/ 624754 h 1059043"/>
                <a:gd name="connsiteX327" fmla="*/ 2261788 w 3024845"/>
                <a:gd name="connsiteY327" fmla="*/ 624754 h 1059043"/>
                <a:gd name="connsiteX328" fmla="*/ 2263815 w 3024845"/>
                <a:gd name="connsiteY328" fmla="*/ 633401 h 1059043"/>
                <a:gd name="connsiteX329" fmla="*/ 2275975 w 3024845"/>
                <a:gd name="connsiteY329" fmla="*/ 633401 h 1059043"/>
                <a:gd name="connsiteX330" fmla="*/ 2275975 w 3024845"/>
                <a:gd name="connsiteY330" fmla="*/ 626915 h 1059043"/>
                <a:gd name="connsiteX331" fmla="*/ 2298268 w 3024845"/>
                <a:gd name="connsiteY331" fmla="*/ 626915 h 1059043"/>
                <a:gd name="connsiteX332" fmla="*/ 2298268 w 3024845"/>
                <a:gd name="connsiteY332" fmla="*/ 633401 h 1059043"/>
                <a:gd name="connsiteX333" fmla="*/ 2318535 w 3024845"/>
                <a:gd name="connsiteY333" fmla="*/ 633401 h 1059043"/>
                <a:gd name="connsiteX334" fmla="*/ 2318535 w 3024845"/>
                <a:gd name="connsiteY334" fmla="*/ 678798 h 1059043"/>
                <a:gd name="connsiteX335" fmla="*/ 2332722 w 3024845"/>
                <a:gd name="connsiteY335" fmla="*/ 678798 h 1059043"/>
                <a:gd name="connsiteX336" fmla="*/ 2332722 w 3024845"/>
                <a:gd name="connsiteY336" fmla="*/ 665827 h 1059043"/>
                <a:gd name="connsiteX337" fmla="*/ 2348936 w 3024845"/>
                <a:gd name="connsiteY337" fmla="*/ 665827 h 1059043"/>
                <a:gd name="connsiteX338" fmla="*/ 2348936 w 3024845"/>
                <a:gd name="connsiteY338" fmla="*/ 486400 h 1059043"/>
                <a:gd name="connsiteX339" fmla="*/ 2355016 w 3024845"/>
                <a:gd name="connsiteY339" fmla="*/ 479914 h 1059043"/>
                <a:gd name="connsiteX340" fmla="*/ 2427977 w 3024845"/>
                <a:gd name="connsiteY340" fmla="*/ 479914 h 1059043"/>
                <a:gd name="connsiteX341" fmla="*/ 2427977 w 3024845"/>
                <a:gd name="connsiteY341" fmla="*/ 488562 h 1059043"/>
                <a:gd name="connsiteX342" fmla="*/ 2438110 w 3024845"/>
                <a:gd name="connsiteY342" fmla="*/ 488562 h 1059043"/>
                <a:gd name="connsiteX343" fmla="*/ 2438110 w 3024845"/>
                <a:gd name="connsiteY343" fmla="*/ 603136 h 1059043"/>
                <a:gd name="connsiteX344" fmla="*/ 2460404 w 3024845"/>
                <a:gd name="connsiteY344" fmla="*/ 603136 h 1059043"/>
                <a:gd name="connsiteX345" fmla="*/ 2460404 w 3024845"/>
                <a:gd name="connsiteY345" fmla="*/ 536121 h 1059043"/>
                <a:gd name="connsiteX346" fmla="*/ 2486751 w 3024845"/>
                <a:gd name="connsiteY346" fmla="*/ 536121 h 1059043"/>
                <a:gd name="connsiteX347" fmla="*/ 2490804 w 3024845"/>
                <a:gd name="connsiteY347" fmla="*/ 531797 h 1059043"/>
                <a:gd name="connsiteX348" fmla="*/ 2498911 w 3024845"/>
                <a:gd name="connsiteY348" fmla="*/ 531797 h 1059043"/>
                <a:gd name="connsiteX349" fmla="*/ 2502964 w 3024845"/>
                <a:gd name="connsiteY349" fmla="*/ 536121 h 1059043"/>
                <a:gd name="connsiteX350" fmla="*/ 2525258 w 3024845"/>
                <a:gd name="connsiteY350" fmla="*/ 536121 h 1059043"/>
                <a:gd name="connsiteX351" fmla="*/ 2525258 w 3024845"/>
                <a:gd name="connsiteY351" fmla="*/ 419385 h 1059043"/>
                <a:gd name="connsiteX352" fmla="*/ 2582005 w 3024845"/>
                <a:gd name="connsiteY352" fmla="*/ 408576 h 1059043"/>
                <a:gd name="connsiteX353" fmla="*/ 2582005 w 3024845"/>
                <a:gd name="connsiteY353" fmla="*/ 409657 h 1059043"/>
                <a:gd name="connsiteX354" fmla="*/ 2582005 w 3024845"/>
                <a:gd name="connsiteY354" fmla="*/ 417223 h 1059043"/>
                <a:gd name="connsiteX355" fmla="*/ 2608352 w 3024845"/>
                <a:gd name="connsiteY355" fmla="*/ 417223 h 1059043"/>
                <a:gd name="connsiteX356" fmla="*/ 2608352 w 3024845"/>
                <a:gd name="connsiteY356" fmla="*/ 672313 h 1059043"/>
                <a:gd name="connsiteX357" fmla="*/ 2630646 w 3024845"/>
                <a:gd name="connsiteY357" fmla="*/ 672313 h 1059043"/>
                <a:gd name="connsiteX358" fmla="*/ 2630646 w 3024845"/>
                <a:gd name="connsiteY358" fmla="*/ 667989 h 1059043"/>
                <a:gd name="connsiteX359" fmla="*/ 2642806 w 3024845"/>
                <a:gd name="connsiteY359" fmla="*/ 667989 h 1059043"/>
                <a:gd name="connsiteX360" fmla="*/ 2642806 w 3024845"/>
                <a:gd name="connsiteY360" fmla="*/ 672313 h 1059043"/>
                <a:gd name="connsiteX361" fmla="*/ 2667126 w 3024845"/>
                <a:gd name="connsiteY361" fmla="*/ 672313 h 1059043"/>
                <a:gd name="connsiteX362" fmla="*/ 2667126 w 3024845"/>
                <a:gd name="connsiteY362" fmla="*/ 659342 h 1059043"/>
                <a:gd name="connsiteX363" fmla="*/ 2695500 w 3024845"/>
                <a:gd name="connsiteY363" fmla="*/ 659342 h 1059043"/>
                <a:gd name="connsiteX364" fmla="*/ 2707660 w 3024845"/>
                <a:gd name="connsiteY364" fmla="*/ 655018 h 1059043"/>
                <a:gd name="connsiteX365" fmla="*/ 2727927 w 3024845"/>
                <a:gd name="connsiteY365" fmla="*/ 659342 h 1059043"/>
                <a:gd name="connsiteX366" fmla="*/ 2727927 w 3024845"/>
                <a:gd name="connsiteY366" fmla="*/ 642048 h 1059043"/>
                <a:gd name="connsiteX367" fmla="*/ 2736034 w 3024845"/>
                <a:gd name="connsiteY367" fmla="*/ 642048 h 1059043"/>
                <a:gd name="connsiteX368" fmla="*/ 2736034 w 3024845"/>
                <a:gd name="connsiteY368" fmla="*/ 629077 h 1059043"/>
                <a:gd name="connsiteX369" fmla="*/ 2792781 w 3024845"/>
                <a:gd name="connsiteY369" fmla="*/ 629077 h 1059043"/>
                <a:gd name="connsiteX370" fmla="*/ 2792781 w 3024845"/>
                <a:gd name="connsiteY370" fmla="*/ 598812 h 1059043"/>
                <a:gd name="connsiteX371" fmla="*/ 2811021 w 3024845"/>
                <a:gd name="connsiteY371" fmla="*/ 598812 h 1059043"/>
                <a:gd name="connsiteX372" fmla="*/ 2811021 w 3024845"/>
                <a:gd name="connsiteY372" fmla="*/ 592327 h 1059043"/>
                <a:gd name="connsiteX373" fmla="*/ 2823181 w 3024845"/>
                <a:gd name="connsiteY373" fmla="*/ 592327 h 1059043"/>
                <a:gd name="connsiteX374" fmla="*/ 2823181 w 3024845"/>
                <a:gd name="connsiteY374" fmla="*/ 598812 h 1059043"/>
                <a:gd name="connsiteX375" fmla="*/ 2839395 w 3024845"/>
                <a:gd name="connsiteY375" fmla="*/ 598812 h 1059043"/>
                <a:gd name="connsiteX376" fmla="*/ 2839395 w 3024845"/>
                <a:gd name="connsiteY376" fmla="*/ 648533 h 1059043"/>
                <a:gd name="connsiteX377" fmla="*/ 2871822 w 3024845"/>
                <a:gd name="connsiteY377" fmla="*/ 648533 h 1059043"/>
                <a:gd name="connsiteX378" fmla="*/ 2871822 w 3024845"/>
                <a:gd name="connsiteY378" fmla="*/ 622592 h 1059043"/>
                <a:gd name="connsiteX379" fmla="*/ 2910329 w 3024845"/>
                <a:gd name="connsiteY379" fmla="*/ 622592 h 1059043"/>
                <a:gd name="connsiteX380" fmla="*/ 2910329 w 3024845"/>
                <a:gd name="connsiteY380" fmla="*/ 592327 h 1059043"/>
                <a:gd name="connsiteX381" fmla="*/ 2958970 w 3024845"/>
                <a:gd name="connsiteY381" fmla="*/ 592327 h 1059043"/>
                <a:gd name="connsiteX382" fmla="*/ 2958970 w 3024845"/>
                <a:gd name="connsiteY382" fmla="*/ 703483 h 1059043"/>
                <a:gd name="connsiteX383" fmla="*/ 2958970 w 3024845"/>
                <a:gd name="connsiteY383" fmla="*/ 717262 h 1059043"/>
                <a:gd name="connsiteX384" fmla="*/ 3024845 w 3024845"/>
                <a:gd name="connsiteY384" fmla="*/ 717262 h 1059043"/>
                <a:gd name="connsiteX385" fmla="*/ 3024845 w 3024845"/>
                <a:gd name="connsiteY385" fmla="*/ 1059043 h 1059043"/>
                <a:gd name="connsiteX386" fmla="*/ 2054 w 3024845"/>
                <a:gd name="connsiteY386" fmla="*/ 1056710 h 1059043"/>
                <a:gd name="connsiteX387" fmla="*/ 0 w 3024845"/>
                <a:gd name="connsiteY387" fmla="*/ 622592 h 1059043"/>
                <a:gd name="connsiteX388" fmla="*/ 20267 w 3024845"/>
                <a:gd name="connsiteY388" fmla="*/ 622592 h 1059043"/>
                <a:gd name="connsiteX389" fmla="*/ 20774 w 3024845"/>
                <a:gd name="connsiteY389" fmla="*/ 621511 h 1059043"/>
                <a:gd name="connsiteX390" fmla="*/ 24320 w 3024845"/>
                <a:gd name="connsiteY390" fmla="*/ 613945 h 1059043"/>
                <a:gd name="connsiteX391" fmla="*/ 26094 w 3024845"/>
                <a:gd name="connsiteY391" fmla="*/ 614215 h 1059043"/>
                <a:gd name="connsiteX392" fmla="*/ 38507 w 3024845"/>
                <a:gd name="connsiteY392" fmla="*/ 616106 h 1059043"/>
                <a:gd name="connsiteX393" fmla="*/ 39014 w 3024845"/>
                <a:gd name="connsiteY393" fmla="*/ 617458 h 1059043"/>
                <a:gd name="connsiteX394" fmla="*/ 42560 w 3024845"/>
                <a:gd name="connsiteY394" fmla="*/ 626915 h 1059043"/>
                <a:gd name="connsiteX395" fmla="*/ 68907 w 3024845"/>
                <a:gd name="connsiteY395" fmla="*/ 629077 h 1059043"/>
                <a:gd name="connsiteX396" fmla="*/ 68907 w 3024845"/>
                <a:gd name="connsiteY396" fmla="*/ 505856 h 1059043"/>
                <a:gd name="connsiteX397" fmla="*/ 70934 w 3024845"/>
                <a:gd name="connsiteY397" fmla="*/ 505856 h 1059043"/>
                <a:gd name="connsiteX398" fmla="*/ 85121 w 3024845"/>
                <a:gd name="connsiteY398" fmla="*/ 505856 h 1059043"/>
                <a:gd name="connsiteX399" fmla="*/ 85121 w 3024845"/>
                <a:gd name="connsiteY399" fmla="*/ 369664 h 1059043"/>
                <a:gd name="connsiteX400" fmla="*/ 86894 w 3024845"/>
                <a:gd name="connsiteY400" fmla="*/ 369664 h 1059043"/>
                <a:gd name="connsiteX401" fmla="*/ 99308 w 3024845"/>
                <a:gd name="connsiteY401" fmla="*/ 369664 h 1059043"/>
                <a:gd name="connsiteX402" fmla="*/ 99308 w 3024845"/>
                <a:gd name="connsiteY402" fmla="*/ 255090 h 1059043"/>
                <a:gd name="connsiteX403" fmla="*/ 103361 w 3024845"/>
                <a:gd name="connsiteY403" fmla="*/ 226986 h 1059043"/>
                <a:gd name="connsiteX404" fmla="*/ 105388 w 3024845"/>
                <a:gd name="connsiteY404" fmla="*/ 226986 h 1059043"/>
                <a:gd name="connsiteX405" fmla="*/ 119575 w 3024845"/>
                <a:gd name="connsiteY405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44240 w 3024845"/>
                <a:gd name="connsiteY311" fmla="*/ 214016 h 1059043"/>
                <a:gd name="connsiteX312" fmla="*/ 2146266 w 3024845"/>
                <a:gd name="connsiteY312" fmla="*/ 131868 h 1059043"/>
                <a:gd name="connsiteX313" fmla="*/ 2144240 w 3024845"/>
                <a:gd name="connsiteY313" fmla="*/ 125383 h 1059043"/>
                <a:gd name="connsiteX314" fmla="*/ 2150320 w 3024845"/>
                <a:gd name="connsiteY314" fmla="*/ 118897 h 1059043"/>
                <a:gd name="connsiteX315" fmla="*/ 2150320 w 3024845"/>
                <a:gd name="connsiteY315" fmla="*/ 60529 h 1059043"/>
                <a:gd name="connsiteX316" fmla="*/ 2152346 w 3024845"/>
                <a:gd name="connsiteY316" fmla="*/ 56206 h 1059043"/>
                <a:gd name="connsiteX317" fmla="*/ 2152346 w 3024845"/>
                <a:gd name="connsiteY317" fmla="*/ 0 h 1059043"/>
                <a:gd name="connsiteX318" fmla="*/ 2162480 w 3024845"/>
                <a:gd name="connsiteY318" fmla="*/ 118897 h 1059043"/>
                <a:gd name="connsiteX319" fmla="*/ 2168560 w 3024845"/>
                <a:gd name="connsiteY319" fmla="*/ 125383 h 1059043"/>
                <a:gd name="connsiteX320" fmla="*/ 2166533 w 3024845"/>
                <a:gd name="connsiteY320" fmla="*/ 131868 h 1059043"/>
                <a:gd name="connsiteX321" fmla="*/ 2180720 w 3024845"/>
                <a:gd name="connsiteY321" fmla="*/ 555577 h 1059043"/>
                <a:gd name="connsiteX322" fmla="*/ 2245574 w 3024845"/>
                <a:gd name="connsiteY322" fmla="*/ 555577 h 1059043"/>
                <a:gd name="connsiteX323" fmla="*/ 2245574 w 3024845"/>
                <a:gd name="connsiteY323" fmla="*/ 631239 h 1059043"/>
                <a:gd name="connsiteX324" fmla="*/ 2253681 w 3024845"/>
                <a:gd name="connsiteY324" fmla="*/ 631239 h 1059043"/>
                <a:gd name="connsiteX325" fmla="*/ 2255708 w 3024845"/>
                <a:gd name="connsiteY325" fmla="*/ 624754 h 1059043"/>
                <a:gd name="connsiteX326" fmla="*/ 2261788 w 3024845"/>
                <a:gd name="connsiteY326" fmla="*/ 624754 h 1059043"/>
                <a:gd name="connsiteX327" fmla="*/ 2263815 w 3024845"/>
                <a:gd name="connsiteY327" fmla="*/ 633401 h 1059043"/>
                <a:gd name="connsiteX328" fmla="*/ 2275975 w 3024845"/>
                <a:gd name="connsiteY328" fmla="*/ 633401 h 1059043"/>
                <a:gd name="connsiteX329" fmla="*/ 2275975 w 3024845"/>
                <a:gd name="connsiteY329" fmla="*/ 626915 h 1059043"/>
                <a:gd name="connsiteX330" fmla="*/ 2298268 w 3024845"/>
                <a:gd name="connsiteY330" fmla="*/ 626915 h 1059043"/>
                <a:gd name="connsiteX331" fmla="*/ 2298268 w 3024845"/>
                <a:gd name="connsiteY331" fmla="*/ 633401 h 1059043"/>
                <a:gd name="connsiteX332" fmla="*/ 2318535 w 3024845"/>
                <a:gd name="connsiteY332" fmla="*/ 633401 h 1059043"/>
                <a:gd name="connsiteX333" fmla="*/ 2318535 w 3024845"/>
                <a:gd name="connsiteY333" fmla="*/ 678798 h 1059043"/>
                <a:gd name="connsiteX334" fmla="*/ 2332722 w 3024845"/>
                <a:gd name="connsiteY334" fmla="*/ 678798 h 1059043"/>
                <a:gd name="connsiteX335" fmla="*/ 2332722 w 3024845"/>
                <a:gd name="connsiteY335" fmla="*/ 665827 h 1059043"/>
                <a:gd name="connsiteX336" fmla="*/ 2348936 w 3024845"/>
                <a:gd name="connsiteY336" fmla="*/ 665827 h 1059043"/>
                <a:gd name="connsiteX337" fmla="*/ 2348936 w 3024845"/>
                <a:gd name="connsiteY337" fmla="*/ 486400 h 1059043"/>
                <a:gd name="connsiteX338" fmla="*/ 2355016 w 3024845"/>
                <a:gd name="connsiteY338" fmla="*/ 479914 h 1059043"/>
                <a:gd name="connsiteX339" fmla="*/ 2427977 w 3024845"/>
                <a:gd name="connsiteY339" fmla="*/ 479914 h 1059043"/>
                <a:gd name="connsiteX340" fmla="*/ 2427977 w 3024845"/>
                <a:gd name="connsiteY340" fmla="*/ 488562 h 1059043"/>
                <a:gd name="connsiteX341" fmla="*/ 2438110 w 3024845"/>
                <a:gd name="connsiteY341" fmla="*/ 488562 h 1059043"/>
                <a:gd name="connsiteX342" fmla="*/ 2438110 w 3024845"/>
                <a:gd name="connsiteY342" fmla="*/ 603136 h 1059043"/>
                <a:gd name="connsiteX343" fmla="*/ 2460404 w 3024845"/>
                <a:gd name="connsiteY343" fmla="*/ 603136 h 1059043"/>
                <a:gd name="connsiteX344" fmla="*/ 2460404 w 3024845"/>
                <a:gd name="connsiteY344" fmla="*/ 536121 h 1059043"/>
                <a:gd name="connsiteX345" fmla="*/ 2486751 w 3024845"/>
                <a:gd name="connsiteY345" fmla="*/ 536121 h 1059043"/>
                <a:gd name="connsiteX346" fmla="*/ 2490804 w 3024845"/>
                <a:gd name="connsiteY346" fmla="*/ 531797 h 1059043"/>
                <a:gd name="connsiteX347" fmla="*/ 2498911 w 3024845"/>
                <a:gd name="connsiteY347" fmla="*/ 531797 h 1059043"/>
                <a:gd name="connsiteX348" fmla="*/ 2502964 w 3024845"/>
                <a:gd name="connsiteY348" fmla="*/ 536121 h 1059043"/>
                <a:gd name="connsiteX349" fmla="*/ 2525258 w 3024845"/>
                <a:gd name="connsiteY349" fmla="*/ 536121 h 1059043"/>
                <a:gd name="connsiteX350" fmla="*/ 2525258 w 3024845"/>
                <a:gd name="connsiteY350" fmla="*/ 419385 h 1059043"/>
                <a:gd name="connsiteX351" fmla="*/ 2582005 w 3024845"/>
                <a:gd name="connsiteY351" fmla="*/ 408576 h 1059043"/>
                <a:gd name="connsiteX352" fmla="*/ 2582005 w 3024845"/>
                <a:gd name="connsiteY352" fmla="*/ 409657 h 1059043"/>
                <a:gd name="connsiteX353" fmla="*/ 2582005 w 3024845"/>
                <a:gd name="connsiteY353" fmla="*/ 417223 h 1059043"/>
                <a:gd name="connsiteX354" fmla="*/ 2608352 w 3024845"/>
                <a:gd name="connsiteY354" fmla="*/ 417223 h 1059043"/>
                <a:gd name="connsiteX355" fmla="*/ 2608352 w 3024845"/>
                <a:gd name="connsiteY355" fmla="*/ 672313 h 1059043"/>
                <a:gd name="connsiteX356" fmla="*/ 2630646 w 3024845"/>
                <a:gd name="connsiteY356" fmla="*/ 672313 h 1059043"/>
                <a:gd name="connsiteX357" fmla="*/ 2630646 w 3024845"/>
                <a:gd name="connsiteY357" fmla="*/ 667989 h 1059043"/>
                <a:gd name="connsiteX358" fmla="*/ 2642806 w 3024845"/>
                <a:gd name="connsiteY358" fmla="*/ 667989 h 1059043"/>
                <a:gd name="connsiteX359" fmla="*/ 2642806 w 3024845"/>
                <a:gd name="connsiteY359" fmla="*/ 672313 h 1059043"/>
                <a:gd name="connsiteX360" fmla="*/ 2667126 w 3024845"/>
                <a:gd name="connsiteY360" fmla="*/ 672313 h 1059043"/>
                <a:gd name="connsiteX361" fmla="*/ 2667126 w 3024845"/>
                <a:gd name="connsiteY361" fmla="*/ 659342 h 1059043"/>
                <a:gd name="connsiteX362" fmla="*/ 2695500 w 3024845"/>
                <a:gd name="connsiteY362" fmla="*/ 659342 h 1059043"/>
                <a:gd name="connsiteX363" fmla="*/ 2707660 w 3024845"/>
                <a:gd name="connsiteY363" fmla="*/ 655018 h 1059043"/>
                <a:gd name="connsiteX364" fmla="*/ 2727927 w 3024845"/>
                <a:gd name="connsiteY364" fmla="*/ 659342 h 1059043"/>
                <a:gd name="connsiteX365" fmla="*/ 2727927 w 3024845"/>
                <a:gd name="connsiteY365" fmla="*/ 642048 h 1059043"/>
                <a:gd name="connsiteX366" fmla="*/ 2736034 w 3024845"/>
                <a:gd name="connsiteY366" fmla="*/ 642048 h 1059043"/>
                <a:gd name="connsiteX367" fmla="*/ 2736034 w 3024845"/>
                <a:gd name="connsiteY367" fmla="*/ 629077 h 1059043"/>
                <a:gd name="connsiteX368" fmla="*/ 2792781 w 3024845"/>
                <a:gd name="connsiteY368" fmla="*/ 629077 h 1059043"/>
                <a:gd name="connsiteX369" fmla="*/ 2792781 w 3024845"/>
                <a:gd name="connsiteY369" fmla="*/ 598812 h 1059043"/>
                <a:gd name="connsiteX370" fmla="*/ 2811021 w 3024845"/>
                <a:gd name="connsiteY370" fmla="*/ 598812 h 1059043"/>
                <a:gd name="connsiteX371" fmla="*/ 2811021 w 3024845"/>
                <a:gd name="connsiteY371" fmla="*/ 592327 h 1059043"/>
                <a:gd name="connsiteX372" fmla="*/ 2823181 w 3024845"/>
                <a:gd name="connsiteY372" fmla="*/ 592327 h 1059043"/>
                <a:gd name="connsiteX373" fmla="*/ 2823181 w 3024845"/>
                <a:gd name="connsiteY373" fmla="*/ 598812 h 1059043"/>
                <a:gd name="connsiteX374" fmla="*/ 2839395 w 3024845"/>
                <a:gd name="connsiteY374" fmla="*/ 598812 h 1059043"/>
                <a:gd name="connsiteX375" fmla="*/ 2839395 w 3024845"/>
                <a:gd name="connsiteY375" fmla="*/ 648533 h 1059043"/>
                <a:gd name="connsiteX376" fmla="*/ 2871822 w 3024845"/>
                <a:gd name="connsiteY376" fmla="*/ 648533 h 1059043"/>
                <a:gd name="connsiteX377" fmla="*/ 2871822 w 3024845"/>
                <a:gd name="connsiteY377" fmla="*/ 622592 h 1059043"/>
                <a:gd name="connsiteX378" fmla="*/ 2910329 w 3024845"/>
                <a:gd name="connsiteY378" fmla="*/ 622592 h 1059043"/>
                <a:gd name="connsiteX379" fmla="*/ 2910329 w 3024845"/>
                <a:gd name="connsiteY379" fmla="*/ 592327 h 1059043"/>
                <a:gd name="connsiteX380" fmla="*/ 2958970 w 3024845"/>
                <a:gd name="connsiteY380" fmla="*/ 592327 h 1059043"/>
                <a:gd name="connsiteX381" fmla="*/ 2958970 w 3024845"/>
                <a:gd name="connsiteY381" fmla="*/ 703483 h 1059043"/>
                <a:gd name="connsiteX382" fmla="*/ 2958970 w 3024845"/>
                <a:gd name="connsiteY382" fmla="*/ 717262 h 1059043"/>
                <a:gd name="connsiteX383" fmla="*/ 3024845 w 3024845"/>
                <a:gd name="connsiteY383" fmla="*/ 717262 h 1059043"/>
                <a:gd name="connsiteX384" fmla="*/ 3024845 w 3024845"/>
                <a:gd name="connsiteY384" fmla="*/ 1059043 h 1059043"/>
                <a:gd name="connsiteX385" fmla="*/ 2054 w 3024845"/>
                <a:gd name="connsiteY385" fmla="*/ 1056710 h 1059043"/>
                <a:gd name="connsiteX386" fmla="*/ 0 w 3024845"/>
                <a:gd name="connsiteY386" fmla="*/ 622592 h 1059043"/>
                <a:gd name="connsiteX387" fmla="*/ 20267 w 3024845"/>
                <a:gd name="connsiteY387" fmla="*/ 622592 h 1059043"/>
                <a:gd name="connsiteX388" fmla="*/ 20774 w 3024845"/>
                <a:gd name="connsiteY388" fmla="*/ 621511 h 1059043"/>
                <a:gd name="connsiteX389" fmla="*/ 24320 w 3024845"/>
                <a:gd name="connsiteY389" fmla="*/ 613945 h 1059043"/>
                <a:gd name="connsiteX390" fmla="*/ 26094 w 3024845"/>
                <a:gd name="connsiteY390" fmla="*/ 614215 h 1059043"/>
                <a:gd name="connsiteX391" fmla="*/ 38507 w 3024845"/>
                <a:gd name="connsiteY391" fmla="*/ 616106 h 1059043"/>
                <a:gd name="connsiteX392" fmla="*/ 39014 w 3024845"/>
                <a:gd name="connsiteY392" fmla="*/ 617458 h 1059043"/>
                <a:gd name="connsiteX393" fmla="*/ 42560 w 3024845"/>
                <a:gd name="connsiteY393" fmla="*/ 626915 h 1059043"/>
                <a:gd name="connsiteX394" fmla="*/ 68907 w 3024845"/>
                <a:gd name="connsiteY394" fmla="*/ 629077 h 1059043"/>
                <a:gd name="connsiteX395" fmla="*/ 68907 w 3024845"/>
                <a:gd name="connsiteY395" fmla="*/ 505856 h 1059043"/>
                <a:gd name="connsiteX396" fmla="*/ 70934 w 3024845"/>
                <a:gd name="connsiteY396" fmla="*/ 505856 h 1059043"/>
                <a:gd name="connsiteX397" fmla="*/ 85121 w 3024845"/>
                <a:gd name="connsiteY397" fmla="*/ 505856 h 1059043"/>
                <a:gd name="connsiteX398" fmla="*/ 85121 w 3024845"/>
                <a:gd name="connsiteY398" fmla="*/ 369664 h 1059043"/>
                <a:gd name="connsiteX399" fmla="*/ 86894 w 3024845"/>
                <a:gd name="connsiteY399" fmla="*/ 369664 h 1059043"/>
                <a:gd name="connsiteX400" fmla="*/ 99308 w 3024845"/>
                <a:gd name="connsiteY400" fmla="*/ 369664 h 1059043"/>
                <a:gd name="connsiteX401" fmla="*/ 99308 w 3024845"/>
                <a:gd name="connsiteY401" fmla="*/ 255090 h 1059043"/>
                <a:gd name="connsiteX402" fmla="*/ 103361 w 3024845"/>
                <a:gd name="connsiteY402" fmla="*/ 226986 h 1059043"/>
                <a:gd name="connsiteX403" fmla="*/ 105388 w 3024845"/>
                <a:gd name="connsiteY403" fmla="*/ 226986 h 1059043"/>
                <a:gd name="connsiteX404" fmla="*/ 119575 w 3024845"/>
                <a:gd name="connsiteY404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4240 w 3024845"/>
                <a:gd name="connsiteY310" fmla="*/ 214016 h 1059043"/>
                <a:gd name="connsiteX311" fmla="*/ 2146266 w 3024845"/>
                <a:gd name="connsiteY311" fmla="*/ 131868 h 1059043"/>
                <a:gd name="connsiteX312" fmla="*/ 2144240 w 3024845"/>
                <a:gd name="connsiteY312" fmla="*/ 125383 h 1059043"/>
                <a:gd name="connsiteX313" fmla="*/ 2150320 w 3024845"/>
                <a:gd name="connsiteY313" fmla="*/ 118897 h 1059043"/>
                <a:gd name="connsiteX314" fmla="*/ 2150320 w 3024845"/>
                <a:gd name="connsiteY314" fmla="*/ 60529 h 1059043"/>
                <a:gd name="connsiteX315" fmla="*/ 2152346 w 3024845"/>
                <a:gd name="connsiteY315" fmla="*/ 56206 h 1059043"/>
                <a:gd name="connsiteX316" fmla="*/ 2152346 w 3024845"/>
                <a:gd name="connsiteY316" fmla="*/ 0 h 1059043"/>
                <a:gd name="connsiteX317" fmla="*/ 2162480 w 3024845"/>
                <a:gd name="connsiteY317" fmla="*/ 118897 h 1059043"/>
                <a:gd name="connsiteX318" fmla="*/ 2168560 w 3024845"/>
                <a:gd name="connsiteY318" fmla="*/ 125383 h 1059043"/>
                <a:gd name="connsiteX319" fmla="*/ 2166533 w 3024845"/>
                <a:gd name="connsiteY319" fmla="*/ 131868 h 1059043"/>
                <a:gd name="connsiteX320" fmla="*/ 2180720 w 3024845"/>
                <a:gd name="connsiteY320" fmla="*/ 555577 h 1059043"/>
                <a:gd name="connsiteX321" fmla="*/ 2245574 w 3024845"/>
                <a:gd name="connsiteY321" fmla="*/ 555577 h 1059043"/>
                <a:gd name="connsiteX322" fmla="*/ 2245574 w 3024845"/>
                <a:gd name="connsiteY322" fmla="*/ 631239 h 1059043"/>
                <a:gd name="connsiteX323" fmla="*/ 2253681 w 3024845"/>
                <a:gd name="connsiteY323" fmla="*/ 631239 h 1059043"/>
                <a:gd name="connsiteX324" fmla="*/ 2255708 w 3024845"/>
                <a:gd name="connsiteY324" fmla="*/ 624754 h 1059043"/>
                <a:gd name="connsiteX325" fmla="*/ 2261788 w 3024845"/>
                <a:gd name="connsiteY325" fmla="*/ 624754 h 1059043"/>
                <a:gd name="connsiteX326" fmla="*/ 2263815 w 3024845"/>
                <a:gd name="connsiteY326" fmla="*/ 633401 h 1059043"/>
                <a:gd name="connsiteX327" fmla="*/ 2275975 w 3024845"/>
                <a:gd name="connsiteY327" fmla="*/ 633401 h 1059043"/>
                <a:gd name="connsiteX328" fmla="*/ 2275975 w 3024845"/>
                <a:gd name="connsiteY328" fmla="*/ 626915 h 1059043"/>
                <a:gd name="connsiteX329" fmla="*/ 2298268 w 3024845"/>
                <a:gd name="connsiteY329" fmla="*/ 626915 h 1059043"/>
                <a:gd name="connsiteX330" fmla="*/ 2298268 w 3024845"/>
                <a:gd name="connsiteY330" fmla="*/ 633401 h 1059043"/>
                <a:gd name="connsiteX331" fmla="*/ 2318535 w 3024845"/>
                <a:gd name="connsiteY331" fmla="*/ 633401 h 1059043"/>
                <a:gd name="connsiteX332" fmla="*/ 2318535 w 3024845"/>
                <a:gd name="connsiteY332" fmla="*/ 678798 h 1059043"/>
                <a:gd name="connsiteX333" fmla="*/ 2332722 w 3024845"/>
                <a:gd name="connsiteY333" fmla="*/ 678798 h 1059043"/>
                <a:gd name="connsiteX334" fmla="*/ 2332722 w 3024845"/>
                <a:gd name="connsiteY334" fmla="*/ 665827 h 1059043"/>
                <a:gd name="connsiteX335" fmla="*/ 2348936 w 3024845"/>
                <a:gd name="connsiteY335" fmla="*/ 665827 h 1059043"/>
                <a:gd name="connsiteX336" fmla="*/ 2348936 w 3024845"/>
                <a:gd name="connsiteY336" fmla="*/ 486400 h 1059043"/>
                <a:gd name="connsiteX337" fmla="*/ 2355016 w 3024845"/>
                <a:gd name="connsiteY337" fmla="*/ 479914 h 1059043"/>
                <a:gd name="connsiteX338" fmla="*/ 2427977 w 3024845"/>
                <a:gd name="connsiteY338" fmla="*/ 479914 h 1059043"/>
                <a:gd name="connsiteX339" fmla="*/ 2427977 w 3024845"/>
                <a:gd name="connsiteY339" fmla="*/ 488562 h 1059043"/>
                <a:gd name="connsiteX340" fmla="*/ 2438110 w 3024845"/>
                <a:gd name="connsiteY340" fmla="*/ 488562 h 1059043"/>
                <a:gd name="connsiteX341" fmla="*/ 2438110 w 3024845"/>
                <a:gd name="connsiteY341" fmla="*/ 603136 h 1059043"/>
                <a:gd name="connsiteX342" fmla="*/ 2460404 w 3024845"/>
                <a:gd name="connsiteY342" fmla="*/ 603136 h 1059043"/>
                <a:gd name="connsiteX343" fmla="*/ 2460404 w 3024845"/>
                <a:gd name="connsiteY343" fmla="*/ 536121 h 1059043"/>
                <a:gd name="connsiteX344" fmla="*/ 2486751 w 3024845"/>
                <a:gd name="connsiteY344" fmla="*/ 536121 h 1059043"/>
                <a:gd name="connsiteX345" fmla="*/ 2490804 w 3024845"/>
                <a:gd name="connsiteY345" fmla="*/ 531797 h 1059043"/>
                <a:gd name="connsiteX346" fmla="*/ 2498911 w 3024845"/>
                <a:gd name="connsiteY346" fmla="*/ 531797 h 1059043"/>
                <a:gd name="connsiteX347" fmla="*/ 2502964 w 3024845"/>
                <a:gd name="connsiteY347" fmla="*/ 536121 h 1059043"/>
                <a:gd name="connsiteX348" fmla="*/ 2525258 w 3024845"/>
                <a:gd name="connsiteY348" fmla="*/ 536121 h 1059043"/>
                <a:gd name="connsiteX349" fmla="*/ 2525258 w 3024845"/>
                <a:gd name="connsiteY349" fmla="*/ 419385 h 1059043"/>
                <a:gd name="connsiteX350" fmla="*/ 2582005 w 3024845"/>
                <a:gd name="connsiteY350" fmla="*/ 408576 h 1059043"/>
                <a:gd name="connsiteX351" fmla="*/ 2582005 w 3024845"/>
                <a:gd name="connsiteY351" fmla="*/ 409657 h 1059043"/>
                <a:gd name="connsiteX352" fmla="*/ 2582005 w 3024845"/>
                <a:gd name="connsiteY352" fmla="*/ 417223 h 1059043"/>
                <a:gd name="connsiteX353" fmla="*/ 2608352 w 3024845"/>
                <a:gd name="connsiteY353" fmla="*/ 417223 h 1059043"/>
                <a:gd name="connsiteX354" fmla="*/ 2608352 w 3024845"/>
                <a:gd name="connsiteY354" fmla="*/ 672313 h 1059043"/>
                <a:gd name="connsiteX355" fmla="*/ 2630646 w 3024845"/>
                <a:gd name="connsiteY355" fmla="*/ 672313 h 1059043"/>
                <a:gd name="connsiteX356" fmla="*/ 2630646 w 3024845"/>
                <a:gd name="connsiteY356" fmla="*/ 667989 h 1059043"/>
                <a:gd name="connsiteX357" fmla="*/ 2642806 w 3024845"/>
                <a:gd name="connsiteY357" fmla="*/ 667989 h 1059043"/>
                <a:gd name="connsiteX358" fmla="*/ 2642806 w 3024845"/>
                <a:gd name="connsiteY358" fmla="*/ 672313 h 1059043"/>
                <a:gd name="connsiteX359" fmla="*/ 2667126 w 3024845"/>
                <a:gd name="connsiteY359" fmla="*/ 672313 h 1059043"/>
                <a:gd name="connsiteX360" fmla="*/ 2667126 w 3024845"/>
                <a:gd name="connsiteY360" fmla="*/ 659342 h 1059043"/>
                <a:gd name="connsiteX361" fmla="*/ 2695500 w 3024845"/>
                <a:gd name="connsiteY361" fmla="*/ 659342 h 1059043"/>
                <a:gd name="connsiteX362" fmla="*/ 2707660 w 3024845"/>
                <a:gd name="connsiteY362" fmla="*/ 655018 h 1059043"/>
                <a:gd name="connsiteX363" fmla="*/ 2727927 w 3024845"/>
                <a:gd name="connsiteY363" fmla="*/ 659342 h 1059043"/>
                <a:gd name="connsiteX364" fmla="*/ 2727927 w 3024845"/>
                <a:gd name="connsiteY364" fmla="*/ 642048 h 1059043"/>
                <a:gd name="connsiteX365" fmla="*/ 2736034 w 3024845"/>
                <a:gd name="connsiteY365" fmla="*/ 642048 h 1059043"/>
                <a:gd name="connsiteX366" fmla="*/ 2736034 w 3024845"/>
                <a:gd name="connsiteY366" fmla="*/ 629077 h 1059043"/>
                <a:gd name="connsiteX367" fmla="*/ 2792781 w 3024845"/>
                <a:gd name="connsiteY367" fmla="*/ 629077 h 1059043"/>
                <a:gd name="connsiteX368" fmla="*/ 2792781 w 3024845"/>
                <a:gd name="connsiteY368" fmla="*/ 598812 h 1059043"/>
                <a:gd name="connsiteX369" fmla="*/ 2811021 w 3024845"/>
                <a:gd name="connsiteY369" fmla="*/ 598812 h 1059043"/>
                <a:gd name="connsiteX370" fmla="*/ 2811021 w 3024845"/>
                <a:gd name="connsiteY370" fmla="*/ 592327 h 1059043"/>
                <a:gd name="connsiteX371" fmla="*/ 2823181 w 3024845"/>
                <a:gd name="connsiteY371" fmla="*/ 592327 h 1059043"/>
                <a:gd name="connsiteX372" fmla="*/ 2823181 w 3024845"/>
                <a:gd name="connsiteY372" fmla="*/ 598812 h 1059043"/>
                <a:gd name="connsiteX373" fmla="*/ 2839395 w 3024845"/>
                <a:gd name="connsiteY373" fmla="*/ 598812 h 1059043"/>
                <a:gd name="connsiteX374" fmla="*/ 2839395 w 3024845"/>
                <a:gd name="connsiteY374" fmla="*/ 648533 h 1059043"/>
                <a:gd name="connsiteX375" fmla="*/ 2871822 w 3024845"/>
                <a:gd name="connsiteY375" fmla="*/ 648533 h 1059043"/>
                <a:gd name="connsiteX376" fmla="*/ 2871822 w 3024845"/>
                <a:gd name="connsiteY376" fmla="*/ 622592 h 1059043"/>
                <a:gd name="connsiteX377" fmla="*/ 2910329 w 3024845"/>
                <a:gd name="connsiteY377" fmla="*/ 622592 h 1059043"/>
                <a:gd name="connsiteX378" fmla="*/ 2910329 w 3024845"/>
                <a:gd name="connsiteY378" fmla="*/ 592327 h 1059043"/>
                <a:gd name="connsiteX379" fmla="*/ 2958970 w 3024845"/>
                <a:gd name="connsiteY379" fmla="*/ 592327 h 1059043"/>
                <a:gd name="connsiteX380" fmla="*/ 2958970 w 3024845"/>
                <a:gd name="connsiteY380" fmla="*/ 703483 h 1059043"/>
                <a:gd name="connsiteX381" fmla="*/ 2958970 w 3024845"/>
                <a:gd name="connsiteY381" fmla="*/ 717262 h 1059043"/>
                <a:gd name="connsiteX382" fmla="*/ 3024845 w 3024845"/>
                <a:gd name="connsiteY382" fmla="*/ 717262 h 1059043"/>
                <a:gd name="connsiteX383" fmla="*/ 3024845 w 3024845"/>
                <a:gd name="connsiteY383" fmla="*/ 1059043 h 1059043"/>
                <a:gd name="connsiteX384" fmla="*/ 2054 w 3024845"/>
                <a:gd name="connsiteY384" fmla="*/ 1056710 h 1059043"/>
                <a:gd name="connsiteX385" fmla="*/ 0 w 3024845"/>
                <a:gd name="connsiteY385" fmla="*/ 622592 h 1059043"/>
                <a:gd name="connsiteX386" fmla="*/ 20267 w 3024845"/>
                <a:gd name="connsiteY386" fmla="*/ 622592 h 1059043"/>
                <a:gd name="connsiteX387" fmla="*/ 20774 w 3024845"/>
                <a:gd name="connsiteY387" fmla="*/ 621511 h 1059043"/>
                <a:gd name="connsiteX388" fmla="*/ 24320 w 3024845"/>
                <a:gd name="connsiteY388" fmla="*/ 613945 h 1059043"/>
                <a:gd name="connsiteX389" fmla="*/ 26094 w 3024845"/>
                <a:gd name="connsiteY389" fmla="*/ 614215 h 1059043"/>
                <a:gd name="connsiteX390" fmla="*/ 38507 w 3024845"/>
                <a:gd name="connsiteY390" fmla="*/ 616106 h 1059043"/>
                <a:gd name="connsiteX391" fmla="*/ 39014 w 3024845"/>
                <a:gd name="connsiteY391" fmla="*/ 617458 h 1059043"/>
                <a:gd name="connsiteX392" fmla="*/ 42560 w 3024845"/>
                <a:gd name="connsiteY392" fmla="*/ 626915 h 1059043"/>
                <a:gd name="connsiteX393" fmla="*/ 68907 w 3024845"/>
                <a:gd name="connsiteY393" fmla="*/ 629077 h 1059043"/>
                <a:gd name="connsiteX394" fmla="*/ 68907 w 3024845"/>
                <a:gd name="connsiteY394" fmla="*/ 505856 h 1059043"/>
                <a:gd name="connsiteX395" fmla="*/ 70934 w 3024845"/>
                <a:gd name="connsiteY395" fmla="*/ 505856 h 1059043"/>
                <a:gd name="connsiteX396" fmla="*/ 85121 w 3024845"/>
                <a:gd name="connsiteY396" fmla="*/ 505856 h 1059043"/>
                <a:gd name="connsiteX397" fmla="*/ 85121 w 3024845"/>
                <a:gd name="connsiteY397" fmla="*/ 369664 h 1059043"/>
                <a:gd name="connsiteX398" fmla="*/ 86894 w 3024845"/>
                <a:gd name="connsiteY398" fmla="*/ 369664 h 1059043"/>
                <a:gd name="connsiteX399" fmla="*/ 99308 w 3024845"/>
                <a:gd name="connsiteY399" fmla="*/ 369664 h 1059043"/>
                <a:gd name="connsiteX400" fmla="*/ 99308 w 3024845"/>
                <a:gd name="connsiteY400" fmla="*/ 255090 h 1059043"/>
                <a:gd name="connsiteX401" fmla="*/ 103361 w 3024845"/>
                <a:gd name="connsiteY401" fmla="*/ 226986 h 1059043"/>
                <a:gd name="connsiteX402" fmla="*/ 105388 w 3024845"/>
                <a:gd name="connsiteY402" fmla="*/ 226986 h 1059043"/>
                <a:gd name="connsiteX403" fmla="*/ 119575 w 3024845"/>
                <a:gd name="connsiteY403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6266 w 3024845"/>
                <a:gd name="connsiteY310" fmla="*/ 131868 h 1059043"/>
                <a:gd name="connsiteX311" fmla="*/ 2144240 w 3024845"/>
                <a:gd name="connsiteY311" fmla="*/ 125383 h 1059043"/>
                <a:gd name="connsiteX312" fmla="*/ 2150320 w 3024845"/>
                <a:gd name="connsiteY312" fmla="*/ 118897 h 1059043"/>
                <a:gd name="connsiteX313" fmla="*/ 2150320 w 3024845"/>
                <a:gd name="connsiteY313" fmla="*/ 60529 h 1059043"/>
                <a:gd name="connsiteX314" fmla="*/ 2152346 w 3024845"/>
                <a:gd name="connsiteY314" fmla="*/ 56206 h 1059043"/>
                <a:gd name="connsiteX315" fmla="*/ 2152346 w 3024845"/>
                <a:gd name="connsiteY315" fmla="*/ 0 h 1059043"/>
                <a:gd name="connsiteX316" fmla="*/ 2162480 w 3024845"/>
                <a:gd name="connsiteY316" fmla="*/ 118897 h 1059043"/>
                <a:gd name="connsiteX317" fmla="*/ 2168560 w 3024845"/>
                <a:gd name="connsiteY317" fmla="*/ 125383 h 1059043"/>
                <a:gd name="connsiteX318" fmla="*/ 2166533 w 3024845"/>
                <a:gd name="connsiteY318" fmla="*/ 131868 h 1059043"/>
                <a:gd name="connsiteX319" fmla="*/ 2180720 w 3024845"/>
                <a:gd name="connsiteY319" fmla="*/ 555577 h 1059043"/>
                <a:gd name="connsiteX320" fmla="*/ 2245574 w 3024845"/>
                <a:gd name="connsiteY320" fmla="*/ 555577 h 1059043"/>
                <a:gd name="connsiteX321" fmla="*/ 2245574 w 3024845"/>
                <a:gd name="connsiteY321" fmla="*/ 631239 h 1059043"/>
                <a:gd name="connsiteX322" fmla="*/ 2253681 w 3024845"/>
                <a:gd name="connsiteY322" fmla="*/ 631239 h 1059043"/>
                <a:gd name="connsiteX323" fmla="*/ 2255708 w 3024845"/>
                <a:gd name="connsiteY323" fmla="*/ 624754 h 1059043"/>
                <a:gd name="connsiteX324" fmla="*/ 2261788 w 3024845"/>
                <a:gd name="connsiteY324" fmla="*/ 624754 h 1059043"/>
                <a:gd name="connsiteX325" fmla="*/ 2263815 w 3024845"/>
                <a:gd name="connsiteY325" fmla="*/ 633401 h 1059043"/>
                <a:gd name="connsiteX326" fmla="*/ 2275975 w 3024845"/>
                <a:gd name="connsiteY326" fmla="*/ 633401 h 1059043"/>
                <a:gd name="connsiteX327" fmla="*/ 2275975 w 3024845"/>
                <a:gd name="connsiteY327" fmla="*/ 626915 h 1059043"/>
                <a:gd name="connsiteX328" fmla="*/ 2298268 w 3024845"/>
                <a:gd name="connsiteY328" fmla="*/ 626915 h 1059043"/>
                <a:gd name="connsiteX329" fmla="*/ 2298268 w 3024845"/>
                <a:gd name="connsiteY329" fmla="*/ 633401 h 1059043"/>
                <a:gd name="connsiteX330" fmla="*/ 2318535 w 3024845"/>
                <a:gd name="connsiteY330" fmla="*/ 633401 h 1059043"/>
                <a:gd name="connsiteX331" fmla="*/ 2318535 w 3024845"/>
                <a:gd name="connsiteY331" fmla="*/ 678798 h 1059043"/>
                <a:gd name="connsiteX332" fmla="*/ 2332722 w 3024845"/>
                <a:gd name="connsiteY332" fmla="*/ 678798 h 1059043"/>
                <a:gd name="connsiteX333" fmla="*/ 2332722 w 3024845"/>
                <a:gd name="connsiteY333" fmla="*/ 665827 h 1059043"/>
                <a:gd name="connsiteX334" fmla="*/ 2348936 w 3024845"/>
                <a:gd name="connsiteY334" fmla="*/ 665827 h 1059043"/>
                <a:gd name="connsiteX335" fmla="*/ 2348936 w 3024845"/>
                <a:gd name="connsiteY335" fmla="*/ 486400 h 1059043"/>
                <a:gd name="connsiteX336" fmla="*/ 2355016 w 3024845"/>
                <a:gd name="connsiteY336" fmla="*/ 479914 h 1059043"/>
                <a:gd name="connsiteX337" fmla="*/ 2427977 w 3024845"/>
                <a:gd name="connsiteY337" fmla="*/ 479914 h 1059043"/>
                <a:gd name="connsiteX338" fmla="*/ 2427977 w 3024845"/>
                <a:gd name="connsiteY338" fmla="*/ 488562 h 1059043"/>
                <a:gd name="connsiteX339" fmla="*/ 2438110 w 3024845"/>
                <a:gd name="connsiteY339" fmla="*/ 488562 h 1059043"/>
                <a:gd name="connsiteX340" fmla="*/ 2438110 w 3024845"/>
                <a:gd name="connsiteY340" fmla="*/ 603136 h 1059043"/>
                <a:gd name="connsiteX341" fmla="*/ 2460404 w 3024845"/>
                <a:gd name="connsiteY341" fmla="*/ 603136 h 1059043"/>
                <a:gd name="connsiteX342" fmla="*/ 2460404 w 3024845"/>
                <a:gd name="connsiteY342" fmla="*/ 536121 h 1059043"/>
                <a:gd name="connsiteX343" fmla="*/ 2486751 w 3024845"/>
                <a:gd name="connsiteY343" fmla="*/ 536121 h 1059043"/>
                <a:gd name="connsiteX344" fmla="*/ 2490804 w 3024845"/>
                <a:gd name="connsiteY344" fmla="*/ 531797 h 1059043"/>
                <a:gd name="connsiteX345" fmla="*/ 2498911 w 3024845"/>
                <a:gd name="connsiteY345" fmla="*/ 531797 h 1059043"/>
                <a:gd name="connsiteX346" fmla="*/ 2502964 w 3024845"/>
                <a:gd name="connsiteY346" fmla="*/ 536121 h 1059043"/>
                <a:gd name="connsiteX347" fmla="*/ 2525258 w 3024845"/>
                <a:gd name="connsiteY347" fmla="*/ 536121 h 1059043"/>
                <a:gd name="connsiteX348" fmla="*/ 2525258 w 3024845"/>
                <a:gd name="connsiteY348" fmla="*/ 419385 h 1059043"/>
                <a:gd name="connsiteX349" fmla="*/ 2582005 w 3024845"/>
                <a:gd name="connsiteY349" fmla="*/ 408576 h 1059043"/>
                <a:gd name="connsiteX350" fmla="*/ 2582005 w 3024845"/>
                <a:gd name="connsiteY350" fmla="*/ 409657 h 1059043"/>
                <a:gd name="connsiteX351" fmla="*/ 2582005 w 3024845"/>
                <a:gd name="connsiteY351" fmla="*/ 417223 h 1059043"/>
                <a:gd name="connsiteX352" fmla="*/ 2608352 w 3024845"/>
                <a:gd name="connsiteY352" fmla="*/ 417223 h 1059043"/>
                <a:gd name="connsiteX353" fmla="*/ 2608352 w 3024845"/>
                <a:gd name="connsiteY353" fmla="*/ 672313 h 1059043"/>
                <a:gd name="connsiteX354" fmla="*/ 2630646 w 3024845"/>
                <a:gd name="connsiteY354" fmla="*/ 672313 h 1059043"/>
                <a:gd name="connsiteX355" fmla="*/ 2630646 w 3024845"/>
                <a:gd name="connsiteY355" fmla="*/ 667989 h 1059043"/>
                <a:gd name="connsiteX356" fmla="*/ 2642806 w 3024845"/>
                <a:gd name="connsiteY356" fmla="*/ 667989 h 1059043"/>
                <a:gd name="connsiteX357" fmla="*/ 2642806 w 3024845"/>
                <a:gd name="connsiteY357" fmla="*/ 672313 h 1059043"/>
                <a:gd name="connsiteX358" fmla="*/ 2667126 w 3024845"/>
                <a:gd name="connsiteY358" fmla="*/ 672313 h 1059043"/>
                <a:gd name="connsiteX359" fmla="*/ 2667126 w 3024845"/>
                <a:gd name="connsiteY359" fmla="*/ 659342 h 1059043"/>
                <a:gd name="connsiteX360" fmla="*/ 2695500 w 3024845"/>
                <a:gd name="connsiteY360" fmla="*/ 659342 h 1059043"/>
                <a:gd name="connsiteX361" fmla="*/ 2707660 w 3024845"/>
                <a:gd name="connsiteY361" fmla="*/ 655018 h 1059043"/>
                <a:gd name="connsiteX362" fmla="*/ 2727927 w 3024845"/>
                <a:gd name="connsiteY362" fmla="*/ 659342 h 1059043"/>
                <a:gd name="connsiteX363" fmla="*/ 2727927 w 3024845"/>
                <a:gd name="connsiteY363" fmla="*/ 642048 h 1059043"/>
                <a:gd name="connsiteX364" fmla="*/ 2736034 w 3024845"/>
                <a:gd name="connsiteY364" fmla="*/ 642048 h 1059043"/>
                <a:gd name="connsiteX365" fmla="*/ 2736034 w 3024845"/>
                <a:gd name="connsiteY365" fmla="*/ 629077 h 1059043"/>
                <a:gd name="connsiteX366" fmla="*/ 2792781 w 3024845"/>
                <a:gd name="connsiteY366" fmla="*/ 629077 h 1059043"/>
                <a:gd name="connsiteX367" fmla="*/ 2792781 w 3024845"/>
                <a:gd name="connsiteY367" fmla="*/ 598812 h 1059043"/>
                <a:gd name="connsiteX368" fmla="*/ 2811021 w 3024845"/>
                <a:gd name="connsiteY368" fmla="*/ 598812 h 1059043"/>
                <a:gd name="connsiteX369" fmla="*/ 2811021 w 3024845"/>
                <a:gd name="connsiteY369" fmla="*/ 592327 h 1059043"/>
                <a:gd name="connsiteX370" fmla="*/ 2823181 w 3024845"/>
                <a:gd name="connsiteY370" fmla="*/ 592327 h 1059043"/>
                <a:gd name="connsiteX371" fmla="*/ 2823181 w 3024845"/>
                <a:gd name="connsiteY371" fmla="*/ 598812 h 1059043"/>
                <a:gd name="connsiteX372" fmla="*/ 2839395 w 3024845"/>
                <a:gd name="connsiteY372" fmla="*/ 598812 h 1059043"/>
                <a:gd name="connsiteX373" fmla="*/ 2839395 w 3024845"/>
                <a:gd name="connsiteY373" fmla="*/ 648533 h 1059043"/>
                <a:gd name="connsiteX374" fmla="*/ 2871822 w 3024845"/>
                <a:gd name="connsiteY374" fmla="*/ 648533 h 1059043"/>
                <a:gd name="connsiteX375" fmla="*/ 2871822 w 3024845"/>
                <a:gd name="connsiteY375" fmla="*/ 622592 h 1059043"/>
                <a:gd name="connsiteX376" fmla="*/ 2910329 w 3024845"/>
                <a:gd name="connsiteY376" fmla="*/ 622592 h 1059043"/>
                <a:gd name="connsiteX377" fmla="*/ 2910329 w 3024845"/>
                <a:gd name="connsiteY377" fmla="*/ 592327 h 1059043"/>
                <a:gd name="connsiteX378" fmla="*/ 2958970 w 3024845"/>
                <a:gd name="connsiteY378" fmla="*/ 592327 h 1059043"/>
                <a:gd name="connsiteX379" fmla="*/ 2958970 w 3024845"/>
                <a:gd name="connsiteY379" fmla="*/ 703483 h 1059043"/>
                <a:gd name="connsiteX380" fmla="*/ 2958970 w 3024845"/>
                <a:gd name="connsiteY380" fmla="*/ 717262 h 1059043"/>
                <a:gd name="connsiteX381" fmla="*/ 3024845 w 3024845"/>
                <a:gd name="connsiteY381" fmla="*/ 717262 h 1059043"/>
                <a:gd name="connsiteX382" fmla="*/ 3024845 w 3024845"/>
                <a:gd name="connsiteY382" fmla="*/ 1059043 h 1059043"/>
                <a:gd name="connsiteX383" fmla="*/ 2054 w 3024845"/>
                <a:gd name="connsiteY383" fmla="*/ 1056710 h 1059043"/>
                <a:gd name="connsiteX384" fmla="*/ 0 w 3024845"/>
                <a:gd name="connsiteY384" fmla="*/ 622592 h 1059043"/>
                <a:gd name="connsiteX385" fmla="*/ 20267 w 3024845"/>
                <a:gd name="connsiteY385" fmla="*/ 622592 h 1059043"/>
                <a:gd name="connsiteX386" fmla="*/ 20774 w 3024845"/>
                <a:gd name="connsiteY386" fmla="*/ 621511 h 1059043"/>
                <a:gd name="connsiteX387" fmla="*/ 24320 w 3024845"/>
                <a:gd name="connsiteY387" fmla="*/ 613945 h 1059043"/>
                <a:gd name="connsiteX388" fmla="*/ 26094 w 3024845"/>
                <a:gd name="connsiteY388" fmla="*/ 614215 h 1059043"/>
                <a:gd name="connsiteX389" fmla="*/ 38507 w 3024845"/>
                <a:gd name="connsiteY389" fmla="*/ 616106 h 1059043"/>
                <a:gd name="connsiteX390" fmla="*/ 39014 w 3024845"/>
                <a:gd name="connsiteY390" fmla="*/ 617458 h 1059043"/>
                <a:gd name="connsiteX391" fmla="*/ 42560 w 3024845"/>
                <a:gd name="connsiteY391" fmla="*/ 626915 h 1059043"/>
                <a:gd name="connsiteX392" fmla="*/ 68907 w 3024845"/>
                <a:gd name="connsiteY392" fmla="*/ 629077 h 1059043"/>
                <a:gd name="connsiteX393" fmla="*/ 68907 w 3024845"/>
                <a:gd name="connsiteY393" fmla="*/ 505856 h 1059043"/>
                <a:gd name="connsiteX394" fmla="*/ 70934 w 3024845"/>
                <a:gd name="connsiteY394" fmla="*/ 505856 h 1059043"/>
                <a:gd name="connsiteX395" fmla="*/ 85121 w 3024845"/>
                <a:gd name="connsiteY395" fmla="*/ 505856 h 1059043"/>
                <a:gd name="connsiteX396" fmla="*/ 85121 w 3024845"/>
                <a:gd name="connsiteY396" fmla="*/ 369664 h 1059043"/>
                <a:gd name="connsiteX397" fmla="*/ 86894 w 3024845"/>
                <a:gd name="connsiteY397" fmla="*/ 369664 h 1059043"/>
                <a:gd name="connsiteX398" fmla="*/ 99308 w 3024845"/>
                <a:gd name="connsiteY398" fmla="*/ 369664 h 1059043"/>
                <a:gd name="connsiteX399" fmla="*/ 99308 w 3024845"/>
                <a:gd name="connsiteY399" fmla="*/ 255090 h 1059043"/>
                <a:gd name="connsiteX400" fmla="*/ 103361 w 3024845"/>
                <a:gd name="connsiteY400" fmla="*/ 226986 h 1059043"/>
                <a:gd name="connsiteX401" fmla="*/ 105388 w 3024845"/>
                <a:gd name="connsiteY401" fmla="*/ 226986 h 1059043"/>
                <a:gd name="connsiteX402" fmla="*/ 119575 w 3024845"/>
                <a:gd name="connsiteY402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6266 w 3024845"/>
                <a:gd name="connsiteY310" fmla="*/ 131868 h 1059043"/>
                <a:gd name="connsiteX311" fmla="*/ 2144240 w 3024845"/>
                <a:gd name="connsiteY311" fmla="*/ 125383 h 1059043"/>
                <a:gd name="connsiteX312" fmla="*/ 2150320 w 3024845"/>
                <a:gd name="connsiteY312" fmla="*/ 118897 h 1059043"/>
                <a:gd name="connsiteX313" fmla="*/ 2150320 w 3024845"/>
                <a:gd name="connsiteY313" fmla="*/ 60529 h 1059043"/>
                <a:gd name="connsiteX314" fmla="*/ 2152346 w 3024845"/>
                <a:gd name="connsiteY314" fmla="*/ 56206 h 1059043"/>
                <a:gd name="connsiteX315" fmla="*/ 2152346 w 3024845"/>
                <a:gd name="connsiteY315" fmla="*/ 0 h 1059043"/>
                <a:gd name="connsiteX316" fmla="*/ 2162480 w 3024845"/>
                <a:gd name="connsiteY316" fmla="*/ 118897 h 1059043"/>
                <a:gd name="connsiteX317" fmla="*/ 2168560 w 3024845"/>
                <a:gd name="connsiteY317" fmla="*/ 125383 h 1059043"/>
                <a:gd name="connsiteX318" fmla="*/ 2180720 w 3024845"/>
                <a:gd name="connsiteY318" fmla="*/ 555577 h 1059043"/>
                <a:gd name="connsiteX319" fmla="*/ 2245574 w 3024845"/>
                <a:gd name="connsiteY319" fmla="*/ 555577 h 1059043"/>
                <a:gd name="connsiteX320" fmla="*/ 2245574 w 3024845"/>
                <a:gd name="connsiteY320" fmla="*/ 631239 h 1059043"/>
                <a:gd name="connsiteX321" fmla="*/ 2253681 w 3024845"/>
                <a:gd name="connsiteY321" fmla="*/ 631239 h 1059043"/>
                <a:gd name="connsiteX322" fmla="*/ 2255708 w 3024845"/>
                <a:gd name="connsiteY322" fmla="*/ 624754 h 1059043"/>
                <a:gd name="connsiteX323" fmla="*/ 2261788 w 3024845"/>
                <a:gd name="connsiteY323" fmla="*/ 624754 h 1059043"/>
                <a:gd name="connsiteX324" fmla="*/ 2263815 w 3024845"/>
                <a:gd name="connsiteY324" fmla="*/ 633401 h 1059043"/>
                <a:gd name="connsiteX325" fmla="*/ 2275975 w 3024845"/>
                <a:gd name="connsiteY325" fmla="*/ 633401 h 1059043"/>
                <a:gd name="connsiteX326" fmla="*/ 2275975 w 3024845"/>
                <a:gd name="connsiteY326" fmla="*/ 626915 h 1059043"/>
                <a:gd name="connsiteX327" fmla="*/ 2298268 w 3024845"/>
                <a:gd name="connsiteY327" fmla="*/ 626915 h 1059043"/>
                <a:gd name="connsiteX328" fmla="*/ 2298268 w 3024845"/>
                <a:gd name="connsiteY328" fmla="*/ 633401 h 1059043"/>
                <a:gd name="connsiteX329" fmla="*/ 2318535 w 3024845"/>
                <a:gd name="connsiteY329" fmla="*/ 633401 h 1059043"/>
                <a:gd name="connsiteX330" fmla="*/ 2318535 w 3024845"/>
                <a:gd name="connsiteY330" fmla="*/ 678798 h 1059043"/>
                <a:gd name="connsiteX331" fmla="*/ 2332722 w 3024845"/>
                <a:gd name="connsiteY331" fmla="*/ 678798 h 1059043"/>
                <a:gd name="connsiteX332" fmla="*/ 2332722 w 3024845"/>
                <a:gd name="connsiteY332" fmla="*/ 665827 h 1059043"/>
                <a:gd name="connsiteX333" fmla="*/ 2348936 w 3024845"/>
                <a:gd name="connsiteY333" fmla="*/ 665827 h 1059043"/>
                <a:gd name="connsiteX334" fmla="*/ 2348936 w 3024845"/>
                <a:gd name="connsiteY334" fmla="*/ 486400 h 1059043"/>
                <a:gd name="connsiteX335" fmla="*/ 2355016 w 3024845"/>
                <a:gd name="connsiteY335" fmla="*/ 479914 h 1059043"/>
                <a:gd name="connsiteX336" fmla="*/ 2427977 w 3024845"/>
                <a:gd name="connsiteY336" fmla="*/ 479914 h 1059043"/>
                <a:gd name="connsiteX337" fmla="*/ 2427977 w 3024845"/>
                <a:gd name="connsiteY337" fmla="*/ 488562 h 1059043"/>
                <a:gd name="connsiteX338" fmla="*/ 2438110 w 3024845"/>
                <a:gd name="connsiteY338" fmla="*/ 488562 h 1059043"/>
                <a:gd name="connsiteX339" fmla="*/ 2438110 w 3024845"/>
                <a:gd name="connsiteY339" fmla="*/ 603136 h 1059043"/>
                <a:gd name="connsiteX340" fmla="*/ 2460404 w 3024845"/>
                <a:gd name="connsiteY340" fmla="*/ 603136 h 1059043"/>
                <a:gd name="connsiteX341" fmla="*/ 2460404 w 3024845"/>
                <a:gd name="connsiteY341" fmla="*/ 536121 h 1059043"/>
                <a:gd name="connsiteX342" fmla="*/ 2486751 w 3024845"/>
                <a:gd name="connsiteY342" fmla="*/ 536121 h 1059043"/>
                <a:gd name="connsiteX343" fmla="*/ 2490804 w 3024845"/>
                <a:gd name="connsiteY343" fmla="*/ 531797 h 1059043"/>
                <a:gd name="connsiteX344" fmla="*/ 2498911 w 3024845"/>
                <a:gd name="connsiteY344" fmla="*/ 531797 h 1059043"/>
                <a:gd name="connsiteX345" fmla="*/ 2502964 w 3024845"/>
                <a:gd name="connsiteY345" fmla="*/ 536121 h 1059043"/>
                <a:gd name="connsiteX346" fmla="*/ 2525258 w 3024845"/>
                <a:gd name="connsiteY346" fmla="*/ 536121 h 1059043"/>
                <a:gd name="connsiteX347" fmla="*/ 2525258 w 3024845"/>
                <a:gd name="connsiteY347" fmla="*/ 419385 h 1059043"/>
                <a:gd name="connsiteX348" fmla="*/ 2582005 w 3024845"/>
                <a:gd name="connsiteY348" fmla="*/ 408576 h 1059043"/>
                <a:gd name="connsiteX349" fmla="*/ 2582005 w 3024845"/>
                <a:gd name="connsiteY349" fmla="*/ 409657 h 1059043"/>
                <a:gd name="connsiteX350" fmla="*/ 2582005 w 3024845"/>
                <a:gd name="connsiteY350" fmla="*/ 417223 h 1059043"/>
                <a:gd name="connsiteX351" fmla="*/ 2608352 w 3024845"/>
                <a:gd name="connsiteY351" fmla="*/ 417223 h 1059043"/>
                <a:gd name="connsiteX352" fmla="*/ 2608352 w 3024845"/>
                <a:gd name="connsiteY352" fmla="*/ 672313 h 1059043"/>
                <a:gd name="connsiteX353" fmla="*/ 2630646 w 3024845"/>
                <a:gd name="connsiteY353" fmla="*/ 672313 h 1059043"/>
                <a:gd name="connsiteX354" fmla="*/ 2630646 w 3024845"/>
                <a:gd name="connsiteY354" fmla="*/ 667989 h 1059043"/>
                <a:gd name="connsiteX355" fmla="*/ 2642806 w 3024845"/>
                <a:gd name="connsiteY355" fmla="*/ 667989 h 1059043"/>
                <a:gd name="connsiteX356" fmla="*/ 2642806 w 3024845"/>
                <a:gd name="connsiteY356" fmla="*/ 672313 h 1059043"/>
                <a:gd name="connsiteX357" fmla="*/ 2667126 w 3024845"/>
                <a:gd name="connsiteY357" fmla="*/ 672313 h 1059043"/>
                <a:gd name="connsiteX358" fmla="*/ 2667126 w 3024845"/>
                <a:gd name="connsiteY358" fmla="*/ 659342 h 1059043"/>
                <a:gd name="connsiteX359" fmla="*/ 2695500 w 3024845"/>
                <a:gd name="connsiteY359" fmla="*/ 659342 h 1059043"/>
                <a:gd name="connsiteX360" fmla="*/ 2707660 w 3024845"/>
                <a:gd name="connsiteY360" fmla="*/ 655018 h 1059043"/>
                <a:gd name="connsiteX361" fmla="*/ 2727927 w 3024845"/>
                <a:gd name="connsiteY361" fmla="*/ 659342 h 1059043"/>
                <a:gd name="connsiteX362" fmla="*/ 2727927 w 3024845"/>
                <a:gd name="connsiteY362" fmla="*/ 642048 h 1059043"/>
                <a:gd name="connsiteX363" fmla="*/ 2736034 w 3024845"/>
                <a:gd name="connsiteY363" fmla="*/ 642048 h 1059043"/>
                <a:gd name="connsiteX364" fmla="*/ 2736034 w 3024845"/>
                <a:gd name="connsiteY364" fmla="*/ 629077 h 1059043"/>
                <a:gd name="connsiteX365" fmla="*/ 2792781 w 3024845"/>
                <a:gd name="connsiteY365" fmla="*/ 629077 h 1059043"/>
                <a:gd name="connsiteX366" fmla="*/ 2792781 w 3024845"/>
                <a:gd name="connsiteY366" fmla="*/ 598812 h 1059043"/>
                <a:gd name="connsiteX367" fmla="*/ 2811021 w 3024845"/>
                <a:gd name="connsiteY367" fmla="*/ 598812 h 1059043"/>
                <a:gd name="connsiteX368" fmla="*/ 2811021 w 3024845"/>
                <a:gd name="connsiteY368" fmla="*/ 592327 h 1059043"/>
                <a:gd name="connsiteX369" fmla="*/ 2823181 w 3024845"/>
                <a:gd name="connsiteY369" fmla="*/ 592327 h 1059043"/>
                <a:gd name="connsiteX370" fmla="*/ 2823181 w 3024845"/>
                <a:gd name="connsiteY370" fmla="*/ 598812 h 1059043"/>
                <a:gd name="connsiteX371" fmla="*/ 2839395 w 3024845"/>
                <a:gd name="connsiteY371" fmla="*/ 598812 h 1059043"/>
                <a:gd name="connsiteX372" fmla="*/ 2839395 w 3024845"/>
                <a:gd name="connsiteY372" fmla="*/ 648533 h 1059043"/>
                <a:gd name="connsiteX373" fmla="*/ 2871822 w 3024845"/>
                <a:gd name="connsiteY373" fmla="*/ 648533 h 1059043"/>
                <a:gd name="connsiteX374" fmla="*/ 2871822 w 3024845"/>
                <a:gd name="connsiteY374" fmla="*/ 622592 h 1059043"/>
                <a:gd name="connsiteX375" fmla="*/ 2910329 w 3024845"/>
                <a:gd name="connsiteY375" fmla="*/ 622592 h 1059043"/>
                <a:gd name="connsiteX376" fmla="*/ 2910329 w 3024845"/>
                <a:gd name="connsiteY376" fmla="*/ 592327 h 1059043"/>
                <a:gd name="connsiteX377" fmla="*/ 2958970 w 3024845"/>
                <a:gd name="connsiteY377" fmla="*/ 592327 h 1059043"/>
                <a:gd name="connsiteX378" fmla="*/ 2958970 w 3024845"/>
                <a:gd name="connsiteY378" fmla="*/ 703483 h 1059043"/>
                <a:gd name="connsiteX379" fmla="*/ 2958970 w 3024845"/>
                <a:gd name="connsiteY379" fmla="*/ 717262 h 1059043"/>
                <a:gd name="connsiteX380" fmla="*/ 3024845 w 3024845"/>
                <a:gd name="connsiteY380" fmla="*/ 717262 h 1059043"/>
                <a:gd name="connsiteX381" fmla="*/ 3024845 w 3024845"/>
                <a:gd name="connsiteY381" fmla="*/ 1059043 h 1059043"/>
                <a:gd name="connsiteX382" fmla="*/ 2054 w 3024845"/>
                <a:gd name="connsiteY382" fmla="*/ 1056710 h 1059043"/>
                <a:gd name="connsiteX383" fmla="*/ 0 w 3024845"/>
                <a:gd name="connsiteY383" fmla="*/ 622592 h 1059043"/>
                <a:gd name="connsiteX384" fmla="*/ 20267 w 3024845"/>
                <a:gd name="connsiteY384" fmla="*/ 622592 h 1059043"/>
                <a:gd name="connsiteX385" fmla="*/ 20774 w 3024845"/>
                <a:gd name="connsiteY385" fmla="*/ 621511 h 1059043"/>
                <a:gd name="connsiteX386" fmla="*/ 24320 w 3024845"/>
                <a:gd name="connsiteY386" fmla="*/ 613945 h 1059043"/>
                <a:gd name="connsiteX387" fmla="*/ 26094 w 3024845"/>
                <a:gd name="connsiteY387" fmla="*/ 614215 h 1059043"/>
                <a:gd name="connsiteX388" fmla="*/ 38507 w 3024845"/>
                <a:gd name="connsiteY388" fmla="*/ 616106 h 1059043"/>
                <a:gd name="connsiteX389" fmla="*/ 39014 w 3024845"/>
                <a:gd name="connsiteY389" fmla="*/ 617458 h 1059043"/>
                <a:gd name="connsiteX390" fmla="*/ 42560 w 3024845"/>
                <a:gd name="connsiteY390" fmla="*/ 626915 h 1059043"/>
                <a:gd name="connsiteX391" fmla="*/ 68907 w 3024845"/>
                <a:gd name="connsiteY391" fmla="*/ 629077 h 1059043"/>
                <a:gd name="connsiteX392" fmla="*/ 68907 w 3024845"/>
                <a:gd name="connsiteY392" fmla="*/ 505856 h 1059043"/>
                <a:gd name="connsiteX393" fmla="*/ 70934 w 3024845"/>
                <a:gd name="connsiteY393" fmla="*/ 505856 h 1059043"/>
                <a:gd name="connsiteX394" fmla="*/ 85121 w 3024845"/>
                <a:gd name="connsiteY394" fmla="*/ 505856 h 1059043"/>
                <a:gd name="connsiteX395" fmla="*/ 85121 w 3024845"/>
                <a:gd name="connsiteY395" fmla="*/ 369664 h 1059043"/>
                <a:gd name="connsiteX396" fmla="*/ 86894 w 3024845"/>
                <a:gd name="connsiteY396" fmla="*/ 369664 h 1059043"/>
                <a:gd name="connsiteX397" fmla="*/ 99308 w 3024845"/>
                <a:gd name="connsiteY397" fmla="*/ 369664 h 1059043"/>
                <a:gd name="connsiteX398" fmla="*/ 99308 w 3024845"/>
                <a:gd name="connsiteY398" fmla="*/ 255090 h 1059043"/>
                <a:gd name="connsiteX399" fmla="*/ 103361 w 3024845"/>
                <a:gd name="connsiteY399" fmla="*/ 226986 h 1059043"/>
                <a:gd name="connsiteX400" fmla="*/ 105388 w 3024845"/>
                <a:gd name="connsiteY400" fmla="*/ 226986 h 1059043"/>
                <a:gd name="connsiteX401" fmla="*/ 119575 w 3024845"/>
                <a:gd name="connsiteY401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6266 w 3024845"/>
                <a:gd name="connsiteY310" fmla="*/ 131868 h 1059043"/>
                <a:gd name="connsiteX311" fmla="*/ 2144240 w 3024845"/>
                <a:gd name="connsiteY311" fmla="*/ 125383 h 1059043"/>
                <a:gd name="connsiteX312" fmla="*/ 2150320 w 3024845"/>
                <a:gd name="connsiteY312" fmla="*/ 118897 h 1059043"/>
                <a:gd name="connsiteX313" fmla="*/ 2150320 w 3024845"/>
                <a:gd name="connsiteY313" fmla="*/ 60529 h 1059043"/>
                <a:gd name="connsiteX314" fmla="*/ 2152346 w 3024845"/>
                <a:gd name="connsiteY314" fmla="*/ 56206 h 1059043"/>
                <a:gd name="connsiteX315" fmla="*/ 2152346 w 3024845"/>
                <a:gd name="connsiteY315" fmla="*/ 0 h 1059043"/>
                <a:gd name="connsiteX316" fmla="*/ 2168560 w 3024845"/>
                <a:gd name="connsiteY316" fmla="*/ 125383 h 1059043"/>
                <a:gd name="connsiteX317" fmla="*/ 2180720 w 3024845"/>
                <a:gd name="connsiteY317" fmla="*/ 555577 h 1059043"/>
                <a:gd name="connsiteX318" fmla="*/ 2245574 w 3024845"/>
                <a:gd name="connsiteY318" fmla="*/ 555577 h 1059043"/>
                <a:gd name="connsiteX319" fmla="*/ 2245574 w 3024845"/>
                <a:gd name="connsiteY319" fmla="*/ 631239 h 1059043"/>
                <a:gd name="connsiteX320" fmla="*/ 2253681 w 3024845"/>
                <a:gd name="connsiteY320" fmla="*/ 631239 h 1059043"/>
                <a:gd name="connsiteX321" fmla="*/ 2255708 w 3024845"/>
                <a:gd name="connsiteY321" fmla="*/ 624754 h 1059043"/>
                <a:gd name="connsiteX322" fmla="*/ 2261788 w 3024845"/>
                <a:gd name="connsiteY322" fmla="*/ 624754 h 1059043"/>
                <a:gd name="connsiteX323" fmla="*/ 2263815 w 3024845"/>
                <a:gd name="connsiteY323" fmla="*/ 633401 h 1059043"/>
                <a:gd name="connsiteX324" fmla="*/ 2275975 w 3024845"/>
                <a:gd name="connsiteY324" fmla="*/ 633401 h 1059043"/>
                <a:gd name="connsiteX325" fmla="*/ 2275975 w 3024845"/>
                <a:gd name="connsiteY325" fmla="*/ 626915 h 1059043"/>
                <a:gd name="connsiteX326" fmla="*/ 2298268 w 3024845"/>
                <a:gd name="connsiteY326" fmla="*/ 626915 h 1059043"/>
                <a:gd name="connsiteX327" fmla="*/ 2298268 w 3024845"/>
                <a:gd name="connsiteY327" fmla="*/ 633401 h 1059043"/>
                <a:gd name="connsiteX328" fmla="*/ 2318535 w 3024845"/>
                <a:gd name="connsiteY328" fmla="*/ 633401 h 1059043"/>
                <a:gd name="connsiteX329" fmla="*/ 2318535 w 3024845"/>
                <a:gd name="connsiteY329" fmla="*/ 678798 h 1059043"/>
                <a:gd name="connsiteX330" fmla="*/ 2332722 w 3024845"/>
                <a:gd name="connsiteY330" fmla="*/ 678798 h 1059043"/>
                <a:gd name="connsiteX331" fmla="*/ 2332722 w 3024845"/>
                <a:gd name="connsiteY331" fmla="*/ 665827 h 1059043"/>
                <a:gd name="connsiteX332" fmla="*/ 2348936 w 3024845"/>
                <a:gd name="connsiteY332" fmla="*/ 665827 h 1059043"/>
                <a:gd name="connsiteX333" fmla="*/ 2348936 w 3024845"/>
                <a:gd name="connsiteY333" fmla="*/ 486400 h 1059043"/>
                <a:gd name="connsiteX334" fmla="*/ 2355016 w 3024845"/>
                <a:gd name="connsiteY334" fmla="*/ 479914 h 1059043"/>
                <a:gd name="connsiteX335" fmla="*/ 2427977 w 3024845"/>
                <a:gd name="connsiteY335" fmla="*/ 479914 h 1059043"/>
                <a:gd name="connsiteX336" fmla="*/ 2427977 w 3024845"/>
                <a:gd name="connsiteY336" fmla="*/ 488562 h 1059043"/>
                <a:gd name="connsiteX337" fmla="*/ 2438110 w 3024845"/>
                <a:gd name="connsiteY337" fmla="*/ 488562 h 1059043"/>
                <a:gd name="connsiteX338" fmla="*/ 2438110 w 3024845"/>
                <a:gd name="connsiteY338" fmla="*/ 603136 h 1059043"/>
                <a:gd name="connsiteX339" fmla="*/ 2460404 w 3024845"/>
                <a:gd name="connsiteY339" fmla="*/ 603136 h 1059043"/>
                <a:gd name="connsiteX340" fmla="*/ 2460404 w 3024845"/>
                <a:gd name="connsiteY340" fmla="*/ 536121 h 1059043"/>
                <a:gd name="connsiteX341" fmla="*/ 2486751 w 3024845"/>
                <a:gd name="connsiteY341" fmla="*/ 536121 h 1059043"/>
                <a:gd name="connsiteX342" fmla="*/ 2490804 w 3024845"/>
                <a:gd name="connsiteY342" fmla="*/ 531797 h 1059043"/>
                <a:gd name="connsiteX343" fmla="*/ 2498911 w 3024845"/>
                <a:gd name="connsiteY343" fmla="*/ 531797 h 1059043"/>
                <a:gd name="connsiteX344" fmla="*/ 2502964 w 3024845"/>
                <a:gd name="connsiteY344" fmla="*/ 536121 h 1059043"/>
                <a:gd name="connsiteX345" fmla="*/ 2525258 w 3024845"/>
                <a:gd name="connsiteY345" fmla="*/ 536121 h 1059043"/>
                <a:gd name="connsiteX346" fmla="*/ 2525258 w 3024845"/>
                <a:gd name="connsiteY346" fmla="*/ 419385 h 1059043"/>
                <a:gd name="connsiteX347" fmla="*/ 2582005 w 3024845"/>
                <a:gd name="connsiteY347" fmla="*/ 408576 h 1059043"/>
                <a:gd name="connsiteX348" fmla="*/ 2582005 w 3024845"/>
                <a:gd name="connsiteY348" fmla="*/ 409657 h 1059043"/>
                <a:gd name="connsiteX349" fmla="*/ 2582005 w 3024845"/>
                <a:gd name="connsiteY349" fmla="*/ 417223 h 1059043"/>
                <a:gd name="connsiteX350" fmla="*/ 2608352 w 3024845"/>
                <a:gd name="connsiteY350" fmla="*/ 417223 h 1059043"/>
                <a:gd name="connsiteX351" fmla="*/ 2608352 w 3024845"/>
                <a:gd name="connsiteY351" fmla="*/ 672313 h 1059043"/>
                <a:gd name="connsiteX352" fmla="*/ 2630646 w 3024845"/>
                <a:gd name="connsiteY352" fmla="*/ 672313 h 1059043"/>
                <a:gd name="connsiteX353" fmla="*/ 2630646 w 3024845"/>
                <a:gd name="connsiteY353" fmla="*/ 667989 h 1059043"/>
                <a:gd name="connsiteX354" fmla="*/ 2642806 w 3024845"/>
                <a:gd name="connsiteY354" fmla="*/ 667989 h 1059043"/>
                <a:gd name="connsiteX355" fmla="*/ 2642806 w 3024845"/>
                <a:gd name="connsiteY355" fmla="*/ 672313 h 1059043"/>
                <a:gd name="connsiteX356" fmla="*/ 2667126 w 3024845"/>
                <a:gd name="connsiteY356" fmla="*/ 672313 h 1059043"/>
                <a:gd name="connsiteX357" fmla="*/ 2667126 w 3024845"/>
                <a:gd name="connsiteY357" fmla="*/ 659342 h 1059043"/>
                <a:gd name="connsiteX358" fmla="*/ 2695500 w 3024845"/>
                <a:gd name="connsiteY358" fmla="*/ 659342 h 1059043"/>
                <a:gd name="connsiteX359" fmla="*/ 2707660 w 3024845"/>
                <a:gd name="connsiteY359" fmla="*/ 655018 h 1059043"/>
                <a:gd name="connsiteX360" fmla="*/ 2727927 w 3024845"/>
                <a:gd name="connsiteY360" fmla="*/ 659342 h 1059043"/>
                <a:gd name="connsiteX361" fmla="*/ 2727927 w 3024845"/>
                <a:gd name="connsiteY361" fmla="*/ 642048 h 1059043"/>
                <a:gd name="connsiteX362" fmla="*/ 2736034 w 3024845"/>
                <a:gd name="connsiteY362" fmla="*/ 642048 h 1059043"/>
                <a:gd name="connsiteX363" fmla="*/ 2736034 w 3024845"/>
                <a:gd name="connsiteY363" fmla="*/ 629077 h 1059043"/>
                <a:gd name="connsiteX364" fmla="*/ 2792781 w 3024845"/>
                <a:gd name="connsiteY364" fmla="*/ 629077 h 1059043"/>
                <a:gd name="connsiteX365" fmla="*/ 2792781 w 3024845"/>
                <a:gd name="connsiteY365" fmla="*/ 598812 h 1059043"/>
                <a:gd name="connsiteX366" fmla="*/ 2811021 w 3024845"/>
                <a:gd name="connsiteY366" fmla="*/ 598812 h 1059043"/>
                <a:gd name="connsiteX367" fmla="*/ 2811021 w 3024845"/>
                <a:gd name="connsiteY367" fmla="*/ 592327 h 1059043"/>
                <a:gd name="connsiteX368" fmla="*/ 2823181 w 3024845"/>
                <a:gd name="connsiteY368" fmla="*/ 592327 h 1059043"/>
                <a:gd name="connsiteX369" fmla="*/ 2823181 w 3024845"/>
                <a:gd name="connsiteY369" fmla="*/ 598812 h 1059043"/>
                <a:gd name="connsiteX370" fmla="*/ 2839395 w 3024845"/>
                <a:gd name="connsiteY370" fmla="*/ 598812 h 1059043"/>
                <a:gd name="connsiteX371" fmla="*/ 2839395 w 3024845"/>
                <a:gd name="connsiteY371" fmla="*/ 648533 h 1059043"/>
                <a:gd name="connsiteX372" fmla="*/ 2871822 w 3024845"/>
                <a:gd name="connsiteY372" fmla="*/ 648533 h 1059043"/>
                <a:gd name="connsiteX373" fmla="*/ 2871822 w 3024845"/>
                <a:gd name="connsiteY373" fmla="*/ 622592 h 1059043"/>
                <a:gd name="connsiteX374" fmla="*/ 2910329 w 3024845"/>
                <a:gd name="connsiteY374" fmla="*/ 622592 h 1059043"/>
                <a:gd name="connsiteX375" fmla="*/ 2910329 w 3024845"/>
                <a:gd name="connsiteY375" fmla="*/ 592327 h 1059043"/>
                <a:gd name="connsiteX376" fmla="*/ 2958970 w 3024845"/>
                <a:gd name="connsiteY376" fmla="*/ 592327 h 1059043"/>
                <a:gd name="connsiteX377" fmla="*/ 2958970 w 3024845"/>
                <a:gd name="connsiteY377" fmla="*/ 703483 h 1059043"/>
                <a:gd name="connsiteX378" fmla="*/ 2958970 w 3024845"/>
                <a:gd name="connsiteY378" fmla="*/ 717262 h 1059043"/>
                <a:gd name="connsiteX379" fmla="*/ 3024845 w 3024845"/>
                <a:gd name="connsiteY379" fmla="*/ 717262 h 1059043"/>
                <a:gd name="connsiteX380" fmla="*/ 3024845 w 3024845"/>
                <a:gd name="connsiteY380" fmla="*/ 1059043 h 1059043"/>
                <a:gd name="connsiteX381" fmla="*/ 2054 w 3024845"/>
                <a:gd name="connsiteY381" fmla="*/ 1056710 h 1059043"/>
                <a:gd name="connsiteX382" fmla="*/ 0 w 3024845"/>
                <a:gd name="connsiteY382" fmla="*/ 622592 h 1059043"/>
                <a:gd name="connsiteX383" fmla="*/ 20267 w 3024845"/>
                <a:gd name="connsiteY383" fmla="*/ 622592 h 1059043"/>
                <a:gd name="connsiteX384" fmla="*/ 20774 w 3024845"/>
                <a:gd name="connsiteY384" fmla="*/ 621511 h 1059043"/>
                <a:gd name="connsiteX385" fmla="*/ 24320 w 3024845"/>
                <a:gd name="connsiteY385" fmla="*/ 613945 h 1059043"/>
                <a:gd name="connsiteX386" fmla="*/ 26094 w 3024845"/>
                <a:gd name="connsiteY386" fmla="*/ 614215 h 1059043"/>
                <a:gd name="connsiteX387" fmla="*/ 38507 w 3024845"/>
                <a:gd name="connsiteY387" fmla="*/ 616106 h 1059043"/>
                <a:gd name="connsiteX388" fmla="*/ 39014 w 3024845"/>
                <a:gd name="connsiteY388" fmla="*/ 617458 h 1059043"/>
                <a:gd name="connsiteX389" fmla="*/ 42560 w 3024845"/>
                <a:gd name="connsiteY389" fmla="*/ 626915 h 1059043"/>
                <a:gd name="connsiteX390" fmla="*/ 68907 w 3024845"/>
                <a:gd name="connsiteY390" fmla="*/ 629077 h 1059043"/>
                <a:gd name="connsiteX391" fmla="*/ 68907 w 3024845"/>
                <a:gd name="connsiteY391" fmla="*/ 505856 h 1059043"/>
                <a:gd name="connsiteX392" fmla="*/ 70934 w 3024845"/>
                <a:gd name="connsiteY392" fmla="*/ 505856 h 1059043"/>
                <a:gd name="connsiteX393" fmla="*/ 85121 w 3024845"/>
                <a:gd name="connsiteY393" fmla="*/ 505856 h 1059043"/>
                <a:gd name="connsiteX394" fmla="*/ 85121 w 3024845"/>
                <a:gd name="connsiteY394" fmla="*/ 369664 h 1059043"/>
                <a:gd name="connsiteX395" fmla="*/ 86894 w 3024845"/>
                <a:gd name="connsiteY395" fmla="*/ 369664 h 1059043"/>
                <a:gd name="connsiteX396" fmla="*/ 99308 w 3024845"/>
                <a:gd name="connsiteY396" fmla="*/ 369664 h 1059043"/>
                <a:gd name="connsiteX397" fmla="*/ 99308 w 3024845"/>
                <a:gd name="connsiteY397" fmla="*/ 255090 h 1059043"/>
                <a:gd name="connsiteX398" fmla="*/ 103361 w 3024845"/>
                <a:gd name="connsiteY398" fmla="*/ 226986 h 1059043"/>
                <a:gd name="connsiteX399" fmla="*/ 105388 w 3024845"/>
                <a:gd name="connsiteY399" fmla="*/ 226986 h 1059043"/>
                <a:gd name="connsiteX400" fmla="*/ 119575 w 3024845"/>
                <a:gd name="connsiteY400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6266 w 3024845"/>
                <a:gd name="connsiteY310" fmla="*/ 131868 h 1059043"/>
                <a:gd name="connsiteX311" fmla="*/ 2144240 w 3024845"/>
                <a:gd name="connsiteY311" fmla="*/ 125383 h 1059043"/>
                <a:gd name="connsiteX312" fmla="*/ 2150320 w 3024845"/>
                <a:gd name="connsiteY312" fmla="*/ 118897 h 1059043"/>
                <a:gd name="connsiteX313" fmla="*/ 2150320 w 3024845"/>
                <a:gd name="connsiteY313" fmla="*/ 60529 h 1059043"/>
                <a:gd name="connsiteX314" fmla="*/ 2152346 w 3024845"/>
                <a:gd name="connsiteY314" fmla="*/ 56206 h 1059043"/>
                <a:gd name="connsiteX315" fmla="*/ 2152346 w 3024845"/>
                <a:gd name="connsiteY315" fmla="*/ 0 h 1059043"/>
                <a:gd name="connsiteX316" fmla="*/ 2180720 w 3024845"/>
                <a:gd name="connsiteY316" fmla="*/ 555577 h 1059043"/>
                <a:gd name="connsiteX317" fmla="*/ 2245574 w 3024845"/>
                <a:gd name="connsiteY317" fmla="*/ 555577 h 1059043"/>
                <a:gd name="connsiteX318" fmla="*/ 2245574 w 3024845"/>
                <a:gd name="connsiteY318" fmla="*/ 631239 h 1059043"/>
                <a:gd name="connsiteX319" fmla="*/ 2253681 w 3024845"/>
                <a:gd name="connsiteY319" fmla="*/ 631239 h 1059043"/>
                <a:gd name="connsiteX320" fmla="*/ 2255708 w 3024845"/>
                <a:gd name="connsiteY320" fmla="*/ 624754 h 1059043"/>
                <a:gd name="connsiteX321" fmla="*/ 2261788 w 3024845"/>
                <a:gd name="connsiteY321" fmla="*/ 624754 h 1059043"/>
                <a:gd name="connsiteX322" fmla="*/ 2263815 w 3024845"/>
                <a:gd name="connsiteY322" fmla="*/ 633401 h 1059043"/>
                <a:gd name="connsiteX323" fmla="*/ 2275975 w 3024845"/>
                <a:gd name="connsiteY323" fmla="*/ 633401 h 1059043"/>
                <a:gd name="connsiteX324" fmla="*/ 2275975 w 3024845"/>
                <a:gd name="connsiteY324" fmla="*/ 626915 h 1059043"/>
                <a:gd name="connsiteX325" fmla="*/ 2298268 w 3024845"/>
                <a:gd name="connsiteY325" fmla="*/ 626915 h 1059043"/>
                <a:gd name="connsiteX326" fmla="*/ 2298268 w 3024845"/>
                <a:gd name="connsiteY326" fmla="*/ 633401 h 1059043"/>
                <a:gd name="connsiteX327" fmla="*/ 2318535 w 3024845"/>
                <a:gd name="connsiteY327" fmla="*/ 633401 h 1059043"/>
                <a:gd name="connsiteX328" fmla="*/ 2318535 w 3024845"/>
                <a:gd name="connsiteY328" fmla="*/ 678798 h 1059043"/>
                <a:gd name="connsiteX329" fmla="*/ 2332722 w 3024845"/>
                <a:gd name="connsiteY329" fmla="*/ 678798 h 1059043"/>
                <a:gd name="connsiteX330" fmla="*/ 2332722 w 3024845"/>
                <a:gd name="connsiteY330" fmla="*/ 665827 h 1059043"/>
                <a:gd name="connsiteX331" fmla="*/ 2348936 w 3024845"/>
                <a:gd name="connsiteY331" fmla="*/ 665827 h 1059043"/>
                <a:gd name="connsiteX332" fmla="*/ 2348936 w 3024845"/>
                <a:gd name="connsiteY332" fmla="*/ 486400 h 1059043"/>
                <a:gd name="connsiteX333" fmla="*/ 2355016 w 3024845"/>
                <a:gd name="connsiteY333" fmla="*/ 479914 h 1059043"/>
                <a:gd name="connsiteX334" fmla="*/ 2427977 w 3024845"/>
                <a:gd name="connsiteY334" fmla="*/ 479914 h 1059043"/>
                <a:gd name="connsiteX335" fmla="*/ 2427977 w 3024845"/>
                <a:gd name="connsiteY335" fmla="*/ 488562 h 1059043"/>
                <a:gd name="connsiteX336" fmla="*/ 2438110 w 3024845"/>
                <a:gd name="connsiteY336" fmla="*/ 488562 h 1059043"/>
                <a:gd name="connsiteX337" fmla="*/ 2438110 w 3024845"/>
                <a:gd name="connsiteY337" fmla="*/ 603136 h 1059043"/>
                <a:gd name="connsiteX338" fmla="*/ 2460404 w 3024845"/>
                <a:gd name="connsiteY338" fmla="*/ 603136 h 1059043"/>
                <a:gd name="connsiteX339" fmla="*/ 2460404 w 3024845"/>
                <a:gd name="connsiteY339" fmla="*/ 536121 h 1059043"/>
                <a:gd name="connsiteX340" fmla="*/ 2486751 w 3024845"/>
                <a:gd name="connsiteY340" fmla="*/ 536121 h 1059043"/>
                <a:gd name="connsiteX341" fmla="*/ 2490804 w 3024845"/>
                <a:gd name="connsiteY341" fmla="*/ 531797 h 1059043"/>
                <a:gd name="connsiteX342" fmla="*/ 2498911 w 3024845"/>
                <a:gd name="connsiteY342" fmla="*/ 531797 h 1059043"/>
                <a:gd name="connsiteX343" fmla="*/ 2502964 w 3024845"/>
                <a:gd name="connsiteY343" fmla="*/ 536121 h 1059043"/>
                <a:gd name="connsiteX344" fmla="*/ 2525258 w 3024845"/>
                <a:gd name="connsiteY344" fmla="*/ 536121 h 1059043"/>
                <a:gd name="connsiteX345" fmla="*/ 2525258 w 3024845"/>
                <a:gd name="connsiteY345" fmla="*/ 419385 h 1059043"/>
                <a:gd name="connsiteX346" fmla="*/ 2582005 w 3024845"/>
                <a:gd name="connsiteY346" fmla="*/ 408576 h 1059043"/>
                <a:gd name="connsiteX347" fmla="*/ 2582005 w 3024845"/>
                <a:gd name="connsiteY347" fmla="*/ 409657 h 1059043"/>
                <a:gd name="connsiteX348" fmla="*/ 2582005 w 3024845"/>
                <a:gd name="connsiteY348" fmla="*/ 417223 h 1059043"/>
                <a:gd name="connsiteX349" fmla="*/ 2608352 w 3024845"/>
                <a:gd name="connsiteY349" fmla="*/ 417223 h 1059043"/>
                <a:gd name="connsiteX350" fmla="*/ 2608352 w 3024845"/>
                <a:gd name="connsiteY350" fmla="*/ 672313 h 1059043"/>
                <a:gd name="connsiteX351" fmla="*/ 2630646 w 3024845"/>
                <a:gd name="connsiteY351" fmla="*/ 672313 h 1059043"/>
                <a:gd name="connsiteX352" fmla="*/ 2630646 w 3024845"/>
                <a:gd name="connsiteY352" fmla="*/ 667989 h 1059043"/>
                <a:gd name="connsiteX353" fmla="*/ 2642806 w 3024845"/>
                <a:gd name="connsiteY353" fmla="*/ 667989 h 1059043"/>
                <a:gd name="connsiteX354" fmla="*/ 2642806 w 3024845"/>
                <a:gd name="connsiteY354" fmla="*/ 672313 h 1059043"/>
                <a:gd name="connsiteX355" fmla="*/ 2667126 w 3024845"/>
                <a:gd name="connsiteY355" fmla="*/ 672313 h 1059043"/>
                <a:gd name="connsiteX356" fmla="*/ 2667126 w 3024845"/>
                <a:gd name="connsiteY356" fmla="*/ 659342 h 1059043"/>
                <a:gd name="connsiteX357" fmla="*/ 2695500 w 3024845"/>
                <a:gd name="connsiteY357" fmla="*/ 659342 h 1059043"/>
                <a:gd name="connsiteX358" fmla="*/ 2707660 w 3024845"/>
                <a:gd name="connsiteY358" fmla="*/ 655018 h 1059043"/>
                <a:gd name="connsiteX359" fmla="*/ 2727927 w 3024845"/>
                <a:gd name="connsiteY359" fmla="*/ 659342 h 1059043"/>
                <a:gd name="connsiteX360" fmla="*/ 2727927 w 3024845"/>
                <a:gd name="connsiteY360" fmla="*/ 642048 h 1059043"/>
                <a:gd name="connsiteX361" fmla="*/ 2736034 w 3024845"/>
                <a:gd name="connsiteY361" fmla="*/ 642048 h 1059043"/>
                <a:gd name="connsiteX362" fmla="*/ 2736034 w 3024845"/>
                <a:gd name="connsiteY362" fmla="*/ 629077 h 1059043"/>
                <a:gd name="connsiteX363" fmla="*/ 2792781 w 3024845"/>
                <a:gd name="connsiteY363" fmla="*/ 629077 h 1059043"/>
                <a:gd name="connsiteX364" fmla="*/ 2792781 w 3024845"/>
                <a:gd name="connsiteY364" fmla="*/ 598812 h 1059043"/>
                <a:gd name="connsiteX365" fmla="*/ 2811021 w 3024845"/>
                <a:gd name="connsiteY365" fmla="*/ 598812 h 1059043"/>
                <a:gd name="connsiteX366" fmla="*/ 2811021 w 3024845"/>
                <a:gd name="connsiteY366" fmla="*/ 592327 h 1059043"/>
                <a:gd name="connsiteX367" fmla="*/ 2823181 w 3024845"/>
                <a:gd name="connsiteY367" fmla="*/ 592327 h 1059043"/>
                <a:gd name="connsiteX368" fmla="*/ 2823181 w 3024845"/>
                <a:gd name="connsiteY368" fmla="*/ 598812 h 1059043"/>
                <a:gd name="connsiteX369" fmla="*/ 2839395 w 3024845"/>
                <a:gd name="connsiteY369" fmla="*/ 598812 h 1059043"/>
                <a:gd name="connsiteX370" fmla="*/ 2839395 w 3024845"/>
                <a:gd name="connsiteY370" fmla="*/ 648533 h 1059043"/>
                <a:gd name="connsiteX371" fmla="*/ 2871822 w 3024845"/>
                <a:gd name="connsiteY371" fmla="*/ 648533 h 1059043"/>
                <a:gd name="connsiteX372" fmla="*/ 2871822 w 3024845"/>
                <a:gd name="connsiteY372" fmla="*/ 622592 h 1059043"/>
                <a:gd name="connsiteX373" fmla="*/ 2910329 w 3024845"/>
                <a:gd name="connsiteY373" fmla="*/ 622592 h 1059043"/>
                <a:gd name="connsiteX374" fmla="*/ 2910329 w 3024845"/>
                <a:gd name="connsiteY374" fmla="*/ 592327 h 1059043"/>
                <a:gd name="connsiteX375" fmla="*/ 2958970 w 3024845"/>
                <a:gd name="connsiteY375" fmla="*/ 592327 h 1059043"/>
                <a:gd name="connsiteX376" fmla="*/ 2958970 w 3024845"/>
                <a:gd name="connsiteY376" fmla="*/ 703483 h 1059043"/>
                <a:gd name="connsiteX377" fmla="*/ 2958970 w 3024845"/>
                <a:gd name="connsiteY377" fmla="*/ 717262 h 1059043"/>
                <a:gd name="connsiteX378" fmla="*/ 3024845 w 3024845"/>
                <a:gd name="connsiteY378" fmla="*/ 717262 h 1059043"/>
                <a:gd name="connsiteX379" fmla="*/ 3024845 w 3024845"/>
                <a:gd name="connsiteY379" fmla="*/ 1059043 h 1059043"/>
                <a:gd name="connsiteX380" fmla="*/ 2054 w 3024845"/>
                <a:gd name="connsiteY380" fmla="*/ 1056710 h 1059043"/>
                <a:gd name="connsiteX381" fmla="*/ 0 w 3024845"/>
                <a:gd name="connsiteY381" fmla="*/ 622592 h 1059043"/>
                <a:gd name="connsiteX382" fmla="*/ 20267 w 3024845"/>
                <a:gd name="connsiteY382" fmla="*/ 622592 h 1059043"/>
                <a:gd name="connsiteX383" fmla="*/ 20774 w 3024845"/>
                <a:gd name="connsiteY383" fmla="*/ 621511 h 1059043"/>
                <a:gd name="connsiteX384" fmla="*/ 24320 w 3024845"/>
                <a:gd name="connsiteY384" fmla="*/ 613945 h 1059043"/>
                <a:gd name="connsiteX385" fmla="*/ 26094 w 3024845"/>
                <a:gd name="connsiteY385" fmla="*/ 614215 h 1059043"/>
                <a:gd name="connsiteX386" fmla="*/ 38507 w 3024845"/>
                <a:gd name="connsiteY386" fmla="*/ 616106 h 1059043"/>
                <a:gd name="connsiteX387" fmla="*/ 39014 w 3024845"/>
                <a:gd name="connsiteY387" fmla="*/ 617458 h 1059043"/>
                <a:gd name="connsiteX388" fmla="*/ 42560 w 3024845"/>
                <a:gd name="connsiteY388" fmla="*/ 626915 h 1059043"/>
                <a:gd name="connsiteX389" fmla="*/ 68907 w 3024845"/>
                <a:gd name="connsiteY389" fmla="*/ 629077 h 1059043"/>
                <a:gd name="connsiteX390" fmla="*/ 68907 w 3024845"/>
                <a:gd name="connsiteY390" fmla="*/ 505856 h 1059043"/>
                <a:gd name="connsiteX391" fmla="*/ 70934 w 3024845"/>
                <a:gd name="connsiteY391" fmla="*/ 505856 h 1059043"/>
                <a:gd name="connsiteX392" fmla="*/ 85121 w 3024845"/>
                <a:gd name="connsiteY392" fmla="*/ 505856 h 1059043"/>
                <a:gd name="connsiteX393" fmla="*/ 85121 w 3024845"/>
                <a:gd name="connsiteY393" fmla="*/ 369664 h 1059043"/>
                <a:gd name="connsiteX394" fmla="*/ 86894 w 3024845"/>
                <a:gd name="connsiteY394" fmla="*/ 369664 h 1059043"/>
                <a:gd name="connsiteX395" fmla="*/ 99308 w 3024845"/>
                <a:gd name="connsiteY395" fmla="*/ 369664 h 1059043"/>
                <a:gd name="connsiteX396" fmla="*/ 99308 w 3024845"/>
                <a:gd name="connsiteY396" fmla="*/ 255090 h 1059043"/>
                <a:gd name="connsiteX397" fmla="*/ 103361 w 3024845"/>
                <a:gd name="connsiteY397" fmla="*/ 226986 h 1059043"/>
                <a:gd name="connsiteX398" fmla="*/ 105388 w 3024845"/>
                <a:gd name="connsiteY398" fmla="*/ 226986 h 1059043"/>
                <a:gd name="connsiteX399" fmla="*/ 119575 w 3024845"/>
                <a:gd name="connsiteY399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6266 w 3024845"/>
                <a:gd name="connsiteY310" fmla="*/ 131868 h 1059043"/>
                <a:gd name="connsiteX311" fmla="*/ 2144240 w 3024845"/>
                <a:gd name="connsiteY311" fmla="*/ 125383 h 1059043"/>
                <a:gd name="connsiteX312" fmla="*/ 2150320 w 3024845"/>
                <a:gd name="connsiteY312" fmla="*/ 60529 h 1059043"/>
                <a:gd name="connsiteX313" fmla="*/ 2152346 w 3024845"/>
                <a:gd name="connsiteY313" fmla="*/ 56206 h 1059043"/>
                <a:gd name="connsiteX314" fmla="*/ 2152346 w 3024845"/>
                <a:gd name="connsiteY314" fmla="*/ 0 h 1059043"/>
                <a:gd name="connsiteX315" fmla="*/ 2180720 w 3024845"/>
                <a:gd name="connsiteY315" fmla="*/ 555577 h 1059043"/>
                <a:gd name="connsiteX316" fmla="*/ 2245574 w 3024845"/>
                <a:gd name="connsiteY316" fmla="*/ 555577 h 1059043"/>
                <a:gd name="connsiteX317" fmla="*/ 2245574 w 3024845"/>
                <a:gd name="connsiteY317" fmla="*/ 631239 h 1059043"/>
                <a:gd name="connsiteX318" fmla="*/ 2253681 w 3024845"/>
                <a:gd name="connsiteY318" fmla="*/ 631239 h 1059043"/>
                <a:gd name="connsiteX319" fmla="*/ 2255708 w 3024845"/>
                <a:gd name="connsiteY319" fmla="*/ 624754 h 1059043"/>
                <a:gd name="connsiteX320" fmla="*/ 2261788 w 3024845"/>
                <a:gd name="connsiteY320" fmla="*/ 624754 h 1059043"/>
                <a:gd name="connsiteX321" fmla="*/ 2263815 w 3024845"/>
                <a:gd name="connsiteY321" fmla="*/ 633401 h 1059043"/>
                <a:gd name="connsiteX322" fmla="*/ 2275975 w 3024845"/>
                <a:gd name="connsiteY322" fmla="*/ 633401 h 1059043"/>
                <a:gd name="connsiteX323" fmla="*/ 2275975 w 3024845"/>
                <a:gd name="connsiteY323" fmla="*/ 626915 h 1059043"/>
                <a:gd name="connsiteX324" fmla="*/ 2298268 w 3024845"/>
                <a:gd name="connsiteY324" fmla="*/ 626915 h 1059043"/>
                <a:gd name="connsiteX325" fmla="*/ 2298268 w 3024845"/>
                <a:gd name="connsiteY325" fmla="*/ 633401 h 1059043"/>
                <a:gd name="connsiteX326" fmla="*/ 2318535 w 3024845"/>
                <a:gd name="connsiteY326" fmla="*/ 633401 h 1059043"/>
                <a:gd name="connsiteX327" fmla="*/ 2318535 w 3024845"/>
                <a:gd name="connsiteY327" fmla="*/ 678798 h 1059043"/>
                <a:gd name="connsiteX328" fmla="*/ 2332722 w 3024845"/>
                <a:gd name="connsiteY328" fmla="*/ 678798 h 1059043"/>
                <a:gd name="connsiteX329" fmla="*/ 2332722 w 3024845"/>
                <a:gd name="connsiteY329" fmla="*/ 665827 h 1059043"/>
                <a:gd name="connsiteX330" fmla="*/ 2348936 w 3024845"/>
                <a:gd name="connsiteY330" fmla="*/ 665827 h 1059043"/>
                <a:gd name="connsiteX331" fmla="*/ 2348936 w 3024845"/>
                <a:gd name="connsiteY331" fmla="*/ 486400 h 1059043"/>
                <a:gd name="connsiteX332" fmla="*/ 2355016 w 3024845"/>
                <a:gd name="connsiteY332" fmla="*/ 479914 h 1059043"/>
                <a:gd name="connsiteX333" fmla="*/ 2427977 w 3024845"/>
                <a:gd name="connsiteY333" fmla="*/ 479914 h 1059043"/>
                <a:gd name="connsiteX334" fmla="*/ 2427977 w 3024845"/>
                <a:gd name="connsiteY334" fmla="*/ 488562 h 1059043"/>
                <a:gd name="connsiteX335" fmla="*/ 2438110 w 3024845"/>
                <a:gd name="connsiteY335" fmla="*/ 488562 h 1059043"/>
                <a:gd name="connsiteX336" fmla="*/ 2438110 w 3024845"/>
                <a:gd name="connsiteY336" fmla="*/ 603136 h 1059043"/>
                <a:gd name="connsiteX337" fmla="*/ 2460404 w 3024845"/>
                <a:gd name="connsiteY337" fmla="*/ 603136 h 1059043"/>
                <a:gd name="connsiteX338" fmla="*/ 2460404 w 3024845"/>
                <a:gd name="connsiteY338" fmla="*/ 536121 h 1059043"/>
                <a:gd name="connsiteX339" fmla="*/ 2486751 w 3024845"/>
                <a:gd name="connsiteY339" fmla="*/ 536121 h 1059043"/>
                <a:gd name="connsiteX340" fmla="*/ 2490804 w 3024845"/>
                <a:gd name="connsiteY340" fmla="*/ 531797 h 1059043"/>
                <a:gd name="connsiteX341" fmla="*/ 2498911 w 3024845"/>
                <a:gd name="connsiteY341" fmla="*/ 531797 h 1059043"/>
                <a:gd name="connsiteX342" fmla="*/ 2502964 w 3024845"/>
                <a:gd name="connsiteY342" fmla="*/ 536121 h 1059043"/>
                <a:gd name="connsiteX343" fmla="*/ 2525258 w 3024845"/>
                <a:gd name="connsiteY343" fmla="*/ 536121 h 1059043"/>
                <a:gd name="connsiteX344" fmla="*/ 2525258 w 3024845"/>
                <a:gd name="connsiteY344" fmla="*/ 419385 h 1059043"/>
                <a:gd name="connsiteX345" fmla="*/ 2582005 w 3024845"/>
                <a:gd name="connsiteY345" fmla="*/ 408576 h 1059043"/>
                <a:gd name="connsiteX346" fmla="*/ 2582005 w 3024845"/>
                <a:gd name="connsiteY346" fmla="*/ 409657 h 1059043"/>
                <a:gd name="connsiteX347" fmla="*/ 2582005 w 3024845"/>
                <a:gd name="connsiteY347" fmla="*/ 417223 h 1059043"/>
                <a:gd name="connsiteX348" fmla="*/ 2608352 w 3024845"/>
                <a:gd name="connsiteY348" fmla="*/ 417223 h 1059043"/>
                <a:gd name="connsiteX349" fmla="*/ 2608352 w 3024845"/>
                <a:gd name="connsiteY349" fmla="*/ 672313 h 1059043"/>
                <a:gd name="connsiteX350" fmla="*/ 2630646 w 3024845"/>
                <a:gd name="connsiteY350" fmla="*/ 672313 h 1059043"/>
                <a:gd name="connsiteX351" fmla="*/ 2630646 w 3024845"/>
                <a:gd name="connsiteY351" fmla="*/ 667989 h 1059043"/>
                <a:gd name="connsiteX352" fmla="*/ 2642806 w 3024845"/>
                <a:gd name="connsiteY352" fmla="*/ 667989 h 1059043"/>
                <a:gd name="connsiteX353" fmla="*/ 2642806 w 3024845"/>
                <a:gd name="connsiteY353" fmla="*/ 672313 h 1059043"/>
                <a:gd name="connsiteX354" fmla="*/ 2667126 w 3024845"/>
                <a:gd name="connsiteY354" fmla="*/ 672313 h 1059043"/>
                <a:gd name="connsiteX355" fmla="*/ 2667126 w 3024845"/>
                <a:gd name="connsiteY355" fmla="*/ 659342 h 1059043"/>
                <a:gd name="connsiteX356" fmla="*/ 2695500 w 3024845"/>
                <a:gd name="connsiteY356" fmla="*/ 659342 h 1059043"/>
                <a:gd name="connsiteX357" fmla="*/ 2707660 w 3024845"/>
                <a:gd name="connsiteY357" fmla="*/ 655018 h 1059043"/>
                <a:gd name="connsiteX358" fmla="*/ 2727927 w 3024845"/>
                <a:gd name="connsiteY358" fmla="*/ 659342 h 1059043"/>
                <a:gd name="connsiteX359" fmla="*/ 2727927 w 3024845"/>
                <a:gd name="connsiteY359" fmla="*/ 642048 h 1059043"/>
                <a:gd name="connsiteX360" fmla="*/ 2736034 w 3024845"/>
                <a:gd name="connsiteY360" fmla="*/ 642048 h 1059043"/>
                <a:gd name="connsiteX361" fmla="*/ 2736034 w 3024845"/>
                <a:gd name="connsiteY361" fmla="*/ 629077 h 1059043"/>
                <a:gd name="connsiteX362" fmla="*/ 2792781 w 3024845"/>
                <a:gd name="connsiteY362" fmla="*/ 629077 h 1059043"/>
                <a:gd name="connsiteX363" fmla="*/ 2792781 w 3024845"/>
                <a:gd name="connsiteY363" fmla="*/ 598812 h 1059043"/>
                <a:gd name="connsiteX364" fmla="*/ 2811021 w 3024845"/>
                <a:gd name="connsiteY364" fmla="*/ 598812 h 1059043"/>
                <a:gd name="connsiteX365" fmla="*/ 2811021 w 3024845"/>
                <a:gd name="connsiteY365" fmla="*/ 592327 h 1059043"/>
                <a:gd name="connsiteX366" fmla="*/ 2823181 w 3024845"/>
                <a:gd name="connsiteY366" fmla="*/ 592327 h 1059043"/>
                <a:gd name="connsiteX367" fmla="*/ 2823181 w 3024845"/>
                <a:gd name="connsiteY367" fmla="*/ 598812 h 1059043"/>
                <a:gd name="connsiteX368" fmla="*/ 2839395 w 3024845"/>
                <a:gd name="connsiteY368" fmla="*/ 598812 h 1059043"/>
                <a:gd name="connsiteX369" fmla="*/ 2839395 w 3024845"/>
                <a:gd name="connsiteY369" fmla="*/ 648533 h 1059043"/>
                <a:gd name="connsiteX370" fmla="*/ 2871822 w 3024845"/>
                <a:gd name="connsiteY370" fmla="*/ 648533 h 1059043"/>
                <a:gd name="connsiteX371" fmla="*/ 2871822 w 3024845"/>
                <a:gd name="connsiteY371" fmla="*/ 622592 h 1059043"/>
                <a:gd name="connsiteX372" fmla="*/ 2910329 w 3024845"/>
                <a:gd name="connsiteY372" fmla="*/ 622592 h 1059043"/>
                <a:gd name="connsiteX373" fmla="*/ 2910329 w 3024845"/>
                <a:gd name="connsiteY373" fmla="*/ 592327 h 1059043"/>
                <a:gd name="connsiteX374" fmla="*/ 2958970 w 3024845"/>
                <a:gd name="connsiteY374" fmla="*/ 592327 h 1059043"/>
                <a:gd name="connsiteX375" fmla="*/ 2958970 w 3024845"/>
                <a:gd name="connsiteY375" fmla="*/ 703483 h 1059043"/>
                <a:gd name="connsiteX376" fmla="*/ 2958970 w 3024845"/>
                <a:gd name="connsiteY376" fmla="*/ 717262 h 1059043"/>
                <a:gd name="connsiteX377" fmla="*/ 3024845 w 3024845"/>
                <a:gd name="connsiteY377" fmla="*/ 717262 h 1059043"/>
                <a:gd name="connsiteX378" fmla="*/ 3024845 w 3024845"/>
                <a:gd name="connsiteY378" fmla="*/ 1059043 h 1059043"/>
                <a:gd name="connsiteX379" fmla="*/ 2054 w 3024845"/>
                <a:gd name="connsiteY379" fmla="*/ 1056710 h 1059043"/>
                <a:gd name="connsiteX380" fmla="*/ 0 w 3024845"/>
                <a:gd name="connsiteY380" fmla="*/ 622592 h 1059043"/>
                <a:gd name="connsiteX381" fmla="*/ 20267 w 3024845"/>
                <a:gd name="connsiteY381" fmla="*/ 622592 h 1059043"/>
                <a:gd name="connsiteX382" fmla="*/ 20774 w 3024845"/>
                <a:gd name="connsiteY382" fmla="*/ 621511 h 1059043"/>
                <a:gd name="connsiteX383" fmla="*/ 24320 w 3024845"/>
                <a:gd name="connsiteY383" fmla="*/ 613945 h 1059043"/>
                <a:gd name="connsiteX384" fmla="*/ 26094 w 3024845"/>
                <a:gd name="connsiteY384" fmla="*/ 614215 h 1059043"/>
                <a:gd name="connsiteX385" fmla="*/ 38507 w 3024845"/>
                <a:gd name="connsiteY385" fmla="*/ 616106 h 1059043"/>
                <a:gd name="connsiteX386" fmla="*/ 39014 w 3024845"/>
                <a:gd name="connsiteY386" fmla="*/ 617458 h 1059043"/>
                <a:gd name="connsiteX387" fmla="*/ 42560 w 3024845"/>
                <a:gd name="connsiteY387" fmla="*/ 626915 h 1059043"/>
                <a:gd name="connsiteX388" fmla="*/ 68907 w 3024845"/>
                <a:gd name="connsiteY388" fmla="*/ 629077 h 1059043"/>
                <a:gd name="connsiteX389" fmla="*/ 68907 w 3024845"/>
                <a:gd name="connsiteY389" fmla="*/ 505856 h 1059043"/>
                <a:gd name="connsiteX390" fmla="*/ 70934 w 3024845"/>
                <a:gd name="connsiteY390" fmla="*/ 505856 h 1059043"/>
                <a:gd name="connsiteX391" fmla="*/ 85121 w 3024845"/>
                <a:gd name="connsiteY391" fmla="*/ 505856 h 1059043"/>
                <a:gd name="connsiteX392" fmla="*/ 85121 w 3024845"/>
                <a:gd name="connsiteY392" fmla="*/ 369664 h 1059043"/>
                <a:gd name="connsiteX393" fmla="*/ 86894 w 3024845"/>
                <a:gd name="connsiteY393" fmla="*/ 369664 h 1059043"/>
                <a:gd name="connsiteX394" fmla="*/ 99308 w 3024845"/>
                <a:gd name="connsiteY394" fmla="*/ 369664 h 1059043"/>
                <a:gd name="connsiteX395" fmla="*/ 99308 w 3024845"/>
                <a:gd name="connsiteY395" fmla="*/ 255090 h 1059043"/>
                <a:gd name="connsiteX396" fmla="*/ 103361 w 3024845"/>
                <a:gd name="connsiteY396" fmla="*/ 226986 h 1059043"/>
                <a:gd name="connsiteX397" fmla="*/ 105388 w 3024845"/>
                <a:gd name="connsiteY397" fmla="*/ 226986 h 1059043"/>
                <a:gd name="connsiteX398" fmla="*/ 119575 w 3024845"/>
                <a:gd name="connsiteY398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6266 w 3024845"/>
                <a:gd name="connsiteY310" fmla="*/ 131868 h 1059043"/>
                <a:gd name="connsiteX311" fmla="*/ 2150320 w 3024845"/>
                <a:gd name="connsiteY311" fmla="*/ 60529 h 1059043"/>
                <a:gd name="connsiteX312" fmla="*/ 2152346 w 3024845"/>
                <a:gd name="connsiteY312" fmla="*/ 56206 h 1059043"/>
                <a:gd name="connsiteX313" fmla="*/ 2152346 w 3024845"/>
                <a:gd name="connsiteY313" fmla="*/ 0 h 1059043"/>
                <a:gd name="connsiteX314" fmla="*/ 2180720 w 3024845"/>
                <a:gd name="connsiteY314" fmla="*/ 555577 h 1059043"/>
                <a:gd name="connsiteX315" fmla="*/ 2245574 w 3024845"/>
                <a:gd name="connsiteY315" fmla="*/ 555577 h 1059043"/>
                <a:gd name="connsiteX316" fmla="*/ 2245574 w 3024845"/>
                <a:gd name="connsiteY316" fmla="*/ 631239 h 1059043"/>
                <a:gd name="connsiteX317" fmla="*/ 2253681 w 3024845"/>
                <a:gd name="connsiteY317" fmla="*/ 631239 h 1059043"/>
                <a:gd name="connsiteX318" fmla="*/ 2255708 w 3024845"/>
                <a:gd name="connsiteY318" fmla="*/ 624754 h 1059043"/>
                <a:gd name="connsiteX319" fmla="*/ 2261788 w 3024845"/>
                <a:gd name="connsiteY319" fmla="*/ 624754 h 1059043"/>
                <a:gd name="connsiteX320" fmla="*/ 2263815 w 3024845"/>
                <a:gd name="connsiteY320" fmla="*/ 633401 h 1059043"/>
                <a:gd name="connsiteX321" fmla="*/ 2275975 w 3024845"/>
                <a:gd name="connsiteY321" fmla="*/ 633401 h 1059043"/>
                <a:gd name="connsiteX322" fmla="*/ 2275975 w 3024845"/>
                <a:gd name="connsiteY322" fmla="*/ 626915 h 1059043"/>
                <a:gd name="connsiteX323" fmla="*/ 2298268 w 3024845"/>
                <a:gd name="connsiteY323" fmla="*/ 626915 h 1059043"/>
                <a:gd name="connsiteX324" fmla="*/ 2298268 w 3024845"/>
                <a:gd name="connsiteY324" fmla="*/ 633401 h 1059043"/>
                <a:gd name="connsiteX325" fmla="*/ 2318535 w 3024845"/>
                <a:gd name="connsiteY325" fmla="*/ 633401 h 1059043"/>
                <a:gd name="connsiteX326" fmla="*/ 2318535 w 3024845"/>
                <a:gd name="connsiteY326" fmla="*/ 678798 h 1059043"/>
                <a:gd name="connsiteX327" fmla="*/ 2332722 w 3024845"/>
                <a:gd name="connsiteY327" fmla="*/ 678798 h 1059043"/>
                <a:gd name="connsiteX328" fmla="*/ 2332722 w 3024845"/>
                <a:gd name="connsiteY328" fmla="*/ 665827 h 1059043"/>
                <a:gd name="connsiteX329" fmla="*/ 2348936 w 3024845"/>
                <a:gd name="connsiteY329" fmla="*/ 665827 h 1059043"/>
                <a:gd name="connsiteX330" fmla="*/ 2348936 w 3024845"/>
                <a:gd name="connsiteY330" fmla="*/ 486400 h 1059043"/>
                <a:gd name="connsiteX331" fmla="*/ 2355016 w 3024845"/>
                <a:gd name="connsiteY331" fmla="*/ 479914 h 1059043"/>
                <a:gd name="connsiteX332" fmla="*/ 2427977 w 3024845"/>
                <a:gd name="connsiteY332" fmla="*/ 479914 h 1059043"/>
                <a:gd name="connsiteX333" fmla="*/ 2427977 w 3024845"/>
                <a:gd name="connsiteY333" fmla="*/ 488562 h 1059043"/>
                <a:gd name="connsiteX334" fmla="*/ 2438110 w 3024845"/>
                <a:gd name="connsiteY334" fmla="*/ 488562 h 1059043"/>
                <a:gd name="connsiteX335" fmla="*/ 2438110 w 3024845"/>
                <a:gd name="connsiteY335" fmla="*/ 603136 h 1059043"/>
                <a:gd name="connsiteX336" fmla="*/ 2460404 w 3024845"/>
                <a:gd name="connsiteY336" fmla="*/ 603136 h 1059043"/>
                <a:gd name="connsiteX337" fmla="*/ 2460404 w 3024845"/>
                <a:gd name="connsiteY337" fmla="*/ 536121 h 1059043"/>
                <a:gd name="connsiteX338" fmla="*/ 2486751 w 3024845"/>
                <a:gd name="connsiteY338" fmla="*/ 536121 h 1059043"/>
                <a:gd name="connsiteX339" fmla="*/ 2490804 w 3024845"/>
                <a:gd name="connsiteY339" fmla="*/ 531797 h 1059043"/>
                <a:gd name="connsiteX340" fmla="*/ 2498911 w 3024845"/>
                <a:gd name="connsiteY340" fmla="*/ 531797 h 1059043"/>
                <a:gd name="connsiteX341" fmla="*/ 2502964 w 3024845"/>
                <a:gd name="connsiteY341" fmla="*/ 536121 h 1059043"/>
                <a:gd name="connsiteX342" fmla="*/ 2525258 w 3024845"/>
                <a:gd name="connsiteY342" fmla="*/ 536121 h 1059043"/>
                <a:gd name="connsiteX343" fmla="*/ 2525258 w 3024845"/>
                <a:gd name="connsiteY343" fmla="*/ 419385 h 1059043"/>
                <a:gd name="connsiteX344" fmla="*/ 2582005 w 3024845"/>
                <a:gd name="connsiteY344" fmla="*/ 408576 h 1059043"/>
                <a:gd name="connsiteX345" fmla="*/ 2582005 w 3024845"/>
                <a:gd name="connsiteY345" fmla="*/ 409657 h 1059043"/>
                <a:gd name="connsiteX346" fmla="*/ 2582005 w 3024845"/>
                <a:gd name="connsiteY346" fmla="*/ 417223 h 1059043"/>
                <a:gd name="connsiteX347" fmla="*/ 2608352 w 3024845"/>
                <a:gd name="connsiteY347" fmla="*/ 417223 h 1059043"/>
                <a:gd name="connsiteX348" fmla="*/ 2608352 w 3024845"/>
                <a:gd name="connsiteY348" fmla="*/ 672313 h 1059043"/>
                <a:gd name="connsiteX349" fmla="*/ 2630646 w 3024845"/>
                <a:gd name="connsiteY349" fmla="*/ 672313 h 1059043"/>
                <a:gd name="connsiteX350" fmla="*/ 2630646 w 3024845"/>
                <a:gd name="connsiteY350" fmla="*/ 667989 h 1059043"/>
                <a:gd name="connsiteX351" fmla="*/ 2642806 w 3024845"/>
                <a:gd name="connsiteY351" fmla="*/ 667989 h 1059043"/>
                <a:gd name="connsiteX352" fmla="*/ 2642806 w 3024845"/>
                <a:gd name="connsiteY352" fmla="*/ 672313 h 1059043"/>
                <a:gd name="connsiteX353" fmla="*/ 2667126 w 3024845"/>
                <a:gd name="connsiteY353" fmla="*/ 672313 h 1059043"/>
                <a:gd name="connsiteX354" fmla="*/ 2667126 w 3024845"/>
                <a:gd name="connsiteY354" fmla="*/ 659342 h 1059043"/>
                <a:gd name="connsiteX355" fmla="*/ 2695500 w 3024845"/>
                <a:gd name="connsiteY355" fmla="*/ 659342 h 1059043"/>
                <a:gd name="connsiteX356" fmla="*/ 2707660 w 3024845"/>
                <a:gd name="connsiteY356" fmla="*/ 655018 h 1059043"/>
                <a:gd name="connsiteX357" fmla="*/ 2727927 w 3024845"/>
                <a:gd name="connsiteY357" fmla="*/ 659342 h 1059043"/>
                <a:gd name="connsiteX358" fmla="*/ 2727927 w 3024845"/>
                <a:gd name="connsiteY358" fmla="*/ 642048 h 1059043"/>
                <a:gd name="connsiteX359" fmla="*/ 2736034 w 3024845"/>
                <a:gd name="connsiteY359" fmla="*/ 642048 h 1059043"/>
                <a:gd name="connsiteX360" fmla="*/ 2736034 w 3024845"/>
                <a:gd name="connsiteY360" fmla="*/ 629077 h 1059043"/>
                <a:gd name="connsiteX361" fmla="*/ 2792781 w 3024845"/>
                <a:gd name="connsiteY361" fmla="*/ 629077 h 1059043"/>
                <a:gd name="connsiteX362" fmla="*/ 2792781 w 3024845"/>
                <a:gd name="connsiteY362" fmla="*/ 598812 h 1059043"/>
                <a:gd name="connsiteX363" fmla="*/ 2811021 w 3024845"/>
                <a:gd name="connsiteY363" fmla="*/ 598812 h 1059043"/>
                <a:gd name="connsiteX364" fmla="*/ 2811021 w 3024845"/>
                <a:gd name="connsiteY364" fmla="*/ 592327 h 1059043"/>
                <a:gd name="connsiteX365" fmla="*/ 2823181 w 3024845"/>
                <a:gd name="connsiteY365" fmla="*/ 592327 h 1059043"/>
                <a:gd name="connsiteX366" fmla="*/ 2823181 w 3024845"/>
                <a:gd name="connsiteY366" fmla="*/ 598812 h 1059043"/>
                <a:gd name="connsiteX367" fmla="*/ 2839395 w 3024845"/>
                <a:gd name="connsiteY367" fmla="*/ 598812 h 1059043"/>
                <a:gd name="connsiteX368" fmla="*/ 2839395 w 3024845"/>
                <a:gd name="connsiteY368" fmla="*/ 648533 h 1059043"/>
                <a:gd name="connsiteX369" fmla="*/ 2871822 w 3024845"/>
                <a:gd name="connsiteY369" fmla="*/ 648533 h 1059043"/>
                <a:gd name="connsiteX370" fmla="*/ 2871822 w 3024845"/>
                <a:gd name="connsiteY370" fmla="*/ 622592 h 1059043"/>
                <a:gd name="connsiteX371" fmla="*/ 2910329 w 3024845"/>
                <a:gd name="connsiteY371" fmla="*/ 622592 h 1059043"/>
                <a:gd name="connsiteX372" fmla="*/ 2910329 w 3024845"/>
                <a:gd name="connsiteY372" fmla="*/ 592327 h 1059043"/>
                <a:gd name="connsiteX373" fmla="*/ 2958970 w 3024845"/>
                <a:gd name="connsiteY373" fmla="*/ 592327 h 1059043"/>
                <a:gd name="connsiteX374" fmla="*/ 2958970 w 3024845"/>
                <a:gd name="connsiteY374" fmla="*/ 703483 h 1059043"/>
                <a:gd name="connsiteX375" fmla="*/ 2958970 w 3024845"/>
                <a:gd name="connsiteY375" fmla="*/ 717262 h 1059043"/>
                <a:gd name="connsiteX376" fmla="*/ 3024845 w 3024845"/>
                <a:gd name="connsiteY376" fmla="*/ 717262 h 1059043"/>
                <a:gd name="connsiteX377" fmla="*/ 3024845 w 3024845"/>
                <a:gd name="connsiteY377" fmla="*/ 1059043 h 1059043"/>
                <a:gd name="connsiteX378" fmla="*/ 2054 w 3024845"/>
                <a:gd name="connsiteY378" fmla="*/ 1056710 h 1059043"/>
                <a:gd name="connsiteX379" fmla="*/ 0 w 3024845"/>
                <a:gd name="connsiteY379" fmla="*/ 622592 h 1059043"/>
                <a:gd name="connsiteX380" fmla="*/ 20267 w 3024845"/>
                <a:gd name="connsiteY380" fmla="*/ 622592 h 1059043"/>
                <a:gd name="connsiteX381" fmla="*/ 20774 w 3024845"/>
                <a:gd name="connsiteY381" fmla="*/ 621511 h 1059043"/>
                <a:gd name="connsiteX382" fmla="*/ 24320 w 3024845"/>
                <a:gd name="connsiteY382" fmla="*/ 613945 h 1059043"/>
                <a:gd name="connsiteX383" fmla="*/ 26094 w 3024845"/>
                <a:gd name="connsiteY383" fmla="*/ 614215 h 1059043"/>
                <a:gd name="connsiteX384" fmla="*/ 38507 w 3024845"/>
                <a:gd name="connsiteY384" fmla="*/ 616106 h 1059043"/>
                <a:gd name="connsiteX385" fmla="*/ 39014 w 3024845"/>
                <a:gd name="connsiteY385" fmla="*/ 617458 h 1059043"/>
                <a:gd name="connsiteX386" fmla="*/ 42560 w 3024845"/>
                <a:gd name="connsiteY386" fmla="*/ 626915 h 1059043"/>
                <a:gd name="connsiteX387" fmla="*/ 68907 w 3024845"/>
                <a:gd name="connsiteY387" fmla="*/ 629077 h 1059043"/>
                <a:gd name="connsiteX388" fmla="*/ 68907 w 3024845"/>
                <a:gd name="connsiteY388" fmla="*/ 505856 h 1059043"/>
                <a:gd name="connsiteX389" fmla="*/ 70934 w 3024845"/>
                <a:gd name="connsiteY389" fmla="*/ 505856 h 1059043"/>
                <a:gd name="connsiteX390" fmla="*/ 85121 w 3024845"/>
                <a:gd name="connsiteY390" fmla="*/ 505856 h 1059043"/>
                <a:gd name="connsiteX391" fmla="*/ 85121 w 3024845"/>
                <a:gd name="connsiteY391" fmla="*/ 369664 h 1059043"/>
                <a:gd name="connsiteX392" fmla="*/ 86894 w 3024845"/>
                <a:gd name="connsiteY392" fmla="*/ 369664 h 1059043"/>
                <a:gd name="connsiteX393" fmla="*/ 99308 w 3024845"/>
                <a:gd name="connsiteY393" fmla="*/ 369664 h 1059043"/>
                <a:gd name="connsiteX394" fmla="*/ 99308 w 3024845"/>
                <a:gd name="connsiteY394" fmla="*/ 255090 h 1059043"/>
                <a:gd name="connsiteX395" fmla="*/ 103361 w 3024845"/>
                <a:gd name="connsiteY395" fmla="*/ 226986 h 1059043"/>
                <a:gd name="connsiteX396" fmla="*/ 105388 w 3024845"/>
                <a:gd name="connsiteY396" fmla="*/ 226986 h 1059043"/>
                <a:gd name="connsiteX397" fmla="*/ 119575 w 3024845"/>
                <a:gd name="connsiteY397" fmla="*/ 226986 h 1059043"/>
                <a:gd name="connsiteX0" fmla="*/ 119575 w 3024845"/>
                <a:gd name="connsiteY0" fmla="*/ 255427 h 1087484"/>
                <a:gd name="connsiteX1" fmla="*/ 200642 w 3024845"/>
                <a:gd name="connsiteY1" fmla="*/ 253266 h 1087484"/>
                <a:gd name="connsiteX2" fmla="*/ 202669 w 3024845"/>
                <a:gd name="connsiteY2" fmla="*/ 253266 h 1087484"/>
                <a:gd name="connsiteX3" fmla="*/ 216856 w 3024845"/>
                <a:gd name="connsiteY3" fmla="*/ 253266 h 1087484"/>
                <a:gd name="connsiteX4" fmla="*/ 216856 w 3024845"/>
                <a:gd name="connsiteY4" fmla="*/ 277045 h 1087484"/>
                <a:gd name="connsiteX5" fmla="*/ 217363 w 3024845"/>
                <a:gd name="connsiteY5" fmla="*/ 277856 h 1087484"/>
                <a:gd name="connsiteX6" fmla="*/ 220909 w 3024845"/>
                <a:gd name="connsiteY6" fmla="*/ 283531 h 1087484"/>
                <a:gd name="connsiteX7" fmla="*/ 220909 w 3024845"/>
                <a:gd name="connsiteY7" fmla="*/ 398105 h 1087484"/>
                <a:gd name="connsiteX8" fmla="*/ 223189 w 3024845"/>
                <a:gd name="connsiteY8" fmla="*/ 398105 h 1087484"/>
                <a:gd name="connsiteX9" fmla="*/ 239150 w 3024845"/>
                <a:gd name="connsiteY9" fmla="*/ 398105 h 1087484"/>
                <a:gd name="connsiteX10" fmla="*/ 239150 w 3024845"/>
                <a:gd name="connsiteY10" fmla="*/ 538620 h 1087484"/>
                <a:gd name="connsiteX11" fmla="*/ 240670 w 3024845"/>
                <a:gd name="connsiteY11" fmla="*/ 538350 h 1087484"/>
                <a:gd name="connsiteX12" fmla="*/ 251310 w 3024845"/>
                <a:gd name="connsiteY12" fmla="*/ 536459 h 1087484"/>
                <a:gd name="connsiteX13" fmla="*/ 249283 w 3024845"/>
                <a:gd name="connsiteY13" fmla="*/ 625091 h 1087484"/>
                <a:gd name="connsiteX14" fmla="*/ 250803 w 3024845"/>
                <a:gd name="connsiteY14" fmla="*/ 625362 h 1087484"/>
                <a:gd name="connsiteX15" fmla="*/ 261443 w 3024845"/>
                <a:gd name="connsiteY15" fmla="*/ 627253 h 1087484"/>
                <a:gd name="connsiteX16" fmla="*/ 261696 w 3024845"/>
                <a:gd name="connsiteY16" fmla="*/ 628064 h 1087484"/>
                <a:gd name="connsiteX17" fmla="*/ 263470 w 3024845"/>
                <a:gd name="connsiteY17" fmla="*/ 633739 h 1087484"/>
                <a:gd name="connsiteX18" fmla="*/ 264230 w 3024845"/>
                <a:gd name="connsiteY18" fmla="*/ 631307 h 1087484"/>
                <a:gd name="connsiteX19" fmla="*/ 269550 w 3024845"/>
                <a:gd name="connsiteY19" fmla="*/ 614283 h 1087484"/>
                <a:gd name="connsiteX20" fmla="*/ 271323 w 3024845"/>
                <a:gd name="connsiteY20" fmla="*/ 614283 h 1087484"/>
                <a:gd name="connsiteX21" fmla="*/ 283737 w 3024845"/>
                <a:gd name="connsiteY21" fmla="*/ 614283 h 1087484"/>
                <a:gd name="connsiteX22" fmla="*/ 283737 w 3024845"/>
                <a:gd name="connsiteY22" fmla="*/ 646709 h 1087484"/>
                <a:gd name="connsiteX23" fmla="*/ 284750 w 3024845"/>
                <a:gd name="connsiteY23" fmla="*/ 647250 h 1087484"/>
                <a:gd name="connsiteX24" fmla="*/ 291844 w 3024845"/>
                <a:gd name="connsiteY24" fmla="*/ 651033 h 1087484"/>
                <a:gd name="connsiteX25" fmla="*/ 291844 w 3024845"/>
                <a:gd name="connsiteY25" fmla="*/ 652384 h 1087484"/>
                <a:gd name="connsiteX26" fmla="*/ 291844 w 3024845"/>
                <a:gd name="connsiteY26" fmla="*/ 661842 h 1087484"/>
                <a:gd name="connsiteX27" fmla="*/ 336431 w 3024845"/>
                <a:gd name="connsiteY27" fmla="*/ 661842 h 1087484"/>
                <a:gd name="connsiteX28" fmla="*/ 336431 w 3024845"/>
                <a:gd name="connsiteY28" fmla="*/ 662923 h 1087484"/>
                <a:gd name="connsiteX29" fmla="*/ 336431 w 3024845"/>
                <a:gd name="connsiteY29" fmla="*/ 670489 h 1087484"/>
                <a:gd name="connsiteX30" fmla="*/ 338457 w 3024845"/>
                <a:gd name="connsiteY30" fmla="*/ 670489 h 1087484"/>
                <a:gd name="connsiteX31" fmla="*/ 352644 w 3024845"/>
                <a:gd name="connsiteY31" fmla="*/ 670489 h 1087484"/>
                <a:gd name="connsiteX32" fmla="*/ 352644 w 3024845"/>
                <a:gd name="connsiteY32" fmla="*/ 640224 h 1087484"/>
                <a:gd name="connsiteX33" fmla="*/ 397231 w 3024845"/>
                <a:gd name="connsiteY33" fmla="*/ 640224 h 1087484"/>
                <a:gd name="connsiteX34" fmla="*/ 397231 w 3024845"/>
                <a:gd name="connsiteY34" fmla="*/ 638873 h 1087484"/>
                <a:gd name="connsiteX35" fmla="*/ 397231 w 3024845"/>
                <a:gd name="connsiteY35" fmla="*/ 629415 h 1087484"/>
                <a:gd name="connsiteX36" fmla="*/ 398245 w 3024845"/>
                <a:gd name="connsiteY36" fmla="*/ 629415 h 1087484"/>
                <a:gd name="connsiteX37" fmla="*/ 405338 w 3024845"/>
                <a:gd name="connsiteY37" fmla="*/ 629415 h 1087484"/>
                <a:gd name="connsiteX38" fmla="*/ 405338 w 3024845"/>
                <a:gd name="connsiteY38" fmla="*/ 627524 h 1087484"/>
                <a:gd name="connsiteX39" fmla="*/ 405338 w 3024845"/>
                <a:gd name="connsiteY39" fmla="*/ 614283 h 1087484"/>
                <a:gd name="connsiteX40" fmla="*/ 406098 w 3024845"/>
                <a:gd name="connsiteY40" fmla="*/ 614283 h 1087484"/>
                <a:gd name="connsiteX41" fmla="*/ 411418 w 3024845"/>
                <a:gd name="connsiteY41" fmla="*/ 614283 h 1087484"/>
                <a:gd name="connsiteX42" fmla="*/ 411418 w 3024845"/>
                <a:gd name="connsiteY42" fmla="*/ 613202 h 1087484"/>
                <a:gd name="connsiteX43" fmla="*/ 411418 w 3024845"/>
                <a:gd name="connsiteY43" fmla="*/ 605635 h 1087484"/>
                <a:gd name="connsiteX44" fmla="*/ 413445 w 3024845"/>
                <a:gd name="connsiteY44" fmla="*/ 605635 h 1087484"/>
                <a:gd name="connsiteX45" fmla="*/ 427632 w 3024845"/>
                <a:gd name="connsiteY45" fmla="*/ 605635 h 1087484"/>
                <a:gd name="connsiteX46" fmla="*/ 427632 w 3024845"/>
                <a:gd name="connsiteY46" fmla="*/ 606716 h 1087484"/>
                <a:gd name="connsiteX47" fmla="*/ 427632 w 3024845"/>
                <a:gd name="connsiteY47" fmla="*/ 614283 h 1087484"/>
                <a:gd name="connsiteX48" fmla="*/ 449925 w 3024845"/>
                <a:gd name="connsiteY48" fmla="*/ 614283 h 1087484"/>
                <a:gd name="connsiteX49" fmla="*/ 449925 w 3024845"/>
                <a:gd name="connsiteY49" fmla="*/ 612391 h 1087484"/>
                <a:gd name="connsiteX50" fmla="*/ 449925 w 3024845"/>
                <a:gd name="connsiteY50" fmla="*/ 599150 h 1087484"/>
                <a:gd name="connsiteX51" fmla="*/ 451699 w 3024845"/>
                <a:gd name="connsiteY51" fmla="*/ 599150 h 1087484"/>
                <a:gd name="connsiteX52" fmla="*/ 464112 w 3024845"/>
                <a:gd name="connsiteY52" fmla="*/ 599150 h 1087484"/>
                <a:gd name="connsiteX53" fmla="*/ 464112 w 3024845"/>
                <a:gd name="connsiteY53" fmla="*/ 622930 h 1087484"/>
                <a:gd name="connsiteX54" fmla="*/ 465126 w 3024845"/>
                <a:gd name="connsiteY54" fmla="*/ 622930 h 1087484"/>
                <a:gd name="connsiteX55" fmla="*/ 472219 w 3024845"/>
                <a:gd name="connsiteY55" fmla="*/ 622930 h 1087484"/>
                <a:gd name="connsiteX56" fmla="*/ 472219 w 3024845"/>
                <a:gd name="connsiteY56" fmla="*/ 621849 h 1087484"/>
                <a:gd name="connsiteX57" fmla="*/ 472219 w 3024845"/>
                <a:gd name="connsiteY57" fmla="*/ 614283 h 1087484"/>
                <a:gd name="connsiteX58" fmla="*/ 473992 w 3024845"/>
                <a:gd name="connsiteY58" fmla="*/ 614283 h 1087484"/>
                <a:gd name="connsiteX59" fmla="*/ 486406 w 3024845"/>
                <a:gd name="connsiteY59" fmla="*/ 614283 h 1087484"/>
                <a:gd name="connsiteX60" fmla="*/ 486406 w 3024845"/>
                <a:gd name="connsiteY60" fmla="*/ 640224 h 1087484"/>
                <a:gd name="connsiteX61" fmla="*/ 488433 w 3024845"/>
                <a:gd name="connsiteY61" fmla="*/ 640224 h 1087484"/>
                <a:gd name="connsiteX62" fmla="*/ 502619 w 3024845"/>
                <a:gd name="connsiteY62" fmla="*/ 640224 h 1087484"/>
                <a:gd name="connsiteX63" fmla="*/ 502619 w 3024845"/>
                <a:gd name="connsiteY63" fmla="*/ 641845 h 1087484"/>
                <a:gd name="connsiteX64" fmla="*/ 502619 w 3024845"/>
                <a:gd name="connsiteY64" fmla="*/ 653195 h 1087484"/>
                <a:gd name="connsiteX65" fmla="*/ 503379 w 3024845"/>
                <a:gd name="connsiteY65" fmla="*/ 653195 h 1087484"/>
                <a:gd name="connsiteX66" fmla="*/ 508700 w 3024845"/>
                <a:gd name="connsiteY66" fmla="*/ 653195 h 1087484"/>
                <a:gd name="connsiteX67" fmla="*/ 508700 w 3024845"/>
                <a:gd name="connsiteY67" fmla="*/ 652384 h 1087484"/>
                <a:gd name="connsiteX68" fmla="*/ 508700 w 3024845"/>
                <a:gd name="connsiteY68" fmla="*/ 646709 h 1087484"/>
                <a:gd name="connsiteX69" fmla="*/ 539100 w 3024845"/>
                <a:gd name="connsiteY69" fmla="*/ 646709 h 1087484"/>
                <a:gd name="connsiteX70" fmla="*/ 539100 w 3024845"/>
                <a:gd name="connsiteY70" fmla="*/ 670489 h 1087484"/>
                <a:gd name="connsiteX71" fmla="*/ 540113 w 3024845"/>
                <a:gd name="connsiteY71" fmla="*/ 670489 h 1087484"/>
                <a:gd name="connsiteX72" fmla="*/ 547207 w 3024845"/>
                <a:gd name="connsiteY72" fmla="*/ 670489 h 1087484"/>
                <a:gd name="connsiteX73" fmla="*/ 547207 w 3024845"/>
                <a:gd name="connsiteY73" fmla="*/ 671570 h 1087484"/>
                <a:gd name="connsiteX74" fmla="*/ 547207 w 3024845"/>
                <a:gd name="connsiteY74" fmla="*/ 679136 h 1087484"/>
                <a:gd name="connsiteX75" fmla="*/ 547967 w 3024845"/>
                <a:gd name="connsiteY75" fmla="*/ 679136 h 1087484"/>
                <a:gd name="connsiteX76" fmla="*/ 553287 w 3024845"/>
                <a:gd name="connsiteY76" fmla="*/ 679136 h 1087484"/>
                <a:gd name="connsiteX77" fmla="*/ 553287 w 3024845"/>
                <a:gd name="connsiteY77" fmla="*/ 676974 h 1087484"/>
                <a:gd name="connsiteX78" fmla="*/ 553287 w 3024845"/>
                <a:gd name="connsiteY78" fmla="*/ 661842 h 1087484"/>
                <a:gd name="connsiteX79" fmla="*/ 554300 w 3024845"/>
                <a:gd name="connsiteY79" fmla="*/ 661842 h 1087484"/>
                <a:gd name="connsiteX80" fmla="*/ 561394 w 3024845"/>
                <a:gd name="connsiteY80" fmla="*/ 661842 h 1087484"/>
                <a:gd name="connsiteX81" fmla="*/ 561394 w 3024845"/>
                <a:gd name="connsiteY81" fmla="*/ 662923 h 1087484"/>
                <a:gd name="connsiteX82" fmla="*/ 561394 w 3024845"/>
                <a:gd name="connsiteY82" fmla="*/ 670489 h 1087484"/>
                <a:gd name="connsiteX83" fmla="*/ 566714 w 3024845"/>
                <a:gd name="connsiteY83" fmla="*/ 668496 h 1087484"/>
                <a:gd name="connsiteX84" fmla="*/ 567474 w 3024845"/>
                <a:gd name="connsiteY84" fmla="*/ 667516 h 1087484"/>
                <a:gd name="connsiteX85" fmla="*/ 567474 w 3024845"/>
                <a:gd name="connsiteY85" fmla="*/ 661842 h 1087484"/>
                <a:gd name="connsiteX86" fmla="*/ 605981 w 3024845"/>
                <a:gd name="connsiteY86" fmla="*/ 661842 h 1087484"/>
                <a:gd name="connsiteX87" fmla="*/ 605981 w 3024845"/>
                <a:gd name="connsiteY87" fmla="*/ 685621 h 1087484"/>
                <a:gd name="connsiteX88" fmla="*/ 608007 w 3024845"/>
                <a:gd name="connsiteY88" fmla="*/ 685621 h 1087484"/>
                <a:gd name="connsiteX89" fmla="*/ 622194 w 3024845"/>
                <a:gd name="connsiteY89" fmla="*/ 685621 h 1087484"/>
                <a:gd name="connsiteX90" fmla="*/ 622194 w 3024845"/>
                <a:gd name="connsiteY90" fmla="*/ 686702 h 1087484"/>
                <a:gd name="connsiteX91" fmla="*/ 622194 w 3024845"/>
                <a:gd name="connsiteY91" fmla="*/ 694268 h 1087484"/>
                <a:gd name="connsiteX92" fmla="*/ 623968 w 3024845"/>
                <a:gd name="connsiteY92" fmla="*/ 694268 h 1087484"/>
                <a:gd name="connsiteX93" fmla="*/ 636381 w 3024845"/>
                <a:gd name="connsiteY93" fmla="*/ 694268 h 1087484"/>
                <a:gd name="connsiteX94" fmla="*/ 636381 w 3024845"/>
                <a:gd name="connsiteY94" fmla="*/ 670489 h 1087484"/>
                <a:gd name="connsiteX95" fmla="*/ 637394 w 3024845"/>
                <a:gd name="connsiteY95" fmla="*/ 670489 h 1087484"/>
                <a:gd name="connsiteX96" fmla="*/ 644488 w 3024845"/>
                <a:gd name="connsiteY96" fmla="*/ 670489 h 1087484"/>
                <a:gd name="connsiteX97" fmla="*/ 644488 w 3024845"/>
                <a:gd name="connsiteY97" fmla="*/ 638062 h 1087484"/>
                <a:gd name="connsiteX98" fmla="*/ 645501 w 3024845"/>
                <a:gd name="connsiteY98" fmla="*/ 638062 h 1087484"/>
                <a:gd name="connsiteX99" fmla="*/ 652595 w 3024845"/>
                <a:gd name="connsiteY99" fmla="*/ 638062 h 1087484"/>
                <a:gd name="connsiteX100" fmla="*/ 652595 w 3024845"/>
                <a:gd name="connsiteY100" fmla="*/ 636171 h 1087484"/>
                <a:gd name="connsiteX101" fmla="*/ 652595 w 3024845"/>
                <a:gd name="connsiteY101" fmla="*/ 622930 h 1087484"/>
                <a:gd name="connsiteX102" fmla="*/ 651328 w 3024845"/>
                <a:gd name="connsiteY102" fmla="*/ 621308 h 1087484"/>
                <a:gd name="connsiteX103" fmla="*/ 656648 w 3024845"/>
                <a:gd name="connsiteY103" fmla="*/ 609959 h 1087484"/>
                <a:gd name="connsiteX104" fmla="*/ 664755 w 3024845"/>
                <a:gd name="connsiteY104" fmla="*/ 638062 h 1087484"/>
                <a:gd name="connsiteX105" fmla="*/ 665515 w 3024845"/>
                <a:gd name="connsiteY105" fmla="*/ 638062 h 1087484"/>
                <a:gd name="connsiteX106" fmla="*/ 670835 w 3024845"/>
                <a:gd name="connsiteY106" fmla="*/ 638062 h 1087484"/>
                <a:gd name="connsiteX107" fmla="*/ 670835 w 3024845"/>
                <a:gd name="connsiteY107" fmla="*/ 532135 h 1087484"/>
                <a:gd name="connsiteX108" fmla="*/ 672355 w 3024845"/>
                <a:gd name="connsiteY108" fmla="*/ 532135 h 1087484"/>
                <a:gd name="connsiteX109" fmla="*/ 682995 w 3024845"/>
                <a:gd name="connsiteY109" fmla="*/ 532135 h 1087484"/>
                <a:gd name="connsiteX110" fmla="*/ 682995 w 3024845"/>
                <a:gd name="connsiteY110" fmla="*/ 484576 h 1087484"/>
                <a:gd name="connsiteX111" fmla="*/ 709342 w 3024845"/>
                <a:gd name="connsiteY111" fmla="*/ 484576 h 1087484"/>
                <a:gd name="connsiteX112" fmla="*/ 709342 w 3024845"/>
                <a:gd name="connsiteY112" fmla="*/ 462958 h 1087484"/>
                <a:gd name="connsiteX113" fmla="*/ 743796 w 3024845"/>
                <a:gd name="connsiteY113" fmla="*/ 462958 h 1087484"/>
                <a:gd name="connsiteX114" fmla="*/ 743796 w 3024845"/>
                <a:gd name="connsiteY114" fmla="*/ 465390 h 1087484"/>
                <a:gd name="connsiteX115" fmla="*/ 743796 w 3024845"/>
                <a:gd name="connsiteY115" fmla="*/ 482414 h 1087484"/>
                <a:gd name="connsiteX116" fmla="*/ 746076 w 3024845"/>
                <a:gd name="connsiteY116" fmla="*/ 482414 h 1087484"/>
                <a:gd name="connsiteX117" fmla="*/ 762036 w 3024845"/>
                <a:gd name="connsiteY117" fmla="*/ 482414 h 1087484"/>
                <a:gd name="connsiteX118" fmla="*/ 762036 w 3024845"/>
                <a:gd name="connsiteY118" fmla="*/ 529973 h 1087484"/>
                <a:gd name="connsiteX119" fmla="*/ 763049 w 3024845"/>
                <a:gd name="connsiteY119" fmla="*/ 529973 h 1087484"/>
                <a:gd name="connsiteX120" fmla="*/ 770143 w 3024845"/>
                <a:gd name="connsiteY120" fmla="*/ 529973 h 1087484"/>
                <a:gd name="connsiteX121" fmla="*/ 784330 w 3024845"/>
                <a:gd name="connsiteY121" fmla="*/ 534297 h 1087484"/>
                <a:gd name="connsiteX122" fmla="*/ 784330 w 3024845"/>
                <a:gd name="connsiteY122" fmla="*/ 573209 h 1087484"/>
                <a:gd name="connsiteX123" fmla="*/ 785343 w 3024845"/>
                <a:gd name="connsiteY123" fmla="*/ 573209 h 1087484"/>
                <a:gd name="connsiteX124" fmla="*/ 792436 w 3024845"/>
                <a:gd name="connsiteY124" fmla="*/ 573209 h 1087484"/>
                <a:gd name="connsiteX125" fmla="*/ 792436 w 3024845"/>
                <a:gd name="connsiteY125" fmla="*/ 574830 h 1087484"/>
                <a:gd name="connsiteX126" fmla="*/ 792436 w 3024845"/>
                <a:gd name="connsiteY126" fmla="*/ 586179 h 1087484"/>
                <a:gd name="connsiteX127" fmla="*/ 794463 w 3024845"/>
                <a:gd name="connsiteY127" fmla="*/ 586179 h 1087484"/>
                <a:gd name="connsiteX128" fmla="*/ 808650 w 3024845"/>
                <a:gd name="connsiteY128" fmla="*/ 586179 h 1087484"/>
                <a:gd name="connsiteX129" fmla="*/ 814730 w 3024845"/>
                <a:gd name="connsiteY129" fmla="*/ 592665 h 1087484"/>
                <a:gd name="connsiteX130" fmla="*/ 814730 w 3024845"/>
                <a:gd name="connsiteY130" fmla="*/ 614283 h 1087484"/>
                <a:gd name="connsiteX131" fmla="*/ 817010 w 3024845"/>
                <a:gd name="connsiteY131" fmla="*/ 614283 h 1087484"/>
                <a:gd name="connsiteX132" fmla="*/ 832970 w 3024845"/>
                <a:gd name="connsiteY132" fmla="*/ 614283 h 1087484"/>
                <a:gd name="connsiteX133" fmla="*/ 832970 w 3024845"/>
                <a:gd name="connsiteY133" fmla="*/ 615363 h 1087484"/>
                <a:gd name="connsiteX134" fmla="*/ 832970 w 3024845"/>
                <a:gd name="connsiteY134" fmla="*/ 622930 h 1087484"/>
                <a:gd name="connsiteX135" fmla="*/ 834237 w 3024845"/>
                <a:gd name="connsiteY135" fmla="*/ 622930 h 1087484"/>
                <a:gd name="connsiteX136" fmla="*/ 843104 w 3024845"/>
                <a:gd name="connsiteY136" fmla="*/ 622930 h 1087484"/>
                <a:gd name="connsiteX137" fmla="*/ 843104 w 3024845"/>
                <a:gd name="connsiteY137" fmla="*/ 625091 h 1087484"/>
                <a:gd name="connsiteX138" fmla="*/ 843104 w 3024845"/>
                <a:gd name="connsiteY138" fmla="*/ 640224 h 1087484"/>
                <a:gd name="connsiteX139" fmla="*/ 847157 w 3024845"/>
                <a:gd name="connsiteY139" fmla="*/ 638332 h 1087484"/>
                <a:gd name="connsiteX140" fmla="*/ 847157 w 3024845"/>
                <a:gd name="connsiteY140" fmla="*/ 625091 h 1087484"/>
                <a:gd name="connsiteX141" fmla="*/ 848170 w 3024845"/>
                <a:gd name="connsiteY141" fmla="*/ 625091 h 1087484"/>
                <a:gd name="connsiteX142" fmla="*/ 855264 w 3024845"/>
                <a:gd name="connsiteY142" fmla="*/ 625091 h 1087484"/>
                <a:gd name="connsiteX143" fmla="*/ 855264 w 3024845"/>
                <a:gd name="connsiteY143" fmla="*/ 626713 h 1087484"/>
                <a:gd name="connsiteX144" fmla="*/ 855264 w 3024845"/>
                <a:gd name="connsiteY144" fmla="*/ 638062 h 1087484"/>
                <a:gd name="connsiteX145" fmla="*/ 856024 w 3024845"/>
                <a:gd name="connsiteY145" fmla="*/ 638062 h 1087484"/>
                <a:gd name="connsiteX146" fmla="*/ 861344 w 3024845"/>
                <a:gd name="connsiteY146" fmla="*/ 638062 h 1087484"/>
                <a:gd name="connsiteX147" fmla="*/ 909984 w 3024845"/>
                <a:gd name="connsiteY147" fmla="*/ 633739 h 1087484"/>
                <a:gd name="connsiteX148" fmla="*/ 909984 w 3024845"/>
                <a:gd name="connsiteY148" fmla="*/ 635090 h 1087484"/>
                <a:gd name="connsiteX149" fmla="*/ 909984 w 3024845"/>
                <a:gd name="connsiteY149" fmla="*/ 644547 h 1087484"/>
                <a:gd name="connsiteX150" fmla="*/ 910744 w 3024845"/>
                <a:gd name="connsiteY150" fmla="*/ 644547 h 1087484"/>
                <a:gd name="connsiteX151" fmla="*/ 916065 w 3024845"/>
                <a:gd name="connsiteY151" fmla="*/ 644547 h 1087484"/>
                <a:gd name="connsiteX152" fmla="*/ 916065 w 3024845"/>
                <a:gd name="connsiteY152" fmla="*/ 646709 h 1087484"/>
                <a:gd name="connsiteX153" fmla="*/ 916065 w 3024845"/>
                <a:gd name="connsiteY153" fmla="*/ 661842 h 1087484"/>
                <a:gd name="connsiteX154" fmla="*/ 918091 w 3024845"/>
                <a:gd name="connsiteY154" fmla="*/ 660491 h 1087484"/>
                <a:gd name="connsiteX155" fmla="*/ 932278 w 3024845"/>
                <a:gd name="connsiteY155" fmla="*/ 651033 h 1087484"/>
                <a:gd name="connsiteX156" fmla="*/ 938358 w 3024845"/>
                <a:gd name="connsiteY156" fmla="*/ 609959 h 1087484"/>
                <a:gd name="connsiteX157" fmla="*/ 939118 w 3024845"/>
                <a:gd name="connsiteY157" fmla="*/ 609689 h 1087484"/>
                <a:gd name="connsiteX158" fmla="*/ 944438 w 3024845"/>
                <a:gd name="connsiteY158" fmla="*/ 607797 h 1087484"/>
                <a:gd name="connsiteX159" fmla="*/ 946465 w 3024845"/>
                <a:gd name="connsiteY159" fmla="*/ 538620 h 1087484"/>
                <a:gd name="connsiteX160" fmla="*/ 948492 w 3024845"/>
                <a:gd name="connsiteY160" fmla="*/ 607797 h 1087484"/>
                <a:gd name="connsiteX161" fmla="*/ 949252 w 3024845"/>
                <a:gd name="connsiteY161" fmla="*/ 608067 h 1087484"/>
                <a:gd name="connsiteX162" fmla="*/ 954572 w 3024845"/>
                <a:gd name="connsiteY162" fmla="*/ 609959 h 1087484"/>
                <a:gd name="connsiteX163" fmla="*/ 954572 w 3024845"/>
                <a:gd name="connsiteY163" fmla="*/ 523488 h 1087484"/>
                <a:gd name="connsiteX164" fmla="*/ 958625 w 3024845"/>
                <a:gd name="connsiteY164" fmla="*/ 491061 h 1087484"/>
                <a:gd name="connsiteX165" fmla="*/ 997132 w 3024845"/>
                <a:gd name="connsiteY165" fmla="*/ 491061 h 1087484"/>
                <a:gd name="connsiteX166" fmla="*/ 997132 w 3024845"/>
                <a:gd name="connsiteY166" fmla="*/ 523488 h 1087484"/>
                <a:gd name="connsiteX167" fmla="*/ 997892 w 3024845"/>
                <a:gd name="connsiteY167" fmla="*/ 523488 h 1087484"/>
                <a:gd name="connsiteX168" fmla="*/ 1003212 w 3024845"/>
                <a:gd name="connsiteY168" fmla="*/ 523488 h 1087484"/>
                <a:gd name="connsiteX169" fmla="*/ 1003212 w 3024845"/>
                <a:gd name="connsiteY169" fmla="*/ 441340 h 1087484"/>
                <a:gd name="connsiteX170" fmla="*/ 1004986 w 3024845"/>
                <a:gd name="connsiteY170" fmla="*/ 441340 h 1087484"/>
                <a:gd name="connsiteX171" fmla="*/ 1017399 w 3024845"/>
                <a:gd name="connsiteY171" fmla="*/ 441340 h 1087484"/>
                <a:gd name="connsiteX172" fmla="*/ 1017399 w 3024845"/>
                <a:gd name="connsiteY172" fmla="*/ 439449 h 1087484"/>
                <a:gd name="connsiteX173" fmla="*/ 1017399 w 3024845"/>
                <a:gd name="connsiteY173" fmla="*/ 426208 h 1087484"/>
                <a:gd name="connsiteX174" fmla="*/ 1039693 w 3024845"/>
                <a:gd name="connsiteY174" fmla="*/ 426208 h 1087484"/>
                <a:gd name="connsiteX175" fmla="*/ 1039693 w 3024845"/>
                <a:gd name="connsiteY175" fmla="*/ 425127 h 1087484"/>
                <a:gd name="connsiteX176" fmla="*/ 1039693 w 3024845"/>
                <a:gd name="connsiteY176" fmla="*/ 417561 h 1087484"/>
                <a:gd name="connsiteX177" fmla="*/ 1041466 w 3024845"/>
                <a:gd name="connsiteY177" fmla="*/ 417561 h 1087484"/>
                <a:gd name="connsiteX178" fmla="*/ 1053880 w 3024845"/>
                <a:gd name="connsiteY178" fmla="*/ 417561 h 1087484"/>
                <a:gd name="connsiteX179" fmla="*/ 1053880 w 3024845"/>
                <a:gd name="connsiteY179" fmla="*/ 418642 h 1087484"/>
                <a:gd name="connsiteX180" fmla="*/ 1053880 w 3024845"/>
                <a:gd name="connsiteY180" fmla="*/ 426208 h 1087484"/>
                <a:gd name="connsiteX181" fmla="*/ 1054640 w 3024845"/>
                <a:gd name="connsiteY181" fmla="*/ 426208 h 1087484"/>
                <a:gd name="connsiteX182" fmla="*/ 1059960 w 3024845"/>
                <a:gd name="connsiteY182" fmla="*/ 426208 h 1087484"/>
                <a:gd name="connsiteX183" fmla="*/ 1070093 w 3024845"/>
                <a:gd name="connsiteY183" fmla="*/ 421884 h 1087484"/>
                <a:gd name="connsiteX184" fmla="*/ 1074146 w 3024845"/>
                <a:gd name="connsiteY184" fmla="*/ 425127 h 1087484"/>
                <a:gd name="connsiteX185" fmla="*/ 1074146 w 3024845"/>
                <a:gd name="connsiteY185" fmla="*/ 417561 h 1087484"/>
                <a:gd name="connsiteX186" fmla="*/ 1076426 w 3024845"/>
                <a:gd name="connsiteY186" fmla="*/ 417561 h 1087484"/>
                <a:gd name="connsiteX187" fmla="*/ 1092387 w 3024845"/>
                <a:gd name="connsiteY187" fmla="*/ 417561 h 1087484"/>
                <a:gd name="connsiteX188" fmla="*/ 1092387 w 3024845"/>
                <a:gd name="connsiteY188" fmla="*/ 418642 h 1087484"/>
                <a:gd name="connsiteX189" fmla="*/ 1092387 w 3024845"/>
                <a:gd name="connsiteY189" fmla="*/ 426208 h 1087484"/>
                <a:gd name="connsiteX190" fmla="*/ 1122787 w 3024845"/>
                <a:gd name="connsiteY190" fmla="*/ 426208 h 1087484"/>
                <a:gd name="connsiteX191" fmla="*/ 1122787 w 3024845"/>
                <a:gd name="connsiteY191" fmla="*/ 427829 h 1087484"/>
                <a:gd name="connsiteX192" fmla="*/ 1122787 w 3024845"/>
                <a:gd name="connsiteY192" fmla="*/ 439179 h 1087484"/>
                <a:gd name="connsiteX193" fmla="*/ 1149134 w 3024845"/>
                <a:gd name="connsiteY193" fmla="*/ 439179 h 1087484"/>
                <a:gd name="connsiteX194" fmla="*/ 1149134 w 3024845"/>
                <a:gd name="connsiteY194" fmla="*/ 469443 h 1087484"/>
                <a:gd name="connsiteX195" fmla="*/ 1149894 w 3024845"/>
                <a:gd name="connsiteY195" fmla="*/ 469443 h 1087484"/>
                <a:gd name="connsiteX196" fmla="*/ 1155214 w 3024845"/>
                <a:gd name="connsiteY196" fmla="*/ 469443 h 1087484"/>
                <a:gd name="connsiteX197" fmla="*/ 1155214 w 3024845"/>
                <a:gd name="connsiteY197" fmla="*/ 470524 h 1087484"/>
                <a:gd name="connsiteX198" fmla="*/ 1155214 w 3024845"/>
                <a:gd name="connsiteY198" fmla="*/ 478091 h 1087484"/>
                <a:gd name="connsiteX199" fmla="*/ 1159268 w 3024845"/>
                <a:gd name="connsiteY199" fmla="*/ 508355 h 1087484"/>
                <a:gd name="connsiteX200" fmla="*/ 1160028 w 3024845"/>
                <a:gd name="connsiteY200" fmla="*/ 508355 h 1087484"/>
                <a:gd name="connsiteX201" fmla="*/ 1165348 w 3024845"/>
                <a:gd name="connsiteY201" fmla="*/ 508355 h 1087484"/>
                <a:gd name="connsiteX202" fmla="*/ 1165348 w 3024845"/>
                <a:gd name="connsiteY202" fmla="*/ 509166 h 1087484"/>
                <a:gd name="connsiteX203" fmla="*/ 1165348 w 3024845"/>
                <a:gd name="connsiteY203" fmla="*/ 514841 h 1087484"/>
                <a:gd name="connsiteX204" fmla="*/ 1166361 w 3024845"/>
                <a:gd name="connsiteY204" fmla="*/ 514841 h 1087484"/>
                <a:gd name="connsiteX205" fmla="*/ 1173454 w 3024845"/>
                <a:gd name="connsiteY205" fmla="*/ 514841 h 1087484"/>
                <a:gd name="connsiteX206" fmla="*/ 1173454 w 3024845"/>
                <a:gd name="connsiteY206" fmla="*/ 545106 h 1087484"/>
                <a:gd name="connsiteX207" fmla="*/ 1175481 w 3024845"/>
                <a:gd name="connsiteY207" fmla="*/ 545106 h 1087484"/>
                <a:gd name="connsiteX208" fmla="*/ 1189668 w 3024845"/>
                <a:gd name="connsiteY208" fmla="*/ 545106 h 1087484"/>
                <a:gd name="connsiteX209" fmla="*/ 1189668 w 3024845"/>
                <a:gd name="connsiteY209" fmla="*/ 568885 h 1087484"/>
                <a:gd name="connsiteX210" fmla="*/ 1191695 w 3024845"/>
                <a:gd name="connsiteY210" fmla="*/ 570506 h 1087484"/>
                <a:gd name="connsiteX211" fmla="*/ 1191695 w 3024845"/>
                <a:gd name="connsiteY211" fmla="*/ 581856 h 1087484"/>
                <a:gd name="connsiteX212" fmla="*/ 1192455 w 3024845"/>
                <a:gd name="connsiteY212" fmla="*/ 581856 h 1087484"/>
                <a:gd name="connsiteX213" fmla="*/ 1197775 w 3024845"/>
                <a:gd name="connsiteY213" fmla="*/ 581856 h 1087484"/>
                <a:gd name="connsiteX214" fmla="*/ 1197775 w 3024845"/>
                <a:gd name="connsiteY214" fmla="*/ 605635 h 1087484"/>
                <a:gd name="connsiteX215" fmla="*/ 1199041 w 3024845"/>
                <a:gd name="connsiteY215" fmla="*/ 605635 h 1087484"/>
                <a:gd name="connsiteX216" fmla="*/ 1207908 w 3024845"/>
                <a:gd name="connsiteY216" fmla="*/ 605635 h 1087484"/>
                <a:gd name="connsiteX217" fmla="*/ 1209935 w 3024845"/>
                <a:gd name="connsiteY217" fmla="*/ 609689 h 1087484"/>
                <a:gd name="connsiteX218" fmla="*/ 1209935 w 3024845"/>
                <a:gd name="connsiteY218" fmla="*/ 622930 h 1087484"/>
                <a:gd name="connsiteX219" fmla="*/ 1211455 w 3024845"/>
                <a:gd name="connsiteY219" fmla="*/ 621038 h 1087484"/>
                <a:gd name="connsiteX220" fmla="*/ 1222095 w 3024845"/>
                <a:gd name="connsiteY220" fmla="*/ 607797 h 1087484"/>
                <a:gd name="connsiteX221" fmla="*/ 1250469 w 3024845"/>
                <a:gd name="connsiteY221" fmla="*/ 607797 h 1087484"/>
                <a:gd name="connsiteX222" fmla="*/ 1250469 w 3024845"/>
                <a:gd name="connsiteY222" fmla="*/ 694268 h 1087484"/>
                <a:gd name="connsiteX223" fmla="*/ 1251229 w 3024845"/>
                <a:gd name="connsiteY223" fmla="*/ 694268 h 1087484"/>
                <a:gd name="connsiteX224" fmla="*/ 1256549 w 3024845"/>
                <a:gd name="connsiteY224" fmla="*/ 694268 h 1087484"/>
                <a:gd name="connsiteX225" fmla="*/ 1257309 w 3024845"/>
                <a:gd name="connsiteY225" fmla="*/ 692917 h 1087484"/>
                <a:gd name="connsiteX226" fmla="*/ 1262629 w 3024845"/>
                <a:gd name="connsiteY226" fmla="*/ 683459 h 1087484"/>
                <a:gd name="connsiteX227" fmla="*/ 1262629 w 3024845"/>
                <a:gd name="connsiteY227" fmla="*/ 685351 h 1087484"/>
                <a:gd name="connsiteX228" fmla="*/ 1262629 w 3024845"/>
                <a:gd name="connsiteY228" fmla="*/ 698592 h 1087484"/>
                <a:gd name="connsiteX229" fmla="*/ 1266682 w 3024845"/>
                <a:gd name="connsiteY229" fmla="*/ 653195 h 1087484"/>
                <a:gd name="connsiteX230" fmla="*/ 1267442 w 3024845"/>
                <a:gd name="connsiteY230" fmla="*/ 653195 h 1087484"/>
                <a:gd name="connsiteX231" fmla="*/ 1272762 w 3024845"/>
                <a:gd name="connsiteY231" fmla="*/ 653195 h 1087484"/>
                <a:gd name="connsiteX232" fmla="*/ 1272762 w 3024845"/>
                <a:gd name="connsiteY232" fmla="*/ 588341 h 1087484"/>
                <a:gd name="connsiteX233" fmla="*/ 1273776 w 3024845"/>
                <a:gd name="connsiteY233" fmla="*/ 588341 h 1087484"/>
                <a:gd name="connsiteX234" fmla="*/ 1280869 w 3024845"/>
                <a:gd name="connsiteY234" fmla="*/ 588341 h 1087484"/>
                <a:gd name="connsiteX235" fmla="*/ 1293029 w 3024845"/>
                <a:gd name="connsiteY235" fmla="*/ 545106 h 1087484"/>
                <a:gd name="connsiteX236" fmla="*/ 1294296 w 3024845"/>
                <a:gd name="connsiteY236" fmla="*/ 545106 h 1087484"/>
                <a:gd name="connsiteX237" fmla="*/ 1303163 w 3024845"/>
                <a:gd name="connsiteY237" fmla="*/ 545106 h 1087484"/>
                <a:gd name="connsiteX238" fmla="*/ 1313296 w 3024845"/>
                <a:gd name="connsiteY238" fmla="*/ 588341 h 1087484"/>
                <a:gd name="connsiteX239" fmla="*/ 1314309 w 3024845"/>
                <a:gd name="connsiteY239" fmla="*/ 588341 h 1087484"/>
                <a:gd name="connsiteX240" fmla="*/ 1321403 w 3024845"/>
                <a:gd name="connsiteY240" fmla="*/ 588341 h 1087484"/>
                <a:gd name="connsiteX241" fmla="*/ 1321403 w 3024845"/>
                <a:gd name="connsiteY241" fmla="*/ 627253 h 1087484"/>
                <a:gd name="connsiteX242" fmla="*/ 1323176 w 3024845"/>
                <a:gd name="connsiteY242" fmla="*/ 627253 h 1087484"/>
                <a:gd name="connsiteX243" fmla="*/ 1335590 w 3024845"/>
                <a:gd name="connsiteY243" fmla="*/ 627253 h 1087484"/>
                <a:gd name="connsiteX244" fmla="*/ 1335590 w 3024845"/>
                <a:gd name="connsiteY244" fmla="*/ 629415 h 1087484"/>
                <a:gd name="connsiteX245" fmla="*/ 1335590 w 3024845"/>
                <a:gd name="connsiteY245" fmla="*/ 644547 h 1087484"/>
                <a:gd name="connsiteX246" fmla="*/ 1339643 w 3024845"/>
                <a:gd name="connsiteY246" fmla="*/ 642386 h 1087484"/>
                <a:gd name="connsiteX247" fmla="*/ 1339643 w 3024845"/>
                <a:gd name="connsiteY247" fmla="*/ 627253 h 1087484"/>
                <a:gd name="connsiteX248" fmla="*/ 1341163 w 3024845"/>
                <a:gd name="connsiteY248" fmla="*/ 627253 h 1087484"/>
                <a:gd name="connsiteX249" fmla="*/ 1351803 w 3024845"/>
                <a:gd name="connsiteY249" fmla="*/ 627253 h 1087484"/>
                <a:gd name="connsiteX250" fmla="*/ 1351803 w 3024845"/>
                <a:gd name="connsiteY250" fmla="*/ 628874 h 1087484"/>
                <a:gd name="connsiteX251" fmla="*/ 1351803 w 3024845"/>
                <a:gd name="connsiteY251" fmla="*/ 640224 h 1087484"/>
                <a:gd name="connsiteX252" fmla="*/ 1382204 w 3024845"/>
                <a:gd name="connsiteY252" fmla="*/ 640224 h 1087484"/>
                <a:gd name="connsiteX253" fmla="*/ 1382204 w 3024845"/>
                <a:gd name="connsiteY253" fmla="*/ 603474 h 1087484"/>
                <a:gd name="connsiteX254" fmla="*/ 1383470 w 3024845"/>
                <a:gd name="connsiteY254" fmla="*/ 603474 h 1087484"/>
                <a:gd name="connsiteX255" fmla="*/ 1392337 w 3024845"/>
                <a:gd name="connsiteY255" fmla="*/ 603474 h 1087484"/>
                <a:gd name="connsiteX256" fmla="*/ 1392337 w 3024845"/>
                <a:gd name="connsiteY256" fmla="*/ 625091 h 1087484"/>
                <a:gd name="connsiteX257" fmla="*/ 1394364 w 3024845"/>
                <a:gd name="connsiteY257" fmla="*/ 592665 h 1087484"/>
                <a:gd name="connsiteX258" fmla="*/ 1416657 w 3024845"/>
                <a:gd name="connsiteY258" fmla="*/ 592665 h 1087484"/>
                <a:gd name="connsiteX259" fmla="*/ 1416657 w 3024845"/>
                <a:gd name="connsiteY259" fmla="*/ 591043 h 1087484"/>
                <a:gd name="connsiteX260" fmla="*/ 1416657 w 3024845"/>
                <a:gd name="connsiteY260" fmla="*/ 579694 h 1087484"/>
                <a:gd name="connsiteX261" fmla="*/ 1417417 w 3024845"/>
                <a:gd name="connsiteY261" fmla="*/ 579694 h 1087484"/>
                <a:gd name="connsiteX262" fmla="*/ 1422737 w 3024845"/>
                <a:gd name="connsiteY262" fmla="*/ 579694 h 1087484"/>
                <a:gd name="connsiteX263" fmla="*/ 1422737 w 3024845"/>
                <a:gd name="connsiteY263" fmla="*/ 577803 h 1087484"/>
                <a:gd name="connsiteX264" fmla="*/ 1422737 w 3024845"/>
                <a:gd name="connsiteY264" fmla="*/ 564562 h 1087484"/>
                <a:gd name="connsiteX265" fmla="*/ 1426791 w 3024845"/>
                <a:gd name="connsiteY265" fmla="*/ 571047 h 1087484"/>
                <a:gd name="connsiteX266" fmla="*/ 1429071 w 3024845"/>
                <a:gd name="connsiteY266" fmla="*/ 571047 h 1087484"/>
                <a:gd name="connsiteX267" fmla="*/ 1445031 w 3024845"/>
                <a:gd name="connsiteY267" fmla="*/ 571047 h 1087484"/>
                <a:gd name="connsiteX268" fmla="*/ 1445031 w 3024845"/>
                <a:gd name="connsiteY268" fmla="*/ 570236 h 1087484"/>
                <a:gd name="connsiteX269" fmla="*/ 1445031 w 3024845"/>
                <a:gd name="connsiteY269" fmla="*/ 564562 h 1087484"/>
                <a:gd name="connsiteX270" fmla="*/ 1445791 w 3024845"/>
                <a:gd name="connsiteY270" fmla="*/ 564562 h 1087484"/>
                <a:gd name="connsiteX271" fmla="*/ 1451111 w 3024845"/>
                <a:gd name="connsiteY271" fmla="*/ 564562 h 1087484"/>
                <a:gd name="connsiteX272" fmla="*/ 1451111 w 3024845"/>
                <a:gd name="connsiteY272" fmla="*/ 565913 h 1087484"/>
                <a:gd name="connsiteX273" fmla="*/ 1451111 w 3024845"/>
                <a:gd name="connsiteY273" fmla="*/ 575371 h 1087484"/>
                <a:gd name="connsiteX274" fmla="*/ 1489618 w 3024845"/>
                <a:gd name="connsiteY274" fmla="*/ 575371 h 1087484"/>
                <a:gd name="connsiteX275" fmla="*/ 1489618 w 3024845"/>
                <a:gd name="connsiteY275" fmla="*/ 713724 h 1087484"/>
                <a:gd name="connsiteX276" fmla="*/ 1491138 w 3024845"/>
                <a:gd name="connsiteY276" fmla="*/ 713724 h 1087484"/>
                <a:gd name="connsiteX277" fmla="*/ 1501778 w 3024845"/>
                <a:gd name="connsiteY277" fmla="*/ 713724 h 1087484"/>
                <a:gd name="connsiteX278" fmla="*/ 1501778 w 3024845"/>
                <a:gd name="connsiteY278" fmla="*/ 700754 h 1087484"/>
                <a:gd name="connsiteX279" fmla="*/ 1505832 w 3024845"/>
                <a:gd name="connsiteY279" fmla="*/ 700754 h 1087484"/>
                <a:gd name="connsiteX280" fmla="*/ 1505832 w 3024845"/>
                <a:gd name="connsiteY280" fmla="*/ 713724 h 1087484"/>
                <a:gd name="connsiteX281" fmla="*/ 1536232 w 3024845"/>
                <a:gd name="connsiteY281" fmla="*/ 713724 h 1087484"/>
                <a:gd name="connsiteX282" fmla="*/ 1536232 w 3024845"/>
                <a:gd name="connsiteY282" fmla="*/ 683459 h 1087484"/>
                <a:gd name="connsiteX283" fmla="*/ 1548392 w 3024845"/>
                <a:gd name="connsiteY283" fmla="*/ 683459 h 1087484"/>
                <a:gd name="connsiteX284" fmla="*/ 1560552 w 3024845"/>
                <a:gd name="connsiteY284" fmla="*/ 681298 h 1087484"/>
                <a:gd name="connsiteX285" fmla="*/ 1564606 w 3024845"/>
                <a:gd name="connsiteY285" fmla="*/ 683459 h 1087484"/>
                <a:gd name="connsiteX286" fmla="*/ 1574739 w 3024845"/>
                <a:gd name="connsiteY286" fmla="*/ 683459 h 1087484"/>
                <a:gd name="connsiteX287" fmla="*/ 1574739 w 3024845"/>
                <a:gd name="connsiteY287" fmla="*/ 713724 h 1087484"/>
                <a:gd name="connsiteX288" fmla="*/ 1582846 w 3024845"/>
                <a:gd name="connsiteY288" fmla="*/ 713724 h 1087484"/>
                <a:gd name="connsiteX289" fmla="*/ 1582846 w 3024845"/>
                <a:gd name="connsiteY289" fmla="*/ 731019 h 1087484"/>
                <a:gd name="connsiteX290" fmla="*/ 1592182 w 3024845"/>
                <a:gd name="connsiteY290" fmla="*/ 731924 h 1087484"/>
                <a:gd name="connsiteX291" fmla="*/ 1605140 w 3024845"/>
                <a:gd name="connsiteY291" fmla="*/ 731924 h 1087484"/>
                <a:gd name="connsiteX292" fmla="*/ 1605140 w 3024845"/>
                <a:gd name="connsiteY292" fmla="*/ 715886 h 1087484"/>
                <a:gd name="connsiteX293" fmla="*/ 1673096 w 3024845"/>
                <a:gd name="connsiteY293" fmla="*/ 715886 h 1087484"/>
                <a:gd name="connsiteX294" fmla="*/ 1673096 w 3024845"/>
                <a:gd name="connsiteY294" fmla="*/ 630633 h 1087484"/>
                <a:gd name="connsiteX295" fmla="*/ 1745104 w 3024845"/>
                <a:gd name="connsiteY295" fmla="*/ 630633 h 1087484"/>
                <a:gd name="connsiteX296" fmla="*/ 1745104 w 3024845"/>
                <a:gd name="connsiteY296" fmla="*/ 709401 h 1087484"/>
                <a:gd name="connsiteX297" fmla="*/ 1747008 w 3024845"/>
                <a:gd name="connsiteY297" fmla="*/ 709401 h 1087484"/>
                <a:gd name="connsiteX298" fmla="*/ 1748250 w 3024845"/>
                <a:gd name="connsiteY298" fmla="*/ 731924 h 1087484"/>
                <a:gd name="connsiteX299" fmla="*/ 1757926 w 3024845"/>
                <a:gd name="connsiteY299" fmla="*/ 731924 h 1087484"/>
                <a:gd name="connsiteX300" fmla="*/ 1759168 w 3024845"/>
                <a:gd name="connsiteY300" fmla="*/ 709401 h 1087484"/>
                <a:gd name="connsiteX301" fmla="*/ 1765248 w 3024845"/>
                <a:gd name="connsiteY301" fmla="*/ 709401 h 1087484"/>
                <a:gd name="connsiteX302" fmla="*/ 1766490 w 3024845"/>
                <a:gd name="connsiteY302" fmla="*/ 731924 h 1087484"/>
                <a:gd name="connsiteX303" fmla="*/ 1817112 w 3024845"/>
                <a:gd name="connsiteY303" fmla="*/ 731924 h 1087484"/>
                <a:gd name="connsiteX304" fmla="*/ 1817112 w 3024845"/>
                <a:gd name="connsiteY304" fmla="*/ 568896 h 1087484"/>
                <a:gd name="connsiteX305" fmla="*/ 2014439 w 3024845"/>
                <a:gd name="connsiteY305" fmla="*/ 568896 h 1087484"/>
                <a:gd name="connsiteX306" fmla="*/ 2014439 w 3024845"/>
                <a:gd name="connsiteY306" fmla="*/ 731924 h 1087484"/>
                <a:gd name="connsiteX307" fmla="*/ 2033136 w 3024845"/>
                <a:gd name="connsiteY307" fmla="*/ 731924 h 1087484"/>
                <a:gd name="connsiteX308" fmla="*/ 2033136 w 3024845"/>
                <a:gd name="connsiteY308" fmla="*/ 649231 h 1087484"/>
                <a:gd name="connsiteX309" fmla="*/ 2128256 w 3024845"/>
                <a:gd name="connsiteY309" fmla="*/ 649231 h 1087484"/>
                <a:gd name="connsiteX310" fmla="*/ 2146266 w 3024845"/>
                <a:gd name="connsiteY310" fmla="*/ 160309 h 1087484"/>
                <a:gd name="connsiteX311" fmla="*/ 2150320 w 3024845"/>
                <a:gd name="connsiteY311" fmla="*/ 88970 h 1087484"/>
                <a:gd name="connsiteX312" fmla="*/ 2152346 w 3024845"/>
                <a:gd name="connsiteY312" fmla="*/ 28441 h 1087484"/>
                <a:gd name="connsiteX313" fmla="*/ 2180720 w 3024845"/>
                <a:gd name="connsiteY313" fmla="*/ 584018 h 1087484"/>
                <a:gd name="connsiteX314" fmla="*/ 2245574 w 3024845"/>
                <a:gd name="connsiteY314" fmla="*/ 584018 h 1087484"/>
                <a:gd name="connsiteX315" fmla="*/ 2245574 w 3024845"/>
                <a:gd name="connsiteY315" fmla="*/ 659680 h 1087484"/>
                <a:gd name="connsiteX316" fmla="*/ 2253681 w 3024845"/>
                <a:gd name="connsiteY316" fmla="*/ 659680 h 1087484"/>
                <a:gd name="connsiteX317" fmla="*/ 2255708 w 3024845"/>
                <a:gd name="connsiteY317" fmla="*/ 653195 h 1087484"/>
                <a:gd name="connsiteX318" fmla="*/ 2261788 w 3024845"/>
                <a:gd name="connsiteY318" fmla="*/ 653195 h 1087484"/>
                <a:gd name="connsiteX319" fmla="*/ 2263815 w 3024845"/>
                <a:gd name="connsiteY319" fmla="*/ 661842 h 1087484"/>
                <a:gd name="connsiteX320" fmla="*/ 2275975 w 3024845"/>
                <a:gd name="connsiteY320" fmla="*/ 661842 h 1087484"/>
                <a:gd name="connsiteX321" fmla="*/ 2275975 w 3024845"/>
                <a:gd name="connsiteY321" fmla="*/ 655356 h 1087484"/>
                <a:gd name="connsiteX322" fmla="*/ 2298268 w 3024845"/>
                <a:gd name="connsiteY322" fmla="*/ 655356 h 1087484"/>
                <a:gd name="connsiteX323" fmla="*/ 2298268 w 3024845"/>
                <a:gd name="connsiteY323" fmla="*/ 661842 h 1087484"/>
                <a:gd name="connsiteX324" fmla="*/ 2318535 w 3024845"/>
                <a:gd name="connsiteY324" fmla="*/ 661842 h 1087484"/>
                <a:gd name="connsiteX325" fmla="*/ 2318535 w 3024845"/>
                <a:gd name="connsiteY325" fmla="*/ 707239 h 1087484"/>
                <a:gd name="connsiteX326" fmla="*/ 2332722 w 3024845"/>
                <a:gd name="connsiteY326" fmla="*/ 707239 h 1087484"/>
                <a:gd name="connsiteX327" fmla="*/ 2332722 w 3024845"/>
                <a:gd name="connsiteY327" fmla="*/ 694268 h 1087484"/>
                <a:gd name="connsiteX328" fmla="*/ 2348936 w 3024845"/>
                <a:gd name="connsiteY328" fmla="*/ 694268 h 1087484"/>
                <a:gd name="connsiteX329" fmla="*/ 2348936 w 3024845"/>
                <a:gd name="connsiteY329" fmla="*/ 514841 h 1087484"/>
                <a:gd name="connsiteX330" fmla="*/ 2355016 w 3024845"/>
                <a:gd name="connsiteY330" fmla="*/ 508355 h 1087484"/>
                <a:gd name="connsiteX331" fmla="*/ 2427977 w 3024845"/>
                <a:gd name="connsiteY331" fmla="*/ 508355 h 1087484"/>
                <a:gd name="connsiteX332" fmla="*/ 2427977 w 3024845"/>
                <a:gd name="connsiteY332" fmla="*/ 517003 h 1087484"/>
                <a:gd name="connsiteX333" fmla="*/ 2438110 w 3024845"/>
                <a:gd name="connsiteY333" fmla="*/ 517003 h 1087484"/>
                <a:gd name="connsiteX334" fmla="*/ 2438110 w 3024845"/>
                <a:gd name="connsiteY334" fmla="*/ 631577 h 1087484"/>
                <a:gd name="connsiteX335" fmla="*/ 2460404 w 3024845"/>
                <a:gd name="connsiteY335" fmla="*/ 631577 h 1087484"/>
                <a:gd name="connsiteX336" fmla="*/ 2460404 w 3024845"/>
                <a:gd name="connsiteY336" fmla="*/ 564562 h 1087484"/>
                <a:gd name="connsiteX337" fmla="*/ 2486751 w 3024845"/>
                <a:gd name="connsiteY337" fmla="*/ 564562 h 1087484"/>
                <a:gd name="connsiteX338" fmla="*/ 2490804 w 3024845"/>
                <a:gd name="connsiteY338" fmla="*/ 560238 h 1087484"/>
                <a:gd name="connsiteX339" fmla="*/ 2498911 w 3024845"/>
                <a:gd name="connsiteY339" fmla="*/ 560238 h 1087484"/>
                <a:gd name="connsiteX340" fmla="*/ 2502964 w 3024845"/>
                <a:gd name="connsiteY340" fmla="*/ 564562 h 1087484"/>
                <a:gd name="connsiteX341" fmla="*/ 2525258 w 3024845"/>
                <a:gd name="connsiteY341" fmla="*/ 564562 h 1087484"/>
                <a:gd name="connsiteX342" fmla="*/ 2525258 w 3024845"/>
                <a:gd name="connsiteY342" fmla="*/ 447826 h 1087484"/>
                <a:gd name="connsiteX343" fmla="*/ 2582005 w 3024845"/>
                <a:gd name="connsiteY343" fmla="*/ 437017 h 1087484"/>
                <a:gd name="connsiteX344" fmla="*/ 2582005 w 3024845"/>
                <a:gd name="connsiteY344" fmla="*/ 438098 h 1087484"/>
                <a:gd name="connsiteX345" fmla="*/ 2582005 w 3024845"/>
                <a:gd name="connsiteY345" fmla="*/ 445664 h 1087484"/>
                <a:gd name="connsiteX346" fmla="*/ 2608352 w 3024845"/>
                <a:gd name="connsiteY346" fmla="*/ 445664 h 1087484"/>
                <a:gd name="connsiteX347" fmla="*/ 2608352 w 3024845"/>
                <a:gd name="connsiteY347" fmla="*/ 700754 h 1087484"/>
                <a:gd name="connsiteX348" fmla="*/ 2630646 w 3024845"/>
                <a:gd name="connsiteY348" fmla="*/ 700754 h 1087484"/>
                <a:gd name="connsiteX349" fmla="*/ 2630646 w 3024845"/>
                <a:gd name="connsiteY349" fmla="*/ 696430 h 1087484"/>
                <a:gd name="connsiteX350" fmla="*/ 2642806 w 3024845"/>
                <a:gd name="connsiteY350" fmla="*/ 696430 h 1087484"/>
                <a:gd name="connsiteX351" fmla="*/ 2642806 w 3024845"/>
                <a:gd name="connsiteY351" fmla="*/ 700754 h 1087484"/>
                <a:gd name="connsiteX352" fmla="*/ 2667126 w 3024845"/>
                <a:gd name="connsiteY352" fmla="*/ 700754 h 1087484"/>
                <a:gd name="connsiteX353" fmla="*/ 2667126 w 3024845"/>
                <a:gd name="connsiteY353" fmla="*/ 687783 h 1087484"/>
                <a:gd name="connsiteX354" fmla="*/ 2695500 w 3024845"/>
                <a:gd name="connsiteY354" fmla="*/ 687783 h 1087484"/>
                <a:gd name="connsiteX355" fmla="*/ 2707660 w 3024845"/>
                <a:gd name="connsiteY355" fmla="*/ 683459 h 1087484"/>
                <a:gd name="connsiteX356" fmla="*/ 2727927 w 3024845"/>
                <a:gd name="connsiteY356" fmla="*/ 687783 h 1087484"/>
                <a:gd name="connsiteX357" fmla="*/ 2727927 w 3024845"/>
                <a:gd name="connsiteY357" fmla="*/ 670489 h 1087484"/>
                <a:gd name="connsiteX358" fmla="*/ 2736034 w 3024845"/>
                <a:gd name="connsiteY358" fmla="*/ 670489 h 1087484"/>
                <a:gd name="connsiteX359" fmla="*/ 2736034 w 3024845"/>
                <a:gd name="connsiteY359" fmla="*/ 657518 h 1087484"/>
                <a:gd name="connsiteX360" fmla="*/ 2792781 w 3024845"/>
                <a:gd name="connsiteY360" fmla="*/ 657518 h 1087484"/>
                <a:gd name="connsiteX361" fmla="*/ 2792781 w 3024845"/>
                <a:gd name="connsiteY361" fmla="*/ 627253 h 1087484"/>
                <a:gd name="connsiteX362" fmla="*/ 2811021 w 3024845"/>
                <a:gd name="connsiteY362" fmla="*/ 627253 h 1087484"/>
                <a:gd name="connsiteX363" fmla="*/ 2811021 w 3024845"/>
                <a:gd name="connsiteY363" fmla="*/ 620768 h 1087484"/>
                <a:gd name="connsiteX364" fmla="*/ 2823181 w 3024845"/>
                <a:gd name="connsiteY364" fmla="*/ 620768 h 1087484"/>
                <a:gd name="connsiteX365" fmla="*/ 2823181 w 3024845"/>
                <a:gd name="connsiteY365" fmla="*/ 627253 h 1087484"/>
                <a:gd name="connsiteX366" fmla="*/ 2839395 w 3024845"/>
                <a:gd name="connsiteY366" fmla="*/ 627253 h 1087484"/>
                <a:gd name="connsiteX367" fmla="*/ 2839395 w 3024845"/>
                <a:gd name="connsiteY367" fmla="*/ 676974 h 1087484"/>
                <a:gd name="connsiteX368" fmla="*/ 2871822 w 3024845"/>
                <a:gd name="connsiteY368" fmla="*/ 676974 h 1087484"/>
                <a:gd name="connsiteX369" fmla="*/ 2871822 w 3024845"/>
                <a:gd name="connsiteY369" fmla="*/ 651033 h 1087484"/>
                <a:gd name="connsiteX370" fmla="*/ 2910329 w 3024845"/>
                <a:gd name="connsiteY370" fmla="*/ 651033 h 1087484"/>
                <a:gd name="connsiteX371" fmla="*/ 2910329 w 3024845"/>
                <a:gd name="connsiteY371" fmla="*/ 620768 h 1087484"/>
                <a:gd name="connsiteX372" fmla="*/ 2958970 w 3024845"/>
                <a:gd name="connsiteY372" fmla="*/ 620768 h 1087484"/>
                <a:gd name="connsiteX373" fmla="*/ 2958970 w 3024845"/>
                <a:gd name="connsiteY373" fmla="*/ 731924 h 1087484"/>
                <a:gd name="connsiteX374" fmla="*/ 2958970 w 3024845"/>
                <a:gd name="connsiteY374" fmla="*/ 745703 h 1087484"/>
                <a:gd name="connsiteX375" fmla="*/ 3024845 w 3024845"/>
                <a:gd name="connsiteY375" fmla="*/ 745703 h 1087484"/>
                <a:gd name="connsiteX376" fmla="*/ 3024845 w 3024845"/>
                <a:gd name="connsiteY376" fmla="*/ 1087484 h 1087484"/>
                <a:gd name="connsiteX377" fmla="*/ 2054 w 3024845"/>
                <a:gd name="connsiteY377" fmla="*/ 1085151 h 1087484"/>
                <a:gd name="connsiteX378" fmla="*/ 0 w 3024845"/>
                <a:gd name="connsiteY378" fmla="*/ 651033 h 1087484"/>
                <a:gd name="connsiteX379" fmla="*/ 20267 w 3024845"/>
                <a:gd name="connsiteY379" fmla="*/ 651033 h 1087484"/>
                <a:gd name="connsiteX380" fmla="*/ 20774 w 3024845"/>
                <a:gd name="connsiteY380" fmla="*/ 649952 h 1087484"/>
                <a:gd name="connsiteX381" fmla="*/ 24320 w 3024845"/>
                <a:gd name="connsiteY381" fmla="*/ 642386 h 1087484"/>
                <a:gd name="connsiteX382" fmla="*/ 26094 w 3024845"/>
                <a:gd name="connsiteY382" fmla="*/ 642656 h 1087484"/>
                <a:gd name="connsiteX383" fmla="*/ 38507 w 3024845"/>
                <a:gd name="connsiteY383" fmla="*/ 644547 h 1087484"/>
                <a:gd name="connsiteX384" fmla="*/ 39014 w 3024845"/>
                <a:gd name="connsiteY384" fmla="*/ 645899 h 1087484"/>
                <a:gd name="connsiteX385" fmla="*/ 42560 w 3024845"/>
                <a:gd name="connsiteY385" fmla="*/ 655356 h 1087484"/>
                <a:gd name="connsiteX386" fmla="*/ 68907 w 3024845"/>
                <a:gd name="connsiteY386" fmla="*/ 657518 h 1087484"/>
                <a:gd name="connsiteX387" fmla="*/ 68907 w 3024845"/>
                <a:gd name="connsiteY387" fmla="*/ 534297 h 1087484"/>
                <a:gd name="connsiteX388" fmla="*/ 70934 w 3024845"/>
                <a:gd name="connsiteY388" fmla="*/ 534297 h 1087484"/>
                <a:gd name="connsiteX389" fmla="*/ 85121 w 3024845"/>
                <a:gd name="connsiteY389" fmla="*/ 534297 h 1087484"/>
                <a:gd name="connsiteX390" fmla="*/ 85121 w 3024845"/>
                <a:gd name="connsiteY390" fmla="*/ 398105 h 1087484"/>
                <a:gd name="connsiteX391" fmla="*/ 86894 w 3024845"/>
                <a:gd name="connsiteY391" fmla="*/ 398105 h 1087484"/>
                <a:gd name="connsiteX392" fmla="*/ 99308 w 3024845"/>
                <a:gd name="connsiteY392" fmla="*/ 398105 h 1087484"/>
                <a:gd name="connsiteX393" fmla="*/ 99308 w 3024845"/>
                <a:gd name="connsiteY393" fmla="*/ 283531 h 1087484"/>
                <a:gd name="connsiteX394" fmla="*/ 103361 w 3024845"/>
                <a:gd name="connsiteY394" fmla="*/ 255427 h 1087484"/>
                <a:gd name="connsiteX395" fmla="*/ 105388 w 3024845"/>
                <a:gd name="connsiteY395" fmla="*/ 255427 h 1087484"/>
                <a:gd name="connsiteX396" fmla="*/ 119575 w 3024845"/>
                <a:gd name="connsiteY396" fmla="*/ 255427 h 1087484"/>
                <a:gd name="connsiteX0" fmla="*/ 119575 w 3024845"/>
                <a:gd name="connsiteY0" fmla="*/ 200101 h 1032158"/>
                <a:gd name="connsiteX1" fmla="*/ 200642 w 3024845"/>
                <a:gd name="connsiteY1" fmla="*/ 197940 h 1032158"/>
                <a:gd name="connsiteX2" fmla="*/ 202669 w 3024845"/>
                <a:gd name="connsiteY2" fmla="*/ 197940 h 1032158"/>
                <a:gd name="connsiteX3" fmla="*/ 216856 w 3024845"/>
                <a:gd name="connsiteY3" fmla="*/ 197940 h 1032158"/>
                <a:gd name="connsiteX4" fmla="*/ 216856 w 3024845"/>
                <a:gd name="connsiteY4" fmla="*/ 221719 h 1032158"/>
                <a:gd name="connsiteX5" fmla="*/ 217363 w 3024845"/>
                <a:gd name="connsiteY5" fmla="*/ 222530 h 1032158"/>
                <a:gd name="connsiteX6" fmla="*/ 220909 w 3024845"/>
                <a:gd name="connsiteY6" fmla="*/ 228205 h 1032158"/>
                <a:gd name="connsiteX7" fmla="*/ 220909 w 3024845"/>
                <a:gd name="connsiteY7" fmla="*/ 342779 h 1032158"/>
                <a:gd name="connsiteX8" fmla="*/ 223189 w 3024845"/>
                <a:gd name="connsiteY8" fmla="*/ 342779 h 1032158"/>
                <a:gd name="connsiteX9" fmla="*/ 239150 w 3024845"/>
                <a:gd name="connsiteY9" fmla="*/ 342779 h 1032158"/>
                <a:gd name="connsiteX10" fmla="*/ 239150 w 3024845"/>
                <a:gd name="connsiteY10" fmla="*/ 483294 h 1032158"/>
                <a:gd name="connsiteX11" fmla="*/ 240670 w 3024845"/>
                <a:gd name="connsiteY11" fmla="*/ 483024 h 1032158"/>
                <a:gd name="connsiteX12" fmla="*/ 251310 w 3024845"/>
                <a:gd name="connsiteY12" fmla="*/ 481133 h 1032158"/>
                <a:gd name="connsiteX13" fmla="*/ 249283 w 3024845"/>
                <a:gd name="connsiteY13" fmla="*/ 569765 h 1032158"/>
                <a:gd name="connsiteX14" fmla="*/ 250803 w 3024845"/>
                <a:gd name="connsiteY14" fmla="*/ 570036 h 1032158"/>
                <a:gd name="connsiteX15" fmla="*/ 261443 w 3024845"/>
                <a:gd name="connsiteY15" fmla="*/ 571927 h 1032158"/>
                <a:gd name="connsiteX16" fmla="*/ 261696 w 3024845"/>
                <a:gd name="connsiteY16" fmla="*/ 572738 h 1032158"/>
                <a:gd name="connsiteX17" fmla="*/ 263470 w 3024845"/>
                <a:gd name="connsiteY17" fmla="*/ 578413 h 1032158"/>
                <a:gd name="connsiteX18" fmla="*/ 264230 w 3024845"/>
                <a:gd name="connsiteY18" fmla="*/ 575981 h 1032158"/>
                <a:gd name="connsiteX19" fmla="*/ 269550 w 3024845"/>
                <a:gd name="connsiteY19" fmla="*/ 558957 h 1032158"/>
                <a:gd name="connsiteX20" fmla="*/ 271323 w 3024845"/>
                <a:gd name="connsiteY20" fmla="*/ 558957 h 1032158"/>
                <a:gd name="connsiteX21" fmla="*/ 283737 w 3024845"/>
                <a:gd name="connsiteY21" fmla="*/ 558957 h 1032158"/>
                <a:gd name="connsiteX22" fmla="*/ 283737 w 3024845"/>
                <a:gd name="connsiteY22" fmla="*/ 591383 h 1032158"/>
                <a:gd name="connsiteX23" fmla="*/ 284750 w 3024845"/>
                <a:gd name="connsiteY23" fmla="*/ 591924 h 1032158"/>
                <a:gd name="connsiteX24" fmla="*/ 291844 w 3024845"/>
                <a:gd name="connsiteY24" fmla="*/ 595707 h 1032158"/>
                <a:gd name="connsiteX25" fmla="*/ 291844 w 3024845"/>
                <a:gd name="connsiteY25" fmla="*/ 597058 h 1032158"/>
                <a:gd name="connsiteX26" fmla="*/ 291844 w 3024845"/>
                <a:gd name="connsiteY26" fmla="*/ 606516 h 1032158"/>
                <a:gd name="connsiteX27" fmla="*/ 336431 w 3024845"/>
                <a:gd name="connsiteY27" fmla="*/ 606516 h 1032158"/>
                <a:gd name="connsiteX28" fmla="*/ 336431 w 3024845"/>
                <a:gd name="connsiteY28" fmla="*/ 607597 h 1032158"/>
                <a:gd name="connsiteX29" fmla="*/ 336431 w 3024845"/>
                <a:gd name="connsiteY29" fmla="*/ 615163 h 1032158"/>
                <a:gd name="connsiteX30" fmla="*/ 338457 w 3024845"/>
                <a:gd name="connsiteY30" fmla="*/ 615163 h 1032158"/>
                <a:gd name="connsiteX31" fmla="*/ 352644 w 3024845"/>
                <a:gd name="connsiteY31" fmla="*/ 615163 h 1032158"/>
                <a:gd name="connsiteX32" fmla="*/ 352644 w 3024845"/>
                <a:gd name="connsiteY32" fmla="*/ 584898 h 1032158"/>
                <a:gd name="connsiteX33" fmla="*/ 397231 w 3024845"/>
                <a:gd name="connsiteY33" fmla="*/ 584898 h 1032158"/>
                <a:gd name="connsiteX34" fmla="*/ 397231 w 3024845"/>
                <a:gd name="connsiteY34" fmla="*/ 583547 h 1032158"/>
                <a:gd name="connsiteX35" fmla="*/ 397231 w 3024845"/>
                <a:gd name="connsiteY35" fmla="*/ 574089 h 1032158"/>
                <a:gd name="connsiteX36" fmla="*/ 398245 w 3024845"/>
                <a:gd name="connsiteY36" fmla="*/ 574089 h 1032158"/>
                <a:gd name="connsiteX37" fmla="*/ 405338 w 3024845"/>
                <a:gd name="connsiteY37" fmla="*/ 574089 h 1032158"/>
                <a:gd name="connsiteX38" fmla="*/ 405338 w 3024845"/>
                <a:gd name="connsiteY38" fmla="*/ 572198 h 1032158"/>
                <a:gd name="connsiteX39" fmla="*/ 405338 w 3024845"/>
                <a:gd name="connsiteY39" fmla="*/ 558957 h 1032158"/>
                <a:gd name="connsiteX40" fmla="*/ 406098 w 3024845"/>
                <a:gd name="connsiteY40" fmla="*/ 558957 h 1032158"/>
                <a:gd name="connsiteX41" fmla="*/ 411418 w 3024845"/>
                <a:gd name="connsiteY41" fmla="*/ 558957 h 1032158"/>
                <a:gd name="connsiteX42" fmla="*/ 411418 w 3024845"/>
                <a:gd name="connsiteY42" fmla="*/ 557876 h 1032158"/>
                <a:gd name="connsiteX43" fmla="*/ 411418 w 3024845"/>
                <a:gd name="connsiteY43" fmla="*/ 550309 h 1032158"/>
                <a:gd name="connsiteX44" fmla="*/ 413445 w 3024845"/>
                <a:gd name="connsiteY44" fmla="*/ 550309 h 1032158"/>
                <a:gd name="connsiteX45" fmla="*/ 427632 w 3024845"/>
                <a:gd name="connsiteY45" fmla="*/ 550309 h 1032158"/>
                <a:gd name="connsiteX46" fmla="*/ 427632 w 3024845"/>
                <a:gd name="connsiteY46" fmla="*/ 551390 h 1032158"/>
                <a:gd name="connsiteX47" fmla="*/ 427632 w 3024845"/>
                <a:gd name="connsiteY47" fmla="*/ 558957 h 1032158"/>
                <a:gd name="connsiteX48" fmla="*/ 449925 w 3024845"/>
                <a:gd name="connsiteY48" fmla="*/ 558957 h 1032158"/>
                <a:gd name="connsiteX49" fmla="*/ 449925 w 3024845"/>
                <a:gd name="connsiteY49" fmla="*/ 557065 h 1032158"/>
                <a:gd name="connsiteX50" fmla="*/ 449925 w 3024845"/>
                <a:gd name="connsiteY50" fmla="*/ 543824 h 1032158"/>
                <a:gd name="connsiteX51" fmla="*/ 451699 w 3024845"/>
                <a:gd name="connsiteY51" fmla="*/ 543824 h 1032158"/>
                <a:gd name="connsiteX52" fmla="*/ 464112 w 3024845"/>
                <a:gd name="connsiteY52" fmla="*/ 543824 h 1032158"/>
                <a:gd name="connsiteX53" fmla="*/ 464112 w 3024845"/>
                <a:gd name="connsiteY53" fmla="*/ 567604 h 1032158"/>
                <a:gd name="connsiteX54" fmla="*/ 465126 w 3024845"/>
                <a:gd name="connsiteY54" fmla="*/ 567604 h 1032158"/>
                <a:gd name="connsiteX55" fmla="*/ 472219 w 3024845"/>
                <a:gd name="connsiteY55" fmla="*/ 567604 h 1032158"/>
                <a:gd name="connsiteX56" fmla="*/ 472219 w 3024845"/>
                <a:gd name="connsiteY56" fmla="*/ 566523 h 1032158"/>
                <a:gd name="connsiteX57" fmla="*/ 472219 w 3024845"/>
                <a:gd name="connsiteY57" fmla="*/ 558957 h 1032158"/>
                <a:gd name="connsiteX58" fmla="*/ 473992 w 3024845"/>
                <a:gd name="connsiteY58" fmla="*/ 558957 h 1032158"/>
                <a:gd name="connsiteX59" fmla="*/ 486406 w 3024845"/>
                <a:gd name="connsiteY59" fmla="*/ 558957 h 1032158"/>
                <a:gd name="connsiteX60" fmla="*/ 486406 w 3024845"/>
                <a:gd name="connsiteY60" fmla="*/ 584898 h 1032158"/>
                <a:gd name="connsiteX61" fmla="*/ 488433 w 3024845"/>
                <a:gd name="connsiteY61" fmla="*/ 584898 h 1032158"/>
                <a:gd name="connsiteX62" fmla="*/ 502619 w 3024845"/>
                <a:gd name="connsiteY62" fmla="*/ 584898 h 1032158"/>
                <a:gd name="connsiteX63" fmla="*/ 502619 w 3024845"/>
                <a:gd name="connsiteY63" fmla="*/ 586519 h 1032158"/>
                <a:gd name="connsiteX64" fmla="*/ 502619 w 3024845"/>
                <a:gd name="connsiteY64" fmla="*/ 597869 h 1032158"/>
                <a:gd name="connsiteX65" fmla="*/ 503379 w 3024845"/>
                <a:gd name="connsiteY65" fmla="*/ 597869 h 1032158"/>
                <a:gd name="connsiteX66" fmla="*/ 508700 w 3024845"/>
                <a:gd name="connsiteY66" fmla="*/ 597869 h 1032158"/>
                <a:gd name="connsiteX67" fmla="*/ 508700 w 3024845"/>
                <a:gd name="connsiteY67" fmla="*/ 597058 h 1032158"/>
                <a:gd name="connsiteX68" fmla="*/ 508700 w 3024845"/>
                <a:gd name="connsiteY68" fmla="*/ 591383 h 1032158"/>
                <a:gd name="connsiteX69" fmla="*/ 539100 w 3024845"/>
                <a:gd name="connsiteY69" fmla="*/ 591383 h 1032158"/>
                <a:gd name="connsiteX70" fmla="*/ 539100 w 3024845"/>
                <a:gd name="connsiteY70" fmla="*/ 615163 h 1032158"/>
                <a:gd name="connsiteX71" fmla="*/ 540113 w 3024845"/>
                <a:gd name="connsiteY71" fmla="*/ 615163 h 1032158"/>
                <a:gd name="connsiteX72" fmla="*/ 547207 w 3024845"/>
                <a:gd name="connsiteY72" fmla="*/ 615163 h 1032158"/>
                <a:gd name="connsiteX73" fmla="*/ 547207 w 3024845"/>
                <a:gd name="connsiteY73" fmla="*/ 616244 h 1032158"/>
                <a:gd name="connsiteX74" fmla="*/ 547207 w 3024845"/>
                <a:gd name="connsiteY74" fmla="*/ 623810 h 1032158"/>
                <a:gd name="connsiteX75" fmla="*/ 547967 w 3024845"/>
                <a:gd name="connsiteY75" fmla="*/ 623810 h 1032158"/>
                <a:gd name="connsiteX76" fmla="*/ 553287 w 3024845"/>
                <a:gd name="connsiteY76" fmla="*/ 623810 h 1032158"/>
                <a:gd name="connsiteX77" fmla="*/ 553287 w 3024845"/>
                <a:gd name="connsiteY77" fmla="*/ 621648 h 1032158"/>
                <a:gd name="connsiteX78" fmla="*/ 553287 w 3024845"/>
                <a:gd name="connsiteY78" fmla="*/ 606516 h 1032158"/>
                <a:gd name="connsiteX79" fmla="*/ 554300 w 3024845"/>
                <a:gd name="connsiteY79" fmla="*/ 606516 h 1032158"/>
                <a:gd name="connsiteX80" fmla="*/ 561394 w 3024845"/>
                <a:gd name="connsiteY80" fmla="*/ 606516 h 1032158"/>
                <a:gd name="connsiteX81" fmla="*/ 561394 w 3024845"/>
                <a:gd name="connsiteY81" fmla="*/ 607597 h 1032158"/>
                <a:gd name="connsiteX82" fmla="*/ 561394 w 3024845"/>
                <a:gd name="connsiteY82" fmla="*/ 615163 h 1032158"/>
                <a:gd name="connsiteX83" fmla="*/ 566714 w 3024845"/>
                <a:gd name="connsiteY83" fmla="*/ 613170 h 1032158"/>
                <a:gd name="connsiteX84" fmla="*/ 567474 w 3024845"/>
                <a:gd name="connsiteY84" fmla="*/ 612190 h 1032158"/>
                <a:gd name="connsiteX85" fmla="*/ 567474 w 3024845"/>
                <a:gd name="connsiteY85" fmla="*/ 606516 h 1032158"/>
                <a:gd name="connsiteX86" fmla="*/ 605981 w 3024845"/>
                <a:gd name="connsiteY86" fmla="*/ 606516 h 1032158"/>
                <a:gd name="connsiteX87" fmla="*/ 605981 w 3024845"/>
                <a:gd name="connsiteY87" fmla="*/ 630295 h 1032158"/>
                <a:gd name="connsiteX88" fmla="*/ 608007 w 3024845"/>
                <a:gd name="connsiteY88" fmla="*/ 630295 h 1032158"/>
                <a:gd name="connsiteX89" fmla="*/ 622194 w 3024845"/>
                <a:gd name="connsiteY89" fmla="*/ 630295 h 1032158"/>
                <a:gd name="connsiteX90" fmla="*/ 622194 w 3024845"/>
                <a:gd name="connsiteY90" fmla="*/ 631376 h 1032158"/>
                <a:gd name="connsiteX91" fmla="*/ 622194 w 3024845"/>
                <a:gd name="connsiteY91" fmla="*/ 638942 h 1032158"/>
                <a:gd name="connsiteX92" fmla="*/ 623968 w 3024845"/>
                <a:gd name="connsiteY92" fmla="*/ 638942 h 1032158"/>
                <a:gd name="connsiteX93" fmla="*/ 636381 w 3024845"/>
                <a:gd name="connsiteY93" fmla="*/ 638942 h 1032158"/>
                <a:gd name="connsiteX94" fmla="*/ 636381 w 3024845"/>
                <a:gd name="connsiteY94" fmla="*/ 615163 h 1032158"/>
                <a:gd name="connsiteX95" fmla="*/ 637394 w 3024845"/>
                <a:gd name="connsiteY95" fmla="*/ 615163 h 1032158"/>
                <a:gd name="connsiteX96" fmla="*/ 644488 w 3024845"/>
                <a:gd name="connsiteY96" fmla="*/ 615163 h 1032158"/>
                <a:gd name="connsiteX97" fmla="*/ 644488 w 3024845"/>
                <a:gd name="connsiteY97" fmla="*/ 582736 h 1032158"/>
                <a:gd name="connsiteX98" fmla="*/ 645501 w 3024845"/>
                <a:gd name="connsiteY98" fmla="*/ 582736 h 1032158"/>
                <a:gd name="connsiteX99" fmla="*/ 652595 w 3024845"/>
                <a:gd name="connsiteY99" fmla="*/ 582736 h 1032158"/>
                <a:gd name="connsiteX100" fmla="*/ 652595 w 3024845"/>
                <a:gd name="connsiteY100" fmla="*/ 580845 h 1032158"/>
                <a:gd name="connsiteX101" fmla="*/ 652595 w 3024845"/>
                <a:gd name="connsiteY101" fmla="*/ 567604 h 1032158"/>
                <a:gd name="connsiteX102" fmla="*/ 651328 w 3024845"/>
                <a:gd name="connsiteY102" fmla="*/ 565982 h 1032158"/>
                <a:gd name="connsiteX103" fmla="*/ 656648 w 3024845"/>
                <a:gd name="connsiteY103" fmla="*/ 554633 h 1032158"/>
                <a:gd name="connsiteX104" fmla="*/ 664755 w 3024845"/>
                <a:gd name="connsiteY104" fmla="*/ 582736 h 1032158"/>
                <a:gd name="connsiteX105" fmla="*/ 665515 w 3024845"/>
                <a:gd name="connsiteY105" fmla="*/ 582736 h 1032158"/>
                <a:gd name="connsiteX106" fmla="*/ 670835 w 3024845"/>
                <a:gd name="connsiteY106" fmla="*/ 582736 h 1032158"/>
                <a:gd name="connsiteX107" fmla="*/ 670835 w 3024845"/>
                <a:gd name="connsiteY107" fmla="*/ 476809 h 1032158"/>
                <a:gd name="connsiteX108" fmla="*/ 672355 w 3024845"/>
                <a:gd name="connsiteY108" fmla="*/ 476809 h 1032158"/>
                <a:gd name="connsiteX109" fmla="*/ 682995 w 3024845"/>
                <a:gd name="connsiteY109" fmla="*/ 476809 h 1032158"/>
                <a:gd name="connsiteX110" fmla="*/ 682995 w 3024845"/>
                <a:gd name="connsiteY110" fmla="*/ 429250 h 1032158"/>
                <a:gd name="connsiteX111" fmla="*/ 709342 w 3024845"/>
                <a:gd name="connsiteY111" fmla="*/ 429250 h 1032158"/>
                <a:gd name="connsiteX112" fmla="*/ 709342 w 3024845"/>
                <a:gd name="connsiteY112" fmla="*/ 407632 h 1032158"/>
                <a:gd name="connsiteX113" fmla="*/ 743796 w 3024845"/>
                <a:gd name="connsiteY113" fmla="*/ 407632 h 1032158"/>
                <a:gd name="connsiteX114" fmla="*/ 743796 w 3024845"/>
                <a:gd name="connsiteY114" fmla="*/ 410064 h 1032158"/>
                <a:gd name="connsiteX115" fmla="*/ 743796 w 3024845"/>
                <a:gd name="connsiteY115" fmla="*/ 427088 h 1032158"/>
                <a:gd name="connsiteX116" fmla="*/ 746076 w 3024845"/>
                <a:gd name="connsiteY116" fmla="*/ 427088 h 1032158"/>
                <a:gd name="connsiteX117" fmla="*/ 762036 w 3024845"/>
                <a:gd name="connsiteY117" fmla="*/ 427088 h 1032158"/>
                <a:gd name="connsiteX118" fmla="*/ 762036 w 3024845"/>
                <a:gd name="connsiteY118" fmla="*/ 474647 h 1032158"/>
                <a:gd name="connsiteX119" fmla="*/ 763049 w 3024845"/>
                <a:gd name="connsiteY119" fmla="*/ 474647 h 1032158"/>
                <a:gd name="connsiteX120" fmla="*/ 770143 w 3024845"/>
                <a:gd name="connsiteY120" fmla="*/ 474647 h 1032158"/>
                <a:gd name="connsiteX121" fmla="*/ 784330 w 3024845"/>
                <a:gd name="connsiteY121" fmla="*/ 478971 h 1032158"/>
                <a:gd name="connsiteX122" fmla="*/ 784330 w 3024845"/>
                <a:gd name="connsiteY122" fmla="*/ 517883 h 1032158"/>
                <a:gd name="connsiteX123" fmla="*/ 785343 w 3024845"/>
                <a:gd name="connsiteY123" fmla="*/ 517883 h 1032158"/>
                <a:gd name="connsiteX124" fmla="*/ 792436 w 3024845"/>
                <a:gd name="connsiteY124" fmla="*/ 517883 h 1032158"/>
                <a:gd name="connsiteX125" fmla="*/ 792436 w 3024845"/>
                <a:gd name="connsiteY125" fmla="*/ 519504 h 1032158"/>
                <a:gd name="connsiteX126" fmla="*/ 792436 w 3024845"/>
                <a:gd name="connsiteY126" fmla="*/ 530853 h 1032158"/>
                <a:gd name="connsiteX127" fmla="*/ 794463 w 3024845"/>
                <a:gd name="connsiteY127" fmla="*/ 530853 h 1032158"/>
                <a:gd name="connsiteX128" fmla="*/ 808650 w 3024845"/>
                <a:gd name="connsiteY128" fmla="*/ 530853 h 1032158"/>
                <a:gd name="connsiteX129" fmla="*/ 814730 w 3024845"/>
                <a:gd name="connsiteY129" fmla="*/ 537339 h 1032158"/>
                <a:gd name="connsiteX130" fmla="*/ 814730 w 3024845"/>
                <a:gd name="connsiteY130" fmla="*/ 558957 h 1032158"/>
                <a:gd name="connsiteX131" fmla="*/ 817010 w 3024845"/>
                <a:gd name="connsiteY131" fmla="*/ 558957 h 1032158"/>
                <a:gd name="connsiteX132" fmla="*/ 832970 w 3024845"/>
                <a:gd name="connsiteY132" fmla="*/ 558957 h 1032158"/>
                <a:gd name="connsiteX133" fmla="*/ 832970 w 3024845"/>
                <a:gd name="connsiteY133" fmla="*/ 560037 h 1032158"/>
                <a:gd name="connsiteX134" fmla="*/ 832970 w 3024845"/>
                <a:gd name="connsiteY134" fmla="*/ 567604 h 1032158"/>
                <a:gd name="connsiteX135" fmla="*/ 834237 w 3024845"/>
                <a:gd name="connsiteY135" fmla="*/ 567604 h 1032158"/>
                <a:gd name="connsiteX136" fmla="*/ 843104 w 3024845"/>
                <a:gd name="connsiteY136" fmla="*/ 567604 h 1032158"/>
                <a:gd name="connsiteX137" fmla="*/ 843104 w 3024845"/>
                <a:gd name="connsiteY137" fmla="*/ 569765 h 1032158"/>
                <a:gd name="connsiteX138" fmla="*/ 843104 w 3024845"/>
                <a:gd name="connsiteY138" fmla="*/ 584898 h 1032158"/>
                <a:gd name="connsiteX139" fmla="*/ 847157 w 3024845"/>
                <a:gd name="connsiteY139" fmla="*/ 583006 h 1032158"/>
                <a:gd name="connsiteX140" fmla="*/ 847157 w 3024845"/>
                <a:gd name="connsiteY140" fmla="*/ 569765 h 1032158"/>
                <a:gd name="connsiteX141" fmla="*/ 848170 w 3024845"/>
                <a:gd name="connsiteY141" fmla="*/ 569765 h 1032158"/>
                <a:gd name="connsiteX142" fmla="*/ 855264 w 3024845"/>
                <a:gd name="connsiteY142" fmla="*/ 569765 h 1032158"/>
                <a:gd name="connsiteX143" fmla="*/ 855264 w 3024845"/>
                <a:gd name="connsiteY143" fmla="*/ 571387 h 1032158"/>
                <a:gd name="connsiteX144" fmla="*/ 855264 w 3024845"/>
                <a:gd name="connsiteY144" fmla="*/ 582736 h 1032158"/>
                <a:gd name="connsiteX145" fmla="*/ 856024 w 3024845"/>
                <a:gd name="connsiteY145" fmla="*/ 582736 h 1032158"/>
                <a:gd name="connsiteX146" fmla="*/ 861344 w 3024845"/>
                <a:gd name="connsiteY146" fmla="*/ 582736 h 1032158"/>
                <a:gd name="connsiteX147" fmla="*/ 909984 w 3024845"/>
                <a:gd name="connsiteY147" fmla="*/ 578413 h 1032158"/>
                <a:gd name="connsiteX148" fmla="*/ 909984 w 3024845"/>
                <a:gd name="connsiteY148" fmla="*/ 579764 h 1032158"/>
                <a:gd name="connsiteX149" fmla="*/ 909984 w 3024845"/>
                <a:gd name="connsiteY149" fmla="*/ 589221 h 1032158"/>
                <a:gd name="connsiteX150" fmla="*/ 910744 w 3024845"/>
                <a:gd name="connsiteY150" fmla="*/ 589221 h 1032158"/>
                <a:gd name="connsiteX151" fmla="*/ 916065 w 3024845"/>
                <a:gd name="connsiteY151" fmla="*/ 589221 h 1032158"/>
                <a:gd name="connsiteX152" fmla="*/ 916065 w 3024845"/>
                <a:gd name="connsiteY152" fmla="*/ 591383 h 1032158"/>
                <a:gd name="connsiteX153" fmla="*/ 916065 w 3024845"/>
                <a:gd name="connsiteY153" fmla="*/ 606516 h 1032158"/>
                <a:gd name="connsiteX154" fmla="*/ 918091 w 3024845"/>
                <a:gd name="connsiteY154" fmla="*/ 605165 h 1032158"/>
                <a:gd name="connsiteX155" fmla="*/ 932278 w 3024845"/>
                <a:gd name="connsiteY155" fmla="*/ 595707 h 1032158"/>
                <a:gd name="connsiteX156" fmla="*/ 938358 w 3024845"/>
                <a:gd name="connsiteY156" fmla="*/ 554633 h 1032158"/>
                <a:gd name="connsiteX157" fmla="*/ 939118 w 3024845"/>
                <a:gd name="connsiteY157" fmla="*/ 554363 h 1032158"/>
                <a:gd name="connsiteX158" fmla="*/ 944438 w 3024845"/>
                <a:gd name="connsiteY158" fmla="*/ 552471 h 1032158"/>
                <a:gd name="connsiteX159" fmla="*/ 946465 w 3024845"/>
                <a:gd name="connsiteY159" fmla="*/ 483294 h 1032158"/>
                <a:gd name="connsiteX160" fmla="*/ 948492 w 3024845"/>
                <a:gd name="connsiteY160" fmla="*/ 552471 h 1032158"/>
                <a:gd name="connsiteX161" fmla="*/ 949252 w 3024845"/>
                <a:gd name="connsiteY161" fmla="*/ 552741 h 1032158"/>
                <a:gd name="connsiteX162" fmla="*/ 954572 w 3024845"/>
                <a:gd name="connsiteY162" fmla="*/ 554633 h 1032158"/>
                <a:gd name="connsiteX163" fmla="*/ 954572 w 3024845"/>
                <a:gd name="connsiteY163" fmla="*/ 468162 h 1032158"/>
                <a:gd name="connsiteX164" fmla="*/ 958625 w 3024845"/>
                <a:gd name="connsiteY164" fmla="*/ 435735 h 1032158"/>
                <a:gd name="connsiteX165" fmla="*/ 997132 w 3024845"/>
                <a:gd name="connsiteY165" fmla="*/ 435735 h 1032158"/>
                <a:gd name="connsiteX166" fmla="*/ 997132 w 3024845"/>
                <a:gd name="connsiteY166" fmla="*/ 468162 h 1032158"/>
                <a:gd name="connsiteX167" fmla="*/ 997892 w 3024845"/>
                <a:gd name="connsiteY167" fmla="*/ 468162 h 1032158"/>
                <a:gd name="connsiteX168" fmla="*/ 1003212 w 3024845"/>
                <a:gd name="connsiteY168" fmla="*/ 468162 h 1032158"/>
                <a:gd name="connsiteX169" fmla="*/ 1003212 w 3024845"/>
                <a:gd name="connsiteY169" fmla="*/ 386014 h 1032158"/>
                <a:gd name="connsiteX170" fmla="*/ 1004986 w 3024845"/>
                <a:gd name="connsiteY170" fmla="*/ 386014 h 1032158"/>
                <a:gd name="connsiteX171" fmla="*/ 1017399 w 3024845"/>
                <a:gd name="connsiteY171" fmla="*/ 386014 h 1032158"/>
                <a:gd name="connsiteX172" fmla="*/ 1017399 w 3024845"/>
                <a:gd name="connsiteY172" fmla="*/ 384123 h 1032158"/>
                <a:gd name="connsiteX173" fmla="*/ 1017399 w 3024845"/>
                <a:gd name="connsiteY173" fmla="*/ 370882 h 1032158"/>
                <a:gd name="connsiteX174" fmla="*/ 1039693 w 3024845"/>
                <a:gd name="connsiteY174" fmla="*/ 370882 h 1032158"/>
                <a:gd name="connsiteX175" fmla="*/ 1039693 w 3024845"/>
                <a:gd name="connsiteY175" fmla="*/ 369801 h 1032158"/>
                <a:gd name="connsiteX176" fmla="*/ 1039693 w 3024845"/>
                <a:gd name="connsiteY176" fmla="*/ 362235 h 1032158"/>
                <a:gd name="connsiteX177" fmla="*/ 1041466 w 3024845"/>
                <a:gd name="connsiteY177" fmla="*/ 362235 h 1032158"/>
                <a:gd name="connsiteX178" fmla="*/ 1053880 w 3024845"/>
                <a:gd name="connsiteY178" fmla="*/ 362235 h 1032158"/>
                <a:gd name="connsiteX179" fmla="*/ 1053880 w 3024845"/>
                <a:gd name="connsiteY179" fmla="*/ 363316 h 1032158"/>
                <a:gd name="connsiteX180" fmla="*/ 1053880 w 3024845"/>
                <a:gd name="connsiteY180" fmla="*/ 370882 h 1032158"/>
                <a:gd name="connsiteX181" fmla="*/ 1054640 w 3024845"/>
                <a:gd name="connsiteY181" fmla="*/ 370882 h 1032158"/>
                <a:gd name="connsiteX182" fmla="*/ 1059960 w 3024845"/>
                <a:gd name="connsiteY182" fmla="*/ 370882 h 1032158"/>
                <a:gd name="connsiteX183" fmla="*/ 1070093 w 3024845"/>
                <a:gd name="connsiteY183" fmla="*/ 366558 h 1032158"/>
                <a:gd name="connsiteX184" fmla="*/ 1074146 w 3024845"/>
                <a:gd name="connsiteY184" fmla="*/ 369801 h 1032158"/>
                <a:gd name="connsiteX185" fmla="*/ 1074146 w 3024845"/>
                <a:gd name="connsiteY185" fmla="*/ 362235 h 1032158"/>
                <a:gd name="connsiteX186" fmla="*/ 1076426 w 3024845"/>
                <a:gd name="connsiteY186" fmla="*/ 362235 h 1032158"/>
                <a:gd name="connsiteX187" fmla="*/ 1092387 w 3024845"/>
                <a:gd name="connsiteY187" fmla="*/ 362235 h 1032158"/>
                <a:gd name="connsiteX188" fmla="*/ 1092387 w 3024845"/>
                <a:gd name="connsiteY188" fmla="*/ 363316 h 1032158"/>
                <a:gd name="connsiteX189" fmla="*/ 1092387 w 3024845"/>
                <a:gd name="connsiteY189" fmla="*/ 370882 h 1032158"/>
                <a:gd name="connsiteX190" fmla="*/ 1122787 w 3024845"/>
                <a:gd name="connsiteY190" fmla="*/ 370882 h 1032158"/>
                <a:gd name="connsiteX191" fmla="*/ 1122787 w 3024845"/>
                <a:gd name="connsiteY191" fmla="*/ 372503 h 1032158"/>
                <a:gd name="connsiteX192" fmla="*/ 1122787 w 3024845"/>
                <a:gd name="connsiteY192" fmla="*/ 383853 h 1032158"/>
                <a:gd name="connsiteX193" fmla="*/ 1149134 w 3024845"/>
                <a:gd name="connsiteY193" fmla="*/ 383853 h 1032158"/>
                <a:gd name="connsiteX194" fmla="*/ 1149134 w 3024845"/>
                <a:gd name="connsiteY194" fmla="*/ 414117 h 1032158"/>
                <a:gd name="connsiteX195" fmla="*/ 1149894 w 3024845"/>
                <a:gd name="connsiteY195" fmla="*/ 414117 h 1032158"/>
                <a:gd name="connsiteX196" fmla="*/ 1155214 w 3024845"/>
                <a:gd name="connsiteY196" fmla="*/ 414117 h 1032158"/>
                <a:gd name="connsiteX197" fmla="*/ 1155214 w 3024845"/>
                <a:gd name="connsiteY197" fmla="*/ 415198 h 1032158"/>
                <a:gd name="connsiteX198" fmla="*/ 1155214 w 3024845"/>
                <a:gd name="connsiteY198" fmla="*/ 422765 h 1032158"/>
                <a:gd name="connsiteX199" fmla="*/ 1159268 w 3024845"/>
                <a:gd name="connsiteY199" fmla="*/ 453029 h 1032158"/>
                <a:gd name="connsiteX200" fmla="*/ 1160028 w 3024845"/>
                <a:gd name="connsiteY200" fmla="*/ 453029 h 1032158"/>
                <a:gd name="connsiteX201" fmla="*/ 1165348 w 3024845"/>
                <a:gd name="connsiteY201" fmla="*/ 453029 h 1032158"/>
                <a:gd name="connsiteX202" fmla="*/ 1165348 w 3024845"/>
                <a:gd name="connsiteY202" fmla="*/ 453840 h 1032158"/>
                <a:gd name="connsiteX203" fmla="*/ 1165348 w 3024845"/>
                <a:gd name="connsiteY203" fmla="*/ 459515 h 1032158"/>
                <a:gd name="connsiteX204" fmla="*/ 1166361 w 3024845"/>
                <a:gd name="connsiteY204" fmla="*/ 459515 h 1032158"/>
                <a:gd name="connsiteX205" fmla="*/ 1173454 w 3024845"/>
                <a:gd name="connsiteY205" fmla="*/ 459515 h 1032158"/>
                <a:gd name="connsiteX206" fmla="*/ 1173454 w 3024845"/>
                <a:gd name="connsiteY206" fmla="*/ 489780 h 1032158"/>
                <a:gd name="connsiteX207" fmla="*/ 1175481 w 3024845"/>
                <a:gd name="connsiteY207" fmla="*/ 489780 h 1032158"/>
                <a:gd name="connsiteX208" fmla="*/ 1189668 w 3024845"/>
                <a:gd name="connsiteY208" fmla="*/ 489780 h 1032158"/>
                <a:gd name="connsiteX209" fmla="*/ 1189668 w 3024845"/>
                <a:gd name="connsiteY209" fmla="*/ 513559 h 1032158"/>
                <a:gd name="connsiteX210" fmla="*/ 1191695 w 3024845"/>
                <a:gd name="connsiteY210" fmla="*/ 515180 h 1032158"/>
                <a:gd name="connsiteX211" fmla="*/ 1191695 w 3024845"/>
                <a:gd name="connsiteY211" fmla="*/ 526530 h 1032158"/>
                <a:gd name="connsiteX212" fmla="*/ 1192455 w 3024845"/>
                <a:gd name="connsiteY212" fmla="*/ 526530 h 1032158"/>
                <a:gd name="connsiteX213" fmla="*/ 1197775 w 3024845"/>
                <a:gd name="connsiteY213" fmla="*/ 526530 h 1032158"/>
                <a:gd name="connsiteX214" fmla="*/ 1197775 w 3024845"/>
                <a:gd name="connsiteY214" fmla="*/ 550309 h 1032158"/>
                <a:gd name="connsiteX215" fmla="*/ 1199041 w 3024845"/>
                <a:gd name="connsiteY215" fmla="*/ 550309 h 1032158"/>
                <a:gd name="connsiteX216" fmla="*/ 1207908 w 3024845"/>
                <a:gd name="connsiteY216" fmla="*/ 550309 h 1032158"/>
                <a:gd name="connsiteX217" fmla="*/ 1209935 w 3024845"/>
                <a:gd name="connsiteY217" fmla="*/ 554363 h 1032158"/>
                <a:gd name="connsiteX218" fmla="*/ 1209935 w 3024845"/>
                <a:gd name="connsiteY218" fmla="*/ 567604 h 1032158"/>
                <a:gd name="connsiteX219" fmla="*/ 1211455 w 3024845"/>
                <a:gd name="connsiteY219" fmla="*/ 565712 h 1032158"/>
                <a:gd name="connsiteX220" fmla="*/ 1222095 w 3024845"/>
                <a:gd name="connsiteY220" fmla="*/ 552471 h 1032158"/>
                <a:gd name="connsiteX221" fmla="*/ 1250469 w 3024845"/>
                <a:gd name="connsiteY221" fmla="*/ 552471 h 1032158"/>
                <a:gd name="connsiteX222" fmla="*/ 1250469 w 3024845"/>
                <a:gd name="connsiteY222" fmla="*/ 638942 h 1032158"/>
                <a:gd name="connsiteX223" fmla="*/ 1251229 w 3024845"/>
                <a:gd name="connsiteY223" fmla="*/ 638942 h 1032158"/>
                <a:gd name="connsiteX224" fmla="*/ 1256549 w 3024845"/>
                <a:gd name="connsiteY224" fmla="*/ 638942 h 1032158"/>
                <a:gd name="connsiteX225" fmla="*/ 1257309 w 3024845"/>
                <a:gd name="connsiteY225" fmla="*/ 637591 h 1032158"/>
                <a:gd name="connsiteX226" fmla="*/ 1262629 w 3024845"/>
                <a:gd name="connsiteY226" fmla="*/ 628133 h 1032158"/>
                <a:gd name="connsiteX227" fmla="*/ 1262629 w 3024845"/>
                <a:gd name="connsiteY227" fmla="*/ 630025 h 1032158"/>
                <a:gd name="connsiteX228" fmla="*/ 1262629 w 3024845"/>
                <a:gd name="connsiteY228" fmla="*/ 643266 h 1032158"/>
                <a:gd name="connsiteX229" fmla="*/ 1266682 w 3024845"/>
                <a:gd name="connsiteY229" fmla="*/ 597869 h 1032158"/>
                <a:gd name="connsiteX230" fmla="*/ 1267442 w 3024845"/>
                <a:gd name="connsiteY230" fmla="*/ 597869 h 1032158"/>
                <a:gd name="connsiteX231" fmla="*/ 1272762 w 3024845"/>
                <a:gd name="connsiteY231" fmla="*/ 597869 h 1032158"/>
                <a:gd name="connsiteX232" fmla="*/ 1272762 w 3024845"/>
                <a:gd name="connsiteY232" fmla="*/ 533015 h 1032158"/>
                <a:gd name="connsiteX233" fmla="*/ 1273776 w 3024845"/>
                <a:gd name="connsiteY233" fmla="*/ 533015 h 1032158"/>
                <a:gd name="connsiteX234" fmla="*/ 1280869 w 3024845"/>
                <a:gd name="connsiteY234" fmla="*/ 533015 h 1032158"/>
                <a:gd name="connsiteX235" fmla="*/ 1293029 w 3024845"/>
                <a:gd name="connsiteY235" fmla="*/ 489780 h 1032158"/>
                <a:gd name="connsiteX236" fmla="*/ 1294296 w 3024845"/>
                <a:gd name="connsiteY236" fmla="*/ 489780 h 1032158"/>
                <a:gd name="connsiteX237" fmla="*/ 1303163 w 3024845"/>
                <a:gd name="connsiteY237" fmla="*/ 489780 h 1032158"/>
                <a:gd name="connsiteX238" fmla="*/ 1313296 w 3024845"/>
                <a:gd name="connsiteY238" fmla="*/ 533015 h 1032158"/>
                <a:gd name="connsiteX239" fmla="*/ 1314309 w 3024845"/>
                <a:gd name="connsiteY239" fmla="*/ 533015 h 1032158"/>
                <a:gd name="connsiteX240" fmla="*/ 1321403 w 3024845"/>
                <a:gd name="connsiteY240" fmla="*/ 533015 h 1032158"/>
                <a:gd name="connsiteX241" fmla="*/ 1321403 w 3024845"/>
                <a:gd name="connsiteY241" fmla="*/ 571927 h 1032158"/>
                <a:gd name="connsiteX242" fmla="*/ 1323176 w 3024845"/>
                <a:gd name="connsiteY242" fmla="*/ 571927 h 1032158"/>
                <a:gd name="connsiteX243" fmla="*/ 1335590 w 3024845"/>
                <a:gd name="connsiteY243" fmla="*/ 571927 h 1032158"/>
                <a:gd name="connsiteX244" fmla="*/ 1335590 w 3024845"/>
                <a:gd name="connsiteY244" fmla="*/ 574089 h 1032158"/>
                <a:gd name="connsiteX245" fmla="*/ 1335590 w 3024845"/>
                <a:gd name="connsiteY245" fmla="*/ 589221 h 1032158"/>
                <a:gd name="connsiteX246" fmla="*/ 1339643 w 3024845"/>
                <a:gd name="connsiteY246" fmla="*/ 587060 h 1032158"/>
                <a:gd name="connsiteX247" fmla="*/ 1339643 w 3024845"/>
                <a:gd name="connsiteY247" fmla="*/ 571927 h 1032158"/>
                <a:gd name="connsiteX248" fmla="*/ 1341163 w 3024845"/>
                <a:gd name="connsiteY248" fmla="*/ 571927 h 1032158"/>
                <a:gd name="connsiteX249" fmla="*/ 1351803 w 3024845"/>
                <a:gd name="connsiteY249" fmla="*/ 571927 h 1032158"/>
                <a:gd name="connsiteX250" fmla="*/ 1351803 w 3024845"/>
                <a:gd name="connsiteY250" fmla="*/ 573548 h 1032158"/>
                <a:gd name="connsiteX251" fmla="*/ 1351803 w 3024845"/>
                <a:gd name="connsiteY251" fmla="*/ 584898 h 1032158"/>
                <a:gd name="connsiteX252" fmla="*/ 1382204 w 3024845"/>
                <a:gd name="connsiteY252" fmla="*/ 584898 h 1032158"/>
                <a:gd name="connsiteX253" fmla="*/ 1382204 w 3024845"/>
                <a:gd name="connsiteY253" fmla="*/ 548148 h 1032158"/>
                <a:gd name="connsiteX254" fmla="*/ 1383470 w 3024845"/>
                <a:gd name="connsiteY254" fmla="*/ 548148 h 1032158"/>
                <a:gd name="connsiteX255" fmla="*/ 1392337 w 3024845"/>
                <a:gd name="connsiteY255" fmla="*/ 548148 h 1032158"/>
                <a:gd name="connsiteX256" fmla="*/ 1392337 w 3024845"/>
                <a:gd name="connsiteY256" fmla="*/ 569765 h 1032158"/>
                <a:gd name="connsiteX257" fmla="*/ 1394364 w 3024845"/>
                <a:gd name="connsiteY257" fmla="*/ 537339 h 1032158"/>
                <a:gd name="connsiteX258" fmla="*/ 1416657 w 3024845"/>
                <a:gd name="connsiteY258" fmla="*/ 537339 h 1032158"/>
                <a:gd name="connsiteX259" fmla="*/ 1416657 w 3024845"/>
                <a:gd name="connsiteY259" fmla="*/ 535717 h 1032158"/>
                <a:gd name="connsiteX260" fmla="*/ 1416657 w 3024845"/>
                <a:gd name="connsiteY260" fmla="*/ 524368 h 1032158"/>
                <a:gd name="connsiteX261" fmla="*/ 1417417 w 3024845"/>
                <a:gd name="connsiteY261" fmla="*/ 524368 h 1032158"/>
                <a:gd name="connsiteX262" fmla="*/ 1422737 w 3024845"/>
                <a:gd name="connsiteY262" fmla="*/ 524368 h 1032158"/>
                <a:gd name="connsiteX263" fmla="*/ 1422737 w 3024845"/>
                <a:gd name="connsiteY263" fmla="*/ 522477 h 1032158"/>
                <a:gd name="connsiteX264" fmla="*/ 1422737 w 3024845"/>
                <a:gd name="connsiteY264" fmla="*/ 509236 h 1032158"/>
                <a:gd name="connsiteX265" fmla="*/ 1426791 w 3024845"/>
                <a:gd name="connsiteY265" fmla="*/ 515721 h 1032158"/>
                <a:gd name="connsiteX266" fmla="*/ 1429071 w 3024845"/>
                <a:gd name="connsiteY266" fmla="*/ 515721 h 1032158"/>
                <a:gd name="connsiteX267" fmla="*/ 1445031 w 3024845"/>
                <a:gd name="connsiteY267" fmla="*/ 515721 h 1032158"/>
                <a:gd name="connsiteX268" fmla="*/ 1445031 w 3024845"/>
                <a:gd name="connsiteY268" fmla="*/ 514910 h 1032158"/>
                <a:gd name="connsiteX269" fmla="*/ 1445031 w 3024845"/>
                <a:gd name="connsiteY269" fmla="*/ 509236 h 1032158"/>
                <a:gd name="connsiteX270" fmla="*/ 1445791 w 3024845"/>
                <a:gd name="connsiteY270" fmla="*/ 509236 h 1032158"/>
                <a:gd name="connsiteX271" fmla="*/ 1451111 w 3024845"/>
                <a:gd name="connsiteY271" fmla="*/ 509236 h 1032158"/>
                <a:gd name="connsiteX272" fmla="*/ 1451111 w 3024845"/>
                <a:gd name="connsiteY272" fmla="*/ 510587 h 1032158"/>
                <a:gd name="connsiteX273" fmla="*/ 1451111 w 3024845"/>
                <a:gd name="connsiteY273" fmla="*/ 520045 h 1032158"/>
                <a:gd name="connsiteX274" fmla="*/ 1489618 w 3024845"/>
                <a:gd name="connsiteY274" fmla="*/ 520045 h 1032158"/>
                <a:gd name="connsiteX275" fmla="*/ 1489618 w 3024845"/>
                <a:gd name="connsiteY275" fmla="*/ 658398 h 1032158"/>
                <a:gd name="connsiteX276" fmla="*/ 1491138 w 3024845"/>
                <a:gd name="connsiteY276" fmla="*/ 658398 h 1032158"/>
                <a:gd name="connsiteX277" fmla="*/ 1501778 w 3024845"/>
                <a:gd name="connsiteY277" fmla="*/ 658398 h 1032158"/>
                <a:gd name="connsiteX278" fmla="*/ 1501778 w 3024845"/>
                <a:gd name="connsiteY278" fmla="*/ 645428 h 1032158"/>
                <a:gd name="connsiteX279" fmla="*/ 1505832 w 3024845"/>
                <a:gd name="connsiteY279" fmla="*/ 645428 h 1032158"/>
                <a:gd name="connsiteX280" fmla="*/ 1505832 w 3024845"/>
                <a:gd name="connsiteY280" fmla="*/ 658398 h 1032158"/>
                <a:gd name="connsiteX281" fmla="*/ 1536232 w 3024845"/>
                <a:gd name="connsiteY281" fmla="*/ 658398 h 1032158"/>
                <a:gd name="connsiteX282" fmla="*/ 1536232 w 3024845"/>
                <a:gd name="connsiteY282" fmla="*/ 628133 h 1032158"/>
                <a:gd name="connsiteX283" fmla="*/ 1548392 w 3024845"/>
                <a:gd name="connsiteY283" fmla="*/ 628133 h 1032158"/>
                <a:gd name="connsiteX284" fmla="*/ 1560552 w 3024845"/>
                <a:gd name="connsiteY284" fmla="*/ 625972 h 1032158"/>
                <a:gd name="connsiteX285" fmla="*/ 1564606 w 3024845"/>
                <a:gd name="connsiteY285" fmla="*/ 628133 h 1032158"/>
                <a:gd name="connsiteX286" fmla="*/ 1574739 w 3024845"/>
                <a:gd name="connsiteY286" fmla="*/ 628133 h 1032158"/>
                <a:gd name="connsiteX287" fmla="*/ 1574739 w 3024845"/>
                <a:gd name="connsiteY287" fmla="*/ 658398 h 1032158"/>
                <a:gd name="connsiteX288" fmla="*/ 1582846 w 3024845"/>
                <a:gd name="connsiteY288" fmla="*/ 658398 h 1032158"/>
                <a:gd name="connsiteX289" fmla="*/ 1582846 w 3024845"/>
                <a:gd name="connsiteY289" fmla="*/ 675693 h 1032158"/>
                <a:gd name="connsiteX290" fmla="*/ 1592182 w 3024845"/>
                <a:gd name="connsiteY290" fmla="*/ 676598 h 1032158"/>
                <a:gd name="connsiteX291" fmla="*/ 1605140 w 3024845"/>
                <a:gd name="connsiteY291" fmla="*/ 676598 h 1032158"/>
                <a:gd name="connsiteX292" fmla="*/ 1605140 w 3024845"/>
                <a:gd name="connsiteY292" fmla="*/ 660560 h 1032158"/>
                <a:gd name="connsiteX293" fmla="*/ 1673096 w 3024845"/>
                <a:gd name="connsiteY293" fmla="*/ 660560 h 1032158"/>
                <a:gd name="connsiteX294" fmla="*/ 1673096 w 3024845"/>
                <a:gd name="connsiteY294" fmla="*/ 575307 h 1032158"/>
                <a:gd name="connsiteX295" fmla="*/ 1745104 w 3024845"/>
                <a:gd name="connsiteY295" fmla="*/ 575307 h 1032158"/>
                <a:gd name="connsiteX296" fmla="*/ 1745104 w 3024845"/>
                <a:gd name="connsiteY296" fmla="*/ 654075 h 1032158"/>
                <a:gd name="connsiteX297" fmla="*/ 1747008 w 3024845"/>
                <a:gd name="connsiteY297" fmla="*/ 654075 h 1032158"/>
                <a:gd name="connsiteX298" fmla="*/ 1748250 w 3024845"/>
                <a:gd name="connsiteY298" fmla="*/ 676598 h 1032158"/>
                <a:gd name="connsiteX299" fmla="*/ 1757926 w 3024845"/>
                <a:gd name="connsiteY299" fmla="*/ 676598 h 1032158"/>
                <a:gd name="connsiteX300" fmla="*/ 1759168 w 3024845"/>
                <a:gd name="connsiteY300" fmla="*/ 654075 h 1032158"/>
                <a:gd name="connsiteX301" fmla="*/ 1765248 w 3024845"/>
                <a:gd name="connsiteY301" fmla="*/ 654075 h 1032158"/>
                <a:gd name="connsiteX302" fmla="*/ 1766490 w 3024845"/>
                <a:gd name="connsiteY302" fmla="*/ 676598 h 1032158"/>
                <a:gd name="connsiteX303" fmla="*/ 1817112 w 3024845"/>
                <a:gd name="connsiteY303" fmla="*/ 676598 h 1032158"/>
                <a:gd name="connsiteX304" fmla="*/ 1817112 w 3024845"/>
                <a:gd name="connsiteY304" fmla="*/ 513570 h 1032158"/>
                <a:gd name="connsiteX305" fmla="*/ 2014439 w 3024845"/>
                <a:gd name="connsiteY305" fmla="*/ 513570 h 1032158"/>
                <a:gd name="connsiteX306" fmla="*/ 2014439 w 3024845"/>
                <a:gd name="connsiteY306" fmla="*/ 676598 h 1032158"/>
                <a:gd name="connsiteX307" fmla="*/ 2033136 w 3024845"/>
                <a:gd name="connsiteY307" fmla="*/ 676598 h 1032158"/>
                <a:gd name="connsiteX308" fmla="*/ 2033136 w 3024845"/>
                <a:gd name="connsiteY308" fmla="*/ 593905 h 1032158"/>
                <a:gd name="connsiteX309" fmla="*/ 2128256 w 3024845"/>
                <a:gd name="connsiteY309" fmla="*/ 593905 h 1032158"/>
                <a:gd name="connsiteX310" fmla="*/ 2146266 w 3024845"/>
                <a:gd name="connsiteY310" fmla="*/ 104983 h 1032158"/>
                <a:gd name="connsiteX311" fmla="*/ 2150320 w 3024845"/>
                <a:gd name="connsiteY311" fmla="*/ 33644 h 1032158"/>
                <a:gd name="connsiteX312" fmla="*/ 2180720 w 3024845"/>
                <a:gd name="connsiteY312" fmla="*/ 528692 h 1032158"/>
                <a:gd name="connsiteX313" fmla="*/ 2245574 w 3024845"/>
                <a:gd name="connsiteY313" fmla="*/ 528692 h 1032158"/>
                <a:gd name="connsiteX314" fmla="*/ 2245574 w 3024845"/>
                <a:gd name="connsiteY314" fmla="*/ 604354 h 1032158"/>
                <a:gd name="connsiteX315" fmla="*/ 2253681 w 3024845"/>
                <a:gd name="connsiteY315" fmla="*/ 604354 h 1032158"/>
                <a:gd name="connsiteX316" fmla="*/ 2255708 w 3024845"/>
                <a:gd name="connsiteY316" fmla="*/ 597869 h 1032158"/>
                <a:gd name="connsiteX317" fmla="*/ 2261788 w 3024845"/>
                <a:gd name="connsiteY317" fmla="*/ 597869 h 1032158"/>
                <a:gd name="connsiteX318" fmla="*/ 2263815 w 3024845"/>
                <a:gd name="connsiteY318" fmla="*/ 606516 h 1032158"/>
                <a:gd name="connsiteX319" fmla="*/ 2275975 w 3024845"/>
                <a:gd name="connsiteY319" fmla="*/ 606516 h 1032158"/>
                <a:gd name="connsiteX320" fmla="*/ 2275975 w 3024845"/>
                <a:gd name="connsiteY320" fmla="*/ 600030 h 1032158"/>
                <a:gd name="connsiteX321" fmla="*/ 2298268 w 3024845"/>
                <a:gd name="connsiteY321" fmla="*/ 600030 h 1032158"/>
                <a:gd name="connsiteX322" fmla="*/ 2298268 w 3024845"/>
                <a:gd name="connsiteY322" fmla="*/ 606516 h 1032158"/>
                <a:gd name="connsiteX323" fmla="*/ 2318535 w 3024845"/>
                <a:gd name="connsiteY323" fmla="*/ 606516 h 1032158"/>
                <a:gd name="connsiteX324" fmla="*/ 2318535 w 3024845"/>
                <a:gd name="connsiteY324" fmla="*/ 651913 h 1032158"/>
                <a:gd name="connsiteX325" fmla="*/ 2332722 w 3024845"/>
                <a:gd name="connsiteY325" fmla="*/ 651913 h 1032158"/>
                <a:gd name="connsiteX326" fmla="*/ 2332722 w 3024845"/>
                <a:gd name="connsiteY326" fmla="*/ 638942 h 1032158"/>
                <a:gd name="connsiteX327" fmla="*/ 2348936 w 3024845"/>
                <a:gd name="connsiteY327" fmla="*/ 638942 h 1032158"/>
                <a:gd name="connsiteX328" fmla="*/ 2348936 w 3024845"/>
                <a:gd name="connsiteY328" fmla="*/ 459515 h 1032158"/>
                <a:gd name="connsiteX329" fmla="*/ 2355016 w 3024845"/>
                <a:gd name="connsiteY329" fmla="*/ 453029 h 1032158"/>
                <a:gd name="connsiteX330" fmla="*/ 2427977 w 3024845"/>
                <a:gd name="connsiteY330" fmla="*/ 453029 h 1032158"/>
                <a:gd name="connsiteX331" fmla="*/ 2427977 w 3024845"/>
                <a:gd name="connsiteY331" fmla="*/ 461677 h 1032158"/>
                <a:gd name="connsiteX332" fmla="*/ 2438110 w 3024845"/>
                <a:gd name="connsiteY332" fmla="*/ 461677 h 1032158"/>
                <a:gd name="connsiteX333" fmla="*/ 2438110 w 3024845"/>
                <a:gd name="connsiteY333" fmla="*/ 576251 h 1032158"/>
                <a:gd name="connsiteX334" fmla="*/ 2460404 w 3024845"/>
                <a:gd name="connsiteY334" fmla="*/ 576251 h 1032158"/>
                <a:gd name="connsiteX335" fmla="*/ 2460404 w 3024845"/>
                <a:gd name="connsiteY335" fmla="*/ 509236 h 1032158"/>
                <a:gd name="connsiteX336" fmla="*/ 2486751 w 3024845"/>
                <a:gd name="connsiteY336" fmla="*/ 509236 h 1032158"/>
                <a:gd name="connsiteX337" fmla="*/ 2490804 w 3024845"/>
                <a:gd name="connsiteY337" fmla="*/ 504912 h 1032158"/>
                <a:gd name="connsiteX338" fmla="*/ 2498911 w 3024845"/>
                <a:gd name="connsiteY338" fmla="*/ 504912 h 1032158"/>
                <a:gd name="connsiteX339" fmla="*/ 2502964 w 3024845"/>
                <a:gd name="connsiteY339" fmla="*/ 509236 h 1032158"/>
                <a:gd name="connsiteX340" fmla="*/ 2525258 w 3024845"/>
                <a:gd name="connsiteY340" fmla="*/ 509236 h 1032158"/>
                <a:gd name="connsiteX341" fmla="*/ 2525258 w 3024845"/>
                <a:gd name="connsiteY341" fmla="*/ 392500 h 1032158"/>
                <a:gd name="connsiteX342" fmla="*/ 2582005 w 3024845"/>
                <a:gd name="connsiteY342" fmla="*/ 381691 h 1032158"/>
                <a:gd name="connsiteX343" fmla="*/ 2582005 w 3024845"/>
                <a:gd name="connsiteY343" fmla="*/ 382772 h 1032158"/>
                <a:gd name="connsiteX344" fmla="*/ 2582005 w 3024845"/>
                <a:gd name="connsiteY344" fmla="*/ 390338 h 1032158"/>
                <a:gd name="connsiteX345" fmla="*/ 2608352 w 3024845"/>
                <a:gd name="connsiteY345" fmla="*/ 390338 h 1032158"/>
                <a:gd name="connsiteX346" fmla="*/ 2608352 w 3024845"/>
                <a:gd name="connsiteY346" fmla="*/ 645428 h 1032158"/>
                <a:gd name="connsiteX347" fmla="*/ 2630646 w 3024845"/>
                <a:gd name="connsiteY347" fmla="*/ 645428 h 1032158"/>
                <a:gd name="connsiteX348" fmla="*/ 2630646 w 3024845"/>
                <a:gd name="connsiteY348" fmla="*/ 641104 h 1032158"/>
                <a:gd name="connsiteX349" fmla="*/ 2642806 w 3024845"/>
                <a:gd name="connsiteY349" fmla="*/ 641104 h 1032158"/>
                <a:gd name="connsiteX350" fmla="*/ 2642806 w 3024845"/>
                <a:gd name="connsiteY350" fmla="*/ 645428 h 1032158"/>
                <a:gd name="connsiteX351" fmla="*/ 2667126 w 3024845"/>
                <a:gd name="connsiteY351" fmla="*/ 645428 h 1032158"/>
                <a:gd name="connsiteX352" fmla="*/ 2667126 w 3024845"/>
                <a:gd name="connsiteY352" fmla="*/ 632457 h 1032158"/>
                <a:gd name="connsiteX353" fmla="*/ 2695500 w 3024845"/>
                <a:gd name="connsiteY353" fmla="*/ 632457 h 1032158"/>
                <a:gd name="connsiteX354" fmla="*/ 2707660 w 3024845"/>
                <a:gd name="connsiteY354" fmla="*/ 628133 h 1032158"/>
                <a:gd name="connsiteX355" fmla="*/ 2727927 w 3024845"/>
                <a:gd name="connsiteY355" fmla="*/ 632457 h 1032158"/>
                <a:gd name="connsiteX356" fmla="*/ 2727927 w 3024845"/>
                <a:gd name="connsiteY356" fmla="*/ 615163 h 1032158"/>
                <a:gd name="connsiteX357" fmla="*/ 2736034 w 3024845"/>
                <a:gd name="connsiteY357" fmla="*/ 615163 h 1032158"/>
                <a:gd name="connsiteX358" fmla="*/ 2736034 w 3024845"/>
                <a:gd name="connsiteY358" fmla="*/ 602192 h 1032158"/>
                <a:gd name="connsiteX359" fmla="*/ 2792781 w 3024845"/>
                <a:gd name="connsiteY359" fmla="*/ 602192 h 1032158"/>
                <a:gd name="connsiteX360" fmla="*/ 2792781 w 3024845"/>
                <a:gd name="connsiteY360" fmla="*/ 571927 h 1032158"/>
                <a:gd name="connsiteX361" fmla="*/ 2811021 w 3024845"/>
                <a:gd name="connsiteY361" fmla="*/ 571927 h 1032158"/>
                <a:gd name="connsiteX362" fmla="*/ 2811021 w 3024845"/>
                <a:gd name="connsiteY362" fmla="*/ 565442 h 1032158"/>
                <a:gd name="connsiteX363" fmla="*/ 2823181 w 3024845"/>
                <a:gd name="connsiteY363" fmla="*/ 565442 h 1032158"/>
                <a:gd name="connsiteX364" fmla="*/ 2823181 w 3024845"/>
                <a:gd name="connsiteY364" fmla="*/ 571927 h 1032158"/>
                <a:gd name="connsiteX365" fmla="*/ 2839395 w 3024845"/>
                <a:gd name="connsiteY365" fmla="*/ 571927 h 1032158"/>
                <a:gd name="connsiteX366" fmla="*/ 2839395 w 3024845"/>
                <a:gd name="connsiteY366" fmla="*/ 621648 h 1032158"/>
                <a:gd name="connsiteX367" fmla="*/ 2871822 w 3024845"/>
                <a:gd name="connsiteY367" fmla="*/ 621648 h 1032158"/>
                <a:gd name="connsiteX368" fmla="*/ 2871822 w 3024845"/>
                <a:gd name="connsiteY368" fmla="*/ 595707 h 1032158"/>
                <a:gd name="connsiteX369" fmla="*/ 2910329 w 3024845"/>
                <a:gd name="connsiteY369" fmla="*/ 595707 h 1032158"/>
                <a:gd name="connsiteX370" fmla="*/ 2910329 w 3024845"/>
                <a:gd name="connsiteY370" fmla="*/ 565442 h 1032158"/>
                <a:gd name="connsiteX371" fmla="*/ 2958970 w 3024845"/>
                <a:gd name="connsiteY371" fmla="*/ 565442 h 1032158"/>
                <a:gd name="connsiteX372" fmla="*/ 2958970 w 3024845"/>
                <a:gd name="connsiteY372" fmla="*/ 676598 h 1032158"/>
                <a:gd name="connsiteX373" fmla="*/ 2958970 w 3024845"/>
                <a:gd name="connsiteY373" fmla="*/ 690377 h 1032158"/>
                <a:gd name="connsiteX374" fmla="*/ 3024845 w 3024845"/>
                <a:gd name="connsiteY374" fmla="*/ 690377 h 1032158"/>
                <a:gd name="connsiteX375" fmla="*/ 3024845 w 3024845"/>
                <a:gd name="connsiteY375" fmla="*/ 1032158 h 1032158"/>
                <a:gd name="connsiteX376" fmla="*/ 2054 w 3024845"/>
                <a:gd name="connsiteY376" fmla="*/ 1029825 h 1032158"/>
                <a:gd name="connsiteX377" fmla="*/ 0 w 3024845"/>
                <a:gd name="connsiteY377" fmla="*/ 595707 h 1032158"/>
                <a:gd name="connsiteX378" fmla="*/ 20267 w 3024845"/>
                <a:gd name="connsiteY378" fmla="*/ 595707 h 1032158"/>
                <a:gd name="connsiteX379" fmla="*/ 20774 w 3024845"/>
                <a:gd name="connsiteY379" fmla="*/ 594626 h 1032158"/>
                <a:gd name="connsiteX380" fmla="*/ 24320 w 3024845"/>
                <a:gd name="connsiteY380" fmla="*/ 587060 h 1032158"/>
                <a:gd name="connsiteX381" fmla="*/ 26094 w 3024845"/>
                <a:gd name="connsiteY381" fmla="*/ 587330 h 1032158"/>
                <a:gd name="connsiteX382" fmla="*/ 38507 w 3024845"/>
                <a:gd name="connsiteY382" fmla="*/ 589221 h 1032158"/>
                <a:gd name="connsiteX383" fmla="*/ 39014 w 3024845"/>
                <a:gd name="connsiteY383" fmla="*/ 590573 h 1032158"/>
                <a:gd name="connsiteX384" fmla="*/ 42560 w 3024845"/>
                <a:gd name="connsiteY384" fmla="*/ 600030 h 1032158"/>
                <a:gd name="connsiteX385" fmla="*/ 68907 w 3024845"/>
                <a:gd name="connsiteY385" fmla="*/ 602192 h 1032158"/>
                <a:gd name="connsiteX386" fmla="*/ 68907 w 3024845"/>
                <a:gd name="connsiteY386" fmla="*/ 478971 h 1032158"/>
                <a:gd name="connsiteX387" fmla="*/ 70934 w 3024845"/>
                <a:gd name="connsiteY387" fmla="*/ 478971 h 1032158"/>
                <a:gd name="connsiteX388" fmla="*/ 85121 w 3024845"/>
                <a:gd name="connsiteY388" fmla="*/ 478971 h 1032158"/>
                <a:gd name="connsiteX389" fmla="*/ 85121 w 3024845"/>
                <a:gd name="connsiteY389" fmla="*/ 342779 h 1032158"/>
                <a:gd name="connsiteX390" fmla="*/ 86894 w 3024845"/>
                <a:gd name="connsiteY390" fmla="*/ 342779 h 1032158"/>
                <a:gd name="connsiteX391" fmla="*/ 99308 w 3024845"/>
                <a:gd name="connsiteY391" fmla="*/ 342779 h 1032158"/>
                <a:gd name="connsiteX392" fmla="*/ 99308 w 3024845"/>
                <a:gd name="connsiteY392" fmla="*/ 228205 h 1032158"/>
                <a:gd name="connsiteX393" fmla="*/ 103361 w 3024845"/>
                <a:gd name="connsiteY393" fmla="*/ 200101 h 1032158"/>
                <a:gd name="connsiteX394" fmla="*/ 105388 w 3024845"/>
                <a:gd name="connsiteY394" fmla="*/ 200101 h 1032158"/>
                <a:gd name="connsiteX395" fmla="*/ 119575 w 3024845"/>
                <a:gd name="connsiteY395" fmla="*/ 200101 h 1032158"/>
                <a:gd name="connsiteX0" fmla="*/ 119575 w 3024845"/>
                <a:gd name="connsiteY0" fmla="*/ 95357 h 927414"/>
                <a:gd name="connsiteX1" fmla="*/ 200642 w 3024845"/>
                <a:gd name="connsiteY1" fmla="*/ 93196 h 927414"/>
                <a:gd name="connsiteX2" fmla="*/ 202669 w 3024845"/>
                <a:gd name="connsiteY2" fmla="*/ 93196 h 927414"/>
                <a:gd name="connsiteX3" fmla="*/ 216856 w 3024845"/>
                <a:gd name="connsiteY3" fmla="*/ 93196 h 927414"/>
                <a:gd name="connsiteX4" fmla="*/ 216856 w 3024845"/>
                <a:gd name="connsiteY4" fmla="*/ 116975 h 927414"/>
                <a:gd name="connsiteX5" fmla="*/ 217363 w 3024845"/>
                <a:gd name="connsiteY5" fmla="*/ 117786 h 927414"/>
                <a:gd name="connsiteX6" fmla="*/ 220909 w 3024845"/>
                <a:gd name="connsiteY6" fmla="*/ 123461 h 927414"/>
                <a:gd name="connsiteX7" fmla="*/ 220909 w 3024845"/>
                <a:gd name="connsiteY7" fmla="*/ 238035 h 927414"/>
                <a:gd name="connsiteX8" fmla="*/ 223189 w 3024845"/>
                <a:gd name="connsiteY8" fmla="*/ 238035 h 927414"/>
                <a:gd name="connsiteX9" fmla="*/ 239150 w 3024845"/>
                <a:gd name="connsiteY9" fmla="*/ 238035 h 927414"/>
                <a:gd name="connsiteX10" fmla="*/ 239150 w 3024845"/>
                <a:gd name="connsiteY10" fmla="*/ 378550 h 927414"/>
                <a:gd name="connsiteX11" fmla="*/ 240670 w 3024845"/>
                <a:gd name="connsiteY11" fmla="*/ 378280 h 927414"/>
                <a:gd name="connsiteX12" fmla="*/ 251310 w 3024845"/>
                <a:gd name="connsiteY12" fmla="*/ 376389 h 927414"/>
                <a:gd name="connsiteX13" fmla="*/ 249283 w 3024845"/>
                <a:gd name="connsiteY13" fmla="*/ 465021 h 927414"/>
                <a:gd name="connsiteX14" fmla="*/ 250803 w 3024845"/>
                <a:gd name="connsiteY14" fmla="*/ 465292 h 927414"/>
                <a:gd name="connsiteX15" fmla="*/ 261443 w 3024845"/>
                <a:gd name="connsiteY15" fmla="*/ 467183 h 927414"/>
                <a:gd name="connsiteX16" fmla="*/ 261696 w 3024845"/>
                <a:gd name="connsiteY16" fmla="*/ 467994 h 927414"/>
                <a:gd name="connsiteX17" fmla="*/ 263470 w 3024845"/>
                <a:gd name="connsiteY17" fmla="*/ 473669 h 927414"/>
                <a:gd name="connsiteX18" fmla="*/ 264230 w 3024845"/>
                <a:gd name="connsiteY18" fmla="*/ 471237 h 927414"/>
                <a:gd name="connsiteX19" fmla="*/ 269550 w 3024845"/>
                <a:gd name="connsiteY19" fmla="*/ 454213 h 927414"/>
                <a:gd name="connsiteX20" fmla="*/ 271323 w 3024845"/>
                <a:gd name="connsiteY20" fmla="*/ 454213 h 927414"/>
                <a:gd name="connsiteX21" fmla="*/ 283737 w 3024845"/>
                <a:gd name="connsiteY21" fmla="*/ 454213 h 927414"/>
                <a:gd name="connsiteX22" fmla="*/ 283737 w 3024845"/>
                <a:gd name="connsiteY22" fmla="*/ 486639 h 927414"/>
                <a:gd name="connsiteX23" fmla="*/ 284750 w 3024845"/>
                <a:gd name="connsiteY23" fmla="*/ 487180 h 927414"/>
                <a:gd name="connsiteX24" fmla="*/ 291844 w 3024845"/>
                <a:gd name="connsiteY24" fmla="*/ 490963 h 927414"/>
                <a:gd name="connsiteX25" fmla="*/ 291844 w 3024845"/>
                <a:gd name="connsiteY25" fmla="*/ 492314 h 927414"/>
                <a:gd name="connsiteX26" fmla="*/ 291844 w 3024845"/>
                <a:gd name="connsiteY26" fmla="*/ 501772 h 927414"/>
                <a:gd name="connsiteX27" fmla="*/ 336431 w 3024845"/>
                <a:gd name="connsiteY27" fmla="*/ 501772 h 927414"/>
                <a:gd name="connsiteX28" fmla="*/ 336431 w 3024845"/>
                <a:gd name="connsiteY28" fmla="*/ 502853 h 927414"/>
                <a:gd name="connsiteX29" fmla="*/ 336431 w 3024845"/>
                <a:gd name="connsiteY29" fmla="*/ 510419 h 927414"/>
                <a:gd name="connsiteX30" fmla="*/ 338457 w 3024845"/>
                <a:gd name="connsiteY30" fmla="*/ 510419 h 927414"/>
                <a:gd name="connsiteX31" fmla="*/ 352644 w 3024845"/>
                <a:gd name="connsiteY31" fmla="*/ 510419 h 927414"/>
                <a:gd name="connsiteX32" fmla="*/ 352644 w 3024845"/>
                <a:gd name="connsiteY32" fmla="*/ 480154 h 927414"/>
                <a:gd name="connsiteX33" fmla="*/ 397231 w 3024845"/>
                <a:gd name="connsiteY33" fmla="*/ 480154 h 927414"/>
                <a:gd name="connsiteX34" fmla="*/ 397231 w 3024845"/>
                <a:gd name="connsiteY34" fmla="*/ 478803 h 927414"/>
                <a:gd name="connsiteX35" fmla="*/ 397231 w 3024845"/>
                <a:gd name="connsiteY35" fmla="*/ 469345 h 927414"/>
                <a:gd name="connsiteX36" fmla="*/ 398245 w 3024845"/>
                <a:gd name="connsiteY36" fmla="*/ 469345 h 927414"/>
                <a:gd name="connsiteX37" fmla="*/ 405338 w 3024845"/>
                <a:gd name="connsiteY37" fmla="*/ 469345 h 927414"/>
                <a:gd name="connsiteX38" fmla="*/ 405338 w 3024845"/>
                <a:gd name="connsiteY38" fmla="*/ 467454 h 927414"/>
                <a:gd name="connsiteX39" fmla="*/ 405338 w 3024845"/>
                <a:gd name="connsiteY39" fmla="*/ 454213 h 927414"/>
                <a:gd name="connsiteX40" fmla="*/ 406098 w 3024845"/>
                <a:gd name="connsiteY40" fmla="*/ 454213 h 927414"/>
                <a:gd name="connsiteX41" fmla="*/ 411418 w 3024845"/>
                <a:gd name="connsiteY41" fmla="*/ 454213 h 927414"/>
                <a:gd name="connsiteX42" fmla="*/ 411418 w 3024845"/>
                <a:gd name="connsiteY42" fmla="*/ 453132 h 927414"/>
                <a:gd name="connsiteX43" fmla="*/ 411418 w 3024845"/>
                <a:gd name="connsiteY43" fmla="*/ 445565 h 927414"/>
                <a:gd name="connsiteX44" fmla="*/ 413445 w 3024845"/>
                <a:gd name="connsiteY44" fmla="*/ 445565 h 927414"/>
                <a:gd name="connsiteX45" fmla="*/ 427632 w 3024845"/>
                <a:gd name="connsiteY45" fmla="*/ 445565 h 927414"/>
                <a:gd name="connsiteX46" fmla="*/ 427632 w 3024845"/>
                <a:gd name="connsiteY46" fmla="*/ 446646 h 927414"/>
                <a:gd name="connsiteX47" fmla="*/ 427632 w 3024845"/>
                <a:gd name="connsiteY47" fmla="*/ 454213 h 927414"/>
                <a:gd name="connsiteX48" fmla="*/ 449925 w 3024845"/>
                <a:gd name="connsiteY48" fmla="*/ 454213 h 927414"/>
                <a:gd name="connsiteX49" fmla="*/ 449925 w 3024845"/>
                <a:gd name="connsiteY49" fmla="*/ 452321 h 927414"/>
                <a:gd name="connsiteX50" fmla="*/ 449925 w 3024845"/>
                <a:gd name="connsiteY50" fmla="*/ 439080 h 927414"/>
                <a:gd name="connsiteX51" fmla="*/ 451699 w 3024845"/>
                <a:gd name="connsiteY51" fmla="*/ 439080 h 927414"/>
                <a:gd name="connsiteX52" fmla="*/ 464112 w 3024845"/>
                <a:gd name="connsiteY52" fmla="*/ 439080 h 927414"/>
                <a:gd name="connsiteX53" fmla="*/ 464112 w 3024845"/>
                <a:gd name="connsiteY53" fmla="*/ 462860 h 927414"/>
                <a:gd name="connsiteX54" fmla="*/ 465126 w 3024845"/>
                <a:gd name="connsiteY54" fmla="*/ 462860 h 927414"/>
                <a:gd name="connsiteX55" fmla="*/ 472219 w 3024845"/>
                <a:gd name="connsiteY55" fmla="*/ 462860 h 927414"/>
                <a:gd name="connsiteX56" fmla="*/ 472219 w 3024845"/>
                <a:gd name="connsiteY56" fmla="*/ 461779 h 927414"/>
                <a:gd name="connsiteX57" fmla="*/ 472219 w 3024845"/>
                <a:gd name="connsiteY57" fmla="*/ 454213 h 927414"/>
                <a:gd name="connsiteX58" fmla="*/ 473992 w 3024845"/>
                <a:gd name="connsiteY58" fmla="*/ 454213 h 927414"/>
                <a:gd name="connsiteX59" fmla="*/ 486406 w 3024845"/>
                <a:gd name="connsiteY59" fmla="*/ 454213 h 927414"/>
                <a:gd name="connsiteX60" fmla="*/ 486406 w 3024845"/>
                <a:gd name="connsiteY60" fmla="*/ 480154 h 927414"/>
                <a:gd name="connsiteX61" fmla="*/ 488433 w 3024845"/>
                <a:gd name="connsiteY61" fmla="*/ 480154 h 927414"/>
                <a:gd name="connsiteX62" fmla="*/ 502619 w 3024845"/>
                <a:gd name="connsiteY62" fmla="*/ 480154 h 927414"/>
                <a:gd name="connsiteX63" fmla="*/ 502619 w 3024845"/>
                <a:gd name="connsiteY63" fmla="*/ 481775 h 927414"/>
                <a:gd name="connsiteX64" fmla="*/ 502619 w 3024845"/>
                <a:gd name="connsiteY64" fmla="*/ 493125 h 927414"/>
                <a:gd name="connsiteX65" fmla="*/ 503379 w 3024845"/>
                <a:gd name="connsiteY65" fmla="*/ 493125 h 927414"/>
                <a:gd name="connsiteX66" fmla="*/ 508700 w 3024845"/>
                <a:gd name="connsiteY66" fmla="*/ 493125 h 927414"/>
                <a:gd name="connsiteX67" fmla="*/ 508700 w 3024845"/>
                <a:gd name="connsiteY67" fmla="*/ 492314 h 927414"/>
                <a:gd name="connsiteX68" fmla="*/ 508700 w 3024845"/>
                <a:gd name="connsiteY68" fmla="*/ 486639 h 927414"/>
                <a:gd name="connsiteX69" fmla="*/ 539100 w 3024845"/>
                <a:gd name="connsiteY69" fmla="*/ 486639 h 927414"/>
                <a:gd name="connsiteX70" fmla="*/ 539100 w 3024845"/>
                <a:gd name="connsiteY70" fmla="*/ 510419 h 927414"/>
                <a:gd name="connsiteX71" fmla="*/ 540113 w 3024845"/>
                <a:gd name="connsiteY71" fmla="*/ 510419 h 927414"/>
                <a:gd name="connsiteX72" fmla="*/ 547207 w 3024845"/>
                <a:gd name="connsiteY72" fmla="*/ 510419 h 927414"/>
                <a:gd name="connsiteX73" fmla="*/ 547207 w 3024845"/>
                <a:gd name="connsiteY73" fmla="*/ 511500 h 927414"/>
                <a:gd name="connsiteX74" fmla="*/ 547207 w 3024845"/>
                <a:gd name="connsiteY74" fmla="*/ 519066 h 927414"/>
                <a:gd name="connsiteX75" fmla="*/ 547967 w 3024845"/>
                <a:gd name="connsiteY75" fmla="*/ 519066 h 927414"/>
                <a:gd name="connsiteX76" fmla="*/ 553287 w 3024845"/>
                <a:gd name="connsiteY76" fmla="*/ 519066 h 927414"/>
                <a:gd name="connsiteX77" fmla="*/ 553287 w 3024845"/>
                <a:gd name="connsiteY77" fmla="*/ 516904 h 927414"/>
                <a:gd name="connsiteX78" fmla="*/ 553287 w 3024845"/>
                <a:gd name="connsiteY78" fmla="*/ 501772 h 927414"/>
                <a:gd name="connsiteX79" fmla="*/ 554300 w 3024845"/>
                <a:gd name="connsiteY79" fmla="*/ 501772 h 927414"/>
                <a:gd name="connsiteX80" fmla="*/ 561394 w 3024845"/>
                <a:gd name="connsiteY80" fmla="*/ 501772 h 927414"/>
                <a:gd name="connsiteX81" fmla="*/ 561394 w 3024845"/>
                <a:gd name="connsiteY81" fmla="*/ 502853 h 927414"/>
                <a:gd name="connsiteX82" fmla="*/ 561394 w 3024845"/>
                <a:gd name="connsiteY82" fmla="*/ 510419 h 927414"/>
                <a:gd name="connsiteX83" fmla="*/ 566714 w 3024845"/>
                <a:gd name="connsiteY83" fmla="*/ 508426 h 927414"/>
                <a:gd name="connsiteX84" fmla="*/ 567474 w 3024845"/>
                <a:gd name="connsiteY84" fmla="*/ 507446 h 927414"/>
                <a:gd name="connsiteX85" fmla="*/ 567474 w 3024845"/>
                <a:gd name="connsiteY85" fmla="*/ 501772 h 927414"/>
                <a:gd name="connsiteX86" fmla="*/ 605981 w 3024845"/>
                <a:gd name="connsiteY86" fmla="*/ 501772 h 927414"/>
                <a:gd name="connsiteX87" fmla="*/ 605981 w 3024845"/>
                <a:gd name="connsiteY87" fmla="*/ 525551 h 927414"/>
                <a:gd name="connsiteX88" fmla="*/ 608007 w 3024845"/>
                <a:gd name="connsiteY88" fmla="*/ 525551 h 927414"/>
                <a:gd name="connsiteX89" fmla="*/ 622194 w 3024845"/>
                <a:gd name="connsiteY89" fmla="*/ 525551 h 927414"/>
                <a:gd name="connsiteX90" fmla="*/ 622194 w 3024845"/>
                <a:gd name="connsiteY90" fmla="*/ 526632 h 927414"/>
                <a:gd name="connsiteX91" fmla="*/ 622194 w 3024845"/>
                <a:gd name="connsiteY91" fmla="*/ 534198 h 927414"/>
                <a:gd name="connsiteX92" fmla="*/ 623968 w 3024845"/>
                <a:gd name="connsiteY92" fmla="*/ 534198 h 927414"/>
                <a:gd name="connsiteX93" fmla="*/ 636381 w 3024845"/>
                <a:gd name="connsiteY93" fmla="*/ 534198 h 927414"/>
                <a:gd name="connsiteX94" fmla="*/ 636381 w 3024845"/>
                <a:gd name="connsiteY94" fmla="*/ 510419 h 927414"/>
                <a:gd name="connsiteX95" fmla="*/ 637394 w 3024845"/>
                <a:gd name="connsiteY95" fmla="*/ 510419 h 927414"/>
                <a:gd name="connsiteX96" fmla="*/ 644488 w 3024845"/>
                <a:gd name="connsiteY96" fmla="*/ 510419 h 927414"/>
                <a:gd name="connsiteX97" fmla="*/ 644488 w 3024845"/>
                <a:gd name="connsiteY97" fmla="*/ 477992 h 927414"/>
                <a:gd name="connsiteX98" fmla="*/ 645501 w 3024845"/>
                <a:gd name="connsiteY98" fmla="*/ 477992 h 927414"/>
                <a:gd name="connsiteX99" fmla="*/ 652595 w 3024845"/>
                <a:gd name="connsiteY99" fmla="*/ 477992 h 927414"/>
                <a:gd name="connsiteX100" fmla="*/ 652595 w 3024845"/>
                <a:gd name="connsiteY100" fmla="*/ 476101 h 927414"/>
                <a:gd name="connsiteX101" fmla="*/ 652595 w 3024845"/>
                <a:gd name="connsiteY101" fmla="*/ 462860 h 927414"/>
                <a:gd name="connsiteX102" fmla="*/ 651328 w 3024845"/>
                <a:gd name="connsiteY102" fmla="*/ 461238 h 927414"/>
                <a:gd name="connsiteX103" fmla="*/ 656648 w 3024845"/>
                <a:gd name="connsiteY103" fmla="*/ 449889 h 927414"/>
                <a:gd name="connsiteX104" fmla="*/ 664755 w 3024845"/>
                <a:gd name="connsiteY104" fmla="*/ 477992 h 927414"/>
                <a:gd name="connsiteX105" fmla="*/ 665515 w 3024845"/>
                <a:gd name="connsiteY105" fmla="*/ 477992 h 927414"/>
                <a:gd name="connsiteX106" fmla="*/ 670835 w 3024845"/>
                <a:gd name="connsiteY106" fmla="*/ 477992 h 927414"/>
                <a:gd name="connsiteX107" fmla="*/ 670835 w 3024845"/>
                <a:gd name="connsiteY107" fmla="*/ 372065 h 927414"/>
                <a:gd name="connsiteX108" fmla="*/ 672355 w 3024845"/>
                <a:gd name="connsiteY108" fmla="*/ 372065 h 927414"/>
                <a:gd name="connsiteX109" fmla="*/ 682995 w 3024845"/>
                <a:gd name="connsiteY109" fmla="*/ 372065 h 927414"/>
                <a:gd name="connsiteX110" fmla="*/ 682995 w 3024845"/>
                <a:gd name="connsiteY110" fmla="*/ 324506 h 927414"/>
                <a:gd name="connsiteX111" fmla="*/ 709342 w 3024845"/>
                <a:gd name="connsiteY111" fmla="*/ 324506 h 927414"/>
                <a:gd name="connsiteX112" fmla="*/ 709342 w 3024845"/>
                <a:gd name="connsiteY112" fmla="*/ 302888 h 927414"/>
                <a:gd name="connsiteX113" fmla="*/ 743796 w 3024845"/>
                <a:gd name="connsiteY113" fmla="*/ 302888 h 927414"/>
                <a:gd name="connsiteX114" fmla="*/ 743796 w 3024845"/>
                <a:gd name="connsiteY114" fmla="*/ 305320 h 927414"/>
                <a:gd name="connsiteX115" fmla="*/ 743796 w 3024845"/>
                <a:gd name="connsiteY115" fmla="*/ 322344 h 927414"/>
                <a:gd name="connsiteX116" fmla="*/ 746076 w 3024845"/>
                <a:gd name="connsiteY116" fmla="*/ 322344 h 927414"/>
                <a:gd name="connsiteX117" fmla="*/ 762036 w 3024845"/>
                <a:gd name="connsiteY117" fmla="*/ 322344 h 927414"/>
                <a:gd name="connsiteX118" fmla="*/ 762036 w 3024845"/>
                <a:gd name="connsiteY118" fmla="*/ 369903 h 927414"/>
                <a:gd name="connsiteX119" fmla="*/ 763049 w 3024845"/>
                <a:gd name="connsiteY119" fmla="*/ 369903 h 927414"/>
                <a:gd name="connsiteX120" fmla="*/ 770143 w 3024845"/>
                <a:gd name="connsiteY120" fmla="*/ 369903 h 927414"/>
                <a:gd name="connsiteX121" fmla="*/ 784330 w 3024845"/>
                <a:gd name="connsiteY121" fmla="*/ 374227 h 927414"/>
                <a:gd name="connsiteX122" fmla="*/ 784330 w 3024845"/>
                <a:gd name="connsiteY122" fmla="*/ 413139 h 927414"/>
                <a:gd name="connsiteX123" fmla="*/ 785343 w 3024845"/>
                <a:gd name="connsiteY123" fmla="*/ 413139 h 927414"/>
                <a:gd name="connsiteX124" fmla="*/ 792436 w 3024845"/>
                <a:gd name="connsiteY124" fmla="*/ 413139 h 927414"/>
                <a:gd name="connsiteX125" fmla="*/ 792436 w 3024845"/>
                <a:gd name="connsiteY125" fmla="*/ 414760 h 927414"/>
                <a:gd name="connsiteX126" fmla="*/ 792436 w 3024845"/>
                <a:gd name="connsiteY126" fmla="*/ 426109 h 927414"/>
                <a:gd name="connsiteX127" fmla="*/ 794463 w 3024845"/>
                <a:gd name="connsiteY127" fmla="*/ 426109 h 927414"/>
                <a:gd name="connsiteX128" fmla="*/ 808650 w 3024845"/>
                <a:gd name="connsiteY128" fmla="*/ 426109 h 927414"/>
                <a:gd name="connsiteX129" fmla="*/ 814730 w 3024845"/>
                <a:gd name="connsiteY129" fmla="*/ 432595 h 927414"/>
                <a:gd name="connsiteX130" fmla="*/ 814730 w 3024845"/>
                <a:gd name="connsiteY130" fmla="*/ 454213 h 927414"/>
                <a:gd name="connsiteX131" fmla="*/ 817010 w 3024845"/>
                <a:gd name="connsiteY131" fmla="*/ 454213 h 927414"/>
                <a:gd name="connsiteX132" fmla="*/ 832970 w 3024845"/>
                <a:gd name="connsiteY132" fmla="*/ 454213 h 927414"/>
                <a:gd name="connsiteX133" fmla="*/ 832970 w 3024845"/>
                <a:gd name="connsiteY133" fmla="*/ 455293 h 927414"/>
                <a:gd name="connsiteX134" fmla="*/ 832970 w 3024845"/>
                <a:gd name="connsiteY134" fmla="*/ 462860 h 927414"/>
                <a:gd name="connsiteX135" fmla="*/ 834237 w 3024845"/>
                <a:gd name="connsiteY135" fmla="*/ 462860 h 927414"/>
                <a:gd name="connsiteX136" fmla="*/ 843104 w 3024845"/>
                <a:gd name="connsiteY136" fmla="*/ 462860 h 927414"/>
                <a:gd name="connsiteX137" fmla="*/ 843104 w 3024845"/>
                <a:gd name="connsiteY137" fmla="*/ 465021 h 927414"/>
                <a:gd name="connsiteX138" fmla="*/ 843104 w 3024845"/>
                <a:gd name="connsiteY138" fmla="*/ 480154 h 927414"/>
                <a:gd name="connsiteX139" fmla="*/ 847157 w 3024845"/>
                <a:gd name="connsiteY139" fmla="*/ 478262 h 927414"/>
                <a:gd name="connsiteX140" fmla="*/ 847157 w 3024845"/>
                <a:gd name="connsiteY140" fmla="*/ 465021 h 927414"/>
                <a:gd name="connsiteX141" fmla="*/ 848170 w 3024845"/>
                <a:gd name="connsiteY141" fmla="*/ 465021 h 927414"/>
                <a:gd name="connsiteX142" fmla="*/ 855264 w 3024845"/>
                <a:gd name="connsiteY142" fmla="*/ 465021 h 927414"/>
                <a:gd name="connsiteX143" fmla="*/ 855264 w 3024845"/>
                <a:gd name="connsiteY143" fmla="*/ 466643 h 927414"/>
                <a:gd name="connsiteX144" fmla="*/ 855264 w 3024845"/>
                <a:gd name="connsiteY144" fmla="*/ 477992 h 927414"/>
                <a:gd name="connsiteX145" fmla="*/ 856024 w 3024845"/>
                <a:gd name="connsiteY145" fmla="*/ 477992 h 927414"/>
                <a:gd name="connsiteX146" fmla="*/ 861344 w 3024845"/>
                <a:gd name="connsiteY146" fmla="*/ 477992 h 927414"/>
                <a:gd name="connsiteX147" fmla="*/ 909984 w 3024845"/>
                <a:gd name="connsiteY147" fmla="*/ 473669 h 927414"/>
                <a:gd name="connsiteX148" fmla="*/ 909984 w 3024845"/>
                <a:gd name="connsiteY148" fmla="*/ 475020 h 927414"/>
                <a:gd name="connsiteX149" fmla="*/ 909984 w 3024845"/>
                <a:gd name="connsiteY149" fmla="*/ 484477 h 927414"/>
                <a:gd name="connsiteX150" fmla="*/ 910744 w 3024845"/>
                <a:gd name="connsiteY150" fmla="*/ 484477 h 927414"/>
                <a:gd name="connsiteX151" fmla="*/ 916065 w 3024845"/>
                <a:gd name="connsiteY151" fmla="*/ 484477 h 927414"/>
                <a:gd name="connsiteX152" fmla="*/ 916065 w 3024845"/>
                <a:gd name="connsiteY152" fmla="*/ 486639 h 927414"/>
                <a:gd name="connsiteX153" fmla="*/ 916065 w 3024845"/>
                <a:gd name="connsiteY153" fmla="*/ 501772 h 927414"/>
                <a:gd name="connsiteX154" fmla="*/ 918091 w 3024845"/>
                <a:gd name="connsiteY154" fmla="*/ 500421 h 927414"/>
                <a:gd name="connsiteX155" fmla="*/ 932278 w 3024845"/>
                <a:gd name="connsiteY155" fmla="*/ 490963 h 927414"/>
                <a:gd name="connsiteX156" fmla="*/ 938358 w 3024845"/>
                <a:gd name="connsiteY156" fmla="*/ 449889 h 927414"/>
                <a:gd name="connsiteX157" fmla="*/ 939118 w 3024845"/>
                <a:gd name="connsiteY157" fmla="*/ 449619 h 927414"/>
                <a:gd name="connsiteX158" fmla="*/ 944438 w 3024845"/>
                <a:gd name="connsiteY158" fmla="*/ 447727 h 927414"/>
                <a:gd name="connsiteX159" fmla="*/ 946465 w 3024845"/>
                <a:gd name="connsiteY159" fmla="*/ 378550 h 927414"/>
                <a:gd name="connsiteX160" fmla="*/ 948492 w 3024845"/>
                <a:gd name="connsiteY160" fmla="*/ 447727 h 927414"/>
                <a:gd name="connsiteX161" fmla="*/ 949252 w 3024845"/>
                <a:gd name="connsiteY161" fmla="*/ 447997 h 927414"/>
                <a:gd name="connsiteX162" fmla="*/ 954572 w 3024845"/>
                <a:gd name="connsiteY162" fmla="*/ 449889 h 927414"/>
                <a:gd name="connsiteX163" fmla="*/ 954572 w 3024845"/>
                <a:gd name="connsiteY163" fmla="*/ 363418 h 927414"/>
                <a:gd name="connsiteX164" fmla="*/ 958625 w 3024845"/>
                <a:gd name="connsiteY164" fmla="*/ 330991 h 927414"/>
                <a:gd name="connsiteX165" fmla="*/ 997132 w 3024845"/>
                <a:gd name="connsiteY165" fmla="*/ 330991 h 927414"/>
                <a:gd name="connsiteX166" fmla="*/ 997132 w 3024845"/>
                <a:gd name="connsiteY166" fmla="*/ 363418 h 927414"/>
                <a:gd name="connsiteX167" fmla="*/ 997892 w 3024845"/>
                <a:gd name="connsiteY167" fmla="*/ 363418 h 927414"/>
                <a:gd name="connsiteX168" fmla="*/ 1003212 w 3024845"/>
                <a:gd name="connsiteY168" fmla="*/ 363418 h 927414"/>
                <a:gd name="connsiteX169" fmla="*/ 1003212 w 3024845"/>
                <a:gd name="connsiteY169" fmla="*/ 281270 h 927414"/>
                <a:gd name="connsiteX170" fmla="*/ 1004986 w 3024845"/>
                <a:gd name="connsiteY170" fmla="*/ 281270 h 927414"/>
                <a:gd name="connsiteX171" fmla="*/ 1017399 w 3024845"/>
                <a:gd name="connsiteY171" fmla="*/ 281270 h 927414"/>
                <a:gd name="connsiteX172" fmla="*/ 1017399 w 3024845"/>
                <a:gd name="connsiteY172" fmla="*/ 279379 h 927414"/>
                <a:gd name="connsiteX173" fmla="*/ 1017399 w 3024845"/>
                <a:gd name="connsiteY173" fmla="*/ 266138 h 927414"/>
                <a:gd name="connsiteX174" fmla="*/ 1039693 w 3024845"/>
                <a:gd name="connsiteY174" fmla="*/ 266138 h 927414"/>
                <a:gd name="connsiteX175" fmla="*/ 1039693 w 3024845"/>
                <a:gd name="connsiteY175" fmla="*/ 265057 h 927414"/>
                <a:gd name="connsiteX176" fmla="*/ 1039693 w 3024845"/>
                <a:gd name="connsiteY176" fmla="*/ 257491 h 927414"/>
                <a:gd name="connsiteX177" fmla="*/ 1041466 w 3024845"/>
                <a:gd name="connsiteY177" fmla="*/ 257491 h 927414"/>
                <a:gd name="connsiteX178" fmla="*/ 1053880 w 3024845"/>
                <a:gd name="connsiteY178" fmla="*/ 257491 h 927414"/>
                <a:gd name="connsiteX179" fmla="*/ 1053880 w 3024845"/>
                <a:gd name="connsiteY179" fmla="*/ 258572 h 927414"/>
                <a:gd name="connsiteX180" fmla="*/ 1053880 w 3024845"/>
                <a:gd name="connsiteY180" fmla="*/ 266138 h 927414"/>
                <a:gd name="connsiteX181" fmla="*/ 1054640 w 3024845"/>
                <a:gd name="connsiteY181" fmla="*/ 266138 h 927414"/>
                <a:gd name="connsiteX182" fmla="*/ 1059960 w 3024845"/>
                <a:gd name="connsiteY182" fmla="*/ 266138 h 927414"/>
                <a:gd name="connsiteX183" fmla="*/ 1070093 w 3024845"/>
                <a:gd name="connsiteY183" fmla="*/ 261814 h 927414"/>
                <a:gd name="connsiteX184" fmla="*/ 1074146 w 3024845"/>
                <a:gd name="connsiteY184" fmla="*/ 265057 h 927414"/>
                <a:gd name="connsiteX185" fmla="*/ 1074146 w 3024845"/>
                <a:gd name="connsiteY185" fmla="*/ 257491 h 927414"/>
                <a:gd name="connsiteX186" fmla="*/ 1076426 w 3024845"/>
                <a:gd name="connsiteY186" fmla="*/ 257491 h 927414"/>
                <a:gd name="connsiteX187" fmla="*/ 1092387 w 3024845"/>
                <a:gd name="connsiteY187" fmla="*/ 257491 h 927414"/>
                <a:gd name="connsiteX188" fmla="*/ 1092387 w 3024845"/>
                <a:gd name="connsiteY188" fmla="*/ 258572 h 927414"/>
                <a:gd name="connsiteX189" fmla="*/ 1092387 w 3024845"/>
                <a:gd name="connsiteY189" fmla="*/ 266138 h 927414"/>
                <a:gd name="connsiteX190" fmla="*/ 1122787 w 3024845"/>
                <a:gd name="connsiteY190" fmla="*/ 266138 h 927414"/>
                <a:gd name="connsiteX191" fmla="*/ 1122787 w 3024845"/>
                <a:gd name="connsiteY191" fmla="*/ 267759 h 927414"/>
                <a:gd name="connsiteX192" fmla="*/ 1122787 w 3024845"/>
                <a:gd name="connsiteY192" fmla="*/ 279109 h 927414"/>
                <a:gd name="connsiteX193" fmla="*/ 1149134 w 3024845"/>
                <a:gd name="connsiteY193" fmla="*/ 279109 h 927414"/>
                <a:gd name="connsiteX194" fmla="*/ 1149134 w 3024845"/>
                <a:gd name="connsiteY194" fmla="*/ 309373 h 927414"/>
                <a:gd name="connsiteX195" fmla="*/ 1149894 w 3024845"/>
                <a:gd name="connsiteY195" fmla="*/ 309373 h 927414"/>
                <a:gd name="connsiteX196" fmla="*/ 1155214 w 3024845"/>
                <a:gd name="connsiteY196" fmla="*/ 309373 h 927414"/>
                <a:gd name="connsiteX197" fmla="*/ 1155214 w 3024845"/>
                <a:gd name="connsiteY197" fmla="*/ 310454 h 927414"/>
                <a:gd name="connsiteX198" fmla="*/ 1155214 w 3024845"/>
                <a:gd name="connsiteY198" fmla="*/ 318021 h 927414"/>
                <a:gd name="connsiteX199" fmla="*/ 1159268 w 3024845"/>
                <a:gd name="connsiteY199" fmla="*/ 348285 h 927414"/>
                <a:gd name="connsiteX200" fmla="*/ 1160028 w 3024845"/>
                <a:gd name="connsiteY200" fmla="*/ 348285 h 927414"/>
                <a:gd name="connsiteX201" fmla="*/ 1165348 w 3024845"/>
                <a:gd name="connsiteY201" fmla="*/ 348285 h 927414"/>
                <a:gd name="connsiteX202" fmla="*/ 1165348 w 3024845"/>
                <a:gd name="connsiteY202" fmla="*/ 349096 h 927414"/>
                <a:gd name="connsiteX203" fmla="*/ 1165348 w 3024845"/>
                <a:gd name="connsiteY203" fmla="*/ 354771 h 927414"/>
                <a:gd name="connsiteX204" fmla="*/ 1166361 w 3024845"/>
                <a:gd name="connsiteY204" fmla="*/ 354771 h 927414"/>
                <a:gd name="connsiteX205" fmla="*/ 1173454 w 3024845"/>
                <a:gd name="connsiteY205" fmla="*/ 354771 h 927414"/>
                <a:gd name="connsiteX206" fmla="*/ 1173454 w 3024845"/>
                <a:gd name="connsiteY206" fmla="*/ 385036 h 927414"/>
                <a:gd name="connsiteX207" fmla="*/ 1175481 w 3024845"/>
                <a:gd name="connsiteY207" fmla="*/ 385036 h 927414"/>
                <a:gd name="connsiteX208" fmla="*/ 1189668 w 3024845"/>
                <a:gd name="connsiteY208" fmla="*/ 385036 h 927414"/>
                <a:gd name="connsiteX209" fmla="*/ 1189668 w 3024845"/>
                <a:gd name="connsiteY209" fmla="*/ 408815 h 927414"/>
                <a:gd name="connsiteX210" fmla="*/ 1191695 w 3024845"/>
                <a:gd name="connsiteY210" fmla="*/ 410436 h 927414"/>
                <a:gd name="connsiteX211" fmla="*/ 1191695 w 3024845"/>
                <a:gd name="connsiteY211" fmla="*/ 421786 h 927414"/>
                <a:gd name="connsiteX212" fmla="*/ 1192455 w 3024845"/>
                <a:gd name="connsiteY212" fmla="*/ 421786 h 927414"/>
                <a:gd name="connsiteX213" fmla="*/ 1197775 w 3024845"/>
                <a:gd name="connsiteY213" fmla="*/ 421786 h 927414"/>
                <a:gd name="connsiteX214" fmla="*/ 1197775 w 3024845"/>
                <a:gd name="connsiteY214" fmla="*/ 445565 h 927414"/>
                <a:gd name="connsiteX215" fmla="*/ 1199041 w 3024845"/>
                <a:gd name="connsiteY215" fmla="*/ 445565 h 927414"/>
                <a:gd name="connsiteX216" fmla="*/ 1207908 w 3024845"/>
                <a:gd name="connsiteY216" fmla="*/ 445565 h 927414"/>
                <a:gd name="connsiteX217" fmla="*/ 1209935 w 3024845"/>
                <a:gd name="connsiteY217" fmla="*/ 449619 h 927414"/>
                <a:gd name="connsiteX218" fmla="*/ 1209935 w 3024845"/>
                <a:gd name="connsiteY218" fmla="*/ 462860 h 927414"/>
                <a:gd name="connsiteX219" fmla="*/ 1211455 w 3024845"/>
                <a:gd name="connsiteY219" fmla="*/ 460968 h 927414"/>
                <a:gd name="connsiteX220" fmla="*/ 1222095 w 3024845"/>
                <a:gd name="connsiteY220" fmla="*/ 447727 h 927414"/>
                <a:gd name="connsiteX221" fmla="*/ 1250469 w 3024845"/>
                <a:gd name="connsiteY221" fmla="*/ 447727 h 927414"/>
                <a:gd name="connsiteX222" fmla="*/ 1250469 w 3024845"/>
                <a:gd name="connsiteY222" fmla="*/ 534198 h 927414"/>
                <a:gd name="connsiteX223" fmla="*/ 1251229 w 3024845"/>
                <a:gd name="connsiteY223" fmla="*/ 534198 h 927414"/>
                <a:gd name="connsiteX224" fmla="*/ 1256549 w 3024845"/>
                <a:gd name="connsiteY224" fmla="*/ 534198 h 927414"/>
                <a:gd name="connsiteX225" fmla="*/ 1257309 w 3024845"/>
                <a:gd name="connsiteY225" fmla="*/ 532847 h 927414"/>
                <a:gd name="connsiteX226" fmla="*/ 1262629 w 3024845"/>
                <a:gd name="connsiteY226" fmla="*/ 523389 h 927414"/>
                <a:gd name="connsiteX227" fmla="*/ 1262629 w 3024845"/>
                <a:gd name="connsiteY227" fmla="*/ 525281 h 927414"/>
                <a:gd name="connsiteX228" fmla="*/ 1262629 w 3024845"/>
                <a:gd name="connsiteY228" fmla="*/ 538522 h 927414"/>
                <a:gd name="connsiteX229" fmla="*/ 1266682 w 3024845"/>
                <a:gd name="connsiteY229" fmla="*/ 493125 h 927414"/>
                <a:gd name="connsiteX230" fmla="*/ 1267442 w 3024845"/>
                <a:gd name="connsiteY230" fmla="*/ 493125 h 927414"/>
                <a:gd name="connsiteX231" fmla="*/ 1272762 w 3024845"/>
                <a:gd name="connsiteY231" fmla="*/ 493125 h 927414"/>
                <a:gd name="connsiteX232" fmla="*/ 1272762 w 3024845"/>
                <a:gd name="connsiteY232" fmla="*/ 428271 h 927414"/>
                <a:gd name="connsiteX233" fmla="*/ 1273776 w 3024845"/>
                <a:gd name="connsiteY233" fmla="*/ 428271 h 927414"/>
                <a:gd name="connsiteX234" fmla="*/ 1280869 w 3024845"/>
                <a:gd name="connsiteY234" fmla="*/ 428271 h 927414"/>
                <a:gd name="connsiteX235" fmla="*/ 1293029 w 3024845"/>
                <a:gd name="connsiteY235" fmla="*/ 385036 h 927414"/>
                <a:gd name="connsiteX236" fmla="*/ 1294296 w 3024845"/>
                <a:gd name="connsiteY236" fmla="*/ 385036 h 927414"/>
                <a:gd name="connsiteX237" fmla="*/ 1303163 w 3024845"/>
                <a:gd name="connsiteY237" fmla="*/ 385036 h 927414"/>
                <a:gd name="connsiteX238" fmla="*/ 1313296 w 3024845"/>
                <a:gd name="connsiteY238" fmla="*/ 428271 h 927414"/>
                <a:gd name="connsiteX239" fmla="*/ 1314309 w 3024845"/>
                <a:gd name="connsiteY239" fmla="*/ 428271 h 927414"/>
                <a:gd name="connsiteX240" fmla="*/ 1321403 w 3024845"/>
                <a:gd name="connsiteY240" fmla="*/ 428271 h 927414"/>
                <a:gd name="connsiteX241" fmla="*/ 1321403 w 3024845"/>
                <a:gd name="connsiteY241" fmla="*/ 467183 h 927414"/>
                <a:gd name="connsiteX242" fmla="*/ 1323176 w 3024845"/>
                <a:gd name="connsiteY242" fmla="*/ 467183 h 927414"/>
                <a:gd name="connsiteX243" fmla="*/ 1335590 w 3024845"/>
                <a:gd name="connsiteY243" fmla="*/ 467183 h 927414"/>
                <a:gd name="connsiteX244" fmla="*/ 1335590 w 3024845"/>
                <a:gd name="connsiteY244" fmla="*/ 469345 h 927414"/>
                <a:gd name="connsiteX245" fmla="*/ 1335590 w 3024845"/>
                <a:gd name="connsiteY245" fmla="*/ 484477 h 927414"/>
                <a:gd name="connsiteX246" fmla="*/ 1339643 w 3024845"/>
                <a:gd name="connsiteY246" fmla="*/ 482316 h 927414"/>
                <a:gd name="connsiteX247" fmla="*/ 1339643 w 3024845"/>
                <a:gd name="connsiteY247" fmla="*/ 467183 h 927414"/>
                <a:gd name="connsiteX248" fmla="*/ 1341163 w 3024845"/>
                <a:gd name="connsiteY248" fmla="*/ 467183 h 927414"/>
                <a:gd name="connsiteX249" fmla="*/ 1351803 w 3024845"/>
                <a:gd name="connsiteY249" fmla="*/ 467183 h 927414"/>
                <a:gd name="connsiteX250" fmla="*/ 1351803 w 3024845"/>
                <a:gd name="connsiteY250" fmla="*/ 468804 h 927414"/>
                <a:gd name="connsiteX251" fmla="*/ 1351803 w 3024845"/>
                <a:gd name="connsiteY251" fmla="*/ 480154 h 927414"/>
                <a:gd name="connsiteX252" fmla="*/ 1382204 w 3024845"/>
                <a:gd name="connsiteY252" fmla="*/ 480154 h 927414"/>
                <a:gd name="connsiteX253" fmla="*/ 1382204 w 3024845"/>
                <a:gd name="connsiteY253" fmla="*/ 443404 h 927414"/>
                <a:gd name="connsiteX254" fmla="*/ 1383470 w 3024845"/>
                <a:gd name="connsiteY254" fmla="*/ 443404 h 927414"/>
                <a:gd name="connsiteX255" fmla="*/ 1392337 w 3024845"/>
                <a:gd name="connsiteY255" fmla="*/ 443404 h 927414"/>
                <a:gd name="connsiteX256" fmla="*/ 1392337 w 3024845"/>
                <a:gd name="connsiteY256" fmla="*/ 465021 h 927414"/>
                <a:gd name="connsiteX257" fmla="*/ 1394364 w 3024845"/>
                <a:gd name="connsiteY257" fmla="*/ 432595 h 927414"/>
                <a:gd name="connsiteX258" fmla="*/ 1416657 w 3024845"/>
                <a:gd name="connsiteY258" fmla="*/ 432595 h 927414"/>
                <a:gd name="connsiteX259" fmla="*/ 1416657 w 3024845"/>
                <a:gd name="connsiteY259" fmla="*/ 430973 h 927414"/>
                <a:gd name="connsiteX260" fmla="*/ 1416657 w 3024845"/>
                <a:gd name="connsiteY260" fmla="*/ 419624 h 927414"/>
                <a:gd name="connsiteX261" fmla="*/ 1417417 w 3024845"/>
                <a:gd name="connsiteY261" fmla="*/ 419624 h 927414"/>
                <a:gd name="connsiteX262" fmla="*/ 1422737 w 3024845"/>
                <a:gd name="connsiteY262" fmla="*/ 419624 h 927414"/>
                <a:gd name="connsiteX263" fmla="*/ 1422737 w 3024845"/>
                <a:gd name="connsiteY263" fmla="*/ 417733 h 927414"/>
                <a:gd name="connsiteX264" fmla="*/ 1422737 w 3024845"/>
                <a:gd name="connsiteY264" fmla="*/ 404492 h 927414"/>
                <a:gd name="connsiteX265" fmla="*/ 1426791 w 3024845"/>
                <a:gd name="connsiteY265" fmla="*/ 410977 h 927414"/>
                <a:gd name="connsiteX266" fmla="*/ 1429071 w 3024845"/>
                <a:gd name="connsiteY266" fmla="*/ 410977 h 927414"/>
                <a:gd name="connsiteX267" fmla="*/ 1445031 w 3024845"/>
                <a:gd name="connsiteY267" fmla="*/ 410977 h 927414"/>
                <a:gd name="connsiteX268" fmla="*/ 1445031 w 3024845"/>
                <a:gd name="connsiteY268" fmla="*/ 410166 h 927414"/>
                <a:gd name="connsiteX269" fmla="*/ 1445031 w 3024845"/>
                <a:gd name="connsiteY269" fmla="*/ 404492 h 927414"/>
                <a:gd name="connsiteX270" fmla="*/ 1445791 w 3024845"/>
                <a:gd name="connsiteY270" fmla="*/ 404492 h 927414"/>
                <a:gd name="connsiteX271" fmla="*/ 1451111 w 3024845"/>
                <a:gd name="connsiteY271" fmla="*/ 404492 h 927414"/>
                <a:gd name="connsiteX272" fmla="*/ 1451111 w 3024845"/>
                <a:gd name="connsiteY272" fmla="*/ 405843 h 927414"/>
                <a:gd name="connsiteX273" fmla="*/ 1451111 w 3024845"/>
                <a:gd name="connsiteY273" fmla="*/ 415301 h 927414"/>
                <a:gd name="connsiteX274" fmla="*/ 1489618 w 3024845"/>
                <a:gd name="connsiteY274" fmla="*/ 415301 h 927414"/>
                <a:gd name="connsiteX275" fmla="*/ 1489618 w 3024845"/>
                <a:gd name="connsiteY275" fmla="*/ 553654 h 927414"/>
                <a:gd name="connsiteX276" fmla="*/ 1491138 w 3024845"/>
                <a:gd name="connsiteY276" fmla="*/ 553654 h 927414"/>
                <a:gd name="connsiteX277" fmla="*/ 1501778 w 3024845"/>
                <a:gd name="connsiteY277" fmla="*/ 553654 h 927414"/>
                <a:gd name="connsiteX278" fmla="*/ 1501778 w 3024845"/>
                <a:gd name="connsiteY278" fmla="*/ 540684 h 927414"/>
                <a:gd name="connsiteX279" fmla="*/ 1505832 w 3024845"/>
                <a:gd name="connsiteY279" fmla="*/ 540684 h 927414"/>
                <a:gd name="connsiteX280" fmla="*/ 1505832 w 3024845"/>
                <a:gd name="connsiteY280" fmla="*/ 553654 h 927414"/>
                <a:gd name="connsiteX281" fmla="*/ 1536232 w 3024845"/>
                <a:gd name="connsiteY281" fmla="*/ 553654 h 927414"/>
                <a:gd name="connsiteX282" fmla="*/ 1536232 w 3024845"/>
                <a:gd name="connsiteY282" fmla="*/ 523389 h 927414"/>
                <a:gd name="connsiteX283" fmla="*/ 1548392 w 3024845"/>
                <a:gd name="connsiteY283" fmla="*/ 523389 h 927414"/>
                <a:gd name="connsiteX284" fmla="*/ 1560552 w 3024845"/>
                <a:gd name="connsiteY284" fmla="*/ 521228 h 927414"/>
                <a:gd name="connsiteX285" fmla="*/ 1564606 w 3024845"/>
                <a:gd name="connsiteY285" fmla="*/ 523389 h 927414"/>
                <a:gd name="connsiteX286" fmla="*/ 1574739 w 3024845"/>
                <a:gd name="connsiteY286" fmla="*/ 523389 h 927414"/>
                <a:gd name="connsiteX287" fmla="*/ 1574739 w 3024845"/>
                <a:gd name="connsiteY287" fmla="*/ 553654 h 927414"/>
                <a:gd name="connsiteX288" fmla="*/ 1582846 w 3024845"/>
                <a:gd name="connsiteY288" fmla="*/ 553654 h 927414"/>
                <a:gd name="connsiteX289" fmla="*/ 1582846 w 3024845"/>
                <a:gd name="connsiteY289" fmla="*/ 570949 h 927414"/>
                <a:gd name="connsiteX290" fmla="*/ 1592182 w 3024845"/>
                <a:gd name="connsiteY290" fmla="*/ 571854 h 927414"/>
                <a:gd name="connsiteX291" fmla="*/ 1605140 w 3024845"/>
                <a:gd name="connsiteY291" fmla="*/ 571854 h 927414"/>
                <a:gd name="connsiteX292" fmla="*/ 1605140 w 3024845"/>
                <a:gd name="connsiteY292" fmla="*/ 555816 h 927414"/>
                <a:gd name="connsiteX293" fmla="*/ 1673096 w 3024845"/>
                <a:gd name="connsiteY293" fmla="*/ 555816 h 927414"/>
                <a:gd name="connsiteX294" fmla="*/ 1673096 w 3024845"/>
                <a:gd name="connsiteY294" fmla="*/ 470563 h 927414"/>
                <a:gd name="connsiteX295" fmla="*/ 1745104 w 3024845"/>
                <a:gd name="connsiteY295" fmla="*/ 470563 h 927414"/>
                <a:gd name="connsiteX296" fmla="*/ 1745104 w 3024845"/>
                <a:gd name="connsiteY296" fmla="*/ 549331 h 927414"/>
                <a:gd name="connsiteX297" fmla="*/ 1747008 w 3024845"/>
                <a:gd name="connsiteY297" fmla="*/ 549331 h 927414"/>
                <a:gd name="connsiteX298" fmla="*/ 1748250 w 3024845"/>
                <a:gd name="connsiteY298" fmla="*/ 571854 h 927414"/>
                <a:gd name="connsiteX299" fmla="*/ 1757926 w 3024845"/>
                <a:gd name="connsiteY299" fmla="*/ 571854 h 927414"/>
                <a:gd name="connsiteX300" fmla="*/ 1759168 w 3024845"/>
                <a:gd name="connsiteY300" fmla="*/ 549331 h 927414"/>
                <a:gd name="connsiteX301" fmla="*/ 1765248 w 3024845"/>
                <a:gd name="connsiteY301" fmla="*/ 549331 h 927414"/>
                <a:gd name="connsiteX302" fmla="*/ 1766490 w 3024845"/>
                <a:gd name="connsiteY302" fmla="*/ 571854 h 927414"/>
                <a:gd name="connsiteX303" fmla="*/ 1817112 w 3024845"/>
                <a:gd name="connsiteY303" fmla="*/ 571854 h 927414"/>
                <a:gd name="connsiteX304" fmla="*/ 1817112 w 3024845"/>
                <a:gd name="connsiteY304" fmla="*/ 408826 h 927414"/>
                <a:gd name="connsiteX305" fmla="*/ 2014439 w 3024845"/>
                <a:gd name="connsiteY305" fmla="*/ 408826 h 927414"/>
                <a:gd name="connsiteX306" fmla="*/ 2014439 w 3024845"/>
                <a:gd name="connsiteY306" fmla="*/ 571854 h 927414"/>
                <a:gd name="connsiteX307" fmla="*/ 2033136 w 3024845"/>
                <a:gd name="connsiteY307" fmla="*/ 571854 h 927414"/>
                <a:gd name="connsiteX308" fmla="*/ 2033136 w 3024845"/>
                <a:gd name="connsiteY308" fmla="*/ 489161 h 927414"/>
                <a:gd name="connsiteX309" fmla="*/ 2128256 w 3024845"/>
                <a:gd name="connsiteY309" fmla="*/ 489161 h 927414"/>
                <a:gd name="connsiteX310" fmla="*/ 2146266 w 3024845"/>
                <a:gd name="connsiteY310" fmla="*/ 239 h 927414"/>
                <a:gd name="connsiteX311" fmla="*/ 2180720 w 3024845"/>
                <a:gd name="connsiteY311" fmla="*/ 423948 h 927414"/>
                <a:gd name="connsiteX312" fmla="*/ 2245574 w 3024845"/>
                <a:gd name="connsiteY312" fmla="*/ 423948 h 927414"/>
                <a:gd name="connsiteX313" fmla="*/ 2245574 w 3024845"/>
                <a:gd name="connsiteY313" fmla="*/ 499610 h 927414"/>
                <a:gd name="connsiteX314" fmla="*/ 2253681 w 3024845"/>
                <a:gd name="connsiteY314" fmla="*/ 499610 h 927414"/>
                <a:gd name="connsiteX315" fmla="*/ 2255708 w 3024845"/>
                <a:gd name="connsiteY315" fmla="*/ 493125 h 927414"/>
                <a:gd name="connsiteX316" fmla="*/ 2261788 w 3024845"/>
                <a:gd name="connsiteY316" fmla="*/ 493125 h 927414"/>
                <a:gd name="connsiteX317" fmla="*/ 2263815 w 3024845"/>
                <a:gd name="connsiteY317" fmla="*/ 501772 h 927414"/>
                <a:gd name="connsiteX318" fmla="*/ 2275975 w 3024845"/>
                <a:gd name="connsiteY318" fmla="*/ 501772 h 927414"/>
                <a:gd name="connsiteX319" fmla="*/ 2275975 w 3024845"/>
                <a:gd name="connsiteY319" fmla="*/ 495286 h 927414"/>
                <a:gd name="connsiteX320" fmla="*/ 2298268 w 3024845"/>
                <a:gd name="connsiteY320" fmla="*/ 495286 h 927414"/>
                <a:gd name="connsiteX321" fmla="*/ 2298268 w 3024845"/>
                <a:gd name="connsiteY321" fmla="*/ 501772 h 927414"/>
                <a:gd name="connsiteX322" fmla="*/ 2318535 w 3024845"/>
                <a:gd name="connsiteY322" fmla="*/ 501772 h 927414"/>
                <a:gd name="connsiteX323" fmla="*/ 2318535 w 3024845"/>
                <a:gd name="connsiteY323" fmla="*/ 547169 h 927414"/>
                <a:gd name="connsiteX324" fmla="*/ 2332722 w 3024845"/>
                <a:gd name="connsiteY324" fmla="*/ 547169 h 927414"/>
                <a:gd name="connsiteX325" fmla="*/ 2332722 w 3024845"/>
                <a:gd name="connsiteY325" fmla="*/ 534198 h 927414"/>
                <a:gd name="connsiteX326" fmla="*/ 2348936 w 3024845"/>
                <a:gd name="connsiteY326" fmla="*/ 534198 h 927414"/>
                <a:gd name="connsiteX327" fmla="*/ 2348936 w 3024845"/>
                <a:gd name="connsiteY327" fmla="*/ 354771 h 927414"/>
                <a:gd name="connsiteX328" fmla="*/ 2355016 w 3024845"/>
                <a:gd name="connsiteY328" fmla="*/ 348285 h 927414"/>
                <a:gd name="connsiteX329" fmla="*/ 2427977 w 3024845"/>
                <a:gd name="connsiteY329" fmla="*/ 348285 h 927414"/>
                <a:gd name="connsiteX330" fmla="*/ 2427977 w 3024845"/>
                <a:gd name="connsiteY330" fmla="*/ 356933 h 927414"/>
                <a:gd name="connsiteX331" fmla="*/ 2438110 w 3024845"/>
                <a:gd name="connsiteY331" fmla="*/ 356933 h 927414"/>
                <a:gd name="connsiteX332" fmla="*/ 2438110 w 3024845"/>
                <a:gd name="connsiteY332" fmla="*/ 471507 h 927414"/>
                <a:gd name="connsiteX333" fmla="*/ 2460404 w 3024845"/>
                <a:gd name="connsiteY333" fmla="*/ 471507 h 927414"/>
                <a:gd name="connsiteX334" fmla="*/ 2460404 w 3024845"/>
                <a:gd name="connsiteY334" fmla="*/ 404492 h 927414"/>
                <a:gd name="connsiteX335" fmla="*/ 2486751 w 3024845"/>
                <a:gd name="connsiteY335" fmla="*/ 404492 h 927414"/>
                <a:gd name="connsiteX336" fmla="*/ 2490804 w 3024845"/>
                <a:gd name="connsiteY336" fmla="*/ 400168 h 927414"/>
                <a:gd name="connsiteX337" fmla="*/ 2498911 w 3024845"/>
                <a:gd name="connsiteY337" fmla="*/ 400168 h 927414"/>
                <a:gd name="connsiteX338" fmla="*/ 2502964 w 3024845"/>
                <a:gd name="connsiteY338" fmla="*/ 404492 h 927414"/>
                <a:gd name="connsiteX339" fmla="*/ 2525258 w 3024845"/>
                <a:gd name="connsiteY339" fmla="*/ 404492 h 927414"/>
                <a:gd name="connsiteX340" fmla="*/ 2525258 w 3024845"/>
                <a:gd name="connsiteY340" fmla="*/ 287756 h 927414"/>
                <a:gd name="connsiteX341" fmla="*/ 2582005 w 3024845"/>
                <a:gd name="connsiteY341" fmla="*/ 276947 h 927414"/>
                <a:gd name="connsiteX342" fmla="*/ 2582005 w 3024845"/>
                <a:gd name="connsiteY342" fmla="*/ 278028 h 927414"/>
                <a:gd name="connsiteX343" fmla="*/ 2582005 w 3024845"/>
                <a:gd name="connsiteY343" fmla="*/ 285594 h 927414"/>
                <a:gd name="connsiteX344" fmla="*/ 2608352 w 3024845"/>
                <a:gd name="connsiteY344" fmla="*/ 285594 h 927414"/>
                <a:gd name="connsiteX345" fmla="*/ 2608352 w 3024845"/>
                <a:gd name="connsiteY345" fmla="*/ 540684 h 927414"/>
                <a:gd name="connsiteX346" fmla="*/ 2630646 w 3024845"/>
                <a:gd name="connsiteY346" fmla="*/ 540684 h 927414"/>
                <a:gd name="connsiteX347" fmla="*/ 2630646 w 3024845"/>
                <a:gd name="connsiteY347" fmla="*/ 536360 h 927414"/>
                <a:gd name="connsiteX348" fmla="*/ 2642806 w 3024845"/>
                <a:gd name="connsiteY348" fmla="*/ 536360 h 927414"/>
                <a:gd name="connsiteX349" fmla="*/ 2642806 w 3024845"/>
                <a:gd name="connsiteY349" fmla="*/ 540684 h 927414"/>
                <a:gd name="connsiteX350" fmla="*/ 2667126 w 3024845"/>
                <a:gd name="connsiteY350" fmla="*/ 540684 h 927414"/>
                <a:gd name="connsiteX351" fmla="*/ 2667126 w 3024845"/>
                <a:gd name="connsiteY351" fmla="*/ 527713 h 927414"/>
                <a:gd name="connsiteX352" fmla="*/ 2695500 w 3024845"/>
                <a:gd name="connsiteY352" fmla="*/ 527713 h 927414"/>
                <a:gd name="connsiteX353" fmla="*/ 2707660 w 3024845"/>
                <a:gd name="connsiteY353" fmla="*/ 523389 h 927414"/>
                <a:gd name="connsiteX354" fmla="*/ 2727927 w 3024845"/>
                <a:gd name="connsiteY354" fmla="*/ 527713 h 927414"/>
                <a:gd name="connsiteX355" fmla="*/ 2727927 w 3024845"/>
                <a:gd name="connsiteY355" fmla="*/ 510419 h 927414"/>
                <a:gd name="connsiteX356" fmla="*/ 2736034 w 3024845"/>
                <a:gd name="connsiteY356" fmla="*/ 510419 h 927414"/>
                <a:gd name="connsiteX357" fmla="*/ 2736034 w 3024845"/>
                <a:gd name="connsiteY357" fmla="*/ 497448 h 927414"/>
                <a:gd name="connsiteX358" fmla="*/ 2792781 w 3024845"/>
                <a:gd name="connsiteY358" fmla="*/ 497448 h 927414"/>
                <a:gd name="connsiteX359" fmla="*/ 2792781 w 3024845"/>
                <a:gd name="connsiteY359" fmla="*/ 467183 h 927414"/>
                <a:gd name="connsiteX360" fmla="*/ 2811021 w 3024845"/>
                <a:gd name="connsiteY360" fmla="*/ 467183 h 927414"/>
                <a:gd name="connsiteX361" fmla="*/ 2811021 w 3024845"/>
                <a:gd name="connsiteY361" fmla="*/ 460698 h 927414"/>
                <a:gd name="connsiteX362" fmla="*/ 2823181 w 3024845"/>
                <a:gd name="connsiteY362" fmla="*/ 460698 h 927414"/>
                <a:gd name="connsiteX363" fmla="*/ 2823181 w 3024845"/>
                <a:gd name="connsiteY363" fmla="*/ 467183 h 927414"/>
                <a:gd name="connsiteX364" fmla="*/ 2839395 w 3024845"/>
                <a:gd name="connsiteY364" fmla="*/ 467183 h 927414"/>
                <a:gd name="connsiteX365" fmla="*/ 2839395 w 3024845"/>
                <a:gd name="connsiteY365" fmla="*/ 516904 h 927414"/>
                <a:gd name="connsiteX366" fmla="*/ 2871822 w 3024845"/>
                <a:gd name="connsiteY366" fmla="*/ 516904 h 927414"/>
                <a:gd name="connsiteX367" fmla="*/ 2871822 w 3024845"/>
                <a:gd name="connsiteY367" fmla="*/ 490963 h 927414"/>
                <a:gd name="connsiteX368" fmla="*/ 2910329 w 3024845"/>
                <a:gd name="connsiteY368" fmla="*/ 490963 h 927414"/>
                <a:gd name="connsiteX369" fmla="*/ 2910329 w 3024845"/>
                <a:gd name="connsiteY369" fmla="*/ 460698 h 927414"/>
                <a:gd name="connsiteX370" fmla="*/ 2958970 w 3024845"/>
                <a:gd name="connsiteY370" fmla="*/ 460698 h 927414"/>
                <a:gd name="connsiteX371" fmla="*/ 2958970 w 3024845"/>
                <a:gd name="connsiteY371" fmla="*/ 571854 h 927414"/>
                <a:gd name="connsiteX372" fmla="*/ 2958970 w 3024845"/>
                <a:gd name="connsiteY372" fmla="*/ 585633 h 927414"/>
                <a:gd name="connsiteX373" fmla="*/ 3024845 w 3024845"/>
                <a:gd name="connsiteY373" fmla="*/ 585633 h 927414"/>
                <a:gd name="connsiteX374" fmla="*/ 3024845 w 3024845"/>
                <a:gd name="connsiteY374" fmla="*/ 927414 h 927414"/>
                <a:gd name="connsiteX375" fmla="*/ 2054 w 3024845"/>
                <a:gd name="connsiteY375" fmla="*/ 925081 h 927414"/>
                <a:gd name="connsiteX376" fmla="*/ 0 w 3024845"/>
                <a:gd name="connsiteY376" fmla="*/ 490963 h 927414"/>
                <a:gd name="connsiteX377" fmla="*/ 20267 w 3024845"/>
                <a:gd name="connsiteY377" fmla="*/ 490963 h 927414"/>
                <a:gd name="connsiteX378" fmla="*/ 20774 w 3024845"/>
                <a:gd name="connsiteY378" fmla="*/ 489882 h 927414"/>
                <a:gd name="connsiteX379" fmla="*/ 24320 w 3024845"/>
                <a:gd name="connsiteY379" fmla="*/ 482316 h 927414"/>
                <a:gd name="connsiteX380" fmla="*/ 26094 w 3024845"/>
                <a:gd name="connsiteY380" fmla="*/ 482586 h 927414"/>
                <a:gd name="connsiteX381" fmla="*/ 38507 w 3024845"/>
                <a:gd name="connsiteY381" fmla="*/ 484477 h 927414"/>
                <a:gd name="connsiteX382" fmla="*/ 39014 w 3024845"/>
                <a:gd name="connsiteY382" fmla="*/ 485829 h 927414"/>
                <a:gd name="connsiteX383" fmla="*/ 42560 w 3024845"/>
                <a:gd name="connsiteY383" fmla="*/ 495286 h 927414"/>
                <a:gd name="connsiteX384" fmla="*/ 68907 w 3024845"/>
                <a:gd name="connsiteY384" fmla="*/ 497448 h 927414"/>
                <a:gd name="connsiteX385" fmla="*/ 68907 w 3024845"/>
                <a:gd name="connsiteY385" fmla="*/ 374227 h 927414"/>
                <a:gd name="connsiteX386" fmla="*/ 70934 w 3024845"/>
                <a:gd name="connsiteY386" fmla="*/ 374227 h 927414"/>
                <a:gd name="connsiteX387" fmla="*/ 85121 w 3024845"/>
                <a:gd name="connsiteY387" fmla="*/ 374227 h 927414"/>
                <a:gd name="connsiteX388" fmla="*/ 85121 w 3024845"/>
                <a:gd name="connsiteY388" fmla="*/ 238035 h 927414"/>
                <a:gd name="connsiteX389" fmla="*/ 86894 w 3024845"/>
                <a:gd name="connsiteY389" fmla="*/ 238035 h 927414"/>
                <a:gd name="connsiteX390" fmla="*/ 99308 w 3024845"/>
                <a:gd name="connsiteY390" fmla="*/ 238035 h 927414"/>
                <a:gd name="connsiteX391" fmla="*/ 99308 w 3024845"/>
                <a:gd name="connsiteY391" fmla="*/ 123461 h 927414"/>
                <a:gd name="connsiteX392" fmla="*/ 103361 w 3024845"/>
                <a:gd name="connsiteY392" fmla="*/ 95357 h 927414"/>
                <a:gd name="connsiteX393" fmla="*/ 105388 w 3024845"/>
                <a:gd name="connsiteY393" fmla="*/ 95357 h 927414"/>
                <a:gd name="connsiteX394" fmla="*/ 119575 w 3024845"/>
                <a:gd name="connsiteY394" fmla="*/ 95357 h 927414"/>
                <a:gd name="connsiteX0" fmla="*/ 119575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16856 w 3024845"/>
                <a:gd name="connsiteY3" fmla="*/ 0 h 834218"/>
                <a:gd name="connsiteX4" fmla="*/ 216856 w 3024845"/>
                <a:gd name="connsiteY4" fmla="*/ 23779 h 834218"/>
                <a:gd name="connsiteX5" fmla="*/ 217363 w 3024845"/>
                <a:gd name="connsiteY5" fmla="*/ 24590 h 834218"/>
                <a:gd name="connsiteX6" fmla="*/ 220909 w 3024845"/>
                <a:gd name="connsiteY6" fmla="*/ 30265 h 834218"/>
                <a:gd name="connsiteX7" fmla="*/ 220909 w 3024845"/>
                <a:gd name="connsiteY7" fmla="*/ 144839 h 834218"/>
                <a:gd name="connsiteX8" fmla="*/ 223189 w 3024845"/>
                <a:gd name="connsiteY8" fmla="*/ 144839 h 834218"/>
                <a:gd name="connsiteX9" fmla="*/ 239150 w 3024845"/>
                <a:gd name="connsiteY9" fmla="*/ 144839 h 834218"/>
                <a:gd name="connsiteX10" fmla="*/ 239150 w 3024845"/>
                <a:gd name="connsiteY10" fmla="*/ 285354 h 834218"/>
                <a:gd name="connsiteX11" fmla="*/ 240670 w 3024845"/>
                <a:gd name="connsiteY11" fmla="*/ 285084 h 834218"/>
                <a:gd name="connsiteX12" fmla="*/ 251310 w 3024845"/>
                <a:gd name="connsiteY12" fmla="*/ 283193 h 834218"/>
                <a:gd name="connsiteX13" fmla="*/ 249283 w 3024845"/>
                <a:gd name="connsiteY13" fmla="*/ 371825 h 834218"/>
                <a:gd name="connsiteX14" fmla="*/ 250803 w 3024845"/>
                <a:gd name="connsiteY14" fmla="*/ 372096 h 834218"/>
                <a:gd name="connsiteX15" fmla="*/ 261443 w 3024845"/>
                <a:gd name="connsiteY15" fmla="*/ 373987 h 834218"/>
                <a:gd name="connsiteX16" fmla="*/ 261696 w 3024845"/>
                <a:gd name="connsiteY16" fmla="*/ 374798 h 834218"/>
                <a:gd name="connsiteX17" fmla="*/ 263470 w 3024845"/>
                <a:gd name="connsiteY17" fmla="*/ 380473 h 834218"/>
                <a:gd name="connsiteX18" fmla="*/ 264230 w 3024845"/>
                <a:gd name="connsiteY18" fmla="*/ 378041 h 834218"/>
                <a:gd name="connsiteX19" fmla="*/ 269550 w 3024845"/>
                <a:gd name="connsiteY19" fmla="*/ 361017 h 834218"/>
                <a:gd name="connsiteX20" fmla="*/ 271323 w 3024845"/>
                <a:gd name="connsiteY20" fmla="*/ 361017 h 834218"/>
                <a:gd name="connsiteX21" fmla="*/ 283737 w 3024845"/>
                <a:gd name="connsiteY21" fmla="*/ 361017 h 834218"/>
                <a:gd name="connsiteX22" fmla="*/ 283737 w 3024845"/>
                <a:gd name="connsiteY22" fmla="*/ 393443 h 834218"/>
                <a:gd name="connsiteX23" fmla="*/ 284750 w 3024845"/>
                <a:gd name="connsiteY23" fmla="*/ 393984 h 834218"/>
                <a:gd name="connsiteX24" fmla="*/ 291844 w 3024845"/>
                <a:gd name="connsiteY24" fmla="*/ 397767 h 834218"/>
                <a:gd name="connsiteX25" fmla="*/ 291844 w 3024845"/>
                <a:gd name="connsiteY25" fmla="*/ 399118 h 834218"/>
                <a:gd name="connsiteX26" fmla="*/ 291844 w 3024845"/>
                <a:gd name="connsiteY26" fmla="*/ 408576 h 834218"/>
                <a:gd name="connsiteX27" fmla="*/ 336431 w 3024845"/>
                <a:gd name="connsiteY27" fmla="*/ 408576 h 834218"/>
                <a:gd name="connsiteX28" fmla="*/ 336431 w 3024845"/>
                <a:gd name="connsiteY28" fmla="*/ 409657 h 834218"/>
                <a:gd name="connsiteX29" fmla="*/ 336431 w 3024845"/>
                <a:gd name="connsiteY29" fmla="*/ 417223 h 834218"/>
                <a:gd name="connsiteX30" fmla="*/ 338457 w 3024845"/>
                <a:gd name="connsiteY30" fmla="*/ 417223 h 834218"/>
                <a:gd name="connsiteX31" fmla="*/ 352644 w 3024845"/>
                <a:gd name="connsiteY31" fmla="*/ 417223 h 834218"/>
                <a:gd name="connsiteX32" fmla="*/ 352644 w 3024845"/>
                <a:gd name="connsiteY32" fmla="*/ 386958 h 834218"/>
                <a:gd name="connsiteX33" fmla="*/ 397231 w 3024845"/>
                <a:gd name="connsiteY33" fmla="*/ 386958 h 834218"/>
                <a:gd name="connsiteX34" fmla="*/ 397231 w 3024845"/>
                <a:gd name="connsiteY34" fmla="*/ 385607 h 834218"/>
                <a:gd name="connsiteX35" fmla="*/ 397231 w 3024845"/>
                <a:gd name="connsiteY35" fmla="*/ 376149 h 834218"/>
                <a:gd name="connsiteX36" fmla="*/ 398245 w 3024845"/>
                <a:gd name="connsiteY36" fmla="*/ 376149 h 834218"/>
                <a:gd name="connsiteX37" fmla="*/ 405338 w 3024845"/>
                <a:gd name="connsiteY37" fmla="*/ 376149 h 834218"/>
                <a:gd name="connsiteX38" fmla="*/ 405338 w 3024845"/>
                <a:gd name="connsiteY38" fmla="*/ 374258 h 834218"/>
                <a:gd name="connsiteX39" fmla="*/ 405338 w 3024845"/>
                <a:gd name="connsiteY39" fmla="*/ 361017 h 834218"/>
                <a:gd name="connsiteX40" fmla="*/ 406098 w 3024845"/>
                <a:gd name="connsiteY40" fmla="*/ 361017 h 834218"/>
                <a:gd name="connsiteX41" fmla="*/ 411418 w 3024845"/>
                <a:gd name="connsiteY41" fmla="*/ 361017 h 834218"/>
                <a:gd name="connsiteX42" fmla="*/ 411418 w 3024845"/>
                <a:gd name="connsiteY42" fmla="*/ 359936 h 834218"/>
                <a:gd name="connsiteX43" fmla="*/ 411418 w 3024845"/>
                <a:gd name="connsiteY43" fmla="*/ 352369 h 834218"/>
                <a:gd name="connsiteX44" fmla="*/ 413445 w 3024845"/>
                <a:gd name="connsiteY44" fmla="*/ 352369 h 834218"/>
                <a:gd name="connsiteX45" fmla="*/ 427632 w 3024845"/>
                <a:gd name="connsiteY45" fmla="*/ 352369 h 834218"/>
                <a:gd name="connsiteX46" fmla="*/ 427632 w 3024845"/>
                <a:gd name="connsiteY46" fmla="*/ 353450 h 834218"/>
                <a:gd name="connsiteX47" fmla="*/ 427632 w 3024845"/>
                <a:gd name="connsiteY47" fmla="*/ 361017 h 834218"/>
                <a:gd name="connsiteX48" fmla="*/ 449925 w 3024845"/>
                <a:gd name="connsiteY48" fmla="*/ 361017 h 834218"/>
                <a:gd name="connsiteX49" fmla="*/ 449925 w 3024845"/>
                <a:gd name="connsiteY49" fmla="*/ 359125 h 834218"/>
                <a:gd name="connsiteX50" fmla="*/ 449925 w 3024845"/>
                <a:gd name="connsiteY50" fmla="*/ 345884 h 834218"/>
                <a:gd name="connsiteX51" fmla="*/ 451699 w 3024845"/>
                <a:gd name="connsiteY51" fmla="*/ 345884 h 834218"/>
                <a:gd name="connsiteX52" fmla="*/ 464112 w 3024845"/>
                <a:gd name="connsiteY52" fmla="*/ 345884 h 834218"/>
                <a:gd name="connsiteX53" fmla="*/ 464112 w 3024845"/>
                <a:gd name="connsiteY53" fmla="*/ 369664 h 834218"/>
                <a:gd name="connsiteX54" fmla="*/ 465126 w 3024845"/>
                <a:gd name="connsiteY54" fmla="*/ 369664 h 834218"/>
                <a:gd name="connsiteX55" fmla="*/ 472219 w 3024845"/>
                <a:gd name="connsiteY55" fmla="*/ 369664 h 834218"/>
                <a:gd name="connsiteX56" fmla="*/ 472219 w 3024845"/>
                <a:gd name="connsiteY56" fmla="*/ 368583 h 834218"/>
                <a:gd name="connsiteX57" fmla="*/ 472219 w 3024845"/>
                <a:gd name="connsiteY57" fmla="*/ 361017 h 834218"/>
                <a:gd name="connsiteX58" fmla="*/ 473992 w 3024845"/>
                <a:gd name="connsiteY58" fmla="*/ 361017 h 834218"/>
                <a:gd name="connsiteX59" fmla="*/ 486406 w 3024845"/>
                <a:gd name="connsiteY59" fmla="*/ 361017 h 834218"/>
                <a:gd name="connsiteX60" fmla="*/ 486406 w 3024845"/>
                <a:gd name="connsiteY60" fmla="*/ 386958 h 834218"/>
                <a:gd name="connsiteX61" fmla="*/ 488433 w 3024845"/>
                <a:gd name="connsiteY61" fmla="*/ 386958 h 834218"/>
                <a:gd name="connsiteX62" fmla="*/ 502619 w 3024845"/>
                <a:gd name="connsiteY62" fmla="*/ 386958 h 834218"/>
                <a:gd name="connsiteX63" fmla="*/ 502619 w 3024845"/>
                <a:gd name="connsiteY63" fmla="*/ 388579 h 834218"/>
                <a:gd name="connsiteX64" fmla="*/ 502619 w 3024845"/>
                <a:gd name="connsiteY64" fmla="*/ 399929 h 834218"/>
                <a:gd name="connsiteX65" fmla="*/ 503379 w 3024845"/>
                <a:gd name="connsiteY65" fmla="*/ 399929 h 834218"/>
                <a:gd name="connsiteX66" fmla="*/ 508700 w 3024845"/>
                <a:gd name="connsiteY66" fmla="*/ 399929 h 834218"/>
                <a:gd name="connsiteX67" fmla="*/ 508700 w 3024845"/>
                <a:gd name="connsiteY67" fmla="*/ 399118 h 834218"/>
                <a:gd name="connsiteX68" fmla="*/ 508700 w 3024845"/>
                <a:gd name="connsiteY68" fmla="*/ 393443 h 834218"/>
                <a:gd name="connsiteX69" fmla="*/ 539100 w 3024845"/>
                <a:gd name="connsiteY69" fmla="*/ 393443 h 834218"/>
                <a:gd name="connsiteX70" fmla="*/ 539100 w 3024845"/>
                <a:gd name="connsiteY70" fmla="*/ 417223 h 834218"/>
                <a:gd name="connsiteX71" fmla="*/ 540113 w 3024845"/>
                <a:gd name="connsiteY71" fmla="*/ 417223 h 834218"/>
                <a:gd name="connsiteX72" fmla="*/ 547207 w 3024845"/>
                <a:gd name="connsiteY72" fmla="*/ 417223 h 834218"/>
                <a:gd name="connsiteX73" fmla="*/ 547207 w 3024845"/>
                <a:gd name="connsiteY73" fmla="*/ 418304 h 834218"/>
                <a:gd name="connsiteX74" fmla="*/ 547207 w 3024845"/>
                <a:gd name="connsiteY74" fmla="*/ 425870 h 834218"/>
                <a:gd name="connsiteX75" fmla="*/ 547967 w 3024845"/>
                <a:gd name="connsiteY75" fmla="*/ 425870 h 834218"/>
                <a:gd name="connsiteX76" fmla="*/ 553287 w 3024845"/>
                <a:gd name="connsiteY76" fmla="*/ 425870 h 834218"/>
                <a:gd name="connsiteX77" fmla="*/ 553287 w 3024845"/>
                <a:gd name="connsiteY77" fmla="*/ 423708 h 834218"/>
                <a:gd name="connsiteX78" fmla="*/ 553287 w 3024845"/>
                <a:gd name="connsiteY78" fmla="*/ 408576 h 834218"/>
                <a:gd name="connsiteX79" fmla="*/ 554300 w 3024845"/>
                <a:gd name="connsiteY79" fmla="*/ 408576 h 834218"/>
                <a:gd name="connsiteX80" fmla="*/ 561394 w 3024845"/>
                <a:gd name="connsiteY80" fmla="*/ 408576 h 834218"/>
                <a:gd name="connsiteX81" fmla="*/ 561394 w 3024845"/>
                <a:gd name="connsiteY81" fmla="*/ 409657 h 834218"/>
                <a:gd name="connsiteX82" fmla="*/ 561394 w 3024845"/>
                <a:gd name="connsiteY82" fmla="*/ 417223 h 834218"/>
                <a:gd name="connsiteX83" fmla="*/ 566714 w 3024845"/>
                <a:gd name="connsiteY83" fmla="*/ 415230 h 834218"/>
                <a:gd name="connsiteX84" fmla="*/ 567474 w 3024845"/>
                <a:gd name="connsiteY84" fmla="*/ 414250 h 834218"/>
                <a:gd name="connsiteX85" fmla="*/ 567474 w 3024845"/>
                <a:gd name="connsiteY85" fmla="*/ 408576 h 834218"/>
                <a:gd name="connsiteX86" fmla="*/ 605981 w 3024845"/>
                <a:gd name="connsiteY86" fmla="*/ 408576 h 834218"/>
                <a:gd name="connsiteX87" fmla="*/ 605981 w 3024845"/>
                <a:gd name="connsiteY87" fmla="*/ 432355 h 834218"/>
                <a:gd name="connsiteX88" fmla="*/ 608007 w 3024845"/>
                <a:gd name="connsiteY88" fmla="*/ 432355 h 834218"/>
                <a:gd name="connsiteX89" fmla="*/ 622194 w 3024845"/>
                <a:gd name="connsiteY89" fmla="*/ 432355 h 834218"/>
                <a:gd name="connsiteX90" fmla="*/ 622194 w 3024845"/>
                <a:gd name="connsiteY90" fmla="*/ 433436 h 834218"/>
                <a:gd name="connsiteX91" fmla="*/ 622194 w 3024845"/>
                <a:gd name="connsiteY91" fmla="*/ 441002 h 834218"/>
                <a:gd name="connsiteX92" fmla="*/ 623968 w 3024845"/>
                <a:gd name="connsiteY92" fmla="*/ 441002 h 834218"/>
                <a:gd name="connsiteX93" fmla="*/ 636381 w 3024845"/>
                <a:gd name="connsiteY93" fmla="*/ 441002 h 834218"/>
                <a:gd name="connsiteX94" fmla="*/ 636381 w 3024845"/>
                <a:gd name="connsiteY94" fmla="*/ 417223 h 834218"/>
                <a:gd name="connsiteX95" fmla="*/ 637394 w 3024845"/>
                <a:gd name="connsiteY95" fmla="*/ 417223 h 834218"/>
                <a:gd name="connsiteX96" fmla="*/ 644488 w 3024845"/>
                <a:gd name="connsiteY96" fmla="*/ 417223 h 834218"/>
                <a:gd name="connsiteX97" fmla="*/ 644488 w 3024845"/>
                <a:gd name="connsiteY97" fmla="*/ 384796 h 834218"/>
                <a:gd name="connsiteX98" fmla="*/ 645501 w 3024845"/>
                <a:gd name="connsiteY98" fmla="*/ 384796 h 834218"/>
                <a:gd name="connsiteX99" fmla="*/ 652595 w 3024845"/>
                <a:gd name="connsiteY99" fmla="*/ 384796 h 834218"/>
                <a:gd name="connsiteX100" fmla="*/ 652595 w 3024845"/>
                <a:gd name="connsiteY100" fmla="*/ 382905 h 834218"/>
                <a:gd name="connsiteX101" fmla="*/ 652595 w 3024845"/>
                <a:gd name="connsiteY101" fmla="*/ 369664 h 834218"/>
                <a:gd name="connsiteX102" fmla="*/ 651328 w 3024845"/>
                <a:gd name="connsiteY102" fmla="*/ 368042 h 834218"/>
                <a:gd name="connsiteX103" fmla="*/ 656648 w 3024845"/>
                <a:gd name="connsiteY103" fmla="*/ 356693 h 834218"/>
                <a:gd name="connsiteX104" fmla="*/ 664755 w 3024845"/>
                <a:gd name="connsiteY104" fmla="*/ 384796 h 834218"/>
                <a:gd name="connsiteX105" fmla="*/ 665515 w 3024845"/>
                <a:gd name="connsiteY105" fmla="*/ 384796 h 834218"/>
                <a:gd name="connsiteX106" fmla="*/ 670835 w 3024845"/>
                <a:gd name="connsiteY106" fmla="*/ 384796 h 834218"/>
                <a:gd name="connsiteX107" fmla="*/ 670835 w 3024845"/>
                <a:gd name="connsiteY107" fmla="*/ 278869 h 834218"/>
                <a:gd name="connsiteX108" fmla="*/ 672355 w 3024845"/>
                <a:gd name="connsiteY108" fmla="*/ 278869 h 834218"/>
                <a:gd name="connsiteX109" fmla="*/ 682995 w 3024845"/>
                <a:gd name="connsiteY109" fmla="*/ 278869 h 834218"/>
                <a:gd name="connsiteX110" fmla="*/ 682995 w 3024845"/>
                <a:gd name="connsiteY110" fmla="*/ 231310 h 834218"/>
                <a:gd name="connsiteX111" fmla="*/ 709342 w 3024845"/>
                <a:gd name="connsiteY111" fmla="*/ 231310 h 834218"/>
                <a:gd name="connsiteX112" fmla="*/ 709342 w 3024845"/>
                <a:gd name="connsiteY112" fmla="*/ 209692 h 834218"/>
                <a:gd name="connsiteX113" fmla="*/ 743796 w 3024845"/>
                <a:gd name="connsiteY113" fmla="*/ 209692 h 834218"/>
                <a:gd name="connsiteX114" fmla="*/ 743796 w 3024845"/>
                <a:gd name="connsiteY114" fmla="*/ 212124 h 834218"/>
                <a:gd name="connsiteX115" fmla="*/ 743796 w 3024845"/>
                <a:gd name="connsiteY115" fmla="*/ 229148 h 834218"/>
                <a:gd name="connsiteX116" fmla="*/ 746076 w 3024845"/>
                <a:gd name="connsiteY116" fmla="*/ 229148 h 834218"/>
                <a:gd name="connsiteX117" fmla="*/ 762036 w 3024845"/>
                <a:gd name="connsiteY117" fmla="*/ 229148 h 834218"/>
                <a:gd name="connsiteX118" fmla="*/ 762036 w 3024845"/>
                <a:gd name="connsiteY118" fmla="*/ 276707 h 834218"/>
                <a:gd name="connsiteX119" fmla="*/ 763049 w 3024845"/>
                <a:gd name="connsiteY119" fmla="*/ 276707 h 834218"/>
                <a:gd name="connsiteX120" fmla="*/ 770143 w 3024845"/>
                <a:gd name="connsiteY120" fmla="*/ 276707 h 834218"/>
                <a:gd name="connsiteX121" fmla="*/ 784330 w 3024845"/>
                <a:gd name="connsiteY121" fmla="*/ 281031 h 834218"/>
                <a:gd name="connsiteX122" fmla="*/ 784330 w 3024845"/>
                <a:gd name="connsiteY122" fmla="*/ 319943 h 834218"/>
                <a:gd name="connsiteX123" fmla="*/ 785343 w 3024845"/>
                <a:gd name="connsiteY123" fmla="*/ 319943 h 834218"/>
                <a:gd name="connsiteX124" fmla="*/ 792436 w 3024845"/>
                <a:gd name="connsiteY124" fmla="*/ 319943 h 834218"/>
                <a:gd name="connsiteX125" fmla="*/ 792436 w 3024845"/>
                <a:gd name="connsiteY125" fmla="*/ 321564 h 834218"/>
                <a:gd name="connsiteX126" fmla="*/ 792436 w 3024845"/>
                <a:gd name="connsiteY126" fmla="*/ 332913 h 834218"/>
                <a:gd name="connsiteX127" fmla="*/ 794463 w 3024845"/>
                <a:gd name="connsiteY127" fmla="*/ 332913 h 834218"/>
                <a:gd name="connsiteX128" fmla="*/ 808650 w 3024845"/>
                <a:gd name="connsiteY128" fmla="*/ 332913 h 834218"/>
                <a:gd name="connsiteX129" fmla="*/ 814730 w 3024845"/>
                <a:gd name="connsiteY129" fmla="*/ 339399 h 834218"/>
                <a:gd name="connsiteX130" fmla="*/ 814730 w 3024845"/>
                <a:gd name="connsiteY130" fmla="*/ 361017 h 834218"/>
                <a:gd name="connsiteX131" fmla="*/ 817010 w 3024845"/>
                <a:gd name="connsiteY131" fmla="*/ 361017 h 834218"/>
                <a:gd name="connsiteX132" fmla="*/ 832970 w 3024845"/>
                <a:gd name="connsiteY132" fmla="*/ 361017 h 834218"/>
                <a:gd name="connsiteX133" fmla="*/ 832970 w 3024845"/>
                <a:gd name="connsiteY133" fmla="*/ 362097 h 834218"/>
                <a:gd name="connsiteX134" fmla="*/ 832970 w 3024845"/>
                <a:gd name="connsiteY134" fmla="*/ 369664 h 834218"/>
                <a:gd name="connsiteX135" fmla="*/ 834237 w 3024845"/>
                <a:gd name="connsiteY135" fmla="*/ 369664 h 834218"/>
                <a:gd name="connsiteX136" fmla="*/ 843104 w 3024845"/>
                <a:gd name="connsiteY136" fmla="*/ 369664 h 834218"/>
                <a:gd name="connsiteX137" fmla="*/ 843104 w 3024845"/>
                <a:gd name="connsiteY137" fmla="*/ 371825 h 834218"/>
                <a:gd name="connsiteX138" fmla="*/ 843104 w 3024845"/>
                <a:gd name="connsiteY138" fmla="*/ 386958 h 834218"/>
                <a:gd name="connsiteX139" fmla="*/ 847157 w 3024845"/>
                <a:gd name="connsiteY139" fmla="*/ 385066 h 834218"/>
                <a:gd name="connsiteX140" fmla="*/ 847157 w 3024845"/>
                <a:gd name="connsiteY140" fmla="*/ 371825 h 834218"/>
                <a:gd name="connsiteX141" fmla="*/ 848170 w 3024845"/>
                <a:gd name="connsiteY141" fmla="*/ 371825 h 834218"/>
                <a:gd name="connsiteX142" fmla="*/ 855264 w 3024845"/>
                <a:gd name="connsiteY142" fmla="*/ 371825 h 834218"/>
                <a:gd name="connsiteX143" fmla="*/ 855264 w 3024845"/>
                <a:gd name="connsiteY143" fmla="*/ 373447 h 834218"/>
                <a:gd name="connsiteX144" fmla="*/ 855264 w 3024845"/>
                <a:gd name="connsiteY144" fmla="*/ 384796 h 834218"/>
                <a:gd name="connsiteX145" fmla="*/ 856024 w 3024845"/>
                <a:gd name="connsiteY145" fmla="*/ 384796 h 834218"/>
                <a:gd name="connsiteX146" fmla="*/ 861344 w 3024845"/>
                <a:gd name="connsiteY146" fmla="*/ 384796 h 834218"/>
                <a:gd name="connsiteX147" fmla="*/ 909984 w 3024845"/>
                <a:gd name="connsiteY147" fmla="*/ 380473 h 834218"/>
                <a:gd name="connsiteX148" fmla="*/ 909984 w 3024845"/>
                <a:gd name="connsiteY148" fmla="*/ 381824 h 834218"/>
                <a:gd name="connsiteX149" fmla="*/ 909984 w 3024845"/>
                <a:gd name="connsiteY149" fmla="*/ 391281 h 834218"/>
                <a:gd name="connsiteX150" fmla="*/ 910744 w 3024845"/>
                <a:gd name="connsiteY150" fmla="*/ 391281 h 834218"/>
                <a:gd name="connsiteX151" fmla="*/ 916065 w 3024845"/>
                <a:gd name="connsiteY151" fmla="*/ 391281 h 834218"/>
                <a:gd name="connsiteX152" fmla="*/ 916065 w 3024845"/>
                <a:gd name="connsiteY152" fmla="*/ 393443 h 834218"/>
                <a:gd name="connsiteX153" fmla="*/ 916065 w 3024845"/>
                <a:gd name="connsiteY153" fmla="*/ 408576 h 834218"/>
                <a:gd name="connsiteX154" fmla="*/ 918091 w 3024845"/>
                <a:gd name="connsiteY154" fmla="*/ 407225 h 834218"/>
                <a:gd name="connsiteX155" fmla="*/ 932278 w 3024845"/>
                <a:gd name="connsiteY155" fmla="*/ 397767 h 834218"/>
                <a:gd name="connsiteX156" fmla="*/ 938358 w 3024845"/>
                <a:gd name="connsiteY156" fmla="*/ 356693 h 834218"/>
                <a:gd name="connsiteX157" fmla="*/ 939118 w 3024845"/>
                <a:gd name="connsiteY157" fmla="*/ 356423 h 834218"/>
                <a:gd name="connsiteX158" fmla="*/ 944438 w 3024845"/>
                <a:gd name="connsiteY158" fmla="*/ 354531 h 834218"/>
                <a:gd name="connsiteX159" fmla="*/ 946465 w 3024845"/>
                <a:gd name="connsiteY159" fmla="*/ 285354 h 834218"/>
                <a:gd name="connsiteX160" fmla="*/ 948492 w 3024845"/>
                <a:gd name="connsiteY160" fmla="*/ 354531 h 834218"/>
                <a:gd name="connsiteX161" fmla="*/ 949252 w 3024845"/>
                <a:gd name="connsiteY161" fmla="*/ 354801 h 834218"/>
                <a:gd name="connsiteX162" fmla="*/ 954572 w 3024845"/>
                <a:gd name="connsiteY162" fmla="*/ 356693 h 834218"/>
                <a:gd name="connsiteX163" fmla="*/ 954572 w 3024845"/>
                <a:gd name="connsiteY163" fmla="*/ 270222 h 834218"/>
                <a:gd name="connsiteX164" fmla="*/ 958625 w 3024845"/>
                <a:gd name="connsiteY164" fmla="*/ 237795 h 834218"/>
                <a:gd name="connsiteX165" fmla="*/ 997132 w 3024845"/>
                <a:gd name="connsiteY165" fmla="*/ 237795 h 834218"/>
                <a:gd name="connsiteX166" fmla="*/ 997132 w 3024845"/>
                <a:gd name="connsiteY166" fmla="*/ 270222 h 834218"/>
                <a:gd name="connsiteX167" fmla="*/ 997892 w 3024845"/>
                <a:gd name="connsiteY167" fmla="*/ 270222 h 834218"/>
                <a:gd name="connsiteX168" fmla="*/ 1003212 w 3024845"/>
                <a:gd name="connsiteY168" fmla="*/ 270222 h 834218"/>
                <a:gd name="connsiteX169" fmla="*/ 1003212 w 3024845"/>
                <a:gd name="connsiteY169" fmla="*/ 188074 h 834218"/>
                <a:gd name="connsiteX170" fmla="*/ 1004986 w 3024845"/>
                <a:gd name="connsiteY170" fmla="*/ 188074 h 834218"/>
                <a:gd name="connsiteX171" fmla="*/ 1017399 w 3024845"/>
                <a:gd name="connsiteY171" fmla="*/ 188074 h 834218"/>
                <a:gd name="connsiteX172" fmla="*/ 1017399 w 3024845"/>
                <a:gd name="connsiteY172" fmla="*/ 186183 h 834218"/>
                <a:gd name="connsiteX173" fmla="*/ 1017399 w 3024845"/>
                <a:gd name="connsiteY173" fmla="*/ 172942 h 834218"/>
                <a:gd name="connsiteX174" fmla="*/ 1039693 w 3024845"/>
                <a:gd name="connsiteY174" fmla="*/ 172942 h 834218"/>
                <a:gd name="connsiteX175" fmla="*/ 1039693 w 3024845"/>
                <a:gd name="connsiteY175" fmla="*/ 171861 h 834218"/>
                <a:gd name="connsiteX176" fmla="*/ 1039693 w 3024845"/>
                <a:gd name="connsiteY176" fmla="*/ 164295 h 834218"/>
                <a:gd name="connsiteX177" fmla="*/ 1041466 w 3024845"/>
                <a:gd name="connsiteY177" fmla="*/ 164295 h 834218"/>
                <a:gd name="connsiteX178" fmla="*/ 1053880 w 3024845"/>
                <a:gd name="connsiteY178" fmla="*/ 164295 h 834218"/>
                <a:gd name="connsiteX179" fmla="*/ 1053880 w 3024845"/>
                <a:gd name="connsiteY179" fmla="*/ 165376 h 834218"/>
                <a:gd name="connsiteX180" fmla="*/ 1053880 w 3024845"/>
                <a:gd name="connsiteY180" fmla="*/ 172942 h 834218"/>
                <a:gd name="connsiteX181" fmla="*/ 1054640 w 3024845"/>
                <a:gd name="connsiteY181" fmla="*/ 172942 h 834218"/>
                <a:gd name="connsiteX182" fmla="*/ 1059960 w 3024845"/>
                <a:gd name="connsiteY182" fmla="*/ 172942 h 834218"/>
                <a:gd name="connsiteX183" fmla="*/ 1070093 w 3024845"/>
                <a:gd name="connsiteY183" fmla="*/ 168618 h 834218"/>
                <a:gd name="connsiteX184" fmla="*/ 1074146 w 3024845"/>
                <a:gd name="connsiteY184" fmla="*/ 171861 h 834218"/>
                <a:gd name="connsiteX185" fmla="*/ 1074146 w 3024845"/>
                <a:gd name="connsiteY185" fmla="*/ 164295 h 834218"/>
                <a:gd name="connsiteX186" fmla="*/ 1076426 w 3024845"/>
                <a:gd name="connsiteY186" fmla="*/ 164295 h 834218"/>
                <a:gd name="connsiteX187" fmla="*/ 1092387 w 3024845"/>
                <a:gd name="connsiteY187" fmla="*/ 164295 h 834218"/>
                <a:gd name="connsiteX188" fmla="*/ 1092387 w 3024845"/>
                <a:gd name="connsiteY188" fmla="*/ 165376 h 834218"/>
                <a:gd name="connsiteX189" fmla="*/ 1092387 w 3024845"/>
                <a:gd name="connsiteY189" fmla="*/ 172942 h 834218"/>
                <a:gd name="connsiteX190" fmla="*/ 1122787 w 3024845"/>
                <a:gd name="connsiteY190" fmla="*/ 172942 h 834218"/>
                <a:gd name="connsiteX191" fmla="*/ 1122787 w 3024845"/>
                <a:gd name="connsiteY191" fmla="*/ 174563 h 834218"/>
                <a:gd name="connsiteX192" fmla="*/ 1122787 w 3024845"/>
                <a:gd name="connsiteY192" fmla="*/ 185913 h 834218"/>
                <a:gd name="connsiteX193" fmla="*/ 1149134 w 3024845"/>
                <a:gd name="connsiteY193" fmla="*/ 185913 h 834218"/>
                <a:gd name="connsiteX194" fmla="*/ 1149134 w 3024845"/>
                <a:gd name="connsiteY194" fmla="*/ 216177 h 834218"/>
                <a:gd name="connsiteX195" fmla="*/ 1149894 w 3024845"/>
                <a:gd name="connsiteY195" fmla="*/ 216177 h 834218"/>
                <a:gd name="connsiteX196" fmla="*/ 1155214 w 3024845"/>
                <a:gd name="connsiteY196" fmla="*/ 216177 h 834218"/>
                <a:gd name="connsiteX197" fmla="*/ 1155214 w 3024845"/>
                <a:gd name="connsiteY197" fmla="*/ 217258 h 834218"/>
                <a:gd name="connsiteX198" fmla="*/ 1155214 w 3024845"/>
                <a:gd name="connsiteY198" fmla="*/ 224825 h 834218"/>
                <a:gd name="connsiteX199" fmla="*/ 1159268 w 3024845"/>
                <a:gd name="connsiteY199" fmla="*/ 255089 h 834218"/>
                <a:gd name="connsiteX200" fmla="*/ 1160028 w 3024845"/>
                <a:gd name="connsiteY200" fmla="*/ 255089 h 834218"/>
                <a:gd name="connsiteX201" fmla="*/ 1165348 w 3024845"/>
                <a:gd name="connsiteY201" fmla="*/ 255089 h 834218"/>
                <a:gd name="connsiteX202" fmla="*/ 1165348 w 3024845"/>
                <a:gd name="connsiteY202" fmla="*/ 255900 h 834218"/>
                <a:gd name="connsiteX203" fmla="*/ 1165348 w 3024845"/>
                <a:gd name="connsiteY203" fmla="*/ 261575 h 834218"/>
                <a:gd name="connsiteX204" fmla="*/ 1166361 w 3024845"/>
                <a:gd name="connsiteY204" fmla="*/ 261575 h 834218"/>
                <a:gd name="connsiteX205" fmla="*/ 1173454 w 3024845"/>
                <a:gd name="connsiteY205" fmla="*/ 261575 h 834218"/>
                <a:gd name="connsiteX206" fmla="*/ 1173454 w 3024845"/>
                <a:gd name="connsiteY206" fmla="*/ 291840 h 834218"/>
                <a:gd name="connsiteX207" fmla="*/ 1175481 w 3024845"/>
                <a:gd name="connsiteY207" fmla="*/ 291840 h 834218"/>
                <a:gd name="connsiteX208" fmla="*/ 1189668 w 3024845"/>
                <a:gd name="connsiteY208" fmla="*/ 291840 h 834218"/>
                <a:gd name="connsiteX209" fmla="*/ 1189668 w 3024845"/>
                <a:gd name="connsiteY209" fmla="*/ 315619 h 834218"/>
                <a:gd name="connsiteX210" fmla="*/ 1191695 w 3024845"/>
                <a:gd name="connsiteY210" fmla="*/ 317240 h 834218"/>
                <a:gd name="connsiteX211" fmla="*/ 1191695 w 3024845"/>
                <a:gd name="connsiteY211" fmla="*/ 328590 h 834218"/>
                <a:gd name="connsiteX212" fmla="*/ 1192455 w 3024845"/>
                <a:gd name="connsiteY212" fmla="*/ 328590 h 834218"/>
                <a:gd name="connsiteX213" fmla="*/ 1197775 w 3024845"/>
                <a:gd name="connsiteY213" fmla="*/ 328590 h 834218"/>
                <a:gd name="connsiteX214" fmla="*/ 1197775 w 3024845"/>
                <a:gd name="connsiteY214" fmla="*/ 352369 h 834218"/>
                <a:gd name="connsiteX215" fmla="*/ 1199041 w 3024845"/>
                <a:gd name="connsiteY215" fmla="*/ 352369 h 834218"/>
                <a:gd name="connsiteX216" fmla="*/ 1207908 w 3024845"/>
                <a:gd name="connsiteY216" fmla="*/ 352369 h 834218"/>
                <a:gd name="connsiteX217" fmla="*/ 1209935 w 3024845"/>
                <a:gd name="connsiteY217" fmla="*/ 356423 h 834218"/>
                <a:gd name="connsiteX218" fmla="*/ 1209935 w 3024845"/>
                <a:gd name="connsiteY218" fmla="*/ 369664 h 834218"/>
                <a:gd name="connsiteX219" fmla="*/ 1211455 w 3024845"/>
                <a:gd name="connsiteY219" fmla="*/ 367772 h 834218"/>
                <a:gd name="connsiteX220" fmla="*/ 1222095 w 3024845"/>
                <a:gd name="connsiteY220" fmla="*/ 354531 h 834218"/>
                <a:gd name="connsiteX221" fmla="*/ 1250469 w 3024845"/>
                <a:gd name="connsiteY221" fmla="*/ 354531 h 834218"/>
                <a:gd name="connsiteX222" fmla="*/ 1250469 w 3024845"/>
                <a:gd name="connsiteY222" fmla="*/ 441002 h 834218"/>
                <a:gd name="connsiteX223" fmla="*/ 1251229 w 3024845"/>
                <a:gd name="connsiteY223" fmla="*/ 441002 h 834218"/>
                <a:gd name="connsiteX224" fmla="*/ 1256549 w 3024845"/>
                <a:gd name="connsiteY224" fmla="*/ 441002 h 834218"/>
                <a:gd name="connsiteX225" fmla="*/ 1257309 w 3024845"/>
                <a:gd name="connsiteY225" fmla="*/ 439651 h 834218"/>
                <a:gd name="connsiteX226" fmla="*/ 1262629 w 3024845"/>
                <a:gd name="connsiteY226" fmla="*/ 430193 h 834218"/>
                <a:gd name="connsiteX227" fmla="*/ 1262629 w 3024845"/>
                <a:gd name="connsiteY227" fmla="*/ 432085 h 834218"/>
                <a:gd name="connsiteX228" fmla="*/ 1262629 w 3024845"/>
                <a:gd name="connsiteY228" fmla="*/ 445326 h 834218"/>
                <a:gd name="connsiteX229" fmla="*/ 1266682 w 3024845"/>
                <a:gd name="connsiteY229" fmla="*/ 399929 h 834218"/>
                <a:gd name="connsiteX230" fmla="*/ 1267442 w 3024845"/>
                <a:gd name="connsiteY230" fmla="*/ 399929 h 834218"/>
                <a:gd name="connsiteX231" fmla="*/ 1272762 w 3024845"/>
                <a:gd name="connsiteY231" fmla="*/ 399929 h 834218"/>
                <a:gd name="connsiteX232" fmla="*/ 1272762 w 3024845"/>
                <a:gd name="connsiteY232" fmla="*/ 335075 h 834218"/>
                <a:gd name="connsiteX233" fmla="*/ 1273776 w 3024845"/>
                <a:gd name="connsiteY233" fmla="*/ 335075 h 834218"/>
                <a:gd name="connsiteX234" fmla="*/ 1280869 w 3024845"/>
                <a:gd name="connsiteY234" fmla="*/ 335075 h 834218"/>
                <a:gd name="connsiteX235" fmla="*/ 1293029 w 3024845"/>
                <a:gd name="connsiteY235" fmla="*/ 291840 h 834218"/>
                <a:gd name="connsiteX236" fmla="*/ 1294296 w 3024845"/>
                <a:gd name="connsiteY236" fmla="*/ 291840 h 834218"/>
                <a:gd name="connsiteX237" fmla="*/ 1303163 w 3024845"/>
                <a:gd name="connsiteY237" fmla="*/ 291840 h 834218"/>
                <a:gd name="connsiteX238" fmla="*/ 1313296 w 3024845"/>
                <a:gd name="connsiteY238" fmla="*/ 335075 h 834218"/>
                <a:gd name="connsiteX239" fmla="*/ 1314309 w 3024845"/>
                <a:gd name="connsiteY239" fmla="*/ 335075 h 834218"/>
                <a:gd name="connsiteX240" fmla="*/ 1321403 w 3024845"/>
                <a:gd name="connsiteY240" fmla="*/ 335075 h 834218"/>
                <a:gd name="connsiteX241" fmla="*/ 1321403 w 3024845"/>
                <a:gd name="connsiteY241" fmla="*/ 373987 h 834218"/>
                <a:gd name="connsiteX242" fmla="*/ 1323176 w 3024845"/>
                <a:gd name="connsiteY242" fmla="*/ 373987 h 834218"/>
                <a:gd name="connsiteX243" fmla="*/ 1335590 w 3024845"/>
                <a:gd name="connsiteY243" fmla="*/ 373987 h 834218"/>
                <a:gd name="connsiteX244" fmla="*/ 1335590 w 3024845"/>
                <a:gd name="connsiteY244" fmla="*/ 376149 h 834218"/>
                <a:gd name="connsiteX245" fmla="*/ 1335590 w 3024845"/>
                <a:gd name="connsiteY245" fmla="*/ 391281 h 834218"/>
                <a:gd name="connsiteX246" fmla="*/ 1339643 w 3024845"/>
                <a:gd name="connsiteY246" fmla="*/ 389120 h 834218"/>
                <a:gd name="connsiteX247" fmla="*/ 1339643 w 3024845"/>
                <a:gd name="connsiteY247" fmla="*/ 373987 h 834218"/>
                <a:gd name="connsiteX248" fmla="*/ 1341163 w 3024845"/>
                <a:gd name="connsiteY248" fmla="*/ 373987 h 834218"/>
                <a:gd name="connsiteX249" fmla="*/ 1351803 w 3024845"/>
                <a:gd name="connsiteY249" fmla="*/ 373987 h 834218"/>
                <a:gd name="connsiteX250" fmla="*/ 1351803 w 3024845"/>
                <a:gd name="connsiteY250" fmla="*/ 375608 h 834218"/>
                <a:gd name="connsiteX251" fmla="*/ 1351803 w 3024845"/>
                <a:gd name="connsiteY251" fmla="*/ 386958 h 834218"/>
                <a:gd name="connsiteX252" fmla="*/ 1382204 w 3024845"/>
                <a:gd name="connsiteY252" fmla="*/ 386958 h 834218"/>
                <a:gd name="connsiteX253" fmla="*/ 1382204 w 3024845"/>
                <a:gd name="connsiteY253" fmla="*/ 350208 h 834218"/>
                <a:gd name="connsiteX254" fmla="*/ 1383470 w 3024845"/>
                <a:gd name="connsiteY254" fmla="*/ 350208 h 834218"/>
                <a:gd name="connsiteX255" fmla="*/ 1392337 w 3024845"/>
                <a:gd name="connsiteY255" fmla="*/ 350208 h 834218"/>
                <a:gd name="connsiteX256" fmla="*/ 1392337 w 3024845"/>
                <a:gd name="connsiteY256" fmla="*/ 371825 h 834218"/>
                <a:gd name="connsiteX257" fmla="*/ 1394364 w 3024845"/>
                <a:gd name="connsiteY257" fmla="*/ 339399 h 834218"/>
                <a:gd name="connsiteX258" fmla="*/ 1416657 w 3024845"/>
                <a:gd name="connsiteY258" fmla="*/ 339399 h 834218"/>
                <a:gd name="connsiteX259" fmla="*/ 1416657 w 3024845"/>
                <a:gd name="connsiteY259" fmla="*/ 337777 h 834218"/>
                <a:gd name="connsiteX260" fmla="*/ 1416657 w 3024845"/>
                <a:gd name="connsiteY260" fmla="*/ 326428 h 834218"/>
                <a:gd name="connsiteX261" fmla="*/ 1417417 w 3024845"/>
                <a:gd name="connsiteY261" fmla="*/ 326428 h 834218"/>
                <a:gd name="connsiteX262" fmla="*/ 1422737 w 3024845"/>
                <a:gd name="connsiteY262" fmla="*/ 326428 h 834218"/>
                <a:gd name="connsiteX263" fmla="*/ 1422737 w 3024845"/>
                <a:gd name="connsiteY263" fmla="*/ 324537 h 834218"/>
                <a:gd name="connsiteX264" fmla="*/ 1422737 w 3024845"/>
                <a:gd name="connsiteY264" fmla="*/ 311296 h 834218"/>
                <a:gd name="connsiteX265" fmla="*/ 1426791 w 3024845"/>
                <a:gd name="connsiteY265" fmla="*/ 317781 h 834218"/>
                <a:gd name="connsiteX266" fmla="*/ 1429071 w 3024845"/>
                <a:gd name="connsiteY266" fmla="*/ 317781 h 834218"/>
                <a:gd name="connsiteX267" fmla="*/ 1445031 w 3024845"/>
                <a:gd name="connsiteY267" fmla="*/ 317781 h 834218"/>
                <a:gd name="connsiteX268" fmla="*/ 1445031 w 3024845"/>
                <a:gd name="connsiteY268" fmla="*/ 316970 h 834218"/>
                <a:gd name="connsiteX269" fmla="*/ 1445031 w 3024845"/>
                <a:gd name="connsiteY269" fmla="*/ 311296 h 834218"/>
                <a:gd name="connsiteX270" fmla="*/ 1445791 w 3024845"/>
                <a:gd name="connsiteY270" fmla="*/ 311296 h 834218"/>
                <a:gd name="connsiteX271" fmla="*/ 1451111 w 3024845"/>
                <a:gd name="connsiteY271" fmla="*/ 311296 h 834218"/>
                <a:gd name="connsiteX272" fmla="*/ 1451111 w 3024845"/>
                <a:gd name="connsiteY272" fmla="*/ 312647 h 834218"/>
                <a:gd name="connsiteX273" fmla="*/ 1451111 w 3024845"/>
                <a:gd name="connsiteY273" fmla="*/ 322105 h 834218"/>
                <a:gd name="connsiteX274" fmla="*/ 1489618 w 3024845"/>
                <a:gd name="connsiteY274" fmla="*/ 322105 h 834218"/>
                <a:gd name="connsiteX275" fmla="*/ 1489618 w 3024845"/>
                <a:gd name="connsiteY275" fmla="*/ 460458 h 834218"/>
                <a:gd name="connsiteX276" fmla="*/ 1491138 w 3024845"/>
                <a:gd name="connsiteY276" fmla="*/ 460458 h 834218"/>
                <a:gd name="connsiteX277" fmla="*/ 1501778 w 3024845"/>
                <a:gd name="connsiteY277" fmla="*/ 460458 h 834218"/>
                <a:gd name="connsiteX278" fmla="*/ 1501778 w 3024845"/>
                <a:gd name="connsiteY278" fmla="*/ 447488 h 834218"/>
                <a:gd name="connsiteX279" fmla="*/ 1505832 w 3024845"/>
                <a:gd name="connsiteY279" fmla="*/ 447488 h 834218"/>
                <a:gd name="connsiteX280" fmla="*/ 1505832 w 3024845"/>
                <a:gd name="connsiteY280" fmla="*/ 460458 h 834218"/>
                <a:gd name="connsiteX281" fmla="*/ 1536232 w 3024845"/>
                <a:gd name="connsiteY281" fmla="*/ 460458 h 834218"/>
                <a:gd name="connsiteX282" fmla="*/ 1536232 w 3024845"/>
                <a:gd name="connsiteY282" fmla="*/ 430193 h 834218"/>
                <a:gd name="connsiteX283" fmla="*/ 1548392 w 3024845"/>
                <a:gd name="connsiteY283" fmla="*/ 430193 h 834218"/>
                <a:gd name="connsiteX284" fmla="*/ 1560552 w 3024845"/>
                <a:gd name="connsiteY284" fmla="*/ 428032 h 834218"/>
                <a:gd name="connsiteX285" fmla="*/ 1564606 w 3024845"/>
                <a:gd name="connsiteY285" fmla="*/ 430193 h 834218"/>
                <a:gd name="connsiteX286" fmla="*/ 1574739 w 3024845"/>
                <a:gd name="connsiteY286" fmla="*/ 430193 h 834218"/>
                <a:gd name="connsiteX287" fmla="*/ 1574739 w 3024845"/>
                <a:gd name="connsiteY287" fmla="*/ 460458 h 834218"/>
                <a:gd name="connsiteX288" fmla="*/ 1582846 w 3024845"/>
                <a:gd name="connsiteY288" fmla="*/ 460458 h 834218"/>
                <a:gd name="connsiteX289" fmla="*/ 1582846 w 3024845"/>
                <a:gd name="connsiteY289" fmla="*/ 477753 h 834218"/>
                <a:gd name="connsiteX290" fmla="*/ 1592182 w 3024845"/>
                <a:gd name="connsiteY290" fmla="*/ 478658 h 834218"/>
                <a:gd name="connsiteX291" fmla="*/ 1605140 w 3024845"/>
                <a:gd name="connsiteY291" fmla="*/ 478658 h 834218"/>
                <a:gd name="connsiteX292" fmla="*/ 1605140 w 3024845"/>
                <a:gd name="connsiteY292" fmla="*/ 462620 h 834218"/>
                <a:gd name="connsiteX293" fmla="*/ 1673096 w 3024845"/>
                <a:gd name="connsiteY293" fmla="*/ 462620 h 834218"/>
                <a:gd name="connsiteX294" fmla="*/ 1673096 w 3024845"/>
                <a:gd name="connsiteY294" fmla="*/ 377367 h 834218"/>
                <a:gd name="connsiteX295" fmla="*/ 1745104 w 3024845"/>
                <a:gd name="connsiteY295" fmla="*/ 377367 h 834218"/>
                <a:gd name="connsiteX296" fmla="*/ 1745104 w 3024845"/>
                <a:gd name="connsiteY296" fmla="*/ 456135 h 834218"/>
                <a:gd name="connsiteX297" fmla="*/ 1747008 w 3024845"/>
                <a:gd name="connsiteY297" fmla="*/ 456135 h 834218"/>
                <a:gd name="connsiteX298" fmla="*/ 1748250 w 3024845"/>
                <a:gd name="connsiteY298" fmla="*/ 478658 h 834218"/>
                <a:gd name="connsiteX299" fmla="*/ 1757926 w 3024845"/>
                <a:gd name="connsiteY299" fmla="*/ 478658 h 834218"/>
                <a:gd name="connsiteX300" fmla="*/ 1759168 w 3024845"/>
                <a:gd name="connsiteY300" fmla="*/ 456135 h 834218"/>
                <a:gd name="connsiteX301" fmla="*/ 1765248 w 3024845"/>
                <a:gd name="connsiteY301" fmla="*/ 456135 h 834218"/>
                <a:gd name="connsiteX302" fmla="*/ 1766490 w 3024845"/>
                <a:gd name="connsiteY302" fmla="*/ 478658 h 834218"/>
                <a:gd name="connsiteX303" fmla="*/ 1817112 w 3024845"/>
                <a:gd name="connsiteY303" fmla="*/ 478658 h 834218"/>
                <a:gd name="connsiteX304" fmla="*/ 1817112 w 3024845"/>
                <a:gd name="connsiteY304" fmla="*/ 315630 h 834218"/>
                <a:gd name="connsiteX305" fmla="*/ 2014439 w 3024845"/>
                <a:gd name="connsiteY305" fmla="*/ 315630 h 834218"/>
                <a:gd name="connsiteX306" fmla="*/ 2014439 w 3024845"/>
                <a:gd name="connsiteY306" fmla="*/ 478658 h 834218"/>
                <a:gd name="connsiteX307" fmla="*/ 2033136 w 3024845"/>
                <a:gd name="connsiteY307" fmla="*/ 478658 h 834218"/>
                <a:gd name="connsiteX308" fmla="*/ 2033136 w 3024845"/>
                <a:gd name="connsiteY308" fmla="*/ 395965 h 834218"/>
                <a:gd name="connsiteX309" fmla="*/ 2128256 w 3024845"/>
                <a:gd name="connsiteY309" fmla="*/ 395965 h 834218"/>
                <a:gd name="connsiteX310" fmla="*/ 2180720 w 3024845"/>
                <a:gd name="connsiteY310" fmla="*/ 330752 h 834218"/>
                <a:gd name="connsiteX311" fmla="*/ 2245574 w 3024845"/>
                <a:gd name="connsiteY311" fmla="*/ 330752 h 834218"/>
                <a:gd name="connsiteX312" fmla="*/ 2245574 w 3024845"/>
                <a:gd name="connsiteY312" fmla="*/ 406414 h 834218"/>
                <a:gd name="connsiteX313" fmla="*/ 2253681 w 3024845"/>
                <a:gd name="connsiteY313" fmla="*/ 406414 h 834218"/>
                <a:gd name="connsiteX314" fmla="*/ 2255708 w 3024845"/>
                <a:gd name="connsiteY314" fmla="*/ 399929 h 834218"/>
                <a:gd name="connsiteX315" fmla="*/ 2261788 w 3024845"/>
                <a:gd name="connsiteY315" fmla="*/ 399929 h 834218"/>
                <a:gd name="connsiteX316" fmla="*/ 2263815 w 3024845"/>
                <a:gd name="connsiteY316" fmla="*/ 408576 h 834218"/>
                <a:gd name="connsiteX317" fmla="*/ 2275975 w 3024845"/>
                <a:gd name="connsiteY317" fmla="*/ 408576 h 834218"/>
                <a:gd name="connsiteX318" fmla="*/ 2275975 w 3024845"/>
                <a:gd name="connsiteY318" fmla="*/ 402090 h 834218"/>
                <a:gd name="connsiteX319" fmla="*/ 2298268 w 3024845"/>
                <a:gd name="connsiteY319" fmla="*/ 402090 h 834218"/>
                <a:gd name="connsiteX320" fmla="*/ 2298268 w 3024845"/>
                <a:gd name="connsiteY320" fmla="*/ 408576 h 834218"/>
                <a:gd name="connsiteX321" fmla="*/ 2318535 w 3024845"/>
                <a:gd name="connsiteY321" fmla="*/ 408576 h 834218"/>
                <a:gd name="connsiteX322" fmla="*/ 2318535 w 3024845"/>
                <a:gd name="connsiteY322" fmla="*/ 453973 h 834218"/>
                <a:gd name="connsiteX323" fmla="*/ 2332722 w 3024845"/>
                <a:gd name="connsiteY323" fmla="*/ 453973 h 834218"/>
                <a:gd name="connsiteX324" fmla="*/ 2332722 w 3024845"/>
                <a:gd name="connsiteY324" fmla="*/ 441002 h 834218"/>
                <a:gd name="connsiteX325" fmla="*/ 2348936 w 3024845"/>
                <a:gd name="connsiteY325" fmla="*/ 441002 h 834218"/>
                <a:gd name="connsiteX326" fmla="*/ 2348936 w 3024845"/>
                <a:gd name="connsiteY326" fmla="*/ 261575 h 834218"/>
                <a:gd name="connsiteX327" fmla="*/ 2355016 w 3024845"/>
                <a:gd name="connsiteY327" fmla="*/ 255089 h 834218"/>
                <a:gd name="connsiteX328" fmla="*/ 2427977 w 3024845"/>
                <a:gd name="connsiteY328" fmla="*/ 255089 h 834218"/>
                <a:gd name="connsiteX329" fmla="*/ 2427977 w 3024845"/>
                <a:gd name="connsiteY329" fmla="*/ 263737 h 834218"/>
                <a:gd name="connsiteX330" fmla="*/ 2438110 w 3024845"/>
                <a:gd name="connsiteY330" fmla="*/ 263737 h 834218"/>
                <a:gd name="connsiteX331" fmla="*/ 2438110 w 3024845"/>
                <a:gd name="connsiteY331" fmla="*/ 378311 h 834218"/>
                <a:gd name="connsiteX332" fmla="*/ 2460404 w 3024845"/>
                <a:gd name="connsiteY332" fmla="*/ 378311 h 834218"/>
                <a:gd name="connsiteX333" fmla="*/ 2460404 w 3024845"/>
                <a:gd name="connsiteY333" fmla="*/ 311296 h 834218"/>
                <a:gd name="connsiteX334" fmla="*/ 2486751 w 3024845"/>
                <a:gd name="connsiteY334" fmla="*/ 311296 h 834218"/>
                <a:gd name="connsiteX335" fmla="*/ 2490804 w 3024845"/>
                <a:gd name="connsiteY335" fmla="*/ 306972 h 834218"/>
                <a:gd name="connsiteX336" fmla="*/ 2498911 w 3024845"/>
                <a:gd name="connsiteY336" fmla="*/ 306972 h 834218"/>
                <a:gd name="connsiteX337" fmla="*/ 2502964 w 3024845"/>
                <a:gd name="connsiteY337" fmla="*/ 311296 h 834218"/>
                <a:gd name="connsiteX338" fmla="*/ 2525258 w 3024845"/>
                <a:gd name="connsiteY338" fmla="*/ 311296 h 834218"/>
                <a:gd name="connsiteX339" fmla="*/ 2525258 w 3024845"/>
                <a:gd name="connsiteY339" fmla="*/ 194560 h 834218"/>
                <a:gd name="connsiteX340" fmla="*/ 2582005 w 3024845"/>
                <a:gd name="connsiteY340" fmla="*/ 183751 h 834218"/>
                <a:gd name="connsiteX341" fmla="*/ 2582005 w 3024845"/>
                <a:gd name="connsiteY341" fmla="*/ 184832 h 834218"/>
                <a:gd name="connsiteX342" fmla="*/ 2582005 w 3024845"/>
                <a:gd name="connsiteY342" fmla="*/ 192398 h 834218"/>
                <a:gd name="connsiteX343" fmla="*/ 2608352 w 3024845"/>
                <a:gd name="connsiteY343" fmla="*/ 192398 h 834218"/>
                <a:gd name="connsiteX344" fmla="*/ 2608352 w 3024845"/>
                <a:gd name="connsiteY344" fmla="*/ 447488 h 834218"/>
                <a:gd name="connsiteX345" fmla="*/ 2630646 w 3024845"/>
                <a:gd name="connsiteY345" fmla="*/ 447488 h 834218"/>
                <a:gd name="connsiteX346" fmla="*/ 2630646 w 3024845"/>
                <a:gd name="connsiteY346" fmla="*/ 443164 h 834218"/>
                <a:gd name="connsiteX347" fmla="*/ 2642806 w 3024845"/>
                <a:gd name="connsiteY347" fmla="*/ 443164 h 834218"/>
                <a:gd name="connsiteX348" fmla="*/ 2642806 w 3024845"/>
                <a:gd name="connsiteY348" fmla="*/ 447488 h 834218"/>
                <a:gd name="connsiteX349" fmla="*/ 2667126 w 3024845"/>
                <a:gd name="connsiteY349" fmla="*/ 447488 h 834218"/>
                <a:gd name="connsiteX350" fmla="*/ 2667126 w 3024845"/>
                <a:gd name="connsiteY350" fmla="*/ 434517 h 834218"/>
                <a:gd name="connsiteX351" fmla="*/ 2695500 w 3024845"/>
                <a:gd name="connsiteY351" fmla="*/ 434517 h 834218"/>
                <a:gd name="connsiteX352" fmla="*/ 2707660 w 3024845"/>
                <a:gd name="connsiteY352" fmla="*/ 430193 h 834218"/>
                <a:gd name="connsiteX353" fmla="*/ 2727927 w 3024845"/>
                <a:gd name="connsiteY353" fmla="*/ 434517 h 834218"/>
                <a:gd name="connsiteX354" fmla="*/ 2727927 w 3024845"/>
                <a:gd name="connsiteY354" fmla="*/ 417223 h 834218"/>
                <a:gd name="connsiteX355" fmla="*/ 2736034 w 3024845"/>
                <a:gd name="connsiteY355" fmla="*/ 417223 h 834218"/>
                <a:gd name="connsiteX356" fmla="*/ 2736034 w 3024845"/>
                <a:gd name="connsiteY356" fmla="*/ 404252 h 834218"/>
                <a:gd name="connsiteX357" fmla="*/ 2792781 w 3024845"/>
                <a:gd name="connsiteY357" fmla="*/ 404252 h 834218"/>
                <a:gd name="connsiteX358" fmla="*/ 2792781 w 3024845"/>
                <a:gd name="connsiteY358" fmla="*/ 373987 h 834218"/>
                <a:gd name="connsiteX359" fmla="*/ 2811021 w 3024845"/>
                <a:gd name="connsiteY359" fmla="*/ 373987 h 834218"/>
                <a:gd name="connsiteX360" fmla="*/ 2811021 w 3024845"/>
                <a:gd name="connsiteY360" fmla="*/ 367502 h 834218"/>
                <a:gd name="connsiteX361" fmla="*/ 2823181 w 3024845"/>
                <a:gd name="connsiteY361" fmla="*/ 367502 h 834218"/>
                <a:gd name="connsiteX362" fmla="*/ 2823181 w 3024845"/>
                <a:gd name="connsiteY362" fmla="*/ 373987 h 834218"/>
                <a:gd name="connsiteX363" fmla="*/ 2839395 w 3024845"/>
                <a:gd name="connsiteY363" fmla="*/ 373987 h 834218"/>
                <a:gd name="connsiteX364" fmla="*/ 2839395 w 3024845"/>
                <a:gd name="connsiteY364" fmla="*/ 423708 h 834218"/>
                <a:gd name="connsiteX365" fmla="*/ 2871822 w 3024845"/>
                <a:gd name="connsiteY365" fmla="*/ 423708 h 834218"/>
                <a:gd name="connsiteX366" fmla="*/ 2871822 w 3024845"/>
                <a:gd name="connsiteY366" fmla="*/ 397767 h 834218"/>
                <a:gd name="connsiteX367" fmla="*/ 2910329 w 3024845"/>
                <a:gd name="connsiteY367" fmla="*/ 397767 h 834218"/>
                <a:gd name="connsiteX368" fmla="*/ 2910329 w 3024845"/>
                <a:gd name="connsiteY368" fmla="*/ 367502 h 834218"/>
                <a:gd name="connsiteX369" fmla="*/ 2958970 w 3024845"/>
                <a:gd name="connsiteY369" fmla="*/ 367502 h 834218"/>
                <a:gd name="connsiteX370" fmla="*/ 2958970 w 3024845"/>
                <a:gd name="connsiteY370" fmla="*/ 478658 h 834218"/>
                <a:gd name="connsiteX371" fmla="*/ 2958970 w 3024845"/>
                <a:gd name="connsiteY371" fmla="*/ 492437 h 834218"/>
                <a:gd name="connsiteX372" fmla="*/ 3024845 w 3024845"/>
                <a:gd name="connsiteY372" fmla="*/ 492437 h 834218"/>
                <a:gd name="connsiteX373" fmla="*/ 3024845 w 3024845"/>
                <a:gd name="connsiteY373" fmla="*/ 834218 h 834218"/>
                <a:gd name="connsiteX374" fmla="*/ 2054 w 3024845"/>
                <a:gd name="connsiteY374" fmla="*/ 831885 h 834218"/>
                <a:gd name="connsiteX375" fmla="*/ 0 w 3024845"/>
                <a:gd name="connsiteY375" fmla="*/ 397767 h 834218"/>
                <a:gd name="connsiteX376" fmla="*/ 20267 w 3024845"/>
                <a:gd name="connsiteY376" fmla="*/ 397767 h 834218"/>
                <a:gd name="connsiteX377" fmla="*/ 20774 w 3024845"/>
                <a:gd name="connsiteY377" fmla="*/ 396686 h 834218"/>
                <a:gd name="connsiteX378" fmla="*/ 24320 w 3024845"/>
                <a:gd name="connsiteY378" fmla="*/ 389120 h 834218"/>
                <a:gd name="connsiteX379" fmla="*/ 26094 w 3024845"/>
                <a:gd name="connsiteY379" fmla="*/ 389390 h 834218"/>
                <a:gd name="connsiteX380" fmla="*/ 38507 w 3024845"/>
                <a:gd name="connsiteY380" fmla="*/ 391281 h 834218"/>
                <a:gd name="connsiteX381" fmla="*/ 39014 w 3024845"/>
                <a:gd name="connsiteY381" fmla="*/ 392633 h 834218"/>
                <a:gd name="connsiteX382" fmla="*/ 42560 w 3024845"/>
                <a:gd name="connsiteY382" fmla="*/ 402090 h 834218"/>
                <a:gd name="connsiteX383" fmla="*/ 68907 w 3024845"/>
                <a:gd name="connsiteY383" fmla="*/ 404252 h 834218"/>
                <a:gd name="connsiteX384" fmla="*/ 68907 w 3024845"/>
                <a:gd name="connsiteY384" fmla="*/ 281031 h 834218"/>
                <a:gd name="connsiteX385" fmla="*/ 70934 w 3024845"/>
                <a:gd name="connsiteY385" fmla="*/ 281031 h 834218"/>
                <a:gd name="connsiteX386" fmla="*/ 85121 w 3024845"/>
                <a:gd name="connsiteY386" fmla="*/ 281031 h 834218"/>
                <a:gd name="connsiteX387" fmla="*/ 85121 w 3024845"/>
                <a:gd name="connsiteY387" fmla="*/ 144839 h 834218"/>
                <a:gd name="connsiteX388" fmla="*/ 86894 w 3024845"/>
                <a:gd name="connsiteY388" fmla="*/ 144839 h 834218"/>
                <a:gd name="connsiteX389" fmla="*/ 99308 w 3024845"/>
                <a:gd name="connsiteY389" fmla="*/ 144839 h 834218"/>
                <a:gd name="connsiteX390" fmla="*/ 99308 w 3024845"/>
                <a:gd name="connsiteY390" fmla="*/ 30265 h 834218"/>
                <a:gd name="connsiteX391" fmla="*/ 103361 w 3024845"/>
                <a:gd name="connsiteY391" fmla="*/ 2161 h 834218"/>
                <a:gd name="connsiteX392" fmla="*/ 105388 w 3024845"/>
                <a:gd name="connsiteY392" fmla="*/ 2161 h 834218"/>
                <a:gd name="connsiteX393" fmla="*/ 119575 w 3024845"/>
                <a:gd name="connsiteY393" fmla="*/ 2161 h 834218"/>
                <a:gd name="connsiteX0" fmla="*/ 105388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16856 w 3024845"/>
                <a:gd name="connsiteY3" fmla="*/ 0 h 834218"/>
                <a:gd name="connsiteX4" fmla="*/ 216856 w 3024845"/>
                <a:gd name="connsiteY4" fmla="*/ 23779 h 834218"/>
                <a:gd name="connsiteX5" fmla="*/ 217363 w 3024845"/>
                <a:gd name="connsiteY5" fmla="*/ 24590 h 834218"/>
                <a:gd name="connsiteX6" fmla="*/ 220909 w 3024845"/>
                <a:gd name="connsiteY6" fmla="*/ 30265 h 834218"/>
                <a:gd name="connsiteX7" fmla="*/ 220909 w 3024845"/>
                <a:gd name="connsiteY7" fmla="*/ 144839 h 834218"/>
                <a:gd name="connsiteX8" fmla="*/ 223189 w 3024845"/>
                <a:gd name="connsiteY8" fmla="*/ 144839 h 834218"/>
                <a:gd name="connsiteX9" fmla="*/ 239150 w 3024845"/>
                <a:gd name="connsiteY9" fmla="*/ 144839 h 834218"/>
                <a:gd name="connsiteX10" fmla="*/ 239150 w 3024845"/>
                <a:gd name="connsiteY10" fmla="*/ 285354 h 834218"/>
                <a:gd name="connsiteX11" fmla="*/ 240670 w 3024845"/>
                <a:gd name="connsiteY11" fmla="*/ 285084 h 834218"/>
                <a:gd name="connsiteX12" fmla="*/ 251310 w 3024845"/>
                <a:gd name="connsiteY12" fmla="*/ 283193 h 834218"/>
                <a:gd name="connsiteX13" fmla="*/ 249283 w 3024845"/>
                <a:gd name="connsiteY13" fmla="*/ 371825 h 834218"/>
                <a:gd name="connsiteX14" fmla="*/ 250803 w 3024845"/>
                <a:gd name="connsiteY14" fmla="*/ 372096 h 834218"/>
                <a:gd name="connsiteX15" fmla="*/ 261443 w 3024845"/>
                <a:gd name="connsiteY15" fmla="*/ 373987 h 834218"/>
                <a:gd name="connsiteX16" fmla="*/ 261696 w 3024845"/>
                <a:gd name="connsiteY16" fmla="*/ 374798 h 834218"/>
                <a:gd name="connsiteX17" fmla="*/ 263470 w 3024845"/>
                <a:gd name="connsiteY17" fmla="*/ 380473 h 834218"/>
                <a:gd name="connsiteX18" fmla="*/ 264230 w 3024845"/>
                <a:gd name="connsiteY18" fmla="*/ 378041 h 834218"/>
                <a:gd name="connsiteX19" fmla="*/ 269550 w 3024845"/>
                <a:gd name="connsiteY19" fmla="*/ 361017 h 834218"/>
                <a:gd name="connsiteX20" fmla="*/ 271323 w 3024845"/>
                <a:gd name="connsiteY20" fmla="*/ 361017 h 834218"/>
                <a:gd name="connsiteX21" fmla="*/ 283737 w 3024845"/>
                <a:gd name="connsiteY21" fmla="*/ 361017 h 834218"/>
                <a:gd name="connsiteX22" fmla="*/ 283737 w 3024845"/>
                <a:gd name="connsiteY22" fmla="*/ 393443 h 834218"/>
                <a:gd name="connsiteX23" fmla="*/ 284750 w 3024845"/>
                <a:gd name="connsiteY23" fmla="*/ 393984 h 834218"/>
                <a:gd name="connsiteX24" fmla="*/ 291844 w 3024845"/>
                <a:gd name="connsiteY24" fmla="*/ 397767 h 834218"/>
                <a:gd name="connsiteX25" fmla="*/ 291844 w 3024845"/>
                <a:gd name="connsiteY25" fmla="*/ 399118 h 834218"/>
                <a:gd name="connsiteX26" fmla="*/ 291844 w 3024845"/>
                <a:gd name="connsiteY26" fmla="*/ 408576 h 834218"/>
                <a:gd name="connsiteX27" fmla="*/ 336431 w 3024845"/>
                <a:gd name="connsiteY27" fmla="*/ 408576 h 834218"/>
                <a:gd name="connsiteX28" fmla="*/ 336431 w 3024845"/>
                <a:gd name="connsiteY28" fmla="*/ 409657 h 834218"/>
                <a:gd name="connsiteX29" fmla="*/ 336431 w 3024845"/>
                <a:gd name="connsiteY29" fmla="*/ 417223 h 834218"/>
                <a:gd name="connsiteX30" fmla="*/ 338457 w 3024845"/>
                <a:gd name="connsiteY30" fmla="*/ 417223 h 834218"/>
                <a:gd name="connsiteX31" fmla="*/ 352644 w 3024845"/>
                <a:gd name="connsiteY31" fmla="*/ 417223 h 834218"/>
                <a:gd name="connsiteX32" fmla="*/ 352644 w 3024845"/>
                <a:gd name="connsiteY32" fmla="*/ 386958 h 834218"/>
                <a:gd name="connsiteX33" fmla="*/ 397231 w 3024845"/>
                <a:gd name="connsiteY33" fmla="*/ 386958 h 834218"/>
                <a:gd name="connsiteX34" fmla="*/ 397231 w 3024845"/>
                <a:gd name="connsiteY34" fmla="*/ 385607 h 834218"/>
                <a:gd name="connsiteX35" fmla="*/ 397231 w 3024845"/>
                <a:gd name="connsiteY35" fmla="*/ 376149 h 834218"/>
                <a:gd name="connsiteX36" fmla="*/ 398245 w 3024845"/>
                <a:gd name="connsiteY36" fmla="*/ 376149 h 834218"/>
                <a:gd name="connsiteX37" fmla="*/ 405338 w 3024845"/>
                <a:gd name="connsiteY37" fmla="*/ 376149 h 834218"/>
                <a:gd name="connsiteX38" fmla="*/ 405338 w 3024845"/>
                <a:gd name="connsiteY38" fmla="*/ 374258 h 834218"/>
                <a:gd name="connsiteX39" fmla="*/ 405338 w 3024845"/>
                <a:gd name="connsiteY39" fmla="*/ 361017 h 834218"/>
                <a:gd name="connsiteX40" fmla="*/ 406098 w 3024845"/>
                <a:gd name="connsiteY40" fmla="*/ 361017 h 834218"/>
                <a:gd name="connsiteX41" fmla="*/ 411418 w 3024845"/>
                <a:gd name="connsiteY41" fmla="*/ 361017 h 834218"/>
                <a:gd name="connsiteX42" fmla="*/ 411418 w 3024845"/>
                <a:gd name="connsiteY42" fmla="*/ 359936 h 834218"/>
                <a:gd name="connsiteX43" fmla="*/ 411418 w 3024845"/>
                <a:gd name="connsiteY43" fmla="*/ 352369 h 834218"/>
                <a:gd name="connsiteX44" fmla="*/ 413445 w 3024845"/>
                <a:gd name="connsiteY44" fmla="*/ 352369 h 834218"/>
                <a:gd name="connsiteX45" fmla="*/ 427632 w 3024845"/>
                <a:gd name="connsiteY45" fmla="*/ 352369 h 834218"/>
                <a:gd name="connsiteX46" fmla="*/ 427632 w 3024845"/>
                <a:gd name="connsiteY46" fmla="*/ 353450 h 834218"/>
                <a:gd name="connsiteX47" fmla="*/ 427632 w 3024845"/>
                <a:gd name="connsiteY47" fmla="*/ 361017 h 834218"/>
                <a:gd name="connsiteX48" fmla="*/ 449925 w 3024845"/>
                <a:gd name="connsiteY48" fmla="*/ 361017 h 834218"/>
                <a:gd name="connsiteX49" fmla="*/ 449925 w 3024845"/>
                <a:gd name="connsiteY49" fmla="*/ 359125 h 834218"/>
                <a:gd name="connsiteX50" fmla="*/ 449925 w 3024845"/>
                <a:gd name="connsiteY50" fmla="*/ 345884 h 834218"/>
                <a:gd name="connsiteX51" fmla="*/ 451699 w 3024845"/>
                <a:gd name="connsiteY51" fmla="*/ 345884 h 834218"/>
                <a:gd name="connsiteX52" fmla="*/ 464112 w 3024845"/>
                <a:gd name="connsiteY52" fmla="*/ 345884 h 834218"/>
                <a:gd name="connsiteX53" fmla="*/ 464112 w 3024845"/>
                <a:gd name="connsiteY53" fmla="*/ 369664 h 834218"/>
                <a:gd name="connsiteX54" fmla="*/ 465126 w 3024845"/>
                <a:gd name="connsiteY54" fmla="*/ 369664 h 834218"/>
                <a:gd name="connsiteX55" fmla="*/ 472219 w 3024845"/>
                <a:gd name="connsiteY55" fmla="*/ 369664 h 834218"/>
                <a:gd name="connsiteX56" fmla="*/ 472219 w 3024845"/>
                <a:gd name="connsiteY56" fmla="*/ 368583 h 834218"/>
                <a:gd name="connsiteX57" fmla="*/ 472219 w 3024845"/>
                <a:gd name="connsiteY57" fmla="*/ 361017 h 834218"/>
                <a:gd name="connsiteX58" fmla="*/ 473992 w 3024845"/>
                <a:gd name="connsiteY58" fmla="*/ 361017 h 834218"/>
                <a:gd name="connsiteX59" fmla="*/ 486406 w 3024845"/>
                <a:gd name="connsiteY59" fmla="*/ 361017 h 834218"/>
                <a:gd name="connsiteX60" fmla="*/ 486406 w 3024845"/>
                <a:gd name="connsiteY60" fmla="*/ 386958 h 834218"/>
                <a:gd name="connsiteX61" fmla="*/ 488433 w 3024845"/>
                <a:gd name="connsiteY61" fmla="*/ 386958 h 834218"/>
                <a:gd name="connsiteX62" fmla="*/ 502619 w 3024845"/>
                <a:gd name="connsiteY62" fmla="*/ 386958 h 834218"/>
                <a:gd name="connsiteX63" fmla="*/ 502619 w 3024845"/>
                <a:gd name="connsiteY63" fmla="*/ 388579 h 834218"/>
                <a:gd name="connsiteX64" fmla="*/ 502619 w 3024845"/>
                <a:gd name="connsiteY64" fmla="*/ 399929 h 834218"/>
                <a:gd name="connsiteX65" fmla="*/ 503379 w 3024845"/>
                <a:gd name="connsiteY65" fmla="*/ 399929 h 834218"/>
                <a:gd name="connsiteX66" fmla="*/ 508700 w 3024845"/>
                <a:gd name="connsiteY66" fmla="*/ 399929 h 834218"/>
                <a:gd name="connsiteX67" fmla="*/ 508700 w 3024845"/>
                <a:gd name="connsiteY67" fmla="*/ 399118 h 834218"/>
                <a:gd name="connsiteX68" fmla="*/ 508700 w 3024845"/>
                <a:gd name="connsiteY68" fmla="*/ 393443 h 834218"/>
                <a:gd name="connsiteX69" fmla="*/ 539100 w 3024845"/>
                <a:gd name="connsiteY69" fmla="*/ 393443 h 834218"/>
                <a:gd name="connsiteX70" fmla="*/ 539100 w 3024845"/>
                <a:gd name="connsiteY70" fmla="*/ 417223 h 834218"/>
                <a:gd name="connsiteX71" fmla="*/ 540113 w 3024845"/>
                <a:gd name="connsiteY71" fmla="*/ 417223 h 834218"/>
                <a:gd name="connsiteX72" fmla="*/ 547207 w 3024845"/>
                <a:gd name="connsiteY72" fmla="*/ 417223 h 834218"/>
                <a:gd name="connsiteX73" fmla="*/ 547207 w 3024845"/>
                <a:gd name="connsiteY73" fmla="*/ 418304 h 834218"/>
                <a:gd name="connsiteX74" fmla="*/ 547207 w 3024845"/>
                <a:gd name="connsiteY74" fmla="*/ 425870 h 834218"/>
                <a:gd name="connsiteX75" fmla="*/ 547967 w 3024845"/>
                <a:gd name="connsiteY75" fmla="*/ 425870 h 834218"/>
                <a:gd name="connsiteX76" fmla="*/ 553287 w 3024845"/>
                <a:gd name="connsiteY76" fmla="*/ 425870 h 834218"/>
                <a:gd name="connsiteX77" fmla="*/ 553287 w 3024845"/>
                <a:gd name="connsiteY77" fmla="*/ 423708 h 834218"/>
                <a:gd name="connsiteX78" fmla="*/ 553287 w 3024845"/>
                <a:gd name="connsiteY78" fmla="*/ 408576 h 834218"/>
                <a:gd name="connsiteX79" fmla="*/ 554300 w 3024845"/>
                <a:gd name="connsiteY79" fmla="*/ 408576 h 834218"/>
                <a:gd name="connsiteX80" fmla="*/ 561394 w 3024845"/>
                <a:gd name="connsiteY80" fmla="*/ 408576 h 834218"/>
                <a:gd name="connsiteX81" fmla="*/ 561394 w 3024845"/>
                <a:gd name="connsiteY81" fmla="*/ 409657 h 834218"/>
                <a:gd name="connsiteX82" fmla="*/ 561394 w 3024845"/>
                <a:gd name="connsiteY82" fmla="*/ 417223 h 834218"/>
                <a:gd name="connsiteX83" fmla="*/ 566714 w 3024845"/>
                <a:gd name="connsiteY83" fmla="*/ 415230 h 834218"/>
                <a:gd name="connsiteX84" fmla="*/ 567474 w 3024845"/>
                <a:gd name="connsiteY84" fmla="*/ 414250 h 834218"/>
                <a:gd name="connsiteX85" fmla="*/ 567474 w 3024845"/>
                <a:gd name="connsiteY85" fmla="*/ 408576 h 834218"/>
                <a:gd name="connsiteX86" fmla="*/ 605981 w 3024845"/>
                <a:gd name="connsiteY86" fmla="*/ 408576 h 834218"/>
                <a:gd name="connsiteX87" fmla="*/ 605981 w 3024845"/>
                <a:gd name="connsiteY87" fmla="*/ 432355 h 834218"/>
                <a:gd name="connsiteX88" fmla="*/ 608007 w 3024845"/>
                <a:gd name="connsiteY88" fmla="*/ 432355 h 834218"/>
                <a:gd name="connsiteX89" fmla="*/ 622194 w 3024845"/>
                <a:gd name="connsiteY89" fmla="*/ 432355 h 834218"/>
                <a:gd name="connsiteX90" fmla="*/ 622194 w 3024845"/>
                <a:gd name="connsiteY90" fmla="*/ 433436 h 834218"/>
                <a:gd name="connsiteX91" fmla="*/ 622194 w 3024845"/>
                <a:gd name="connsiteY91" fmla="*/ 441002 h 834218"/>
                <a:gd name="connsiteX92" fmla="*/ 623968 w 3024845"/>
                <a:gd name="connsiteY92" fmla="*/ 441002 h 834218"/>
                <a:gd name="connsiteX93" fmla="*/ 636381 w 3024845"/>
                <a:gd name="connsiteY93" fmla="*/ 441002 h 834218"/>
                <a:gd name="connsiteX94" fmla="*/ 636381 w 3024845"/>
                <a:gd name="connsiteY94" fmla="*/ 417223 h 834218"/>
                <a:gd name="connsiteX95" fmla="*/ 637394 w 3024845"/>
                <a:gd name="connsiteY95" fmla="*/ 417223 h 834218"/>
                <a:gd name="connsiteX96" fmla="*/ 644488 w 3024845"/>
                <a:gd name="connsiteY96" fmla="*/ 417223 h 834218"/>
                <a:gd name="connsiteX97" fmla="*/ 644488 w 3024845"/>
                <a:gd name="connsiteY97" fmla="*/ 384796 h 834218"/>
                <a:gd name="connsiteX98" fmla="*/ 645501 w 3024845"/>
                <a:gd name="connsiteY98" fmla="*/ 384796 h 834218"/>
                <a:gd name="connsiteX99" fmla="*/ 652595 w 3024845"/>
                <a:gd name="connsiteY99" fmla="*/ 384796 h 834218"/>
                <a:gd name="connsiteX100" fmla="*/ 652595 w 3024845"/>
                <a:gd name="connsiteY100" fmla="*/ 382905 h 834218"/>
                <a:gd name="connsiteX101" fmla="*/ 652595 w 3024845"/>
                <a:gd name="connsiteY101" fmla="*/ 369664 h 834218"/>
                <a:gd name="connsiteX102" fmla="*/ 651328 w 3024845"/>
                <a:gd name="connsiteY102" fmla="*/ 368042 h 834218"/>
                <a:gd name="connsiteX103" fmla="*/ 656648 w 3024845"/>
                <a:gd name="connsiteY103" fmla="*/ 356693 h 834218"/>
                <a:gd name="connsiteX104" fmla="*/ 664755 w 3024845"/>
                <a:gd name="connsiteY104" fmla="*/ 384796 h 834218"/>
                <a:gd name="connsiteX105" fmla="*/ 665515 w 3024845"/>
                <a:gd name="connsiteY105" fmla="*/ 384796 h 834218"/>
                <a:gd name="connsiteX106" fmla="*/ 670835 w 3024845"/>
                <a:gd name="connsiteY106" fmla="*/ 384796 h 834218"/>
                <a:gd name="connsiteX107" fmla="*/ 670835 w 3024845"/>
                <a:gd name="connsiteY107" fmla="*/ 278869 h 834218"/>
                <a:gd name="connsiteX108" fmla="*/ 672355 w 3024845"/>
                <a:gd name="connsiteY108" fmla="*/ 278869 h 834218"/>
                <a:gd name="connsiteX109" fmla="*/ 682995 w 3024845"/>
                <a:gd name="connsiteY109" fmla="*/ 278869 h 834218"/>
                <a:gd name="connsiteX110" fmla="*/ 682995 w 3024845"/>
                <a:gd name="connsiteY110" fmla="*/ 231310 h 834218"/>
                <a:gd name="connsiteX111" fmla="*/ 709342 w 3024845"/>
                <a:gd name="connsiteY111" fmla="*/ 231310 h 834218"/>
                <a:gd name="connsiteX112" fmla="*/ 709342 w 3024845"/>
                <a:gd name="connsiteY112" fmla="*/ 209692 h 834218"/>
                <a:gd name="connsiteX113" fmla="*/ 743796 w 3024845"/>
                <a:gd name="connsiteY113" fmla="*/ 209692 h 834218"/>
                <a:gd name="connsiteX114" fmla="*/ 743796 w 3024845"/>
                <a:gd name="connsiteY114" fmla="*/ 212124 h 834218"/>
                <a:gd name="connsiteX115" fmla="*/ 743796 w 3024845"/>
                <a:gd name="connsiteY115" fmla="*/ 229148 h 834218"/>
                <a:gd name="connsiteX116" fmla="*/ 746076 w 3024845"/>
                <a:gd name="connsiteY116" fmla="*/ 229148 h 834218"/>
                <a:gd name="connsiteX117" fmla="*/ 762036 w 3024845"/>
                <a:gd name="connsiteY117" fmla="*/ 229148 h 834218"/>
                <a:gd name="connsiteX118" fmla="*/ 762036 w 3024845"/>
                <a:gd name="connsiteY118" fmla="*/ 276707 h 834218"/>
                <a:gd name="connsiteX119" fmla="*/ 763049 w 3024845"/>
                <a:gd name="connsiteY119" fmla="*/ 276707 h 834218"/>
                <a:gd name="connsiteX120" fmla="*/ 770143 w 3024845"/>
                <a:gd name="connsiteY120" fmla="*/ 276707 h 834218"/>
                <a:gd name="connsiteX121" fmla="*/ 784330 w 3024845"/>
                <a:gd name="connsiteY121" fmla="*/ 281031 h 834218"/>
                <a:gd name="connsiteX122" fmla="*/ 784330 w 3024845"/>
                <a:gd name="connsiteY122" fmla="*/ 319943 h 834218"/>
                <a:gd name="connsiteX123" fmla="*/ 785343 w 3024845"/>
                <a:gd name="connsiteY123" fmla="*/ 319943 h 834218"/>
                <a:gd name="connsiteX124" fmla="*/ 792436 w 3024845"/>
                <a:gd name="connsiteY124" fmla="*/ 319943 h 834218"/>
                <a:gd name="connsiteX125" fmla="*/ 792436 w 3024845"/>
                <a:gd name="connsiteY125" fmla="*/ 321564 h 834218"/>
                <a:gd name="connsiteX126" fmla="*/ 792436 w 3024845"/>
                <a:gd name="connsiteY126" fmla="*/ 332913 h 834218"/>
                <a:gd name="connsiteX127" fmla="*/ 794463 w 3024845"/>
                <a:gd name="connsiteY127" fmla="*/ 332913 h 834218"/>
                <a:gd name="connsiteX128" fmla="*/ 808650 w 3024845"/>
                <a:gd name="connsiteY128" fmla="*/ 332913 h 834218"/>
                <a:gd name="connsiteX129" fmla="*/ 814730 w 3024845"/>
                <a:gd name="connsiteY129" fmla="*/ 339399 h 834218"/>
                <a:gd name="connsiteX130" fmla="*/ 814730 w 3024845"/>
                <a:gd name="connsiteY130" fmla="*/ 361017 h 834218"/>
                <a:gd name="connsiteX131" fmla="*/ 817010 w 3024845"/>
                <a:gd name="connsiteY131" fmla="*/ 361017 h 834218"/>
                <a:gd name="connsiteX132" fmla="*/ 832970 w 3024845"/>
                <a:gd name="connsiteY132" fmla="*/ 361017 h 834218"/>
                <a:gd name="connsiteX133" fmla="*/ 832970 w 3024845"/>
                <a:gd name="connsiteY133" fmla="*/ 362097 h 834218"/>
                <a:gd name="connsiteX134" fmla="*/ 832970 w 3024845"/>
                <a:gd name="connsiteY134" fmla="*/ 369664 h 834218"/>
                <a:gd name="connsiteX135" fmla="*/ 834237 w 3024845"/>
                <a:gd name="connsiteY135" fmla="*/ 369664 h 834218"/>
                <a:gd name="connsiteX136" fmla="*/ 843104 w 3024845"/>
                <a:gd name="connsiteY136" fmla="*/ 369664 h 834218"/>
                <a:gd name="connsiteX137" fmla="*/ 843104 w 3024845"/>
                <a:gd name="connsiteY137" fmla="*/ 371825 h 834218"/>
                <a:gd name="connsiteX138" fmla="*/ 843104 w 3024845"/>
                <a:gd name="connsiteY138" fmla="*/ 386958 h 834218"/>
                <a:gd name="connsiteX139" fmla="*/ 847157 w 3024845"/>
                <a:gd name="connsiteY139" fmla="*/ 385066 h 834218"/>
                <a:gd name="connsiteX140" fmla="*/ 847157 w 3024845"/>
                <a:gd name="connsiteY140" fmla="*/ 371825 h 834218"/>
                <a:gd name="connsiteX141" fmla="*/ 848170 w 3024845"/>
                <a:gd name="connsiteY141" fmla="*/ 371825 h 834218"/>
                <a:gd name="connsiteX142" fmla="*/ 855264 w 3024845"/>
                <a:gd name="connsiteY142" fmla="*/ 371825 h 834218"/>
                <a:gd name="connsiteX143" fmla="*/ 855264 w 3024845"/>
                <a:gd name="connsiteY143" fmla="*/ 373447 h 834218"/>
                <a:gd name="connsiteX144" fmla="*/ 855264 w 3024845"/>
                <a:gd name="connsiteY144" fmla="*/ 384796 h 834218"/>
                <a:gd name="connsiteX145" fmla="*/ 856024 w 3024845"/>
                <a:gd name="connsiteY145" fmla="*/ 384796 h 834218"/>
                <a:gd name="connsiteX146" fmla="*/ 861344 w 3024845"/>
                <a:gd name="connsiteY146" fmla="*/ 384796 h 834218"/>
                <a:gd name="connsiteX147" fmla="*/ 909984 w 3024845"/>
                <a:gd name="connsiteY147" fmla="*/ 380473 h 834218"/>
                <a:gd name="connsiteX148" fmla="*/ 909984 w 3024845"/>
                <a:gd name="connsiteY148" fmla="*/ 381824 h 834218"/>
                <a:gd name="connsiteX149" fmla="*/ 909984 w 3024845"/>
                <a:gd name="connsiteY149" fmla="*/ 391281 h 834218"/>
                <a:gd name="connsiteX150" fmla="*/ 910744 w 3024845"/>
                <a:gd name="connsiteY150" fmla="*/ 391281 h 834218"/>
                <a:gd name="connsiteX151" fmla="*/ 916065 w 3024845"/>
                <a:gd name="connsiteY151" fmla="*/ 391281 h 834218"/>
                <a:gd name="connsiteX152" fmla="*/ 916065 w 3024845"/>
                <a:gd name="connsiteY152" fmla="*/ 393443 h 834218"/>
                <a:gd name="connsiteX153" fmla="*/ 916065 w 3024845"/>
                <a:gd name="connsiteY153" fmla="*/ 408576 h 834218"/>
                <a:gd name="connsiteX154" fmla="*/ 918091 w 3024845"/>
                <a:gd name="connsiteY154" fmla="*/ 407225 h 834218"/>
                <a:gd name="connsiteX155" fmla="*/ 932278 w 3024845"/>
                <a:gd name="connsiteY155" fmla="*/ 397767 h 834218"/>
                <a:gd name="connsiteX156" fmla="*/ 938358 w 3024845"/>
                <a:gd name="connsiteY156" fmla="*/ 356693 h 834218"/>
                <a:gd name="connsiteX157" fmla="*/ 939118 w 3024845"/>
                <a:gd name="connsiteY157" fmla="*/ 356423 h 834218"/>
                <a:gd name="connsiteX158" fmla="*/ 944438 w 3024845"/>
                <a:gd name="connsiteY158" fmla="*/ 354531 h 834218"/>
                <a:gd name="connsiteX159" fmla="*/ 946465 w 3024845"/>
                <a:gd name="connsiteY159" fmla="*/ 285354 h 834218"/>
                <a:gd name="connsiteX160" fmla="*/ 948492 w 3024845"/>
                <a:gd name="connsiteY160" fmla="*/ 354531 h 834218"/>
                <a:gd name="connsiteX161" fmla="*/ 949252 w 3024845"/>
                <a:gd name="connsiteY161" fmla="*/ 354801 h 834218"/>
                <a:gd name="connsiteX162" fmla="*/ 954572 w 3024845"/>
                <a:gd name="connsiteY162" fmla="*/ 356693 h 834218"/>
                <a:gd name="connsiteX163" fmla="*/ 954572 w 3024845"/>
                <a:gd name="connsiteY163" fmla="*/ 270222 h 834218"/>
                <a:gd name="connsiteX164" fmla="*/ 958625 w 3024845"/>
                <a:gd name="connsiteY164" fmla="*/ 237795 h 834218"/>
                <a:gd name="connsiteX165" fmla="*/ 997132 w 3024845"/>
                <a:gd name="connsiteY165" fmla="*/ 237795 h 834218"/>
                <a:gd name="connsiteX166" fmla="*/ 997132 w 3024845"/>
                <a:gd name="connsiteY166" fmla="*/ 270222 h 834218"/>
                <a:gd name="connsiteX167" fmla="*/ 997892 w 3024845"/>
                <a:gd name="connsiteY167" fmla="*/ 270222 h 834218"/>
                <a:gd name="connsiteX168" fmla="*/ 1003212 w 3024845"/>
                <a:gd name="connsiteY168" fmla="*/ 270222 h 834218"/>
                <a:gd name="connsiteX169" fmla="*/ 1003212 w 3024845"/>
                <a:gd name="connsiteY169" fmla="*/ 188074 h 834218"/>
                <a:gd name="connsiteX170" fmla="*/ 1004986 w 3024845"/>
                <a:gd name="connsiteY170" fmla="*/ 188074 h 834218"/>
                <a:gd name="connsiteX171" fmla="*/ 1017399 w 3024845"/>
                <a:gd name="connsiteY171" fmla="*/ 188074 h 834218"/>
                <a:gd name="connsiteX172" fmla="*/ 1017399 w 3024845"/>
                <a:gd name="connsiteY172" fmla="*/ 186183 h 834218"/>
                <a:gd name="connsiteX173" fmla="*/ 1017399 w 3024845"/>
                <a:gd name="connsiteY173" fmla="*/ 172942 h 834218"/>
                <a:gd name="connsiteX174" fmla="*/ 1039693 w 3024845"/>
                <a:gd name="connsiteY174" fmla="*/ 172942 h 834218"/>
                <a:gd name="connsiteX175" fmla="*/ 1039693 w 3024845"/>
                <a:gd name="connsiteY175" fmla="*/ 171861 h 834218"/>
                <a:gd name="connsiteX176" fmla="*/ 1039693 w 3024845"/>
                <a:gd name="connsiteY176" fmla="*/ 164295 h 834218"/>
                <a:gd name="connsiteX177" fmla="*/ 1041466 w 3024845"/>
                <a:gd name="connsiteY177" fmla="*/ 164295 h 834218"/>
                <a:gd name="connsiteX178" fmla="*/ 1053880 w 3024845"/>
                <a:gd name="connsiteY178" fmla="*/ 164295 h 834218"/>
                <a:gd name="connsiteX179" fmla="*/ 1053880 w 3024845"/>
                <a:gd name="connsiteY179" fmla="*/ 165376 h 834218"/>
                <a:gd name="connsiteX180" fmla="*/ 1053880 w 3024845"/>
                <a:gd name="connsiteY180" fmla="*/ 172942 h 834218"/>
                <a:gd name="connsiteX181" fmla="*/ 1054640 w 3024845"/>
                <a:gd name="connsiteY181" fmla="*/ 172942 h 834218"/>
                <a:gd name="connsiteX182" fmla="*/ 1059960 w 3024845"/>
                <a:gd name="connsiteY182" fmla="*/ 172942 h 834218"/>
                <a:gd name="connsiteX183" fmla="*/ 1070093 w 3024845"/>
                <a:gd name="connsiteY183" fmla="*/ 168618 h 834218"/>
                <a:gd name="connsiteX184" fmla="*/ 1074146 w 3024845"/>
                <a:gd name="connsiteY184" fmla="*/ 171861 h 834218"/>
                <a:gd name="connsiteX185" fmla="*/ 1074146 w 3024845"/>
                <a:gd name="connsiteY185" fmla="*/ 164295 h 834218"/>
                <a:gd name="connsiteX186" fmla="*/ 1076426 w 3024845"/>
                <a:gd name="connsiteY186" fmla="*/ 164295 h 834218"/>
                <a:gd name="connsiteX187" fmla="*/ 1092387 w 3024845"/>
                <a:gd name="connsiteY187" fmla="*/ 164295 h 834218"/>
                <a:gd name="connsiteX188" fmla="*/ 1092387 w 3024845"/>
                <a:gd name="connsiteY188" fmla="*/ 165376 h 834218"/>
                <a:gd name="connsiteX189" fmla="*/ 1092387 w 3024845"/>
                <a:gd name="connsiteY189" fmla="*/ 172942 h 834218"/>
                <a:gd name="connsiteX190" fmla="*/ 1122787 w 3024845"/>
                <a:gd name="connsiteY190" fmla="*/ 172942 h 834218"/>
                <a:gd name="connsiteX191" fmla="*/ 1122787 w 3024845"/>
                <a:gd name="connsiteY191" fmla="*/ 174563 h 834218"/>
                <a:gd name="connsiteX192" fmla="*/ 1122787 w 3024845"/>
                <a:gd name="connsiteY192" fmla="*/ 185913 h 834218"/>
                <a:gd name="connsiteX193" fmla="*/ 1149134 w 3024845"/>
                <a:gd name="connsiteY193" fmla="*/ 185913 h 834218"/>
                <a:gd name="connsiteX194" fmla="*/ 1149134 w 3024845"/>
                <a:gd name="connsiteY194" fmla="*/ 216177 h 834218"/>
                <a:gd name="connsiteX195" fmla="*/ 1149894 w 3024845"/>
                <a:gd name="connsiteY195" fmla="*/ 216177 h 834218"/>
                <a:gd name="connsiteX196" fmla="*/ 1155214 w 3024845"/>
                <a:gd name="connsiteY196" fmla="*/ 216177 h 834218"/>
                <a:gd name="connsiteX197" fmla="*/ 1155214 w 3024845"/>
                <a:gd name="connsiteY197" fmla="*/ 217258 h 834218"/>
                <a:gd name="connsiteX198" fmla="*/ 1155214 w 3024845"/>
                <a:gd name="connsiteY198" fmla="*/ 224825 h 834218"/>
                <a:gd name="connsiteX199" fmla="*/ 1159268 w 3024845"/>
                <a:gd name="connsiteY199" fmla="*/ 255089 h 834218"/>
                <a:gd name="connsiteX200" fmla="*/ 1160028 w 3024845"/>
                <a:gd name="connsiteY200" fmla="*/ 255089 h 834218"/>
                <a:gd name="connsiteX201" fmla="*/ 1165348 w 3024845"/>
                <a:gd name="connsiteY201" fmla="*/ 255089 h 834218"/>
                <a:gd name="connsiteX202" fmla="*/ 1165348 w 3024845"/>
                <a:gd name="connsiteY202" fmla="*/ 255900 h 834218"/>
                <a:gd name="connsiteX203" fmla="*/ 1165348 w 3024845"/>
                <a:gd name="connsiteY203" fmla="*/ 261575 h 834218"/>
                <a:gd name="connsiteX204" fmla="*/ 1166361 w 3024845"/>
                <a:gd name="connsiteY204" fmla="*/ 261575 h 834218"/>
                <a:gd name="connsiteX205" fmla="*/ 1173454 w 3024845"/>
                <a:gd name="connsiteY205" fmla="*/ 261575 h 834218"/>
                <a:gd name="connsiteX206" fmla="*/ 1173454 w 3024845"/>
                <a:gd name="connsiteY206" fmla="*/ 291840 h 834218"/>
                <a:gd name="connsiteX207" fmla="*/ 1175481 w 3024845"/>
                <a:gd name="connsiteY207" fmla="*/ 291840 h 834218"/>
                <a:gd name="connsiteX208" fmla="*/ 1189668 w 3024845"/>
                <a:gd name="connsiteY208" fmla="*/ 291840 h 834218"/>
                <a:gd name="connsiteX209" fmla="*/ 1189668 w 3024845"/>
                <a:gd name="connsiteY209" fmla="*/ 315619 h 834218"/>
                <a:gd name="connsiteX210" fmla="*/ 1191695 w 3024845"/>
                <a:gd name="connsiteY210" fmla="*/ 317240 h 834218"/>
                <a:gd name="connsiteX211" fmla="*/ 1191695 w 3024845"/>
                <a:gd name="connsiteY211" fmla="*/ 328590 h 834218"/>
                <a:gd name="connsiteX212" fmla="*/ 1192455 w 3024845"/>
                <a:gd name="connsiteY212" fmla="*/ 328590 h 834218"/>
                <a:gd name="connsiteX213" fmla="*/ 1197775 w 3024845"/>
                <a:gd name="connsiteY213" fmla="*/ 328590 h 834218"/>
                <a:gd name="connsiteX214" fmla="*/ 1197775 w 3024845"/>
                <a:gd name="connsiteY214" fmla="*/ 352369 h 834218"/>
                <a:gd name="connsiteX215" fmla="*/ 1199041 w 3024845"/>
                <a:gd name="connsiteY215" fmla="*/ 352369 h 834218"/>
                <a:gd name="connsiteX216" fmla="*/ 1207908 w 3024845"/>
                <a:gd name="connsiteY216" fmla="*/ 352369 h 834218"/>
                <a:gd name="connsiteX217" fmla="*/ 1209935 w 3024845"/>
                <a:gd name="connsiteY217" fmla="*/ 356423 h 834218"/>
                <a:gd name="connsiteX218" fmla="*/ 1209935 w 3024845"/>
                <a:gd name="connsiteY218" fmla="*/ 369664 h 834218"/>
                <a:gd name="connsiteX219" fmla="*/ 1211455 w 3024845"/>
                <a:gd name="connsiteY219" fmla="*/ 367772 h 834218"/>
                <a:gd name="connsiteX220" fmla="*/ 1222095 w 3024845"/>
                <a:gd name="connsiteY220" fmla="*/ 354531 h 834218"/>
                <a:gd name="connsiteX221" fmla="*/ 1250469 w 3024845"/>
                <a:gd name="connsiteY221" fmla="*/ 354531 h 834218"/>
                <a:gd name="connsiteX222" fmla="*/ 1250469 w 3024845"/>
                <a:gd name="connsiteY222" fmla="*/ 441002 h 834218"/>
                <a:gd name="connsiteX223" fmla="*/ 1251229 w 3024845"/>
                <a:gd name="connsiteY223" fmla="*/ 441002 h 834218"/>
                <a:gd name="connsiteX224" fmla="*/ 1256549 w 3024845"/>
                <a:gd name="connsiteY224" fmla="*/ 441002 h 834218"/>
                <a:gd name="connsiteX225" fmla="*/ 1257309 w 3024845"/>
                <a:gd name="connsiteY225" fmla="*/ 439651 h 834218"/>
                <a:gd name="connsiteX226" fmla="*/ 1262629 w 3024845"/>
                <a:gd name="connsiteY226" fmla="*/ 430193 h 834218"/>
                <a:gd name="connsiteX227" fmla="*/ 1262629 w 3024845"/>
                <a:gd name="connsiteY227" fmla="*/ 432085 h 834218"/>
                <a:gd name="connsiteX228" fmla="*/ 1262629 w 3024845"/>
                <a:gd name="connsiteY228" fmla="*/ 445326 h 834218"/>
                <a:gd name="connsiteX229" fmla="*/ 1266682 w 3024845"/>
                <a:gd name="connsiteY229" fmla="*/ 399929 h 834218"/>
                <a:gd name="connsiteX230" fmla="*/ 1267442 w 3024845"/>
                <a:gd name="connsiteY230" fmla="*/ 399929 h 834218"/>
                <a:gd name="connsiteX231" fmla="*/ 1272762 w 3024845"/>
                <a:gd name="connsiteY231" fmla="*/ 399929 h 834218"/>
                <a:gd name="connsiteX232" fmla="*/ 1272762 w 3024845"/>
                <a:gd name="connsiteY232" fmla="*/ 335075 h 834218"/>
                <a:gd name="connsiteX233" fmla="*/ 1273776 w 3024845"/>
                <a:gd name="connsiteY233" fmla="*/ 335075 h 834218"/>
                <a:gd name="connsiteX234" fmla="*/ 1280869 w 3024845"/>
                <a:gd name="connsiteY234" fmla="*/ 335075 h 834218"/>
                <a:gd name="connsiteX235" fmla="*/ 1293029 w 3024845"/>
                <a:gd name="connsiteY235" fmla="*/ 291840 h 834218"/>
                <a:gd name="connsiteX236" fmla="*/ 1294296 w 3024845"/>
                <a:gd name="connsiteY236" fmla="*/ 291840 h 834218"/>
                <a:gd name="connsiteX237" fmla="*/ 1303163 w 3024845"/>
                <a:gd name="connsiteY237" fmla="*/ 291840 h 834218"/>
                <a:gd name="connsiteX238" fmla="*/ 1313296 w 3024845"/>
                <a:gd name="connsiteY238" fmla="*/ 335075 h 834218"/>
                <a:gd name="connsiteX239" fmla="*/ 1314309 w 3024845"/>
                <a:gd name="connsiteY239" fmla="*/ 335075 h 834218"/>
                <a:gd name="connsiteX240" fmla="*/ 1321403 w 3024845"/>
                <a:gd name="connsiteY240" fmla="*/ 335075 h 834218"/>
                <a:gd name="connsiteX241" fmla="*/ 1321403 w 3024845"/>
                <a:gd name="connsiteY241" fmla="*/ 373987 h 834218"/>
                <a:gd name="connsiteX242" fmla="*/ 1323176 w 3024845"/>
                <a:gd name="connsiteY242" fmla="*/ 373987 h 834218"/>
                <a:gd name="connsiteX243" fmla="*/ 1335590 w 3024845"/>
                <a:gd name="connsiteY243" fmla="*/ 373987 h 834218"/>
                <a:gd name="connsiteX244" fmla="*/ 1335590 w 3024845"/>
                <a:gd name="connsiteY244" fmla="*/ 376149 h 834218"/>
                <a:gd name="connsiteX245" fmla="*/ 1335590 w 3024845"/>
                <a:gd name="connsiteY245" fmla="*/ 391281 h 834218"/>
                <a:gd name="connsiteX246" fmla="*/ 1339643 w 3024845"/>
                <a:gd name="connsiteY246" fmla="*/ 389120 h 834218"/>
                <a:gd name="connsiteX247" fmla="*/ 1339643 w 3024845"/>
                <a:gd name="connsiteY247" fmla="*/ 373987 h 834218"/>
                <a:gd name="connsiteX248" fmla="*/ 1341163 w 3024845"/>
                <a:gd name="connsiteY248" fmla="*/ 373987 h 834218"/>
                <a:gd name="connsiteX249" fmla="*/ 1351803 w 3024845"/>
                <a:gd name="connsiteY249" fmla="*/ 373987 h 834218"/>
                <a:gd name="connsiteX250" fmla="*/ 1351803 w 3024845"/>
                <a:gd name="connsiteY250" fmla="*/ 375608 h 834218"/>
                <a:gd name="connsiteX251" fmla="*/ 1351803 w 3024845"/>
                <a:gd name="connsiteY251" fmla="*/ 386958 h 834218"/>
                <a:gd name="connsiteX252" fmla="*/ 1382204 w 3024845"/>
                <a:gd name="connsiteY252" fmla="*/ 386958 h 834218"/>
                <a:gd name="connsiteX253" fmla="*/ 1382204 w 3024845"/>
                <a:gd name="connsiteY253" fmla="*/ 350208 h 834218"/>
                <a:gd name="connsiteX254" fmla="*/ 1383470 w 3024845"/>
                <a:gd name="connsiteY254" fmla="*/ 350208 h 834218"/>
                <a:gd name="connsiteX255" fmla="*/ 1392337 w 3024845"/>
                <a:gd name="connsiteY255" fmla="*/ 350208 h 834218"/>
                <a:gd name="connsiteX256" fmla="*/ 1392337 w 3024845"/>
                <a:gd name="connsiteY256" fmla="*/ 371825 h 834218"/>
                <a:gd name="connsiteX257" fmla="*/ 1394364 w 3024845"/>
                <a:gd name="connsiteY257" fmla="*/ 339399 h 834218"/>
                <a:gd name="connsiteX258" fmla="*/ 1416657 w 3024845"/>
                <a:gd name="connsiteY258" fmla="*/ 339399 h 834218"/>
                <a:gd name="connsiteX259" fmla="*/ 1416657 w 3024845"/>
                <a:gd name="connsiteY259" fmla="*/ 337777 h 834218"/>
                <a:gd name="connsiteX260" fmla="*/ 1416657 w 3024845"/>
                <a:gd name="connsiteY260" fmla="*/ 326428 h 834218"/>
                <a:gd name="connsiteX261" fmla="*/ 1417417 w 3024845"/>
                <a:gd name="connsiteY261" fmla="*/ 326428 h 834218"/>
                <a:gd name="connsiteX262" fmla="*/ 1422737 w 3024845"/>
                <a:gd name="connsiteY262" fmla="*/ 326428 h 834218"/>
                <a:gd name="connsiteX263" fmla="*/ 1422737 w 3024845"/>
                <a:gd name="connsiteY263" fmla="*/ 324537 h 834218"/>
                <a:gd name="connsiteX264" fmla="*/ 1422737 w 3024845"/>
                <a:gd name="connsiteY264" fmla="*/ 311296 h 834218"/>
                <a:gd name="connsiteX265" fmla="*/ 1426791 w 3024845"/>
                <a:gd name="connsiteY265" fmla="*/ 317781 h 834218"/>
                <a:gd name="connsiteX266" fmla="*/ 1429071 w 3024845"/>
                <a:gd name="connsiteY266" fmla="*/ 317781 h 834218"/>
                <a:gd name="connsiteX267" fmla="*/ 1445031 w 3024845"/>
                <a:gd name="connsiteY267" fmla="*/ 317781 h 834218"/>
                <a:gd name="connsiteX268" fmla="*/ 1445031 w 3024845"/>
                <a:gd name="connsiteY268" fmla="*/ 316970 h 834218"/>
                <a:gd name="connsiteX269" fmla="*/ 1445031 w 3024845"/>
                <a:gd name="connsiteY269" fmla="*/ 311296 h 834218"/>
                <a:gd name="connsiteX270" fmla="*/ 1445791 w 3024845"/>
                <a:gd name="connsiteY270" fmla="*/ 311296 h 834218"/>
                <a:gd name="connsiteX271" fmla="*/ 1451111 w 3024845"/>
                <a:gd name="connsiteY271" fmla="*/ 311296 h 834218"/>
                <a:gd name="connsiteX272" fmla="*/ 1451111 w 3024845"/>
                <a:gd name="connsiteY272" fmla="*/ 312647 h 834218"/>
                <a:gd name="connsiteX273" fmla="*/ 1451111 w 3024845"/>
                <a:gd name="connsiteY273" fmla="*/ 322105 h 834218"/>
                <a:gd name="connsiteX274" fmla="*/ 1489618 w 3024845"/>
                <a:gd name="connsiteY274" fmla="*/ 322105 h 834218"/>
                <a:gd name="connsiteX275" fmla="*/ 1489618 w 3024845"/>
                <a:gd name="connsiteY275" fmla="*/ 460458 h 834218"/>
                <a:gd name="connsiteX276" fmla="*/ 1491138 w 3024845"/>
                <a:gd name="connsiteY276" fmla="*/ 460458 h 834218"/>
                <a:gd name="connsiteX277" fmla="*/ 1501778 w 3024845"/>
                <a:gd name="connsiteY277" fmla="*/ 460458 h 834218"/>
                <a:gd name="connsiteX278" fmla="*/ 1501778 w 3024845"/>
                <a:gd name="connsiteY278" fmla="*/ 447488 h 834218"/>
                <a:gd name="connsiteX279" fmla="*/ 1505832 w 3024845"/>
                <a:gd name="connsiteY279" fmla="*/ 447488 h 834218"/>
                <a:gd name="connsiteX280" fmla="*/ 1505832 w 3024845"/>
                <a:gd name="connsiteY280" fmla="*/ 460458 h 834218"/>
                <a:gd name="connsiteX281" fmla="*/ 1536232 w 3024845"/>
                <a:gd name="connsiteY281" fmla="*/ 460458 h 834218"/>
                <a:gd name="connsiteX282" fmla="*/ 1536232 w 3024845"/>
                <a:gd name="connsiteY282" fmla="*/ 430193 h 834218"/>
                <a:gd name="connsiteX283" fmla="*/ 1548392 w 3024845"/>
                <a:gd name="connsiteY283" fmla="*/ 430193 h 834218"/>
                <a:gd name="connsiteX284" fmla="*/ 1560552 w 3024845"/>
                <a:gd name="connsiteY284" fmla="*/ 428032 h 834218"/>
                <a:gd name="connsiteX285" fmla="*/ 1564606 w 3024845"/>
                <a:gd name="connsiteY285" fmla="*/ 430193 h 834218"/>
                <a:gd name="connsiteX286" fmla="*/ 1574739 w 3024845"/>
                <a:gd name="connsiteY286" fmla="*/ 430193 h 834218"/>
                <a:gd name="connsiteX287" fmla="*/ 1574739 w 3024845"/>
                <a:gd name="connsiteY287" fmla="*/ 460458 h 834218"/>
                <a:gd name="connsiteX288" fmla="*/ 1582846 w 3024845"/>
                <a:gd name="connsiteY288" fmla="*/ 460458 h 834218"/>
                <a:gd name="connsiteX289" fmla="*/ 1582846 w 3024845"/>
                <a:gd name="connsiteY289" fmla="*/ 477753 h 834218"/>
                <a:gd name="connsiteX290" fmla="*/ 1592182 w 3024845"/>
                <a:gd name="connsiteY290" fmla="*/ 478658 h 834218"/>
                <a:gd name="connsiteX291" fmla="*/ 1605140 w 3024845"/>
                <a:gd name="connsiteY291" fmla="*/ 478658 h 834218"/>
                <a:gd name="connsiteX292" fmla="*/ 1605140 w 3024845"/>
                <a:gd name="connsiteY292" fmla="*/ 462620 h 834218"/>
                <a:gd name="connsiteX293" fmla="*/ 1673096 w 3024845"/>
                <a:gd name="connsiteY293" fmla="*/ 462620 h 834218"/>
                <a:gd name="connsiteX294" fmla="*/ 1673096 w 3024845"/>
                <a:gd name="connsiteY294" fmla="*/ 377367 h 834218"/>
                <a:gd name="connsiteX295" fmla="*/ 1745104 w 3024845"/>
                <a:gd name="connsiteY295" fmla="*/ 377367 h 834218"/>
                <a:gd name="connsiteX296" fmla="*/ 1745104 w 3024845"/>
                <a:gd name="connsiteY296" fmla="*/ 456135 h 834218"/>
                <a:gd name="connsiteX297" fmla="*/ 1747008 w 3024845"/>
                <a:gd name="connsiteY297" fmla="*/ 456135 h 834218"/>
                <a:gd name="connsiteX298" fmla="*/ 1748250 w 3024845"/>
                <a:gd name="connsiteY298" fmla="*/ 478658 h 834218"/>
                <a:gd name="connsiteX299" fmla="*/ 1757926 w 3024845"/>
                <a:gd name="connsiteY299" fmla="*/ 478658 h 834218"/>
                <a:gd name="connsiteX300" fmla="*/ 1759168 w 3024845"/>
                <a:gd name="connsiteY300" fmla="*/ 456135 h 834218"/>
                <a:gd name="connsiteX301" fmla="*/ 1765248 w 3024845"/>
                <a:gd name="connsiteY301" fmla="*/ 456135 h 834218"/>
                <a:gd name="connsiteX302" fmla="*/ 1766490 w 3024845"/>
                <a:gd name="connsiteY302" fmla="*/ 478658 h 834218"/>
                <a:gd name="connsiteX303" fmla="*/ 1817112 w 3024845"/>
                <a:gd name="connsiteY303" fmla="*/ 478658 h 834218"/>
                <a:gd name="connsiteX304" fmla="*/ 1817112 w 3024845"/>
                <a:gd name="connsiteY304" fmla="*/ 315630 h 834218"/>
                <a:gd name="connsiteX305" fmla="*/ 2014439 w 3024845"/>
                <a:gd name="connsiteY305" fmla="*/ 315630 h 834218"/>
                <a:gd name="connsiteX306" fmla="*/ 2014439 w 3024845"/>
                <a:gd name="connsiteY306" fmla="*/ 478658 h 834218"/>
                <a:gd name="connsiteX307" fmla="*/ 2033136 w 3024845"/>
                <a:gd name="connsiteY307" fmla="*/ 478658 h 834218"/>
                <a:gd name="connsiteX308" fmla="*/ 2033136 w 3024845"/>
                <a:gd name="connsiteY308" fmla="*/ 395965 h 834218"/>
                <a:gd name="connsiteX309" fmla="*/ 2128256 w 3024845"/>
                <a:gd name="connsiteY309" fmla="*/ 395965 h 834218"/>
                <a:gd name="connsiteX310" fmla="*/ 2180720 w 3024845"/>
                <a:gd name="connsiteY310" fmla="*/ 330752 h 834218"/>
                <a:gd name="connsiteX311" fmla="*/ 2245574 w 3024845"/>
                <a:gd name="connsiteY311" fmla="*/ 330752 h 834218"/>
                <a:gd name="connsiteX312" fmla="*/ 2245574 w 3024845"/>
                <a:gd name="connsiteY312" fmla="*/ 406414 h 834218"/>
                <a:gd name="connsiteX313" fmla="*/ 2253681 w 3024845"/>
                <a:gd name="connsiteY313" fmla="*/ 406414 h 834218"/>
                <a:gd name="connsiteX314" fmla="*/ 2255708 w 3024845"/>
                <a:gd name="connsiteY314" fmla="*/ 399929 h 834218"/>
                <a:gd name="connsiteX315" fmla="*/ 2261788 w 3024845"/>
                <a:gd name="connsiteY315" fmla="*/ 399929 h 834218"/>
                <a:gd name="connsiteX316" fmla="*/ 2263815 w 3024845"/>
                <a:gd name="connsiteY316" fmla="*/ 408576 h 834218"/>
                <a:gd name="connsiteX317" fmla="*/ 2275975 w 3024845"/>
                <a:gd name="connsiteY317" fmla="*/ 408576 h 834218"/>
                <a:gd name="connsiteX318" fmla="*/ 2275975 w 3024845"/>
                <a:gd name="connsiteY318" fmla="*/ 402090 h 834218"/>
                <a:gd name="connsiteX319" fmla="*/ 2298268 w 3024845"/>
                <a:gd name="connsiteY319" fmla="*/ 402090 h 834218"/>
                <a:gd name="connsiteX320" fmla="*/ 2298268 w 3024845"/>
                <a:gd name="connsiteY320" fmla="*/ 408576 h 834218"/>
                <a:gd name="connsiteX321" fmla="*/ 2318535 w 3024845"/>
                <a:gd name="connsiteY321" fmla="*/ 408576 h 834218"/>
                <a:gd name="connsiteX322" fmla="*/ 2318535 w 3024845"/>
                <a:gd name="connsiteY322" fmla="*/ 453973 h 834218"/>
                <a:gd name="connsiteX323" fmla="*/ 2332722 w 3024845"/>
                <a:gd name="connsiteY323" fmla="*/ 453973 h 834218"/>
                <a:gd name="connsiteX324" fmla="*/ 2332722 w 3024845"/>
                <a:gd name="connsiteY324" fmla="*/ 441002 h 834218"/>
                <a:gd name="connsiteX325" fmla="*/ 2348936 w 3024845"/>
                <a:gd name="connsiteY325" fmla="*/ 441002 h 834218"/>
                <a:gd name="connsiteX326" fmla="*/ 2348936 w 3024845"/>
                <a:gd name="connsiteY326" fmla="*/ 261575 h 834218"/>
                <a:gd name="connsiteX327" fmla="*/ 2355016 w 3024845"/>
                <a:gd name="connsiteY327" fmla="*/ 255089 h 834218"/>
                <a:gd name="connsiteX328" fmla="*/ 2427977 w 3024845"/>
                <a:gd name="connsiteY328" fmla="*/ 255089 h 834218"/>
                <a:gd name="connsiteX329" fmla="*/ 2427977 w 3024845"/>
                <a:gd name="connsiteY329" fmla="*/ 263737 h 834218"/>
                <a:gd name="connsiteX330" fmla="*/ 2438110 w 3024845"/>
                <a:gd name="connsiteY330" fmla="*/ 263737 h 834218"/>
                <a:gd name="connsiteX331" fmla="*/ 2438110 w 3024845"/>
                <a:gd name="connsiteY331" fmla="*/ 378311 h 834218"/>
                <a:gd name="connsiteX332" fmla="*/ 2460404 w 3024845"/>
                <a:gd name="connsiteY332" fmla="*/ 378311 h 834218"/>
                <a:gd name="connsiteX333" fmla="*/ 2460404 w 3024845"/>
                <a:gd name="connsiteY333" fmla="*/ 311296 h 834218"/>
                <a:gd name="connsiteX334" fmla="*/ 2486751 w 3024845"/>
                <a:gd name="connsiteY334" fmla="*/ 311296 h 834218"/>
                <a:gd name="connsiteX335" fmla="*/ 2490804 w 3024845"/>
                <a:gd name="connsiteY335" fmla="*/ 306972 h 834218"/>
                <a:gd name="connsiteX336" fmla="*/ 2498911 w 3024845"/>
                <a:gd name="connsiteY336" fmla="*/ 306972 h 834218"/>
                <a:gd name="connsiteX337" fmla="*/ 2502964 w 3024845"/>
                <a:gd name="connsiteY337" fmla="*/ 311296 h 834218"/>
                <a:gd name="connsiteX338" fmla="*/ 2525258 w 3024845"/>
                <a:gd name="connsiteY338" fmla="*/ 311296 h 834218"/>
                <a:gd name="connsiteX339" fmla="*/ 2525258 w 3024845"/>
                <a:gd name="connsiteY339" fmla="*/ 194560 h 834218"/>
                <a:gd name="connsiteX340" fmla="*/ 2582005 w 3024845"/>
                <a:gd name="connsiteY340" fmla="*/ 183751 h 834218"/>
                <a:gd name="connsiteX341" fmla="*/ 2582005 w 3024845"/>
                <a:gd name="connsiteY341" fmla="*/ 184832 h 834218"/>
                <a:gd name="connsiteX342" fmla="*/ 2582005 w 3024845"/>
                <a:gd name="connsiteY342" fmla="*/ 192398 h 834218"/>
                <a:gd name="connsiteX343" fmla="*/ 2608352 w 3024845"/>
                <a:gd name="connsiteY343" fmla="*/ 192398 h 834218"/>
                <a:gd name="connsiteX344" fmla="*/ 2608352 w 3024845"/>
                <a:gd name="connsiteY344" fmla="*/ 447488 h 834218"/>
                <a:gd name="connsiteX345" fmla="*/ 2630646 w 3024845"/>
                <a:gd name="connsiteY345" fmla="*/ 447488 h 834218"/>
                <a:gd name="connsiteX346" fmla="*/ 2630646 w 3024845"/>
                <a:gd name="connsiteY346" fmla="*/ 443164 h 834218"/>
                <a:gd name="connsiteX347" fmla="*/ 2642806 w 3024845"/>
                <a:gd name="connsiteY347" fmla="*/ 443164 h 834218"/>
                <a:gd name="connsiteX348" fmla="*/ 2642806 w 3024845"/>
                <a:gd name="connsiteY348" fmla="*/ 447488 h 834218"/>
                <a:gd name="connsiteX349" fmla="*/ 2667126 w 3024845"/>
                <a:gd name="connsiteY349" fmla="*/ 447488 h 834218"/>
                <a:gd name="connsiteX350" fmla="*/ 2667126 w 3024845"/>
                <a:gd name="connsiteY350" fmla="*/ 434517 h 834218"/>
                <a:gd name="connsiteX351" fmla="*/ 2695500 w 3024845"/>
                <a:gd name="connsiteY351" fmla="*/ 434517 h 834218"/>
                <a:gd name="connsiteX352" fmla="*/ 2707660 w 3024845"/>
                <a:gd name="connsiteY352" fmla="*/ 430193 h 834218"/>
                <a:gd name="connsiteX353" fmla="*/ 2727927 w 3024845"/>
                <a:gd name="connsiteY353" fmla="*/ 434517 h 834218"/>
                <a:gd name="connsiteX354" fmla="*/ 2727927 w 3024845"/>
                <a:gd name="connsiteY354" fmla="*/ 417223 h 834218"/>
                <a:gd name="connsiteX355" fmla="*/ 2736034 w 3024845"/>
                <a:gd name="connsiteY355" fmla="*/ 417223 h 834218"/>
                <a:gd name="connsiteX356" fmla="*/ 2736034 w 3024845"/>
                <a:gd name="connsiteY356" fmla="*/ 404252 h 834218"/>
                <a:gd name="connsiteX357" fmla="*/ 2792781 w 3024845"/>
                <a:gd name="connsiteY357" fmla="*/ 404252 h 834218"/>
                <a:gd name="connsiteX358" fmla="*/ 2792781 w 3024845"/>
                <a:gd name="connsiteY358" fmla="*/ 373987 h 834218"/>
                <a:gd name="connsiteX359" fmla="*/ 2811021 w 3024845"/>
                <a:gd name="connsiteY359" fmla="*/ 373987 h 834218"/>
                <a:gd name="connsiteX360" fmla="*/ 2811021 w 3024845"/>
                <a:gd name="connsiteY360" fmla="*/ 367502 h 834218"/>
                <a:gd name="connsiteX361" fmla="*/ 2823181 w 3024845"/>
                <a:gd name="connsiteY361" fmla="*/ 367502 h 834218"/>
                <a:gd name="connsiteX362" fmla="*/ 2823181 w 3024845"/>
                <a:gd name="connsiteY362" fmla="*/ 373987 h 834218"/>
                <a:gd name="connsiteX363" fmla="*/ 2839395 w 3024845"/>
                <a:gd name="connsiteY363" fmla="*/ 373987 h 834218"/>
                <a:gd name="connsiteX364" fmla="*/ 2839395 w 3024845"/>
                <a:gd name="connsiteY364" fmla="*/ 423708 h 834218"/>
                <a:gd name="connsiteX365" fmla="*/ 2871822 w 3024845"/>
                <a:gd name="connsiteY365" fmla="*/ 423708 h 834218"/>
                <a:gd name="connsiteX366" fmla="*/ 2871822 w 3024845"/>
                <a:gd name="connsiteY366" fmla="*/ 397767 h 834218"/>
                <a:gd name="connsiteX367" fmla="*/ 2910329 w 3024845"/>
                <a:gd name="connsiteY367" fmla="*/ 397767 h 834218"/>
                <a:gd name="connsiteX368" fmla="*/ 2910329 w 3024845"/>
                <a:gd name="connsiteY368" fmla="*/ 367502 h 834218"/>
                <a:gd name="connsiteX369" fmla="*/ 2958970 w 3024845"/>
                <a:gd name="connsiteY369" fmla="*/ 367502 h 834218"/>
                <a:gd name="connsiteX370" fmla="*/ 2958970 w 3024845"/>
                <a:gd name="connsiteY370" fmla="*/ 478658 h 834218"/>
                <a:gd name="connsiteX371" fmla="*/ 2958970 w 3024845"/>
                <a:gd name="connsiteY371" fmla="*/ 492437 h 834218"/>
                <a:gd name="connsiteX372" fmla="*/ 3024845 w 3024845"/>
                <a:gd name="connsiteY372" fmla="*/ 492437 h 834218"/>
                <a:gd name="connsiteX373" fmla="*/ 3024845 w 3024845"/>
                <a:gd name="connsiteY373" fmla="*/ 834218 h 834218"/>
                <a:gd name="connsiteX374" fmla="*/ 2054 w 3024845"/>
                <a:gd name="connsiteY374" fmla="*/ 831885 h 834218"/>
                <a:gd name="connsiteX375" fmla="*/ 0 w 3024845"/>
                <a:gd name="connsiteY375" fmla="*/ 397767 h 834218"/>
                <a:gd name="connsiteX376" fmla="*/ 20267 w 3024845"/>
                <a:gd name="connsiteY376" fmla="*/ 397767 h 834218"/>
                <a:gd name="connsiteX377" fmla="*/ 20774 w 3024845"/>
                <a:gd name="connsiteY377" fmla="*/ 396686 h 834218"/>
                <a:gd name="connsiteX378" fmla="*/ 24320 w 3024845"/>
                <a:gd name="connsiteY378" fmla="*/ 389120 h 834218"/>
                <a:gd name="connsiteX379" fmla="*/ 26094 w 3024845"/>
                <a:gd name="connsiteY379" fmla="*/ 389390 h 834218"/>
                <a:gd name="connsiteX380" fmla="*/ 38507 w 3024845"/>
                <a:gd name="connsiteY380" fmla="*/ 391281 h 834218"/>
                <a:gd name="connsiteX381" fmla="*/ 39014 w 3024845"/>
                <a:gd name="connsiteY381" fmla="*/ 392633 h 834218"/>
                <a:gd name="connsiteX382" fmla="*/ 42560 w 3024845"/>
                <a:gd name="connsiteY382" fmla="*/ 402090 h 834218"/>
                <a:gd name="connsiteX383" fmla="*/ 68907 w 3024845"/>
                <a:gd name="connsiteY383" fmla="*/ 404252 h 834218"/>
                <a:gd name="connsiteX384" fmla="*/ 68907 w 3024845"/>
                <a:gd name="connsiteY384" fmla="*/ 281031 h 834218"/>
                <a:gd name="connsiteX385" fmla="*/ 70934 w 3024845"/>
                <a:gd name="connsiteY385" fmla="*/ 281031 h 834218"/>
                <a:gd name="connsiteX386" fmla="*/ 85121 w 3024845"/>
                <a:gd name="connsiteY386" fmla="*/ 281031 h 834218"/>
                <a:gd name="connsiteX387" fmla="*/ 85121 w 3024845"/>
                <a:gd name="connsiteY387" fmla="*/ 144839 h 834218"/>
                <a:gd name="connsiteX388" fmla="*/ 86894 w 3024845"/>
                <a:gd name="connsiteY388" fmla="*/ 144839 h 834218"/>
                <a:gd name="connsiteX389" fmla="*/ 99308 w 3024845"/>
                <a:gd name="connsiteY389" fmla="*/ 144839 h 834218"/>
                <a:gd name="connsiteX390" fmla="*/ 99308 w 3024845"/>
                <a:gd name="connsiteY390" fmla="*/ 30265 h 834218"/>
                <a:gd name="connsiteX391" fmla="*/ 103361 w 3024845"/>
                <a:gd name="connsiteY391" fmla="*/ 2161 h 834218"/>
                <a:gd name="connsiteX392" fmla="*/ 105388 w 3024845"/>
                <a:gd name="connsiteY392" fmla="*/ 2161 h 834218"/>
                <a:gd name="connsiteX0" fmla="*/ 103361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16856 w 3024845"/>
                <a:gd name="connsiteY3" fmla="*/ 0 h 834218"/>
                <a:gd name="connsiteX4" fmla="*/ 216856 w 3024845"/>
                <a:gd name="connsiteY4" fmla="*/ 23779 h 834218"/>
                <a:gd name="connsiteX5" fmla="*/ 217363 w 3024845"/>
                <a:gd name="connsiteY5" fmla="*/ 24590 h 834218"/>
                <a:gd name="connsiteX6" fmla="*/ 220909 w 3024845"/>
                <a:gd name="connsiteY6" fmla="*/ 30265 h 834218"/>
                <a:gd name="connsiteX7" fmla="*/ 220909 w 3024845"/>
                <a:gd name="connsiteY7" fmla="*/ 144839 h 834218"/>
                <a:gd name="connsiteX8" fmla="*/ 223189 w 3024845"/>
                <a:gd name="connsiteY8" fmla="*/ 144839 h 834218"/>
                <a:gd name="connsiteX9" fmla="*/ 239150 w 3024845"/>
                <a:gd name="connsiteY9" fmla="*/ 144839 h 834218"/>
                <a:gd name="connsiteX10" fmla="*/ 239150 w 3024845"/>
                <a:gd name="connsiteY10" fmla="*/ 285354 h 834218"/>
                <a:gd name="connsiteX11" fmla="*/ 240670 w 3024845"/>
                <a:gd name="connsiteY11" fmla="*/ 285084 h 834218"/>
                <a:gd name="connsiteX12" fmla="*/ 251310 w 3024845"/>
                <a:gd name="connsiteY12" fmla="*/ 283193 h 834218"/>
                <a:gd name="connsiteX13" fmla="*/ 249283 w 3024845"/>
                <a:gd name="connsiteY13" fmla="*/ 371825 h 834218"/>
                <a:gd name="connsiteX14" fmla="*/ 250803 w 3024845"/>
                <a:gd name="connsiteY14" fmla="*/ 372096 h 834218"/>
                <a:gd name="connsiteX15" fmla="*/ 261443 w 3024845"/>
                <a:gd name="connsiteY15" fmla="*/ 373987 h 834218"/>
                <a:gd name="connsiteX16" fmla="*/ 261696 w 3024845"/>
                <a:gd name="connsiteY16" fmla="*/ 374798 h 834218"/>
                <a:gd name="connsiteX17" fmla="*/ 263470 w 3024845"/>
                <a:gd name="connsiteY17" fmla="*/ 380473 h 834218"/>
                <a:gd name="connsiteX18" fmla="*/ 264230 w 3024845"/>
                <a:gd name="connsiteY18" fmla="*/ 378041 h 834218"/>
                <a:gd name="connsiteX19" fmla="*/ 269550 w 3024845"/>
                <a:gd name="connsiteY19" fmla="*/ 361017 h 834218"/>
                <a:gd name="connsiteX20" fmla="*/ 271323 w 3024845"/>
                <a:gd name="connsiteY20" fmla="*/ 361017 h 834218"/>
                <a:gd name="connsiteX21" fmla="*/ 283737 w 3024845"/>
                <a:gd name="connsiteY21" fmla="*/ 361017 h 834218"/>
                <a:gd name="connsiteX22" fmla="*/ 283737 w 3024845"/>
                <a:gd name="connsiteY22" fmla="*/ 393443 h 834218"/>
                <a:gd name="connsiteX23" fmla="*/ 284750 w 3024845"/>
                <a:gd name="connsiteY23" fmla="*/ 393984 h 834218"/>
                <a:gd name="connsiteX24" fmla="*/ 291844 w 3024845"/>
                <a:gd name="connsiteY24" fmla="*/ 397767 h 834218"/>
                <a:gd name="connsiteX25" fmla="*/ 291844 w 3024845"/>
                <a:gd name="connsiteY25" fmla="*/ 399118 h 834218"/>
                <a:gd name="connsiteX26" fmla="*/ 291844 w 3024845"/>
                <a:gd name="connsiteY26" fmla="*/ 408576 h 834218"/>
                <a:gd name="connsiteX27" fmla="*/ 336431 w 3024845"/>
                <a:gd name="connsiteY27" fmla="*/ 408576 h 834218"/>
                <a:gd name="connsiteX28" fmla="*/ 336431 w 3024845"/>
                <a:gd name="connsiteY28" fmla="*/ 409657 h 834218"/>
                <a:gd name="connsiteX29" fmla="*/ 336431 w 3024845"/>
                <a:gd name="connsiteY29" fmla="*/ 417223 h 834218"/>
                <a:gd name="connsiteX30" fmla="*/ 338457 w 3024845"/>
                <a:gd name="connsiteY30" fmla="*/ 417223 h 834218"/>
                <a:gd name="connsiteX31" fmla="*/ 352644 w 3024845"/>
                <a:gd name="connsiteY31" fmla="*/ 417223 h 834218"/>
                <a:gd name="connsiteX32" fmla="*/ 352644 w 3024845"/>
                <a:gd name="connsiteY32" fmla="*/ 386958 h 834218"/>
                <a:gd name="connsiteX33" fmla="*/ 397231 w 3024845"/>
                <a:gd name="connsiteY33" fmla="*/ 386958 h 834218"/>
                <a:gd name="connsiteX34" fmla="*/ 397231 w 3024845"/>
                <a:gd name="connsiteY34" fmla="*/ 385607 h 834218"/>
                <a:gd name="connsiteX35" fmla="*/ 397231 w 3024845"/>
                <a:gd name="connsiteY35" fmla="*/ 376149 h 834218"/>
                <a:gd name="connsiteX36" fmla="*/ 398245 w 3024845"/>
                <a:gd name="connsiteY36" fmla="*/ 376149 h 834218"/>
                <a:gd name="connsiteX37" fmla="*/ 405338 w 3024845"/>
                <a:gd name="connsiteY37" fmla="*/ 376149 h 834218"/>
                <a:gd name="connsiteX38" fmla="*/ 405338 w 3024845"/>
                <a:gd name="connsiteY38" fmla="*/ 374258 h 834218"/>
                <a:gd name="connsiteX39" fmla="*/ 405338 w 3024845"/>
                <a:gd name="connsiteY39" fmla="*/ 361017 h 834218"/>
                <a:gd name="connsiteX40" fmla="*/ 406098 w 3024845"/>
                <a:gd name="connsiteY40" fmla="*/ 361017 h 834218"/>
                <a:gd name="connsiteX41" fmla="*/ 411418 w 3024845"/>
                <a:gd name="connsiteY41" fmla="*/ 361017 h 834218"/>
                <a:gd name="connsiteX42" fmla="*/ 411418 w 3024845"/>
                <a:gd name="connsiteY42" fmla="*/ 359936 h 834218"/>
                <a:gd name="connsiteX43" fmla="*/ 411418 w 3024845"/>
                <a:gd name="connsiteY43" fmla="*/ 352369 h 834218"/>
                <a:gd name="connsiteX44" fmla="*/ 413445 w 3024845"/>
                <a:gd name="connsiteY44" fmla="*/ 352369 h 834218"/>
                <a:gd name="connsiteX45" fmla="*/ 427632 w 3024845"/>
                <a:gd name="connsiteY45" fmla="*/ 352369 h 834218"/>
                <a:gd name="connsiteX46" fmla="*/ 427632 w 3024845"/>
                <a:gd name="connsiteY46" fmla="*/ 353450 h 834218"/>
                <a:gd name="connsiteX47" fmla="*/ 427632 w 3024845"/>
                <a:gd name="connsiteY47" fmla="*/ 361017 h 834218"/>
                <a:gd name="connsiteX48" fmla="*/ 449925 w 3024845"/>
                <a:gd name="connsiteY48" fmla="*/ 361017 h 834218"/>
                <a:gd name="connsiteX49" fmla="*/ 449925 w 3024845"/>
                <a:gd name="connsiteY49" fmla="*/ 359125 h 834218"/>
                <a:gd name="connsiteX50" fmla="*/ 449925 w 3024845"/>
                <a:gd name="connsiteY50" fmla="*/ 345884 h 834218"/>
                <a:gd name="connsiteX51" fmla="*/ 451699 w 3024845"/>
                <a:gd name="connsiteY51" fmla="*/ 345884 h 834218"/>
                <a:gd name="connsiteX52" fmla="*/ 464112 w 3024845"/>
                <a:gd name="connsiteY52" fmla="*/ 345884 h 834218"/>
                <a:gd name="connsiteX53" fmla="*/ 464112 w 3024845"/>
                <a:gd name="connsiteY53" fmla="*/ 369664 h 834218"/>
                <a:gd name="connsiteX54" fmla="*/ 465126 w 3024845"/>
                <a:gd name="connsiteY54" fmla="*/ 369664 h 834218"/>
                <a:gd name="connsiteX55" fmla="*/ 472219 w 3024845"/>
                <a:gd name="connsiteY55" fmla="*/ 369664 h 834218"/>
                <a:gd name="connsiteX56" fmla="*/ 472219 w 3024845"/>
                <a:gd name="connsiteY56" fmla="*/ 368583 h 834218"/>
                <a:gd name="connsiteX57" fmla="*/ 472219 w 3024845"/>
                <a:gd name="connsiteY57" fmla="*/ 361017 h 834218"/>
                <a:gd name="connsiteX58" fmla="*/ 473992 w 3024845"/>
                <a:gd name="connsiteY58" fmla="*/ 361017 h 834218"/>
                <a:gd name="connsiteX59" fmla="*/ 486406 w 3024845"/>
                <a:gd name="connsiteY59" fmla="*/ 361017 h 834218"/>
                <a:gd name="connsiteX60" fmla="*/ 486406 w 3024845"/>
                <a:gd name="connsiteY60" fmla="*/ 386958 h 834218"/>
                <a:gd name="connsiteX61" fmla="*/ 488433 w 3024845"/>
                <a:gd name="connsiteY61" fmla="*/ 386958 h 834218"/>
                <a:gd name="connsiteX62" fmla="*/ 502619 w 3024845"/>
                <a:gd name="connsiteY62" fmla="*/ 386958 h 834218"/>
                <a:gd name="connsiteX63" fmla="*/ 502619 w 3024845"/>
                <a:gd name="connsiteY63" fmla="*/ 388579 h 834218"/>
                <a:gd name="connsiteX64" fmla="*/ 502619 w 3024845"/>
                <a:gd name="connsiteY64" fmla="*/ 399929 h 834218"/>
                <a:gd name="connsiteX65" fmla="*/ 503379 w 3024845"/>
                <a:gd name="connsiteY65" fmla="*/ 399929 h 834218"/>
                <a:gd name="connsiteX66" fmla="*/ 508700 w 3024845"/>
                <a:gd name="connsiteY66" fmla="*/ 399929 h 834218"/>
                <a:gd name="connsiteX67" fmla="*/ 508700 w 3024845"/>
                <a:gd name="connsiteY67" fmla="*/ 399118 h 834218"/>
                <a:gd name="connsiteX68" fmla="*/ 508700 w 3024845"/>
                <a:gd name="connsiteY68" fmla="*/ 393443 h 834218"/>
                <a:gd name="connsiteX69" fmla="*/ 539100 w 3024845"/>
                <a:gd name="connsiteY69" fmla="*/ 393443 h 834218"/>
                <a:gd name="connsiteX70" fmla="*/ 539100 w 3024845"/>
                <a:gd name="connsiteY70" fmla="*/ 417223 h 834218"/>
                <a:gd name="connsiteX71" fmla="*/ 540113 w 3024845"/>
                <a:gd name="connsiteY71" fmla="*/ 417223 h 834218"/>
                <a:gd name="connsiteX72" fmla="*/ 547207 w 3024845"/>
                <a:gd name="connsiteY72" fmla="*/ 417223 h 834218"/>
                <a:gd name="connsiteX73" fmla="*/ 547207 w 3024845"/>
                <a:gd name="connsiteY73" fmla="*/ 418304 h 834218"/>
                <a:gd name="connsiteX74" fmla="*/ 547207 w 3024845"/>
                <a:gd name="connsiteY74" fmla="*/ 425870 h 834218"/>
                <a:gd name="connsiteX75" fmla="*/ 547967 w 3024845"/>
                <a:gd name="connsiteY75" fmla="*/ 425870 h 834218"/>
                <a:gd name="connsiteX76" fmla="*/ 553287 w 3024845"/>
                <a:gd name="connsiteY76" fmla="*/ 425870 h 834218"/>
                <a:gd name="connsiteX77" fmla="*/ 553287 w 3024845"/>
                <a:gd name="connsiteY77" fmla="*/ 423708 h 834218"/>
                <a:gd name="connsiteX78" fmla="*/ 553287 w 3024845"/>
                <a:gd name="connsiteY78" fmla="*/ 408576 h 834218"/>
                <a:gd name="connsiteX79" fmla="*/ 554300 w 3024845"/>
                <a:gd name="connsiteY79" fmla="*/ 408576 h 834218"/>
                <a:gd name="connsiteX80" fmla="*/ 561394 w 3024845"/>
                <a:gd name="connsiteY80" fmla="*/ 408576 h 834218"/>
                <a:gd name="connsiteX81" fmla="*/ 561394 w 3024845"/>
                <a:gd name="connsiteY81" fmla="*/ 409657 h 834218"/>
                <a:gd name="connsiteX82" fmla="*/ 561394 w 3024845"/>
                <a:gd name="connsiteY82" fmla="*/ 417223 h 834218"/>
                <a:gd name="connsiteX83" fmla="*/ 566714 w 3024845"/>
                <a:gd name="connsiteY83" fmla="*/ 415230 h 834218"/>
                <a:gd name="connsiteX84" fmla="*/ 567474 w 3024845"/>
                <a:gd name="connsiteY84" fmla="*/ 414250 h 834218"/>
                <a:gd name="connsiteX85" fmla="*/ 567474 w 3024845"/>
                <a:gd name="connsiteY85" fmla="*/ 408576 h 834218"/>
                <a:gd name="connsiteX86" fmla="*/ 605981 w 3024845"/>
                <a:gd name="connsiteY86" fmla="*/ 408576 h 834218"/>
                <a:gd name="connsiteX87" fmla="*/ 605981 w 3024845"/>
                <a:gd name="connsiteY87" fmla="*/ 432355 h 834218"/>
                <a:gd name="connsiteX88" fmla="*/ 608007 w 3024845"/>
                <a:gd name="connsiteY88" fmla="*/ 432355 h 834218"/>
                <a:gd name="connsiteX89" fmla="*/ 622194 w 3024845"/>
                <a:gd name="connsiteY89" fmla="*/ 432355 h 834218"/>
                <a:gd name="connsiteX90" fmla="*/ 622194 w 3024845"/>
                <a:gd name="connsiteY90" fmla="*/ 433436 h 834218"/>
                <a:gd name="connsiteX91" fmla="*/ 622194 w 3024845"/>
                <a:gd name="connsiteY91" fmla="*/ 441002 h 834218"/>
                <a:gd name="connsiteX92" fmla="*/ 623968 w 3024845"/>
                <a:gd name="connsiteY92" fmla="*/ 441002 h 834218"/>
                <a:gd name="connsiteX93" fmla="*/ 636381 w 3024845"/>
                <a:gd name="connsiteY93" fmla="*/ 441002 h 834218"/>
                <a:gd name="connsiteX94" fmla="*/ 636381 w 3024845"/>
                <a:gd name="connsiteY94" fmla="*/ 417223 h 834218"/>
                <a:gd name="connsiteX95" fmla="*/ 637394 w 3024845"/>
                <a:gd name="connsiteY95" fmla="*/ 417223 h 834218"/>
                <a:gd name="connsiteX96" fmla="*/ 644488 w 3024845"/>
                <a:gd name="connsiteY96" fmla="*/ 417223 h 834218"/>
                <a:gd name="connsiteX97" fmla="*/ 644488 w 3024845"/>
                <a:gd name="connsiteY97" fmla="*/ 384796 h 834218"/>
                <a:gd name="connsiteX98" fmla="*/ 645501 w 3024845"/>
                <a:gd name="connsiteY98" fmla="*/ 384796 h 834218"/>
                <a:gd name="connsiteX99" fmla="*/ 652595 w 3024845"/>
                <a:gd name="connsiteY99" fmla="*/ 384796 h 834218"/>
                <a:gd name="connsiteX100" fmla="*/ 652595 w 3024845"/>
                <a:gd name="connsiteY100" fmla="*/ 382905 h 834218"/>
                <a:gd name="connsiteX101" fmla="*/ 652595 w 3024845"/>
                <a:gd name="connsiteY101" fmla="*/ 369664 h 834218"/>
                <a:gd name="connsiteX102" fmla="*/ 651328 w 3024845"/>
                <a:gd name="connsiteY102" fmla="*/ 368042 h 834218"/>
                <a:gd name="connsiteX103" fmla="*/ 656648 w 3024845"/>
                <a:gd name="connsiteY103" fmla="*/ 356693 h 834218"/>
                <a:gd name="connsiteX104" fmla="*/ 664755 w 3024845"/>
                <a:gd name="connsiteY104" fmla="*/ 384796 h 834218"/>
                <a:gd name="connsiteX105" fmla="*/ 665515 w 3024845"/>
                <a:gd name="connsiteY105" fmla="*/ 384796 h 834218"/>
                <a:gd name="connsiteX106" fmla="*/ 670835 w 3024845"/>
                <a:gd name="connsiteY106" fmla="*/ 384796 h 834218"/>
                <a:gd name="connsiteX107" fmla="*/ 670835 w 3024845"/>
                <a:gd name="connsiteY107" fmla="*/ 278869 h 834218"/>
                <a:gd name="connsiteX108" fmla="*/ 672355 w 3024845"/>
                <a:gd name="connsiteY108" fmla="*/ 278869 h 834218"/>
                <a:gd name="connsiteX109" fmla="*/ 682995 w 3024845"/>
                <a:gd name="connsiteY109" fmla="*/ 278869 h 834218"/>
                <a:gd name="connsiteX110" fmla="*/ 682995 w 3024845"/>
                <a:gd name="connsiteY110" fmla="*/ 231310 h 834218"/>
                <a:gd name="connsiteX111" fmla="*/ 709342 w 3024845"/>
                <a:gd name="connsiteY111" fmla="*/ 231310 h 834218"/>
                <a:gd name="connsiteX112" fmla="*/ 709342 w 3024845"/>
                <a:gd name="connsiteY112" fmla="*/ 209692 h 834218"/>
                <a:gd name="connsiteX113" fmla="*/ 743796 w 3024845"/>
                <a:gd name="connsiteY113" fmla="*/ 209692 h 834218"/>
                <a:gd name="connsiteX114" fmla="*/ 743796 w 3024845"/>
                <a:gd name="connsiteY114" fmla="*/ 212124 h 834218"/>
                <a:gd name="connsiteX115" fmla="*/ 743796 w 3024845"/>
                <a:gd name="connsiteY115" fmla="*/ 229148 h 834218"/>
                <a:gd name="connsiteX116" fmla="*/ 746076 w 3024845"/>
                <a:gd name="connsiteY116" fmla="*/ 229148 h 834218"/>
                <a:gd name="connsiteX117" fmla="*/ 762036 w 3024845"/>
                <a:gd name="connsiteY117" fmla="*/ 229148 h 834218"/>
                <a:gd name="connsiteX118" fmla="*/ 762036 w 3024845"/>
                <a:gd name="connsiteY118" fmla="*/ 276707 h 834218"/>
                <a:gd name="connsiteX119" fmla="*/ 763049 w 3024845"/>
                <a:gd name="connsiteY119" fmla="*/ 276707 h 834218"/>
                <a:gd name="connsiteX120" fmla="*/ 770143 w 3024845"/>
                <a:gd name="connsiteY120" fmla="*/ 276707 h 834218"/>
                <a:gd name="connsiteX121" fmla="*/ 784330 w 3024845"/>
                <a:gd name="connsiteY121" fmla="*/ 281031 h 834218"/>
                <a:gd name="connsiteX122" fmla="*/ 784330 w 3024845"/>
                <a:gd name="connsiteY122" fmla="*/ 319943 h 834218"/>
                <a:gd name="connsiteX123" fmla="*/ 785343 w 3024845"/>
                <a:gd name="connsiteY123" fmla="*/ 319943 h 834218"/>
                <a:gd name="connsiteX124" fmla="*/ 792436 w 3024845"/>
                <a:gd name="connsiteY124" fmla="*/ 319943 h 834218"/>
                <a:gd name="connsiteX125" fmla="*/ 792436 w 3024845"/>
                <a:gd name="connsiteY125" fmla="*/ 321564 h 834218"/>
                <a:gd name="connsiteX126" fmla="*/ 792436 w 3024845"/>
                <a:gd name="connsiteY126" fmla="*/ 332913 h 834218"/>
                <a:gd name="connsiteX127" fmla="*/ 794463 w 3024845"/>
                <a:gd name="connsiteY127" fmla="*/ 332913 h 834218"/>
                <a:gd name="connsiteX128" fmla="*/ 808650 w 3024845"/>
                <a:gd name="connsiteY128" fmla="*/ 332913 h 834218"/>
                <a:gd name="connsiteX129" fmla="*/ 814730 w 3024845"/>
                <a:gd name="connsiteY129" fmla="*/ 339399 h 834218"/>
                <a:gd name="connsiteX130" fmla="*/ 814730 w 3024845"/>
                <a:gd name="connsiteY130" fmla="*/ 361017 h 834218"/>
                <a:gd name="connsiteX131" fmla="*/ 817010 w 3024845"/>
                <a:gd name="connsiteY131" fmla="*/ 361017 h 834218"/>
                <a:gd name="connsiteX132" fmla="*/ 832970 w 3024845"/>
                <a:gd name="connsiteY132" fmla="*/ 361017 h 834218"/>
                <a:gd name="connsiteX133" fmla="*/ 832970 w 3024845"/>
                <a:gd name="connsiteY133" fmla="*/ 362097 h 834218"/>
                <a:gd name="connsiteX134" fmla="*/ 832970 w 3024845"/>
                <a:gd name="connsiteY134" fmla="*/ 369664 h 834218"/>
                <a:gd name="connsiteX135" fmla="*/ 834237 w 3024845"/>
                <a:gd name="connsiteY135" fmla="*/ 369664 h 834218"/>
                <a:gd name="connsiteX136" fmla="*/ 843104 w 3024845"/>
                <a:gd name="connsiteY136" fmla="*/ 369664 h 834218"/>
                <a:gd name="connsiteX137" fmla="*/ 843104 w 3024845"/>
                <a:gd name="connsiteY137" fmla="*/ 371825 h 834218"/>
                <a:gd name="connsiteX138" fmla="*/ 843104 w 3024845"/>
                <a:gd name="connsiteY138" fmla="*/ 386958 h 834218"/>
                <a:gd name="connsiteX139" fmla="*/ 847157 w 3024845"/>
                <a:gd name="connsiteY139" fmla="*/ 385066 h 834218"/>
                <a:gd name="connsiteX140" fmla="*/ 847157 w 3024845"/>
                <a:gd name="connsiteY140" fmla="*/ 371825 h 834218"/>
                <a:gd name="connsiteX141" fmla="*/ 848170 w 3024845"/>
                <a:gd name="connsiteY141" fmla="*/ 371825 h 834218"/>
                <a:gd name="connsiteX142" fmla="*/ 855264 w 3024845"/>
                <a:gd name="connsiteY142" fmla="*/ 371825 h 834218"/>
                <a:gd name="connsiteX143" fmla="*/ 855264 w 3024845"/>
                <a:gd name="connsiteY143" fmla="*/ 373447 h 834218"/>
                <a:gd name="connsiteX144" fmla="*/ 855264 w 3024845"/>
                <a:gd name="connsiteY144" fmla="*/ 384796 h 834218"/>
                <a:gd name="connsiteX145" fmla="*/ 856024 w 3024845"/>
                <a:gd name="connsiteY145" fmla="*/ 384796 h 834218"/>
                <a:gd name="connsiteX146" fmla="*/ 861344 w 3024845"/>
                <a:gd name="connsiteY146" fmla="*/ 384796 h 834218"/>
                <a:gd name="connsiteX147" fmla="*/ 909984 w 3024845"/>
                <a:gd name="connsiteY147" fmla="*/ 380473 h 834218"/>
                <a:gd name="connsiteX148" fmla="*/ 909984 w 3024845"/>
                <a:gd name="connsiteY148" fmla="*/ 381824 h 834218"/>
                <a:gd name="connsiteX149" fmla="*/ 909984 w 3024845"/>
                <a:gd name="connsiteY149" fmla="*/ 391281 h 834218"/>
                <a:gd name="connsiteX150" fmla="*/ 910744 w 3024845"/>
                <a:gd name="connsiteY150" fmla="*/ 391281 h 834218"/>
                <a:gd name="connsiteX151" fmla="*/ 916065 w 3024845"/>
                <a:gd name="connsiteY151" fmla="*/ 391281 h 834218"/>
                <a:gd name="connsiteX152" fmla="*/ 916065 w 3024845"/>
                <a:gd name="connsiteY152" fmla="*/ 393443 h 834218"/>
                <a:gd name="connsiteX153" fmla="*/ 916065 w 3024845"/>
                <a:gd name="connsiteY153" fmla="*/ 408576 h 834218"/>
                <a:gd name="connsiteX154" fmla="*/ 918091 w 3024845"/>
                <a:gd name="connsiteY154" fmla="*/ 407225 h 834218"/>
                <a:gd name="connsiteX155" fmla="*/ 932278 w 3024845"/>
                <a:gd name="connsiteY155" fmla="*/ 397767 h 834218"/>
                <a:gd name="connsiteX156" fmla="*/ 938358 w 3024845"/>
                <a:gd name="connsiteY156" fmla="*/ 356693 h 834218"/>
                <a:gd name="connsiteX157" fmla="*/ 939118 w 3024845"/>
                <a:gd name="connsiteY157" fmla="*/ 356423 h 834218"/>
                <a:gd name="connsiteX158" fmla="*/ 944438 w 3024845"/>
                <a:gd name="connsiteY158" fmla="*/ 354531 h 834218"/>
                <a:gd name="connsiteX159" fmla="*/ 946465 w 3024845"/>
                <a:gd name="connsiteY159" fmla="*/ 285354 h 834218"/>
                <a:gd name="connsiteX160" fmla="*/ 948492 w 3024845"/>
                <a:gd name="connsiteY160" fmla="*/ 354531 h 834218"/>
                <a:gd name="connsiteX161" fmla="*/ 949252 w 3024845"/>
                <a:gd name="connsiteY161" fmla="*/ 354801 h 834218"/>
                <a:gd name="connsiteX162" fmla="*/ 954572 w 3024845"/>
                <a:gd name="connsiteY162" fmla="*/ 356693 h 834218"/>
                <a:gd name="connsiteX163" fmla="*/ 954572 w 3024845"/>
                <a:gd name="connsiteY163" fmla="*/ 270222 h 834218"/>
                <a:gd name="connsiteX164" fmla="*/ 958625 w 3024845"/>
                <a:gd name="connsiteY164" fmla="*/ 237795 h 834218"/>
                <a:gd name="connsiteX165" fmla="*/ 997132 w 3024845"/>
                <a:gd name="connsiteY165" fmla="*/ 237795 h 834218"/>
                <a:gd name="connsiteX166" fmla="*/ 997132 w 3024845"/>
                <a:gd name="connsiteY166" fmla="*/ 270222 h 834218"/>
                <a:gd name="connsiteX167" fmla="*/ 997892 w 3024845"/>
                <a:gd name="connsiteY167" fmla="*/ 270222 h 834218"/>
                <a:gd name="connsiteX168" fmla="*/ 1003212 w 3024845"/>
                <a:gd name="connsiteY168" fmla="*/ 270222 h 834218"/>
                <a:gd name="connsiteX169" fmla="*/ 1003212 w 3024845"/>
                <a:gd name="connsiteY169" fmla="*/ 188074 h 834218"/>
                <a:gd name="connsiteX170" fmla="*/ 1004986 w 3024845"/>
                <a:gd name="connsiteY170" fmla="*/ 188074 h 834218"/>
                <a:gd name="connsiteX171" fmla="*/ 1017399 w 3024845"/>
                <a:gd name="connsiteY171" fmla="*/ 188074 h 834218"/>
                <a:gd name="connsiteX172" fmla="*/ 1017399 w 3024845"/>
                <a:gd name="connsiteY172" fmla="*/ 186183 h 834218"/>
                <a:gd name="connsiteX173" fmla="*/ 1017399 w 3024845"/>
                <a:gd name="connsiteY173" fmla="*/ 172942 h 834218"/>
                <a:gd name="connsiteX174" fmla="*/ 1039693 w 3024845"/>
                <a:gd name="connsiteY174" fmla="*/ 172942 h 834218"/>
                <a:gd name="connsiteX175" fmla="*/ 1039693 w 3024845"/>
                <a:gd name="connsiteY175" fmla="*/ 171861 h 834218"/>
                <a:gd name="connsiteX176" fmla="*/ 1039693 w 3024845"/>
                <a:gd name="connsiteY176" fmla="*/ 164295 h 834218"/>
                <a:gd name="connsiteX177" fmla="*/ 1041466 w 3024845"/>
                <a:gd name="connsiteY177" fmla="*/ 164295 h 834218"/>
                <a:gd name="connsiteX178" fmla="*/ 1053880 w 3024845"/>
                <a:gd name="connsiteY178" fmla="*/ 164295 h 834218"/>
                <a:gd name="connsiteX179" fmla="*/ 1053880 w 3024845"/>
                <a:gd name="connsiteY179" fmla="*/ 165376 h 834218"/>
                <a:gd name="connsiteX180" fmla="*/ 1053880 w 3024845"/>
                <a:gd name="connsiteY180" fmla="*/ 172942 h 834218"/>
                <a:gd name="connsiteX181" fmla="*/ 1054640 w 3024845"/>
                <a:gd name="connsiteY181" fmla="*/ 172942 h 834218"/>
                <a:gd name="connsiteX182" fmla="*/ 1059960 w 3024845"/>
                <a:gd name="connsiteY182" fmla="*/ 172942 h 834218"/>
                <a:gd name="connsiteX183" fmla="*/ 1070093 w 3024845"/>
                <a:gd name="connsiteY183" fmla="*/ 168618 h 834218"/>
                <a:gd name="connsiteX184" fmla="*/ 1074146 w 3024845"/>
                <a:gd name="connsiteY184" fmla="*/ 171861 h 834218"/>
                <a:gd name="connsiteX185" fmla="*/ 1074146 w 3024845"/>
                <a:gd name="connsiteY185" fmla="*/ 164295 h 834218"/>
                <a:gd name="connsiteX186" fmla="*/ 1076426 w 3024845"/>
                <a:gd name="connsiteY186" fmla="*/ 164295 h 834218"/>
                <a:gd name="connsiteX187" fmla="*/ 1092387 w 3024845"/>
                <a:gd name="connsiteY187" fmla="*/ 164295 h 834218"/>
                <a:gd name="connsiteX188" fmla="*/ 1092387 w 3024845"/>
                <a:gd name="connsiteY188" fmla="*/ 165376 h 834218"/>
                <a:gd name="connsiteX189" fmla="*/ 1092387 w 3024845"/>
                <a:gd name="connsiteY189" fmla="*/ 172942 h 834218"/>
                <a:gd name="connsiteX190" fmla="*/ 1122787 w 3024845"/>
                <a:gd name="connsiteY190" fmla="*/ 172942 h 834218"/>
                <a:gd name="connsiteX191" fmla="*/ 1122787 w 3024845"/>
                <a:gd name="connsiteY191" fmla="*/ 174563 h 834218"/>
                <a:gd name="connsiteX192" fmla="*/ 1122787 w 3024845"/>
                <a:gd name="connsiteY192" fmla="*/ 185913 h 834218"/>
                <a:gd name="connsiteX193" fmla="*/ 1149134 w 3024845"/>
                <a:gd name="connsiteY193" fmla="*/ 185913 h 834218"/>
                <a:gd name="connsiteX194" fmla="*/ 1149134 w 3024845"/>
                <a:gd name="connsiteY194" fmla="*/ 216177 h 834218"/>
                <a:gd name="connsiteX195" fmla="*/ 1149894 w 3024845"/>
                <a:gd name="connsiteY195" fmla="*/ 216177 h 834218"/>
                <a:gd name="connsiteX196" fmla="*/ 1155214 w 3024845"/>
                <a:gd name="connsiteY196" fmla="*/ 216177 h 834218"/>
                <a:gd name="connsiteX197" fmla="*/ 1155214 w 3024845"/>
                <a:gd name="connsiteY197" fmla="*/ 217258 h 834218"/>
                <a:gd name="connsiteX198" fmla="*/ 1155214 w 3024845"/>
                <a:gd name="connsiteY198" fmla="*/ 224825 h 834218"/>
                <a:gd name="connsiteX199" fmla="*/ 1159268 w 3024845"/>
                <a:gd name="connsiteY199" fmla="*/ 255089 h 834218"/>
                <a:gd name="connsiteX200" fmla="*/ 1160028 w 3024845"/>
                <a:gd name="connsiteY200" fmla="*/ 255089 h 834218"/>
                <a:gd name="connsiteX201" fmla="*/ 1165348 w 3024845"/>
                <a:gd name="connsiteY201" fmla="*/ 255089 h 834218"/>
                <a:gd name="connsiteX202" fmla="*/ 1165348 w 3024845"/>
                <a:gd name="connsiteY202" fmla="*/ 255900 h 834218"/>
                <a:gd name="connsiteX203" fmla="*/ 1165348 w 3024845"/>
                <a:gd name="connsiteY203" fmla="*/ 261575 h 834218"/>
                <a:gd name="connsiteX204" fmla="*/ 1166361 w 3024845"/>
                <a:gd name="connsiteY204" fmla="*/ 261575 h 834218"/>
                <a:gd name="connsiteX205" fmla="*/ 1173454 w 3024845"/>
                <a:gd name="connsiteY205" fmla="*/ 261575 h 834218"/>
                <a:gd name="connsiteX206" fmla="*/ 1173454 w 3024845"/>
                <a:gd name="connsiteY206" fmla="*/ 291840 h 834218"/>
                <a:gd name="connsiteX207" fmla="*/ 1175481 w 3024845"/>
                <a:gd name="connsiteY207" fmla="*/ 291840 h 834218"/>
                <a:gd name="connsiteX208" fmla="*/ 1189668 w 3024845"/>
                <a:gd name="connsiteY208" fmla="*/ 291840 h 834218"/>
                <a:gd name="connsiteX209" fmla="*/ 1189668 w 3024845"/>
                <a:gd name="connsiteY209" fmla="*/ 315619 h 834218"/>
                <a:gd name="connsiteX210" fmla="*/ 1191695 w 3024845"/>
                <a:gd name="connsiteY210" fmla="*/ 317240 h 834218"/>
                <a:gd name="connsiteX211" fmla="*/ 1191695 w 3024845"/>
                <a:gd name="connsiteY211" fmla="*/ 328590 h 834218"/>
                <a:gd name="connsiteX212" fmla="*/ 1192455 w 3024845"/>
                <a:gd name="connsiteY212" fmla="*/ 328590 h 834218"/>
                <a:gd name="connsiteX213" fmla="*/ 1197775 w 3024845"/>
                <a:gd name="connsiteY213" fmla="*/ 328590 h 834218"/>
                <a:gd name="connsiteX214" fmla="*/ 1197775 w 3024845"/>
                <a:gd name="connsiteY214" fmla="*/ 352369 h 834218"/>
                <a:gd name="connsiteX215" fmla="*/ 1199041 w 3024845"/>
                <a:gd name="connsiteY215" fmla="*/ 352369 h 834218"/>
                <a:gd name="connsiteX216" fmla="*/ 1207908 w 3024845"/>
                <a:gd name="connsiteY216" fmla="*/ 352369 h 834218"/>
                <a:gd name="connsiteX217" fmla="*/ 1209935 w 3024845"/>
                <a:gd name="connsiteY217" fmla="*/ 356423 h 834218"/>
                <a:gd name="connsiteX218" fmla="*/ 1209935 w 3024845"/>
                <a:gd name="connsiteY218" fmla="*/ 369664 h 834218"/>
                <a:gd name="connsiteX219" fmla="*/ 1211455 w 3024845"/>
                <a:gd name="connsiteY219" fmla="*/ 367772 h 834218"/>
                <a:gd name="connsiteX220" fmla="*/ 1222095 w 3024845"/>
                <a:gd name="connsiteY220" fmla="*/ 354531 h 834218"/>
                <a:gd name="connsiteX221" fmla="*/ 1250469 w 3024845"/>
                <a:gd name="connsiteY221" fmla="*/ 354531 h 834218"/>
                <a:gd name="connsiteX222" fmla="*/ 1250469 w 3024845"/>
                <a:gd name="connsiteY222" fmla="*/ 441002 h 834218"/>
                <a:gd name="connsiteX223" fmla="*/ 1251229 w 3024845"/>
                <a:gd name="connsiteY223" fmla="*/ 441002 h 834218"/>
                <a:gd name="connsiteX224" fmla="*/ 1256549 w 3024845"/>
                <a:gd name="connsiteY224" fmla="*/ 441002 h 834218"/>
                <a:gd name="connsiteX225" fmla="*/ 1257309 w 3024845"/>
                <a:gd name="connsiteY225" fmla="*/ 439651 h 834218"/>
                <a:gd name="connsiteX226" fmla="*/ 1262629 w 3024845"/>
                <a:gd name="connsiteY226" fmla="*/ 430193 h 834218"/>
                <a:gd name="connsiteX227" fmla="*/ 1262629 w 3024845"/>
                <a:gd name="connsiteY227" fmla="*/ 432085 h 834218"/>
                <a:gd name="connsiteX228" fmla="*/ 1262629 w 3024845"/>
                <a:gd name="connsiteY228" fmla="*/ 445326 h 834218"/>
                <a:gd name="connsiteX229" fmla="*/ 1266682 w 3024845"/>
                <a:gd name="connsiteY229" fmla="*/ 399929 h 834218"/>
                <a:gd name="connsiteX230" fmla="*/ 1267442 w 3024845"/>
                <a:gd name="connsiteY230" fmla="*/ 399929 h 834218"/>
                <a:gd name="connsiteX231" fmla="*/ 1272762 w 3024845"/>
                <a:gd name="connsiteY231" fmla="*/ 399929 h 834218"/>
                <a:gd name="connsiteX232" fmla="*/ 1272762 w 3024845"/>
                <a:gd name="connsiteY232" fmla="*/ 335075 h 834218"/>
                <a:gd name="connsiteX233" fmla="*/ 1273776 w 3024845"/>
                <a:gd name="connsiteY233" fmla="*/ 335075 h 834218"/>
                <a:gd name="connsiteX234" fmla="*/ 1280869 w 3024845"/>
                <a:gd name="connsiteY234" fmla="*/ 335075 h 834218"/>
                <a:gd name="connsiteX235" fmla="*/ 1293029 w 3024845"/>
                <a:gd name="connsiteY235" fmla="*/ 291840 h 834218"/>
                <a:gd name="connsiteX236" fmla="*/ 1294296 w 3024845"/>
                <a:gd name="connsiteY236" fmla="*/ 291840 h 834218"/>
                <a:gd name="connsiteX237" fmla="*/ 1303163 w 3024845"/>
                <a:gd name="connsiteY237" fmla="*/ 291840 h 834218"/>
                <a:gd name="connsiteX238" fmla="*/ 1313296 w 3024845"/>
                <a:gd name="connsiteY238" fmla="*/ 335075 h 834218"/>
                <a:gd name="connsiteX239" fmla="*/ 1314309 w 3024845"/>
                <a:gd name="connsiteY239" fmla="*/ 335075 h 834218"/>
                <a:gd name="connsiteX240" fmla="*/ 1321403 w 3024845"/>
                <a:gd name="connsiteY240" fmla="*/ 335075 h 834218"/>
                <a:gd name="connsiteX241" fmla="*/ 1321403 w 3024845"/>
                <a:gd name="connsiteY241" fmla="*/ 373987 h 834218"/>
                <a:gd name="connsiteX242" fmla="*/ 1323176 w 3024845"/>
                <a:gd name="connsiteY242" fmla="*/ 373987 h 834218"/>
                <a:gd name="connsiteX243" fmla="*/ 1335590 w 3024845"/>
                <a:gd name="connsiteY243" fmla="*/ 373987 h 834218"/>
                <a:gd name="connsiteX244" fmla="*/ 1335590 w 3024845"/>
                <a:gd name="connsiteY244" fmla="*/ 376149 h 834218"/>
                <a:gd name="connsiteX245" fmla="*/ 1335590 w 3024845"/>
                <a:gd name="connsiteY245" fmla="*/ 391281 h 834218"/>
                <a:gd name="connsiteX246" fmla="*/ 1339643 w 3024845"/>
                <a:gd name="connsiteY246" fmla="*/ 389120 h 834218"/>
                <a:gd name="connsiteX247" fmla="*/ 1339643 w 3024845"/>
                <a:gd name="connsiteY247" fmla="*/ 373987 h 834218"/>
                <a:gd name="connsiteX248" fmla="*/ 1341163 w 3024845"/>
                <a:gd name="connsiteY248" fmla="*/ 373987 h 834218"/>
                <a:gd name="connsiteX249" fmla="*/ 1351803 w 3024845"/>
                <a:gd name="connsiteY249" fmla="*/ 373987 h 834218"/>
                <a:gd name="connsiteX250" fmla="*/ 1351803 w 3024845"/>
                <a:gd name="connsiteY250" fmla="*/ 375608 h 834218"/>
                <a:gd name="connsiteX251" fmla="*/ 1351803 w 3024845"/>
                <a:gd name="connsiteY251" fmla="*/ 386958 h 834218"/>
                <a:gd name="connsiteX252" fmla="*/ 1382204 w 3024845"/>
                <a:gd name="connsiteY252" fmla="*/ 386958 h 834218"/>
                <a:gd name="connsiteX253" fmla="*/ 1382204 w 3024845"/>
                <a:gd name="connsiteY253" fmla="*/ 350208 h 834218"/>
                <a:gd name="connsiteX254" fmla="*/ 1383470 w 3024845"/>
                <a:gd name="connsiteY254" fmla="*/ 350208 h 834218"/>
                <a:gd name="connsiteX255" fmla="*/ 1392337 w 3024845"/>
                <a:gd name="connsiteY255" fmla="*/ 350208 h 834218"/>
                <a:gd name="connsiteX256" fmla="*/ 1392337 w 3024845"/>
                <a:gd name="connsiteY256" fmla="*/ 371825 h 834218"/>
                <a:gd name="connsiteX257" fmla="*/ 1394364 w 3024845"/>
                <a:gd name="connsiteY257" fmla="*/ 339399 h 834218"/>
                <a:gd name="connsiteX258" fmla="*/ 1416657 w 3024845"/>
                <a:gd name="connsiteY258" fmla="*/ 339399 h 834218"/>
                <a:gd name="connsiteX259" fmla="*/ 1416657 w 3024845"/>
                <a:gd name="connsiteY259" fmla="*/ 337777 h 834218"/>
                <a:gd name="connsiteX260" fmla="*/ 1416657 w 3024845"/>
                <a:gd name="connsiteY260" fmla="*/ 326428 h 834218"/>
                <a:gd name="connsiteX261" fmla="*/ 1417417 w 3024845"/>
                <a:gd name="connsiteY261" fmla="*/ 326428 h 834218"/>
                <a:gd name="connsiteX262" fmla="*/ 1422737 w 3024845"/>
                <a:gd name="connsiteY262" fmla="*/ 326428 h 834218"/>
                <a:gd name="connsiteX263" fmla="*/ 1422737 w 3024845"/>
                <a:gd name="connsiteY263" fmla="*/ 324537 h 834218"/>
                <a:gd name="connsiteX264" fmla="*/ 1422737 w 3024845"/>
                <a:gd name="connsiteY264" fmla="*/ 311296 h 834218"/>
                <a:gd name="connsiteX265" fmla="*/ 1426791 w 3024845"/>
                <a:gd name="connsiteY265" fmla="*/ 317781 h 834218"/>
                <a:gd name="connsiteX266" fmla="*/ 1429071 w 3024845"/>
                <a:gd name="connsiteY266" fmla="*/ 317781 h 834218"/>
                <a:gd name="connsiteX267" fmla="*/ 1445031 w 3024845"/>
                <a:gd name="connsiteY267" fmla="*/ 317781 h 834218"/>
                <a:gd name="connsiteX268" fmla="*/ 1445031 w 3024845"/>
                <a:gd name="connsiteY268" fmla="*/ 316970 h 834218"/>
                <a:gd name="connsiteX269" fmla="*/ 1445031 w 3024845"/>
                <a:gd name="connsiteY269" fmla="*/ 311296 h 834218"/>
                <a:gd name="connsiteX270" fmla="*/ 1445791 w 3024845"/>
                <a:gd name="connsiteY270" fmla="*/ 311296 h 834218"/>
                <a:gd name="connsiteX271" fmla="*/ 1451111 w 3024845"/>
                <a:gd name="connsiteY271" fmla="*/ 311296 h 834218"/>
                <a:gd name="connsiteX272" fmla="*/ 1451111 w 3024845"/>
                <a:gd name="connsiteY272" fmla="*/ 312647 h 834218"/>
                <a:gd name="connsiteX273" fmla="*/ 1451111 w 3024845"/>
                <a:gd name="connsiteY273" fmla="*/ 322105 h 834218"/>
                <a:gd name="connsiteX274" fmla="*/ 1489618 w 3024845"/>
                <a:gd name="connsiteY274" fmla="*/ 322105 h 834218"/>
                <a:gd name="connsiteX275" fmla="*/ 1489618 w 3024845"/>
                <a:gd name="connsiteY275" fmla="*/ 460458 h 834218"/>
                <a:gd name="connsiteX276" fmla="*/ 1491138 w 3024845"/>
                <a:gd name="connsiteY276" fmla="*/ 460458 h 834218"/>
                <a:gd name="connsiteX277" fmla="*/ 1501778 w 3024845"/>
                <a:gd name="connsiteY277" fmla="*/ 460458 h 834218"/>
                <a:gd name="connsiteX278" fmla="*/ 1501778 w 3024845"/>
                <a:gd name="connsiteY278" fmla="*/ 447488 h 834218"/>
                <a:gd name="connsiteX279" fmla="*/ 1505832 w 3024845"/>
                <a:gd name="connsiteY279" fmla="*/ 447488 h 834218"/>
                <a:gd name="connsiteX280" fmla="*/ 1505832 w 3024845"/>
                <a:gd name="connsiteY280" fmla="*/ 460458 h 834218"/>
                <a:gd name="connsiteX281" fmla="*/ 1536232 w 3024845"/>
                <a:gd name="connsiteY281" fmla="*/ 460458 h 834218"/>
                <a:gd name="connsiteX282" fmla="*/ 1536232 w 3024845"/>
                <a:gd name="connsiteY282" fmla="*/ 430193 h 834218"/>
                <a:gd name="connsiteX283" fmla="*/ 1548392 w 3024845"/>
                <a:gd name="connsiteY283" fmla="*/ 430193 h 834218"/>
                <a:gd name="connsiteX284" fmla="*/ 1560552 w 3024845"/>
                <a:gd name="connsiteY284" fmla="*/ 428032 h 834218"/>
                <a:gd name="connsiteX285" fmla="*/ 1564606 w 3024845"/>
                <a:gd name="connsiteY285" fmla="*/ 430193 h 834218"/>
                <a:gd name="connsiteX286" fmla="*/ 1574739 w 3024845"/>
                <a:gd name="connsiteY286" fmla="*/ 430193 h 834218"/>
                <a:gd name="connsiteX287" fmla="*/ 1574739 w 3024845"/>
                <a:gd name="connsiteY287" fmla="*/ 460458 h 834218"/>
                <a:gd name="connsiteX288" fmla="*/ 1582846 w 3024845"/>
                <a:gd name="connsiteY288" fmla="*/ 460458 h 834218"/>
                <a:gd name="connsiteX289" fmla="*/ 1582846 w 3024845"/>
                <a:gd name="connsiteY289" fmla="*/ 477753 h 834218"/>
                <a:gd name="connsiteX290" fmla="*/ 1592182 w 3024845"/>
                <a:gd name="connsiteY290" fmla="*/ 478658 h 834218"/>
                <a:gd name="connsiteX291" fmla="*/ 1605140 w 3024845"/>
                <a:gd name="connsiteY291" fmla="*/ 478658 h 834218"/>
                <a:gd name="connsiteX292" fmla="*/ 1605140 w 3024845"/>
                <a:gd name="connsiteY292" fmla="*/ 462620 h 834218"/>
                <a:gd name="connsiteX293" fmla="*/ 1673096 w 3024845"/>
                <a:gd name="connsiteY293" fmla="*/ 462620 h 834218"/>
                <a:gd name="connsiteX294" fmla="*/ 1673096 w 3024845"/>
                <a:gd name="connsiteY294" fmla="*/ 377367 h 834218"/>
                <a:gd name="connsiteX295" fmla="*/ 1745104 w 3024845"/>
                <a:gd name="connsiteY295" fmla="*/ 377367 h 834218"/>
                <a:gd name="connsiteX296" fmla="*/ 1745104 w 3024845"/>
                <a:gd name="connsiteY296" fmla="*/ 456135 h 834218"/>
                <a:gd name="connsiteX297" fmla="*/ 1747008 w 3024845"/>
                <a:gd name="connsiteY297" fmla="*/ 456135 h 834218"/>
                <a:gd name="connsiteX298" fmla="*/ 1748250 w 3024845"/>
                <a:gd name="connsiteY298" fmla="*/ 478658 h 834218"/>
                <a:gd name="connsiteX299" fmla="*/ 1757926 w 3024845"/>
                <a:gd name="connsiteY299" fmla="*/ 478658 h 834218"/>
                <a:gd name="connsiteX300" fmla="*/ 1759168 w 3024845"/>
                <a:gd name="connsiteY300" fmla="*/ 456135 h 834218"/>
                <a:gd name="connsiteX301" fmla="*/ 1765248 w 3024845"/>
                <a:gd name="connsiteY301" fmla="*/ 456135 h 834218"/>
                <a:gd name="connsiteX302" fmla="*/ 1766490 w 3024845"/>
                <a:gd name="connsiteY302" fmla="*/ 478658 h 834218"/>
                <a:gd name="connsiteX303" fmla="*/ 1817112 w 3024845"/>
                <a:gd name="connsiteY303" fmla="*/ 478658 h 834218"/>
                <a:gd name="connsiteX304" fmla="*/ 1817112 w 3024845"/>
                <a:gd name="connsiteY304" fmla="*/ 315630 h 834218"/>
                <a:gd name="connsiteX305" fmla="*/ 2014439 w 3024845"/>
                <a:gd name="connsiteY305" fmla="*/ 315630 h 834218"/>
                <a:gd name="connsiteX306" fmla="*/ 2014439 w 3024845"/>
                <a:gd name="connsiteY306" fmla="*/ 478658 h 834218"/>
                <a:gd name="connsiteX307" fmla="*/ 2033136 w 3024845"/>
                <a:gd name="connsiteY307" fmla="*/ 478658 h 834218"/>
                <a:gd name="connsiteX308" fmla="*/ 2033136 w 3024845"/>
                <a:gd name="connsiteY308" fmla="*/ 395965 h 834218"/>
                <a:gd name="connsiteX309" fmla="*/ 2128256 w 3024845"/>
                <a:gd name="connsiteY309" fmla="*/ 395965 h 834218"/>
                <a:gd name="connsiteX310" fmla="*/ 2180720 w 3024845"/>
                <a:gd name="connsiteY310" fmla="*/ 330752 h 834218"/>
                <a:gd name="connsiteX311" fmla="*/ 2245574 w 3024845"/>
                <a:gd name="connsiteY311" fmla="*/ 330752 h 834218"/>
                <a:gd name="connsiteX312" fmla="*/ 2245574 w 3024845"/>
                <a:gd name="connsiteY312" fmla="*/ 406414 h 834218"/>
                <a:gd name="connsiteX313" fmla="*/ 2253681 w 3024845"/>
                <a:gd name="connsiteY313" fmla="*/ 406414 h 834218"/>
                <a:gd name="connsiteX314" fmla="*/ 2255708 w 3024845"/>
                <a:gd name="connsiteY314" fmla="*/ 399929 h 834218"/>
                <a:gd name="connsiteX315" fmla="*/ 2261788 w 3024845"/>
                <a:gd name="connsiteY315" fmla="*/ 399929 h 834218"/>
                <a:gd name="connsiteX316" fmla="*/ 2263815 w 3024845"/>
                <a:gd name="connsiteY316" fmla="*/ 408576 h 834218"/>
                <a:gd name="connsiteX317" fmla="*/ 2275975 w 3024845"/>
                <a:gd name="connsiteY317" fmla="*/ 408576 h 834218"/>
                <a:gd name="connsiteX318" fmla="*/ 2275975 w 3024845"/>
                <a:gd name="connsiteY318" fmla="*/ 402090 h 834218"/>
                <a:gd name="connsiteX319" fmla="*/ 2298268 w 3024845"/>
                <a:gd name="connsiteY319" fmla="*/ 402090 h 834218"/>
                <a:gd name="connsiteX320" fmla="*/ 2298268 w 3024845"/>
                <a:gd name="connsiteY320" fmla="*/ 408576 h 834218"/>
                <a:gd name="connsiteX321" fmla="*/ 2318535 w 3024845"/>
                <a:gd name="connsiteY321" fmla="*/ 408576 h 834218"/>
                <a:gd name="connsiteX322" fmla="*/ 2318535 w 3024845"/>
                <a:gd name="connsiteY322" fmla="*/ 453973 h 834218"/>
                <a:gd name="connsiteX323" fmla="*/ 2332722 w 3024845"/>
                <a:gd name="connsiteY323" fmla="*/ 453973 h 834218"/>
                <a:gd name="connsiteX324" fmla="*/ 2332722 w 3024845"/>
                <a:gd name="connsiteY324" fmla="*/ 441002 h 834218"/>
                <a:gd name="connsiteX325" fmla="*/ 2348936 w 3024845"/>
                <a:gd name="connsiteY325" fmla="*/ 441002 h 834218"/>
                <a:gd name="connsiteX326" fmla="*/ 2348936 w 3024845"/>
                <a:gd name="connsiteY326" fmla="*/ 261575 h 834218"/>
                <a:gd name="connsiteX327" fmla="*/ 2355016 w 3024845"/>
                <a:gd name="connsiteY327" fmla="*/ 255089 h 834218"/>
                <a:gd name="connsiteX328" fmla="*/ 2427977 w 3024845"/>
                <a:gd name="connsiteY328" fmla="*/ 255089 h 834218"/>
                <a:gd name="connsiteX329" fmla="*/ 2427977 w 3024845"/>
                <a:gd name="connsiteY329" fmla="*/ 263737 h 834218"/>
                <a:gd name="connsiteX330" fmla="*/ 2438110 w 3024845"/>
                <a:gd name="connsiteY330" fmla="*/ 263737 h 834218"/>
                <a:gd name="connsiteX331" fmla="*/ 2438110 w 3024845"/>
                <a:gd name="connsiteY331" fmla="*/ 378311 h 834218"/>
                <a:gd name="connsiteX332" fmla="*/ 2460404 w 3024845"/>
                <a:gd name="connsiteY332" fmla="*/ 378311 h 834218"/>
                <a:gd name="connsiteX333" fmla="*/ 2460404 w 3024845"/>
                <a:gd name="connsiteY333" fmla="*/ 311296 h 834218"/>
                <a:gd name="connsiteX334" fmla="*/ 2486751 w 3024845"/>
                <a:gd name="connsiteY334" fmla="*/ 311296 h 834218"/>
                <a:gd name="connsiteX335" fmla="*/ 2490804 w 3024845"/>
                <a:gd name="connsiteY335" fmla="*/ 306972 h 834218"/>
                <a:gd name="connsiteX336" fmla="*/ 2498911 w 3024845"/>
                <a:gd name="connsiteY336" fmla="*/ 306972 h 834218"/>
                <a:gd name="connsiteX337" fmla="*/ 2502964 w 3024845"/>
                <a:gd name="connsiteY337" fmla="*/ 311296 h 834218"/>
                <a:gd name="connsiteX338" fmla="*/ 2525258 w 3024845"/>
                <a:gd name="connsiteY338" fmla="*/ 311296 h 834218"/>
                <a:gd name="connsiteX339" fmla="*/ 2525258 w 3024845"/>
                <a:gd name="connsiteY339" fmla="*/ 194560 h 834218"/>
                <a:gd name="connsiteX340" fmla="*/ 2582005 w 3024845"/>
                <a:gd name="connsiteY340" fmla="*/ 183751 h 834218"/>
                <a:gd name="connsiteX341" fmla="*/ 2582005 w 3024845"/>
                <a:gd name="connsiteY341" fmla="*/ 184832 h 834218"/>
                <a:gd name="connsiteX342" fmla="*/ 2582005 w 3024845"/>
                <a:gd name="connsiteY342" fmla="*/ 192398 h 834218"/>
                <a:gd name="connsiteX343" fmla="*/ 2608352 w 3024845"/>
                <a:gd name="connsiteY343" fmla="*/ 192398 h 834218"/>
                <a:gd name="connsiteX344" fmla="*/ 2608352 w 3024845"/>
                <a:gd name="connsiteY344" fmla="*/ 447488 h 834218"/>
                <a:gd name="connsiteX345" fmla="*/ 2630646 w 3024845"/>
                <a:gd name="connsiteY345" fmla="*/ 447488 h 834218"/>
                <a:gd name="connsiteX346" fmla="*/ 2630646 w 3024845"/>
                <a:gd name="connsiteY346" fmla="*/ 443164 h 834218"/>
                <a:gd name="connsiteX347" fmla="*/ 2642806 w 3024845"/>
                <a:gd name="connsiteY347" fmla="*/ 443164 h 834218"/>
                <a:gd name="connsiteX348" fmla="*/ 2642806 w 3024845"/>
                <a:gd name="connsiteY348" fmla="*/ 447488 h 834218"/>
                <a:gd name="connsiteX349" fmla="*/ 2667126 w 3024845"/>
                <a:gd name="connsiteY349" fmla="*/ 447488 h 834218"/>
                <a:gd name="connsiteX350" fmla="*/ 2667126 w 3024845"/>
                <a:gd name="connsiteY350" fmla="*/ 434517 h 834218"/>
                <a:gd name="connsiteX351" fmla="*/ 2695500 w 3024845"/>
                <a:gd name="connsiteY351" fmla="*/ 434517 h 834218"/>
                <a:gd name="connsiteX352" fmla="*/ 2707660 w 3024845"/>
                <a:gd name="connsiteY352" fmla="*/ 430193 h 834218"/>
                <a:gd name="connsiteX353" fmla="*/ 2727927 w 3024845"/>
                <a:gd name="connsiteY353" fmla="*/ 434517 h 834218"/>
                <a:gd name="connsiteX354" fmla="*/ 2727927 w 3024845"/>
                <a:gd name="connsiteY354" fmla="*/ 417223 h 834218"/>
                <a:gd name="connsiteX355" fmla="*/ 2736034 w 3024845"/>
                <a:gd name="connsiteY355" fmla="*/ 417223 h 834218"/>
                <a:gd name="connsiteX356" fmla="*/ 2736034 w 3024845"/>
                <a:gd name="connsiteY356" fmla="*/ 404252 h 834218"/>
                <a:gd name="connsiteX357" fmla="*/ 2792781 w 3024845"/>
                <a:gd name="connsiteY357" fmla="*/ 404252 h 834218"/>
                <a:gd name="connsiteX358" fmla="*/ 2792781 w 3024845"/>
                <a:gd name="connsiteY358" fmla="*/ 373987 h 834218"/>
                <a:gd name="connsiteX359" fmla="*/ 2811021 w 3024845"/>
                <a:gd name="connsiteY359" fmla="*/ 373987 h 834218"/>
                <a:gd name="connsiteX360" fmla="*/ 2811021 w 3024845"/>
                <a:gd name="connsiteY360" fmla="*/ 367502 h 834218"/>
                <a:gd name="connsiteX361" fmla="*/ 2823181 w 3024845"/>
                <a:gd name="connsiteY361" fmla="*/ 367502 h 834218"/>
                <a:gd name="connsiteX362" fmla="*/ 2823181 w 3024845"/>
                <a:gd name="connsiteY362" fmla="*/ 373987 h 834218"/>
                <a:gd name="connsiteX363" fmla="*/ 2839395 w 3024845"/>
                <a:gd name="connsiteY363" fmla="*/ 373987 h 834218"/>
                <a:gd name="connsiteX364" fmla="*/ 2839395 w 3024845"/>
                <a:gd name="connsiteY364" fmla="*/ 423708 h 834218"/>
                <a:gd name="connsiteX365" fmla="*/ 2871822 w 3024845"/>
                <a:gd name="connsiteY365" fmla="*/ 423708 h 834218"/>
                <a:gd name="connsiteX366" fmla="*/ 2871822 w 3024845"/>
                <a:gd name="connsiteY366" fmla="*/ 397767 h 834218"/>
                <a:gd name="connsiteX367" fmla="*/ 2910329 w 3024845"/>
                <a:gd name="connsiteY367" fmla="*/ 397767 h 834218"/>
                <a:gd name="connsiteX368" fmla="*/ 2910329 w 3024845"/>
                <a:gd name="connsiteY368" fmla="*/ 367502 h 834218"/>
                <a:gd name="connsiteX369" fmla="*/ 2958970 w 3024845"/>
                <a:gd name="connsiteY369" fmla="*/ 367502 h 834218"/>
                <a:gd name="connsiteX370" fmla="*/ 2958970 w 3024845"/>
                <a:gd name="connsiteY370" fmla="*/ 478658 h 834218"/>
                <a:gd name="connsiteX371" fmla="*/ 2958970 w 3024845"/>
                <a:gd name="connsiteY371" fmla="*/ 492437 h 834218"/>
                <a:gd name="connsiteX372" fmla="*/ 3024845 w 3024845"/>
                <a:gd name="connsiteY372" fmla="*/ 492437 h 834218"/>
                <a:gd name="connsiteX373" fmla="*/ 3024845 w 3024845"/>
                <a:gd name="connsiteY373" fmla="*/ 834218 h 834218"/>
                <a:gd name="connsiteX374" fmla="*/ 2054 w 3024845"/>
                <a:gd name="connsiteY374" fmla="*/ 831885 h 834218"/>
                <a:gd name="connsiteX375" fmla="*/ 0 w 3024845"/>
                <a:gd name="connsiteY375" fmla="*/ 397767 h 834218"/>
                <a:gd name="connsiteX376" fmla="*/ 20267 w 3024845"/>
                <a:gd name="connsiteY376" fmla="*/ 397767 h 834218"/>
                <a:gd name="connsiteX377" fmla="*/ 20774 w 3024845"/>
                <a:gd name="connsiteY377" fmla="*/ 396686 h 834218"/>
                <a:gd name="connsiteX378" fmla="*/ 24320 w 3024845"/>
                <a:gd name="connsiteY378" fmla="*/ 389120 h 834218"/>
                <a:gd name="connsiteX379" fmla="*/ 26094 w 3024845"/>
                <a:gd name="connsiteY379" fmla="*/ 389390 h 834218"/>
                <a:gd name="connsiteX380" fmla="*/ 38507 w 3024845"/>
                <a:gd name="connsiteY380" fmla="*/ 391281 h 834218"/>
                <a:gd name="connsiteX381" fmla="*/ 39014 w 3024845"/>
                <a:gd name="connsiteY381" fmla="*/ 392633 h 834218"/>
                <a:gd name="connsiteX382" fmla="*/ 42560 w 3024845"/>
                <a:gd name="connsiteY382" fmla="*/ 402090 h 834218"/>
                <a:gd name="connsiteX383" fmla="*/ 68907 w 3024845"/>
                <a:gd name="connsiteY383" fmla="*/ 404252 h 834218"/>
                <a:gd name="connsiteX384" fmla="*/ 68907 w 3024845"/>
                <a:gd name="connsiteY384" fmla="*/ 281031 h 834218"/>
                <a:gd name="connsiteX385" fmla="*/ 70934 w 3024845"/>
                <a:gd name="connsiteY385" fmla="*/ 281031 h 834218"/>
                <a:gd name="connsiteX386" fmla="*/ 85121 w 3024845"/>
                <a:gd name="connsiteY386" fmla="*/ 281031 h 834218"/>
                <a:gd name="connsiteX387" fmla="*/ 85121 w 3024845"/>
                <a:gd name="connsiteY387" fmla="*/ 144839 h 834218"/>
                <a:gd name="connsiteX388" fmla="*/ 86894 w 3024845"/>
                <a:gd name="connsiteY388" fmla="*/ 144839 h 834218"/>
                <a:gd name="connsiteX389" fmla="*/ 99308 w 3024845"/>
                <a:gd name="connsiteY389" fmla="*/ 144839 h 834218"/>
                <a:gd name="connsiteX390" fmla="*/ 99308 w 3024845"/>
                <a:gd name="connsiteY390" fmla="*/ 30265 h 834218"/>
                <a:gd name="connsiteX391" fmla="*/ 103361 w 3024845"/>
                <a:gd name="connsiteY391" fmla="*/ 2161 h 834218"/>
                <a:gd name="connsiteX0" fmla="*/ 103361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16856 w 3024845"/>
                <a:gd name="connsiteY3" fmla="*/ 0 h 834218"/>
                <a:gd name="connsiteX4" fmla="*/ 216856 w 3024845"/>
                <a:gd name="connsiteY4" fmla="*/ 23779 h 834218"/>
                <a:gd name="connsiteX5" fmla="*/ 220909 w 3024845"/>
                <a:gd name="connsiteY5" fmla="*/ 30265 h 834218"/>
                <a:gd name="connsiteX6" fmla="*/ 220909 w 3024845"/>
                <a:gd name="connsiteY6" fmla="*/ 144839 h 834218"/>
                <a:gd name="connsiteX7" fmla="*/ 223189 w 3024845"/>
                <a:gd name="connsiteY7" fmla="*/ 144839 h 834218"/>
                <a:gd name="connsiteX8" fmla="*/ 239150 w 3024845"/>
                <a:gd name="connsiteY8" fmla="*/ 144839 h 834218"/>
                <a:gd name="connsiteX9" fmla="*/ 239150 w 3024845"/>
                <a:gd name="connsiteY9" fmla="*/ 285354 h 834218"/>
                <a:gd name="connsiteX10" fmla="*/ 240670 w 3024845"/>
                <a:gd name="connsiteY10" fmla="*/ 285084 h 834218"/>
                <a:gd name="connsiteX11" fmla="*/ 251310 w 3024845"/>
                <a:gd name="connsiteY11" fmla="*/ 283193 h 834218"/>
                <a:gd name="connsiteX12" fmla="*/ 249283 w 3024845"/>
                <a:gd name="connsiteY12" fmla="*/ 371825 h 834218"/>
                <a:gd name="connsiteX13" fmla="*/ 250803 w 3024845"/>
                <a:gd name="connsiteY13" fmla="*/ 372096 h 834218"/>
                <a:gd name="connsiteX14" fmla="*/ 261443 w 3024845"/>
                <a:gd name="connsiteY14" fmla="*/ 373987 h 834218"/>
                <a:gd name="connsiteX15" fmla="*/ 261696 w 3024845"/>
                <a:gd name="connsiteY15" fmla="*/ 374798 h 834218"/>
                <a:gd name="connsiteX16" fmla="*/ 263470 w 3024845"/>
                <a:gd name="connsiteY16" fmla="*/ 380473 h 834218"/>
                <a:gd name="connsiteX17" fmla="*/ 264230 w 3024845"/>
                <a:gd name="connsiteY17" fmla="*/ 378041 h 834218"/>
                <a:gd name="connsiteX18" fmla="*/ 269550 w 3024845"/>
                <a:gd name="connsiteY18" fmla="*/ 361017 h 834218"/>
                <a:gd name="connsiteX19" fmla="*/ 271323 w 3024845"/>
                <a:gd name="connsiteY19" fmla="*/ 361017 h 834218"/>
                <a:gd name="connsiteX20" fmla="*/ 283737 w 3024845"/>
                <a:gd name="connsiteY20" fmla="*/ 361017 h 834218"/>
                <a:gd name="connsiteX21" fmla="*/ 283737 w 3024845"/>
                <a:gd name="connsiteY21" fmla="*/ 393443 h 834218"/>
                <a:gd name="connsiteX22" fmla="*/ 284750 w 3024845"/>
                <a:gd name="connsiteY22" fmla="*/ 393984 h 834218"/>
                <a:gd name="connsiteX23" fmla="*/ 291844 w 3024845"/>
                <a:gd name="connsiteY23" fmla="*/ 397767 h 834218"/>
                <a:gd name="connsiteX24" fmla="*/ 291844 w 3024845"/>
                <a:gd name="connsiteY24" fmla="*/ 399118 h 834218"/>
                <a:gd name="connsiteX25" fmla="*/ 291844 w 3024845"/>
                <a:gd name="connsiteY25" fmla="*/ 408576 h 834218"/>
                <a:gd name="connsiteX26" fmla="*/ 336431 w 3024845"/>
                <a:gd name="connsiteY26" fmla="*/ 408576 h 834218"/>
                <a:gd name="connsiteX27" fmla="*/ 336431 w 3024845"/>
                <a:gd name="connsiteY27" fmla="*/ 409657 h 834218"/>
                <a:gd name="connsiteX28" fmla="*/ 336431 w 3024845"/>
                <a:gd name="connsiteY28" fmla="*/ 417223 h 834218"/>
                <a:gd name="connsiteX29" fmla="*/ 338457 w 3024845"/>
                <a:gd name="connsiteY29" fmla="*/ 417223 h 834218"/>
                <a:gd name="connsiteX30" fmla="*/ 352644 w 3024845"/>
                <a:gd name="connsiteY30" fmla="*/ 417223 h 834218"/>
                <a:gd name="connsiteX31" fmla="*/ 352644 w 3024845"/>
                <a:gd name="connsiteY31" fmla="*/ 386958 h 834218"/>
                <a:gd name="connsiteX32" fmla="*/ 397231 w 3024845"/>
                <a:gd name="connsiteY32" fmla="*/ 386958 h 834218"/>
                <a:gd name="connsiteX33" fmla="*/ 397231 w 3024845"/>
                <a:gd name="connsiteY33" fmla="*/ 385607 h 834218"/>
                <a:gd name="connsiteX34" fmla="*/ 397231 w 3024845"/>
                <a:gd name="connsiteY34" fmla="*/ 376149 h 834218"/>
                <a:gd name="connsiteX35" fmla="*/ 398245 w 3024845"/>
                <a:gd name="connsiteY35" fmla="*/ 376149 h 834218"/>
                <a:gd name="connsiteX36" fmla="*/ 405338 w 3024845"/>
                <a:gd name="connsiteY36" fmla="*/ 376149 h 834218"/>
                <a:gd name="connsiteX37" fmla="*/ 405338 w 3024845"/>
                <a:gd name="connsiteY37" fmla="*/ 374258 h 834218"/>
                <a:gd name="connsiteX38" fmla="*/ 405338 w 3024845"/>
                <a:gd name="connsiteY38" fmla="*/ 361017 h 834218"/>
                <a:gd name="connsiteX39" fmla="*/ 406098 w 3024845"/>
                <a:gd name="connsiteY39" fmla="*/ 361017 h 834218"/>
                <a:gd name="connsiteX40" fmla="*/ 411418 w 3024845"/>
                <a:gd name="connsiteY40" fmla="*/ 361017 h 834218"/>
                <a:gd name="connsiteX41" fmla="*/ 411418 w 3024845"/>
                <a:gd name="connsiteY41" fmla="*/ 359936 h 834218"/>
                <a:gd name="connsiteX42" fmla="*/ 411418 w 3024845"/>
                <a:gd name="connsiteY42" fmla="*/ 352369 h 834218"/>
                <a:gd name="connsiteX43" fmla="*/ 413445 w 3024845"/>
                <a:gd name="connsiteY43" fmla="*/ 352369 h 834218"/>
                <a:gd name="connsiteX44" fmla="*/ 427632 w 3024845"/>
                <a:gd name="connsiteY44" fmla="*/ 352369 h 834218"/>
                <a:gd name="connsiteX45" fmla="*/ 427632 w 3024845"/>
                <a:gd name="connsiteY45" fmla="*/ 353450 h 834218"/>
                <a:gd name="connsiteX46" fmla="*/ 427632 w 3024845"/>
                <a:gd name="connsiteY46" fmla="*/ 361017 h 834218"/>
                <a:gd name="connsiteX47" fmla="*/ 449925 w 3024845"/>
                <a:gd name="connsiteY47" fmla="*/ 361017 h 834218"/>
                <a:gd name="connsiteX48" fmla="*/ 449925 w 3024845"/>
                <a:gd name="connsiteY48" fmla="*/ 359125 h 834218"/>
                <a:gd name="connsiteX49" fmla="*/ 449925 w 3024845"/>
                <a:gd name="connsiteY49" fmla="*/ 345884 h 834218"/>
                <a:gd name="connsiteX50" fmla="*/ 451699 w 3024845"/>
                <a:gd name="connsiteY50" fmla="*/ 345884 h 834218"/>
                <a:gd name="connsiteX51" fmla="*/ 464112 w 3024845"/>
                <a:gd name="connsiteY51" fmla="*/ 345884 h 834218"/>
                <a:gd name="connsiteX52" fmla="*/ 464112 w 3024845"/>
                <a:gd name="connsiteY52" fmla="*/ 369664 h 834218"/>
                <a:gd name="connsiteX53" fmla="*/ 465126 w 3024845"/>
                <a:gd name="connsiteY53" fmla="*/ 369664 h 834218"/>
                <a:gd name="connsiteX54" fmla="*/ 472219 w 3024845"/>
                <a:gd name="connsiteY54" fmla="*/ 369664 h 834218"/>
                <a:gd name="connsiteX55" fmla="*/ 472219 w 3024845"/>
                <a:gd name="connsiteY55" fmla="*/ 368583 h 834218"/>
                <a:gd name="connsiteX56" fmla="*/ 472219 w 3024845"/>
                <a:gd name="connsiteY56" fmla="*/ 361017 h 834218"/>
                <a:gd name="connsiteX57" fmla="*/ 473992 w 3024845"/>
                <a:gd name="connsiteY57" fmla="*/ 361017 h 834218"/>
                <a:gd name="connsiteX58" fmla="*/ 486406 w 3024845"/>
                <a:gd name="connsiteY58" fmla="*/ 361017 h 834218"/>
                <a:gd name="connsiteX59" fmla="*/ 486406 w 3024845"/>
                <a:gd name="connsiteY59" fmla="*/ 386958 h 834218"/>
                <a:gd name="connsiteX60" fmla="*/ 488433 w 3024845"/>
                <a:gd name="connsiteY60" fmla="*/ 386958 h 834218"/>
                <a:gd name="connsiteX61" fmla="*/ 502619 w 3024845"/>
                <a:gd name="connsiteY61" fmla="*/ 386958 h 834218"/>
                <a:gd name="connsiteX62" fmla="*/ 502619 w 3024845"/>
                <a:gd name="connsiteY62" fmla="*/ 388579 h 834218"/>
                <a:gd name="connsiteX63" fmla="*/ 502619 w 3024845"/>
                <a:gd name="connsiteY63" fmla="*/ 399929 h 834218"/>
                <a:gd name="connsiteX64" fmla="*/ 503379 w 3024845"/>
                <a:gd name="connsiteY64" fmla="*/ 399929 h 834218"/>
                <a:gd name="connsiteX65" fmla="*/ 508700 w 3024845"/>
                <a:gd name="connsiteY65" fmla="*/ 399929 h 834218"/>
                <a:gd name="connsiteX66" fmla="*/ 508700 w 3024845"/>
                <a:gd name="connsiteY66" fmla="*/ 399118 h 834218"/>
                <a:gd name="connsiteX67" fmla="*/ 508700 w 3024845"/>
                <a:gd name="connsiteY67" fmla="*/ 393443 h 834218"/>
                <a:gd name="connsiteX68" fmla="*/ 539100 w 3024845"/>
                <a:gd name="connsiteY68" fmla="*/ 393443 h 834218"/>
                <a:gd name="connsiteX69" fmla="*/ 539100 w 3024845"/>
                <a:gd name="connsiteY69" fmla="*/ 417223 h 834218"/>
                <a:gd name="connsiteX70" fmla="*/ 540113 w 3024845"/>
                <a:gd name="connsiteY70" fmla="*/ 417223 h 834218"/>
                <a:gd name="connsiteX71" fmla="*/ 547207 w 3024845"/>
                <a:gd name="connsiteY71" fmla="*/ 417223 h 834218"/>
                <a:gd name="connsiteX72" fmla="*/ 547207 w 3024845"/>
                <a:gd name="connsiteY72" fmla="*/ 418304 h 834218"/>
                <a:gd name="connsiteX73" fmla="*/ 547207 w 3024845"/>
                <a:gd name="connsiteY73" fmla="*/ 425870 h 834218"/>
                <a:gd name="connsiteX74" fmla="*/ 547967 w 3024845"/>
                <a:gd name="connsiteY74" fmla="*/ 425870 h 834218"/>
                <a:gd name="connsiteX75" fmla="*/ 553287 w 3024845"/>
                <a:gd name="connsiteY75" fmla="*/ 425870 h 834218"/>
                <a:gd name="connsiteX76" fmla="*/ 553287 w 3024845"/>
                <a:gd name="connsiteY76" fmla="*/ 423708 h 834218"/>
                <a:gd name="connsiteX77" fmla="*/ 553287 w 3024845"/>
                <a:gd name="connsiteY77" fmla="*/ 408576 h 834218"/>
                <a:gd name="connsiteX78" fmla="*/ 554300 w 3024845"/>
                <a:gd name="connsiteY78" fmla="*/ 408576 h 834218"/>
                <a:gd name="connsiteX79" fmla="*/ 561394 w 3024845"/>
                <a:gd name="connsiteY79" fmla="*/ 408576 h 834218"/>
                <a:gd name="connsiteX80" fmla="*/ 561394 w 3024845"/>
                <a:gd name="connsiteY80" fmla="*/ 409657 h 834218"/>
                <a:gd name="connsiteX81" fmla="*/ 561394 w 3024845"/>
                <a:gd name="connsiteY81" fmla="*/ 417223 h 834218"/>
                <a:gd name="connsiteX82" fmla="*/ 566714 w 3024845"/>
                <a:gd name="connsiteY82" fmla="*/ 415230 h 834218"/>
                <a:gd name="connsiteX83" fmla="*/ 567474 w 3024845"/>
                <a:gd name="connsiteY83" fmla="*/ 414250 h 834218"/>
                <a:gd name="connsiteX84" fmla="*/ 567474 w 3024845"/>
                <a:gd name="connsiteY84" fmla="*/ 408576 h 834218"/>
                <a:gd name="connsiteX85" fmla="*/ 605981 w 3024845"/>
                <a:gd name="connsiteY85" fmla="*/ 408576 h 834218"/>
                <a:gd name="connsiteX86" fmla="*/ 605981 w 3024845"/>
                <a:gd name="connsiteY86" fmla="*/ 432355 h 834218"/>
                <a:gd name="connsiteX87" fmla="*/ 608007 w 3024845"/>
                <a:gd name="connsiteY87" fmla="*/ 432355 h 834218"/>
                <a:gd name="connsiteX88" fmla="*/ 622194 w 3024845"/>
                <a:gd name="connsiteY88" fmla="*/ 432355 h 834218"/>
                <a:gd name="connsiteX89" fmla="*/ 622194 w 3024845"/>
                <a:gd name="connsiteY89" fmla="*/ 433436 h 834218"/>
                <a:gd name="connsiteX90" fmla="*/ 622194 w 3024845"/>
                <a:gd name="connsiteY90" fmla="*/ 441002 h 834218"/>
                <a:gd name="connsiteX91" fmla="*/ 623968 w 3024845"/>
                <a:gd name="connsiteY91" fmla="*/ 441002 h 834218"/>
                <a:gd name="connsiteX92" fmla="*/ 636381 w 3024845"/>
                <a:gd name="connsiteY92" fmla="*/ 441002 h 834218"/>
                <a:gd name="connsiteX93" fmla="*/ 636381 w 3024845"/>
                <a:gd name="connsiteY93" fmla="*/ 417223 h 834218"/>
                <a:gd name="connsiteX94" fmla="*/ 637394 w 3024845"/>
                <a:gd name="connsiteY94" fmla="*/ 417223 h 834218"/>
                <a:gd name="connsiteX95" fmla="*/ 644488 w 3024845"/>
                <a:gd name="connsiteY95" fmla="*/ 417223 h 834218"/>
                <a:gd name="connsiteX96" fmla="*/ 644488 w 3024845"/>
                <a:gd name="connsiteY96" fmla="*/ 384796 h 834218"/>
                <a:gd name="connsiteX97" fmla="*/ 645501 w 3024845"/>
                <a:gd name="connsiteY97" fmla="*/ 384796 h 834218"/>
                <a:gd name="connsiteX98" fmla="*/ 652595 w 3024845"/>
                <a:gd name="connsiteY98" fmla="*/ 384796 h 834218"/>
                <a:gd name="connsiteX99" fmla="*/ 652595 w 3024845"/>
                <a:gd name="connsiteY99" fmla="*/ 382905 h 834218"/>
                <a:gd name="connsiteX100" fmla="*/ 652595 w 3024845"/>
                <a:gd name="connsiteY100" fmla="*/ 369664 h 834218"/>
                <a:gd name="connsiteX101" fmla="*/ 651328 w 3024845"/>
                <a:gd name="connsiteY101" fmla="*/ 368042 h 834218"/>
                <a:gd name="connsiteX102" fmla="*/ 656648 w 3024845"/>
                <a:gd name="connsiteY102" fmla="*/ 356693 h 834218"/>
                <a:gd name="connsiteX103" fmla="*/ 664755 w 3024845"/>
                <a:gd name="connsiteY103" fmla="*/ 384796 h 834218"/>
                <a:gd name="connsiteX104" fmla="*/ 665515 w 3024845"/>
                <a:gd name="connsiteY104" fmla="*/ 384796 h 834218"/>
                <a:gd name="connsiteX105" fmla="*/ 670835 w 3024845"/>
                <a:gd name="connsiteY105" fmla="*/ 384796 h 834218"/>
                <a:gd name="connsiteX106" fmla="*/ 670835 w 3024845"/>
                <a:gd name="connsiteY106" fmla="*/ 278869 h 834218"/>
                <a:gd name="connsiteX107" fmla="*/ 672355 w 3024845"/>
                <a:gd name="connsiteY107" fmla="*/ 278869 h 834218"/>
                <a:gd name="connsiteX108" fmla="*/ 682995 w 3024845"/>
                <a:gd name="connsiteY108" fmla="*/ 278869 h 834218"/>
                <a:gd name="connsiteX109" fmla="*/ 682995 w 3024845"/>
                <a:gd name="connsiteY109" fmla="*/ 231310 h 834218"/>
                <a:gd name="connsiteX110" fmla="*/ 709342 w 3024845"/>
                <a:gd name="connsiteY110" fmla="*/ 231310 h 834218"/>
                <a:gd name="connsiteX111" fmla="*/ 709342 w 3024845"/>
                <a:gd name="connsiteY111" fmla="*/ 209692 h 834218"/>
                <a:gd name="connsiteX112" fmla="*/ 743796 w 3024845"/>
                <a:gd name="connsiteY112" fmla="*/ 209692 h 834218"/>
                <a:gd name="connsiteX113" fmla="*/ 743796 w 3024845"/>
                <a:gd name="connsiteY113" fmla="*/ 212124 h 834218"/>
                <a:gd name="connsiteX114" fmla="*/ 743796 w 3024845"/>
                <a:gd name="connsiteY114" fmla="*/ 229148 h 834218"/>
                <a:gd name="connsiteX115" fmla="*/ 746076 w 3024845"/>
                <a:gd name="connsiteY115" fmla="*/ 229148 h 834218"/>
                <a:gd name="connsiteX116" fmla="*/ 762036 w 3024845"/>
                <a:gd name="connsiteY116" fmla="*/ 229148 h 834218"/>
                <a:gd name="connsiteX117" fmla="*/ 762036 w 3024845"/>
                <a:gd name="connsiteY117" fmla="*/ 276707 h 834218"/>
                <a:gd name="connsiteX118" fmla="*/ 763049 w 3024845"/>
                <a:gd name="connsiteY118" fmla="*/ 276707 h 834218"/>
                <a:gd name="connsiteX119" fmla="*/ 770143 w 3024845"/>
                <a:gd name="connsiteY119" fmla="*/ 276707 h 834218"/>
                <a:gd name="connsiteX120" fmla="*/ 784330 w 3024845"/>
                <a:gd name="connsiteY120" fmla="*/ 281031 h 834218"/>
                <a:gd name="connsiteX121" fmla="*/ 784330 w 3024845"/>
                <a:gd name="connsiteY121" fmla="*/ 319943 h 834218"/>
                <a:gd name="connsiteX122" fmla="*/ 785343 w 3024845"/>
                <a:gd name="connsiteY122" fmla="*/ 319943 h 834218"/>
                <a:gd name="connsiteX123" fmla="*/ 792436 w 3024845"/>
                <a:gd name="connsiteY123" fmla="*/ 319943 h 834218"/>
                <a:gd name="connsiteX124" fmla="*/ 792436 w 3024845"/>
                <a:gd name="connsiteY124" fmla="*/ 321564 h 834218"/>
                <a:gd name="connsiteX125" fmla="*/ 792436 w 3024845"/>
                <a:gd name="connsiteY125" fmla="*/ 332913 h 834218"/>
                <a:gd name="connsiteX126" fmla="*/ 794463 w 3024845"/>
                <a:gd name="connsiteY126" fmla="*/ 332913 h 834218"/>
                <a:gd name="connsiteX127" fmla="*/ 808650 w 3024845"/>
                <a:gd name="connsiteY127" fmla="*/ 332913 h 834218"/>
                <a:gd name="connsiteX128" fmla="*/ 814730 w 3024845"/>
                <a:gd name="connsiteY128" fmla="*/ 339399 h 834218"/>
                <a:gd name="connsiteX129" fmla="*/ 814730 w 3024845"/>
                <a:gd name="connsiteY129" fmla="*/ 361017 h 834218"/>
                <a:gd name="connsiteX130" fmla="*/ 817010 w 3024845"/>
                <a:gd name="connsiteY130" fmla="*/ 361017 h 834218"/>
                <a:gd name="connsiteX131" fmla="*/ 832970 w 3024845"/>
                <a:gd name="connsiteY131" fmla="*/ 361017 h 834218"/>
                <a:gd name="connsiteX132" fmla="*/ 832970 w 3024845"/>
                <a:gd name="connsiteY132" fmla="*/ 362097 h 834218"/>
                <a:gd name="connsiteX133" fmla="*/ 832970 w 3024845"/>
                <a:gd name="connsiteY133" fmla="*/ 369664 h 834218"/>
                <a:gd name="connsiteX134" fmla="*/ 834237 w 3024845"/>
                <a:gd name="connsiteY134" fmla="*/ 369664 h 834218"/>
                <a:gd name="connsiteX135" fmla="*/ 843104 w 3024845"/>
                <a:gd name="connsiteY135" fmla="*/ 369664 h 834218"/>
                <a:gd name="connsiteX136" fmla="*/ 843104 w 3024845"/>
                <a:gd name="connsiteY136" fmla="*/ 371825 h 834218"/>
                <a:gd name="connsiteX137" fmla="*/ 843104 w 3024845"/>
                <a:gd name="connsiteY137" fmla="*/ 386958 h 834218"/>
                <a:gd name="connsiteX138" fmla="*/ 847157 w 3024845"/>
                <a:gd name="connsiteY138" fmla="*/ 385066 h 834218"/>
                <a:gd name="connsiteX139" fmla="*/ 847157 w 3024845"/>
                <a:gd name="connsiteY139" fmla="*/ 371825 h 834218"/>
                <a:gd name="connsiteX140" fmla="*/ 848170 w 3024845"/>
                <a:gd name="connsiteY140" fmla="*/ 371825 h 834218"/>
                <a:gd name="connsiteX141" fmla="*/ 855264 w 3024845"/>
                <a:gd name="connsiteY141" fmla="*/ 371825 h 834218"/>
                <a:gd name="connsiteX142" fmla="*/ 855264 w 3024845"/>
                <a:gd name="connsiteY142" fmla="*/ 373447 h 834218"/>
                <a:gd name="connsiteX143" fmla="*/ 855264 w 3024845"/>
                <a:gd name="connsiteY143" fmla="*/ 384796 h 834218"/>
                <a:gd name="connsiteX144" fmla="*/ 856024 w 3024845"/>
                <a:gd name="connsiteY144" fmla="*/ 384796 h 834218"/>
                <a:gd name="connsiteX145" fmla="*/ 861344 w 3024845"/>
                <a:gd name="connsiteY145" fmla="*/ 384796 h 834218"/>
                <a:gd name="connsiteX146" fmla="*/ 909984 w 3024845"/>
                <a:gd name="connsiteY146" fmla="*/ 380473 h 834218"/>
                <a:gd name="connsiteX147" fmla="*/ 909984 w 3024845"/>
                <a:gd name="connsiteY147" fmla="*/ 381824 h 834218"/>
                <a:gd name="connsiteX148" fmla="*/ 909984 w 3024845"/>
                <a:gd name="connsiteY148" fmla="*/ 391281 h 834218"/>
                <a:gd name="connsiteX149" fmla="*/ 910744 w 3024845"/>
                <a:gd name="connsiteY149" fmla="*/ 391281 h 834218"/>
                <a:gd name="connsiteX150" fmla="*/ 916065 w 3024845"/>
                <a:gd name="connsiteY150" fmla="*/ 391281 h 834218"/>
                <a:gd name="connsiteX151" fmla="*/ 916065 w 3024845"/>
                <a:gd name="connsiteY151" fmla="*/ 393443 h 834218"/>
                <a:gd name="connsiteX152" fmla="*/ 916065 w 3024845"/>
                <a:gd name="connsiteY152" fmla="*/ 408576 h 834218"/>
                <a:gd name="connsiteX153" fmla="*/ 918091 w 3024845"/>
                <a:gd name="connsiteY153" fmla="*/ 407225 h 834218"/>
                <a:gd name="connsiteX154" fmla="*/ 932278 w 3024845"/>
                <a:gd name="connsiteY154" fmla="*/ 397767 h 834218"/>
                <a:gd name="connsiteX155" fmla="*/ 938358 w 3024845"/>
                <a:gd name="connsiteY155" fmla="*/ 356693 h 834218"/>
                <a:gd name="connsiteX156" fmla="*/ 939118 w 3024845"/>
                <a:gd name="connsiteY156" fmla="*/ 356423 h 834218"/>
                <a:gd name="connsiteX157" fmla="*/ 944438 w 3024845"/>
                <a:gd name="connsiteY157" fmla="*/ 354531 h 834218"/>
                <a:gd name="connsiteX158" fmla="*/ 946465 w 3024845"/>
                <a:gd name="connsiteY158" fmla="*/ 285354 h 834218"/>
                <a:gd name="connsiteX159" fmla="*/ 948492 w 3024845"/>
                <a:gd name="connsiteY159" fmla="*/ 354531 h 834218"/>
                <a:gd name="connsiteX160" fmla="*/ 949252 w 3024845"/>
                <a:gd name="connsiteY160" fmla="*/ 354801 h 834218"/>
                <a:gd name="connsiteX161" fmla="*/ 954572 w 3024845"/>
                <a:gd name="connsiteY161" fmla="*/ 356693 h 834218"/>
                <a:gd name="connsiteX162" fmla="*/ 954572 w 3024845"/>
                <a:gd name="connsiteY162" fmla="*/ 270222 h 834218"/>
                <a:gd name="connsiteX163" fmla="*/ 958625 w 3024845"/>
                <a:gd name="connsiteY163" fmla="*/ 237795 h 834218"/>
                <a:gd name="connsiteX164" fmla="*/ 997132 w 3024845"/>
                <a:gd name="connsiteY164" fmla="*/ 237795 h 834218"/>
                <a:gd name="connsiteX165" fmla="*/ 997132 w 3024845"/>
                <a:gd name="connsiteY165" fmla="*/ 270222 h 834218"/>
                <a:gd name="connsiteX166" fmla="*/ 997892 w 3024845"/>
                <a:gd name="connsiteY166" fmla="*/ 270222 h 834218"/>
                <a:gd name="connsiteX167" fmla="*/ 1003212 w 3024845"/>
                <a:gd name="connsiteY167" fmla="*/ 270222 h 834218"/>
                <a:gd name="connsiteX168" fmla="*/ 1003212 w 3024845"/>
                <a:gd name="connsiteY168" fmla="*/ 188074 h 834218"/>
                <a:gd name="connsiteX169" fmla="*/ 1004986 w 3024845"/>
                <a:gd name="connsiteY169" fmla="*/ 188074 h 834218"/>
                <a:gd name="connsiteX170" fmla="*/ 1017399 w 3024845"/>
                <a:gd name="connsiteY170" fmla="*/ 188074 h 834218"/>
                <a:gd name="connsiteX171" fmla="*/ 1017399 w 3024845"/>
                <a:gd name="connsiteY171" fmla="*/ 186183 h 834218"/>
                <a:gd name="connsiteX172" fmla="*/ 1017399 w 3024845"/>
                <a:gd name="connsiteY172" fmla="*/ 172942 h 834218"/>
                <a:gd name="connsiteX173" fmla="*/ 1039693 w 3024845"/>
                <a:gd name="connsiteY173" fmla="*/ 172942 h 834218"/>
                <a:gd name="connsiteX174" fmla="*/ 1039693 w 3024845"/>
                <a:gd name="connsiteY174" fmla="*/ 171861 h 834218"/>
                <a:gd name="connsiteX175" fmla="*/ 1039693 w 3024845"/>
                <a:gd name="connsiteY175" fmla="*/ 164295 h 834218"/>
                <a:gd name="connsiteX176" fmla="*/ 1041466 w 3024845"/>
                <a:gd name="connsiteY176" fmla="*/ 164295 h 834218"/>
                <a:gd name="connsiteX177" fmla="*/ 1053880 w 3024845"/>
                <a:gd name="connsiteY177" fmla="*/ 164295 h 834218"/>
                <a:gd name="connsiteX178" fmla="*/ 1053880 w 3024845"/>
                <a:gd name="connsiteY178" fmla="*/ 165376 h 834218"/>
                <a:gd name="connsiteX179" fmla="*/ 1053880 w 3024845"/>
                <a:gd name="connsiteY179" fmla="*/ 172942 h 834218"/>
                <a:gd name="connsiteX180" fmla="*/ 1054640 w 3024845"/>
                <a:gd name="connsiteY180" fmla="*/ 172942 h 834218"/>
                <a:gd name="connsiteX181" fmla="*/ 1059960 w 3024845"/>
                <a:gd name="connsiteY181" fmla="*/ 172942 h 834218"/>
                <a:gd name="connsiteX182" fmla="*/ 1070093 w 3024845"/>
                <a:gd name="connsiteY182" fmla="*/ 168618 h 834218"/>
                <a:gd name="connsiteX183" fmla="*/ 1074146 w 3024845"/>
                <a:gd name="connsiteY183" fmla="*/ 171861 h 834218"/>
                <a:gd name="connsiteX184" fmla="*/ 1074146 w 3024845"/>
                <a:gd name="connsiteY184" fmla="*/ 164295 h 834218"/>
                <a:gd name="connsiteX185" fmla="*/ 1076426 w 3024845"/>
                <a:gd name="connsiteY185" fmla="*/ 164295 h 834218"/>
                <a:gd name="connsiteX186" fmla="*/ 1092387 w 3024845"/>
                <a:gd name="connsiteY186" fmla="*/ 164295 h 834218"/>
                <a:gd name="connsiteX187" fmla="*/ 1092387 w 3024845"/>
                <a:gd name="connsiteY187" fmla="*/ 165376 h 834218"/>
                <a:gd name="connsiteX188" fmla="*/ 1092387 w 3024845"/>
                <a:gd name="connsiteY188" fmla="*/ 172942 h 834218"/>
                <a:gd name="connsiteX189" fmla="*/ 1122787 w 3024845"/>
                <a:gd name="connsiteY189" fmla="*/ 172942 h 834218"/>
                <a:gd name="connsiteX190" fmla="*/ 1122787 w 3024845"/>
                <a:gd name="connsiteY190" fmla="*/ 174563 h 834218"/>
                <a:gd name="connsiteX191" fmla="*/ 1122787 w 3024845"/>
                <a:gd name="connsiteY191" fmla="*/ 185913 h 834218"/>
                <a:gd name="connsiteX192" fmla="*/ 1149134 w 3024845"/>
                <a:gd name="connsiteY192" fmla="*/ 185913 h 834218"/>
                <a:gd name="connsiteX193" fmla="*/ 1149134 w 3024845"/>
                <a:gd name="connsiteY193" fmla="*/ 216177 h 834218"/>
                <a:gd name="connsiteX194" fmla="*/ 1149894 w 3024845"/>
                <a:gd name="connsiteY194" fmla="*/ 216177 h 834218"/>
                <a:gd name="connsiteX195" fmla="*/ 1155214 w 3024845"/>
                <a:gd name="connsiteY195" fmla="*/ 216177 h 834218"/>
                <a:gd name="connsiteX196" fmla="*/ 1155214 w 3024845"/>
                <a:gd name="connsiteY196" fmla="*/ 217258 h 834218"/>
                <a:gd name="connsiteX197" fmla="*/ 1155214 w 3024845"/>
                <a:gd name="connsiteY197" fmla="*/ 224825 h 834218"/>
                <a:gd name="connsiteX198" fmla="*/ 1159268 w 3024845"/>
                <a:gd name="connsiteY198" fmla="*/ 255089 h 834218"/>
                <a:gd name="connsiteX199" fmla="*/ 1160028 w 3024845"/>
                <a:gd name="connsiteY199" fmla="*/ 255089 h 834218"/>
                <a:gd name="connsiteX200" fmla="*/ 1165348 w 3024845"/>
                <a:gd name="connsiteY200" fmla="*/ 255089 h 834218"/>
                <a:gd name="connsiteX201" fmla="*/ 1165348 w 3024845"/>
                <a:gd name="connsiteY201" fmla="*/ 255900 h 834218"/>
                <a:gd name="connsiteX202" fmla="*/ 1165348 w 3024845"/>
                <a:gd name="connsiteY202" fmla="*/ 261575 h 834218"/>
                <a:gd name="connsiteX203" fmla="*/ 1166361 w 3024845"/>
                <a:gd name="connsiteY203" fmla="*/ 261575 h 834218"/>
                <a:gd name="connsiteX204" fmla="*/ 1173454 w 3024845"/>
                <a:gd name="connsiteY204" fmla="*/ 261575 h 834218"/>
                <a:gd name="connsiteX205" fmla="*/ 1173454 w 3024845"/>
                <a:gd name="connsiteY205" fmla="*/ 291840 h 834218"/>
                <a:gd name="connsiteX206" fmla="*/ 1175481 w 3024845"/>
                <a:gd name="connsiteY206" fmla="*/ 291840 h 834218"/>
                <a:gd name="connsiteX207" fmla="*/ 1189668 w 3024845"/>
                <a:gd name="connsiteY207" fmla="*/ 291840 h 834218"/>
                <a:gd name="connsiteX208" fmla="*/ 1189668 w 3024845"/>
                <a:gd name="connsiteY208" fmla="*/ 315619 h 834218"/>
                <a:gd name="connsiteX209" fmla="*/ 1191695 w 3024845"/>
                <a:gd name="connsiteY209" fmla="*/ 317240 h 834218"/>
                <a:gd name="connsiteX210" fmla="*/ 1191695 w 3024845"/>
                <a:gd name="connsiteY210" fmla="*/ 328590 h 834218"/>
                <a:gd name="connsiteX211" fmla="*/ 1192455 w 3024845"/>
                <a:gd name="connsiteY211" fmla="*/ 328590 h 834218"/>
                <a:gd name="connsiteX212" fmla="*/ 1197775 w 3024845"/>
                <a:gd name="connsiteY212" fmla="*/ 328590 h 834218"/>
                <a:gd name="connsiteX213" fmla="*/ 1197775 w 3024845"/>
                <a:gd name="connsiteY213" fmla="*/ 352369 h 834218"/>
                <a:gd name="connsiteX214" fmla="*/ 1199041 w 3024845"/>
                <a:gd name="connsiteY214" fmla="*/ 352369 h 834218"/>
                <a:gd name="connsiteX215" fmla="*/ 1207908 w 3024845"/>
                <a:gd name="connsiteY215" fmla="*/ 352369 h 834218"/>
                <a:gd name="connsiteX216" fmla="*/ 1209935 w 3024845"/>
                <a:gd name="connsiteY216" fmla="*/ 356423 h 834218"/>
                <a:gd name="connsiteX217" fmla="*/ 1209935 w 3024845"/>
                <a:gd name="connsiteY217" fmla="*/ 369664 h 834218"/>
                <a:gd name="connsiteX218" fmla="*/ 1211455 w 3024845"/>
                <a:gd name="connsiteY218" fmla="*/ 367772 h 834218"/>
                <a:gd name="connsiteX219" fmla="*/ 1222095 w 3024845"/>
                <a:gd name="connsiteY219" fmla="*/ 354531 h 834218"/>
                <a:gd name="connsiteX220" fmla="*/ 1250469 w 3024845"/>
                <a:gd name="connsiteY220" fmla="*/ 354531 h 834218"/>
                <a:gd name="connsiteX221" fmla="*/ 1250469 w 3024845"/>
                <a:gd name="connsiteY221" fmla="*/ 441002 h 834218"/>
                <a:gd name="connsiteX222" fmla="*/ 1251229 w 3024845"/>
                <a:gd name="connsiteY222" fmla="*/ 441002 h 834218"/>
                <a:gd name="connsiteX223" fmla="*/ 1256549 w 3024845"/>
                <a:gd name="connsiteY223" fmla="*/ 441002 h 834218"/>
                <a:gd name="connsiteX224" fmla="*/ 1257309 w 3024845"/>
                <a:gd name="connsiteY224" fmla="*/ 439651 h 834218"/>
                <a:gd name="connsiteX225" fmla="*/ 1262629 w 3024845"/>
                <a:gd name="connsiteY225" fmla="*/ 430193 h 834218"/>
                <a:gd name="connsiteX226" fmla="*/ 1262629 w 3024845"/>
                <a:gd name="connsiteY226" fmla="*/ 432085 h 834218"/>
                <a:gd name="connsiteX227" fmla="*/ 1262629 w 3024845"/>
                <a:gd name="connsiteY227" fmla="*/ 445326 h 834218"/>
                <a:gd name="connsiteX228" fmla="*/ 1266682 w 3024845"/>
                <a:gd name="connsiteY228" fmla="*/ 399929 h 834218"/>
                <a:gd name="connsiteX229" fmla="*/ 1267442 w 3024845"/>
                <a:gd name="connsiteY229" fmla="*/ 399929 h 834218"/>
                <a:gd name="connsiteX230" fmla="*/ 1272762 w 3024845"/>
                <a:gd name="connsiteY230" fmla="*/ 399929 h 834218"/>
                <a:gd name="connsiteX231" fmla="*/ 1272762 w 3024845"/>
                <a:gd name="connsiteY231" fmla="*/ 335075 h 834218"/>
                <a:gd name="connsiteX232" fmla="*/ 1273776 w 3024845"/>
                <a:gd name="connsiteY232" fmla="*/ 335075 h 834218"/>
                <a:gd name="connsiteX233" fmla="*/ 1280869 w 3024845"/>
                <a:gd name="connsiteY233" fmla="*/ 335075 h 834218"/>
                <a:gd name="connsiteX234" fmla="*/ 1293029 w 3024845"/>
                <a:gd name="connsiteY234" fmla="*/ 291840 h 834218"/>
                <a:gd name="connsiteX235" fmla="*/ 1294296 w 3024845"/>
                <a:gd name="connsiteY235" fmla="*/ 291840 h 834218"/>
                <a:gd name="connsiteX236" fmla="*/ 1303163 w 3024845"/>
                <a:gd name="connsiteY236" fmla="*/ 291840 h 834218"/>
                <a:gd name="connsiteX237" fmla="*/ 1313296 w 3024845"/>
                <a:gd name="connsiteY237" fmla="*/ 335075 h 834218"/>
                <a:gd name="connsiteX238" fmla="*/ 1314309 w 3024845"/>
                <a:gd name="connsiteY238" fmla="*/ 335075 h 834218"/>
                <a:gd name="connsiteX239" fmla="*/ 1321403 w 3024845"/>
                <a:gd name="connsiteY239" fmla="*/ 335075 h 834218"/>
                <a:gd name="connsiteX240" fmla="*/ 1321403 w 3024845"/>
                <a:gd name="connsiteY240" fmla="*/ 373987 h 834218"/>
                <a:gd name="connsiteX241" fmla="*/ 1323176 w 3024845"/>
                <a:gd name="connsiteY241" fmla="*/ 373987 h 834218"/>
                <a:gd name="connsiteX242" fmla="*/ 1335590 w 3024845"/>
                <a:gd name="connsiteY242" fmla="*/ 373987 h 834218"/>
                <a:gd name="connsiteX243" fmla="*/ 1335590 w 3024845"/>
                <a:gd name="connsiteY243" fmla="*/ 376149 h 834218"/>
                <a:gd name="connsiteX244" fmla="*/ 1335590 w 3024845"/>
                <a:gd name="connsiteY244" fmla="*/ 391281 h 834218"/>
                <a:gd name="connsiteX245" fmla="*/ 1339643 w 3024845"/>
                <a:gd name="connsiteY245" fmla="*/ 389120 h 834218"/>
                <a:gd name="connsiteX246" fmla="*/ 1339643 w 3024845"/>
                <a:gd name="connsiteY246" fmla="*/ 373987 h 834218"/>
                <a:gd name="connsiteX247" fmla="*/ 1341163 w 3024845"/>
                <a:gd name="connsiteY247" fmla="*/ 373987 h 834218"/>
                <a:gd name="connsiteX248" fmla="*/ 1351803 w 3024845"/>
                <a:gd name="connsiteY248" fmla="*/ 373987 h 834218"/>
                <a:gd name="connsiteX249" fmla="*/ 1351803 w 3024845"/>
                <a:gd name="connsiteY249" fmla="*/ 375608 h 834218"/>
                <a:gd name="connsiteX250" fmla="*/ 1351803 w 3024845"/>
                <a:gd name="connsiteY250" fmla="*/ 386958 h 834218"/>
                <a:gd name="connsiteX251" fmla="*/ 1382204 w 3024845"/>
                <a:gd name="connsiteY251" fmla="*/ 386958 h 834218"/>
                <a:gd name="connsiteX252" fmla="*/ 1382204 w 3024845"/>
                <a:gd name="connsiteY252" fmla="*/ 350208 h 834218"/>
                <a:gd name="connsiteX253" fmla="*/ 1383470 w 3024845"/>
                <a:gd name="connsiteY253" fmla="*/ 350208 h 834218"/>
                <a:gd name="connsiteX254" fmla="*/ 1392337 w 3024845"/>
                <a:gd name="connsiteY254" fmla="*/ 350208 h 834218"/>
                <a:gd name="connsiteX255" fmla="*/ 1392337 w 3024845"/>
                <a:gd name="connsiteY255" fmla="*/ 371825 h 834218"/>
                <a:gd name="connsiteX256" fmla="*/ 1394364 w 3024845"/>
                <a:gd name="connsiteY256" fmla="*/ 339399 h 834218"/>
                <a:gd name="connsiteX257" fmla="*/ 1416657 w 3024845"/>
                <a:gd name="connsiteY257" fmla="*/ 339399 h 834218"/>
                <a:gd name="connsiteX258" fmla="*/ 1416657 w 3024845"/>
                <a:gd name="connsiteY258" fmla="*/ 337777 h 834218"/>
                <a:gd name="connsiteX259" fmla="*/ 1416657 w 3024845"/>
                <a:gd name="connsiteY259" fmla="*/ 326428 h 834218"/>
                <a:gd name="connsiteX260" fmla="*/ 1417417 w 3024845"/>
                <a:gd name="connsiteY260" fmla="*/ 326428 h 834218"/>
                <a:gd name="connsiteX261" fmla="*/ 1422737 w 3024845"/>
                <a:gd name="connsiteY261" fmla="*/ 326428 h 834218"/>
                <a:gd name="connsiteX262" fmla="*/ 1422737 w 3024845"/>
                <a:gd name="connsiteY262" fmla="*/ 324537 h 834218"/>
                <a:gd name="connsiteX263" fmla="*/ 1422737 w 3024845"/>
                <a:gd name="connsiteY263" fmla="*/ 311296 h 834218"/>
                <a:gd name="connsiteX264" fmla="*/ 1426791 w 3024845"/>
                <a:gd name="connsiteY264" fmla="*/ 317781 h 834218"/>
                <a:gd name="connsiteX265" fmla="*/ 1429071 w 3024845"/>
                <a:gd name="connsiteY265" fmla="*/ 317781 h 834218"/>
                <a:gd name="connsiteX266" fmla="*/ 1445031 w 3024845"/>
                <a:gd name="connsiteY266" fmla="*/ 317781 h 834218"/>
                <a:gd name="connsiteX267" fmla="*/ 1445031 w 3024845"/>
                <a:gd name="connsiteY267" fmla="*/ 316970 h 834218"/>
                <a:gd name="connsiteX268" fmla="*/ 1445031 w 3024845"/>
                <a:gd name="connsiteY268" fmla="*/ 311296 h 834218"/>
                <a:gd name="connsiteX269" fmla="*/ 1445791 w 3024845"/>
                <a:gd name="connsiteY269" fmla="*/ 311296 h 834218"/>
                <a:gd name="connsiteX270" fmla="*/ 1451111 w 3024845"/>
                <a:gd name="connsiteY270" fmla="*/ 311296 h 834218"/>
                <a:gd name="connsiteX271" fmla="*/ 1451111 w 3024845"/>
                <a:gd name="connsiteY271" fmla="*/ 312647 h 834218"/>
                <a:gd name="connsiteX272" fmla="*/ 1451111 w 3024845"/>
                <a:gd name="connsiteY272" fmla="*/ 322105 h 834218"/>
                <a:gd name="connsiteX273" fmla="*/ 1489618 w 3024845"/>
                <a:gd name="connsiteY273" fmla="*/ 322105 h 834218"/>
                <a:gd name="connsiteX274" fmla="*/ 1489618 w 3024845"/>
                <a:gd name="connsiteY274" fmla="*/ 460458 h 834218"/>
                <a:gd name="connsiteX275" fmla="*/ 1491138 w 3024845"/>
                <a:gd name="connsiteY275" fmla="*/ 460458 h 834218"/>
                <a:gd name="connsiteX276" fmla="*/ 1501778 w 3024845"/>
                <a:gd name="connsiteY276" fmla="*/ 460458 h 834218"/>
                <a:gd name="connsiteX277" fmla="*/ 1501778 w 3024845"/>
                <a:gd name="connsiteY277" fmla="*/ 447488 h 834218"/>
                <a:gd name="connsiteX278" fmla="*/ 1505832 w 3024845"/>
                <a:gd name="connsiteY278" fmla="*/ 447488 h 834218"/>
                <a:gd name="connsiteX279" fmla="*/ 1505832 w 3024845"/>
                <a:gd name="connsiteY279" fmla="*/ 460458 h 834218"/>
                <a:gd name="connsiteX280" fmla="*/ 1536232 w 3024845"/>
                <a:gd name="connsiteY280" fmla="*/ 460458 h 834218"/>
                <a:gd name="connsiteX281" fmla="*/ 1536232 w 3024845"/>
                <a:gd name="connsiteY281" fmla="*/ 430193 h 834218"/>
                <a:gd name="connsiteX282" fmla="*/ 1548392 w 3024845"/>
                <a:gd name="connsiteY282" fmla="*/ 430193 h 834218"/>
                <a:gd name="connsiteX283" fmla="*/ 1560552 w 3024845"/>
                <a:gd name="connsiteY283" fmla="*/ 428032 h 834218"/>
                <a:gd name="connsiteX284" fmla="*/ 1564606 w 3024845"/>
                <a:gd name="connsiteY284" fmla="*/ 430193 h 834218"/>
                <a:gd name="connsiteX285" fmla="*/ 1574739 w 3024845"/>
                <a:gd name="connsiteY285" fmla="*/ 430193 h 834218"/>
                <a:gd name="connsiteX286" fmla="*/ 1574739 w 3024845"/>
                <a:gd name="connsiteY286" fmla="*/ 460458 h 834218"/>
                <a:gd name="connsiteX287" fmla="*/ 1582846 w 3024845"/>
                <a:gd name="connsiteY287" fmla="*/ 460458 h 834218"/>
                <a:gd name="connsiteX288" fmla="*/ 1582846 w 3024845"/>
                <a:gd name="connsiteY288" fmla="*/ 477753 h 834218"/>
                <a:gd name="connsiteX289" fmla="*/ 1592182 w 3024845"/>
                <a:gd name="connsiteY289" fmla="*/ 478658 h 834218"/>
                <a:gd name="connsiteX290" fmla="*/ 1605140 w 3024845"/>
                <a:gd name="connsiteY290" fmla="*/ 478658 h 834218"/>
                <a:gd name="connsiteX291" fmla="*/ 1605140 w 3024845"/>
                <a:gd name="connsiteY291" fmla="*/ 462620 h 834218"/>
                <a:gd name="connsiteX292" fmla="*/ 1673096 w 3024845"/>
                <a:gd name="connsiteY292" fmla="*/ 462620 h 834218"/>
                <a:gd name="connsiteX293" fmla="*/ 1673096 w 3024845"/>
                <a:gd name="connsiteY293" fmla="*/ 377367 h 834218"/>
                <a:gd name="connsiteX294" fmla="*/ 1745104 w 3024845"/>
                <a:gd name="connsiteY294" fmla="*/ 377367 h 834218"/>
                <a:gd name="connsiteX295" fmla="*/ 1745104 w 3024845"/>
                <a:gd name="connsiteY295" fmla="*/ 456135 h 834218"/>
                <a:gd name="connsiteX296" fmla="*/ 1747008 w 3024845"/>
                <a:gd name="connsiteY296" fmla="*/ 456135 h 834218"/>
                <a:gd name="connsiteX297" fmla="*/ 1748250 w 3024845"/>
                <a:gd name="connsiteY297" fmla="*/ 478658 h 834218"/>
                <a:gd name="connsiteX298" fmla="*/ 1757926 w 3024845"/>
                <a:gd name="connsiteY298" fmla="*/ 478658 h 834218"/>
                <a:gd name="connsiteX299" fmla="*/ 1759168 w 3024845"/>
                <a:gd name="connsiteY299" fmla="*/ 456135 h 834218"/>
                <a:gd name="connsiteX300" fmla="*/ 1765248 w 3024845"/>
                <a:gd name="connsiteY300" fmla="*/ 456135 h 834218"/>
                <a:gd name="connsiteX301" fmla="*/ 1766490 w 3024845"/>
                <a:gd name="connsiteY301" fmla="*/ 478658 h 834218"/>
                <a:gd name="connsiteX302" fmla="*/ 1817112 w 3024845"/>
                <a:gd name="connsiteY302" fmla="*/ 478658 h 834218"/>
                <a:gd name="connsiteX303" fmla="*/ 1817112 w 3024845"/>
                <a:gd name="connsiteY303" fmla="*/ 315630 h 834218"/>
                <a:gd name="connsiteX304" fmla="*/ 2014439 w 3024845"/>
                <a:gd name="connsiteY304" fmla="*/ 315630 h 834218"/>
                <a:gd name="connsiteX305" fmla="*/ 2014439 w 3024845"/>
                <a:gd name="connsiteY305" fmla="*/ 478658 h 834218"/>
                <a:gd name="connsiteX306" fmla="*/ 2033136 w 3024845"/>
                <a:gd name="connsiteY306" fmla="*/ 478658 h 834218"/>
                <a:gd name="connsiteX307" fmla="*/ 2033136 w 3024845"/>
                <a:gd name="connsiteY307" fmla="*/ 395965 h 834218"/>
                <a:gd name="connsiteX308" fmla="*/ 2128256 w 3024845"/>
                <a:gd name="connsiteY308" fmla="*/ 395965 h 834218"/>
                <a:gd name="connsiteX309" fmla="*/ 2180720 w 3024845"/>
                <a:gd name="connsiteY309" fmla="*/ 330752 h 834218"/>
                <a:gd name="connsiteX310" fmla="*/ 2245574 w 3024845"/>
                <a:gd name="connsiteY310" fmla="*/ 330752 h 834218"/>
                <a:gd name="connsiteX311" fmla="*/ 2245574 w 3024845"/>
                <a:gd name="connsiteY311" fmla="*/ 406414 h 834218"/>
                <a:gd name="connsiteX312" fmla="*/ 2253681 w 3024845"/>
                <a:gd name="connsiteY312" fmla="*/ 406414 h 834218"/>
                <a:gd name="connsiteX313" fmla="*/ 2255708 w 3024845"/>
                <a:gd name="connsiteY313" fmla="*/ 399929 h 834218"/>
                <a:gd name="connsiteX314" fmla="*/ 2261788 w 3024845"/>
                <a:gd name="connsiteY314" fmla="*/ 399929 h 834218"/>
                <a:gd name="connsiteX315" fmla="*/ 2263815 w 3024845"/>
                <a:gd name="connsiteY315" fmla="*/ 408576 h 834218"/>
                <a:gd name="connsiteX316" fmla="*/ 2275975 w 3024845"/>
                <a:gd name="connsiteY316" fmla="*/ 408576 h 834218"/>
                <a:gd name="connsiteX317" fmla="*/ 2275975 w 3024845"/>
                <a:gd name="connsiteY317" fmla="*/ 402090 h 834218"/>
                <a:gd name="connsiteX318" fmla="*/ 2298268 w 3024845"/>
                <a:gd name="connsiteY318" fmla="*/ 402090 h 834218"/>
                <a:gd name="connsiteX319" fmla="*/ 2298268 w 3024845"/>
                <a:gd name="connsiteY319" fmla="*/ 408576 h 834218"/>
                <a:gd name="connsiteX320" fmla="*/ 2318535 w 3024845"/>
                <a:gd name="connsiteY320" fmla="*/ 408576 h 834218"/>
                <a:gd name="connsiteX321" fmla="*/ 2318535 w 3024845"/>
                <a:gd name="connsiteY321" fmla="*/ 453973 h 834218"/>
                <a:gd name="connsiteX322" fmla="*/ 2332722 w 3024845"/>
                <a:gd name="connsiteY322" fmla="*/ 453973 h 834218"/>
                <a:gd name="connsiteX323" fmla="*/ 2332722 w 3024845"/>
                <a:gd name="connsiteY323" fmla="*/ 441002 h 834218"/>
                <a:gd name="connsiteX324" fmla="*/ 2348936 w 3024845"/>
                <a:gd name="connsiteY324" fmla="*/ 441002 h 834218"/>
                <a:gd name="connsiteX325" fmla="*/ 2348936 w 3024845"/>
                <a:gd name="connsiteY325" fmla="*/ 261575 h 834218"/>
                <a:gd name="connsiteX326" fmla="*/ 2355016 w 3024845"/>
                <a:gd name="connsiteY326" fmla="*/ 255089 h 834218"/>
                <a:gd name="connsiteX327" fmla="*/ 2427977 w 3024845"/>
                <a:gd name="connsiteY327" fmla="*/ 255089 h 834218"/>
                <a:gd name="connsiteX328" fmla="*/ 2427977 w 3024845"/>
                <a:gd name="connsiteY328" fmla="*/ 263737 h 834218"/>
                <a:gd name="connsiteX329" fmla="*/ 2438110 w 3024845"/>
                <a:gd name="connsiteY329" fmla="*/ 263737 h 834218"/>
                <a:gd name="connsiteX330" fmla="*/ 2438110 w 3024845"/>
                <a:gd name="connsiteY330" fmla="*/ 378311 h 834218"/>
                <a:gd name="connsiteX331" fmla="*/ 2460404 w 3024845"/>
                <a:gd name="connsiteY331" fmla="*/ 378311 h 834218"/>
                <a:gd name="connsiteX332" fmla="*/ 2460404 w 3024845"/>
                <a:gd name="connsiteY332" fmla="*/ 311296 h 834218"/>
                <a:gd name="connsiteX333" fmla="*/ 2486751 w 3024845"/>
                <a:gd name="connsiteY333" fmla="*/ 311296 h 834218"/>
                <a:gd name="connsiteX334" fmla="*/ 2490804 w 3024845"/>
                <a:gd name="connsiteY334" fmla="*/ 306972 h 834218"/>
                <a:gd name="connsiteX335" fmla="*/ 2498911 w 3024845"/>
                <a:gd name="connsiteY335" fmla="*/ 306972 h 834218"/>
                <a:gd name="connsiteX336" fmla="*/ 2502964 w 3024845"/>
                <a:gd name="connsiteY336" fmla="*/ 311296 h 834218"/>
                <a:gd name="connsiteX337" fmla="*/ 2525258 w 3024845"/>
                <a:gd name="connsiteY337" fmla="*/ 311296 h 834218"/>
                <a:gd name="connsiteX338" fmla="*/ 2525258 w 3024845"/>
                <a:gd name="connsiteY338" fmla="*/ 194560 h 834218"/>
                <a:gd name="connsiteX339" fmla="*/ 2582005 w 3024845"/>
                <a:gd name="connsiteY339" fmla="*/ 183751 h 834218"/>
                <a:gd name="connsiteX340" fmla="*/ 2582005 w 3024845"/>
                <a:gd name="connsiteY340" fmla="*/ 184832 h 834218"/>
                <a:gd name="connsiteX341" fmla="*/ 2582005 w 3024845"/>
                <a:gd name="connsiteY341" fmla="*/ 192398 h 834218"/>
                <a:gd name="connsiteX342" fmla="*/ 2608352 w 3024845"/>
                <a:gd name="connsiteY342" fmla="*/ 192398 h 834218"/>
                <a:gd name="connsiteX343" fmla="*/ 2608352 w 3024845"/>
                <a:gd name="connsiteY343" fmla="*/ 447488 h 834218"/>
                <a:gd name="connsiteX344" fmla="*/ 2630646 w 3024845"/>
                <a:gd name="connsiteY344" fmla="*/ 447488 h 834218"/>
                <a:gd name="connsiteX345" fmla="*/ 2630646 w 3024845"/>
                <a:gd name="connsiteY345" fmla="*/ 443164 h 834218"/>
                <a:gd name="connsiteX346" fmla="*/ 2642806 w 3024845"/>
                <a:gd name="connsiteY346" fmla="*/ 443164 h 834218"/>
                <a:gd name="connsiteX347" fmla="*/ 2642806 w 3024845"/>
                <a:gd name="connsiteY347" fmla="*/ 447488 h 834218"/>
                <a:gd name="connsiteX348" fmla="*/ 2667126 w 3024845"/>
                <a:gd name="connsiteY348" fmla="*/ 447488 h 834218"/>
                <a:gd name="connsiteX349" fmla="*/ 2667126 w 3024845"/>
                <a:gd name="connsiteY349" fmla="*/ 434517 h 834218"/>
                <a:gd name="connsiteX350" fmla="*/ 2695500 w 3024845"/>
                <a:gd name="connsiteY350" fmla="*/ 434517 h 834218"/>
                <a:gd name="connsiteX351" fmla="*/ 2707660 w 3024845"/>
                <a:gd name="connsiteY351" fmla="*/ 430193 h 834218"/>
                <a:gd name="connsiteX352" fmla="*/ 2727927 w 3024845"/>
                <a:gd name="connsiteY352" fmla="*/ 434517 h 834218"/>
                <a:gd name="connsiteX353" fmla="*/ 2727927 w 3024845"/>
                <a:gd name="connsiteY353" fmla="*/ 417223 h 834218"/>
                <a:gd name="connsiteX354" fmla="*/ 2736034 w 3024845"/>
                <a:gd name="connsiteY354" fmla="*/ 417223 h 834218"/>
                <a:gd name="connsiteX355" fmla="*/ 2736034 w 3024845"/>
                <a:gd name="connsiteY355" fmla="*/ 404252 h 834218"/>
                <a:gd name="connsiteX356" fmla="*/ 2792781 w 3024845"/>
                <a:gd name="connsiteY356" fmla="*/ 404252 h 834218"/>
                <a:gd name="connsiteX357" fmla="*/ 2792781 w 3024845"/>
                <a:gd name="connsiteY357" fmla="*/ 373987 h 834218"/>
                <a:gd name="connsiteX358" fmla="*/ 2811021 w 3024845"/>
                <a:gd name="connsiteY358" fmla="*/ 373987 h 834218"/>
                <a:gd name="connsiteX359" fmla="*/ 2811021 w 3024845"/>
                <a:gd name="connsiteY359" fmla="*/ 367502 h 834218"/>
                <a:gd name="connsiteX360" fmla="*/ 2823181 w 3024845"/>
                <a:gd name="connsiteY360" fmla="*/ 367502 h 834218"/>
                <a:gd name="connsiteX361" fmla="*/ 2823181 w 3024845"/>
                <a:gd name="connsiteY361" fmla="*/ 373987 h 834218"/>
                <a:gd name="connsiteX362" fmla="*/ 2839395 w 3024845"/>
                <a:gd name="connsiteY362" fmla="*/ 373987 h 834218"/>
                <a:gd name="connsiteX363" fmla="*/ 2839395 w 3024845"/>
                <a:gd name="connsiteY363" fmla="*/ 423708 h 834218"/>
                <a:gd name="connsiteX364" fmla="*/ 2871822 w 3024845"/>
                <a:gd name="connsiteY364" fmla="*/ 423708 h 834218"/>
                <a:gd name="connsiteX365" fmla="*/ 2871822 w 3024845"/>
                <a:gd name="connsiteY365" fmla="*/ 397767 h 834218"/>
                <a:gd name="connsiteX366" fmla="*/ 2910329 w 3024845"/>
                <a:gd name="connsiteY366" fmla="*/ 397767 h 834218"/>
                <a:gd name="connsiteX367" fmla="*/ 2910329 w 3024845"/>
                <a:gd name="connsiteY367" fmla="*/ 367502 h 834218"/>
                <a:gd name="connsiteX368" fmla="*/ 2958970 w 3024845"/>
                <a:gd name="connsiteY368" fmla="*/ 367502 h 834218"/>
                <a:gd name="connsiteX369" fmla="*/ 2958970 w 3024845"/>
                <a:gd name="connsiteY369" fmla="*/ 478658 h 834218"/>
                <a:gd name="connsiteX370" fmla="*/ 2958970 w 3024845"/>
                <a:gd name="connsiteY370" fmla="*/ 492437 h 834218"/>
                <a:gd name="connsiteX371" fmla="*/ 3024845 w 3024845"/>
                <a:gd name="connsiteY371" fmla="*/ 492437 h 834218"/>
                <a:gd name="connsiteX372" fmla="*/ 3024845 w 3024845"/>
                <a:gd name="connsiteY372" fmla="*/ 834218 h 834218"/>
                <a:gd name="connsiteX373" fmla="*/ 2054 w 3024845"/>
                <a:gd name="connsiteY373" fmla="*/ 831885 h 834218"/>
                <a:gd name="connsiteX374" fmla="*/ 0 w 3024845"/>
                <a:gd name="connsiteY374" fmla="*/ 397767 h 834218"/>
                <a:gd name="connsiteX375" fmla="*/ 20267 w 3024845"/>
                <a:gd name="connsiteY375" fmla="*/ 397767 h 834218"/>
                <a:gd name="connsiteX376" fmla="*/ 20774 w 3024845"/>
                <a:gd name="connsiteY376" fmla="*/ 396686 h 834218"/>
                <a:gd name="connsiteX377" fmla="*/ 24320 w 3024845"/>
                <a:gd name="connsiteY377" fmla="*/ 389120 h 834218"/>
                <a:gd name="connsiteX378" fmla="*/ 26094 w 3024845"/>
                <a:gd name="connsiteY378" fmla="*/ 389390 h 834218"/>
                <a:gd name="connsiteX379" fmla="*/ 38507 w 3024845"/>
                <a:gd name="connsiteY379" fmla="*/ 391281 h 834218"/>
                <a:gd name="connsiteX380" fmla="*/ 39014 w 3024845"/>
                <a:gd name="connsiteY380" fmla="*/ 392633 h 834218"/>
                <a:gd name="connsiteX381" fmla="*/ 42560 w 3024845"/>
                <a:gd name="connsiteY381" fmla="*/ 402090 h 834218"/>
                <a:gd name="connsiteX382" fmla="*/ 68907 w 3024845"/>
                <a:gd name="connsiteY382" fmla="*/ 404252 h 834218"/>
                <a:gd name="connsiteX383" fmla="*/ 68907 w 3024845"/>
                <a:gd name="connsiteY383" fmla="*/ 281031 h 834218"/>
                <a:gd name="connsiteX384" fmla="*/ 70934 w 3024845"/>
                <a:gd name="connsiteY384" fmla="*/ 281031 h 834218"/>
                <a:gd name="connsiteX385" fmla="*/ 85121 w 3024845"/>
                <a:gd name="connsiteY385" fmla="*/ 281031 h 834218"/>
                <a:gd name="connsiteX386" fmla="*/ 85121 w 3024845"/>
                <a:gd name="connsiteY386" fmla="*/ 144839 h 834218"/>
                <a:gd name="connsiteX387" fmla="*/ 86894 w 3024845"/>
                <a:gd name="connsiteY387" fmla="*/ 144839 h 834218"/>
                <a:gd name="connsiteX388" fmla="*/ 99308 w 3024845"/>
                <a:gd name="connsiteY388" fmla="*/ 144839 h 834218"/>
                <a:gd name="connsiteX389" fmla="*/ 99308 w 3024845"/>
                <a:gd name="connsiteY389" fmla="*/ 30265 h 834218"/>
                <a:gd name="connsiteX390" fmla="*/ 103361 w 3024845"/>
                <a:gd name="connsiteY390" fmla="*/ 2161 h 834218"/>
                <a:gd name="connsiteX0" fmla="*/ 103361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16856 w 3024845"/>
                <a:gd name="connsiteY3" fmla="*/ 0 h 834218"/>
                <a:gd name="connsiteX4" fmla="*/ 220909 w 3024845"/>
                <a:gd name="connsiteY4" fmla="*/ 30265 h 834218"/>
                <a:gd name="connsiteX5" fmla="*/ 220909 w 3024845"/>
                <a:gd name="connsiteY5" fmla="*/ 144839 h 834218"/>
                <a:gd name="connsiteX6" fmla="*/ 223189 w 3024845"/>
                <a:gd name="connsiteY6" fmla="*/ 144839 h 834218"/>
                <a:gd name="connsiteX7" fmla="*/ 239150 w 3024845"/>
                <a:gd name="connsiteY7" fmla="*/ 144839 h 834218"/>
                <a:gd name="connsiteX8" fmla="*/ 239150 w 3024845"/>
                <a:gd name="connsiteY8" fmla="*/ 285354 h 834218"/>
                <a:gd name="connsiteX9" fmla="*/ 240670 w 3024845"/>
                <a:gd name="connsiteY9" fmla="*/ 285084 h 834218"/>
                <a:gd name="connsiteX10" fmla="*/ 251310 w 3024845"/>
                <a:gd name="connsiteY10" fmla="*/ 283193 h 834218"/>
                <a:gd name="connsiteX11" fmla="*/ 249283 w 3024845"/>
                <a:gd name="connsiteY11" fmla="*/ 371825 h 834218"/>
                <a:gd name="connsiteX12" fmla="*/ 250803 w 3024845"/>
                <a:gd name="connsiteY12" fmla="*/ 372096 h 834218"/>
                <a:gd name="connsiteX13" fmla="*/ 261443 w 3024845"/>
                <a:gd name="connsiteY13" fmla="*/ 373987 h 834218"/>
                <a:gd name="connsiteX14" fmla="*/ 261696 w 3024845"/>
                <a:gd name="connsiteY14" fmla="*/ 374798 h 834218"/>
                <a:gd name="connsiteX15" fmla="*/ 263470 w 3024845"/>
                <a:gd name="connsiteY15" fmla="*/ 380473 h 834218"/>
                <a:gd name="connsiteX16" fmla="*/ 264230 w 3024845"/>
                <a:gd name="connsiteY16" fmla="*/ 378041 h 834218"/>
                <a:gd name="connsiteX17" fmla="*/ 269550 w 3024845"/>
                <a:gd name="connsiteY17" fmla="*/ 361017 h 834218"/>
                <a:gd name="connsiteX18" fmla="*/ 271323 w 3024845"/>
                <a:gd name="connsiteY18" fmla="*/ 361017 h 834218"/>
                <a:gd name="connsiteX19" fmla="*/ 283737 w 3024845"/>
                <a:gd name="connsiteY19" fmla="*/ 361017 h 834218"/>
                <a:gd name="connsiteX20" fmla="*/ 283737 w 3024845"/>
                <a:gd name="connsiteY20" fmla="*/ 393443 h 834218"/>
                <a:gd name="connsiteX21" fmla="*/ 284750 w 3024845"/>
                <a:gd name="connsiteY21" fmla="*/ 393984 h 834218"/>
                <a:gd name="connsiteX22" fmla="*/ 291844 w 3024845"/>
                <a:gd name="connsiteY22" fmla="*/ 397767 h 834218"/>
                <a:gd name="connsiteX23" fmla="*/ 291844 w 3024845"/>
                <a:gd name="connsiteY23" fmla="*/ 399118 h 834218"/>
                <a:gd name="connsiteX24" fmla="*/ 291844 w 3024845"/>
                <a:gd name="connsiteY24" fmla="*/ 408576 h 834218"/>
                <a:gd name="connsiteX25" fmla="*/ 336431 w 3024845"/>
                <a:gd name="connsiteY25" fmla="*/ 408576 h 834218"/>
                <a:gd name="connsiteX26" fmla="*/ 336431 w 3024845"/>
                <a:gd name="connsiteY26" fmla="*/ 409657 h 834218"/>
                <a:gd name="connsiteX27" fmla="*/ 336431 w 3024845"/>
                <a:gd name="connsiteY27" fmla="*/ 417223 h 834218"/>
                <a:gd name="connsiteX28" fmla="*/ 338457 w 3024845"/>
                <a:gd name="connsiteY28" fmla="*/ 417223 h 834218"/>
                <a:gd name="connsiteX29" fmla="*/ 352644 w 3024845"/>
                <a:gd name="connsiteY29" fmla="*/ 417223 h 834218"/>
                <a:gd name="connsiteX30" fmla="*/ 352644 w 3024845"/>
                <a:gd name="connsiteY30" fmla="*/ 386958 h 834218"/>
                <a:gd name="connsiteX31" fmla="*/ 397231 w 3024845"/>
                <a:gd name="connsiteY31" fmla="*/ 386958 h 834218"/>
                <a:gd name="connsiteX32" fmla="*/ 397231 w 3024845"/>
                <a:gd name="connsiteY32" fmla="*/ 385607 h 834218"/>
                <a:gd name="connsiteX33" fmla="*/ 397231 w 3024845"/>
                <a:gd name="connsiteY33" fmla="*/ 376149 h 834218"/>
                <a:gd name="connsiteX34" fmla="*/ 398245 w 3024845"/>
                <a:gd name="connsiteY34" fmla="*/ 376149 h 834218"/>
                <a:gd name="connsiteX35" fmla="*/ 405338 w 3024845"/>
                <a:gd name="connsiteY35" fmla="*/ 376149 h 834218"/>
                <a:gd name="connsiteX36" fmla="*/ 405338 w 3024845"/>
                <a:gd name="connsiteY36" fmla="*/ 374258 h 834218"/>
                <a:gd name="connsiteX37" fmla="*/ 405338 w 3024845"/>
                <a:gd name="connsiteY37" fmla="*/ 361017 h 834218"/>
                <a:gd name="connsiteX38" fmla="*/ 406098 w 3024845"/>
                <a:gd name="connsiteY38" fmla="*/ 361017 h 834218"/>
                <a:gd name="connsiteX39" fmla="*/ 411418 w 3024845"/>
                <a:gd name="connsiteY39" fmla="*/ 361017 h 834218"/>
                <a:gd name="connsiteX40" fmla="*/ 411418 w 3024845"/>
                <a:gd name="connsiteY40" fmla="*/ 359936 h 834218"/>
                <a:gd name="connsiteX41" fmla="*/ 411418 w 3024845"/>
                <a:gd name="connsiteY41" fmla="*/ 352369 h 834218"/>
                <a:gd name="connsiteX42" fmla="*/ 413445 w 3024845"/>
                <a:gd name="connsiteY42" fmla="*/ 352369 h 834218"/>
                <a:gd name="connsiteX43" fmla="*/ 427632 w 3024845"/>
                <a:gd name="connsiteY43" fmla="*/ 352369 h 834218"/>
                <a:gd name="connsiteX44" fmla="*/ 427632 w 3024845"/>
                <a:gd name="connsiteY44" fmla="*/ 353450 h 834218"/>
                <a:gd name="connsiteX45" fmla="*/ 427632 w 3024845"/>
                <a:gd name="connsiteY45" fmla="*/ 361017 h 834218"/>
                <a:gd name="connsiteX46" fmla="*/ 449925 w 3024845"/>
                <a:gd name="connsiteY46" fmla="*/ 361017 h 834218"/>
                <a:gd name="connsiteX47" fmla="*/ 449925 w 3024845"/>
                <a:gd name="connsiteY47" fmla="*/ 359125 h 834218"/>
                <a:gd name="connsiteX48" fmla="*/ 449925 w 3024845"/>
                <a:gd name="connsiteY48" fmla="*/ 345884 h 834218"/>
                <a:gd name="connsiteX49" fmla="*/ 451699 w 3024845"/>
                <a:gd name="connsiteY49" fmla="*/ 345884 h 834218"/>
                <a:gd name="connsiteX50" fmla="*/ 464112 w 3024845"/>
                <a:gd name="connsiteY50" fmla="*/ 345884 h 834218"/>
                <a:gd name="connsiteX51" fmla="*/ 464112 w 3024845"/>
                <a:gd name="connsiteY51" fmla="*/ 369664 h 834218"/>
                <a:gd name="connsiteX52" fmla="*/ 465126 w 3024845"/>
                <a:gd name="connsiteY52" fmla="*/ 369664 h 834218"/>
                <a:gd name="connsiteX53" fmla="*/ 472219 w 3024845"/>
                <a:gd name="connsiteY53" fmla="*/ 369664 h 834218"/>
                <a:gd name="connsiteX54" fmla="*/ 472219 w 3024845"/>
                <a:gd name="connsiteY54" fmla="*/ 368583 h 834218"/>
                <a:gd name="connsiteX55" fmla="*/ 472219 w 3024845"/>
                <a:gd name="connsiteY55" fmla="*/ 361017 h 834218"/>
                <a:gd name="connsiteX56" fmla="*/ 473992 w 3024845"/>
                <a:gd name="connsiteY56" fmla="*/ 361017 h 834218"/>
                <a:gd name="connsiteX57" fmla="*/ 486406 w 3024845"/>
                <a:gd name="connsiteY57" fmla="*/ 361017 h 834218"/>
                <a:gd name="connsiteX58" fmla="*/ 486406 w 3024845"/>
                <a:gd name="connsiteY58" fmla="*/ 386958 h 834218"/>
                <a:gd name="connsiteX59" fmla="*/ 488433 w 3024845"/>
                <a:gd name="connsiteY59" fmla="*/ 386958 h 834218"/>
                <a:gd name="connsiteX60" fmla="*/ 502619 w 3024845"/>
                <a:gd name="connsiteY60" fmla="*/ 386958 h 834218"/>
                <a:gd name="connsiteX61" fmla="*/ 502619 w 3024845"/>
                <a:gd name="connsiteY61" fmla="*/ 388579 h 834218"/>
                <a:gd name="connsiteX62" fmla="*/ 502619 w 3024845"/>
                <a:gd name="connsiteY62" fmla="*/ 399929 h 834218"/>
                <a:gd name="connsiteX63" fmla="*/ 503379 w 3024845"/>
                <a:gd name="connsiteY63" fmla="*/ 399929 h 834218"/>
                <a:gd name="connsiteX64" fmla="*/ 508700 w 3024845"/>
                <a:gd name="connsiteY64" fmla="*/ 399929 h 834218"/>
                <a:gd name="connsiteX65" fmla="*/ 508700 w 3024845"/>
                <a:gd name="connsiteY65" fmla="*/ 399118 h 834218"/>
                <a:gd name="connsiteX66" fmla="*/ 508700 w 3024845"/>
                <a:gd name="connsiteY66" fmla="*/ 393443 h 834218"/>
                <a:gd name="connsiteX67" fmla="*/ 539100 w 3024845"/>
                <a:gd name="connsiteY67" fmla="*/ 393443 h 834218"/>
                <a:gd name="connsiteX68" fmla="*/ 539100 w 3024845"/>
                <a:gd name="connsiteY68" fmla="*/ 417223 h 834218"/>
                <a:gd name="connsiteX69" fmla="*/ 540113 w 3024845"/>
                <a:gd name="connsiteY69" fmla="*/ 417223 h 834218"/>
                <a:gd name="connsiteX70" fmla="*/ 547207 w 3024845"/>
                <a:gd name="connsiteY70" fmla="*/ 417223 h 834218"/>
                <a:gd name="connsiteX71" fmla="*/ 547207 w 3024845"/>
                <a:gd name="connsiteY71" fmla="*/ 418304 h 834218"/>
                <a:gd name="connsiteX72" fmla="*/ 547207 w 3024845"/>
                <a:gd name="connsiteY72" fmla="*/ 425870 h 834218"/>
                <a:gd name="connsiteX73" fmla="*/ 547967 w 3024845"/>
                <a:gd name="connsiteY73" fmla="*/ 425870 h 834218"/>
                <a:gd name="connsiteX74" fmla="*/ 553287 w 3024845"/>
                <a:gd name="connsiteY74" fmla="*/ 425870 h 834218"/>
                <a:gd name="connsiteX75" fmla="*/ 553287 w 3024845"/>
                <a:gd name="connsiteY75" fmla="*/ 423708 h 834218"/>
                <a:gd name="connsiteX76" fmla="*/ 553287 w 3024845"/>
                <a:gd name="connsiteY76" fmla="*/ 408576 h 834218"/>
                <a:gd name="connsiteX77" fmla="*/ 554300 w 3024845"/>
                <a:gd name="connsiteY77" fmla="*/ 408576 h 834218"/>
                <a:gd name="connsiteX78" fmla="*/ 561394 w 3024845"/>
                <a:gd name="connsiteY78" fmla="*/ 408576 h 834218"/>
                <a:gd name="connsiteX79" fmla="*/ 561394 w 3024845"/>
                <a:gd name="connsiteY79" fmla="*/ 409657 h 834218"/>
                <a:gd name="connsiteX80" fmla="*/ 561394 w 3024845"/>
                <a:gd name="connsiteY80" fmla="*/ 417223 h 834218"/>
                <a:gd name="connsiteX81" fmla="*/ 566714 w 3024845"/>
                <a:gd name="connsiteY81" fmla="*/ 415230 h 834218"/>
                <a:gd name="connsiteX82" fmla="*/ 567474 w 3024845"/>
                <a:gd name="connsiteY82" fmla="*/ 414250 h 834218"/>
                <a:gd name="connsiteX83" fmla="*/ 567474 w 3024845"/>
                <a:gd name="connsiteY83" fmla="*/ 408576 h 834218"/>
                <a:gd name="connsiteX84" fmla="*/ 605981 w 3024845"/>
                <a:gd name="connsiteY84" fmla="*/ 408576 h 834218"/>
                <a:gd name="connsiteX85" fmla="*/ 605981 w 3024845"/>
                <a:gd name="connsiteY85" fmla="*/ 432355 h 834218"/>
                <a:gd name="connsiteX86" fmla="*/ 608007 w 3024845"/>
                <a:gd name="connsiteY86" fmla="*/ 432355 h 834218"/>
                <a:gd name="connsiteX87" fmla="*/ 622194 w 3024845"/>
                <a:gd name="connsiteY87" fmla="*/ 432355 h 834218"/>
                <a:gd name="connsiteX88" fmla="*/ 622194 w 3024845"/>
                <a:gd name="connsiteY88" fmla="*/ 433436 h 834218"/>
                <a:gd name="connsiteX89" fmla="*/ 622194 w 3024845"/>
                <a:gd name="connsiteY89" fmla="*/ 441002 h 834218"/>
                <a:gd name="connsiteX90" fmla="*/ 623968 w 3024845"/>
                <a:gd name="connsiteY90" fmla="*/ 441002 h 834218"/>
                <a:gd name="connsiteX91" fmla="*/ 636381 w 3024845"/>
                <a:gd name="connsiteY91" fmla="*/ 441002 h 834218"/>
                <a:gd name="connsiteX92" fmla="*/ 636381 w 3024845"/>
                <a:gd name="connsiteY92" fmla="*/ 417223 h 834218"/>
                <a:gd name="connsiteX93" fmla="*/ 637394 w 3024845"/>
                <a:gd name="connsiteY93" fmla="*/ 417223 h 834218"/>
                <a:gd name="connsiteX94" fmla="*/ 644488 w 3024845"/>
                <a:gd name="connsiteY94" fmla="*/ 417223 h 834218"/>
                <a:gd name="connsiteX95" fmla="*/ 644488 w 3024845"/>
                <a:gd name="connsiteY95" fmla="*/ 384796 h 834218"/>
                <a:gd name="connsiteX96" fmla="*/ 645501 w 3024845"/>
                <a:gd name="connsiteY96" fmla="*/ 384796 h 834218"/>
                <a:gd name="connsiteX97" fmla="*/ 652595 w 3024845"/>
                <a:gd name="connsiteY97" fmla="*/ 384796 h 834218"/>
                <a:gd name="connsiteX98" fmla="*/ 652595 w 3024845"/>
                <a:gd name="connsiteY98" fmla="*/ 382905 h 834218"/>
                <a:gd name="connsiteX99" fmla="*/ 652595 w 3024845"/>
                <a:gd name="connsiteY99" fmla="*/ 369664 h 834218"/>
                <a:gd name="connsiteX100" fmla="*/ 651328 w 3024845"/>
                <a:gd name="connsiteY100" fmla="*/ 368042 h 834218"/>
                <a:gd name="connsiteX101" fmla="*/ 656648 w 3024845"/>
                <a:gd name="connsiteY101" fmla="*/ 356693 h 834218"/>
                <a:gd name="connsiteX102" fmla="*/ 664755 w 3024845"/>
                <a:gd name="connsiteY102" fmla="*/ 384796 h 834218"/>
                <a:gd name="connsiteX103" fmla="*/ 665515 w 3024845"/>
                <a:gd name="connsiteY103" fmla="*/ 384796 h 834218"/>
                <a:gd name="connsiteX104" fmla="*/ 670835 w 3024845"/>
                <a:gd name="connsiteY104" fmla="*/ 384796 h 834218"/>
                <a:gd name="connsiteX105" fmla="*/ 670835 w 3024845"/>
                <a:gd name="connsiteY105" fmla="*/ 278869 h 834218"/>
                <a:gd name="connsiteX106" fmla="*/ 672355 w 3024845"/>
                <a:gd name="connsiteY106" fmla="*/ 278869 h 834218"/>
                <a:gd name="connsiteX107" fmla="*/ 682995 w 3024845"/>
                <a:gd name="connsiteY107" fmla="*/ 278869 h 834218"/>
                <a:gd name="connsiteX108" fmla="*/ 682995 w 3024845"/>
                <a:gd name="connsiteY108" fmla="*/ 231310 h 834218"/>
                <a:gd name="connsiteX109" fmla="*/ 709342 w 3024845"/>
                <a:gd name="connsiteY109" fmla="*/ 231310 h 834218"/>
                <a:gd name="connsiteX110" fmla="*/ 709342 w 3024845"/>
                <a:gd name="connsiteY110" fmla="*/ 209692 h 834218"/>
                <a:gd name="connsiteX111" fmla="*/ 743796 w 3024845"/>
                <a:gd name="connsiteY111" fmla="*/ 209692 h 834218"/>
                <a:gd name="connsiteX112" fmla="*/ 743796 w 3024845"/>
                <a:gd name="connsiteY112" fmla="*/ 212124 h 834218"/>
                <a:gd name="connsiteX113" fmla="*/ 743796 w 3024845"/>
                <a:gd name="connsiteY113" fmla="*/ 229148 h 834218"/>
                <a:gd name="connsiteX114" fmla="*/ 746076 w 3024845"/>
                <a:gd name="connsiteY114" fmla="*/ 229148 h 834218"/>
                <a:gd name="connsiteX115" fmla="*/ 762036 w 3024845"/>
                <a:gd name="connsiteY115" fmla="*/ 229148 h 834218"/>
                <a:gd name="connsiteX116" fmla="*/ 762036 w 3024845"/>
                <a:gd name="connsiteY116" fmla="*/ 276707 h 834218"/>
                <a:gd name="connsiteX117" fmla="*/ 763049 w 3024845"/>
                <a:gd name="connsiteY117" fmla="*/ 276707 h 834218"/>
                <a:gd name="connsiteX118" fmla="*/ 770143 w 3024845"/>
                <a:gd name="connsiteY118" fmla="*/ 276707 h 834218"/>
                <a:gd name="connsiteX119" fmla="*/ 784330 w 3024845"/>
                <a:gd name="connsiteY119" fmla="*/ 281031 h 834218"/>
                <a:gd name="connsiteX120" fmla="*/ 784330 w 3024845"/>
                <a:gd name="connsiteY120" fmla="*/ 319943 h 834218"/>
                <a:gd name="connsiteX121" fmla="*/ 785343 w 3024845"/>
                <a:gd name="connsiteY121" fmla="*/ 319943 h 834218"/>
                <a:gd name="connsiteX122" fmla="*/ 792436 w 3024845"/>
                <a:gd name="connsiteY122" fmla="*/ 319943 h 834218"/>
                <a:gd name="connsiteX123" fmla="*/ 792436 w 3024845"/>
                <a:gd name="connsiteY123" fmla="*/ 321564 h 834218"/>
                <a:gd name="connsiteX124" fmla="*/ 792436 w 3024845"/>
                <a:gd name="connsiteY124" fmla="*/ 332913 h 834218"/>
                <a:gd name="connsiteX125" fmla="*/ 794463 w 3024845"/>
                <a:gd name="connsiteY125" fmla="*/ 332913 h 834218"/>
                <a:gd name="connsiteX126" fmla="*/ 808650 w 3024845"/>
                <a:gd name="connsiteY126" fmla="*/ 332913 h 834218"/>
                <a:gd name="connsiteX127" fmla="*/ 814730 w 3024845"/>
                <a:gd name="connsiteY127" fmla="*/ 339399 h 834218"/>
                <a:gd name="connsiteX128" fmla="*/ 814730 w 3024845"/>
                <a:gd name="connsiteY128" fmla="*/ 361017 h 834218"/>
                <a:gd name="connsiteX129" fmla="*/ 817010 w 3024845"/>
                <a:gd name="connsiteY129" fmla="*/ 361017 h 834218"/>
                <a:gd name="connsiteX130" fmla="*/ 832970 w 3024845"/>
                <a:gd name="connsiteY130" fmla="*/ 361017 h 834218"/>
                <a:gd name="connsiteX131" fmla="*/ 832970 w 3024845"/>
                <a:gd name="connsiteY131" fmla="*/ 362097 h 834218"/>
                <a:gd name="connsiteX132" fmla="*/ 832970 w 3024845"/>
                <a:gd name="connsiteY132" fmla="*/ 369664 h 834218"/>
                <a:gd name="connsiteX133" fmla="*/ 834237 w 3024845"/>
                <a:gd name="connsiteY133" fmla="*/ 369664 h 834218"/>
                <a:gd name="connsiteX134" fmla="*/ 843104 w 3024845"/>
                <a:gd name="connsiteY134" fmla="*/ 369664 h 834218"/>
                <a:gd name="connsiteX135" fmla="*/ 843104 w 3024845"/>
                <a:gd name="connsiteY135" fmla="*/ 371825 h 834218"/>
                <a:gd name="connsiteX136" fmla="*/ 843104 w 3024845"/>
                <a:gd name="connsiteY136" fmla="*/ 386958 h 834218"/>
                <a:gd name="connsiteX137" fmla="*/ 847157 w 3024845"/>
                <a:gd name="connsiteY137" fmla="*/ 385066 h 834218"/>
                <a:gd name="connsiteX138" fmla="*/ 847157 w 3024845"/>
                <a:gd name="connsiteY138" fmla="*/ 371825 h 834218"/>
                <a:gd name="connsiteX139" fmla="*/ 848170 w 3024845"/>
                <a:gd name="connsiteY139" fmla="*/ 371825 h 834218"/>
                <a:gd name="connsiteX140" fmla="*/ 855264 w 3024845"/>
                <a:gd name="connsiteY140" fmla="*/ 371825 h 834218"/>
                <a:gd name="connsiteX141" fmla="*/ 855264 w 3024845"/>
                <a:gd name="connsiteY141" fmla="*/ 373447 h 834218"/>
                <a:gd name="connsiteX142" fmla="*/ 855264 w 3024845"/>
                <a:gd name="connsiteY142" fmla="*/ 384796 h 834218"/>
                <a:gd name="connsiteX143" fmla="*/ 856024 w 3024845"/>
                <a:gd name="connsiteY143" fmla="*/ 384796 h 834218"/>
                <a:gd name="connsiteX144" fmla="*/ 861344 w 3024845"/>
                <a:gd name="connsiteY144" fmla="*/ 384796 h 834218"/>
                <a:gd name="connsiteX145" fmla="*/ 909984 w 3024845"/>
                <a:gd name="connsiteY145" fmla="*/ 380473 h 834218"/>
                <a:gd name="connsiteX146" fmla="*/ 909984 w 3024845"/>
                <a:gd name="connsiteY146" fmla="*/ 381824 h 834218"/>
                <a:gd name="connsiteX147" fmla="*/ 909984 w 3024845"/>
                <a:gd name="connsiteY147" fmla="*/ 391281 h 834218"/>
                <a:gd name="connsiteX148" fmla="*/ 910744 w 3024845"/>
                <a:gd name="connsiteY148" fmla="*/ 391281 h 834218"/>
                <a:gd name="connsiteX149" fmla="*/ 916065 w 3024845"/>
                <a:gd name="connsiteY149" fmla="*/ 391281 h 834218"/>
                <a:gd name="connsiteX150" fmla="*/ 916065 w 3024845"/>
                <a:gd name="connsiteY150" fmla="*/ 393443 h 834218"/>
                <a:gd name="connsiteX151" fmla="*/ 916065 w 3024845"/>
                <a:gd name="connsiteY151" fmla="*/ 408576 h 834218"/>
                <a:gd name="connsiteX152" fmla="*/ 918091 w 3024845"/>
                <a:gd name="connsiteY152" fmla="*/ 407225 h 834218"/>
                <a:gd name="connsiteX153" fmla="*/ 932278 w 3024845"/>
                <a:gd name="connsiteY153" fmla="*/ 397767 h 834218"/>
                <a:gd name="connsiteX154" fmla="*/ 938358 w 3024845"/>
                <a:gd name="connsiteY154" fmla="*/ 356693 h 834218"/>
                <a:gd name="connsiteX155" fmla="*/ 939118 w 3024845"/>
                <a:gd name="connsiteY155" fmla="*/ 356423 h 834218"/>
                <a:gd name="connsiteX156" fmla="*/ 944438 w 3024845"/>
                <a:gd name="connsiteY156" fmla="*/ 354531 h 834218"/>
                <a:gd name="connsiteX157" fmla="*/ 946465 w 3024845"/>
                <a:gd name="connsiteY157" fmla="*/ 285354 h 834218"/>
                <a:gd name="connsiteX158" fmla="*/ 948492 w 3024845"/>
                <a:gd name="connsiteY158" fmla="*/ 354531 h 834218"/>
                <a:gd name="connsiteX159" fmla="*/ 949252 w 3024845"/>
                <a:gd name="connsiteY159" fmla="*/ 354801 h 834218"/>
                <a:gd name="connsiteX160" fmla="*/ 954572 w 3024845"/>
                <a:gd name="connsiteY160" fmla="*/ 356693 h 834218"/>
                <a:gd name="connsiteX161" fmla="*/ 954572 w 3024845"/>
                <a:gd name="connsiteY161" fmla="*/ 270222 h 834218"/>
                <a:gd name="connsiteX162" fmla="*/ 958625 w 3024845"/>
                <a:gd name="connsiteY162" fmla="*/ 237795 h 834218"/>
                <a:gd name="connsiteX163" fmla="*/ 997132 w 3024845"/>
                <a:gd name="connsiteY163" fmla="*/ 237795 h 834218"/>
                <a:gd name="connsiteX164" fmla="*/ 997132 w 3024845"/>
                <a:gd name="connsiteY164" fmla="*/ 270222 h 834218"/>
                <a:gd name="connsiteX165" fmla="*/ 997892 w 3024845"/>
                <a:gd name="connsiteY165" fmla="*/ 270222 h 834218"/>
                <a:gd name="connsiteX166" fmla="*/ 1003212 w 3024845"/>
                <a:gd name="connsiteY166" fmla="*/ 270222 h 834218"/>
                <a:gd name="connsiteX167" fmla="*/ 1003212 w 3024845"/>
                <a:gd name="connsiteY167" fmla="*/ 188074 h 834218"/>
                <a:gd name="connsiteX168" fmla="*/ 1004986 w 3024845"/>
                <a:gd name="connsiteY168" fmla="*/ 188074 h 834218"/>
                <a:gd name="connsiteX169" fmla="*/ 1017399 w 3024845"/>
                <a:gd name="connsiteY169" fmla="*/ 188074 h 834218"/>
                <a:gd name="connsiteX170" fmla="*/ 1017399 w 3024845"/>
                <a:gd name="connsiteY170" fmla="*/ 186183 h 834218"/>
                <a:gd name="connsiteX171" fmla="*/ 1017399 w 3024845"/>
                <a:gd name="connsiteY171" fmla="*/ 172942 h 834218"/>
                <a:gd name="connsiteX172" fmla="*/ 1039693 w 3024845"/>
                <a:gd name="connsiteY172" fmla="*/ 172942 h 834218"/>
                <a:gd name="connsiteX173" fmla="*/ 1039693 w 3024845"/>
                <a:gd name="connsiteY173" fmla="*/ 171861 h 834218"/>
                <a:gd name="connsiteX174" fmla="*/ 1039693 w 3024845"/>
                <a:gd name="connsiteY174" fmla="*/ 164295 h 834218"/>
                <a:gd name="connsiteX175" fmla="*/ 1041466 w 3024845"/>
                <a:gd name="connsiteY175" fmla="*/ 164295 h 834218"/>
                <a:gd name="connsiteX176" fmla="*/ 1053880 w 3024845"/>
                <a:gd name="connsiteY176" fmla="*/ 164295 h 834218"/>
                <a:gd name="connsiteX177" fmla="*/ 1053880 w 3024845"/>
                <a:gd name="connsiteY177" fmla="*/ 165376 h 834218"/>
                <a:gd name="connsiteX178" fmla="*/ 1053880 w 3024845"/>
                <a:gd name="connsiteY178" fmla="*/ 172942 h 834218"/>
                <a:gd name="connsiteX179" fmla="*/ 1054640 w 3024845"/>
                <a:gd name="connsiteY179" fmla="*/ 172942 h 834218"/>
                <a:gd name="connsiteX180" fmla="*/ 1059960 w 3024845"/>
                <a:gd name="connsiteY180" fmla="*/ 172942 h 834218"/>
                <a:gd name="connsiteX181" fmla="*/ 1070093 w 3024845"/>
                <a:gd name="connsiteY181" fmla="*/ 168618 h 834218"/>
                <a:gd name="connsiteX182" fmla="*/ 1074146 w 3024845"/>
                <a:gd name="connsiteY182" fmla="*/ 171861 h 834218"/>
                <a:gd name="connsiteX183" fmla="*/ 1074146 w 3024845"/>
                <a:gd name="connsiteY183" fmla="*/ 164295 h 834218"/>
                <a:gd name="connsiteX184" fmla="*/ 1076426 w 3024845"/>
                <a:gd name="connsiteY184" fmla="*/ 164295 h 834218"/>
                <a:gd name="connsiteX185" fmla="*/ 1092387 w 3024845"/>
                <a:gd name="connsiteY185" fmla="*/ 164295 h 834218"/>
                <a:gd name="connsiteX186" fmla="*/ 1092387 w 3024845"/>
                <a:gd name="connsiteY186" fmla="*/ 165376 h 834218"/>
                <a:gd name="connsiteX187" fmla="*/ 1092387 w 3024845"/>
                <a:gd name="connsiteY187" fmla="*/ 172942 h 834218"/>
                <a:gd name="connsiteX188" fmla="*/ 1122787 w 3024845"/>
                <a:gd name="connsiteY188" fmla="*/ 172942 h 834218"/>
                <a:gd name="connsiteX189" fmla="*/ 1122787 w 3024845"/>
                <a:gd name="connsiteY189" fmla="*/ 174563 h 834218"/>
                <a:gd name="connsiteX190" fmla="*/ 1122787 w 3024845"/>
                <a:gd name="connsiteY190" fmla="*/ 185913 h 834218"/>
                <a:gd name="connsiteX191" fmla="*/ 1149134 w 3024845"/>
                <a:gd name="connsiteY191" fmla="*/ 185913 h 834218"/>
                <a:gd name="connsiteX192" fmla="*/ 1149134 w 3024845"/>
                <a:gd name="connsiteY192" fmla="*/ 216177 h 834218"/>
                <a:gd name="connsiteX193" fmla="*/ 1149894 w 3024845"/>
                <a:gd name="connsiteY193" fmla="*/ 216177 h 834218"/>
                <a:gd name="connsiteX194" fmla="*/ 1155214 w 3024845"/>
                <a:gd name="connsiteY194" fmla="*/ 216177 h 834218"/>
                <a:gd name="connsiteX195" fmla="*/ 1155214 w 3024845"/>
                <a:gd name="connsiteY195" fmla="*/ 217258 h 834218"/>
                <a:gd name="connsiteX196" fmla="*/ 1155214 w 3024845"/>
                <a:gd name="connsiteY196" fmla="*/ 224825 h 834218"/>
                <a:gd name="connsiteX197" fmla="*/ 1159268 w 3024845"/>
                <a:gd name="connsiteY197" fmla="*/ 255089 h 834218"/>
                <a:gd name="connsiteX198" fmla="*/ 1160028 w 3024845"/>
                <a:gd name="connsiteY198" fmla="*/ 255089 h 834218"/>
                <a:gd name="connsiteX199" fmla="*/ 1165348 w 3024845"/>
                <a:gd name="connsiteY199" fmla="*/ 255089 h 834218"/>
                <a:gd name="connsiteX200" fmla="*/ 1165348 w 3024845"/>
                <a:gd name="connsiteY200" fmla="*/ 255900 h 834218"/>
                <a:gd name="connsiteX201" fmla="*/ 1165348 w 3024845"/>
                <a:gd name="connsiteY201" fmla="*/ 261575 h 834218"/>
                <a:gd name="connsiteX202" fmla="*/ 1166361 w 3024845"/>
                <a:gd name="connsiteY202" fmla="*/ 261575 h 834218"/>
                <a:gd name="connsiteX203" fmla="*/ 1173454 w 3024845"/>
                <a:gd name="connsiteY203" fmla="*/ 261575 h 834218"/>
                <a:gd name="connsiteX204" fmla="*/ 1173454 w 3024845"/>
                <a:gd name="connsiteY204" fmla="*/ 291840 h 834218"/>
                <a:gd name="connsiteX205" fmla="*/ 1175481 w 3024845"/>
                <a:gd name="connsiteY205" fmla="*/ 291840 h 834218"/>
                <a:gd name="connsiteX206" fmla="*/ 1189668 w 3024845"/>
                <a:gd name="connsiteY206" fmla="*/ 291840 h 834218"/>
                <a:gd name="connsiteX207" fmla="*/ 1189668 w 3024845"/>
                <a:gd name="connsiteY207" fmla="*/ 315619 h 834218"/>
                <a:gd name="connsiteX208" fmla="*/ 1191695 w 3024845"/>
                <a:gd name="connsiteY208" fmla="*/ 317240 h 834218"/>
                <a:gd name="connsiteX209" fmla="*/ 1191695 w 3024845"/>
                <a:gd name="connsiteY209" fmla="*/ 328590 h 834218"/>
                <a:gd name="connsiteX210" fmla="*/ 1192455 w 3024845"/>
                <a:gd name="connsiteY210" fmla="*/ 328590 h 834218"/>
                <a:gd name="connsiteX211" fmla="*/ 1197775 w 3024845"/>
                <a:gd name="connsiteY211" fmla="*/ 328590 h 834218"/>
                <a:gd name="connsiteX212" fmla="*/ 1197775 w 3024845"/>
                <a:gd name="connsiteY212" fmla="*/ 352369 h 834218"/>
                <a:gd name="connsiteX213" fmla="*/ 1199041 w 3024845"/>
                <a:gd name="connsiteY213" fmla="*/ 352369 h 834218"/>
                <a:gd name="connsiteX214" fmla="*/ 1207908 w 3024845"/>
                <a:gd name="connsiteY214" fmla="*/ 352369 h 834218"/>
                <a:gd name="connsiteX215" fmla="*/ 1209935 w 3024845"/>
                <a:gd name="connsiteY215" fmla="*/ 356423 h 834218"/>
                <a:gd name="connsiteX216" fmla="*/ 1209935 w 3024845"/>
                <a:gd name="connsiteY216" fmla="*/ 369664 h 834218"/>
                <a:gd name="connsiteX217" fmla="*/ 1211455 w 3024845"/>
                <a:gd name="connsiteY217" fmla="*/ 367772 h 834218"/>
                <a:gd name="connsiteX218" fmla="*/ 1222095 w 3024845"/>
                <a:gd name="connsiteY218" fmla="*/ 354531 h 834218"/>
                <a:gd name="connsiteX219" fmla="*/ 1250469 w 3024845"/>
                <a:gd name="connsiteY219" fmla="*/ 354531 h 834218"/>
                <a:gd name="connsiteX220" fmla="*/ 1250469 w 3024845"/>
                <a:gd name="connsiteY220" fmla="*/ 441002 h 834218"/>
                <a:gd name="connsiteX221" fmla="*/ 1251229 w 3024845"/>
                <a:gd name="connsiteY221" fmla="*/ 441002 h 834218"/>
                <a:gd name="connsiteX222" fmla="*/ 1256549 w 3024845"/>
                <a:gd name="connsiteY222" fmla="*/ 441002 h 834218"/>
                <a:gd name="connsiteX223" fmla="*/ 1257309 w 3024845"/>
                <a:gd name="connsiteY223" fmla="*/ 439651 h 834218"/>
                <a:gd name="connsiteX224" fmla="*/ 1262629 w 3024845"/>
                <a:gd name="connsiteY224" fmla="*/ 430193 h 834218"/>
                <a:gd name="connsiteX225" fmla="*/ 1262629 w 3024845"/>
                <a:gd name="connsiteY225" fmla="*/ 432085 h 834218"/>
                <a:gd name="connsiteX226" fmla="*/ 1262629 w 3024845"/>
                <a:gd name="connsiteY226" fmla="*/ 445326 h 834218"/>
                <a:gd name="connsiteX227" fmla="*/ 1266682 w 3024845"/>
                <a:gd name="connsiteY227" fmla="*/ 399929 h 834218"/>
                <a:gd name="connsiteX228" fmla="*/ 1267442 w 3024845"/>
                <a:gd name="connsiteY228" fmla="*/ 399929 h 834218"/>
                <a:gd name="connsiteX229" fmla="*/ 1272762 w 3024845"/>
                <a:gd name="connsiteY229" fmla="*/ 399929 h 834218"/>
                <a:gd name="connsiteX230" fmla="*/ 1272762 w 3024845"/>
                <a:gd name="connsiteY230" fmla="*/ 335075 h 834218"/>
                <a:gd name="connsiteX231" fmla="*/ 1273776 w 3024845"/>
                <a:gd name="connsiteY231" fmla="*/ 335075 h 834218"/>
                <a:gd name="connsiteX232" fmla="*/ 1280869 w 3024845"/>
                <a:gd name="connsiteY232" fmla="*/ 335075 h 834218"/>
                <a:gd name="connsiteX233" fmla="*/ 1293029 w 3024845"/>
                <a:gd name="connsiteY233" fmla="*/ 291840 h 834218"/>
                <a:gd name="connsiteX234" fmla="*/ 1294296 w 3024845"/>
                <a:gd name="connsiteY234" fmla="*/ 291840 h 834218"/>
                <a:gd name="connsiteX235" fmla="*/ 1303163 w 3024845"/>
                <a:gd name="connsiteY235" fmla="*/ 291840 h 834218"/>
                <a:gd name="connsiteX236" fmla="*/ 1313296 w 3024845"/>
                <a:gd name="connsiteY236" fmla="*/ 335075 h 834218"/>
                <a:gd name="connsiteX237" fmla="*/ 1314309 w 3024845"/>
                <a:gd name="connsiteY237" fmla="*/ 335075 h 834218"/>
                <a:gd name="connsiteX238" fmla="*/ 1321403 w 3024845"/>
                <a:gd name="connsiteY238" fmla="*/ 335075 h 834218"/>
                <a:gd name="connsiteX239" fmla="*/ 1321403 w 3024845"/>
                <a:gd name="connsiteY239" fmla="*/ 373987 h 834218"/>
                <a:gd name="connsiteX240" fmla="*/ 1323176 w 3024845"/>
                <a:gd name="connsiteY240" fmla="*/ 373987 h 834218"/>
                <a:gd name="connsiteX241" fmla="*/ 1335590 w 3024845"/>
                <a:gd name="connsiteY241" fmla="*/ 373987 h 834218"/>
                <a:gd name="connsiteX242" fmla="*/ 1335590 w 3024845"/>
                <a:gd name="connsiteY242" fmla="*/ 376149 h 834218"/>
                <a:gd name="connsiteX243" fmla="*/ 1335590 w 3024845"/>
                <a:gd name="connsiteY243" fmla="*/ 391281 h 834218"/>
                <a:gd name="connsiteX244" fmla="*/ 1339643 w 3024845"/>
                <a:gd name="connsiteY244" fmla="*/ 389120 h 834218"/>
                <a:gd name="connsiteX245" fmla="*/ 1339643 w 3024845"/>
                <a:gd name="connsiteY245" fmla="*/ 373987 h 834218"/>
                <a:gd name="connsiteX246" fmla="*/ 1341163 w 3024845"/>
                <a:gd name="connsiteY246" fmla="*/ 373987 h 834218"/>
                <a:gd name="connsiteX247" fmla="*/ 1351803 w 3024845"/>
                <a:gd name="connsiteY247" fmla="*/ 373987 h 834218"/>
                <a:gd name="connsiteX248" fmla="*/ 1351803 w 3024845"/>
                <a:gd name="connsiteY248" fmla="*/ 375608 h 834218"/>
                <a:gd name="connsiteX249" fmla="*/ 1351803 w 3024845"/>
                <a:gd name="connsiteY249" fmla="*/ 386958 h 834218"/>
                <a:gd name="connsiteX250" fmla="*/ 1382204 w 3024845"/>
                <a:gd name="connsiteY250" fmla="*/ 386958 h 834218"/>
                <a:gd name="connsiteX251" fmla="*/ 1382204 w 3024845"/>
                <a:gd name="connsiteY251" fmla="*/ 350208 h 834218"/>
                <a:gd name="connsiteX252" fmla="*/ 1383470 w 3024845"/>
                <a:gd name="connsiteY252" fmla="*/ 350208 h 834218"/>
                <a:gd name="connsiteX253" fmla="*/ 1392337 w 3024845"/>
                <a:gd name="connsiteY253" fmla="*/ 350208 h 834218"/>
                <a:gd name="connsiteX254" fmla="*/ 1392337 w 3024845"/>
                <a:gd name="connsiteY254" fmla="*/ 371825 h 834218"/>
                <a:gd name="connsiteX255" fmla="*/ 1394364 w 3024845"/>
                <a:gd name="connsiteY255" fmla="*/ 339399 h 834218"/>
                <a:gd name="connsiteX256" fmla="*/ 1416657 w 3024845"/>
                <a:gd name="connsiteY256" fmla="*/ 339399 h 834218"/>
                <a:gd name="connsiteX257" fmla="*/ 1416657 w 3024845"/>
                <a:gd name="connsiteY257" fmla="*/ 337777 h 834218"/>
                <a:gd name="connsiteX258" fmla="*/ 1416657 w 3024845"/>
                <a:gd name="connsiteY258" fmla="*/ 326428 h 834218"/>
                <a:gd name="connsiteX259" fmla="*/ 1417417 w 3024845"/>
                <a:gd name="connsiteY259" fmla="*/ 326428 h 834218"/>
                <a:gd name="connsiteX260" fmla="*/ 1422737 w 3024845"/>
                <a:gd name="connsiteY260" fmla="*/ 326428 h 834218"/>
                <a:gd name="connsiteX261" fmla="*/ 1422737 w 3024845"/>
                <a:gd name="connsiteY261" fmla="*/ 324537 h 834218"/>
                <a:gd name="connsiteX262" fmla="*/ 1422737 w 3024845"/>
                <a:gd name="connsiteY262" fmla="*/ 311296 h 834218"/>
                <a:gd name="connsiteX263" fmla="*/ 1426791 w 3024845"/>
                <a:gd name="connsiteY263" fmla="*/ 317781 h 834218"/>
                <a:gd name="connsiteX264" fmla="*/ 1429071 w 3024845"/>
                <a:gd name="connsiteY264" fmla="*/ 317781 h 834218"/>
                <a:gd name="connsiteX265" fmla="*/ 1445031 w 3024845"/>
                <a:gd name="connsiteY265" fmla="*/ 317781 h 834218"/>
                <a:gd name="connsiteX266" fmla="*/ 1445031 w 3024845"/>
                <a:gd name="connsiteY266" fmla="*/ 316970 h 834218"/>
                <a:gd name="connsiteX267" fmla="*/ 1445031 w 3024845"/>
                <a:gd name="connsiteY267" fmla="*/ 311296 h 834218"/>
                <a:gd name="connsiteX268" fmla="*/ 1445791 w 3024845"/>
                <a:gd name="connsiteY268" fmla="*/ 311296 h 834218"/>
                <a:gd name="connsiteX269" fmla="*/ 1451111 w 3024845"/>
                <a:gd name="connsiteY269" fmla="*/ 311296 h 834218"/>
                <a:gd name="connsiteX270" fmla="*/ 1451111 w 3024845"/>
                <a:gd name="connsiteY270" fmla="*/ 312647 h 834218"/>
                <a:gd name="connsiteX271" fmla="*/ 1451111 w 3024845"/>
                <a:gd name="connsiteY271" fmla="*/ 322105 h 834218"/>
                <a:gd name="connsiteX272" fmla="*/ 1489618 w 3024845"/>
                <a:gd name="connsiteY272" fmla="*/ 322105 h 834218"/>
                <a:gd name="connsiteX273" fmla="*/ 1489618 w 3024845"/>
                <a:gd name="connsiteY273" fmla="*/ 460458 h 834218"/>
                <a:gd name="connsiteX274" fmla="*/ 1491138 w 3024845"/>
                <a:gd name="connsiteY274" fmla="*/ 460458 h 834218"/>
                <a:gd name="connsiteX275" fmla="*/ 1501778 w 3024845"/>
                <a:gd name="connsiteY275" fmla="*/ 460458 h 834218"/>
                <a:gd name="connsiteX276" fmla="*/ 1501778 w 3024845"/>
                <a:gd name="connsiteY276" fmla="*/ 447488 h 834218"/>
                <a:gd name="connsiteX277" fmla="*/ 1505832 w 3024845"/>
                <a:gd name="connsiteY277" fmla="*/ 447488 h 834218"/>
                <a:gd name="connsiteX278" fmla="*/ 1505832 w 3024845"/>
                <a:gd name="connsiteY278" fmla="*/ 460458 h 834218"/>
                <a:gd name="connsiteX279" fmla="*/ 1536232 w 3024845"/>
                <a:gd name="connsiteY279" fmla="*/ 460458 h 834218"/>
                <a:gd name="connsiteX280" fmla="*/ 1536232 w 3024845"/>
                <a:gd name="connsiteY280" fmla="*/ 430193 h 834218"/>
                <a:gd name="connsiteX281" fmla="*/ 1548392 w 3024845"/>
                <a:gd name="connsiteY281" fmla="*/ 430193 h 834218"/>
                <a:gd name="connsiteX282" fmla="*/ 1560552 w 3024845"/>
                <a:gd name="connsiteY282" fmla="*/ 428032 h 834218"/>
                <a:gd name="connsiteX283" fmla="*/ 1564606 w 3024845"/>
                <a:gd name="connsiteY283" fmla="*/ 430193 h 834218"/>
                <a:gd name="connsiteX284" fmla="*/ 1574739 w 3024845"/>
                <a:gd name="connsiteY284" fmla="*/ 430193 h 834218"/>
                <a:gd name="connsiteX285" fmla="*/ 1574739 w 3024845"/>
                <a:gd name="connsiteY285" fmla="*/ 460458 h 834218"/>
                <a:gd name="connsiteX286" fmla="*/ 1582846 w 3024845"/>
                <a:gd name="connsiteY286" fmla="*/ 460458 h 834218"/>
                <a:gd name="connsiteX287" fmla="*/ 1582846 w 3024845"/>
                <a:gd name="connsiteY287" fmla="*/ 477753 h 834218"/>
                <a:gd name="connsiteX288" fmla="*/ 1592182 w 3024845"/>
                <a:gd name="connsiteY288" fmla="*/ 478658 h 834218"/>
                <a:gd name="connsiteX289" fmla="*/ 1605140 w 3024845"/>
                <a:gd name="connsiteY289" fmla="*/ 478658 h 834218"/>
                <a:gd name="connsiteX290" fmla="*/ 1605140 w 3024845"/>
                <a:gd name="connsiteY290" fmla="*/ 462620 h 834218"/>
                <a:gd name="connsiteX291" fmla="*/ 1673096 w 3024845"/>
                <a:gd name="connsiteY291" fmla="*/ 462620 h 834218"/>
                <a:gd name="connsiteX292" fmla="*/ 1673096 w 3024845"/>
                <a:gd name="connsiteY292" fmla="*/ 377367 h 834218"/>
                <a:gd name="connsiteX293" fmla="*/ 1745104 w 3024845"/>
                <a:gd name="connsiteY293" fmla="*/ 377367 h 834218"/>
                <a:gd name="connsiteX294" fmla="*/ 1745104 w 3024845"/>
                <a:gd name="connsiteY294" fmla="*/ 456135 h 834218"/>
                <a:gd name="connsiteX295" fmla="*/ 1747008 w 3024845"/>
                <a:gd name="connsiteY295" fmla="*/ 456135 h 834218"/>
                <a:gd name="connsiteX296" fmla="*/ 1748250 w 3024845"/>
                <a:gd name="connsiteY296" fmla="*/ 478658 h 834218"/>
                <a:gd name="connsiteX297" fmla="*/ 1757926 w 3024845"/>
                <a:gd name="connsiteY297" fmla="*/ 478658 h 834218"/>
                <a:gd name="connsiteX298" fmla="*/ 1759168 w 3024845"/>
                <a:gd name="connsiteY298" fmla="*/ 456135 h 834218"/>
                <a:gd name="connsiteX299" fmla="*/ 1765248 w 3024845"/>
                <a:gd name="connsiteY299" fmla="*/ 456135 h 834218"/>
                <a:gd name="connsiteX300" fmla="*/ 1766490 w 3024845"/>
                <a:gd name="connsiteY300" fmla="*/ 478658 h 834218"/>
                <a:gd name="connsiteX301" fmla="*/ 1817112 w 3024845"/>
                <a:gd name="connsiteY301" fmla="*/ 478658 h 834218"/>
                <a:gd name="connsiteX302" fmla="*/ 1817112 w 3024845"/>
                <a:gd name="connsiteY302" fmla="*/ 315630 h 834218"/>
                <a:gd name="connsiteX303" fmla="*/ 2014439 w 3024845"/>
                <a:gd name="connsiteY303" fmla="*/ 315630 h 834218"/>
                <a:gd name="connsiteX304" fmla="*/ 2014439 w 3024845"/>
                <a:gd name="connsiteY304" fmla="*/ 478658 h 834218"/>
                <a:gd name="connsiteX305" fmla="*/ 2033136 w 3024845"/>
                <a:gd name="connsiteY305" fmla="*/ 478658 h 834218"/>
                <a:gd name="connsiteX306" fmla="*/ 2033136 w 3024845"/>
                <a:gd name="connsiteY306" fmla="*/ 395965 h 834218"/>
                <a:gd name="connsiteX307" fmla="*/ 2128256 w 3024845"/>
                <a:gd name="connsiteY307" fmla="*/ 395965 h 834218"/>
                <a:gd name="connsiteX308" fmla="*/ 2180720 w 3024845"/>
                <a:gd name="connsiteY308" fmla="*/ 330752 h 834218"/>
                <a:gd name="connsiteX309" fmla="*/ 2245574 w 3024845"/>
                <a:gd name="connsiteY309" fmla="*/ 330752 h 834218"/>
                <a:gd name="connsiteX310" fmla="*/ 2245574 w 3024845"/>
                <a:gd name="connsiteY310" fmla="*/ 406414 h 834218"/>
                <a:gd name="connsiteX311" fmla="*/ 2253681 w 3024845"/>
                <a:gd name="connsiteY311" fmla="*/ 406414 h 834218"/>
                <a:gd name="connsiteX312" fmla="*/ 2255708 w 3024845"/>
                <a:gd name="connsiteY312" fmla="*/ 399929 h 834218"/>
                <a:gd name="connsiteX313" fmla="*/ 2261788 w 3024845"/>
                <a:gd name="connsiteY313" fmla="*/ 399929 h 834218"/>
                <a:gd name="connsiteX314" fmla="*/ 2263815 w 3024845"/>
                <a:gd name="connsiteY314" fmla="*/ 408576 h 834218"/>
                <a:gd name="connsiteX315" fmla="*/ 2275975 w 3024845"/>
                <a:gd name="connsiteY315" fmla="*/ 408576 h 834218"/>
                <a:gd name="connsiteX316" fmla="*/ 2275975 w 3024845"/>
                <a:gd name="connsiteY316" fmla="*/ 402090 h 834218"/>
                <a:gd name="connsiteX317" fmla="*/ 2298268 w 3024845"/>
                <a:gd name="connsiteY317" fmla="*/ 402090 h 834218"/>
                <a:gd name="connsiteX318" fmla="*/ 2298268 w 3024845"/>
                <a:gd name="connsiteY318" fmla="*/ 408576 h 834218"/>
                <a:gd name="connsiteX319" fmla="*/ 2318535 w 3024845"/>
                <a:gd name="connsiteY319" fmla="*/ 408576 h 834218"/>
                <a:gd name="connsiteX320" fmla="*/ 2318535 w 3024845"/>
                <a:gd name="connsiteY320" fmla="*/ 453973 h 834218"/>
                <a:gd name="connsiteX321" fmla="*/ 2332722 w 3024845"/>
                <a:gd name="connsiteY321" fmla="*/ 453973 h 834218"/>
                <a:gd name="connsiteX322" fmla="*/ 2332722 w 3024845"/>
                <a:gd name="connsiteY322" fmla="*/ 441002 h 834218"/>
                <a:gd name="connsiteX323" fmla="*/ 2348936 w 3024845"/>
                <a:gd name="connsiteY323" fmla="*/ 441002 h 834218"/>
                <a:gd name="connsiteX324" fmla="*/ 2348936 w 3024845"/>
                <a:gd name="connsiteY324" fmla="*/ 261575 h 834218"/>
                <a:gd name="connsiteX325" fmla="*/ 2355016 w 3024845"/>
                <a:gd name="connsiteY325" fmla="*/ 255089 h 834218"/>
                <a:gd name="connsiteX326" fmla="*/ 2427977 w 3024845"/>
                <a:gd name="connsiteY326" fmla="*/ 255089 h 834218"/>
                <a:gd name="connsiteX327" fmla="*/ 2427977 w 3024845"/>
                <a:gd name="connsiteY327" fmla="*/ 263737 h 834218"/>
                <a:gd name="connsiteX328" fmla="*/ 2438110 w 3024845"/>
                <a:gd name="connsiteY328" fmla="*/ 263737 h 834218"/>
                <a:gd name="connsiteX329" fmla="*/ 2438110 w 3024845"/>
                <a:gd name="connsiteY329" fmla="*/ 378311 h 834218"/>
                <a:gd name="connsiteX330" fmla="*/ 2460404 w 3024845"/>
                <a:gd name="connsiteY330" fmla="*/ 378311 h 834218"/>
                <a:gd name="connsiteX331" fmla="*/ 2460404 w 3024845"/>
                <a:gd name="connsiteY331" fmla="*/ 311296 h 834218"/>
                <a:gd name="connsiteX332" fmla="*/ 2486751 w 3024845"/>
                <a:gd name="connsiteY332" fmla="*/ 311296 h 834218"/>
                <a:gd name="connsiteX333" fmla="*/ 2490804 w 3024845"/>
                <a:gd name="connsiteY333" fmla="*/ 306972 h 834218"/>
                <a:gd name="connsiteX334" fmla="*/ 2498911 w 3024845"/>
                <a:gd name="connsiteY334" fmla="*/ 306972 h 834218"/>
                <a:gd name="connsiteX335" fmla="*/ 2502964 w 3024845"/>
                <a:gd name="connsiteY335" fmla="*/ 311296 h 834218"/>
                <a:gd name="connsiteX336" fmla="*/ 2525258 w 3024845"/>
                <a:gd name="connsiteY336" fmla="*/ 311296 h 834218"/>
                <a:gd name="connsiteX337" fmla="*/ 2525258 w 3024845"/>
                <a:gd name="connsiteY337" fmla="*/ 194560 h 834218"/>
                <a:gd name="connsiteX338" fmla="*/ 2582005 w 3024845"/>
                <a:gd name="connsiteY338" fmla="*/ 183751 h 834218"/>
                <a:gd name="connsiteX339" fmla="*/ 2582005 w 3024845"/>
                <a:gd name="connsiteY339" fmla="*/ 184832 h 834218"/>
                <a:gd name="connsiteX340" fmla="*/ 2582005 w 3024845"/>
                <a:gd name="connsiteY340" fmla="*/ 192398 h 834218"/>
                <a:gd name="connsiteX341" fmla="*/ 2608352 w 3024845"/>
                <a:gd name="connsiteY341" fmla="*/ 192398 h 834218"/>
                <a:gd name="connsiteX342" fmla="*/ 2608352 w 3024845"/>
                <a:gd name="connsiteY342" fmla="*/ 447488 h 834218"/>
                <a:gd name="connsiteX343" fmla="*/ 2630646 w 3024845"/>
                <a:gd name="connsiteY343" fmla="*/ 447488 h 834218"/>
                <a:gd name="connsiteX344" fmla="*/ 2630646 w 3024845"/>
                <a:gd name="connsiteY344" fmla="*/ 443164 h 834218"/>
                <a:gd name="connsiteX345" fmla="*/ 2642806 w 3024845"/>
                <a:gd name="connsiteY345" fmla="*/ 443164 h 834218"/>
                <a:gd name="connsiteX346" fmla="*/ 2642806 w 3024845"/>
                <a:gd name="connsiteY346" fmla="*/ 447488 h 834218"/>
                <a:gd name="connsiteX347" fmla="*/ 2667126 w 3024845"/>
                <a:gd name="connsiteY347" fmla="*/ 447488 h 834218"/>
                <a:gd name="connsiteX348" fmla="*/ 2667126 w 3024845"/>
                <a:gd name="connsiteY348" fmla="*/ 434517 h 834218"/>
                <a:gd name="connsiteX349" fmla="*/ 2695500 w 3024845"/>
                <a:gd name="connsiteY349" fmla="*/ 434517 h 834218"/>
                <a:gd name="connsiteX350" fmla="*/ 2707660 w 3024845"/>
                <a:gd name="connsiteY350" fmla="*/ 430193 h 834218"/>
                <a:gd name="connsiteX351" fmla="*/ 2727927 w 3024845"/>
                <a:gd name="connsiteY351" fmla="*/ 434517 h 834218"/>
                <a:gd name="connsiteX352" fmla="*/ 2727927 w 3024845"/>
                <a:gd name="connsiteY352" fmla="*/ 417223 h 834218"/>
                <a:gd name="connsiteX353" fmla="*/ 2736034 w 3024845"/>
                <a:gd name="connsiteY353" fmla="*/ 417223 h 834218"/>
                <a:gd name="connsiteX354" fmla="*/ 2736034 w 3024845"/>
                <a:gd name="connsiteY354" fmla="*/ 404252 h 834218"/>
                <a:gd name="connsiteX355" fmla="*/ 2792781 w 3024845"/>
                <a:gd name="connsiteY355" fmla="*/ 404252 h 834218"/>
                <a:gd name="connsiteX356" fmla="*/ 2792781 w 3024845"/>
                <a:gd name="connsiteY356" fmla="*/ 373987 h 834218"/>
                <a:gd name="connsiteX357" fmla="*/ 2811021 w 3024845"/>
                <a:gd name="connsiteY357" fmla="*/ 373987 h 834218"/>
                <a:gd name="connsiteX358" fmla="*/ 2811021 w 3024845"/>
                <a:gd name="connsiteY358" fmla="*/ 367502 h 834218"/>
                <a:gd name="connsiteX359" fmla="*/ 2823181 w 3024845"/>
                <a:gd name="connsiteY359" fmla="*/ 367502 h 834218"/>
                <a:gd name="connsiteX360" fmla="*/ 2823181 w 3024845"/>
                <a:gd name="connsiteY360" fmla="*/ 373987 h 834218"/>
                <a:gd name="connsiteX361" fmla="*/ 2839395 w 3024845"/>
                <a:gd name="connsiteY361" fmla="*/ 373987 h 834218"/>
                <a:gd name="connsiteX362" fmla="*/ 2839395 w 3024845"/>
                <a:gd name="connsiteY362" fmla="*/ 423708 h 834218"/>
                <a:gd name="connsiteX363" fmla="*/ 2871822 w 3024845"/>
                <a:gd name="connsiteY363" fmla="*/ 423708 h 834218"/>
                <a:gd name="connsiteX364" fmla="*/ 2871822 w 3024845"/>
                <a:gd name="connsiteY364" fmla="*/ 397767 h 834218"/>
                <a:gd name="connsiteX365" fmla="*/ 2910329 w 3024845"/>
                <a:gd name="connsiteY365" fmla="*/ 397767 h 834218"/>
                <a:gd name="connsiteX366" fmla="*/ 2910329 w 3024845"/>
                <a:gd name="connsiteY366" fmla="*/ 367502 h 834218"/>
                <a:gd name="connsiteX367" fmla="*/ 2958970 w 3024845"/>
                <a:gd name="connsiteY367" fmla="*/ 367502 h 834218"/>
                <a:gd name="connsiteX368" fmla="*/ 2958970 w 3024845"/>
                <a:gd name="connsiteY368" fmla="*/ 478658 h 834218"/>
                <a:gd name="connsiteX369" fmla="*/ 2958970 w 3024845"/>
                <a:gd name="connsiteY369" fmla="*/ 492437 h 834218"/>
                <a:gd name="connsiteX370" fmla="*/ 3024845 w 3024845"/>
                <a:gd name="connsiteY370" fmla="*/ 492437 h 834218"/>
                <a:gd name="connsiteX371" fmla="*/ 3024845 w 3024845"/>
                <a:gd name="connsiteY371" fmla="*/ 834218 h 834218"/>
                <a:gd name="connsiteX372" fmla="*/ 2054 w 3024845"/>
                <a:gd name="connsiteY372" fmla="*/ 831885 h 834218"/>
                <a:gd name="connsiteX373" fmla="*/ 0 w 3024845"/>
                <a:gd name="connsiteY373" fmla="*/ 397767 h 834218"/>
                <a:gd name="connsiteX374" fmla="*/ 20267 w 3024845"/>
                <a:gd name="connsiteY374" fmla="*/ 397767 h 834218"/>
                <a:gd name="connsiteX375" fmla="*/ 20774 w 3024845"/>
                <a:gd name="connsiteY375" fmla="*/ 396686 h 834218"/>
                <a:gd name="connsiteX376" fmla="*/ 24320 w 3024845"/>
                <a:gd name="connsiteY376" fmla="*/ 389120 h 834218"/>
                <a:gd name="connsiteX377" fmla="*/ 26094 w 3024845"/>
                <a:gd name="connsiteY377" fmla="*/ 389390 h 834218"/>
                <a:gd name="connsiteX378" fmla="*/ 38507 w 3024845"/>
                <a:gd name="connsiteY378" fmla="*/ 391281 h 834218"/>
                <a:gd name="connsiteX379" fmla="*/ 39014 w 3024845"/>
                <a:gd name="connsiteY379" fmla="*/ 392633 h 834218"/>
                <a:gd name="connsiteX380" fmla="*/ 42560 w 3024845"/>
                <a:gd name="connsiteY380" fmla="*/ 402090 h 834218"/>
                <a:gd name="connsiteX381" fmla="*/ 68907 w 3024845"/>
                <a:gd name="connsiteY381" fmla="*/ 404252 h 834218"/>
                <a:gd name="connsiteX382" fmla="*/ 68907 w 3024845"/>
                <a:gd name="connsiteY382" fmla="*/ 281031 h 834218"/>
                <a:gd name="connsiteX383" fmla="*/ 70934 w 3024845"/>
                <a:gd name="connsiteY383" fmla="*/ 281031 h 834218"/>
                <a:gd name="connsiteX384" fmla="*/ 85121 w 3024845"/>
                <a:gd name="connsiteY384" fmla="*/ 281031 h 834218"/>
                <a:gd name="connsiteX385" fmla="*/ 85121 w 3024845"/>
                <a:gd name="connsiteY385" fmla="*/ 144839 h 834218"/>
                <a:gd name="connsiteX386" fmla="*/ 86894 w 3024845"/>
                <a:gd name="connsiteY386" fmla="*/ 144839 h 834218"/>
                <a:gd name="connsiteX387" fmla="*/ 99308 w 3024845"/>
                <a:gd name="connsiteY387" fmla="*/ 144839 h 834218"/>
                <a:gd name="connsiteX388" fmla="*/ 99308 w 3024845"/>
                <a:gd name="connsiteY388" fmla="*/ 30265 h 834218"/>
                <a:gd name="connsiteX389" fmla="*/ 103361 w 3024845"/>
                <a:gd name="connsiteY389" fmla="*/ 2161 h 834218"/>
                <a:gd name="connsiteX0" fmla="*/ 103361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16856 w 3024845"/>
                <a:gd name="connsiteY3" fmla="*/ 0 h 834218"/>
                <a:gd name="connsiteX4" fmla="*/ 220909 w 3024845"/>
                <a:gd name="connsiteY4" fmla="*/ 144839 h 834218"/>
                <a:gd name="connsiteX5" fmla="*/ 223189 w 3024845"/>
                <a:gd name="connsiteY5" fmla="*/ 144839 h 834218"/>
                <a:gd name="connsiteX6" fmla="*/ 239150 w 3024845"/>
                <a:gd name="connsiteY6" fmla="*/ 144839 h 834218"/>
                <a:gd name="connsiteX7" fmla="*/ 239150 w 3024845"/>
                <a:gd name="connsiteY7" fmla="*/ 285354 h 834218"/>
                <a:gd name="connsiteX8" fmla="*/ 240670 w 3024845"/>
                <a:gd name="connsiteY8" fmla="*/ 285084 h 834218"/>
                <a:gd name="connsiteX9" fmla="*/ 251310 w 3024845"/>
                <a:gd name="connsiteY9" fmla="*/ 283193 h 834218"/>
                <a:gd name="connsiteX10" fmla="*/ 249283 w 3024845"/>
                <a:gd name="connsiteY10" fmla="*/ 371825 h 834218"/>
                <a:gd name="connsiteX11" fmla="*/ 250803 w 3024845"/>
                <a:gd name="connsiteY11" fmla="*/ 372096 h 834218"/>
                <a:gd name="connsiteX12" fmla="*/ 261443 w 3024845"/>
                <a:gd name="connsiteY12" fmla="*/ 373987 h 834218"/>
                <a:gd name="connsiteX13" fmla="*/ 261696 w 3024845"/>
                <a:gd name="connsiteY13" fmla="*/ 374798 h 834218"/>
                <a:gd name="connsiteX14" fmla="*/ 263470 w 3024845"/>
                <a:gd name="connsiteY14" fmla="*/ 380473 h 834218"/>
                <a:gd name="connsiteX15" fmla="*/ 264230 w 3024845"/>
                <a:gd name="connsiteY15" fmla="*/ 378041 h 834218"/>
                <a:gd name="connsiteX16" fmla="*/ 269550 w 3024845"/>
                <a:gd name="connsiteY16" fmla="*/ 361017 h 834218"/>
                <a:gd name="connsiteX17" fmla="*/ 271323 w 3024845"/>
                <a:gd name="connsiteY17" fmla="*/ 361017 h 834218"/>
                <a:gd name="connsiteX18" fmla="*/ 283737 w 3024845"/>
                <a:gd name="connsiteY18" fmla="*/ 361017 h 834218"/>
                <a:gd name="connsiteX19" fmla="*/ 283737 w 3024845"/>
                <a:gd name="connsiteY19" fmla="*/ 393443 h 834218"/>
                <a:gd name="connsiteX20" fmla="*/ 284750 w 3024845"/>
                <a:gd name="connsiteY20" fmla="*/ 393984 h 834218"/>
                <a:gd name="connsiteX21" fmla="*/ 291844 w 3024845"/>
                <a:gd name="connsiteY21" fmla="*/ 397767 h 834218"/>
                <a:gd name="connsiteX22" fmla="*/ 291844 w 3024845"/>
                <a:gd name="connsiteY22" fmla="*/ 399118 h 834218"/>
                <a:gd name="connsiteX23" fmla="*/ 291844 w 3024845"/>
                <a:gd name="connsiteY23" fmla="*/ 408576 h 834218"/>
                <a:gd name="connsiteX24" fmla="*/ 336431 w 3024845"/>
                <a:gd name="connsiteY24" fmla="*/ 408576 h 834218"/>
                <a:gd name="connsiteX25" fmla="*/ 336431 w 3024845"/>
                <a:gd name="connsiteY25" fmla="*/ 409657 h 834218"/>
                <a:gd name="connsiteX26" fmla="*/ 336431 w 3024845"/>
                <a:gd name="connsiteY26" fmla="*/ 417223 h 834218"/>
                <a:gd name="connsiteX27" fmla="*/ 338457 w 3024845"/>
                <a:gd name="connsiteY27" fmla="*/ 417223 h 834218"/>
                <a:gd name="connsiteX28" fmla="*/ 352644 w 3024845"/>
                <a:gd name="connsiteY28" fmla="*/ 417223 h 834218"/>
                <a:gd name="connsiteX29" fmla="*/ 352644 w 3024845"/>
                <a:gd name="connsiteY29" fmla="*/ 386958 h 834218"/>
                <a:gd name="connsiteX30" fmla="*/ 397231 w 3024845"/>
                <a:gd name="connsiteY30" fmla="*/ 386958 h 834218"/>
                <a:gd name="connsiteX31" fmla="*/ 397231 w 3024845"/>
                <a:gd name="connsiteY31" fmla="*/ 385607 h 834218"/>
                <a:gd name="connsiteX32" fmla="*/ 397231 w 3024845"/>
                <a:gd name="connsiteY32" fmla="*/ 376149 h 834218"/>
                <a:gd name="connsiteX33" fmla="*/ 398245 w 3024845"/>
                <a:gd name="connsiteY33" fmla="*/ 376149 h 834218"/>
                <a:gd name="connsiteX34" fmla="*/ 405338 w 3024845"/>
                <a:gd name="connsiteY34" fmla="*/ 376149 h 834218"/>
                <a:gd name="connsiteX35" fmla="*/ 405338 w 3024845"/>
                <a:gd name="connsiteY35" fmla="*/ 374258 h 834218"/>
                <a:gd name="connsiteX36" fmla="*/ 405338 w 3024845"/>
                <a:gd name="connsiteY36" fmla="*/ 361017 h 834218"/>
                <a:gd name="connsiteX37" fmla="*/ 406098 w 3024845"/>
                <a:gd name="connsiteY37" fmla="*/ 361017 h 834218"/>
                <a:gd name="connsiteX38" fmla="*/ 411418 w 3024845"/>
                <a:gd name="connsiteY38" fmla="*/ 361017 h 834218"/>
                <a:gd name="connsiteX39" fmla="*/ 411418 w 3024845"/>
                <a:gd name="connsiteY39" fmla="*/ 359936 h 834218"/>
                <a:gd name="connsiteX40" fmla="*/ 411418 w 3024845"/>
                <a:gd name="connsiteY40" fmla="*/ 352369 h 834218"/>
                <a:gd name="connsiteX41" fmla="*/ 413445 w 3024845"/>
                <a:gd name="connsiteY41" fmla="*/ 352369 h 834218"/>
                <a:gd name="connsiteX42" fmla="*/ 427632 w 3024845"/>
                <a:gd name="connsiteY42" fmla="*/ 352369 h 834218"/>
                <a:gd name="connsiteX43" fmla="*/ 427632 w 3024845"/>
                <a:gd name="connsiteY43" fmla="*/ 353450 h 834218"/>
                <a:gd name="connsiteX44" fmla="*/ 427632 w 3024845"/>
                <a:gd name="connsiteY44" fmla="*/ 361017 h 834218"/>
                <a:gd name="connsiteX45" fmla="*/ 449925 w 3024845"/>
                <a:gd name="connsiteY45" fmla="*/ 361017 h 834218"/>
                <a:gd name="connsiteX46" fmla="*/ 449925 w 3024845"/>
                <a:gd name="connsiteY46" fmla="*/ 359125 h 834218"/>
                <a:gd name="connsiteX47" fmla="*/ 449925 w 3024845"/>
                <a:gd name="connsiteY47" fmla="*/ 345884 h 834218"/>
                <a:gd name="connsiteX48" fmla="*/ 451699 w 3024845"/>
                <a:gd name="connsiteY48" fmla="*/ 345884 h 834218"/>
                <a:gd name="connsiteX49" fmla="*/ 464112 w 3024845"/>
                <a:gd name="connsiteY49" fmla="*/ 345884 h 834218"/>
                <a:gd name="connsiteX50" fmla="*/ 464112 w 3024845"/>
                <a:gd name="connsiteY50" fmla="*/ 369664 h 834218"/>
                <a:gd name="connsiteX51" fmla="*/ 465126 w 3024845"/>
                <a:gd name="connsiteY51" fmla="*/ 369664 h 834218"/>
                <a:gd name="connsiteX52" fmla="*/ 472219 w 3024845"/>
                <a:gd name="connsiteY52" fmla="*/ 369664 h 834218"/>
                <a:gd name="connsiteX53" fmla="*/ 472219 w 3024845"/>
                <a:gd name="connsiteY53" fmla="*/ 368583 h 834218"/>
                <a:gd name="connsiteX54" fmla="*/ 472219 w 3024845"/>
                <a:gd name="connsiteY54" fmla="*/ 361017 h 834218"/>
                <a:gd name="connsiteX55" fmla="*/ 473992 w 3024845"/>
                <a:gd name="connsiteY55" fmla="*/ 361017 h 834218"/>
                <a:gd name="connsiteX56" fmla="*/ 486406 w 3024845"/>
                <a:gd name="connsiteY56" fmla="*/ 361017 h 834218"/>
                <a:gd name="connsiteX57" fmla="*/ 486406 w 3024845"/>
                <a:gd name="connsiteY57" fmla="*/ 386958 h 834218"/>
                <a:gd name="connsiteX58" fmla="*/ 488433 w 3024845"/>
                <a:gd name="connsiteY58" fmla="*/ 386958 h 834218"/>
                <a:gd name="connsiteX59" fmla="*/ 502619 w 3024845"/>
                <a:gd name="connsiteY59" fmla="*/ 386958 h 834218"/>
                <a:gd name="connsiteX60" fmla="*/ 502619 w 3024845"/>
                <a:gd name="connsiteY60" fmla="*/ 388579 h 834218"/>
                <a:gd name="connsiteX61" fmla="*/ 502619 w 3024845"/>
                <a:gd name="connsiteY61" fmla="*/ 399929 h 834218"/>
                <a:gd name="connsiteX62" fmla="*/ 503379 w 3024845"/>
                <a:gd name="connsiteY62" fmla="*/ 399929 h 834218"/>
                <a:gd name="connsiteX63" fmla="*/ 508700 w 3024845"/>
                <a:gd name="connsiteY63" fmla="*/ 399929 h 834218"/>
                <a:gd name="connsiteX64" fmla="*/ 508700 w 3024845"/>
                <a:gd name="connsiteY64" fmla="*/ 399118 h 834218"/>
                <a:gd name="connsiteX65" fmla="*/ 508700 w 3024845"/>
                <a:gd name="connsiteY65" fmla="*/ 393443 h 834218"/>
                <a:gd name="connsiteX66" fmla="*/ 539100 w 3024845"/>
                <a:gd name="connsiteY66" fmla="*/ 393443 h 834218"/>
                <a:gd name="connsiteX67" fmla="*/ 539100 w 3024845"/>
                <a:gd name="connsiteY67" fmla="*/ 417223 h 834218"/>
                <a:gd name="connsiteX68" fmla="*/ 540113 w 3024845"/>
                <a:gd name="connsiteY68" fmla="*/ 417223 h 834218"/>
                <a:gd name="connsiteX69" fmla="*/ 547207 w 3024845"/>
                <a:gd name="connsiteY69" fmla="*/ 417223 h 834218"/>
                <a:gd name="connsiteX70" fmla="*/ 547207 w 3024845"/>
                <a:gd name="connsiteY70" fmla="*/ 418304 h 834218"/>
                <a:gd name="connsiteX71" fmla="*/ 547207 w 3024845"/>
                <a:gd name="connsiteY71" fmla="*/ 425870 h 834218"/>
                <a:gd name="connsiteX72" fmla="*/ 547967 w 3024845"/>
                <a:gd name="connsiteY72" fmla="*/ 425870 h 834218"/>
                <a:gd name="connsiteX73" fmla="*/ 553287 w 3024845"/>
                <a:gd name="connsiteY73" fmla="*/ 425870 h 834218"/>
                <a:gd name="connsiteX74" fmla="*/ 553287 w 3024845"/>
                <a:gd name="connsiteY74" fmla="*/ 423708 h 834218"/>
                <a:gd name="connsiteX75" fmla="*/ 553287 w 3024845"/>
                <a:gd name="connsiteY75" fmla="*/ 408576 h 834218"/>
                <a:gd name="connsiteX76" fmla="*/ 554300 w 3024845"/>
                <a:gd name="connsiteY76" fmla="*/ 408576 h 834218"/>
                <a:gd name="connsiteX77" fmla="*/ 561394 w 3024845"/>
                <a:gd name="connsiteY77" fmla="*/ 408576 h 834218"/>
                <a:gd name="connsiteX78" fmla="*/ 561394 w 3024845"/>
                <a:gd name="connsiteY78" fmla="*/ 409657 h 834218"/>
                <a:gd name="connsiteX79" fmla="*/ 561394 w 3024845"/>
                <a:gd name="connsiteY79" fmla="*/ 417223 h 834218"/>
                <a:gd name="connsiteX80" fmla="*/ 566714 w 3024845"/>
                <a:gd name="connsiteY80" fmla="*/ 415230 h 834218"/>
                <a:gd name="connsiteX81" fmla="*/ 567474 w 3024845"/>
                <a:gd name="connsiteY81" fmla="*/ 414250 h 834218"/>
                <a:gd name="connsiteX82" fmla="*/ 567474 w 3024845"/>
                <a:gd name="connsiteY82" fmla="*/ 408576 h 834218"/>
                <a:gd name="connsiteX83" fmla="*/ 605981 w 3024845"/>
                <a:gd name="connsiteY83" fmla="*/ 408576 h 834218"/>
                <a:gd name="connsiteX84" fmla="*/ 605981 w 3024845"/>
                <a:gd name="connsiteY84" fmla="*/ 432355 h 834218"/>
                <a:gd name="connsiteX85" fmla="*/ 608007 w 3024845"/>
                <a:gd name="connsiteY85" fmla="*/ 432355 h 834218"/>
                <a:gd name="connsiteX86" fmla="*/ 622194 w 3024845"/>
                <a:gd name="connsiteY86" fmla="*/ 432355 h 834218"/>
                <a:gd name="connsiteX87" fmla="*/ 622194 w 3024845"/>
                <a:gd name="connsiteY87" fmla="*/ 433436 h 834218"/>
                <a:gd name="connsiteX88" fmla="*/ 622194 w 3024845"/>
                <a:gd name="connsiteY88" fmla="*/ 441002 h 834218"/>
                <a:gd name="connsiteX89" fmla="*/ 623968 w 3024845"/>
                <a:gd name="connsiteY89" fmla="*/ 441002 h 834218"/>
                <a:gd name="connsiteX90" fmla="*/ 636381 w 3024845"/>
                <a:gd name="connsiteY90" fmla="*/ 441002 h 834218"/>
                <a:gd name="connsiteX91" fmla="*/ 636381 w 3024845"/>
                <a:gd name="connsiteY91" fmla="*/ 417223 h 834218"/>
                <a:gd name="connsiteX92" fmla="*/ 637394 w 3024845"/>
                <a:gd name="connsiteY92" fmla="*/ 417223 h 834218"/>
                <a:gd name="connsiteX93" fmla="*/ 644488 w 3024845"/>
                <a:gd name="connsiteY93" fmla="*/ 417223 h 834218"/>
                <a:gd name="connsiteX94" fmla="*/ 644488 w 3024845"/>
                <a:gd name="connsiteY94" fmla="*/ 384796 h 834218"/>
                <a:gd name="connsiteX95" fmla="*/ 645501 w 3024845"/>
                <a:gd name="connsiteY95" fmla="*/ 384796 h 834218"/>
                <a:gd name="connsiteX96" fmla="*/ 652595 w 3024845"/>
                <a:gd name="connsiteY96" fmla="*/ 384796 h 834218"/>
                <a:gd name="connsiteX97" fmla="*/ 652595 w 3024845"/>
                <a:gd name="connsiteY97" fmla="*/ 382905 h 834218"/>
                <a:gd name="connsiteX98" fmla="*/ 652595 w 3024845"/>
                <a:gd name="connsiteY98" fmla="*/ 369664 h 834218"/>
                <a:gd name="connsiteX99" fmla="*/ 651328 w 3024845"/>
                <a:gd name="connsiteY99" fmla="*/ 368042 h 834218"/>
                <a:gd name="connsiteX100" fmla="*/ 656648 w 3024845"/>
                <a:gd name="connsiteY100" fmla="*/ 356693 h 834218"/>
                <a:gd name="connsiteX101" fmla="*/ 664755 w 3024845"/>
                <a:gd name="connsiteY101" fmla="*/ 384796 h 834218"/>
                <a:gd name="connsiteX102" fmla="*/ 665515 w 3024845"/>
                <a:gd name="connsiteY102" fmla="*/ 384796 h 834218"/>
                <a:gd name="connsiteX103" fmla="*/ 670835 w 3024845"/>
                <a:gd name="connsiteY103" fmla="*/ 384796 h 834218"/>
                <a:gd name="connsiteX104" fmla="*/ 670835 w 3024845"/>
                <a:gd name="connsiteY104" fmla="*/ 278869 h 834218"/>
                <a:gd name="connsiteX105" fmla="*/ 672355 w 3024845"/>
                <a:gd name="connsiteY105" fmla="*/ 278869 h 834218"/>
                <a:gd name="connsiteX106" fmla="*/ 682995 w 3024845"/>
                <a:gd name="connsiteY106" fmla="*/ 278869 h 834218"/>
                <a:gd name="connsiteX107" fmla="*/ 682995 w 3024845"/>
                <a:gd name="connsiteY107" fmla="*/ 231310 h 834218"/>
                <a:gd name="connsiteX108" fmla="*/ 709342 w 3024845"/>
                <a:gd name="connsiteY108" fmla="*/ 231310 h 834218"/>
                <a:gd name="connsiteX109" fmla="*/ 709342 w 3024845"/>
                <a:gd name="connsiteY109" fmla="*/ 209692 h 834218"/>
                <a:gd name="connsiteX110" fmla="*/ 743796 w 3024845"/>
                <a:gd name="connsiteY110" fmla="*/ 209692 h 834218"/>
                <a:gd name="connsiteX111" fmla="*/ 743796 w 3024845"/>
                <a:gd name="connsiteY111" fmla="*/ 212124 h 834218"/>
                <a:gd name="connsiteX112" fmla="*/ 743796 w 3024845"/>
                <a:gd name="connsiteY112" fmla="*/ 229148 h 834218"/>
                <a:gd name="connsiteX113" fmla="*/ 746076 w 3024845"/>
                <a:gd name="connsiteY113" fmla="*/ 229148 h 834218"/>
                <a:gd name="connsiteX114" fmla="*/ 762036 w 3024845"/>
                <a:gd name="connsiteY114" fmla="*/ 229148 h 834218"/>
                <a:gd name="connsiteX115" fmla="*/ 762036 w 3024845"/>
                <a:gd name="connsiteY115" fmla="*/ 276707 h 834218"/>
                <a:gd name="connsiteX116" fmla="*/ 763049 w 3024845"/>
                <a:gd name="connsiteY116" fmla="*/ 276707 h 834218"/>
                <a:gd name="connsiteX117" fmla="*/ 770143 w 3024845"/>
                <a:gd name="connsiteY117" fmla="*/ 276707 h 834218"/>
                <a:gd name="connsiteX118" fmla="*/ 784330 w 3024845"/>
                <a:gd name="connsiteY118" fmla="*/ 281031 h 834218"/>
                <a:gd name="connsiteX119" fmla="*/ 784330 w 3024845"/>
                <a:gd name="connsiteY119" fmla="*/ 319943 h 834218"/>
                <a:gd name="connsiteX120" fmla="*/ 785343 w 3024845"/>
                <a:gd name="connsiteY120" fmla="*/ 319943 h 834218"/>
                <a:gd name="connsiteX121" fmla="*/ 792436 w 3024845"/>
                <a:gd name="connsiteY121" fmla="*/ 319943 h 834218"/>
                <a:gd name="connsiteX122" fmla="*/ 792436 w 3024845"/>
                <a:gd name="connsiteY122" fmla="*/ 321564 h 834218"/>
                <a:gd name="connsiteX123" fmla="*/ 792436 w 3024845"/>
                <a:gd name="connsiteY123" fmla="*/ 332913 h 834218"/>
                <a:gd name="connsiteX124" fmla="*/ 794463 w 3024845"/>
                <a:gd name="connsiteY124" fmla="*/ 332913 h 834218"/>
                <a:gd name="connsiteX125" fmla="*/ 808650 w 3024845"/>
                <a:gd name="connsiteY125" fmla="*/ 332913 h 834218"/>
                <a:gd name="connsiteX126" fmla="*/ 814730 w 3024845"/>
                <a:gd name="connsiteY126" fmla="*/ 339399 h 834218"/>
                <a:gd name="connsiteX127" fmla="*/ 814730 w 3024845"/>
                <a:gd name="connsiteY127" fmla="*/ 361017 h 834218"/>
                <a:gd name="connsiteX128" fmla="*/ 817010 w 3024845"/>
                <a:gd name="connsiteY128" fmla="*/ 361017 h 834218"/>
                <a:gd name="connsiteX129" fmla="*/ 832970 w 3024845"/>
                <a:gd name="connsiteY129" fmla="*/ 361017 h 834218"/>
                <a:gd name="connsiteX130" fmla="*/ 832970 w 3024845"/>
                <a:gd name="connsiteY130" fmla="*/ 362097 h 834218"/>
                <a:gd name="connsiteX131" fmla="*/ 832970 w 3024845"/>
                <a:gd name="connsiteY131" fmla="*/ 369664 h 834218"/>
                <a:gd name="connsiteX132" fmla="*/ 834237 w 3024845"/>
                <a:gd name="connsiteY132" fmla="*/ 369664 h 834218"/>
                <a:gd name="connsiteX133" fmla="*/ 843104 w 3024845"/>
                <a:gd name="connsiteY133" fmla="*/ 369664 h 834218"/>
                <a:gd name="connsiteX134" fmla="*/ 843104 w 3024845"/>
                <a:gd name="connsiteY134" fmla="*/ 371825 h 834218"/>
                <a:gd name="connsiteX135" fmla="*/ 843104 w 3024845"/>
                <a:gd name="connsiteY135" fmla="*/ 386958 h 834218"/>
                <a:gd name="connsiteX136" fmla="*/ 847157 w 3024845"/>
                <a:gd name="connsiteY136" fmla="*/ 385066 h 834218"/>
                <a:gd name="connsiteX137" fmla="*/ 847157 w 3024845"/>
                <a:gd name="connsiteY137" fmla="*/ 371825 h 834218"/>
                <a:gd name="connsiteX138" fmla="*/ 848170 w 3024845"/>
                <a:gd name="connsiteY138" fmla="*/ 371825 h 834218"/>
                <a:gd name="connsiteX139" fmla="*/ 855264 w 3024845"/>
                <a:gd name="connsiteY139" fmla="*/ 371825 h 834218"/>
                <a:gd name="connsiteX140" fmla="*/ 855264 w 3024845"/>
                <a:gd name="connsiteY140" fmla="*/ 373447 h 834218"/>
                <a:gd name="connsiteX141" fmla="*/ 855264 w 3024845"/>
                <a:gd name="connsiteY141" fmla="*/ 384796 h 834218"/>
                <a:gd name="connsiteX142" fmla="*/ 856024 w 3024845"/>
                <a:gd name="connsiteY142" fmla="*/ 384796 h 834218"/>
                <a:gd name="connsiteX143" fmla="*/ 861344 w 3024845"/>
                <a:gd name="connsiteY143" fmla="*/ 384796 h 834218"/>
                <a:gd name="connsiteX144" fmla="*/ 909984 w 3024845"/>
                <a:gd name="connsiteY144" fmla="*/ 380473 h 834218"/>
                <a:gd name="connsiteX145" fmla="*/ 909984 w 3024845"/>
                <a:gd name="connsiteY145" fmla="*/ 381824 h 834218"/>
                <a:gd name="connsiteX146" fmla="*/ 909984 w 3024845"/>
                <a:gd name="connsiteY146" fmla="*/ 391281 h 834218"/>
                <a:gd name="connsiteX147" fmla="*/ 910744 w 3024845"/>
                <a:gd name="connsiteY147" fmla="*/ 391281 h 834218"/>
                <a:gd name="connsiteX148" fmla="*/ 916065 w 3024845"/>
                <a:gd name="connsiteY148" fmla="*/ 391281 h 834218"/>
                <a:gd name="connsiteX149" fmla="*/ 916065 w 3024845"/>
                <a:gd name="connsiteY149" fmla="*/ 393443 h 834218"/>
                <a:gd name="connsiteX150" fmla="*/ 916065 w 3024845"/>
                <a:gd name="connsiteY150" fmla="*/ 408576 h 834218"/>
                <a:gd name="connsiteX151" fmla="*/ 918091 w 3024845"/>
                <a:gd name="connsiteY151" fmla="*/ 407225 h 834218"/>
                <a:gd name="connsiteX152" fmla="*/ 932278 w 3024845"/>
                <a:gd name="connsiteY152" fmla="*/ 397767 h 834218"/>
                <a:gd name="connsiteX153" fmla="*/ 938358 w 3024845"/>
                <a:gd name="connsiteY153" fmla="*/ 356693 h 834218"/>
                <a:gd name="connsiteX154" fmla="*/ 939118 w 3024845"/>
                <a:gd name="connsiteY154" fmla="*/ 356423 h 834218"/>
                <a:gd name="connsiteX155" fmla="*/ 944438 w 3024845"/>
                <a:gd name="connsiteY155" fmla="*/ 354531 h 834218"/>
                <a:gd name="connsiteX156" fmla="*/ 946465 w 3024845"/>
                <a:gd name="connsiteY156" fmla="*/ 285354 h 834218"/>
                <a:gd name="connsiteX157" fmla="*/ 948492 w 3024845"/>
                <a:gd name="connsiteY157" fmla="*/ 354531 h 834218"/>
                <a:gd name="connsiteX158" fmla="*/ 949252 w 3024845"/>
                <a:gd name="connsiteY158" fmla="*/ 354801 h 834218"/>
                <a:gd name="connsiteX159" fmla="*/ 954572 w 3024845"/>
                <a:gd name="connsiteY159" fmla="*/ 356693 h 834218"/>
                <a:gd name="connsiteX160" fmla="*/ 954572 w 3024845"/>
                <a:gd name="connsiteY160" fmla="*/ 270222 h 834218"/>
                <a:gd name="connsiteX161" fmla="*/ 958625 w 3024845"/>
                <a:gd name="connsiteY161" fmla="*/ 237795 h 834218"/>
                <a:gd name="connsiteX162" fmla="*/ 997132 w 3024845"/>
                <a:gd name="connsiteY162" fmla="*/ 237795 h 834218"/>
                <a:gd name="connsiteX163" fmla="*/ 997132 w 3024845"/>
                <a:gd name="connsiteY163" fmla="*/ 270222 h 834218"/>
                <a:gd name="connsiteX164" fmla="*/ 997892 w 3024845"/>
                <a:gd name="connsiteY164" fmla="*/ 270222 h 834218"/>
                <a:gd name="connsiteX165" fmla="*/ 1003212 w 3024845"/>
                <a:gd name="connsiteY165" fmla="*/ 270222 h 834218"/>
                <a:gd name="connsiteX166" fmla="*/ 1003212 w 3024845"/>
                <a:gd name="connsiteY166" fmla="*/ 188074 h 834218"/>
                <a:gd name="connsiteX167" fmla="*/ 1004986 w 3024845"/>
                <a:gd name="connsiteY167" fmla="*/ 188074 h 834218"/>
                <a:gd name="connsiteX168" fmla="*/ 1017399 w 3024845"/>
                <a:gd name="connsiteY168" fmla="*/ 188074 h 834218"/>
                <a:gd name="connsiteX169" fmla="*/ 1017399 w 3024845"/>
                <a:gd name="connsiteY169" fmla="*/ 186183 h 834218"/>
                <a:gd name="connsiteX170" fmla="*/ 1017399 w 3024845"/>
                <a:gd name="connsiteY170" fmla="*/ 172942 h 834218"/>
                <a:gd name="connsiteX171" fmla="*/ 1039693 w 3024845"/>
                <a:gd name="connsiteY171" fmla="*/ 172942 h 834218"/>
                <a:gd name="connsiteX172" fmla="*/ 1039693 w 3024845"/>
                <a:gd name="connsiteY172" fmla="*/ 171861 h 834218"/>
                <a:gd name="connsiteX173" fmla="*/ 1039693 w 3024845"/>
                <a:gd name="connsiteY173" fmla="*/ 164295 h 834218"/>
                <a:gd name="connsiteX174" fmla="*/ 1041466 w 3024845"/>
                <a:gd name="connsiteY174" fmla="*/ 164295 h 834218"/>
                <a:gd name="connsiteX175" fmla="*/ 1053880 w 3024845"/>
                <a:gd name="connsiteY175" fmla="*/ 164295 h 834218"/>
                <a:gd name="connsiteX176" fmla="*/ 1053880 w 3024845"/>
                <a:gd name="connsiteY176" fmla="*/ 165376 h 834218"/>
                <a:gd name="connsiteX177" fmla="*/ 1053880 w 3024845"/>
                <a:gd name="connsiteY177" fmla="*/ 172942 h 834218"/>
                <a:gd name="connsiteX178" fmla="*/ 1054640 w 3024845"/>
                <a:gd name="connsiteY178" fmla="*/ 172942 h 834218"/>
                <a:gd name="connsiteX179" fmla="*/ 1059960 w 3024845"/>
                <a:gd name="connsiteY179" fmla="*/ 172942 h 834218"/>
                <a:gd name="connsiteX180" fmla="*/ 1070093 w 3024845"/>
                <a:gd name="connsiteY180" fmla="*/ 168618 h 834218"/>
                <a:gd name="connsiteX181" fmla="*/ 1074146 w 3024845"/>
                <a:gd name="connsiteY181" fmla="*/ 171861 h 834218"/>
                <a:gd name="connsiteX182" fmla="*/ 1074146 w 3024845"/>
                <a:gd name="connsiteY182" fmla="*/ 164295 h 834218"/>
                <a:gd name="connsiteX183" fmla="*/ 1076426 w 3024845"/>
                <a:gd name="connsiteY183" fmla="*/ 164295 h 834218"/>
                <a:gd name="connsiteX184" fmla="*/ 1092387 w 3024845"/>
                <a:gd name="connsiteY184" fmla="*/ 164295 h 834218"/>
                <a:gd name="connsiteX185" fmla="*/ 1092387 w 3024845"/>
                <a:gd name="connsiteY185" fmla="*/ 165376 h 834218"/>
                <a:gd name="connsiteX186" fmla="*/ 1092387 w 3024845"/>
                <a:gd name="connsiteY186" fmla="*/ 172942 h 834218"/>
                <a:gd name="connsiteX187" fmla="*/ 1122787 w 3024845"/>
                <a:gd name="connsiteY187" fmla="*/ 172942 h 834218"/>
                <a:gd name="connsiteX188" fmla="*/ 1122787 w 3024845"/>
                <a:gd name="connsiteY188" fmla="*/ 174563 h 834218"/>
                <a:gd name="connsiteX189" fmla="*/ 1122787 w 3024845"/>
                <a:gd name="connsiteY189" fmla="*/ 185913 h 834218"/>
                <a:gd name="connsiteX190" fmla="*/ 1149134 w 3024845"/>
                <a:gd name="connsiteY190" fmla="*/ 185913 h 834218"/>
                <a:gd name="connsiteX191" fmla="*/ 1149134 w 3024845"/>
                <a:gd name="connsiteY191" fmla="*/ 216177 h 834218"/>
                <a:gd name="connsiteX192" fmla="*/ 1149894 w 3024845"/>
                <a:gd name="connsiteY192" fmla="*/ 216177 h 834218"/>
                <a:gd name="connsiteX193" fmla="*/ 1155214 w 3024845"/>
                <a:gd name="connsiteY193" fmla="*/ 216177 h 834218"/>
                <a:gd name="connsiteX194" fmla="*/ 1155214 w 3024845"/>
                <a:gd name="connsiteY194" fmla="*/ 217258 h 834218"/>
                <a:gd name="connsiteX195" fmla="*/ 1155214 w 3024845"/>
                <a:gd name="connsiteY195" fmla="*/ 224825 h 834218"/>
                <a:gd name="connsiteX196" fmla="*/ 1159268 w 3024845"/>
                <a:gd name="connsiteY196" fmla="*/ 255089 h 834218"/>
                <a:gd name="connsiteX197" fmla="*/ 1160028 w 3024845"/>
                <a:gd name="connsiteY197" fmla="*/ 255089 h 834218"/>
                <a:gd name="connsiteX198" fmla="*/ 1165348 w 3024845"/>
                <a:gd name="connsiteY198" fmla="*/ 255089 h 834218"/>
                <a:gd name="connsiteX199" fmla="*/ 1165348 w 3024845"/>
                <a:gd name="connsiteY199" fmla="*/ 255900 h 834218"/>
                <a:gd name="connsiteX200" fmla="*/ 1165348 w 3024845"/>
                <a:gd name="connsiteY200" fmla="*/ 261575 h 834218"/>
                <a:gd name="connsiteX201" fmla="*/ 1166361 w 3024845"/>
                <a:gd name="connsiteY201" fmla="*/ 261575 h 834218"/>
                <a:gd name="connsiteX202" fmla="*/ 1173454 w 3024845"/>
                <a:gd name="connsiteY202" fmla="*/ 261575 h 834218"/>
                <a:gd name="connsiteX203" fmla="*/ 1173454 w 3024845"/>
                <a:gd name="connsiteY203" fmla="*/ 291840 h 834218"/>
                <a:gd name="connsiteX204" fmla="*/ 1175481 w 3024845"/>
                <a:gd name="connsiteY204" fmla="*/ 291840 h 834218"/>
                <a:gd name="connsiteX205" fmla="*/ 1189668 w 3024845"/>
                <a:gd name="connsiteY205" fmla="*/ 291840 h 834218"/>
                <a:gd name="connsiteX206" fmla="*/ 1189668 w 3024845"/>
                <a:gd name="connsiteY206" fmla="*/ 315619 h 834218"/>
                <a:gd name="connsiteX207" fmla="*/ 1191695 w 3024845"/>
                <a:gd name="connsiteY207" fmla="*/ 317240 h 834218"/>
                <a:gd name="connsiteX208" fmla="*/ 1191695 w 3024845"/>
                <a:gd name="connsiteY208" fmla="*/ 328590 h 834218"/>
                <a:gd name="connsiteX209" fmla="*/ 1192455 w 3024845"/>
                <a:gd name="connsiteY209" fmla="*/ 328590 h 834218"/>
                <a:gd name="connsiteX210" fmla="*/ 1197775 w 3024845"/>
                <a:gd name="connsiteY210" fmla="*/ 328590 h 834218"/>
                <a:gd name="connsiteX211" fmla="*/ 1197775 w 3024845"/>
                <a:gd name="connsiteY211" fmla="*/ 352369 h 834218"/>
                <a:gd name="connsiteX212" fmla="*/ 1199041 w 3024845"/>
                <a:gd name="connsiteY212" fmla="*/ 352369 h 834218"/>
                <a:gd name="connsiteX213" fmla="*/ 1207908 w 3024845"/>
                <a:gd name="connsiteY213" fmla="*/ 352369 h 834218"/>
                <a:gd name="connsiteX214" fmla="*/ 1209935 w 3024845"/>
                <a:gd name="connsiteY214" fmla="*/ 356423 h 834218"/>
                <a:gd name="connsiteX215" fmla="*/ 1209935 w 3024845"/>
                <a:gd name="connsiteY215" fmla="*/ 369664 h 834218"/>
                <a:gd name="connsiteX216" fmla="*/ 1211455 w 3024845"/>
                <a:gd name="connsiteY216" fmla="*/ 367772 h 834218"/>
                <a:gd name="connsiteX217" fmla="*/ 1222095 w 3024845"/>
                <a:gd name="connsiteY217" fmla="*/ 354531 h 834218"/>
                <a:gd name="connsiteX218" fmla="*/ 1250469 w 3024845"/>
                <a:gd name="connsiteY218" fmla="*/ 354531 h 834218"/>
                <a:gd name="connsiteX219" fmla="*/ 1250469 w 3024845"/>
                <a:gd name="connsiteY219" fmla="*/ 441002 h 834218"/>
                <a:gd name="connsiteX220" fmla="*/ 1251229 w 3024845"/>
                <a:gd name="connsiteY220" fmla="*/ 441002 h 834218"/>
                <a:gd name="connsiteX221" fmla="*/ 1256549 w 3024845"/>
                <a:gd name="connsiteY221" fmla="*/ 441002 h 834218"/>
                <a:gd name="connsiteX222" fmla="*/ 1257309 w 3024845"/>
                <a:gd name="connsiteY222" fmla="*/ 439651 h 834218"/>
                <a:gd name="connsiteX223" fmla="*/ 1262629 w 3024845"/>
                <a:gd name="connsiteY223" fmla="*/ 430193 h 834218"/>
                <a:gd name="connsiteX224" fmla="*/ 1262629 w 3024845"/>
                <a:gd name="connsiteY224" fmla="*/ 432085 h 834218"/>
                <a:gd name="connsiteX225" fmla="*/ 1262629 w 3024845"/>
                <a:gd name="connsiteY225" fmla="*/ 445326 h 834218"/>
                <a:gd name="connsiteX226" fmla="*/ 1266682 w 3024845"/>
                <a:gd name="connsiteY226" fmla="*/ 399929 h 834218"/>
                <a:gd name="connsiteX227" fmla="*/ 1267442 w 3024845"/>
                <a:gd name="connsiteY227" fmla="*/ 399929 h 834218"/>
                <a:gd name="connsiteX228" fmla="*/ 1272762 w 3024845"/>
                <a:gd name="connsiteY228" fmla="*/ 399929 h 834218"/>
                <a:gd name="connsiteX229" fmla="*/ 1272762 w 3024845"/>
                <a:gd name="connsiteY229" fmla="*/ 335075 h 834218"/>
                <a:gd name="connsiteX230" fmla="*/ 1273776 w 3024845"/>
                <a:gd name="connsiteY230" fmla="*/ 335075 h 834218"/>
                <a:gd name="connsiteX231" fmla="*/ 1280869 w 3024845"/>
                <a:gd name="connsiteY231" fmla="*/ 335075 h 834218"/>
                <a:gd name="connsiteX232" fmla="*/ 1293029 w 3024845"/>
                <a:gd name="connsiteY232" fmla="*/ 291840 h 834218"/>
                <a:gd name="connsiteX233" fmla="*/ 1294296 w 3024845"/>
                <a:gd name="connsiteY233" fmla="*/ 291840 h 834218"/>
                <a:gd name="connsiteX234" fmla="*/ 1303163 w 3024845"/>
                <a:gd name="connsiteY234" fmla="*/ 291840 h 834218"/>
                <a:gd name="connsiteX235" fmla="*/ 1313296 w 3024845"/>
                <a:gd name="connsiteY235" fmla="*/ 335075 h 834218"/>
                <a:gd name="connsiteX236" fmla="*/ 1314309 w 3024845"/>
                <a:gd name="connsiteY236" fmla="*/ 335075 h 834218"/>
                <a:gd name="connsiteX237" fmla="*/ 1321403 w 3024845"/>
                <a:gd name="connsiteY237" fmla="*/ 335075 h 834218"/>
                <a:gd name="connsiteX238" fmla="*/ 1321403 w 3024845"/>
                <a:gd name="connsiteY238" fmla="*/ 373987 h 834218"/>
                <a:gd name="connsiteX239" fmla="*/ 1323176 w 3024845"/>
                <a:gd name="connsiteY239" fmla="*/ 373987 h 834218"/>
                <a:gd name="connsiteX240" fmla="*/ 1335590 w 3024845"/>
                <a:gd name="connsiteY240" fmla="*/ 373987 h 834218"/>
                <a:gd name="connsiteX241" fmla="*/ 1335590 w 3024845"/>
                <a:gd name="connsiteY241" fmla="*/ 376149 h 834218"/>
                <a:gd name="connsiteX242" fmla="*/ 1335590 w 3024845"/>
                <a:gd name="connsiteY242" fmla="*/ 391281 h 834218"/>
                <a:gd name="connsiteX243" fmla="*/ 1339643 w 3024845"/>
                <a:gd name="connsiteY243" fmla="*/ 389120 h 834218"/>
                <a:gd name="connsiteX244" fmla="*/ 1339643 w 3024845"/>
                <a:gd name="connsiteY244" fmla="*/ 373987 h 834218"/>
                <a:gd name="connsiteX245" fmla="*/ 1341163 w 3024845"/>
                <a:gd name="connsiteY245" fmla="*/ 373987 h 834218"/>
                <a:gd name="connsiteX246" fmla="*/ 1351803 w 3024845"/>
                <a:gd name="connsiteY246" fmla="*/ 373987 h 834218"/>
                <a:gd name="connsiteX247" fmla="*/ 1351803 w 3024845"/>
                <a:gd name="connsiteY247" fmla="*/ 375608 h 834218"/>
                <a:gd name="connsiteX248" fmla="*/ 1351803 w 3024845"/>
                <a:gd name="connsiteY248" fmla="*/ 386958 h 834218"/>
                <a:gd name="connsiteX249" fmla="*/ 1382204 w 3024845"/>
                <a:gd name="connsiteY249" fmla="*/ 386958 h 834218"/>
                <a:gd name="connsiteX250" fmla="*/ 1382204 w 3024845"/>
                <a:gd name="connsiteY250" fmla="*/ 350208 h 834218"/>
                <a:gd name="connsiteX251" fmla="*/ 1383470 w 3024845"/>
                <a:gd name="connsiteY251" fmla="*/ 350208 h 834218"/>
                <a:gd name="connsiteX252" fmla="*/ 1392337 w 3024845"/>
                <a:gd name="connsiteY252" fmla="*/ 350208 h 834218"/>
                <a:gd name="connsiteX253" fmla="*/ 1392337 w 3024845"/>
                <a:gd name="connsiteY253" fmla="*/ 371825 h 834218"/>
                <a:gd name="connsiteX254" fmla="*/ 1394364 w 3024845"/>
                <a:gd name="connsiteY254" fmla="*/ 339399 h 834218"/>
                <a:gd name="connsiteX255" fmla="*/ 1416657 w 3024845"/>
                <a:gd name="connsiteY255" fmla="*/ 339399 h 834218"/>
                <a:gd name="connsiteX256" fmla="*/ 1416657 w 3024845"/>
                <a:gd name="connsiteY256" fmla="*/ 337777 h 834218"/>
                <a:gd name="connsiteX257" fmla="*/ 1416657 w 3024845"/>
                <a:gd name="connsiteY257" fmla="*/ 326428 h 834218"/>
                <a:gd name="connsiteX258" fmla="*/ 1417417 w 3024845"/>
                <a:gd name="connsiteY258" fmla="*/ 326428 h 834218"/>
                <a:gd name="connsiteX259" fmla="*/ 1422737 w 3024845"/>
                <a:gd name="connsiteY259" fmla="*/ 326428 h 834218"/>
                <a:gd name="connsiteX260" fmla="*/ 1422737 w 3024845"/>
                <a:gd name="connsiteY260" fmla="*/ 324537 h 834218"/>
                <a:gd name="connsiteX261" fmla="*/ 1422737 w 3024845"/>
                <a:gd name="connsiteY261" fmla="*/ 311296 h 834218"/>
                <a:gd name="connsiteX262" fmla="*/ 1426791 w 3024845"/>
                <a:gd name="connsiteY262" fmla="*/ 317781 h 834218"/>
                <a:gd name="connsiteX263" fmla="*/ 1429071 w 3024845"/>
                <a:gd name="connsiteY263" fmla="*/ 317781 h 834218"/>
                <a:gd name="connsiteX264" fmla="*/ 1445031 w 3024845"/>
                <a:gd name="connsiteY264" fmla="*/ 317781 h 834218"/>
                <a:gd name="connsiteX265" fmla="*/ 1445031 w 3024845"/>
                <a:gd name="connsiteY265" fmla="*/ 316970 h 834218"/>
                <a:gd name="connsiteX266" fmla="*/ 1445031 w 3024845"/>
                <a:gd name="connsiteY266" fmla="*/ 311296 h 834218"/>
                <a:gd name="connsiteX267" fmla="*/ 1445791 w 3024845"/>
                <a:gd name="connsiteY267" fmla="*/ 311296 h 834218"/>
                <a:gd name="connsiteX268" fmla="*/ 1451111 w 3024845"/>
                <a:gd name="connsiteY268" fmla="*/ 311296 h 834218"/>
                <a:gd name="connsiteX269" fmla="*/ 1451111 w 3024845"/>
                <a:gd name="connsiteY269" fmla="*/ 312647 h 834218"/>
                <a:gd name="connsiteX270" fmla="*/ 1451111 w 3024845"/>
                <a:gd name="connsiteY270" fmla="*/ 322105 h 834218"/>
                <a:gd name="connsiteX271" fmla="*/ 1489618 w 3024845"/>
                <a:gd name="connsiteY271" fmla="*/ 322105 h 834218"/>
                <a:gd name="connsiteX272" fmla="*/ 1489618 w 3024845"/>
                <a:gd name="connsiteY272" fmla="*/ 460458 h 834218"/>
                <a:gd name="connsiteX273" fmla="*/ 1491138 w 3024845"/>
                <a:gd name="connsiteY273" fmla="*/ 460458 h 834218"/>
                <a:gd name="connsiteX274" fmla="*/ 1501778 w 3024845"/>
                <a:gd name="connsiteY274" fmla="*/ 460458 h 834218"/>
                <a:gd name="connsiteX275" fmla="*/ 1501778 w 3024845"/>
                <a:gd name="connsiteY275" fmla="*/ 447488 h 834218"/>
                <a:gd name="connsiteX276" fmla="*/ 1505832 w 3024845"/>
                <a:gd name="connsiteY276" fmla="*/ 447488 h 834218"/>
                <a:gd name="connsiteX277" fmla="*/ 1505832 w 3024845"/>
                <a:gd name="connsiteY277" fmla="*/ 460458 h 834218"/>
                <a:gd name="connsiteX278" fmla="*/ 1536232 w 3024845"/>
                <a:gd name="connsiteY278" fmla="*/ 460458 h 834218"/>
                <a:gd name="connsiteX279" fmla="*/ 1536232 w 3024845"/>
                <a:gd name="connsiteY279" fmla="*/ 430193 h 834218"/>
                <a:gd name="connsiteX280" fmla="*/ 1548392 w 3024845"/>
                <a:gd name="connsiteY280" fmla="*/ 430193 h 834218"/>
                <a:gd name="connsiteX281" fmla="*/ 1560552 w 3024845"/>
                <a:gd name="connsiteY281" fmla="*/ 428032 h 834218"/>
                <a:gd name="connsiteX282" fmla="*/ 1564606 w 3024845"/>
                <a:gd name="connsiteY282" fmla="*/ 430193 h 834218"/>
                <a:gd name="connsiteX283" fmla="*/ 1574739 w 3024845"/>
                <a:gd name="connsiteY283" fmla="*/ 430193 h 834218"/>
                <a:gd name="connsiteX284" fmla="*/ 1574739 w 3024845"/>
                <a:gd name="connsiteY284" fmla="*/ 460458 h 834218"/>
                <a:gd name="connsiteX285" fmla="*/ 1582846 w 3024845"/>
                <a:gd name="connsiteY285" fmla="*/ 460458 h 834218"/>
                <a:gd name="connsiteX286" fmla="*/ 1582846 w 3024845"/>
                <a:gd name="connsiteY286" fmla="*/ 477753 h 834218"/>
                <a:gd name="connsiteX287" fmla="*/ 1592182 w 3024845"/>
                <a:gd name="connsiteY287" fmla="*/ 478658 h 834218"/>
                <a:gd name="connsiteX288" fmla="*/ 1605140 w 3024845"/>
                <a:gd name="connsiteY288" fmla="*/ 478658 h 834218"/>
                <a:gd name="connsiteX289" fmla="*/ 1605140 w 3024845"/>
                <a:gd name="connsiteY289" fmla="*/ 462620 h 834218"/>
                <a:gd name="connsiteX290" fmla="*/ 1673096 w 3024845"/>
                <a:gd name="connsiteY290" fmla="*/ 462620 h 834218"/>
                <a:gd name="connsiteX291" fmla="*/ 1673096 w 3024845"/>
                <a:gd name="connsiteY291" fmla="*/ 377367 h 834218"/>
                <a:gd name="connsiteX292" fmla="*/ 1745104 w 3024845"/>
                <a:gd name="connsiteY292" fmla="*/ 377367 h 834218"/>
                <a:gd name="connsiteX293" fmla="*/ 1745104 w 3024845"/>
                <a:gd name="connsiteY293" fmla="*/ 456135 h 834218"/>
                <a:gd name="connsiteX294" fmla="*/ 1747008 w 3024845"/>
                <a:gd name="connsiteY294" fmla="*/ 456135 h 834218"/>
                <a:gd name="connsiteX295" fmla="*/ 1748250 w 3024845"/>
                <a:gd name="connsiteY295" fmla="*/ 478658 h 834218"/>
                <a:gd name="connsiteX296" fmla="*/ 1757926 w 3024845"/>
                <a:gd name="connsiteY296" fmla="*/ 478658 h 834218"/>
                <a:gd name="connsiteX297" fmla="*/ 1759168 w 3024845"/>
                <a:gd name="connsiteY297" fmla="*/ 456135 h 834218"/>
                <a:gd name="connsiteX298" fmla="*/ 1765248 w 3024845"/>
                <a:gd name="connsiteY298" fmla="*/ 456135 h 834218"/>
                <a:gd name="connsiteX299" fmla="*/ 1766490 w 3024845"/>
                <a:gd name="connsiteY299" fmla="*/ 478658 h 834218"/>
                <a:gd name="connsiteX300" fmla="*/ 1817112 w 3024845"/>
                <a:gd name="connsiteY300" fmla="*/ 478658 h 834218"/>
                <a:gd name="connsiteX301" fmla="*/ 1817112 w 3024845"/>
                <a:gd name="connsiteY301" fmla="*/ 315630 h 834218"/>
                <a:gd name="connsiteX302" fmla="*/ 2014439 w 3024845"/>
                <a:gd name="connsiteY302" fmla="*/ 315630 h 834218"/>
                <a:gd name="connsiteX303" fmla="*/ 2014439 w 3024845"/>
                <a:gd name="connsiteY303" fmla="*/ 478658 h 834218"/>
                <a:gd name="connsiteX304" fmla="*/ 2033136 w 3024845"/>
                <a:gd name="connsiteY304" fmla="*/ 478658 h 834218"/>
                <a:gd name="connsiteX305" fmla="*/ 2033136 w 3024845"/>
                <a:gd name="connsiteY305" fmla="*/ 395965 h 834218"/>
                <a:gd name="connsiteX306" fmla="*/ 2128256 w 3024845"/>
                <a:gd name="connsiteY306" fmla="*/ 395965 h 834218"/>
                <a:gd name="connsiteX307" fmla="*/ 2180720 w 3024845"/>
                <a:gd name="connsiteY307" fmla="*/ 330752 h 834218"/>
                <a:gd name="connsiteX308" fmla="*/ 2245574 w 3024845"/>
                <a:gd name="connsiteY308" fmla="*/ 330752 h 834218"/>
                <a:gd name="connsiteX309" fmla="*/ 2245574 w 3024845"/>
                <a:gd name="connsiteY309" fmla="*/ 406414 h 834218"/>
                <a:gd name="connsiteX310" fmla="*/ 2253681 w 3024845"/>
                <a:gd name="connsiteY310" fmla="*/ 406414 h 834218"/>
                <a:gd name="connsiteX311" fmla="*/ 2255708 w 3024845"/>
                <a:gd name="connsiteY311" fmla="*/ 399929 h 834218"/>
                <a:gd name="connsiteX312" fmla="*/ 2261788 w 3024845"/>
                <a:gd name="connsiteY312" fmla="*/ 399929 h 834218"/>
                <a:gd name="connsiteX313" fmla="*/ 2263815 w 3024845"/>
                <a:gd name="connsiteY313" fmla="*/ 408576 h 834218"/>
                <a:gd name="connsiteX314" fmla="*/ 2275975 w 3024845"/>
                <a:gd name="connsiteY314" fmla="*/ 408576 h 834218"/>
                <a:gd name="connsiteX315" fmla="*/ 2275975 w 3024845"/>
                <a:gd name="connsiteY315" fmla="*/ 402090 h 834218"/>
                <a:gd name="connsiteX316" fmla="*/ 2298268 w 3024845"/>
                <a:gd name="connsiteY316" fmla="*/ 402090 h 834218"/>
                <a:gd name="connsiteX317" fmla="*/ 2298268 w 3024845"/>
                <a:gd name="connsiteY317" fmla="*/ 408576 h 834218"/>
                <a:gd name="connsiteX318" fmla="*/ 2318535 w 3024845"/>
                <a:gd name="connsiteY318" fmla="*/ 408576 h 834218"/>
                <a:gd name="connsiteX319" fmla="*/ 2318535 w 3024845"/>
                <a:gd name="connsiteY319" fmla="*/ 453973 h 834218"/>
                <a:gd name="connsiteX320" fmla="*/ 2332722 w 3024845"/>
                <a:gd name="connsiteY320" fmla="*/ 453973 h 834218"/>
                <a:gd name="connsiteX321" fmla="*/ 2332722 w 3024845"/>
                <a:gd name="connsiteY321" fmla="*/ 441002 h 834218"/>
                <a:gd name="connsiteX322" fmla="*/ 2348936 w 3024845"/>
                <a:gd name="connsiteY322" fmla="*/ 441002 h 834218"/>
                <a:gd name="connsiteX323" fmla="*/ 2348936 w 3024845"/>
                <a:gd name="connsiteY323" fmla="*/ 261575 h 834218"/>
                <a:gd name="connsiteX324" fmla="*/ 2355016 w 3024845"/>
                <a:gd name="connsiteY324" fmla="*/ 255089 h 834218"/>
                <a:gd name="connsiteX325" fmla="*/ 2427977 w 3024845"/>
                <a:gd name="connsiteY325" fmla="*/ 255089 h 834218"/>
                <a:gd name="connsiteX326" fmla="*/ 2427977 w 3024845"/>
                <a:gd name="connsiteY326" fmla="*/ 263737 h 834218"/>
                <a:gd name="connsiteX327" fmla="*/ 2438110 w 3024845"/>
                <a:gd name="connsiteY327" fmla="*/ 263737 h 834218"/>
                <a:gd name="connsiteX328" fmla="*/ 2438110 w 3024845"/>
                <a:gd name="connsiteY328" fmla="*/ 378311 h 834218"/>
                <a:gd name="connsiteX329" fmla="*/ 2460404 w 3024845"/>
                <a:gd name="connsiteY329" fmla="*/ 378311 h 834218"/>
                <a:gd name="connsiteX330" fmla="*/ 2460404 w 3024845"/>
                <a:gd name="connsiteY330" fmla="*/ 311296 h 834218"/>
                <a:gd name="connsiteX331" fmla="*/ 2486751 w 3024845"/>
                <a:gd name="connsiteY331" fmla="*/ 311296 h 834218"/>
                <a:gd name="connsiteX332" fmla="*/ 2490804 w 3024845"/>
                <a:gd name="connsiteY332" fmla="*/ 306972 h 834218"/>
                <a:gd name="connsiteX333" fmla="*/ 2498911 w 3024845"/>
                <a:gd name="connsiteY333" fmla="*/ 306972 h 834218"/>
                <a:gd name="connsiteX334" fmla="*/ 2502964 w 3024845"/>
                <a:gd name="connsiteY334" fmla="*/ 311296 h 834218"/>
                <a:gd name="connsiteX335" fmla="*/ 2525258 w 3024845"/>
                <a:gd name="connsiteY335" fmla="*/ 311296 h 834218"/>
                <a:gd name="connsiteX336" fmla="*/ 2525258 w 3024845"/>
                <a:gd name="connsiteY336" fmla="*/ 194560 h 834218"/>
                <a:gd name="connsiteX337" fmla="*/ 2582005 w 3024845"/>
                <a:gd name="connsiteY337" fmla="*/ 183751 h 834218"/>
                <a:gd name="connsiteX338" fmla="*/ 2582005 w 3024845"/>
                <a:gd name="connsiteY338" fmla="*/ 184832 h 834218"/>
                <a:gd name="connsiteX339" fmla="*/ 2582005 w 3024845"/>
                <a:gd name="connsiteY339" fmla="*/ 192398 h 834218"/>
                <a:gd name="connsiteX340" fmla="*/ 2608352 w 3024845"/>
                <a:gd name="connsiteY340" fmla="*/ 192398 h 834218"/>
                <a:gd name="connsiteX341" fmla="*/ 2608352 w 3024845"/>
                <a:gd name="connsiteY341" fmla="*/ 447488 h 834218"/>
                <a:gd name="connsiteX342" fmla="*/ 2630646 w 3024845"/>
                <a:gd name="connsiteY342" fmla="*/ 447488 h 834218"/>
                <a:gd name="connsiteX343" fmla="*/ 2630646 w 3024845"/>
                <a:gd name="connsiteY343" fmla="*/ 443164 h 834218"/>
                <a:gd name="connsiteX344" fmla="*/ 2642806 w 3024845"/>
                <a:gd name="connsiteY344" fmla="*/ 443164 h 834218"/>
                <a:gd name="connsiteX345" fmla="*/ 2642806 w 3024845"/>
                <a:gd name="connsiteY345" fmla="*/ 447488 h 834218"/>
                <a:gd name="connsiteX346" fmla="*/ 2667126 w 3024845"/>
                <a:gd name="connsiteY346" fmla="*/ 447488 h 834218"/>
                <a:gd name="connsiteX347" fmla="*/ 2667126 w 3024845"/>
                <a:gd name="connsiteY347" fmla="*/ 434517 h 834218"/>
                <a:gd name="connsiteX348" fmla="*/ 2695500 w 3024845"/>
                <a:gd name="connsiteY348" fmla="*/ 434517 h 834218"/>
                <a:gd name="connsiteX349" fmla="*/ 2707660 w 3024845"/>
                <a:gd name="connsiteY349" fmla="*/ 430193 h 834218"/>
                <a:gd name="connsiteX350" fmla="*/ 2727927 w 3024845"/>
                <a:gd name="connsiteY350" fmla="*/ 434517 h 834218"/>
                <a:gd name="connsiteX351" fmla="*/ 2727927 w 3024845"/>
                <a:gd name="connsiteY351" fmla="*/ 417223 h 834218"/>
                <a:gd name="connsiteX352" fmla="*/ 2736034 w 3024845"/>
                <a:gd name="connsiteY352" fmla="*/ 417223 h 834218"/>
                <a:gd name="connsiteX353" fmla="*/ 2736034 w 3024845"/>
                <a:gd name="connsiteY353" fmla="*/ 404252 h 834218"/>
                <a:gd name="connsiteX354" fmla="*/ 2792781 w 3024845"/>
                <a:gd name="connsiteY354" fmla="*/ 404252 h 834218"/>
                <a:gd name="connsiteX355" fmla="*/ 2792781 w 3024845"/>
                <a:gd name="connsiteY355" fmla="*/ 373987 h 834218"/>
                <a:gd name="connsiteX356" fmla="*/ 2811021 w 3024845"/>
                <a:gd name="connsiteY356" fmla="*/ 373987 h 834218"/>
                <a:gd name="connsiteX357" fmla="*/ 2811021 w 3024845"/>
                <a:gd name="connsiteY357" fmla="*/ 367502 h 834218"/>
                <a:gd name="connsiteX358" fmla="*/ 2823181 w 3024845"/>
                <a:gd name="connsiteY358" fmla="*/ 367502 h 834218"/>
                <a:gd name="connsiteX359" fmla="*/ 2823181 w 3024845"/>
                <a:gd name="connsiteY359" fmla="*/ 373987 h 834218"/>
                <a:gd name="connsiteX360" fmla="*/ 2839395 w 3024845"/>
                <a:gd name="connsiteY360" fmla="*/ 373987 h 834218"/>
                <a:gd name="connsiteX361" fmla="*/ 2839395 w 3024845"/>
                <a:gd name="connsiteY361" fmla="*/ 423708 h 834218"/>
                <a:gd name="connsiteX362" fmla="*/ 2871822 w 3024845"/>
                <a:gd name="connsiteY362" fmla="*/ 423708 h 834218"/>
                <a:gd name="connsiteX363" fmla="*/ 2871822 w 3024845"/>
                <a:gd name="connsiteY363" fmla="*/ 397767 h 834218"/>
                <a:gd name="connsiteX364" fmla="*/ 2910329 w 3024845"/>
                <a:gd name="connsiteY364" fmla="*/ 397767 h 834218"/>
                <a:gd name="connsiteX365" fmla="*/ 2910329 w 3024845"/>
                <a:gd name="connsiteY365" fmla="*/ 367502 h 834218"/>
                <a:gd name="connsiteX366" fmla="*/ 2958970 w 3024845"/>
                <a:gd name="connsiteY366" fmla="*/ 367502 h 834218"/>
                <a:gd name="connsiteX367" fmla="*/ 2958970 w 3024845"/>
                <a:gd name="connsiteY367" fmla="*/ 478658 h 834218"/>
                <a:gd name="connsiteX368" fmla="*/ 2958970 w 3024845"/>
                <a:gd name="connsiteY368" fmla="*/ 492437 h 834218"/>
                <a:gd name="connsiteX369" fmla="*/ 3024845 w 3024845"/>
                <a:gd name="connsiteY369" fmla="*/ 492437 h 834218"/>
                <a:gd name="connsiteX370" fmla="*/ 3024845 w 3024845"/>
                <a:gd name="connsiteY370" fmla="*/ 834218 h 834218"/>
                <a:gd name="connsiteX371" fmla="*/ 2054 w 3024845"/>
                <a:gd name="connsiteY371" fmla="*/ 831885 h 834218"/>
                <a:gd name="connsiteX372" fmla="*/ 0 w 3024845"/>
                <a:gd name="connsiteY372" fmla="*/ 397767 h 834218"/>
                <a:gd name="connsiteX373" fmla="*/ 20267 w 3024845"/>
                <a:gd name="connsiteY373" fmla="*/ 397767 h 834218"/>
                <a:gd name="connsiteX374" fmla="*/ 20774 w 3024845"/>
                <a:gd name="connsiteY374" fmla="*/ 396686 h 834218"/>
                <a:gd name="connsiteX375" fmla="*/ 24320 w 3024845"/>
                <a:gd name="connsiteY375" fmla="*/ 389120 h 834218"/>
                <a:gd name="connsiteX376" fmla="*/ 26094 w 3024845"/>
                <a:gd name="connsiteY376" fmla="*/ 389390 h 834218"/>
                <a:gd name="connsiteX377" fmla="*/ 38507 w 3024845"/>
                <a:gd name="connsiteY377" fmla="*/ 391281 h 834218"/>
                <a:gd name="connsiteX378" fmla="*/ 39014 w 3024845"/>
                <a:gd name="connsiteY378" fmla="*/ 392633 h 834218"/>
                <a:gd name="connsiteX379" fmla="*/ 42560 w 3024845"/>
                <a:gd name="connsiteY379" fmla="*/ 402090 h 834218"/>
                <a:gd name="connsiteX380" fmla="*/ 68907 w 3024845"/>
                <a:gd name="connsiteY380" fmla="*/ 404252 h 834218"/>
                <a:gd name="connsiteX381" fmla="*/ 68907 w 3024845"/>
                <a:gd name="connsiteY381" fmla="*/ 281031 h 834218"/>
                <a:gd name="connsiteX382" fmla="*/ 70934 w 3024845"/>
                <a:gd name="connsiteY382" fmla="*/ 281031 h 834218"/>
                <a:gd name="connsiteX383" fmla="*/ 85121 w 3024845"/>
                <a:gd name="connsiteY383" fmla="*/ 281031 h 834218"/>
                <a:gd name="connsiteX384" fmla="*/ 85121 w 3024845"/>
                <a:gd name="connsiteY384" fmla="*/ 144839 h 834218"/>
                <a:gd name="connsiteX385" fmla="*/ 86894 w 3024845"/>
                <a:gd name="connsiteY385" fmla="*/ 144839 h 834218"/>
                <a:gd name="connsiteX386" fmla="*/ 99308 w 3024845"/>
                <a:gd name="connsiteY386" fmla="*/ 144839 h 834218"/>
                <a:gd name="connsiteX387" fmla="*/ 99308 w 3024845"/>
                <a:gd name="connsiteY387" fmla="*/ 30265 h 834218"/>
                <a:gd name="connsiteX388" fmla="*/ 103361 w 3024845"/>
                <a:gd name="connsiteY388" fmla="*/ 2161 h 834218"/>
                <a:gd name="connsiteX0" fmla="*/ 103361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20909 w 3024845"/>
                <a:gd name="connsiteY3" fmla="*/ 144839 h 834218"/>
                <a:gd name="connsiteX4" fmla="*/ 223189 w 3024845"/>
                <a:gd name="connsiteY4" fmla="*/ 144839 h 834218"/>
                <a:gd name="connsiteX5" fmla="*/ 239150 w 3024845"/>
                <a:gd name="connsiteY5" fmla="*/ 144839 h 834218"/>
                <a:gd name="connsiteX6" fmla="*/ 239150 w 3024845"/>
                <a:gd name="connsiteY6" fmla="*/ 285354 h 834218"/>
                <a:gd name="connsiteX7" fmla="*/ 240670 w 3024845"/>
                <a:gd name="connsiteY7" fmla="*/ 285084 h 834218"/>
                <a:gd name="connsiteX8" fmla="*/ 251310 w 3024845"/>
                <a:gd name="connsiteY8" fmla="*/ 283193 h 834218"/>
                <a:gd name="connsiteX9" fmla="*/ 249283 w 3024845"/>
                <a:gd name="connsiteY9" fmla="*/ 371825 h 834218"/>
                <a:gd name="connsiteX10" fmla="*/ 250803 w 3024845"/>
                <a:gd name="connsiteY10" fmla="*/ 372096 h 834218"/>
                <a:gd name="connsiteX11" fmla="*/ 261443 w 3024845"/>
                <a:gd name="connsiteY11" fmla="*/ 373987 h 834218"/>
                <a:gd name="connsiteX12" fmla="*/ 261696 w 3024845"/>
                <a:gd name="connsiteY12" fmla="*/ 374798 h 834218"/>
                <a:gd name="connsiteX13" fmla="*/ 263470 w 3024845"/>
                <a:gd name="connsiteY13" fmla="*/ 380473 h 834218"/>
                <a:gd name="connsiteX14" fmla="*/ 264230 w 3024845"/>
                <a:gd name="connsiteY14" fmla="*/ 378041 h 834218"/>
                <a:gd name="connsiteX15" fmla="*/ 269550 w 3024845"/>
                <a:gd name="connsiteY15" fmla="*/ 361017 h 834218"/>
                <a:gd name="connsiteX16" fmla="*/ 271323 w 3024845"/>
                <a:gd name="connsiteY16" fmla="*/ 361017 h 834218"/>
                <a:gd name="connsiteX17" fmla="*/ 283737 w 3024845"/>
                <a:gd name="connsiteY17" fmla="*/ 361017 h 834218"/>
                <a:gd name="connsiteX18" fmla="*/ 283737 w 3024845"/>
                <a:gd name="connsiteY18" fmla="*/ 393443 h 834218"/>
                <a:gd name="connsiteX19" fmla="*/ 284750 w 3024845"/>
                <a:gd name="connsiteY19" fmla="*/ 393984 h 834218"/>
                <a:gd name="connsiteX20" fmla="*/ 291844 w 3024845"/>
                <a:gd name="connsiteY20" fmla="*/ 397767 h 834218"/>
                <a:gd name="connsiteX21" fmla="*/ 291844 w 3024845"/>
                <a:gd name="connsiteY21" fmla="*/ 399118 h 834218"/>
                <a:gd name="connsiteX22" fmla="*/ 291844 w 3024845"/>
                <a:gd name="connsiteY22" fmla="*/ 408576 h 834218"/>
                <a:gd name="connsiteX23" fmla="*/ 336431 w 3024845"/>
                <a:gd name="connsiteY23" fmla="*/ 408576 h 834218"/>
                <a:gd name="connsiteX24" fmla="*/ 336431 w 3024845"/>
                <a:gd name="connsiteY24" fmla="*/ 409657 h 834218"/>
                <a:gd name="connsiteX25" fmla="*/ 336431 w 3024845"/>
                <a:gd name="connsiteY25" fmla="*/ 417223 h 834218"/>
                <a:gd name="connsiteX26" fmla="*/ 338457 w 3024845"/>
                <a:gd name="connsiteY26" fmla="*/ 417223 h 834218"/>
                <a:gd name="connsiteX27" fmla="*/ 352644 w 3024845"/>
                <a:gd name="connsiteY27" fmla="*/ 417223 h 834218"/>
                <a:gd name="connsiteX28" fmla="*/ 352644 w 3024845"/>
                <a:gd name="connsiteY28" fmla="*/ 386958 h 834218"/>
                <a:gd name="connsiteX29" fmla="*/ 397231 w 3024845"/>
                <a:gd name="connsiteY29" fmla="*/ 386958 h 834218"/>
                <a:gd name="connsiteX30" fmla="*/ 397231 w 3024845"/>
                <a:gd name="connsiteY30" fmla="*/ 385607 h 834218"/>
                <a:gd name="connsiteX31" fmla="*/ 397231 w 3024845"/>
                <a:gd name="connsiteY31" fmla="*/ 376149 h 834218"/>
                <a:gd name="connsiteX32" fmla="*/ 398245 w 3024845"/>
                <a:gd name="connsiteY32" fmla="*/ 376149 h 834218"/>
                <a:gd name="connsiteX33" fmla="*/ 405338 w 3024845"/>
                <a:gd name="connsiteY33" fmla="*/ 376149 h 834218"/>
                <a:gd name="connsiteX34" fmla="*/ 405338 w 3024845"/>
                <a:gd name="connsiteY34" fmla="*/ 374258 h 834218"/>
                <a:gd name="connsiteX35" fmla="*/ 405338 w 3024845"/>
                <a:gd name="connsiteY35" fmla="*/ 361017 h 834218"/>
                <a:gd name="connsiteX36" fmla="*/ 406098 w 3024845"/>
                <a:gd name="connsiteY36" fmla="*/ 361017 h 834218"/>
                <a:gd name="connsiteX37" fmla="*/ 411418 w 3024845"/>
                <a:gd name="connsiteY37" fmla="*/ 361017 h 834218"/>
                <a:gd name="connsiteX38" fmla="*/ 411418 w 3024845"/>
                <a:gd name="connsiteY38" fmla="*/ 359936 h 834218"/>
                <a:gd name="connsiteX39" fmla="*/ 411418 w 3024845"/>
                <a:gd name="connsiteY39" fmla="*/ 352369 h 834218"/>
                <a:gd name="connsiteX40" fmla="*/ 413445 w 3024845"/>
                <a:gd name="connsiteY40" fmla="*/ 352369 h 834218"/>
                <a:gd name="connsiteX41" fmla="*/ 427632 w 3024845"/>
                <a:gd name="connsiteY41" fmla="*/ 352369 h 834218"/>
                <a:gd name="connsiteX42" fmla="*/ 427632 w 3024845"/>
                <a:gd name="connsiteY42" fmla="*/ 353450 h 834218"/>
                <a:gd name="connsiteX43" fmla="*/ 427632 w 3024845"/>
                <a:gd name="connsiteY43" fmla="*/ 361017 h 834218"/>
                <a:gd name="connsiteX44" fmla="*/ 449925 w 3024845"/>
                <a:gd name="connsiteY44" fmla="*/ 361017 h 834218"/>
                <a:gd name="connsiteX45" fmla="*/ 449925 w 3024845"/>
                <a:gd name="connsiteY45" fmla="*/ 359125 h 834218"/>
                <a:gd name="connsiteX46" fmla="*/ 449925 w 3024845"/>
                <a:gd name="connsiteY46" fmla="*/ 345884 h 834218"/>
                <a:gd name="connsiteX47" fmla="*/ 451699 w 3024845"/>
                <a:gd name="connsiteY47" fmla="*/ 345884 h 834218"/>
                <a:gd name="connsiteX48" fmla="*/ 464112 w 3024845"/>
                <a:gd name="connsiteY48" fmla="*/ 345884 h 834218"/>
                <a:gd name="connsiteX49" fmla="*/ 464112 w 3024845"/>
                <a:gd name="connsiteY49" fmla="*/ 369664 h 834218"/>
                <a:gd name="connsiteX50" fmla="*/ 465126 w 3024845"/>
                <a:gd name="connsiteY50" fmla="*/ 369664 h 834218"/>
                <a:gd name="connsiteX51" fmla="*/ 472219 w 3024845"/>
                <a:gd name="connsiteY51" fmla="*/ 369664 h 834218"/>
                <a:gd name="connsiteX52" fmla="*/ 472219 w 3024845"/>
                <a:gd name="connsiteY52" fmla="*/ 368583 h 834218"/>
                <a:gd name="connsiteX53" fmla="*/ 472219 w 3024845"/>
                <a:gd name="connsiteY53" fmla="*/ 361017 h 834218"/>
                <a:gd name="connsiteX54" fmla="*/ 473992 w 3024845"/>
                <a:gd name="connsiteY54" fmla="*/ 361017 h 834218"/>
                <a:gd name="connsiteX55" fmla="*/ 486406 w 3024845"/>
                <a:gd name="connsiteY55" fmla="*/ 361017 h 834218"/>
                <a:gd name="connsiteX56" fmla="*/ 486406 w 3024845"/>
                <a:gd name="connsiteY56" fmla="*/ 386958 h 834218"/>
                <a:gd name="connsiteX57" fmla="*/ 488433 w 3024845"/>
                <a:gd name="connsiteY57" fmla="*/ 386958 h 834218"/>
                <a:gd name="connsiteX58" fmla="*/ 502619 w 3024845"/>
                <a:gd name="connsiteY58" fmla="*/ 386958 h 834218"/>
                <a:gd name="connsiteX59" fmla="*/ 502619 w 3024845"/>
                <a:gd name="connsiteY59" fmla="*/ 388579 h 834218"/>
                <a:gd name="connsiteX60" fmla="*/ 502619 w 3024845"/>
                <a:gd name="connsiteY60" fmla="*/ 399929 h 834218"/>
                <a:gd name="connsiteX61" fmla="*/ 503379 w 3024845"/>
                <a:gd name="connsiteY61" fmla="*/ 399929 h 834218"/>
                <a:gd name="connsiteX62" fmla="*/ 508700 w 3024845"/>
                <a:gd name="connsiteY62" fmla="*/ 399929 h 834218"/>
                <a:gd name="connsiteX63" fmla="*/ 508700 w 3024845"/>
                <a:gd name="connsiteY63" fmla="*/ 399118 h 834218"/>
                <a:gd name="connsiteX64" fmla="*/ 508700 w 3024845"/>
                <a:gd name="connsiteY64" fmla="*/ 393443 h 834218"/>
                <a:gd name="connsiteX65" fmla="*/ 539100 w 3024845"/>
                <a:gd name="connsiteY65" fmla="*/ 393443 h 834218"/>
                <a:gd name="connsiteX66" fmla="*/ 539100 w 3024845"/>
                <a:gd name="connsiteY66" fmla="*/ 417223 h 834218"/>
                <a:gd name="connsiteX67" fmla="*/ 540113 w 3024845"/>
                <a:gd name="connsiteY67" fmla="*/ 417223 h 834218"/>
                <a:gd name="connsiteX68" fmla="*/ 547207 w 3024845"/>
                <a:gd name="connsiteY68" fmla="*/ 417223 h 834218"/>
                <a:gd name="connsiteX69" fmla="*/ 547207 w 3024845"/>
                <a:gd name="connsiteY69" fmla="*/ 418304 h 834218"/>
                <a:gd name="connsiteX70" fmla="*/ 547207 w 3024845"/>
                <a:gd name="connsiteY70" fmla="*/ 425870 h 834218"/>
                <a:gd name="connsiteX71" fmla="*/ 547967 w 3024845"/>
                <a:gd name="connsiteY71" fmla="*/ 425870 h 834218"/>
                <a:gd name="connsiteX72" fmla="*/ 553287 w 3024845"/>
                <a:gd name="connsiteY72" fmla="*/ 425870 h 834218"/>
                <a:gd name="connsiteX73" fmla="*/ 553287 w 3024845"/>
                <a:gd name="connsiteY73" fmla="*/ 423708 h 834218"/>
                <a:gd name="connsiteX74" fmla="*/ 553287 w 3024845"/>
                <a:gd name="connsiteY74" fmla="*/ 408576 h 834218"/>
                <a:gd name="connsiteX75" fmla="*/ 554300 w 3024845"/>
                <a:gd name="connsiteY75" fmla="*/ 408576 h 834218"/>
                <a:gd name="connsiteX76" fmla="*/ 561394 w 3024845"/>
                <a:gd name="connsiteY76" fmla="*/ 408576 h 834218"/>
                <a:gd name="connsiteX77" fmla="*/ 561394 w 3024845"/>
                <a:gd name="connsiteY77" fmla="*/ 409657 h 834218"/>
                <a:gd name="connsiteX78" fmla="*/ 561394 w 3024845"/>
                <a:gd name="connsiteY78" fmla="*/ 417223 h 834218"/>
                <a:gd name="connsiteX79" fmla="*/ 566714 w 3024845"/>
                <a:gd name="connsiteY79" fmla="*/ 415230 h 834218"/>
                <a:gd name="connsiteX80" fmla="*/ 567474 w 3024845"/>
                <a:gd name="connsiteY80" fmla="*/ 414250 h 834218"/>
                <a:gd name="connsiteX81" fmla="*/ 567474 w 3024845"/>
                <a:gd name="connsiteY81" fmla="*/ 408576 h 834218"/>
                <a:gd name="connsiteX82" fmla="*/ 605981 w 3024845"/>
                <a:gd name="connsiteY82" fmla="*/ 408576 h 834218"/>
                <a:gd name="connsiteX83" fmla="*/ 605981 w 3024845"/>
                <a:gd name="connsiteY83" fmla="*/ 432355 h 834218"/>
                <a:gd name="connsiteX84" fmla="*/ 608007 w 3024845"/>
                <a:gd name="connsiteY84" fmla="*/ 432355 h 834218"/>
                <a:gd name="connsiteX85" fmla="*/ 622194 w 3024845"/>
                <a:gd name="connsiteY85" fmla="*/ 432355 h 834218"/>
                <a:gd name="connsiteX86" fmla="*/ 622194 w 3024845"/>
                <a:gd name="connsiteY86" fmla="*/ 433436 h 834218"/>
                <a:gd name="connsiteX87" fmla="*/ 622194 w 3024845"/>
                <a:gd name="connsiteY87" fmla="*/ 441002 h 834218"/>
                <a:gd name="connsiteX88" fmla="*/ 623968 w 3024845"/>
                <a:gd name="connsiteY88" fmla="*/ 441002 h 834218"/>
                <a:gd name="connsiteX89" fmla="*/ 636381 w 3024845"/>
                <a:gd name="connsiteY89" fmla="*/ 441002 h 834218"/>
                <a:gd name="connsiteX90" fmla="*/ 636381 w 3024845"/>
                <a:gd name="connsiteY90" fmla="*/ 417223 h 834218"/>
                <a:gd name="connsiteX91" fmla="*/ 637394 w 3024845"/>
                <a:gd name="connsiteY91" fmla="*/ 417223 h 834218"/>
                <a:gd name="connsiteX92" fmla="*/ 644488 w 3024845"/>
                <a:gd name="connsiteY92" fmla="*/ 417223 h 834218"/>
                <a:gd name="connsiteX93" fmla="*/ 644488 w 3024845"/>
                <a:gd name="connsiteY93" fmla="*/ 384796 h 834218"/>
                <a:gd name="connsiteX94" fmla="*/ 645501 w 3024845"/>
                <a:gd name="connsiteY94" fmla="*/ 384796 h 834218"/>
                <a:gd name="connsiteX95" fmla="*/ 652595 w 3024845"/>
                <a:gd name="connsiteY95" fmla="*/ 384796 h 834218"/>
                <a:gd name="connsiteX96" fmla="*/ 652595 w 3024845"/>
                <a:gd name="connsiteY96" fmla="*/ 382905 h 834218"/>
                <a:gd name="connsiteX97" fmla="*/ 652595 w 3024845"/>
                <a:gd name="connsiteY97" fmla="*/ 369664 h 834218"/>
                <a:gd name="connsiteX98" fmla="*/ 651328 w 3024845"/>
                <a:gd name="connsiteY98" fmla="*/ 368042 h 834218"/>
                <a:gd name="connsiteX99" fmla="*/ 656648 w 3024845"/>
                <a:gd name="connsiteY99" fmla="*/ 356693 h 834218"/>
                <a:gd name="connsiteX100" fmla="*/ 664755 w 3024845"/>
                <a:gd name="connsiteY100" fmla="*/ 384796 h 834218"/>
                <a:gd name="connsiteX101" fmla="*/ 665515 w 3024845"/>
                <a:gd name="connsiteY101" fmla="*/ 384796 h 834218"/>
                <a:gd name="connsiteX102" fmla="*/ 670835 w 3024845"/>
                <a:gd name="connsiteY102" fmla="*/ 384796 h 834218"/>
                <a:gd name="connsiteX103" fmla="*/ 670835 w 3024845"/>
                <a:gd name="connsiteY103" fmla="*/ 278869 h 834218"/>
                <a:gd name="connsiteX104" fmla="*/ 672355 w 3024845"/>
                <a:gd name="connsiteY104" fmla="*/ 278869 h 834218"/>
                <a:gd name="connsiteX105" fmla="*/ 682995 w 3024845"/>
                <a:gd name="connsiteY105" fmla="*/ 278869 h 834218"/>
                <a:gd name="connsiteX106" fmla="*/ 682995 w 3024845"/>
                <a:gd name="connsiteY106" fmla="*/ 231310 h 834218"/>
                <a:gd name="connsiteX107" fmla="*/ 709342 w 3024845"/>
                <a:gd name="connsiteY107" fmla="*/ 231310 h 834218"/>
                <a:gd name="connsiteX108" fmla="*/ 709342 w 3024845"/>
                <a:gd name="connsiteY108" fmla="*/ 209692 h 834218"/>
                <a:gd name="connsiteX109" fmla="*/ 743796 w 3024845"/>
                <a:gd name="connsiteY109" fmla="*/ 209692 h 834218"/>
                <a:gd name="connsiteX110" fmla="*/ 743796 w 3024845"/>
                <a:gd name="connsiteY110" fmla="*/ 212124 h 834218"/>
                <a:gd name="connsiteX111" fmla="*/ 743796 w 3024845"/>
                <a:gd name="connsiteY111" fmla="*/ 229148 h 834218"/>
                <a:gd name="connsiteX112" fmla="*/ 746076 w 3024845"/>
                <a:gd name="connsiteY112" fmla="*/ 229148 h 834218"/>
                <a:gd name="connsiteX113" fmla="*/ 762036 w 3024845"/>
                <a:gd name="connsiteY113" fmla="*/ 229148 h 834218"/>
                <a:gd name="connsiteX114" fmla="*/ 762036 w 3024845"/>
                <a:gd name="connsiteY114" fmla="*/ 276707 h 834218"/>
                <a:gd name="connsiteX115" fmla="*/ 763049 w 3024845"/>
                <a:gd name="connsiteY115" fmla="*/ 276707 h 834218"/>
                <a:gd name="connsiteX116" fmla="*/ 770143 w 3024845"/>
                <a:gd name="connsiteY116" fmla="*/ 276707 h 834218"/>
                <a:gd name="connsiteX117" fmla="*/ 784330 w 3024845"/>
                <a:gd name="connsiteY117" fmla="*/ 281031 h 834218"/>
                <a:gd name="connsiteX118" fmla="*/ 784330 w 3024845"/>
                <a:gd name="connsiteY118" fmla="*/ 319943 h 834218"/>
                <a:gd name="connsiteX119" fmla="*/ 785343 w 3024845"/>
                <a:gd name="connsiteY119" fmla="*/ 319943 h 834218"/>
                <a:gd name="connsiteX120" fmla="*/ 792436 w 3024845"/>
                <a:gd name="connsiteY120" fmla="*/ 319943 h 834218"/>
                <a:gd name="connsiteX121" fmla="*/ 792436 w 3024845"/>
                <a:gd name="connsiteY121" fmla="*/ 321564 h 834218"/>
                <a:gd name="connsiteX122" fmla="*/ 792436 w 3024845"/>
                <a:gd name="connsiteY122" fmla="*/ 332913 h 834218"/>
                <a:gd name="connsiteX123" fmla="*/ 794463 w 3024845"/>
                <a:gd name="connsiteY123" fmla="*/ 332913 h 834218"/>
                <a:gd name="connsiteX124" fmla="*/ 808650 w 3024845"/>
                <a:gd name="connsiteY124" fmla="*/ 332913 h 834218"/>
                <a:gd name="connsiteX125" fmla="*/ 814730 w 3024845"/>
                <a:gd name="connsiteY125" fmla="*/ 339399 h 834218"/>
                <a:gd name="connsiteX126" fmla="*/ 814730 w 3024845"/>
                <a:gd name="connsiteY126" fmla="*/ 361017 h 834218"/>
                <a:gd name="connsiteX127" fmla="*/ 817010 w 3024845"/>
                <a:gd name="connsiteY127" fmla="*/ 361017 h 834218"/>
                <a:gd name="connsiteX128" fmla="*/ 832970 w 3024845"/>
                <a:gd name="connsiteY128" fmla="*/ 361017 h 834218"/>
                <a:gd name="connsiteX129" fmla="*/ 832970 w 3024845"/>
                <a:gd name="connsiteY129" fmla="*/ 362097 h 834218"/>
                <a:gd name="connsiteX130" fmla="*/ 832970 w 3024845"/>
                <a:gd name="connsiteY130" fmla="*/ 369664 h 834218"/>
                <a:gd name="connsiteX131" fmla="*/ 834237 w 3024845"/>
                <a:gd name="connsiteY131" fmla="*/ 369664 h 834218"/>
                <a:gd name="connsiteX132" fmla="*/ 843104 w 3024845"/>
                <a:gd name="connsiteY132" fmla="*/ 369664 h 834218"/>
                <a:gd name="connsiteX133" fmla="*/ 843104 w 3024845"/>
                <a:gd name="connsiteY133" fmla="*/ 371825 h 834218"/>
                <a:gd name="connsiteX134" fmla="*/ 843104 w 3024845"/>
                <a:gd name="connsiteY134" fmla="*/ 386958 h 834218"/>
                <a:gd name="connsiteX135" fmla="*/ 847157 w 3024845"/>
                <a:gd name="connsiteY135" fmla="*/ 385066 h 834218"/>
                <a:gd name="connsiteX136" fmla="*/ 847157 w 3024845"/>
                <a:gd name="connsiteY136" fmla="*/ 371825 h 834218"/>
                <a:gd name="connsiteX137" fmla="*/ 848170 w 3024845"/>
                <a:gd name="connsiteY137" fmla="*/ 371825 h 834218"/>
                <a:gd name="connsiteX138" fmla="*/ 855264 w 3024845"/>
                <a:gd name="connsiteY138" fmla="*/ 371825 h 834218"/>
                <a:gd name="connsiteX139" fmla="*/ 855264 w 3024845"/>
                <a:gd name="connsiteY139" fmla="*/ 373447 h 834218"/>
                <a:gd name="connsiteX140" fmla="*/ 855264 w 3024845"/>
                <a:gd name="connsiteY140" fmla="*/ 384796 h 834218"/>
                <a:gd name="connsiteX141" fmla="*/ 856024 w 3024845"/>
                <a:gd name="connsiteY141" fmla="*/ 384796 h 834218"/>
                <a:gd name="connsiteX142" fmla="*/ 861344 w 3024845"/>
                <a:gd name="connsiteY142" fmla="*/ 384796 h 834218"/>
                <a:gd name="connsiteX143" fmla="*/ 909984 w 3024845"/>
                <a:gd name="connsiteY143" fmla="*/ 380473 h 834218"/>
                <a:gd name="connsiteX144" fmla="*/ 909984 w 3024845"/>
                <a:gd name="connsiteY144" fmla="*/ 381824 h 834218"/>
                <a:gd name="connsiteX145" fmla="*/ 909984 w 3024845"/>
                <a:gd name="connsiteY145" fmla="*/ 391281 h 834218"/>
                <a:gd name="connsiteX146" fmla="*/ 910744 w 3024845"/>
                <a:gd name="connsiteY146" fmla="*/ 391281 h 834218"/>
                <a:gd name="connsiteX147" fmla="*/ 916065 w 3024845"/>
                <a:gd name="connsiteY147" fmla="*/ 391281 h 834218"/>
                <a:gd name="connsiteX148" fmla="*/ 916065 w 3024845"/>
                <a:gd name="connsiteY148" fmla="*/ 393443 h 834218"/>
                <a:gd name="connsiteX149" fmla="*/ 916065 w 3024845"/>
                <a:gd name="connsiteY149" fmla="*/ 408576 h 834218"/>
                <a:gd name="connsiteX150" fmla="*/ 918091 w 3024845"/>
                <a:gd name="connsiteY150" fmla="*/ 407225 h 834218"/>
                <a:gd name="connsiteX151" fmla="*/ 932278 w 3024845"/>
                <a:gd name="connsiteY151" fmla="*/ 397767 h 834218"/>
                <a:gd name="connsiteX152" fmla="*/ 938358 w 3024845"/>
                <a:gd name="connsiteY152" fmla="*/ 356693 h 834218"/>
                <a:gd name="connsiteX153" fmla="*/ 939118 w 3024845"/>
                <a:gd name="connsiteY153" fmla="*/ 356423 h 834218"/>
                <a:gd name="connsiteX154" fmla="*/ 944438 w 3024845"/>
                <a:gd name="connsiteY154" fmla="*/ 354531 h 834218"/>
                <a:gd name="connsiteX155" fmla="*/ 946465 w 3024845"/>
                <a:gd name="connsiteY155" fmla="*/ 285354 h 834218"/>
                <a:gd name="connsiteX156" fmla="*/ 948492 w 3024845"/>
                <a:gd name="connsiteY156" fmla="*/ 354531 h 834218"/>
                <a:gd name="connsiteX157" fmla="*/ 949252 w 3024845"/>
                <a:gd name="connsiteY157" fmla="*/ 354801 h 834218"/>
                <a:gd name="connsiteX158" fmla="*/ 954572 w 3024845"/>
                <a:gd name="connsiteY158" fmla="*/ 356693 h 834218"/>
                <a:gd name="connsiteX159" fmla="*/ 954572 w 3024845"/>
                <a:gd name="connsiteY159" fmla="*/ 270222 h 834218"/>
                <a:gd name="connsiteX160" fmla="*/ 958625 w 3024845"/>
                <a:gd name="connsiteY160" fmla="*/ 237795 h 834218"/>
                <a:gd name="connsiteX161" fmla="*/ 997132 w 3024845"/>
                <a:gd name="connsiteY161" fmla="*/ 237795 h 834218"/>
                <a:gd name="connsiteX162" fmla="*/ 997132 w 3024845"/>
                <a:gd name="connsiteY162" fmla="*/ 270222 h 834218"/>
                <a:gd name="connsiteX163" fmla="*/ 997892 w 3024845"/>
                <a:gd name="connsiteY163" fmla="*/ 270222 h 834218"/>
                <a:gd name="connsiteX164" fmla="*/ 1003212 w 3024845"/>
                <a:gd name="connsiteY164" fmla="*/ 270222 h 834218"/>
                <a:gd name="connsiteX165" fmla="*/ 1003212 w 3024845"/>
                <a:gd name="connsiteY165" fmla="*/ 188074 h 834218"/>
                <a:gd name="connsiteX166" fmla="*/ 1004986 w 3024845"/>
                <a:gd name="connsiteY166" fmla="*/ 188074 h 834218"/>
                <a:gd name="connsiteX167" fmla="*/ 1017399 w 3024845"/>
                <a:gd name="connsiteY167" fmla="*/ 188074 h 834218"/>
                <a:gd name="connsiteX168" fmla="*/ 1017399 w 3024845"/>
                <a:gd name="connsiteY168" fmla="*/ 186183 h 834218"/>
                <a:gd name="connsiteX169" fmla="*/ 1017399 w 3024845"/>
                <a:gd name="connsiteY169" fmla="*/ 172942 h 834218"/>
                <a:gd name="connsiteX170" fmla="*/ 1039693 w 3024845"/>
                <a:gd name="connsiteY170" fmla="*/ 172942 h 834218"/>
                <a:gd name="connsiteX171" fmla="*/ 1039693 w 3024845"/>
                <a:gd name="connsiteY171" fmla="*/ 171861 h 834218"/>
                <a:gd name="connsiteX172" fmla="*/ 1039693 w 3024845"/>
                <a:gd name="connsiteY172" fmla="*/ 164295 h 834218"/>
                <a:gd name="connsiteX173" fmla="*/ 1041466 w 3024845"/>
                <a:gd name="connsiteY173" fmla="*/ 164295 h 834218"/>
                <a:gd name="connsiteX174" fmla="*/ 1053880 w 3024845"/>
                <a:gd name="connsiteY174" fmla="*/ 164295 h 834218"/>
                <a:gd name="connsiteX175" fmla="*/ 1053880 w 3024845"/>
                <a:gd name="connsiteY175" fmla="*/ 165376 h 834218"/>
                <a:gd name="connsiteX176" fmla="*/ 1053880 w 3024845"/>
                <a:gd name="connsiteY176" fmla="*/ 172942 h 834218"/>
                <a:gd name="connsiteX177" fmla="*/ 1054640 w 3024845"/>
                <a:gd name="connsiteY177" fmla="*/ 172942 h 834218"/>
                <a:gd name="connsiteX178" fmla="*/ 1059960 w 3024845"/>
                <a:gd name="connsiteY178" fmla="*/ 172942 h 834218"/>
                <a:gd name="connsiteX179" fmla="*/ 1070093 w 3024845"/>
                <a:gd name="connsiteY179" fmla="*/ 168618 h 834218"/>
                <a:gd name="connsiteX180" fmla="*/ 1074146 w 3024845"/>
                <a:gd name="connsiteY180" fmla="*/ 171861 h 834218"/>
                <a:gd name="connsiteX181" fmla="*/ 1074146 w 3024845"/>
                <a:gd name="connsiteY181" fmla="*/ 164295 h 834218"/>
                <a:gd name="connsiteX182" fmla="*/ 1076426 w 3024845"/>
                <a:gd name="connsiteY182" fmla="*/ 164295 h 834218"/>
                <a:gd name="connsiteX183" fmla="*/ 1092387 w 3024845"/>
                <a:gd name="connsiteY183" fmla="*/ 164295 h 834218"/>
                <a:gd name="connsiteX184" fmla="*/ 1092387 w 3024845"/>
                <a:gd name="connsiteY184" fmla="*/ 165376 h 834218"/>
                <a:gd name="connsiteX185" fmla="*/ 1092387 w 3024845"/>
                <a:gd name="connsiteY185" fmla="*/ 172942 h 834218"/>
                <a:gd name="connsiteX186" fmla="*/ 1122787 w 3024845"/>
                <a:gd name="connsiteY186" fmla="*/ 172942 h 834218"/>
                <a:gd name="connsiteX187" fmla="*/ 1122787 w 3024845"/>
                <a:gd name="connsiteY187" fmla="*/ 174563 h 834218"/>
                <a:gd name="connsiteX188" fmla="*/ 1122787 w 3024845"/>
                <a:gd name="connsiteY188" fmla="*/ 185913 h 834218"/>
                <a:gd name="connsiteX189" fmla="*/ 1149134 w 3024845"/>
                <a:gd name="connsiteY189" fmla="*/ 185913 h 834218"/>
                <a:gd name="connsiteX190" fmla="*/ 1149134 w 3024845"/>
                <a:gd name="connsiteY190" fmla="*/ 216177 h 834218"/>
                <a:gd name="connsiteX191" fmla="*/ 1149894 w 3024845"/>
                <a:gd name="connsiteY191" fmla="*/ 216177 h 834218"/>
                <a:gd name="connsiteX192" fmla="*/ 1155214 w 3024845"/>
                <a:gd name="connsiteY192" fmla="*/ 216177 h 834218"/>
                <a:gd name="connsiteX193" fmla="*/ 1155214 w 3024845"/>
                <a:gd name="connsiteY193" fmla="*/ 217258 h 834218"/>
                <a:gd name="connsiteX194" fmla="*/ 1155214 w 3024845"/>
                <a:gd name="connsiteY194" fmla="*/ 224825 h 834218"/>
                <a:gd name="connsiteX195" fmla="*/ 1159268 w 3024845"/>
                <a:gd name="connsiteY195" fmla="*/ 255089 h 834218"/>
                <a:gd name="connsiteX196" fmla="*/ 1160028 w 3024845"/>
                <a:gd name="connsiteY196" fmla="*/ 255089 h 834218"/>
                <a:gd name="connsiteX197" fmla="*/ 1165348 w 3024845"/>
                <a:gd name="connsiteY197" fmla="*/ 255089 h 834218"/>
                <a:gd name="connsiteX198" fmla="*/ 1165348 w 3024845"/>
                <a:gd name="connsiteY198" fmla="*/ 255900 h 834218"/>
                <a:gd name="connsiteX199" fmla="*/ 1165348 w 3024845"/>
                <a:gd name="connsiteY199" fmla="*/ 261575 h 834218"/>
                <a:gd name="connsiteX200" fmla="*/ 1166361 w 3024845"/>
                <a:gd name="connsiteY200" fmla="*/ 261575 h 834218"/>
                <a:gd name="connsiteX201" fmla="*/ 1173454 w 3024845"/>
                <a:gd name="connsiteY201" fmla="*/ 261575 h 834218"/>
                <a:gd name="connsiteX202" fmla="*/ 1173454 w 3024845"/>
                <a:gd name="connsiteY202" fmla="*/ 291840 h 834218"/>
                <a:gd name="connsiteX203" fmla="*/ 1175481 w 3024845"/>
                <a:gd name="connsiteY203" fmla="*/ 291840 h 834218"/>
                <a:gd name="connsiteX204" fmla="*/ 1189668 w 3024845"/>
                <a:gd name="connsiteY204" fmla="*/ 291840 h 834218"/>
                <a:gd name="connsiteX205" fmla="*/ 1189668 w 3024845"/>
                <a:gd name="connsiteY205" fmla="*/ 315619 h 834218"/>
                <a:gd name="connsiteX206" fmla="*/ 1191695 w 3024845"/>
                <a:gd name="connsiteY206" fmla="*/ 317240 h 834218"/>
                <a:gd name="connsiteX207" fmla="*/ 1191695 w 3024845"/>
                <a:gd name="connsiteY207" fmla="*/ 328590 h 834218"/>
                <a:gd name="connsiteX208" fmla="*/ 1192455 w 3024845"/>
                <a:gd name="connsiteY208" fmla="*/ 328590 h 834218"/>
                <a:gd name="connsiteX209" fmla="*/ 1197775 w 3024845"/>
                <a:gd name="connsiteY209" fmla="*/ 328590 h 834218"/>
                <a:gd name="connsiteX210" fmla="*/ 1197775 w 3024845"/>
                <a:gd name="connsiteY210" fmla="*/ 352369 h 834218"/>
                <a:gd name="connsiteX211" fmla="*/ 1199041 w 3024845"/>
                <a:gd name="connsiteY211" fmla="*/ 352369 h 834218"/>
                <a:gd name="connsiteX212" fmla="*/ 1207908 w 3024845"/>
                <a:gd name="connsiteY212" fmla="*/ 352369 h 834218"/>
                <a:gd name="connsiteX213" fmla="*/ 1209935 w 3024845"/>
                <a:gd name="connsiteY213" fmla="*/ 356423 h 834218"/>
                <a:gd name="connsiteX214" fmla="*/ 1209935 w 3024845"/>
                <a:gd name="connsiteY214" fmla="*/ 369664 h 834218"/>
                <a:gd name="connsiteX215" fmla="*/ 1211455 w 3024845"/>
                <a:gd name="connsiteY215" fmla="*/ 367772 h 834218"/>
                <a:gd name="connsiteX216" fmla="*/ 1222095 w 3024845"/>
                <a:gd name="connsiteY216" fmla="*/ 354531 h 834218"/>
                <a:gd name="connsiteX217" fmla="*/ 1250469 w 3024845"/>
                <a:gd name="connsiteY217" fmla="*/ 354531 h 834218"/>
                <a:gd name="connsiteX218" fmla="*/ 1250469 w 3024845"/>
                <a:gd name="connsiteY218" fmla="*/ 441002 h 834218"/>
                <a:gd name="connsiteX219" fmla="*/ 1251229 w 3024845"/>
                <a:gd name="connsiteY219" fmla="*/ 441002 h 834218"/>
                <a:gd name="connsiteX220" fmla="*/ 1256549 w 3024845"/>
                <a:gd name="connsiteY220" fmla="*/ 441002 h 834218"/>
                <a:gd name="connsiteX221" fmla="*/ 1257309 w 3024845"/>
                <a:gd name="connsiteY221" fmla="*/ 439651 h 834218"/>
                <a:gd name="connsiteX222" fmla="*/ 1262629 w 3024845"/>
                <a:gd name="connsiteY222" fmla="*/ 430193 h 834218"/>
                <a:gd name="connsiteX223" fmla="*/ 1262629 w 3024845"/>
                <a:gd name="connsiteY223" fmla="*/ 432085 h 834218"/>
                <a:gd name="connsiteX224" fmla="*/ 1262629 w 3024845"/>
                <a:gd name="connsiteY224" fmla="*/ 445326 h 834218"/>
                <a:gd name="connsiteX225" fmla="*/ 1266682 w 3024845"/>
                <a:gd name="connsiteY225" fmla="*/ 399929 h 834218"/>
                <a:gd name="connsiteX226" fmla="*/ 1267442 w 3024845"/>
                <a:gd name="connsiteY226" fmla="*/ 399929 h 834218"/>
                <a:gd name="connsiteX227" fmla="*/ 1272762 w 3024845"/>
                <a:gd name="connsiteY227" fmla="*/ 399929 h 834218"/>
                <a:gd name="connsiteX228" fmla="*/ 1272762 w 3024845"/>
                <a:gd name="connsiteY228" fmla="*/ 335075 h 834218"/>
                <a:gd name="connsiteX229" fmla="*/ 1273776 w 3024845"/>
                <a:gd name="connsiteY229" fmla="*/ 335075 h 834218"/>
                <a:gd name="connsiteX230" fmla="*/ 1280869 w 3024845"/>
                <a:gd name="connsiteY230" fmla="*/ 335075 h 834218"/>
                <a:gd name="connsiteX231" fmla="*/ 1293029 w 3024845"/>
                <a:gd name="connsiteY231" fmla="*/ 291840 h 834218"/>
                <a:gd name="connsiteX232" fmla="*/ 1294296 w 3024845"/>
                <a:gd name="connsiteY232" fmla="*/ 291840 h 834218"/>
                <a:gd name="connsiteX233" fmla="*/ 1303163 w 3024845"/>
                <a:gd name="connsiteY233" fmla="*/ 291840 h 834218"/>
                <a:gd name="connsiteX234" fmla="*/ 1313296 w 3024845"/>
                <a:gd name="connsiteY234" fmla="*/ 335075 h 834218"/>
                <a:gd name="connsiteX235" fmla="*/ 1314309 w 3024845"/>
                <a:gd name="connsiteY235" fmla="*/ 335075 h 834218"/>
                <a:gd name="connsiteX236" fmla="*/ 1321403 w 3024845"/>
                <a:gd name="connsiteY236" fmla="*/ 335075 h 834218"/>
                <a:gd name="connsiteX237" fmla="*/ 1321403 w 3024845"/>
                <a:gd name="connsiteY237" fmla="*/ 373987 h 834218"/>
                <a:gd name="connsiteX238" fmla="*/ 1323176 w 3024845"/>
                <a:gd name="connsiteY238" fmla="*/ 373987 h 834218"/>
                <a:gd name="connsiteX239" fmla="*/ 1335590 w 3024845"/>
                <a:gd name="connsiteY239" fmla="*/ 373987 h 834218"/>
                <a:gd name="connsiteX240" fmla="*/ 1335590 w 3024845"/>
                <a:gd name="connsiteY240" fmla="*/ 376149 h 834218"/>
                <a:gd name="connsiteX241" fmla="*/ 1335590 w 3024845"/>
                <a:gd name="connsiteY241" fmla="*/ 391281 h 834218"/>
                <a:gd name="connsiteX242" fmla="*/ 1339643 w 3024845"/>
                <a:gd name="connsiteY242" fmla="*/ 389120 h 834218"/>
                <a:gd name="connsiteX243" fmla="*/ 1339643 w 3024845"/>
                <a:gd name="connsiteY243" fmla="*/ 373987 h 834218"/>
                <a:gd name="connsiteX244" fmla="*/ 1341163 w 3024845"/>
                <a:gd name="connsiteY244" fmla="*/ 373987 h 834218"/>
                <a:gd name="connsiteX245" fmla="*/ 1351803 w 3024845"/>
                <a:gd name="connsiteY245" fmla="*/ 373987 h 834218"/>
                <a:gd name="connsiteX246" fmla="*/ 1351803 w 3024845"/>
                <a:gd name="connsiteY246" fmla="*/ 375608 h 834218"/>
                <a:gd name="connsiteX247" fmla="*/ 1351803 w 3024845"/>
                <a:gd name="connsiteY247" fmla="*/ 386958 h 834218"/>
                <a:gd name="connsiteX248" fmla="*/ 1382204 w 3024845"/>
                <a:gd name="connsiteY248" fmla="*/ 386958 h 834218"/>
                <a:gd name="connsiteX249" fmla="*/ 1382204 w 3024845"/>
                <a:gd name="connsiteY249" fmla="*/ 350208 h 834218"/>
                <a:gd name="connsiteX250" fmla="*/ 1383470 w 3024845"/>
                <a:gd name="connsiteY250" fmla="*/ 350208 h 834218"/>
                <a:gd name="connsiteX251" fmla="*/ 1392337 w 3024845"/>
                <a:gd name="connsiteY251" fmla="*/ 350208 h 834218"/>
                <a:gd name="connsiteX252" fmla="*/ 1392337 w 3024845"/>
                <a:gd name="connsiteY252" fmla="*/ 371825 h 834218"/>
                <a:gd name="connsiteX253" fmla="*/ 1394364 w 3024845"/>
                <a:gd name="connsiteY253" fmla="*/ 339399 h 834218"/>
                <a:gd name="connsiteX254" fmla="*/ 1416657 w 3024845"/>
                <a:gd name="connsiteY254" fmla="*/ 339399 h 834218"/>
                <a:gd name="connsiteX255" fmla="*/ 1416657 w 3024845"/>
                <a:gd name="connsiteY255" fmla="*/ 337777 h 834218"/>
                <a:gd name="connsiteX256" fmla="*/ 1416657 w 3024845"/>
                <a:gd name="connsiteY256" fmla="*/ 326428 h 834218"/>
                <a:gd name="connsiteX257" fmla="*/ 1417417 w 3024845"/>
                <a:gd name="connsiteY257" fmla="*/ 326428 h 834218"/>
                <a:gd name="connsiteX258" fmla="*/ 1422737 w 3024845"/>
                <a:gd name="connsiteY258" fmla="*/ 326428 h 834218"/>
                <a:gd name="connsiteX259" fmla="*/ 1422737 w 3024845"/>
                <a:gd name="connsiteY259" fmla="*/ 324537 h 834218"/>
                <a:gd name="connsiteX260" fmla="*/ 1422737 w 3024845"/>
                <a:gd name="connsiteY260" fmla="*/ 311296 h 834218"/>
                <a:gd name="connsiteX261" fmla="*/ 1426791 w 3024845"/>
                <a:gd name="connsiteY261" fmla="*/ 317781 h 834218"/>
                <a:gd name="connsiteX262" fmla="*/ 1429071 w 3024845"/>
                <a:gd name="connsiteY262" fmla="*/ 317781 h 834218"/>
                <a:gd name="connsiteX263" fmla="*/ 1445031 w 3024845"/>
                <a:gd name="connsiteY263" fmla="*/ 317781 h 834218"/>
                <a:gd name="connsiteX264" fmla="*/ 1445031 w 3024845"/>
                <a:gd name="connsiteY264" fmla="*/ 316970 h 834218"/>
                <a:gd name="connsiteX265" fmla="*/ 1445031 w 3024845"/>
                <a:gd name="connsiteY265" fmla="*/ 311296 h 834218"/>
                <a:gd name="connsiteX266" fmla="*/ 1445791 w 3024845"/>
                <a:gd name="connsiteY266" fmla="*/ 311296 h 834218"/>
                <a:gd name="connsiteX267" fmla="*/ 1451111 w 3024845"/>
                <a:gd name="connsiteY267" fmla="*/ 311296 h 834218"/>
                <a:gd name="connsiteX268" fmla="*/ 1451111 w 3024845"/>
                <a:gd name="connsiteY268" fmla="*/ 312647 h 834218"/>
                <a:gd name="connsiteX269" fmla="*/ 1451111 w 3024845"/>
                <a:gd name="connsiteY269" fmla="*/ 322105 h 834218"/>
                <a:gd name="connsiteX270" fmla="*/ 1489618 w 3024845"/>
                <a:gd name="connsiteY270" fmla="*/ 322105 h 834218"/>
                <a:gd name="connsiteX271" fmla="*/ 1489618 w 3024845"/>
                <a:gd name="connsiteY271" fmla="*/ 460458 h 834218"/>
                <a:gd name="connsiteX272" fmla="*/ 1491138 w 3024845"/>
                <a:gd name="connsiteY272" fmla="*/ 460458 h 834218"/>
                <a:gd name="connsiteX273" fmla="*/ 1501778 w 3024845"/>
                <a:gd name="connsiteY273" fmla="*/ 460458 h 834218"/>
                <a:gd name="connsiteX274" fmla="*/ 1501778 w 3024845"/>
                <a:gd name="connsiteY274" fmla="*/ 447488 h 834218"/>
                <a:gd name="connsiteX275" fmla="*/ 1505832 w 3024845"/>
                <a:gd name="connsiteY275" fmla="*/ 447488 h 834218"/>
                <a:gd name="connsiteX276" fmla="*/ 1505832 w 3024845"/>
                <a:gd name="connsiteY276" fmla="*/ 460458 h 834218"/>
                <a:gd name="connsiteX277" fmla="*/ 1536232 w 3024845"/>
                <a:gd name="connsiteY277" fmla="*/ 460458 h 834218"/>
                <a:gd name="connsiteX278" fmla="*/ 1536232 w 3024845"/>
                <a:gd name="connsiteY278" fmla="*/ 430193 h 834218"/>
                <a:gd name="connsiteX279" fmla="*/ 1548392 w 3024845"/>
                <a:gd name="connsiteY279" fmla="*/ 430193 h 834218"/>
                <a:gd name="connsiteX280" fmla="*/ 1560552 w 3024845"/>
                <a:gd name="connsiteY280" fmla="*/ 428032 h 834218"/>
                <a:gd name="connsiteX281" fmla="*/ 1564606 w 3024845"/>
                <a:gd name="connsiteY281" fmla="*/ 430193 h 834218"/>
                <a:gd name="connsiteX282" fmla="*/ 1574739 w 3024845"/>
                <a:gd name="connsiteY282" fmla="*/ 430193 h 834218"/>
                <a:gd name="connsiteX283" fmla="*/ 1574739 w 3024845"/>
                <a:gd name="connsiteY283" fmla="*/ 460458 h 834218"/>
                <a:gd name="connsiteX284" fmla="*/ 1582846 w 3024845"/>
                <a:gd name="connsiteY284" fmla="*/ 460458 h 834218"/>
                <a:gd name="connsiteX285" fmla="*/ 1582846 w 3024845"/>
                <a:gd name="connsiteY285" fmla="*/ 477753 h 834218"/>
                <a:gd name="connsiteX286" fmla="*/ 1592182 w 3024845"/>
                <a:gd name="connsiteY286" fmla="*/ 478658 h 834218"/>
                <a:gd name="connsiteX287" fmla="*/ 1605140 w 3024845"/>
                <a:gd name="connsiteY287" fmla="*/ 478658 h 834218"/>
                <a:gd name="connsiteX288" fmla="*/ 1605140 w 3024845"/>
                <a:gd name="connsiteY288" fmla="*/ 462620 h 834218"/>
                <a:gd name="connsiteX289" fmla="*/ 1673096 w 3024845"/>
                <a:gd name="connsiteY289" fmla="*/ 462620 h 834218"/>
                <a:gd name="connsiteX290" fmla="*/ 1673096 w 3024845"/>
                <a:gd name="connsiteY290" fmla="*/ 377367 h 834218"/>
                <a:gd name="connsiteX291" fmla="*/ 1745104 w 3024845"/>
                <a:gd name="connsiteY291" fmla="*/ 377367 h 834218"/>
                <a:gd name="connsiteX292" fmla="*/ 1745104 w 3024845"/>
                <a:gd name="connsiteY292" fmla="*/ 456135 h 834218"/>
                <a:gd name="connsiteX293" fmla="*/ 1747008 w 3024845"/>
                <a:gd name="connsiteY293" fmla="*/ 456135 h 834218"/>
                <a:gd name="connsiteX294" fmla="*/ 1748250 w 3024845"/>
                <a:gd name="connsiteY294" fmla="*/ 478658 h 834218"/>
                <a:gd name="connsiteX295" fmla="*/ 1757926 w 3024845"/>
                <a:gd name="connsiteY295" fmla="*/ 478658 h 834218"/>
                <a:gd name="connsiteX296" fmla="*/ 1759168 w 3024845"/>
                <a:gd name="connsiteY296" fmla="*/ 456135 h 834218"/>
                <a:gd name="connsiteX297" fmla="*/ 1765248 w 3024845"/>
                <a:gd name="connsiteY297" fmla="*/ 456135 h 834218"/>
                <a:gd name="connsiteX298" fmla="*/ 1766490 w 3024845"/>
                <a:gd name="connsiteY298" fmla="*/ 478658 h 834218"/>
                <a:gd name="connsiteX299" fmla="*/ 1817112 w 3024845"/>
                <a:gd name="connsiteY299" fmla="*/ 478658 h 834218"/>
                <a:gd name="connsiteX300" fmla="*/ 1817112 w 3024845"/>
                <a:gd name="connsiteY300" fmla="*/ 315630 h 834218"/>
                <a:gd name="connsiteX301" fmla="*/ 2014439 w 3024845"/>
                <a:gd name="connsiteY301" fmla="*/ 315630 h 834218"/>
                <a:gd name="connsiteX302" fmla="*/ 2014439 w 3024845"/>
                <a:gd name="connsiteY302" fmla="*/ 478658 h 834218"/>
                <a:gd name="connsiteX303" fmla="*/ 2033136 w 3024845"/>
                <a:gd name="connsiteY303" fmla="*/ 478658 h 834218"/>
                <a:gd name="connsiteX304" fmla="*/ 2033136 w 3024845"/>
                <a:gd name="connsiteY304" fmla="*/ 395965 h 834218"/>
                <a:gd name="connsiteX305" fmla="*/ 2128256 w 3024845"/>
                <a:gd name="connsiteY305" fmla="*/ 395965 h 834218"/>
                <a:gd name="connsiteX306" fmla="*/ 2180720 w 3024845"/>
                <a:gd name="connsiteY306" fmla="*/ 330752 h 834218"/>
                <a:gd name="connsiteX307" fmla="*/ 2245574 w 3024845"/>
                <a:gd name="connsiteY307" fmla="*/ 330752 h 834218"/>
                <a:gd name="connsiteX308" fmla="*/ 2245574 w 3024845"/>
                <a:gd name="connsiteY308" fmla="*/ 406414 h 834218"/>
                <a:gd name="connsiteX309" fmla="*/ 2253681 w 3024845"/>
                <a:gd name="connsiteY309" fmla="*/ 406414 h 834218"/>
                <a:gd name="connsiteX310" fmla="*/ 2255708 w 3024845"/>
                <a:gd name="connsiteY310" fmla="*/ 399929 h 834218"/>
                <a:gd name="connsiteX311" fmla="*/ 2261788 w 3024845"/>
                <a:gd name="connsiteY311" fmla="*/ 399929 h 834218"/>
                <a:gd name="connsiteX312" fmla="*/ 2263815 w 3024845"/>
                <a:gd name="connsiteY312" fmla="*/ 408576 h 834218"/>
                <a:gd name="connsiteX313" fmla="*/ 2275975 w 3024845"/>
                <a:gd name="connsiteY313" fmla="*/ 408576 h 834218"/>
                <a:gd name="connsiteX314" fmla="*/ 2275975 w 3024845"/>
                <a:gd name="connsiteY314" fmla="*/ 402090 h 834218"/>
                <a:gd name="connsiteX315" fmla="*/ 2298268 w 3024845"/>
                <a:gd name="connsiteY315" fmla="*/ 402090 h 834218"/>
                <a:gd name="connsiteX316" fmla="*/ 2298268 w 3024845"/>
                <a:gd name="connsiteY316" fmla="*/ 408576 h 834218"/>
                <a:gd name="connsiteX317" fmla="*/ 2318535 w 3024845"/>
                <a:gd name="connsiteY317" fmla="*/ 408576 h 834218"/>
                <a:gd name="connsiteX318" fmla="*/ 2318535 w 3024845"/>
                <a:gd name="connsiteY318" fmla="*/ 453973 h 834218"/>
                <a:gd name="connsiteX319" fmla="*/ 2332722 w 3024845"/>
                <a:gd name="connsiteY319" fmla="*/ 453973 h 834218"/>
                <a:gd name="connsiteX320" fmla="*/ 2332722 w 3024845"/>
                <a:gd name="connsiteY320" fmla="*/ 441002 h 834218"/>
                <a:gd name="connsiteX321" fmla="*/ 2348936 w 3024845"/>
                <a:gd name="connsiteY321" fmla="*/ 441002 h 834218"/>
                <a:gd name="connsiteX322" fmla="*/ 2348936 w 3024845"/>
                <a:gd name="connsiteY322" fmla="*/ 261575 h 834218"/>
                <a:gd name="connsiteX323" fmla="*/ 2355016 w 3024845"/>
                <a:gd name="connsiteY323" fmla="*/ 255089 h 834218"/>
                <a:gd name="connsiteX324" fmla="*/ 2427977 w 3024845"/>
                <a:gd name="connsiteY324" fmla="*/ 255089 h 834218"/>
                <a:gd name="connsiteX325" fmla="*/ 2427977 w 3024845"/>
                <a:gd name="connsiteY325" fmla="*/ 263737 h 834218"/>
                <a:gd name="connsiteX326" fmla="*/ 2438110 w 3024845"/>
                <a:gd name="connsiteY326" fmla="*/ 263737 h 834218"/>
                <a:gd name="connsiteX327" fmla="*/ 2438110 w 3024845"/>
                <a:gd name="connsiteY327" fmla="*/ 378311 h 834218"/>
                <a:gd name="connsiteX328" fmla="*/ 2460404 w 3024845"/>
                <a:gd name="connsiteY328" fmla="*/ 378311 h 834218"/>
                <a:gd name="connsiteX329" fmla="*/ 2460404 w 3024845"/>
                <a:gd name="connsiteY329" fmla="*/ 311296 h 834218"/>
                <a:gd name="connsiteX330" fmla="*/ 2486751 w 3024845"/>
                <a:gd name="connsiteY330" fmla="*/ 311296 h 834218"/>
                <a:gd name="connsiteX331" fmla="*/ 2490804 w 3024845"/>
                <a:gd name="connsiteY331" fmla="*/ 306972 h 834218"/>
                <a:gd name="connsiteX332" fmla="*/ 2498911 w 3024845"/>
                <a:gd name="connsiteY332" fmla="*/ 306972 h 834218"/>
                <a:gd name="connsiteX333" fmla="*/ 2502964 w 3024845"/>
                <a:gd name="connsiteY333" fmla="*/ 311296 h 834218"/>
                <a:gd name="connsiteX334" fmla="*/ 2525258 w 3024845"/>
                <a:gd name="connsiteY334" fmla="*/ 311296 h 834218"/>
                <a:gd name="connsiteX335" fmla="*/ 2525258 w 3024845"/>
                <a:gd name="connsiteY335" fmla="*/ 194560 h 834218"/>
                <a:gd name="connsiteX336" fmla="*/ 2582005 w 3024845"/>
                <a:gd name="connsiteY336" fmla="*/ 183751 h 834218"/>
                <a:gd name="connsiteX337" fmla="*/ 2582005 w 3024845"/>
                <a:gd name="connsiteY337" fmla="*/ 184832 h 834218"/>
                <a:gd name="connsiteX338" fmla="*/ 2582005 w 3024845"/>
                <a:gd name="connsiteY338" fmla="*/ 192398 h 834218"/>
                <a:gd name="connsiteX339" fmla="*/ 2608352 w 3024845"/>
                <a:gd name="connsiteY339" fmla="*/ 192398 h 834218"/>
                <a:gd name="connsiteX340" fmla="*/ 2608352 w 3024845"/>
                <a:gd name="connsiteY340" fmla="*/ 447488 h 834218"/>
                <a:gd name="connsiteX341" fmla="*/ 2630646 w 3024845"/>
                <a:gd name="connsiteY341" fmla="*/ 447488 h 834218"/>
                <a:gd name="connsiteX342" fmla="*/ 2630646 w 3024845"/>
                <a:gd name="connsiteY342" fmla="*/ 443164 h 834218"/>
                <a:gd name="connsiteX343" fmla="*/ 2642806 w 3024845"/>
                <a:gd name="connsiteY343" fmla="*/ 443164 h 834218"/>
                <a:gd name="connsiteX344" fmla="*/ 2642806 w 3024845"/>
                <a:gd name="connsiteY344" fmla="*/ 447488 h 834218"/>
                <a:gd name="connsiteX345" fmla="*/ 2667126 w 3024845"/>
                <a:gd name="connsiteY345" fmla="*/ 447488 h 834218"/>
                <a:gd name="connsiteX346" fmla="*/ 2667126 w 3024845"/>
                <a:gd name="connsiteY346" fmla="*/ 434517 h 834218"/>
                <a:gd name="connsiteX347" fmla="*/ 2695500 w 3024845"/>
                <a:gd name="connsiteY347" fmla="*/ 434517 h 834218"/>
                <a:gd name="connsiteX348" fmla="*/ 2707660 w 3024845"/>
                <a:gd name="connsiteY348" fmla="*/ 430193 h 834218"/>
                <a:gd name="connsiteX349" fmla="*/ 2727927 w 3024845"/>
                <a:gd name="connsiteY349" fmla="*/ 434517 h 834218"/>
                <a:gd name="connsiteX350" fmla="*/ 2727927 w 3024845"/>
                <a:gd name="connsiteY350" fmla="*/ 417223 h 834218"/>
                <a:gd name="connsiteX351" fmla="*/ 2736034 w 3024845"/>
                <a:gd name="connsiteY351" fmla="*/ 417223 h 834218"/>
                <a:gd name="connsiteX352" fmla="*/ 2736034 w 3024845"/>
                <a:gd name="connsiteY352" fmla="*/ 404252 h 834218"/>
                <a:gd name="connsiteX353" fmla="*/ 2792781 w 3024845"/>
                <a:gd name="connsiteY353" fmla="*/ 404252 h 834218"/>
                <a:gd name="connsiteX354" fmla="*/ 2792781 w 3024845"/>
                <a:gd name="connsiteY354" fmla="*/ 373987 h 834218"/>
                <a:gd name="connsiteX355" fmla="*/ 2811021 w 3024845"/>
                <a:gd name="connsiteY355" fmla="*/ 373987 h 834218"/>
                <a:gd name="connsiteX356" fmla="*/ 2811021 w 3024845"/>
                <a:gd name="connsiteY356" fmla="*/ 367502 h 834218"/>
                <a:gd name="connsiteX357" fmla="*/ 2823181 w 3024845"/>
                <a:gd name="connsiteY357" fmla="*/ 367502 h 834218"/>
                <a:gd name="connsiteX358" fmla="*/ 2823181 w 3024845"/>
                <a:gd name="connsiteY358" fmla="*/ 373987 h 834218"/>
                <a:gd name="connsiteX359" fmla="*/ 2839395 w 3024845"/>
                <a:gd name="connsiteY359" fmla="*/ 373987 h 834218"/>
                <a:gd name="connsiteX360" fmla="*/ 2839395 w 3024845"/>
                <a:gd name="connsiteY360" fmla="*/ 423708 h 834218"/>
                <a:gd name="connsiteX361" fmla="*/ 2871822 w 3024845"/>
                <a:gd name="connsiteY361" fmla="*/ 423708 h 834218"/>
                <a:gd name="connsiteX362" fmla="*/ 2871822 w 3024845"/>
                <a:gd name="connsiteY362" fmla="*/ 397767 h 834218"/>
                <a:gd name="connsiteX363" fmla="*/ 2910329 w 3024845"/>
                <a:gd name="connsiteY363" fmla="*/ 397767 h 834218"/>
                <a:gd name="connsiteX364" fmla="*/ 2910329 w 3024845"/>
                <a:gd name="connsiteY364" fmla="*/ 367502 h 834218"/>
                <a:gd name="connsiteX365" fmla="*/ 2958970 w 3024845"/>
                <a:gd name="connsiteY365" fmla="*/ 367502 h 834218"/>
                <a:gd name="connsiteX366" fmla="*/ 2958970 w 3024845"/>
                <a:gd name="connsiteY366" fmla="*/ 478658 h 834218"/>
                <a:gd name="connsiteX367" fmla="*/ 2958970 w 3024845"/>
                <a:gd name="connsiteY367" fmla="*/ 492437 h 834218"/>
                <a:gd name="connsiteX368" fmla="*/ 3024845 w 3024845"/>
                <a:gd name="connsiteY368" fmla="*/ 492437 h 834218"/>
                <a:gd name="connsiteX369" fmla="*/ 3024845 w 3024845"/>
                <a:gd name="connsiteY369" fmla="*/ 834218 h 834218"/>
                <a:gd name="connsiteX370" fmla="*/ 2054 w 3024845"/>
                <a:gd name="connsiteY370" fmla="*/ 831885 h 834218"/>
                <a:gd name="connsiteX371" fmla="*/ 0 w 3024845"/>
                <a:gd name="connsiteY371" fmla="*/ 397767 h 834218"/>
                <a:gd name="connsiteX372" fmla="*/ 20267 w 3024845"/>
                <a:gd name="connsiteY372" fmla="*/ 397767 h 834218"/>
                <a:gd name="connsiteX373" fmla="*/ 20774 w 3024845"/>
                <a:gd name="connsiteY373" fmla="*/ 396686 h 834218"/>
                <a:gd name="connsiteX374" fmla="*/ 24320 w 3024845"/>
                <a:gd name="connsiteY374" fmla="*/ 389120 h 834218"/>
                <a:gd name="connsiteX375" fmla="*/ 26094 w 3024845"/>
                <a:gd name="connsiteY375" fmla="*/ 389390 h 834218"/>
                <a:gd name="connsiteX376" fmla="*/ 38507 w 3024845"/>
                <a:gd name="connsiteY376" fmla="*/ 391281 h 834218"/>
                <a:gd name="connsiteX377" fmla="*/ 39014 w 3024845"/>
                <a:gd name="connsiteY377" fmla="*/ 392633 h 834218"/>
                <a:gd name="connsiteX378" fmla="*/ 42560 w 3024845"/>
                <a:gd name="connsiteY378" fmla="*/ 402090 h 834218"/>
                <a:gd name="connsiteX379" fmla="*/ 68907 w 3024845"/>
                <a:gd name="connsiteY379" fmla="*/ 404252 h 834218"/>
                <a:gd name="connsiteX380" fmla="*/ 68907 w 3024845"/>
                <a:gd name="connsiteY380" fmla="*/ 281031 h 834218"/>
                <a:gd name="connsiteX381" fmla="*/ 70934 w 3024845"/>
                <a:gd name="connsiteY381" fmla="*/ 281031 h 834218"/>
                <a:gd name="connsiteX382" fmla="*/ 85121 w 3024845"/>
                <a:gd name="connsiteY382" fmla="*/ 281031 h 834218"/>
                <a:gd name="connsiteX383" fmla="*/ 85121 w 3024845"/>
                <a:gd name="connsiteY383" fmla="*/ 144839 h 834218"/>
                <a:gd name="connsiteX384" fmla="*/ 86894 w 3024845"/>
                <a:gd name="connsiteY384" fmla="*/ 144839 h 834218"/>
                <a:gd name="connsiteX385" fmla="*/ 99308 w 3024845"/>
                <a:gd name="connsiteY385" fmla="*/ 144839 h 834218"/>
                <a:gd name="connsiteX386" fmla="*/ 99308 w 3024845"/>
                <a:gd name="connsiteY386" fmla="*/ 30265 h 834218"/>
                <a:gd name="connsiteX387" fmla="*/ 103361 w 3024845"/>
                <a:gd name="connsiteY387" fmla="*/ 2161 h 834218"/>
                <a:gd name="connsiteX0" fmla="*/ 103361 w 3024845"/>
                <a:gd name="connsiteY0" fmla="*/ 2161 h 834218"/>
                <a:gd name="connsiteX1" fmla="*/ 200642 w 3024845"/>
                <a:gd name="connsiteY1" fmla="*/ 0 h 834218"/>
                <a:gd name="connsiteX2" fmla="*/ 220909 w 3024845"/>
                <a:gd name="connsiteY2" fmla="*/ 144839 h 834218"/>
                <a:gd name="connsiteX3" fmla="*/ 223189 w 3024845"/>
                <a:gd name="connsiteY3" fmla="*/ 144839 h 834218"/>
                <a:gd name="connsiteX4" fmla="*/ 239150 w 3024845"/>
                <a:gd name="connsiteY4" fmla="*/ 144839 h 834218"/>
                <a:gd name="connsiteX5" fmla="*/ 239150 w 3024845"/>
                <a:gd name="connsiteY5" fmla="*/ 285354 h 834218"/>
                <a:gd name="connsiteX6" fmla="*/ 240670 w 3024845"/>
                <a:gd name="connsiteY6" fmla="*/ 285084 h 834218"/>
                <a:gd name="connsiteX7" fmla="*/ 251310 w 3024845"/>
                <a:gd name="connsiteY7" fmla="*/ 283193 h 834218"/>
                <a:gd name="connsiteX8" fmla="*/ 249283 w 3024845"/>
                <a:gd name="connsiteY8" fmla="*/ 371825 h 834218"/>
                <a:gd name="connsiteX9" fmla="*/ 250803 w 3024845"/>
                <a:gd name="connsiteY9" fmla="*/ 372096 h 834218"/>
                <a:gd name="connsiteX10" fmla="*/ 261443 w 3024845"/>
                <a:gd name="connsiteY10" fmla="*/ 373987 h 834218"/>
                <a:gd name="connsiteX11" fmla="*/ 261696 w 3024845"/>
                <a:gd name="connsiteY11" fmla="*/ 374798 h 834218"/>
                <a:gd name="connsiteX12" fmla="*/ 263470 w 3024845"/>
                <a:gd name="connsiteY12" fmla="*/ 380473 h 834218"/>
                <a:gd name="connsiteX13" fmla="*/ 264230 w 3024845"/>
                <a:gd name="connsiteY13" fmla="*/ 378041 h 834218"/>
                <a:gd name="connsiteX14" fmla="*/ 269550 w 3024845"/>
                <a:gd name="connsiteY14" fmla="*/ 361017 h 834218"/>
                <a:gd name="connsiteX15" fmla="*/ 271323 w 3024845"/>
                <a:gd name="connsiteY15" fmla="*/ 361017 h 834218"/>
                <a:gd name="connsiteX16" fmla="*/ 283737 w 3024845"/>
                <a:gd name="connsiteY16" fmla="*/ 361017 h 834218"/>
                <a:gd name="connsiteX17" fmla="*/ 283737 w 3024845"/>
                <a:gd name="connsiteY17" fmla="*/ 393443 h 834218"/>
                <a:gd name="connsiteX18" fmla="*/ 284750 w 3024845"/>
                <a:gd name="connsiteY18" fmla="*/ 393984 h 834218"/>
                <a:gd name="connsiteX19" fmla="*/ 291844 w 3024845"/>
                <a:gd name="connsiteY19" fmla="*/ 397767 h 834218"/>
                <a:gd name="connsiteX20" fmla="*/ 291844 w 3024845"/>
                <a:gd name="connsiteY20" fmla="*/ 399118 h 834218"/>
                <a:gd name="connsiteX21" fmla="*/ 291844 w 3024845"/>
                <a:gd name="connsiteY21" fmla="*/ 408576 h 834218"/>
                <a:gd name="connsiteX22" fmla="*/ 336431 w 3024845"/>
                <a:gd name="connsiteY22" fmla="*/ 408576 h 834218"/>
                <a:gd name="connsiteX23" fmla="*/ 336431 w 3024845"/>
                <a:gd name="connsiteY23" fmla="*/ 409657 h 834218"/>
                <a:gd name="connsiteX24" fmla="*/ 336431 w 3024845"/>
                <a:gd name="connsiteY24" fmla="*/ 417223 h 834218"/>
                <a:gd name="connsiteX25" fmla="*/ 338457 w 3024845"/>
                <a:gd name="connsiteY25" fmla="*/ 417223 h 834218"/>
                <a:gd name="connsiteX26" fmla="*/ 352644 w 3024845"/>
                <a:gd name="connsiteY26" fmla="*/ 417223 h 834218"/>
                <a:gd name="connsiteX27" fmla="*/ 352644 w 3024845"/>
                <a:gd name="connsiteY27" fmla="*/ 386958 h 834218"/>
                <a:gd name="connsiteX28" fmla="*/ 397231 w 3024845"/>
                <a:gd name="connsiteY28" fmla="*/ 386958 h 834218"/>
                <a:gd name="connsiteX29" fmla="*/ 397231 w 3024845"/>
                <a:gd name="connsiteY29" fmla="*/ 385607 h 834218"/>
                <a:gd name="connsiteX30" fmla="*/ 397231 w 3024845"/>
                <a:gd name="connsiteY30" fmla="*/ 376149 h 834218"/>
                <a:gd name="connsiteX31" fmla="*/ 398245 w 3024845"/>
                <a:gd name="connsiteY31" fmla="*/ 376149 h 834218"/>
                <a:gd name="connsiteX32" fmla="*/ 405338 w 3024845"/>
                <a:gd name="connsiteY32" fmla="*/ 376149 h 834218"/>
                <a:gd name="connsiteX33" fmla="*/ 405338 w 3024845"/>
                <a:gd name="connsiteY33" fmla="*/ 374258 h 834218"/>
                <a:gd name="connsiteX34" fmla="*/ 405338 w 3024845"/>
                <a:gd name="connsiteY34" fmla="*/ 361017 h 834218"/>
                <a:gd name="connsiteX35" fmla="*/ 406098 w 3024845"/>
                <a:gd name="connsiteY35" fmla="*/ 361017 h 834218"/>
                <a:gd name="connsiteX36" fmla="*/ 411418 w 3024845"/>
                <a:gd name="connsiteY36" fmla="*/ 361017 h 834218"/>
                <a:gd name="connsiteX37" fmla="*/ 411418 w 3024845"/>
                <a:gd name="connsiteY37" fmla="*/ 359936 h 834218"/>
                <a:gd name="connsiteX38" fmla="*/ 411418 w 3024845"/>
                <a:gd name="connsiteY38" fmla="*/ 352369 h 834218"/>
                <a:gd name="connsiteX39" fmla="*/ 413445 w 3024845"/>
                <a:gd name="connsiteY39" fmla="*/ 352369 h 834218"/>
                <a:gd name="connsiteX40" fmla="*/ 427632 w 3024845"/>
                <a:gd name="connsiteY40" fmla="*/ 352369 h 834218"/>
                <a:gd name="connsiteX41" fmla="*/ 427632 w 3024845"/>
                <a:gd name="connsiteY41" fmla="*/ 353450 h 834218"/>
                <a:gd name="connsiteX42" fmla="*/ 427632 w 3024845"/>
                <a:gd name="connsiteY42" fmla="*/ 361017 h 834218"/>
                <a:gd name="connsiteX43" fmla="*/ 449925 w 3024845"/>
                <a:gd name="connsiteY43" fmla="*/ 361017 h 834218"/>
                <a:gd name="connsiteX44" fmla="*/ 449925 w 3024845"/>
                <a:gd name="connsiteY44" fmla="*/ 359125 h 834218"/>
                <a:gd name="connsiteX45" fmla="*/ 449925 w 3024845"/>
                <a:gd name="connsiteY45" fmla="*/ 345884 h 834218"/>
                <a:gd name="connsiteX46" fmla="*/ 451699 w 3024845"/>
                <a:gd name="connsiteY46" fmla="*/ 345884 h 834218"/>
                <a:gd name="connsiteX47" fmla="*/ 464112 w 3024845"/>
                <a:gd name="connsiteY47" fmla="*/ 345884 h 834218"/>
                <a:gd name="connsiteX48" fmla="*/ 464112 w 3024845"/>
                <a:gd name="connsiteY48" fmla="*/ 369664 h 834218"/>
                <a:gd name="connsiteX49" fmla="*/ 465126 w 3024845"/>
                <a:gd name="connsiteY49" fmla="*/ 369664 h 834218"/>
                <a:gd name="connsiteX50" fmla="*/ 472219 w 3024845"/>
                <a:gd name="connsiteY50" fmla="*/ 369664 h 834218"/>
                <a:gd name="connsiteX51" fmla="*/ 472219 w 3024845"/>
                <a:gd name="connsiteY51" fmla="*/ 368583 h 834218"/>
                <a:gd name="connsiteX52" fmla="*/ 472219 w 3024845"/>
                <a:gd name="connsiteY52" fmla="*/ 361017 h 834218"/>
                <a:gd name="connsiteX53" fmla="*/ 473992 w 3024845"/>
                <a:gd name="connsiteY53" fmla="*/ 361017 h 834218"/>
                <a:gd name="connsiteX54" fmla="*/ 486406 w 3024845"/>
                <a:gd name="connsiteY54" fmla="*/ 361017 h 834218"/>
                <a:gd name="connsiteX55" fmla="*/ 486406 w 3024845"/>
                <a:gd name="connsiteY55" fmla="*/ 386958 h 834218"/>
                <a:gd name="connsiteX56" fmla="*/ 488433 w 3024845"/>
                <a:gd name="connsiteY56" fmla="*/ 386958 h 834218"/>
                <a:gd name="connsiteX57" fmla="*/ 502619 w 3024845"/>
                <a:gd name="connsiteY57" fmla="*/ 386958 h 834218"/>
                <a:gd name="connsiteX58" fmla="*/ 502619 w 3024845"/>
                <a:gd name="connsiteY58" fmla="*/ 388579 h 834218"/>
                <a:gd name="connsiteX59" fmla="*/ 502619 w 3024845"/>
                <a:gd name="connsiteY59" fmla="*/ 399929 h 834218"/>
                <a:gd name="connsiteX60" fmla="*/ 503379 w 3024845"/>
                <a:gd name="connsiteY60" fmla="*/ 399929 h 834218"/>
                <a:gd name="connsiteX61" fmla="*/ 508700 w 3024845"/>
                <a:gd name="connsiteY61" fmla="*/ 399929 h 834218"/>
                <a:gd name="connsiteX62" fmla="*/ 508700 w 3024845"/>
                <a:gd name="connsiteY62" fmla="*/ 399118 h 834218"/>
                <a:gd name="connsiteX63" fmla="*/ 508700 w 3024845"/>
                <a:gd name="connsiteY63" fmla="*/ 393443 h 834218"/>
                <a:gd name="connsiteX64" fmla="*/ 539100 w 3024845"/>
                <a:gd name="connsiteY64" fmla="*/ 393443 h 834218"/>
                <a:gd name="connsiteX65" fmla="*/ 539100 w 3024845"/>
                <a:gd name="connsiteY65" fmla="*/ 417223 h 834218"/>
                <a:gd name="connsiteX66" fmla="*/ 540113 w 3024845"/>
                <a:gd name="connsiteY66" fmla="*/ 417223 h 834218"/>
                <a:gd name="connsiteX67" fmla="*/ 547207 w 3024845"/>
                <a:gd name="connsiteY67" fmla="*/ 417223 h 834218"/>
                <a:gd name="connsiteX68" fmla="*/ 547207 w 3024845"/>
                <a:gd name="connsiteY68" fmla="*/ 418304 h 834218"/>
                <a:gd name="connsiteX69" fmla="*/ 547207 w 3024845"/>
                <a:gd name="connsiteY69" fmla="*/ 425870 h 834218"/>
                <a:gd name="connsiteX70" fmla="*/ 547967 w 3024845"/>
                <a:gd name="connsiteY70" fmla="*/ 425870 h 834218"/>
                <a:gd name="connsiteX71" fmla="*/ 553287 w 3024845"/>
                <a:gd name="connsiteY71" fmla="*/ 425870 h 834218"/>
                <a:gd name="connsiteX72" fmla="*/ 553287 w 3024845"/>
                <a:gd name="connsiteY72" fmla="*/ 423708 h 834218"/>
                <a:gd name="connsiteX73" fmla="*/ 553287 w 3024845"/>
                <a:gd name="connsiteY73" fmla="*/ 408576 h 834218"/>
                <a:gd name="connsiteX74" fmla="*/ 554300 w 3024845"/>
                <a:gd name="connsiteY74" fmla="*/ 408576 h 834218"/>
                <a:gd name="connsiteX75" fmla="*/ 561394 w 3024845"/>
                <a:gd name="connsiteY75" fmla="*/ 408576 h 834218"/>
                <a:gd name="connsiteX76" fmla="*/ 561394 w 3024845"/>
                <a:gd name="connsiteY76" fmla="*/ 409657 h 834218"/>
                <a:gd name="connsiteX77" fmla="*/ 561394 w 3024845"/>
                <a:gd name="connsiteY77" fmla="*/ 417223 h 834218"/>
                <a:gd name="connsiteX78" fmla="*/ 566714 w 3024845"/>
                <a:gd name="connsiteY78" fmla="*/ 415230 h 834218"/>
                <a:gd name="connsiteX79" fmla="*/ 567474 w 3024845"/>
                <a:gd name="connsiteY79" fmla="*/ 414250 h 834218"/>
                <a:gd name="connsiteX80" fmla="*/ 567474 w 3024845"/>
                <a:gd name="connsiteY80" fmla="*/ 408576 h 834218"/>
                <a:gd name="connsiteX81" fmla="*/ 605981 w 3024845"/>
                <a:gd name="connsiteY81" fmla="*/ 408576 h 834218"/>
                <a:gd name="connsiteX82" fmla="*/ 605981 w 3024845"/>
                <a:gd name="connsiteY82" fmla="*/ 432355 h 834218"/>
                <a:gd name="connsiteX83" fmla="*/ 608007 w 3024845"/>
                <a:gd name="connsiteY83" fmla="*/ 432355 h 834218"/>
                <a:gd name="connsiteX84" fmla="*/ 622194 w 3024845"/>
                <a:gd name="connsiteY84" fmla="*/ 432355 h 834218"/>
                <a:gd name="connsiteX85" fmla="*/ 622194 w 3024845"/>
                <a:gd name="connsiteY85" fmla="*/ 433436 h 834218"/>
                <a:gd name="connsiteX86" fmla="*/ 622194 w 3024845"/>
                <a:gd name="connsiteY86" fmla="*/ 441002 h 834218"/>
                <a:gd name="connsiteX87" fmla="*/ 623968 w 3024845"/>
                <a:gd name="connsiteY87" fmla="*/ 441002 h 834218"/>
                <a:gd name="connsiteX88" fmla="*/ 636381 w 3024845"/>
                <a:gd name="connsiteY88" fmla="*/ 441002 h 834218"/>
                <a:gd name="connsiteX89" fmla="*/ 636381 w 3024845"/>
                <a:gd name="connsiteY89" fmla="*/ 417223 h 834218"/>
                <a:gd name="connsiteX90" fmla="*/ 637394 w 3024845"/>
                <a:gd name="connsiteY90" fmla="*/ 417223 h 834218"/>
                <a:gd name="connsiteX91" fmla="*/ 644488 w 3024845"/>
                <a:gd name="connsiteY91" fmla="*/ 417223 h 834218"/>
                <a:gd name="connsiteX92" fmla="*/ 644488 w 3024845"/>
                <a:gd name="connsiteY92" fmla="*/ 384796 h 834218"/>
                <a:gd name="connsiteX93" fmla="*/ 645501 w 3024845"/>
                <a:gd name="connsiteY93" fmla="*/ 384796 h 834218"/>
                <a:gd name="connsiteX94" fmla="*/ 652595 w 3024845"/>
                <a:gd name="connsiteY94" fmla="*/ 384796 h 834218"/>
                <a:gd name="connsiteX95" fmla="*/ 652595 w 3024845"/>
                <a:gd name="connsiteY95" fmla="*/ 382905 h 834218"/>
                <a:gd name="connsiteX96" fmla="*/ 652595 w 3024845"/>
                <a:gd name="connsiteY96" fmla="*/ 369664 h 834218"/>
                <a:gd name="connsiteX97" fmla="*/ 651328 w 3024845"/>
                <a:gd name="connsiteY97" fmla="*/ 368042 h 834218"/>
                <a:gd name="connsiteX98" fmla="*/ 656648 w 3024845"/>
                <a:gd name="connsiteY98" fmla="*/ 356693 h 834218"/>
                <a:gd name="connsiteX99" fmla="*/ 664755 w 3024845"/>
                <a:gd name="connsiteY99" fmla="*/ 384796 h 834218"/>
                <a:gd name="connsiteX100" fmla="*/ 665515 w 3024845"/>
                <a:gd name="connsiteY100" fmla="*/ 384796 h 834218"/>
                <a:gd name="connsiteX101" fmla="*/ 670835 w 3024845"/>
                <a:gd name="connsiteY101" fmla="*/ 384796 h 834218"/>
                <a:gd name="connsiteX102" fmla="*/ 670835 w 3024845"/>
                <a:gd name="connsiteY102" fmla="*/ 278869 h 834218"/>
                <a:gd name="connsiteX103" fmla="*/ 672355 w 3024845"/>
                <a:gd name="connsiteY103" fmla="*/ 278869 h 834218"/>
                <a:gd name="connsiteX104" fmla="*/ 682995 w 3024845"/>
                <a:gd name="connsiteY104" fmla="*/ 278869 h 834218"/>
                <a:gd name="connsiteX105" fmla="*/ 682995 w 3024845"/>
                <a:gd name="connsiteY105" fmla="*/ 231310 h 834218"/>
                <a:gd name="connsiteX106" fmla="*/ 709342 w 3024845"/>
                <a:gd name="connsiteY106" fmla="*/ 231310 h 834218"/>
                <a:gd name="connsiteX107" fmla="*/ 709342 w 3024845"/>
                <a:gd name="connsiteY107" fmla="*/ 209692 h 834218"/>
                <a:gd name="connsiteX108" fmla="*/ 743796 w 3024845"/>
                <a:gd name="connsiteY108" fmla="*/ 209692 h 834218"/>
                <a:gd name="connsiteX109" fmla="*/ 743796 w 3024845"/>
                <a:gd name="connsiteY109" fmla="*/ 212124 h 834218"/>
                <a:gd name="connsiteX110" fmla="*/ 743796 w 3024845"/>
                <a:gd name="connsiteY110" fmla="*/ 229148 h 834218"/>
                <a:gd name="connsiteX111" fmla="*/ 746076 w 3024845"/>
                <a:gd name="connsiteY111" fmla="*/ 229148 h 834218"/>
                <a:gd name="connsiteX112" fmla="*/ 762036 w 3024845"/>
                <a:gd name="connsiteY112" fmla="*/ 229148 h 834218"/>
                <a:gd name="connsiteX113" fmla="*/ 762036 w 3024845"/>
                <a:gd name="connsiteY113" fmla="*/ 276707 h 834218"/>
                <a:gd name="connsiteX114" fmla="*/ 763049 w 3024845"/>
                <a:gd name="connsiteY114" fmla="*/ 276707 h 834218"/>
                <a:gd name="connsiteX115" fmla="*/ 770143 w 3024845"/>
                <a:gd name="connsiteY115" fmla="*/ 276707 h 834218"/>
                <a:gd name="connsiteX116" fmla="*/ 784330 w 3024845"/>
                <a:gd name="connsiteY116" fmla="*/ 281031 h 834218"/>
                <a:gd name="connsiteX117" fmla="*/ 784330 w 3024845"/>
                <a:gd name="connsiteY117" fmla="*/ 319943 h 834218"/>
                <a:gd name="connsiteX118" fmla="*/ 785343 w 3024845"/>
                <a:gd name="connsiteY118" fmla="*/ 319943 h 834218"/>
                <a:gd name="connsiteX119" fmla="*/ 792436 w 3024845"/>
                <a:gd name="connsiteY119" fmla="*/ 319943 h 834218"/>
                <a:gd name="connsiteX120" fmla="*/ 792436 w 3024845"/>
                <a:gd name="connsiteY120" fmla="*/ 321564 h 834218"/>
                <a:gd name="connsiteX121" fmla="*/ 792436 w 3024845"/>
                <a:gd name="connsiteY121" fmla="*/ 332913 h 834218"/>
                <a:gd name="connsiteX122" fmla="*/ 794463 w 3024845"/>
                <a:gd name="connsiteY122" fmla="*/ 332913 h 834218"/>
                <a:gd name="connsiteX123" fmla="*/ 808650 w 3024845"/>
                <a:gd name="connsiteY123" fmla="*/ 332913 h 834218"/>
                <a:gd name="connsiteX124" fmla="*/ 814730 w 3024845"/>
                <a:gd name="connsiteY124" fmla="*/ 339399 h 834218"/>
                <a:gd name="connsiteX125" fmla="*/ 814730 w 3024845"/>
                <a:gd name="connsiteY125" fmla="*/ 361017 h 834218"/>
                <a:gd name="connsiteX126" fmla="*/ 817010 w 3024845"/>
                <a:gd name="connsiteY126" fmla="*/ 361017 h 834218"/>
                <a:gd name="connsiteX127" fmla="*/ 832970 w 3024845"/>
                <a:gd name="connsiteY127" fmla="*/ 361017 h 834218"/>
                <a:gd name="connsiteX128" fmla="*/ 832970 w 3024845"/>
                <a:gd name="connsiteY128" fmla="*/ 362097 h 834218"/>
                <a:gd name="connsiteX129" fmla="*/ 832970 w 3024845"/>
                <a:gd name="connsiteY129" fmla="*/ 369664 h 834218"/>
                <a:gd name="connsiteX130" fmla="*/ 834237 w 3024845"/>
                <a:gd name="connsiteY130" fmla="*/ 369664 h 834218"/>
                <a:gd name="connsiteX131" fmla="*/ 843104 w 3024845"/>
                <a:gd name="connsiteY131" fmla="*/ 369664 h 834218"/>
                <a:gd name="connsiteX132" fmla="*/ 843104 w 3024845"/>
                <a:gd name="connsiteY132" fmla="*/ 371825 h 834218"/>
                <a:gd name="connsiteX133" fmla="*/ 843104 w 3024845"/>
                <a:gd name="connsiteY133" fmla="*/ 386958 h 834218"/>
                <a:gd name="connsiteX134" fmla="*/ 847157 w 3024845"/>
                <a:gd name="connsiteY134" fmla="*/ 385066 h 834218"/>
                <a:gd name="connsiteX135" fmla="*/ 847157 w 3024845"/>
                <a:gd name="connsiteY135" fmla="*/ 371825 h 834218"/>
                <a:gd name="connsiteX136" fmla="*/ 848170 w 3024845"/>
                <a:gd name="connsiteY136" fmla="*/ 371825 h 834218"/>
                <a:gd name="connsiteX137" fmla="*/ 855264 w 3024845"/>
                <a:gd name="connsiteY137" fmla="*/ 371825 h 834218"/>
                <a:gd name="connsiteX138" fmla="*/ 855264 w 3024845"/>
                <a:gd name="connsiteY138" fmla="*/ 373447 h 834218"/>
                <a:gd name="connsiteX139" fmla="*/ 855264 w 3024845"/>
                <a:gd name="connsiteY139" fmla="*/ 384796 h 834218"/>
                <a:gd name="connsiteX140" fmla="*/ 856024 w 3024845"/>
                <a:gd name="connsiteY140" fmla="*/ 384796 h 834218"/>
                <a:gd name="connsiteX141" fmla="*/ 861344 w 3024845"/>
                <a:gd name="connsiteY141" fmla="*/ 384796 h 834218"/>
                <a:gd name="connsiteX142" fmla="*/ 909984 w 3024845"/>
                <a:gd name="connsiteY142" fmla="*/ 380473 h 834218"/>
                <a:gd name="connsiteX143" fmla="*/ 909984 w 3024845"/>
                <a:gd name="connsiteY143" fmla="*/ 381824 h 834218"/>
                <a:gd name="connsiteX144" fmla="*/ 909984 w 3024845"/>
                <a:gd name="connsiteY144" fmla="*/ 391281 h 834218"/>
                <a:gd name="connsiteX145" fmla="*/ 910744 w 3024845"/>
                <a:gd name="connsiteY145" fmla="*/ 391281 h 834218"/>
                <a:gd name="connsiteX146" fmla="*/ 916065 w 3024845"/>
                <a:gd name="connsiteY146" fmla="*/ 391281 h 834218"/>
                <a:gd name="connsiteX147" fmla="*/ 916065 w 3024845"/>
                <a:gd name="connsiteY147" fmla="*/ 393443 h 834218"/>
                <a:gd name="connsiteX148" fmla="*/ 916065 w 3024845"/>
                <a:gd name="connsiteY148" fmla="*/ 408576 h 834218"/>
                <a:gd name="connsiteX149" fmla="*/ 918091 w 3024845"/>
                <a:gd name="connsiteY149" fmla="*/ 407225 h 834218"/>
                <a:gd name="connsiteX150" fmla="*/ 932278 w 3024845"/>
                <a:gd name="connsiteY150" fmla="*/ 397767 h 834218"/>
                <a:gd name="connsiteX151" fmla="*/ 938358 w 3024845"/>
                <a:gd name="connsiteY151" fmla="*/ 356693 h 834218"/>
                <a:gd name="connsiteX152" fmla="*/ 939118 w 3024845"/>
                <a:gd name="connsiteY152" fmla="*/ 356423 h 834218"/>
                <a:gd name="connsiteX153" fmla="*/ 944438 w 3024845"/>
                <a:gd name="connsiteY153" fmla="*/ 354531 h 834218"/>
                <a:gd name="connsiteX154" fmla="*/ 946465 w 3024845"/>
                <a:gd name="connsiteY154" fmla="*/ 285354 h 834218"/>
                <a:gd name="connsiteX155" fmla="*/ 948492 w 3024845"/>
                <a:gd name="connsiteY155" fmla="*/ 354531 h 834218"/>
                <a:gd name="connsiteX156" fmla="*/ 949252 w 3024845"/>
                <a:gd name="connsiteY156" fmla="*/ 354801 h 834218"/>
                <a:gd name="connsiteX157" fmla="*/ 954572 w 3024845"/>
                <a:gd name="connsiteY157" fmla="*/ 356693 h 834218"/>
                <a:gd name="connsiteX158" fmla="*/ 954572 w 3024845"/>
                <a:gd name="connsiteY158" fmla="*/ 270222 h 834218"/>
                <a:gd name="connsiteX159" fmla="*/ 958625 w 3024845"/>
                <a:gd name="connsiteY159" fmla="*/ 237795 h 834218"/>
                <a:gd name="connsiteX160" fmla="*/ 997132 w 3024845"/>
                <a:gd name="connsiteY160" fmla="*/ 237795 h 834218"/>
                <a:gd name="connsiteX161" fmla="*/ 997132 w 3024845"/>
                <a:gd name="connsiteY161" fmla="*/ 270222 h 834218"/>
                <a:gd name="connsiteX162" fmla="*/ 997892 w 3024845"/>
                <a:gd name="connsiteY162" fmla="*/ 270222 h 834218"/>
                <a:gd name="connsiteX163" fmla="*/ 1003212 w 3024845"/>
                <a:gd name="connsiteY163" fmla="*/ 270222 h 834218"/>
                <a:gd name="connsiteX164" fmla="*/ 1003212 w 3024845"/>
                <a:gd name="connsiteY164" fmla="*/ 188074 h 834218"/>
                <a:gd name="connsiteX165" fmla="*/ 1004986 w 3024845"/>
                <a:gd name="connsiteY165" fmla="*/ 188074 h 834218"/>
                <a:gd name="connsiteX166" fmla="*/ 1017399 w 3024845"/>
                <a:gd name="connsiteY166" fmla="*/ 188074 h 834218"/>
                <a:gd name="connsiteX167" fmla="*/ 1017399 w 3024845"/>
                <a:gd name="connsiteY167" fmla="*/ 186183 h 834218"/>
                <a:gd name="connsiteX168" fmla="*/ 1017399 w 3024845"/>
                <a:gd name="connsiteY168" fmla="*/ 172942 h 834218"/>
                <a:gd name="connsiteX169" fmla="*/ 1039693 w 3024845"/>
                <a:gd name="connsiteY169" fmla="*/ 172942 h 834218"/>
                <a:gd name="connsiteX170" fmla="*/ 1039693 w 3024845"/>
                <a:gd name="connsiteY170" fmla="*/ 171861 h 834218"/>
                <a:gd name="connsiteX171" fmla="*/ 1039693 w 3024845"/>
                <a:gd name="connsiteY171" fmla="*/ 164295 h 834218"/>
                <a:gd name="connsiteX172" fmla="*/ 1041466 w 3024845"/>
                <a:gd name="connsiteY172" fmla="*/ 164295 h 834218"/>
                <a:gd name="connsiteX173" fmla="*/ 1053880 w 3024845"/>
                <a:gd name="connsiteY173" fmla="*/ 164295 h 834218"/>
                <a:gd name="connsiteX174" fmla="*/ 1053880 w 3024845"/>
                <a:gd name="connsiteY174" fmla="*/ 165376 h 834218"/>
                <a:gd name="connsiteX175" fmla="*/ 1053880 w 3024845"/>
                <a:gd name="connsiteY175" fmla="*/ 172942 h 834218"/>
                <a:gd name="connsiteX176" fmla="*/ 1054640 w 3024845"/>
                <a:gd name="connsiteY176" fmla="*/ 172942 h 834218"/>
                <a:gd name="connsiteX177" fmla="*/ 1059960 w 3024845"/>
                <a:gd name="connsiteY177" fmla="*/ 172942 h 834218"/>
                <a:gd name="connsiteX178" fmla="*/ 1070093 w 3024845"/>
                <a:gd name="connsiteY178" fmla="*/ 168618 h 834218"/>
                <a:gd name="connsiteX179" fmla="*/ 1074146 w 3024845"/>
                <a:gd name="connsiteY179" fmla="*/ 171861 h 834218"/>
                <a:gd name="connsiteX180" fmla="*/ 1074146 w 3024845"/>
                <a:gd name="connsiteY180" fmla="*/ 164295 h 834218"/>
                <a:gd name="connsiteX181" fmla="*/ 1076426 w 3024845"/>
                <a:gd name="connsiteY181" fmla="*/ 164295 h 834218"/>
                <a:gd name="connsiteX182" fmla="*/ 1092387 w 3024845"/>
                <a:gd name="connsiteY182" fmla="*/ 164295 h 834218"/>
                <a:gd name="connsiteX183" fmla="*/ 1092387 w 3024845"/>
                <a:gd name="connsiteY183" fmla="*/ 165376 h 834218"/>
                <a:gd name="connsiteX184" fmla="*/ 1092387 w 3024845"/>
                <a:gd name="connsiteY184" fmla="*/ 172942 h 834218"/>
                <a:gd name="connsiteX185" fmla="*/ 1122787 w 3024845"/>
                <a:gd name="connsiteY185" fmla="*/ 172942 h 834218"/>
                <a:gd name="connsiteX186" fmla="*/ 1122787 w 3024845"/>
                <a:gd name="connsiteY186" fmla="*/ 174563 h 834218"/>
                <a:gd name="connsiteX187" fmla="*/ 1122787 w 3024845"/>
                <a:gd name="connsiteY187" fmla="*/ 185913 h 834218"/>
                <a:gd name="connsiteX188" fmla="*/ 1149134 w 3024845"/>
                <a:gd name="connsiteY188" fmla="*/ 185913 h 834218"/>
                <a:gd name="connsiteX189" fmla="*/ 1149134 w 3024845"/>
                <a:gd name="connsiteY189" fmla="*/ 216177 h 834218"/>
                <a:gd name="connsiteX190" fmla="*/ 1149894 w 3024845"/>
                <a:gd name="connsiteY190" fmla="*/ 216177 h 834218"/>
                <a:gd name="connsiteX191" fmla="*/ 1155214 w 3024845"/>
                <a:gd name="connsiteY191" fmla="*/ 216177 h 834218"/>
                <a:gd name="connsiteX192" fmla="*/ 1155214 w 3024845"/>
                <a:gd name="connsiteY192" fmla="*/ 217258 h 834218"/>
                <a:gd name="connsiteX193" fmla="*/ 1155214 w 3024845"/>
                <a:gd name="connsiteY193" fmla="*/ 224825 h 834218"/>
                <a:gd name="connsiteX194" fmla="*/ 1159268 w 3024845"/>
                <a:gd name="connsiteY194" fmla="*/ 255089 h 834218"/>
                <a:gd name="connsiteX195" fmla="*/ 1160028 w 3024845"/>
                <a:gd name="connsiteY195" fmla="*/ 255089 h 834218"/>
                <a:gd name="connsiteX196" fmla="*/ 1165348 w 3024845"/>
                <a:gd name="connsiteY196" fmla="*/ 255089 h 834218"/>
                <a:gd name="connsiteX197" fmla="*/ 1165348 w 3024845"/>
                <a:gd name="connsiteY197" fmla="*/ 255900 h 834218"/>
                <a:gd name="connsiteX198" fmla="*/ 1165348 w 3024845"/>
                <a:gd name="connsiteY198" fmla="*/ 261575 h 834218"/>
                <a:gd name="connsiteX199" fmla="*/ 1166361 w 3024845"/>
                <a:gd name="connsiteY199" fmla="*/ 261575 h 834218"/>
                <a:gd name="connsiteX200" fmla="*/ 1173454 w 3024845"/>
                <a:gd name="connsiteY200" fmla="*/ 261575 h 834218"/>
                <a:gd name="connsiteX201" fmla="*/ 1173454 w 3024845"/>
                <a:gd name="connsiteY201" fmla="*/ 291840 h 834218"/>
                <a:gd name="connsiteX202" fmla="*/ 1175481 w 3024845"/>
                <a:gd name="connsiteY202" fmla="*/ 291840 h 834218"/>
                <a:gd name="connsiteX203" fmla="*/ 1189668 w 3024845"/>
                <a:gd name="connsiteY203" fmla="*/ 291840 h 834218"/>
                <a:gd name="connsiteX204" fmla="*/ 1189668 w 3024845"/>
                <a:gd name="connsiteY204" fmla="*/ 315619 h 834218"/>
                <a:gd name="connsiteX205" fmla="*/ 1191695 w 3024845"/>
                <a:gd name="connsiteY205" fmla="*/ 317240 h 834218"/>
                <a:gd name="connsiteX206" fmla="*/ 1191695 w 3024845"/>
                <a:gd name="connsiteY206" fmla="*/ 328590 h 834218"/>
                <a:gd name="connsiteX207" fmla="*/ 1192455 w 3024845"/>
                <a:gd name="connsiteY207" fmla="*/ 328590 h 834218"/>
                <a:gd name="connsiteX208" fmla="*/ 1197775 w 3024845"/>
                <a:gd name="connsiteY208" fmla="*/ 328590 h 834218"/>
                <a:gd name="connsiteX209" fmla="*/ 1197775 w 3024845"/>
                <a:gd name="connsiteY209" fmla="*/ 352369 h 834218"/>
                <a:gd name="connsiteX210" fmla="*/ 1199041 w 3024845"/>
                <a:gd name="connsiteY210" fmla="*/ 352369 h 834218"/>
                <a:gd name="connsiteX211" fmla="*/ 1207908 w 3024845"/>
                <a:gd name="connsiteY211" fmla="*/ 352369 h 834218"/>
                <a:gd name="connsiteX212" fmla="*/ 1209935 w 3024845"/>
                <a:gd name="connsiteY212" fmla="*/ 356423 h 834218"/>
                <a:gd name="connsiteX213" fmla="*/ 1209935 w 3024845"/>
                <a:gd name="connsiteY213" fmla="*/ 369664 h 834218"/>
                <a:gd name="connsiteX214" fmla="*/ 1211455 w 3024845"/>
                <a:gd name="connsiteY214" fmla="*/ 367772 h 834218"/>
                <a:gd name="connsiteX215" fmla="*/ 1222095 w 3024845"/>
                <a:gd name="connsiteY215" fmla="*/ 354531 h 834218"/>
                <a:gd name="connsiteX216" fmla="*/ 1250469 w 3024845"/>
                <a:gd name="connsiteY216" fmla="*/ 354531 h 834218"/>
                <a:gd name="connsiteX217" fmla="*/ 1250469 w 3024845"/>
                <a:gd name="connsiteY217" fmla="*/ 441002 h 834218"/>
                <a:gd name="connsiteX218" fmla="*/ 1251229 w 3024845"/>
                <a:gd name="connsiteY218" fmla="*/ 441002 h 834218"/>
                <a:gd name="connsiteX219" fmla="*/ 1256549 w 3024845"/>
                <a:gd name="connsiteY219" fmla="*/ 441002 h 834218"/>
                <a:gd name="connsiteX220" fmla="*/ 1257309 w 3024845"/>
                <a:gd name="connsiteY220" fmla="*/ 439651 h 834218"/>
                <a:gd name="connsiteX221" fmla="*/ 1262629 w 3024845"/>
                <a:gd name="connsiteY221" fmla="*/ 430193 h 834218"/>
                <a:gd name="connsiteX222" fmla="*/ 1262629 w 3024845"/>
                <a:gd name="connsiteY222" fmla="*/ 432085 h 834218"/>
                <a:gd name="connsiteX223" fmla="*/ 1262629 w 3024845"/>
                <a:gd name="connsiteY223" fmla="*/ 445326 h 834218"/>
                <a:gd name="connsiteX224" fmla="*/ 1266682 w 3024845"/>
                <a:gd name="connsiteY224" fmla="*/ 399929 h 834218"/>
                <a:gd name="connsiteX225" fmla="*/ 1267442 w 3024845"/>
                <a:gd name="connsiteY225" fmla="*/ 399929 h 834218"/>
                <a:gd name="connsiteX226" fmla="*/ 1272762 w 3024845"/>
                <a:gd name="connsiteY226" fmla="*/ 399929 h 834218"/>
                <a:gd name="connsiteX227" fmla="*/ 1272762 w 3024845"/>
                <a:gd name="connsiteY227" fmla="*/ 335075 h 834218"/>
                <a:gd name="connsiteX228" fmla="*/ 1273776 w 3024845"/>
                <a:gd name="connsiteY228" fmla="*/ 335075 h 834218"/>
                <a:gd name="connsiteX229" fmla="*/ 1280869 w 3024845"/>
                <a:gd name="connsiteY229" fmla="*/ 335075 h 834218"/>
                <a:gd name="connsiteX230" fmla="*/ 1293029 w 3024845"/>
                <a:gd name="connsiteY230" fmla="*/ 291840 h 834218"/>
                <a:gd name="connsiteX231" fmla="*/ 1294296 w 3024845"/>
                <a:gd name="connsiteY231" fmla="*/ 291840 h 834218"/>
                <a:gd name="connsiteX232" fmla="*/ 1303163 w 3024845"/>
                <a:gd name="connsiteY232" fmla="*/ 291840 h 834218"/>
                <a:gd name="connsiteX233" fmla="*/ 1313296 w 3024845"/>
                <a:gd name="connsiteY233" fmla="*/ 335075 h 834218"/>
                <a:gd name="connsiteX234" fmla="*/ 1314309 w 3024845"/>
                <a:gd name="connsiteY234" fmla="*/ 335075 h 834218"/>
                <a:gd name="connsiteX235" fmla="*/ 1321403 w 3024845"/>
                <a:gd name="connsiteY235" fmla="*/ 335075 h 834218"/>
                <a:gd name="connsiteX236" fmla="*/ 1321403 w 3024845"/>
                <a:gd name="connsiteY236" fmla="*/ 373987 h 834218"/>
                <a:gd name="connsiteX237" fmla="*/ 1323176 w 3024845"/>
                <a:gd name="connsiteY237" fmla="*/ 373987 h 834218"/>
                <a:gd name="connsiteX238" fmla="*/ 1335590 w 3024845"/>
                <a:gd name="connsiteY238" fmla="*/ 373987 h 834218"/>
                <a:gd name="connsiteX239" fmla="*/ 1335590 w 3024845"/>
                <a:gd name="connsiteY239" fmla="*/ 376149 h 834218"/>
                <a:gd name="connsiteX240" fmla="*/ 1335590 w 3024845"/>
                <a:gd name="connsiteY240" fmla="*/ 391281 h 834218"/>
                <a:gd name="connsiteX241" fmla="*/ 1339643 w 3024845"/>
                <a:gd name="connsiteY241" fmla="*/ 389120 h 834218"/>
                <a:gd name="connsiteX242" fmla="*/ 1339643 w 3024845"/>
                <a:gd name="connsiteY242" fmla="*/ 373987 h 834218"/>
                <a:gd name="connsiteX243" fmla="*/ 1341163 w 3024845"/>
                <a:gd name="connsiteY243" fmla="*/ 373987 h 834218"/>
                <a:gd name="connsiteX244" fmla="*/ 1351803 w 3024845"/>
                <a:gd name="connsiteY244" fmla="*/ 373987 h 834218"/>
                <a:gd name="connsiteX245" fmla="*/ 1351803 w 3024845"/>
                <a:gd name="connsiteY245" fmla="*/ 375608 h 834218"/>
                <a:gd name="connsiteX246" fmla="*/ 1351803 w 3024845"/>
                <a:gd name="connsiteY246" fmla="*/ 386958 h 834218"/>
                <a:gd name="connsiteX247" fmla="*/ 1382204 w 3024845"/>
                <a:gd name="connsiteY247" fmla="*/ 386958 h 834218"/>
                <a:gd name="connsiteX248" fmla="*/ 1382204 w 3024845"/>
                <a:gd name="connsiteY248" fmla="*/ 350208 h 834218"/>
                <a:gd name="connsiteX249" fmla="*/ 1383470 w 3024845"/>
                <a:gd name="connsiteY249" fmla="*/ 350208 h 834218"/>
                <a:gd name="connsiteX250" fmla="*/ 1392337 w 3024845"/>
                <a:gd name="connsiteY250" fmla="*/ 350208 h 834218"/>
                <a:gd name="connsiteX251" fmla="*/ 1392337 w 3024845"/>
                <a:gd name="connsiteY251" fmla="*/ 371825 h 834218"/>
                <a:gd name="connsiteX252" fmla="*/ 1394364 w 3024845"/>
                <a:gd name="connsiteY252" fmla="*/ 339399 h 834218"/>
                <a:gd name="connsiteX253" fmla="*/ 1416657 w 3024845"/>
                <a:gd name="connsiteY253" fmla="*/ 339399 h 834218"/>
                <a:gd name="connsiteX254" fmla="*/ 1416657 w 3024845"/>
                <a:gd name="connsiteY254" fmla="*/ 337777 h 834218"/>
                <a:gd name="connsiteX255" fmla="*/ 1416657 w 3024845"/>
                <a:gd name="connsiteY255" fmla="*/ 326428 h 834218"/>
                <a:gd name="connsiteX256" fmla="*/ 1417417 w 3024845"/>
                <a:gd name="connsiteY256" fmla="*/ 326428 h 834218"/>
                <a:gd name="connsiteX257" fmla="*/ 1422737 w 3024845"/>
                <a:gd name="connsiteY257" fmla="*/ 326428 h 834218"/>
                <a:gd name="connsiteX258" fmla="*/ 1422737 w 3024845"/>
                <a:gd name="connsiteY258" fmla="*/ 324537 h 834218"/>
                <a:gd name="connsiteX259" fmla="*/ 1422737 w 3024845"/>
                <a:gd name="connsiteY259" fmla="*/ 311296 h 834218"/>
                <a:gd name="connsiteX260" fmla="*/ 1426791 w 3024845"/>
                <a:gd name="connsiteY260" fmla="*/ 317781 h 834218"/>
                <a:gd name="connsiteX261" fmla="*/ 1429071 w 3024845"/>
                <a:gd name="connsiteY261" fmla="*/ 317781 h 834218"/>
                <a:gd name="connsiteX262" fmla="*/ 1445031 w 3024845"/>
                <a:gd name="connsiteY262" fmla="*/ 317781 h 834218"/>
                <a:gd name="connsiteX263" fmla="*/ 1445031 w 3024845"/>
                <a:gd name="connsiteY263" fmla="*/ 316970 h 834218"/>
                <a:gd name="connsiteX264" fmla="*/ 1445031 w 3024845"/>
                <a:gd name="connsiteY264" fmla="*/ 311296 h 834218"/>
                <a:gd name="connsiteX265" fmla="*/ 1445791 w 3024845"/>
                <a:gd name="connsiteY265" fmla="*/ 311296 h 834218"/>
                <a:gd name="connsiteX266" fmla="*/ 1451111 w 3024845"/>
                <a:gd name="connsiteY266" fmla="*/ 311296 h 834218"/>
                <a:gd name="connsiteX267" fmla="*/ 1451111 w 3024845"/>
                <a:gd name="connsiteY267" fmla="*/ 312647 h 834218"/>
                <a:gd name="connsiteX268" fmla="*/ 1451111 w 3024845"/>
                <a:gd name="connsiteY268" fmla="*/ 322105 h 834218"/>
                <a:gd name="connsiteX269" fmla="*/ 1489618 w 3024845"/>
                <a:gd name="connsiteY269" fmla="*/ 322105 h 834218"/>
                <a:gd name="connsiteX270" fmla="*/ 1489618 w 3024845"/>
                <a:gd name="connsiteY270" fmla="*/ 460458 h 834218"/>
                <a:gd name="connsiteX271" fmla="*/ 1491138 w 3024845"/>
                <a:gd name="connsiteY271" fmla="*/ 460458 h 834218"/>
                <a:gd name="connsiteX272" fmla="*/ 1501778 w 3024845"/>
                <a:gd name="connsiteY272" fmla="*/ 460458 h 834218"/>
                <a:gd name="connsiteX273" fmla="*/ 1501778 w 3024845"/>
                <a:gd name="connsiteY273" fmla="*/ 447488 h 834218"/>
                <a:gd name="connsiteX274" fmla="*/ 1505832 w 3024845"/>
                <a:gd name="connsiteY274" fmla="*/ 447488 h 834218"/>
                <a:gd name="connsiteX275" fmla="*/ 1505832 w 3024845"/>
                <a:gd name="connsiteY275" fmla="*/ 460458 h 834218"/>
                <a:gd name="connsiteX276" fmla="*/ 1536232 w 3024845"/>
                <a:gd name="connsiteY276" fmla="*/ 460458 h 834218"/>
                <a:gd name="connsiteX277" fmla="*/ 1536232 w 3024845"/>
                <a:gd name="connsiteY277" fmla="*/ 430193 h 834218"/>
                <a:gd name="connsiteX278" fmla="*/ 1548392 w 3024845"/>
                <a:gd name="connsiteY278" fmla="*/ 430193 h 834218"/>
                <a:gd name="connsiteX279" fmla="*/ 1560552 w 3024845"/>
                <a:gd name="connsiteY279" fmla="*/ 428032 h 834218"/>
                <a:gd name="connsiteX280" fmla="*/ 1564606 w 3024845"/>
                <a:gd name="connsiteY280" fmla="*/ 430193 h 834218"/>
                <a:gd name="connsiteX281" fmla="*/ 1574739 w 3024845"/>
                <a:gd name="connsiteY281" fmla="*/ 430193 h 834218"/>
                <a:gd name="connsiteX282" fmla="*/ 1574739 w 3024845"/>
                <a:gd name="connsiteY282" fmla="*/ 460458 h 834218"/>
                <a:gd name="connsiteX283" fmla="*/ 1582846 w 3024845"/>
                <a:gd name="connsiteY283" fmla="*/ 460458 h 834218"/>
                <a:gd name="connsiteX284" fmla="*/ 1582846 w 3024845"/>
                <a:gd name="connsiteY284" fmla="*/ 477753 h 834218"/>
                <a:gd name="connsiteX285" fmla="*/ 1592182 w 3024845"/>
                <a:gd name="connsiteY285" fmla="*/ 478658 h 834218"/>
                <a:gd name="connsiteX286" fmla="*/ 1605140 w 3024845"/>
                <a:gd name="connsiteY286" fmla="*/ 478658 h 834218"/>
                <a:gd name="connsiteX287" fmla="*/ 1605140 w 3024845"/>
                <a:gd name="connsiteY287" fmla="*/ 462620 h 834218"/>
                <a:gd name="connsiteX288" fmla="*/ 1673096 w 3024845"/>
                <a:gd name="connsiteY288" fmla="*/ 462620 h 834218"/>
                <a:gd name="connsiteX289" fmla="*/ 1673096 w 3024845"/>
                <a:gd name="connsiteY289" fmla="*/ 377367 h 834218"/>
                <a:gd name="connsiteX290" fmla="*/ 1745104 w 3024845"/>
                <a:gd name="connsiteY290" fmla="*/ 377367 h 834218"/>
                <a:gd name="connsiteX291" fmla="*/ 1745104 w 3024845"/>
                <a:gd name="connsiteY291" fmla="*/ 456135 h 834218"/>
                <a:gd name="connsiteX292" fmla="*/ 1747008 w 3024845"/>
                <a:gd name="connsiteY292" fmla="*/ 456135 h 834218"/>
                <a:gd name="connsiteX293" fmla="*/ 1748250 w 3024845"/>
                <a:gd name="connsiteY293" fmla="*/ 478658 h 834218"/>
                <a:gd name="connsiteX294" fmla="*/ 1757926 w 3024845"/>
                <a:gd name="connsiteY294" fmla="*/ 478658 h 834218"/>
                <a:gd name="connsiteX295" fmla="*/ 1759168 w 3024845"/>
                <a:gd name="connsiteY295" fmla="*/ 456135 h 834218"/>
                <a:gd name="connsiteX296" fmla="*/ 1765248 w 3024845"/>
                <a:gd name="connsiteY296" fmla="*/ 456135 h 834218"/>
                <a:gd name="connsiteX297" fmla="*/ 1766490 w 3024845"/>
                <a:gd name="connsiteY297" fmla="*/ 478658 h 834218"/>
                <a:gd name="connsiteX298" fmla="*/ 1817112 w 3024845"/>
                <a:gd name="connsiteY298" fmla="*/ 478658 h 834218"/>
                <a:gd name="connsiteX299" fmla="*/ 1817112 w 3024845"/>
                <a:gd name="connsiteY299" fmla="*/ 315630 h 834218"/>
                <a:gd name="connsiteX300" fmla="*/ 2014439 w 3024845"/>
                <a:gd name="connsiteY300" fmla="*/ 315630 h 834218"/>
                <a:gd name="connsiteX301" fmla="*/ 2014439 w 3024845"/>
                <a:gd name="connsiteY301" fmla="*/ 478658 h 834218"/>
                <a:gd name="connsiteX302" fmla="*/ 2033136 w 3024845"/>
                <a:gd name="connsiteY302" fmla="*/ 478658 h 834218"/>
                <a:gd name="connsiteX303" fmla="*/ 2033136 w 3024845"/>
                <a:gd name="connsiteY303" fmla="*/ 395965 h 834218"/>
                <a:gd name="connsiteX304" fmla="*/ 2128256 w 3024845"/>
                <a:gd name="connsiteY304" fmla="*/ 395965 h 834218"/>
                <a:gd name="connsiteX305" fmla="*/ 2180720 w 3024845"/>
                <a:gd name="connsiteY305" fmla="*/ 330752 h 834218"/>
                <a:gd name="connsiteX306" fmla="*/ 2245574 w 3024845"/>
                <a:gd name="connsiteY306" fmla="*/ 330752 h 834218"/>
                <a:gd name="connsiteX307" fmla="*/ 2245574 w 3024845"/>
                <a:gd name="connsiteY307" fmla="*/ 406414 h 834218"/>
                <a:gd name="connsiteX308" fmla="*/ 2253681 w 3024845"/>
                <a:gd name="connsiteY308" fmla="*/ 406414 h 834218"/>
                <a:gd name="connsiteX309" fmla="*/ 2255708 w 3024845"/>
                <a:gd name="connsiteY309" fmla="*/ 399929 h 834218"/>
                <a:gd name="connsiteX310" fmla="*/ 2261788 w 3024845"/>
                <a:gd name="connsiteY310" fmla="*/ 399929 h 834218"/>
                <a:gd name="connsiteX311" fmla="*/ 2263815 w 3024845"/>
                <a:gd name="connsiteY311" fmla="*/ 408576 h 834218"/>
                <a:gd name="connsiteX312" fmla="*/ 2275975 w 3024845"/>
                <a:gd name="connsiteY312" fmla="*/ 408576 h 834218"/>
                <a:gd name="connsiteX313" fmla="*/ 2275975 w 3024845"/>
                <a:gd name="connsiteY313" fmla="*/ 402090 h 834218"/>
                <a:gd name="connsiteX314" fmla="*/ 2298268 w 3024845"/>
                <a:gd name="connsiteY314" fmla="*/ 402090 h 834218"/>
                <a:gd name="connsiteX315" fmla="*/ 2298268 w 3024845"/>
                <a:gd name="connsiteY315" fmla="*/ 408576 h 834218"/>
                <a:gd name="connsiteX316" fmla="*/ 2318535 w 3024845"/>
                <a:gd name="connsiteY316" fmla="*/ 408576 h 834218"/>
                <a:gd name="connsiteX317" fmla="*/ 2318535 w 3024845"/>
                <a:gd name="connsiteY317" fmla="*/ 453973 h 834218"/>
                <a:gd name="connsiteX318" fmla="*/ 2332722 w 3024845"/>
                <a:gd name="connsiteY318" fmla="*/ 453973 h 834218"/>
                <a:gd name="connsiteX319" fmla="*/ 2332722 w 3024845"/>
                <a:gd name="connsiteY319" fmla="*/ 441002 h 834218"/>
                <a:gd name="connsiteX320" fmla="*/ 2348936 w 3024845"/>
                <a:gd name="connsiteY320" fmla="*/ 441002 h 834218"/>
                <a:gd name="connsiteX321" fmla="*/ 2348936 w 3024845"/>
                <a:gd name="connsiteY321" fmla="*/ 261575 h 834218"/>
                <a:gd name="connsiteX322" fmla="*/ 2355016 w 3024845"/>
                <a:gd name="connsiteY322" fmla="*/ 255089 h 834218"/>
                <a:gd name="connsiteX323" fmla="*/ 2427977 w 3024845"/>
                <a:gd name="connsiteY323" fmla="*/ 255089 h 834218"/>
                <a:gd name="connsiteX324" fmla="*/ 2427977 w 3024845"/>
                <a:gd name="connsiteY324" fmla="*/ 263737 h 834218"/>
                <a:gd name="connsiteX325" fmla="*/ 2438110 w 3024845"/>
                <a:gd name="connsiteY325" fmla="*/ 263737 h 834218"/>
                <a:gd name="connsiteX326" fmla="*/ 2438110 w 3024845"/>
                <a:gd name="connsiteY326" fmla="*/ 378311 h 834218"/>
                <a:gd name="connsiteX327" fmla="*/ 2460404 w 3024845"/>
                <a:gd name="connsiteY327" fmla="*/ 378311 h 834218"/>
                <a:gd name="connsiteX328" fmla="*/ 2460404 w 3024845"/>
                <a:gd name="connsiteY328" fmla="*/ 311296 h 834218"/>
                <a:gd name="connsiteX329" fmla="*/ 2486751 w 3024845"/>
                <a:gd name="connsiteY329" fmla="*/ 311296 h 834218"/>
                <a:gd name="connsiteX330" fmla="*/ 2490804 w 3024845"/>
                <a:gd name="connsiteY330" fmla="*/ 306972 h 834218"/>
                <a:gd name="connsiteX331" fmla="*/ 2498911 w 3024845"/>
                <a:gd name="connsiteY331" fmla="*/ 306972 h 834218"/>
                <a:gd name="connsiteX332" fmla="*/ 2502964 w 3024845"/>
                <a:gd name="connsiteY332" fmla="*/ 311296 h 834218"/>
                <a:gd name="connsiteX333" fmla="*/ 2525258 w 3024845"/>
                <a:gd name="connsiteY333" fmla="*/ 311296 h 834218"/>
                <a:gd name="connsiteX334" fmla="*/ 2525258 w 3024845"/>
                <a:gd name="connsiteY334" fmla="*/ 194560 h 834218"/>
                <a:gd name="connsiteX335" fmla="*/ 2582005 w 3024845"/>
                <a:gd name="connsiteY335" fmla="*/ 183751 h 834218"/>
                <a:gd name="connsiteX336" fmla="*/ 2582005 w 3024845"/>
                <a:gd name="connsiteY336" fmla="*/ 184832 h 834218"/>
                <a:gd name="connsiteX337" fmla="*/ 2582005 w 3024845"/>
                <a:gd name="connsiteY337" fmla="*/ 192398 h 834218"/>
                <a:gd name="connsiteX338" fmla="*/ 2608352 w 3024845"/>
                <a:gd name="connsiteY338" fmla="*/ 192398 h 834218"/>
                <a:gd name="connsiteX339" fmla="*/ 2608352 w 3024845"/>
                <a:gd name="connsiteY339" fmla="*/ 447488 h 834218"/>
                <a:gd name="connsiteX340" fmla="*/ 2630646 w 3024845"/>
                <a:gd name="connsiteY340" fmla="*/ 447488 h 834218"/>
                <a:gd name="connsiteX341" fmla="*/ 2630646 w 3024845"/>
                <a:gd name="connsiteY341" fmla="*/ 443164 h 834218"/>
                <a:gd name="connsiteX342" fmla="*/ 2642806 w 3024845"/>
                <a:gd name="connsiteY342" fmla="*/ 443164 h 834218"/>
                <a:gd name="connsiteX343" fmla="*/ 2642806 w 3024845"/>
                <a:gd name="connsiteY343" fmla="*/ 447488 h 834218"/>
                <a:gd name="connsiteX344" fmla="*/ 2667126 w 3024845"/>
                <a:gd name="connsiteY344" fmla="*/ 447488 h 834218"/>
                <a:gd name="connsiteX345" fmla="*/ 2667126 w 3024845"/>
                <a:gd name="connsiteY345" fmla="*/ 434517 h 834218"/>
                <a:gd name="connsiteX346" fmla="*/ 2695500 w 3024845"/>
                <a:gd name="connsiteY346" fmla="*/ 434517 h 834218"/>
                <a:gd name="connsiteX347" fmla="*/ 2707660 w 3024845"/>
                <a:gd name="connsiteY347" fmla="*/ 430193 h 834218"/>
                <a:gd name="connsiteX348" fmla="*/ 2727927 w 3024845"/>
                <a:gd name="connsiteY348" fmla="*/ 434517 h 834218"/>
                <a:gd name="connsiteX349" fmla="*/ 2727927 w 3024845"/>
                <a:gd name="connsiteY349" fmla="*/ 417223 h 834218"/>
                <a:gd name="connsiteX350" fmla="*/ 2736034 w 3024845"/>
                <a:gd name="connsiteY350" fmla="*/ 417223 h 834218"/>
                <a:gd name="connsiteX351" fmla="*/ 2736034 w 3024845"/>
                <a:gd name="connsiteY351" fmla="*/ 404252 h 834218"/>
                <a:gd name="connsiteX352" fmla="*/ 2792781 w 3024845"/>
                <a:gd name="connsiteY352" fmla="*/ 404252 h 834218"/>
                <a:gd name="connsiteX353" fmla="*/ 2792781 w 3024845"/>
                <a:gd name="connsiteY353" fmla="*/ 373987 h 834218"/>
                <a:gd name="connsiteX354" fmla="*/ 2811021 w 3024845"/>
                <a:gd name="connsiteY354" fmla="*/ 373987 h 834218"/>
                <a:gd name="connsiteX355" fmla="*/ 2811021 w 3024845"/>
                <a:gd name="connsiteY355" fmla="*/ 367502 h 834218"/>
                <a:gd name="connsiteX356" fmla="*/ 2823181 w 3024845"/>
                <a:gd name="connsiteY356" fmla="*/ 367502 h 834218"/>
                <a:gd name="connsiteX357" fmla="*/ 2823181 w 3024845"/>
                <a:gd name="connsiteY357" fmla="*/ 373987 h 834218"/>
                <a:gd name="connsiteX358" fmla="*/ 2839395 w 3024845"/>
                <a:gd name="connsiteY358" fmla="*/ 373987 h 834218"/>
                <a:gd name="connsiteX359" fmla="*/ 2839395 w 3024845"/>
                <a:gd name="connsiteY359" fmla="*/ 423708 h 834218"/>
                <a:gd name="connsiteX360" fmla="*/ 2871822 w 3024845"/>
                <a:gd name="connsiteY360" fmla="*/ 423708 h 834218"/>
                <a:gd name="connsiteX361" fmla="*/ 2871822 w 3024845"/>
                <a:gd name="connsiteY361" fmla="*/ 397767 h 834218"/>
                <a:gd name="connsiteX362" fmla="*/ 2910329 w 3024845"/>
                <a:gd name="connsiteY362" fmla="*/ 397767 h 834218"/>
                <a:gd name="connsiteX363" fmla="*/ 2910329 w 3024845"/>
                <a:gd name="connsiteY363" fmla="*/ 367502 h 834218"/>
                <a:gd name="connsiteX364" fmla="*/ 2958970 w 3024845"/>
                <a:gd name="connsiteY364" fmla="*/ 367502 h 834218"/>
                <a:gd name="connsiteX365" fmla="*/ 2958970 w 3024845"/>
                <a:gd name="connsiteY365" fmla="*/ 478658 h 834218"/>
                <a:gd name="connsiteX366" fmla="*/ 2958970 w 3024845"/>
                <a:gd name="connsiteY366" fmla="*/ 492437 h 834218"/>
                <a:gd name="connsiteX367" fmla="*/ 3024845 w 3024845"/>
                <a:gd name="connsiteY367" fmla="*/ 492437 h 834218"/>
                <a:gd name="connsiteX368" fmla="*/ 3024845 w 3024845"/>
                <a:gd name="connsiteY368" fmla="*/ 834218 h 834218"/>
                <a:gd name="connsiteX369" fmla="*/ 2054 w 3024845"/>
                <a:gd name="connsiteY369" fmla="*/ 831885 h 834218"/>
                <a:gd name="connsiteX370" fmla="*/ 0 w 3024845"/>
                <a:gd name="connsiteY370" fmla="*/ 397767 h 834218"/>
                <a:gd name="connsiteX371" fmla="*/ 20267 w 3024845"/>
                <a:gd name="connsiteY371" fmla="*/ 397767 h 834218"/>
                <a:gd name="connsiteX372" fmla="*/ 20774 w 3024845"/>
                <a:gd name="connsiteY372" fmla="*/ 396686 h 834218"/>
                <a:gd name="connsiteX373" fmla="*/ 24320 w 3024845"/>
                <a:gd name="connsiteY373" fmla="*/ 389120 h 834218"/>
                <a:gd name="connsiteX374" fmla="*/ 26094 w 3024845"/>
                <a:gd name="connsiteY374" fmla="*/ 389390 h 834218"/>
                <a:gd name="connsiteX375" fmla="*/ 38507 w 3024845"/>
                <a:gd name="connsiteY375" fmla="*/ 391281 h 834218"/>
                <a:gd name="connsiteX376" fmla="*/ 39014 w 3024845"/>
                <a:gd name="connsiteY376" fmla="*/ 392633 h 834218"/>
                <a:gd name="connsiteX377" fmla="*/ 42560 w 3024845"/>
                <a:gd name="connsiteY377" fmla="*/ 402090 h 834218"/>
                <a:gd name="connsiteX378" fmla="*/ 68907 w 3024845"/>
                <a:gd name="connsiteY378" fmla="*/ 404252 h 834218"/>
                <a:gd name="connsiteX379" fmla="*/ 68907 w 3024845"/>
                <a:gd name="connsiteY379" fmla="*/ 281031 h 834218"/>
                <a:gd name="connsiteX380" fmla="*/ 70934 w 3024845"/>
                <a:gd name="connsiteY380" fmla="*/ 281031 h 834218"/>
                <a:gd name="connsiteX381" fmla="*/ 85121 w 3024845"/>
                <a:gd name="connsiteY381" fmla="*/ 281031 h 834218"/>
                <a:gd name="connsiteX382" fmla="*/ 85121 w 3024845"/>
                <a:gd name="connsiteY382" fmla="*/ 144839 h 834218"/>
                <a:gd name="connsiteX383" fmla="*/ 86894 w 3024845"/>
                <a:gd name="connsiteY383" fmla="*/ 144839 h 834218"/>
                <a:gd name="connsiteX384" fmla="*/ 99308 w 3024845"/>
                <a:gd name="connsiteY384" fmla="*/ 144839 h 834218"/>
                <a:gd name="connsiteX385" fmla="*/ 99308 w 3024845"/>
                <a:gd name="connsiteY385" fmla="*/ 30265 h 834218"/>
                <a:gd name="connsiteX386" fmla="*/ 103361 w 3024845"/>
                <a:gd name="connsiteY386" fmla="*/ 2161 h 834218"/>
                <a:gd name="connsiteX0" fmla="*/ 99308 w 3024845"/>
                <a:gd name="connsiteY0" fmla="*/ 36988 h 840941"/>
                <a:gd name="connsiteX1" fmla="*/ 200642 w 3024845"/>
                <a:gd name="connsiteY1" fmla="*/ 6723 h 840941"/>
                <a:gd name="connsiteX2" fmla="*/ 220909 w 3024845"/>
                <a:gd name="connsiteY2" fmla="*/ 151562 h 840941"/>
                <a:gd name="connsiteX3" fmla="*/ 223189 w 3024845"/>
                <a:gd name="connsiteY3" fmla="*/ 151562 h 840941"/>
                <a:gd name="connsiteX4" fmla="*/ 239150 w 3024845"/>
                <a:gd name="connsiteY4" fmla="*/ 151562 h 840941"/>
                <a:gd name="connsiteX5" fmla="*/ 239150 w 3024845"/>
                <a:gd name="connsiteY5" fmla="*/ 292077 h 840941"/>
                <a:gd name="connsiteX6" fmla="*/ 240670 w 3024845"/>
                <a:gd name="connsiteY6" fmla="*/ 291807 h 840941"/>
                <a:gd name="connsiteX7" fmla="*/ 251310 w 3024845"/>
                <a:gd name="connsiteY7" fmla="*/ 289916 h 840941"/>
                <a:gd name="connsiteX8" fmla="*/ 249283 w 3024845"/>
                <a:gd name="connsiteY8" fmla="*/ 378548 h 840941"/>
                <a:gd name="connsiteX9" fmla="*/ 250803 w 3024845"/>
                <a:gd name="connsiteY9" fmla="*/ 378819 h 840941"/>
                <a:gd name="connsiteX10" fmla="*/ 261443 w 3024845"/>
                <a:gd name="connsiteY10" fmla="*/ 380710 h 840941"/>
                <a:gd name="connsiteX11" fmla="*/ 261696 w 3024845"/>
                <a:gd name="connsiteY11" fmla="*/ 381521 h 840941"/>
                <a:gd name="connsiteX12" fmla="*/ 263470 w 3024845"/>
                <a:gd name="connsiteY12" fmla="*/ 387196 h 840941"/>
                <a:gd name="connsiteX13" fmla="*/ 264230 w 3024845"/>
                <a:gd name="connsiteY13" fmla="*/ 384764 h 840941"/>
                <a:gd name="connsiteX14" fmla="*/ 269550 w 3024845"/>
                <a:gd name="connsiteY14" fmla="*/ 367740 h 840941"/>
                <a:gd name="connsiteX15" fmla="*/ 271323 w 3024845"/>
                <a:gd name="connsiteY15" fmla="*/ 367740 h 840941"/>
                <a:gd name="connsiteX16" fmla="*/ 283737 w 3024845"/>
                <a:gd name="connsiteY16" fmla="*/ 367740 h 840941"/>
                <a:gd name="connsiteX17" fmla="*/ 283737 w 3024845"/>
                <a:gd name="connsiteY17" fmla="*/ 400166 h 840941"/>
                <a:gd name="connsiteX18" fmla="*/ 284750 w 3024845"/>
                <a:gd name="connsiteY18" fmla="*/ 400707 h 840941"/>
                <a:gd name="connsiteX19" fmla="*/ 291844 w 3024845"/>
                <a:gd name="connsiteY19" fmla="*/ 404490 h 840941"/>
                <a:gd name="connsiteX20" fmla="*/ 291844 w 3024845"/>
                <a:gd name="connsiteY20" fmla="*/ 405841 h 840941"/>
                <a:gd name="connsiteX21" fmla="*/ 291844 w 3024845"/>
                <a:gd name="connsiteY21" fmla="*/ 415299 h 840941"/>
                <a:gd name="connsiteX22" fmla="*/ 336431 w 3024845"/>
                <a:gd name="connsiteY22" fmla="*/ 415299 h 840941"/>
                <a:gd name="connsiteX23" fmla="*/ 336431 w 3024845"/>
                <a:gd name="connsiteY23" fmla="*/ 416380 h 840941"/>
                <a:gd name="connsiteX24" fmla="*/ 336431 w 3024845"/>
                <a:gd name="connsiteY24" fmla="*/ 423946 h 840941"/>
                <a:gd name="connsiteX25" fmla="*/ 338457 w 3024845"/>
                <a:gd name="connsiteY25" fmla="*/ 423946 h 840941"/>
                <a:gd name="connsiteX26" fmla="*/ 352644 w 3024845"/>
                <a:gd name="connsiteY26" fmla="*/ 423946 h 840941"/>
                <a:gd name="connsiteX27" fmla="*/ 352644 w 3024845"/>
                <a:gd name="connsiteY27" fmla="*/ 393681 h 840941"/>
                <a:gd name="connsiteX28" fmla="*/ 397231 w 3024845"/>
                <a:gd name="connsiteY28" fmla="*/ 393681 h 840941"/>
                <a:gd name="connsiteX29" fmla="*/ 397231 w 3024845"/>
                <a:gd name="connsiteY29" fmla="*/ 392330 h 840941"/>
                <a:gd name="connsiteX30" fmla="*/ 397231 w 3024845"/>
                <a:gd name="connsiteY30" fmla="*/ 382872 h 840941"/>
                <a:gd name="connsiteX31" fmla="*/ 398245 w 3024845"/>
                <a:gd name="connsiteY31" fmla="*/ 382872 h 840941"/>
                <a:gd name="connsiteX32" fmla="*/ 405338 w 3024845"/>
                <a:gd name="connsiteY32" fmla="*/ 382872 h 840941"/>
                <a:gd name="connsiteX33" fmla="*/ 405338 w 3024845"/>
                <a:gd name="connsiteY33" fmla="*/ 380981 h 840941"/>
                <a:gd name="connsiteX34" fmla="*/ 405338 w 3024845"/>
                <a:gd name="connsiteY34" fmla="*/ 367740 h 840941"/>
                <a:gd name="connsiteX35" fmla="*/ 406098 w 3024845"/>
                <a:gd name="connsiteY35" fmla="*/ 367740 h 840941"/>
                <a:gd name="connsiteX36" fmla="*/ 411418 w 3024845"/>
                <a:gd name="connsiteY36" fmla="*/ 367740 h 840941"/>
                <a:gd name="connsiteX37" fmla="*/ 411418 w 3024845"/>
                <a:gd name="connsiteY37" fmla="*/ 366659 h 840941"/>
                <a:gd name="connsiteX38" fmla="*/ 411418 w 3024845"/>
                <a:gd name="connsiteY38" fmla="*/ 359092 h 840941"/>
                <a:gd name="connsiteX39" fmla="*/ 413445 w 3024845"/>
                <a:gd name="connsiteY39" fmla="*/ 359092 h 840941"/>
                <a:gd name="connsiteX40" fmla="*/ 427632 w 3024845"/>
                <a:gd name="connsiteY40" fmla="*/ 359092 h 840941"/>
                <a:gd name="connsiteX41" fmla="*/ 427632 w 3024845"/>
                <a:gd name="connsiteY41" fmla="*/ 360173 h 840941"/>
                <a:gd name="connsiteX42" fmla="*/ 427632 w 3024845"/>
                <a:gd name="connsiteY42" fmla="*/ 367740 h 840941"/>
                <a:gd name="connsiteX43" fmla="*/ 449925 w 3024845"/>
                <a:gd name="connsiteY43" fmla="*/ 367740 h 840941"/>
                <a:gd name="connsiteX44" fmla="*/ 449925 w 3024845"/>
                <a:gd name="connsiteY44" fmla="*/ 365848 h 840941"/>
                <a:gd name="connsiteX45" fmla="*/ 449925 w 3024845"/>
                <a:gd name="connsiteY45" fmla="*/ 352607 h 840941"/>
                <a:gd name="connsiteX46" fmla="*/ 451699 w 3024845"/>
                <a:gd name="connsiteY46" fmla="*/ 352607 h 840941"/>
                <a:gd name="connsiteX47" fmla="*/ 464112 w 3024845"/>
                <a:gd name="connsiteY47" fmla="*/ 352607 h 840941"/>
                <a:gd name="connsiteX48" fmla="*/ 464112 w 3024845"/>
                <a:gd name="connsiteY48" fmla="*/ 376387 h 840941"/>
                <a:gd name="connsiteX49" fmla="*/ 465126 w 3024845"/>
                <a:gd name="connsiteY49" fmla="*/ 376387 h 840941"/>
                <a:gd name="connsiteX50" fmla="*/ 472219 w 3024845"/>
                <a:gd name="connsiteY50" fmla="*/ 376387 h 840941"/>
                <a:gd name="connsiteX51" fmla="*/ 472219 w 3024845"/>
                <a:gd name="connsiteY51" fmla="*/ 375306 h 840941"/>
                <a:gd name="connsiteX52" fmla="*/ 472219 w 3024845"/>
                <a:gd name="connsiteY52" fmla="*/ 367740 h 840941"/>
                <a:gd name="connsiteX53" fmla="*/ 473992 w 3024845"/>
                <a:gd name="connsiteY53" fmla="*/ 367740 h 840941"/>
                <a:gd name="connsiteX54" fmla="*/ 486406 w 3024845"/>
                <a:gd name="connsiteY54" fmla="*/ 367740 h 840941"/>
                <a:gd name="connsiteX55" fmla="*/ 486406 w 3024845"/>
                <a:gd name="connsiteY55" fmla="*/ 393681 h 840941"/>
                <a:gd name="connsiteX56" fmla="*/ 488433 w 3024845"/>
                <a:gd name="connsiteY56" fmla="*/ 393681 h 840941"/>
                <a:gd name="connsiteX57" fmla="*/ 502619 w 3024845"/>
                <a:gd name="connsiteY57" fmla="*/ 393681 h 840941"/>
                <a:gd name="connsiteX58" fmla="*/ 502619 w 3024845"/>
                <a:gd name="connsiteY58" fmla="*/ 395302 h 840941"/>
                <a:gd name="connsiteX59" fmla="*/ 502619 w 3024845"/>
                <a:gd name="connsiteY59" fmla="*/ 406652 h 840941"/>
                <a:gd name="connsiteX60" fmla="*/ 503379 w 3024845"/>
                <a:gd name="connsiteY60" fmla="*/ 406652 h 840941"/>
                <a:gd name="connsiteX61" fmla="*/ 508700 w 3024845"/>
                <a:gd name="connsiteY61" fmla="*/ 406652 h 840941"/>
                <a:gd name="connsiteX62" fmla="*/ 508700 w 3024845"/>
                <a:gd name="connsiteY62" fmla="*/ 405841 h 840941"/>
                <a:gd name="connsiteX63" fmla="*/ 508700 w 3024845"/>
                <a:gd name="connsiteY63" fmla="*/ 400166 h 840941"/>
                <a:gd name="connsiteX64" fmla="*/ 539100 w 3024845"/>
                <a:gd name="connsiteY64" fmla="*/ 400166 h 840941"/>
                <a:gd name="connsiteX65" fmla="*/ 539100 w 3024845"/>
                <a:gd name="connsiteY65" fmla="*/ 423946 h 840941"/>
                <a:gd name="connsiteX66" fmla="*/ 540113 w 3024845"/>
                <a:gd name="connsiteY66" fmla="*/ 423946 h 840941"/>
                <a:gd name="connsiteX67" fmla="*/ 547207 w 3024845"/>
                <a:gd name="connsiteY67" fmla="*/ 423946 h 840941"/>
                <a:gd name="connsiteX68" fmla="*/ 547207 w 3024845"/>
                <a:gd name="connsiteY68" fmla="*/ 425027 h 840941"/>
                <a:gd name="connsiteX69" fmla="*/ 547207 w 3024845"/>
                <a:gd name="connsiteY69" fmla="*/ 432593 h 840941"/>
                <a:gd name="connsiteX70" fmla="*/ 547967 w 3024845"/>
                <a:gd name="connsiteY70" fmla="*/ 432593 h 840941"/>
                <a:gd name="connsiteX71" fmla="*/ 553287 w 3024845"/>
                <a:gd name="connsiteY71" fmla="*/ 432593 h 840941"/>
                <a:gd name="connsiteX72" fmla="*/ 553287 w 3024845"/>
                <a:gd name="connsiteY72" fmla="*/ 430431 h 840941"/>
                <a:gd name="connsiteX73" fmla="*/ 553287 w 3024845"/>
                <a:gd name="connsiteY73" fmla="*/ 415299 h 840941"/>
                <a:gd name="connsiteX74" fmla="*/ 554300 w 3024845"/>
                <a:gd name="connsiteY74" fmla="*/ 415299 h 840941"/>
                <a:gd name="connsiteX75" fmla="*/ 561394 w 3024845"/>
                <a:gd name="connsiteY75" fmla="*/ 415299 h 840941"/>
                <a:gd name="connsiteX76" fmla="*/ 561394 w 3024845"/>
                <a:gd name="connsiteY76" fmla="*/ 416380 h 840941"/>
                <a:gd name="connsiteX77" fmla="*/ 561394 w 3024845"/>
                <a:gd name="connsiteY77" fmla="*/ 423946 h 840941"/>
                <a:gd name="connsiteX78" fmla="*/ 566714 w 3024845"/>
                <a:gd name="connsiteY78" fmla="*/ 421953 h 840941"/>
                <a:gd name="connsiteX79" fmla="*/ 567474 w 3024845"/>
                <a:gd name="connsiteY79" fmla="*/ 420973 h 840941"/>
                <a:gd name="connsiteX80" fmla="*/ 567474 w 3024845"/>
                <a:gd name="connsiteY80" fmla="*/ 415299 h 840941"/>
                <a:gd name="connsiteX81" fmla="*/ 605981 w 3024845"/>
                <a:gd name="connsiteY81" fmla="*/ 415299 h 840941"/>
                <a:gd name="connsiteX82" fmla="*/ 605981 w 3024845"/>
                <a:gd name="connsiteY82" fmla="*/ 439078 h 840941"/>
                <a:gd name="connsiteX83" fmla="*/ 608007 w 3024845"/>
                <a:gd name="connsiteY83" fmla="*/ 439078 h 840941"/>
                <a:gd name="connsiteX84" fmla="*/ 622194 w 3024845"/>
                <a:gd name="connsiteY84" fmla="*/ 439078 h 840941"/>
                <a:gd name="connsiteX85" fmla="*/ 622194 w 3024845"/>
                <a:gd name="connsiteY85" fmla="*/ 440159 h 840941"/>
                <a:gd name="connsiteX86" fmla="*/ 622194 w 3024845"/>
                <a:gd name="connsiteY86" fmla="*/ 447725 h 840941"/>
                <a:gd name="connsiteX87" fmla="*/ 623968 w 3024845"/>
                <a:gd name="connsiteY87" fmla="*/ 447725 h 840941"/>
                <a:gd name="connsiteX88" fmla="*/ 636381 w 3024845"/>
                <a:gd name="connsiteY88" fmla="*/ 447725 h 840941"/>
                <a:gd name="connsiteX89" fmla="*/ 636381 w 3024845"/>
                <a:gd name="connsiteY89" fmla="*/ 423946 h 840941"/>
                <a:gd name="connsiteX90" fmla="*/ 637394 w 3024845"/>
                <a:gd name="connsiteY90" fmla="*/ 423946 h 840941"/>
                <a:gd name="connsiteX91" fmla="*/ 644488 w 3024845"/>
                <a:gd name="connsiteY91" fmla="*/ 423946 h 840941"/>
                <a:gd name="connsiteX92" fmla="*/ 644488 w 3024845"/>
                <a:gd name="connsiteY92" fmla="*/ 391519 h 840941"/>
                <a:gd name="connsiteX93" fmla="*/ 645501 w 3024845"/>
                <a:gd name="connsiteY93" fmla="*/ 391519 h 840941"/>
                <a:gd name="connsiteX94" fmla="*/ 652595 w 3024845"/>
                <a:gd name="connsiteY94" fmla="*/ 391519 h 840941"/>
                <a:gd name="connsiteX95" fmla="*/ 652595 w 3024845"/>
                <a:gd name="connsiteY95" fmla="*/ 389628 h 840941"/>
                <a:gd name="connsiteX96" fmla="*/ 652595 w 3024845"/>
                <a:gd name="connsiteY96" fmla="*/ 376387 h 840941"/>
                <a:gd name="connsiteX97" fmla="*/ 651328 w 3024845"/>
                <a:gd name="connsiteY97" fmla="*/ 374765 h 840941"/>
                <a:gd name="connsiteX98" fmla="*/ 656648 w 3024845"/>
                <a:gd name="connsiteY98" fmla="*/ 363416 h 840941"/>
                <a:gd name="connsiteX99" fmla="*/ 664755 w 3024845"/>
                <a:gd name="connsiteY99" fmla="*/ 391519 h 840941"/>
                <a:gd name="connsiteX100" fmla="*/ 665515 w 3024845"/>
                <a:gd name="connsiteY100" fmla="*/ 391519 h 840941"/>
                <a:gd name="connsiteX101" fmla="*/ 670835 w 3024845"/>
                <a:gd name="connsiteY101" fmla="*/ 391519 h 840941"/>
                <a:gd name="connsiteX102" fmla="*/ 670835 w 3024845"/>
                <a:gd name="connsiteY102" fmla="*/ 285592 h 840941"/>
                <a:gd name="connsiteX103" fmla="*/ 672355 w 3024845"/>
                <a:gd name="connsiteY103" fmla="*/ 285592 h 840941"/>
                <a:gd name="connsiteX104" fmla="*/ 682995 w 3024845"/>
                <a:gd name="connsiteY104" fmla="*/ 285592 h 840941"/>
                <a:gd name="connsiteX105" fmla="*/ 682995 w 3024845"/>
                <a:gd name="connsiteY105" fmla="*/ 238033 h 840941"/>
                <a:gd name="connsiteX106" fmla="*/ 709342 w 3024845"/>
                <a:gd name="connsiteY106" fmla="*/ 238033 h 840941"/>
                <a:gd name="connsiteX107" fmla="*/ 709342 w 3024845"/>
                <a:gd name="connsiteY107" fmla="*/ 216415 h 840941"/>
                <a:gd name="connsiteX108" fmla="*/ 743796 w 3024845"/>
                <a:gd name="connsiteY108" fmla="*/ 216415 h 840941"/>
                <a:gd name="connsiteX109" fmla="*/ 743796 w 3024845"/>
                <a:gd name="connsiteY109" fmla="*/ 218847 h 840941"/>
                <a:gd name="connsiteX110" fmla="*/ 743796 w 3024845"/>
                <a:gd name="connsiteY110" fmla="*/ 235871 h 840941"/>
                <a:gd name="connsiteX111" fmla="*/ 746076 w 3024845"/>
                <a:gd name="connsiteY111" fmla="*/ 235871 h 840941"/>
                <a:gd name="connsiteX112" fmla="*/ 762036 w 3024845"/>
                <a:gd name="connsiteY112" fmla="*/ 235871 h 840941"/>
                <a:gd name="connsiteX113" fmla="*/ 762036 w 3024845"/>
                <a:gd name="connsiteY113" fmla="*/ 283430 h 840941"/>
                <a:gd name="connsiteX114" fmla="*/ 763049 w 3024845"/>
                <a:gd name="connsiteY114" fmla="*/ 283430 h 840941"/>
                <a:gd name="connsiteX115" fmla="*/ 770143 w 3024845"/>
                <a:gd name="connsiteY115" fmla="*/ 283430 h 840941"/>
                <a:gd name="connsiteX116" fmla="*/ 784330 w 3024845"/>
                <a:gd name="connsiteY116" fmla="*/ 287754 h 840941"/>
                <a:gd name="connsiteX117" fmla="*/ 784330 w 3024845"/>
                <a:gd name="connsiteY117" fmla="*/ 326666 h 840941"/>
                <a:gd name="connsiteX118" fmla="*/ 785343 w 3024845"/>
                <a:gd name="connsiteY118" fmla="*/ 326666 h 840941"/>
                <a:gd name="connsiteX119" fmla="*/ 792436 w 3024845"/>
                <a:gd name="connsiteY119" fmla="*/ 326666 h 840941"/>
                <a:gd name="connsiteX120" fmla="*/ 792436 w 3024845"/>
                <a:gd name="connsiteY120" fmla="*/ 328287 h 840941"/>
                <a:gd name="connsiteX121" fmla="*/ 792436 w 3024845"/>
                <a:gd name="connsiteY121" fmla="*/ 339636 h 840941"/>
                <a:gd name="connsiteX122" fmla="*/ 794463 w 3024845"/>
                <a:gd name="connsiteY122" fmla="*/ 339636 h 840941"/>
                <a:gd name="connsiteX123" fmla="*/ 808650 w 3024845"/>
                <a:gd name="connsiteY123" fmla="*/ 339636 h 840941"/>
                <a:gd name="connsiteX124" fmla="*/ 814730 w 3024845"/>
                <a:gd name="connsiteY124" fmla="*/ 346122 h 840941"/>
                <a:gd name="connsiteX125" fmla="*/ 814730 w 3024845"/>
                <a:gd name="connsiteY125" fmla="*/ 367740 h 840941"/>
                <a:gd name="connsiteX126" fmla="*/ 817010 w 3024845"/>
                <a:gd name="connsiteY126" fmla="*/ 367740 h 840941"/>
                <a:gd name="connsiteX127" fmla="*/ 832970 w 3024845"/>
                <a:gd name="connsiteY127" fmla="*/ 367740 h 840941"/>
                <a:gd name="connsiteX128" fmla="*/ 832970 w 3024845"/>
                <a:gd name="connsiteY128" fmla="*/ 368820 h 840941"/>
                <a:gd name="connsiteX129" fmla="*/ 832970 w 3024845"/>
                <a:gd name="connsiteY129" fmla="*/ 376387 h 840941"/>
                <a:gd name="connsiteX130" fmla="*/ 834237 w 3024845"/>
                <a:gd name="connsiteY130" fmla="*/ 376387 h 840941"/>
                <a:gd name="connsiteX131" fmla="*/ 843104 w 3024845"/>
                <a:gd name="connsiteY131" fmla="*/ 376387 h 840941"/>
                <a:gd name="connsiteX132" fmla="*/ 843104 w 3024845"/>
                <a:gd name="connsiteY132" fmla="*/ 378548 h 840941"/>
                <a:gd name="connsiteX133" fmla="*/ 843104 w 3024845"/>
                <a:gd name="connsiteY133" fmla="*/ 393681 h 840941"/>
                <a:gd name="connsiteX134" fmla="*/ 847157 w 3024845"/>
                <a:gd name="connsiteY134" fmla="*/ 391789 h 840941"/>
                <a:gd name="connsiteX135" fmla="*/ 847157 w 3024845"/>
                <a:gd name="connsiteY135" fmla="*/ 378548 h 840941"/>
                <a:gd name="connsiteX136" fmla="*/ 848170 w 3024845"/>
                <a:gd name="connsiteY136" fmla="*/ 378548 h 840941"/>
                <a:gd name="connsiteX137" fmla="*/ 855264 w 3024845"/>
                <a:gd name="connsiteY137" fmla="*/ 378548 h 840941"/>
                <a:gd name="connsiteX138" fmla="*/ 855264 w 3024845"/>
                <a:gd name="connsiteY138" fmla="*/ 380170 h 840941"/>
                <a:gd name="connsiteX139" fmla="*/ 855264 w 3024845"/>
                <a:gd name="connsiteY139" fmla="*/ 391519 h 840941"/>
                <a:gd name="connsiteX140" fmla="*/ 856024 w 3024845"/>
                <a:gd name="connsiteY140" fmla="*/ 391519 h 840941"/>
                <a:gd name="connsiteX141" fmla="*/ 861344 w 3024845"/>
                <a:gd name="connsiteY141" fmla="*/ 391519 h 840941"/>
                <a:gd name="connsiteX142" fmla="*/ 909984 w 3024845"/>
                <a:gd name="connsiteY142" fmla="*/ 387196 h 840941"/>
                <a:gd name="connsiteX143" fmla="*/ 909984 w 3024845"/>
                <a:gd name="connsiteY143" fmla="*/ 388547 h 840941"/>
                <a:gd name="connsiteX144" fmla="*/ 909984 w 3024845"/>
                <a:gd name="connsiteY144" fmla="*/ 398004 h 840941"/>
                <a:gd name="connsiteX145" fmla="*/ 910744 w 3024845"/>
                <a:gd name="connsiteY145" fmla="*/ 398004 h 840941"/>
                <a:gd name="connsiteX146" fmla="*/ 916065 w 3024845"/>
                <a:gd name="connsiteY146" fmla="*/ 398004 h 840941"/>
                <a:gd name="connsiteX147" fmla="*/ 916065 w 3024845"/>
                <a:gd name="connsiteY147" fmla="*/ 400166 h 840941"/>
                <a:gd name="connsiteX148" fmla="*/ 916065 w 3024845"/>
                <a:gd name="connsiteY148" fmla="*/ 415299 h 840941"/>
                <a:gd name="connsiteX149" fmla="*/ 918091 w 3024845"/>
                <a:gd name="connsiteY149" fmla="*/ 413948 h 840941"/>
                <a:gd name="connsiteX150" fmla="*/ 932278 w 3024845"/>
                <a:gd name="connsiteY150" fmla="*/ 404490 h 840941"/>
                <a:gd name="connsiteX151" fmla="*/ 938358 w 3024845"/>
                <a:gd name="connsiteY151" fmla="*/ 363416 h 840941"/>
                <a:gd name="connsiteX152" fmla="*/ 939118 w 3024845"/>
                <a:gd name="connsiteY152" fmla="*/ 363146 h 840941"/>
                <a:gd name="connsiteX153" fmla="*/ 944438 w 3024845"/>
                <a:gd name="connsiteY153" fmla="*/ 361254 h 840941"/>
                <a:gd name="connsiteX154" fmla="*/ 946465 w 3024845"/>
                <a:gd name="connsiteY154" fmla="*/ 292077 h 840941"/>
                <a:gd name="connsiteX155" fmla="*/ 948492 w 3024845"/>
                <a:gd name="connsiteY155" fmla="*/ 361254 h 840941"/>
                <a:gd name="connsiteX156" fmla="*/ 949252 w 3024845"/>
                <a:gd name="connsiteY156" fmla="*/ 361524 h 840941"/>
                <a:gd name="connsiteX157" fmla="*/ 954572 w 3024845"/>
                <a:gd name="connsiteY157" fmla="*/ 363416 h 840941"/>
                <a:gd name="connsiteX158" fmla="*/ 954572 w 3024845"/>
                <a:gd name="connsiteY158" fmla="*/ 276945 h 840941"/>
                <a:gd name="connsiteX159" fmla="*/ 958625 w 3024845"/>
                <a:gd name="connsiteY159" fmla="*/ 244518 h 840941"/>
                <a:gd name="connsiteX160" fmla="*/ 997132 w 3024845"/>
                <a:gd name="connsiteY160" fmla="*/ 244518 h 840941"/>
                <a:gd name="connsiteX161" fmla="*/ 997132 w 3024845"/>
                <a:gd name="connsiteY161" fmla="*/ 276945 h 840941"/>
                <a:gd name="connsiteX162" fmla="*/ 997892 w 3024845"/>
                <a:gd name="connsiteY162" fmla="*/ 276945 h 840941"/>
                <a:gd name="connsiteX163" fmla="*/ 1003212 w 3024845"/>
                <a:gd name="connsiteY163" fmla="*/ 276945 h 840941"/>
                <a:gd name="connsiteX164" fmla="*/ 1003212 w 3024845"/>
                <a:gd name="connsiteY164" fmla="*/ 194797 h 840941"/>
                <a:gd name="connsiteX165" fmla="*/ 1004986 w 3024845"/>
                <a:gd name="connsiteY165" fmla="*/ 194797 h 840941"/>
                <a:gd name="connsiteX166" fmla="*/ 1017399 w 3024845"/>
                <a:gd name="connsiteY166" fmla="*/ 194797 h 840941"/>
                <a:gd name="connsiteX167" fmla="*/ 1017399 w 3024845"/>
                <a:gd name="connsiteY167" fmla="*/ 192906 h 840941"/>
                <a:gd name="connsiteX168" fmla="*/ 1017399 w 3024845"/>
                <a:gd name="connsiteY168" fmla="*/ 179665 h 840941"/>
                <a:gd name="connsiteX169" fmla="*/ 1039693 w 3024845"/>
                <a:gd name="connsiteY169" fmla="*/ 179665 h 840941"/>
                <a:gd name="connsiteX170" fmla="*/ 1039693 w 3024845"/>
                <a:gd name="connsiteY170" fmla="*/ 178584 h 840941"/>
                <a:gd name="connsiteX171" fmla="*/ 1039693 w 3024845"/>
                <a:gd name="connsiteY171" fmla="*/ 171018 h 840941"/>
                <a:gd name="connsiteX172" fmla="*/ 1041466 w 3024845"/>
                <a:gd name="connsiteY172" fmla="*/ 171018 h 840941"/>
                <a:gd name="connsiteX173" fmla="*/ 1053880 w 3024845"/>
                <a:gd name="connsiteY173" fmla="*/ 171018 h 840941"/>
                <a:gd name="connsiteX174" fmla="*/ 1053880 w 3024845"/>
                <a:gd name="connsiteY174" fmla="*/ 172099 h 840941"/>
                <a:gd name="connsiteX175" fmla="*/ 1053880 w 3024845"/>
                <a:gd name="connsiteY175" fmla="*/ 179665 h 840941"/>
                <a:gd name="connsiteX176" fmla="*/ 1054640 w 3024845"/>
                <a:gd name="connsiteY176" fmla="*/ 179665 h 840941"/>
                <a:gd name="connsiteX177" fmla="*/ 1059960 w 3024845"/>
                <a:gd name="connsiteY177" fmla="*/ 179665 h 840941"/>
                <a:gd name="connsiteX178" fmla="*/ 1070093 w 3024845"/>
                <a:gd name="connsiteY178" fmla="*/ 175341 h 840941"/>
                <a:gd name="connsiteX179" fmla="*/ 1074146 w 3024845"/>
                <a:gd name="connsiteY179" fmla="*/ 178584 h 840941"/>
                <a:gd name="connsiteX180" fmla="*/ 1074146 w 3024845"/>
                <a:gd name="connsiteY180" fmla="*/ 171018 h 840941"/>
                <a:gd name="connsiteX181" fmla="*/ 1076426 w 3024845"/>
                <a:gd name="connsiteY181" fmla="*/ 171018 h 840941"/>
                <a:gd name="connsiteX182" fmla="*/ 1092387 w 3024845"/>
                <a:gd name="connsiteY182" fmla="*/ 171018 h 840941"/>
                <a:gd name="connsiteX183" fmla="*/ 1092387 w 3024845"/>
                <a:gd name="connsiteY183" fmla="*/ 172099 h 840941"/>
                <a:gd name="connsiteX184" fmla="*/ 1092387 w 3024845"/>
                <a:gd name="connsiteY184" fmla="*/ 179665 h 840941"/>
                <a:gd name="connsiteX185" fmla="*/ 1122787 w 3024845"/>
                <a:gd name="connsiteY185" fmla="*/ 179665 h 840941"/>
                <a:gd name="connsiteX186" fmla="*/ 1122787 w 3024845"/>
                <a:gd name="connsiteY186" fmla="*/ 181286 h 840941"/>
                <a:gd name="connsiteX187" fmla="*/ 1122787 w 3024845"/>
                <a:gd name="connsiteY187" fmla="*/ 192636 h 840941"/>
                <a:gd name="connsiteX188" fmla="*/ 1149134 w 3024845"/>
                <a:gd name="connsiteY188" fmla="*/ 192636 h 840941"/>
                <a:gd name="connsiteX189" fmla="*/ 1149134 w 3024845"/>
                <a:gd name="connsiteY189" fmla="*/ 222900 h 840941"/>
                <a:gd name="connsiteX190" fmla="*/ 1149894 w 3024845"/>
                <a:gd name="connsiteY190" fmla="*/ 222900 h 840941"/>
                <a:gd name="connsiteX191" fmla="*/ 1155214 w 3024845"/>
                <a:gd name="connsiteY191" fmla="*/ 222900 h 840941"/>
                <a:gd name="connsiteX192" fmla="*/ 1155214 w 3024845"/>
                <a:gd name="connsiteY192" fmla="*/ 223981 h 840941"/>
                <a:gd name="connsiteX193" fmla="*/ 1155214 w 3024845"/>
                <a:gd name="connsiteY193" fmla="*/ 231548 h 840941"/>
                <a:gd name="connsiteX194" fmla="*/ 1159268 w 3024845"/>
                <a:gd name="connsiteY194" fmla="*/ 261812 h 840941"/>
                <a:gd name="connsiteX195" fmla="*/ 1160028 w 3024845"/>
                <a:gd name="connsiteY195" fmla="*/ 261812 h 840941"/>
                <a:gd name="connsiteX196" fmla="*/ 1165348 w 3024845"/>
                <a:gd name="connsiteY196" fmla="*/ 261812 h 840941"/>
                <a:gd name="connsiteX197" fmla="*/ 1165348 w 3024845"/>
                <a:gd name="connsiteY197" fmla="*/ 262623 h 840941"/>
                <a:gd name="connsiteX198" fmla="*/ 1165348 w 3024845"/>
                <a:gd name="connsiteY198" fmla="*/ 268298 h 840941"/>
                <a:gd name="connsiteX199" fmla="*/ 1166361 w 3024845"/>
                <a:gd name="connsiteY199" fmla="*/ 268298 h 840941"/>
                <a:gd name="connsiteX200" fmla="*/ 1173454 w 3024845"/>
                <a:gd name="connsiteY200" fmla="*/ 268298 h 840941"/>
                <a:gd name="connsiteX201" fmla="*/ 1173454 w 3024845"/>
                <a:gd name="connsiteY201" fmla="*/ 298563 h 840941"/>
                <a:gd name="connsiteX202" fmla="*/ 1175481 w 3024845"/>
                <a:gd name="connsiteY202" fmla="*/ 298563 h 840941"/>
                <a:gd name="connsiteX203" fmla="*/ 1189668 w 3024845"/>
                <a:gd name="connsiteY203" fmla="*/ 298563 h 840941"/>
                <a:gd name="connsiteX204" fmla="*/ 1189668 w 3024845"/>
                <a:gd name="connsiteY204" fmla="*/ 322342 h 840941"/>
                <a:gd name="connsiteX205" fmla="*/ 1191695 w 3024845"/>
                <a:gd name="connsiteY205" fmla="*/ 323963 h 840941"/>
                <a:gd name="connsiteX206" fmla="*/ 1191695 w 3024845"/>
                <a:gd name="connsiteY206" fmla="*/ 335313 h 840941"/>
                <a:gd name="connsiteX207" fmla="*/ 1192455 w 3024845"/>
                <a:gd name="connsiteY207" fmla="*/ 335313 h 840941"/>
                <a:gd name="connsiteX208" fmla="*/ 1197775 w 3024845"/>
                <a:gd name="connsiteY208" fmla="*/ 335313 h 840941"/>
                <a:gd name="connsiteX209" fmla="*/ 1197775 w 3024845"/>
                <a:gd name="connsiteY209" fmla="*/ 359092 h 840941"/>
                <a:gd name="connsiteX210" fmla="*/ 1199041 w 3024845"/>
                <a:gd name="connsiteY210" fmla="*/ 359092 h 840941"/>
                <a:gd name="connsiteX211" fmla="*/ 1207908 w 3024845"/>
                <a:gd name="connsiteY211" fmla="*/ 359092 h 840941"/>
                <a:gd name="connsiteX212" fmla="*/ 1209935 w 3024845"/>
                <a:gd name="connsiteY212" fmla="*/ 363146 h 840941"/>
                <a:gd name="connsiteX213" fmla="*/ 1209935 w 3024845"/>
                <a:gd name="connsiteY213" fmla="*/ 376387 h 840941"/>
                <a:gd name="connsiteX214" fmla="*/ 1211455 w 3024845"/>
                <a:gd name="connsiteY214" fmla="*/ 374495 h 840941"/>
                <a:gd name="connsiteX215" fmla="*/ 1222095 w 3024845"/>
                <a:gd name="connsiteY215" fmla="*/ 361254 h 840941"/>
                <a:gd name="connsiteX216" fmla="*/ 1250469 w 3024845"/>
                <a:gd name="connsiteY216" fmla="*/ 361254 h 840941"/>
                <a:gd name="connsiteX217" fmla="*/ 1250469 w 3024845"/>
                <a:gd name="connsiteY217" fmla="*/ 447725 h 840941"/>
                <a:gd name="connsiteX218" fmla="*/ 1251229 w 3024845"/>
                <a:gd name="connsiteY218" fmla="*/ 447725 h 840941"/>
                <a:gd name="connsiteX219" fmla="*/ 1256549 w 3024845"/>
                <a:gd name="connsiteY219" fmla="*/ 447725 h 840941"/>
                <a:gd name="connsiteX220" fmla="*/ 1257309 w 3024845"/>
                <a:gd name="connsiteY220" fmla="*/ 446374 h 840941"/>
                <a:gd name="connsiteX221" fmla="*/ 1262629 w 3024845"/>
                <a:gd name="connsiteY221" fmla="*/ 436916 h 840941"/>
                <a:gd name="connsiteX222" fmla="*/ 1262629 w 3024845"/>
                <a:gd name="connsiteY222" fmla="*/ 438808 h 840941"/>
                <a:gd name="connsiteX223" fmla="*/ 1262629 w 3024845"/>
                <a:gd name="connsiteY223" fmla="*/ 452049 h 840941"/>
                <a:gd name="connsiteX224" fmla="*/ 1266682 w 3024845"/>
                <a:gd name="connsiteY224" fmla="*/ 406652 h 840941"/>
                <a:gd name="connsiteX225" fmla="*/ 1267442 w 3024845"/>
                <a:gd name="connsiteY225" fmla="*/ 406652 h 840941"/>
                <a:gd name="connsiteX226" fmla="*/ 1272762 w 3024845"/>
                <a:gd name="connsiteY226" fmla="*/ 406652 h 840941"/>
                <a:gd name="connsiteX227" fmla="*/ 1272762 w 3024845"/>
                <a:gd name="connsiteY227" fmla="*/ 341798 h 840941"/>
                <a:gd name="connsiteX228" fmla="*/ 1273776 w 3024845"/>
                <a:gd name="connsiteY228" fmla="*/ 341798 h 840941"/>
                <a:gd name="connsiteX229" fmla="*/ 1280869 w 3024845"/>
                <a:gd name="connsiteY229" fmla="*/ 341798 h 840941"/>
                <a:gd name="connsiteX230" fmla="*/ 1293029 w 3024845"/>
                <a:gd name="connsiteY230" fmla="*/ 298563 h 840941"/>
                <a:gd name="connsiteX231" fmla="*/ 1294296 w 3024845"/>
                <a:gd name="connsiteY231" fmla="*/ 298563 h 840941"/>
                <a:gd name="connsiteX232" fmla="*/ 1303163 w 3024845"/>
                <a:gd name="connsiteY232" fmla="*/ 298563 h 840941"/>
                <a:gd name="connsiteX233" fmla="*/ 1313296 w 3024845"/>
                <a:gd name="connsiteY233" fmla="*/ 341798 h 840941"/>
                <a:gd name="connsiteX234" fmla="*/ 1314309 w 3024845"/>
                <a:gd name="connsiteY234" fmla="*/ 341798 h 840941"/>
                <a:gd name="connsiteX235" fmla="*/ 1321403 w 3024845"/>
                <a:gd name="connsiteY235" fmla="*/ 341798 h 840941"/>
                <a:gd name="connsiteX236" fmla="*/ 1321403 w 3024845"/>
                <a:gd name="connsiteY236" fmla="*/ 380710 h 840941"/>
                <a:gd name="connsiteX237" fmla="*/ 1323176 w 3024845"/>
                <a:gd name="connsiteY237" fmla="*/ 380710 h 840941"/>
                <a:gd name="connsiteX238" fmla="*/ 1335590 w 3024845"/>
                <a:gd name="connsiteY238" fmla="*/ 380710 h 840941"/>
                <a:gd name="connsiteX239" fmla="*/ 1335590 w 3024845"/>
                <a:gd name="connsiteY239" fmla="*/ 382872 h 840941"/>
                <a:gd name="connsiteX240" fmla="*/ 1335590 w 3024845"/>
                <a:gd name="connsiteY240" fmla="*/ 398004 h 840941"/>
                <a:gd name="connsiteX241" fmla="*/ 1339643 w 3024845"/>
                <a:gd name="connsiteY241" fmla="*/ 395843 h 840941"/>
                <a:gd name="connsiteX242" fmla="*/ 1339643 w 3024845"/>
                <a:gd name="connsiteY242" fmla="*/ 380710 h 840941"/>
                <a:gd name="connsiteX243" fmla="*/ 1341163 w 3024845"/>
                <a:gd name="connsiteY243" fmla="*/ 380710 h 840941"/>
                <a:gd name="connsiteX244" fmla="*/ 1351803 w 3024845"/>
                <a:gd name="connsiteY244" fmla="*/ 380710 h 840941"/>
                <a:gd name="connsiteX245" fmla="*/ 1351803 w 3024845"/>
                <a:gd name="connsiteY245" fmla="*/ 382331 h 840941"/>
                <a:gd name="connsiteX246" fmla="*/ 1351803 w 3024845"/>
                <a:gd name="connsiteY246" fmla="*/ 393681 h 840941"/>
                <a:gd name="connsiteX247" fmla="*/ 1382204 w 3024845"/>
                <a:gd name="connsiteY247" fmla="*/ 393681 h 840941"/>
                <a:gd name="connsiteX248" fmla="*/ 1382204 w 3024845"/>
                <a:gd name="connsiteY248" fmla="*/ 356931 h 840941"/>
                <a:gd name="connsiteX249" fmla="*/ 1383470 w 3024845"/>
                <a:gd name="connsiteY249" fmla="*/ 356931 h 840941"/>
                <a:gd name="connsiteX250" fmla="*/ 1392337 w 3024845"/>
                <a:gd name="connsiteY250" fmla="*/ 356931 h 840941"/>
                <a:gd name="connsiteX251" fmla="*/ 1392337 w 3024845"/>
                <a:gd name="connsiteY251" fmla="*/ 378548 h 840941"/>
                <a:gd name="connsiteX252" fmla="*/ 1394364 w 3024845"/>
                <a:gd name="connsiteY252" fmla="*/ 346122 h 840941"/>
                <a:gd name="connsiteX253" fmla="*/ 1416657 w 3024845"/>
                <a:gd name="connsiteY253" fmla="*/ 346122 h 840941"/>
                <a:gd name="connsiteX254" fmla="*/ 1416657 w 3024845"/>
                <a:gd name="connsiteY254" fmla="*/ 344500 h 840941"/>
                <a:gd name="connsiteX255" fmla="*/ 1416657 w 3024845"/>
                <a:gd name="connsiteY255" fmla="*/ 333151 h 840941"/>
                <a:gd name="connsiteX256" fmla="*/ 1417417 w 3024845"/>
                <a:gd name="connsiteY256" fmla="*/ 333151 h 840941"/>
                <a:gd name="connsiteX257" fmla="*/ 1422737 w 3024845"/>
                <a:gd name="connsiteY257" fmla="*/ 333151 h 840941"/>
                <a:gd name="connsiteX258" fmla="*/ 1422737 w 3024845"/>
                <a:gd name="connsiteY258" fmla="*/ 331260 h 840941"/>
                <a:gd name="connsiteX259" fmla="*/ 1422737 w 3024845"/>
                <a:gd name="connsiteY259" fmla="*/ 318019 h 840941"/>
                <a:gd name="connsiteX260" fmla="*/ 1426791 w 3024845"/>
                <a:gd name="connsiteY260" fmla="*/ 324504 h 840941"/>
                <a:gd name="connsiteX261" fmla="*/ 1429071 w 3024845"/>
                <a:gd name="connsiteY261" fmla="*/ 324504 h 840941"/>
                <a:gd name="connsiteX262" fmla="*/ 1445031 w 3024845"/>
                <a:gd name="connsiteY262" fmla="*/ 324504 h 840941"/>
                <a:gd name="connsiteX263" fmla="*/ 1445031 w 3024845"/>
                <a:gd name="connsiteY263" fmla="*/ 323693 h 840941"/>
                <a:gd name="connsiteX264" fmla="*/ 1445031 w 3024845"/>
                <a:gd name="connsiteY264" fmla="*/ 318019 h 840941"/>
                <a:gd name="connsiteX265" fmla="*/ 1445791 w 3024845"/>
                <a:gd name="connsiteY265" fmla="*/ 318019 h 840941"/>
                <a:gd name="connsiteX266" fmla="*/ 1451111 w 3024845"/>
                <a:gd name="connsiteY266" fmla="*/ 318019 h 840941"/>
                <a:gd name="connsiteX267" fmla="*/ 1451111 w 3024845"/>
                <a:gd name="connsiteY267" fmla="*/ 319370 h 840941"/>
                <a:gd name="connsiteX268" fmla="*/ 1451111 w 3024845"/>
                <a:gd name="connsiteY268" fmla="*/ 328828 h 840941"/>
                <a:gd name="connsiteX269" fmla="*/ 1489618 w 3024845"/>
                <a:gd name="connsiteY269" fmla="*/ 328828 h 840941"/>
                <a:gd name="connsiteX270" fmla="*/ 1489618 w 3024845"/>
                <a:gd name="connsiteY270" fmla="*/ 467181 h 840941"/>
                <a:gd name="connsiteX271" fmla="*/ 1491138 w 3024845"/>
                <a:gd name="connsiteY271" fmla="*/ 467181 h 840941"/>
                <a:gd name="connsiteX272" fmla="*/ 1501778 w 3024845"/>
                <a:gd name="connsiteY272" fmla="*/ 467181 h 840941"/>
                <a:gd name="connsiteX273" fmla="*/ 1501778 w 3024845"/>
                <a:gd name="connsiteY273" fmla="*/ 454211 h 840941"/>
                <a:gd name="connsiteX274" fmla="*/ 1505832 w 3024845"/>
                <a:gd name="connsiteY274" fmla="*/ 454211 h 840941"/>
                <a:gd name="connsiteX275" fmla="*/ 1505832 w 3024845"/>
                <a:gd name="connsiteY275" fmla="*/ 467181 h 840941"/>
                <a:gd name="connsiteX276" fmla="*/ 1536232 w 3024845"/>
                <a:gd name="connsiteY276" fmla="*/ 467181 h 840941"/>
                <a:gd name="connsiteX277" fmla="*/ 1536232 w 3024845"/>
                <a:gd name="connsiteY277" fmla="*/ 436916 h 840941"/>
                <a:gd name="connsiteX278" fmla="*/ 1548392 w 3024845"/>
                <a:gd name="connsiteY278" fmla="*/ 436916 h 840941"/>
                <a:gd name="connsiteX279" fmla="*/ 1560552 w 3024845"/>
                <a:gd name="connsiteY279" fmla="*/ 434755 h 840941"/>
                <a:gd name="connsiteX280" fmla="*/ 1564606 w 3024845"/>
                <a:gd name="connsiteY280" fmla="*/ 436916 h 840941"/>
                <a:gd name="connsiteX281" fmla="*/ 1574739 w 3024845"/>
                <a:gd name="connsiteY281" fmla="*/ 436916 h 840941"/>
                <a:gd name="connsiteX282" fmla="*/ 1574739 w 3024845"/>
                <a:gd name="connsiteY282" fmla="*/ 467181 h 840941"/>
                <a:gd name="connsiteX283" fmla="*/ 1582846 w 3024845"/>
                <a:gd name="connsiteY283" fmla="*/ 467181 h 840941"/>
                <a:gd name="connsiteX284" fmla="*/ 1582846 w 3024845"/>
                <a:gd name="connsiteY284" fmla="*/ 484476 h 840941"/>
                <a:gd name="connsiteX285" fmla="*/ 1592182 w 3024845"/>
                <a:gd name="connsiteY285" fmla="*/ 485381 h 840941"/>
                <a:gd name="connsiteX286" fmla="*/ 1605140 w 3024845"/>
                <a:gd name="connsiteY286" fmla="*/ 485381 h 840941"/>
                <a:gd name="connsiteX287" fmla="*/ 1605140 w 3024845"/>
                <a:gd name="connsiteY287" fmla="*/ 469343 h 840941"/>
                <a:gd name="connsiteX288" fmla="*/ 1673096 w 3024845"/>
                <a:gd name="connsiteY288" fmla="*/ 469343 h 840941"/>
                <a:gd name="connsiteX289" fmla="*/ 1673096 w 3024845"/>
                <a:gd name="connsiteY289" fmla="*/ 384090 h 840941"/>
                <a:gd name="connsiteX290" fmla="*/ 1745104 w 3024845"/>
                <a:gd name="connsiteY290" fmla="*/ 384090 h 840941"/>
                <a:gd name="connsiteX291" fmla="*/ 1745104 w 3024845"/>
                <a:gd name="connsiteY291" fmla="*/ 462858 h 840941"/>
                <a:gd name="connsiteX292" fmla="*/ 1747008 w 3024845"/>
                <a:gd name="connsiteY292" fmla="*/ 462858 h 840941"/>
                <a:gd name="connsiteX293" fmla="*/ 1748250 w 3024845"/>
                <a:gd name="connsiteY293" fmla="*/ 485381 h 840941"/>
                <a:gd name="connsiteX294" fmla="*/ 1757926 w 3024845"/>
                <a:gd name="connsiteY294" fmla="*/ 485381 h 840941"/>
                <a:gd name="connsiteX295" fmla="*/ 1759168 w 3024845"/>
                <a:gd name="connsiteY295" fmla="*/ 462858 h 840941"/>
                <a:gd name="connsiteX296" fmla="*/ 1765248 w 3024845"/>
                <a:gd name="connsiteY296" fmla="*/ 462858 h 840941"/>
                <a:gd name="connsiteX297" fmla="*/ 1766490 w 3024845"/>
                <a:gd name="connsiteY297" fmla="*/ 485381 h 840941"/>
                <a:gd name="connsiteX298" fmla="*/ 1817112 w 3024845"/>
                <a:gd name="connsiteY298" fmla="*/ 485381 h 840941"/>
                <a:gd name="connsiteX299" fmla="*/ 1817112 w 3024845"/>
                <a:gd name="connsiteY299" fmla="*/ 322353 h 840941"/>
                <a:gd name="connsiteX300" fmla="*/ 2014439 w 3024845"/>
                <a:gd name="connsiteY300" fmla="*/ 322353 h 840941"/>
                <a:gd name="connsiteX301" fmla="*/ 2014439 w 3024845"/>
                <a:gd name="connsiteY301" fmla="*/ 485381 h 840941"/>
                <a:gd name="connsiteX302" fmla="*/ 2033136 w 3024845"/>
                <a:gd name="connsiteY302" fmla="*/ 485381 h 840941"/>
                <a:gd name="connsiteX303" fmla="*/ 2033136 w 3024845"/>
                <a:gd name="connsiteY303" fmla="*/ 402688 h 840941"/>
                <a:gd name="connsiteX304" fmla="*/ 2128256 w 3024845"/>
                <a:gd name="connsiteY304" fmla="*/ 402688 h 840941"/>
                <a:gd name="connsiteX305" fmla="*/ 2180720 w 3024845"/>
                <a:gd name="connsiteY305" fmla="*/ 337475 h 840941"/>
                <a:gd name="connsiteX306" fmla="*/ 2245574 w 3024845"/>
                <a:gd name="connsiteY306" fmla="*/ 337475 h 840941"/>
                <a:gd name="connsiteX307" fmla="*/ 2245574 w 3024845"/>
                <a:gd name="connsiteY307" fmla="*/ 413137 h 840941"/>
                <a:gd name="connsiteX308" fmla="*/ 2253681 w 3024845"/>
                <a:gd name="connsiteY308" fmla="*/ 413137 h 840941"/>
                <a:gd name="connsiteX309" fmla="*/ 2255708 w 3024845"/>
                <a:gd name="connsiteY309" fmla="*/ 406652 h 840941"/>
                <a:gd name="connsiteX310" fmla="*/ 2261788 w 3024845"/>
                <a:gd name="connsiteY310" fmla="*/ 406652 h 840941"/>
                <a:gd name="connsiteX311" fmla="*/ 2263815 w 3024845"/>
                <a:gd name="connsiteY311" fmla="*/ 415299 h 840941"/>
                <a:gd name="connsiteX312" fmla="*/ 2275975 w 3024845"/>
                <a:gd name="connsiteY312" fmla="*/ 415299 h 840941"/>
                <a:gd name="connsiteX313" fmla="*/ 2275975 w 3024845"/>
                <a:gd name="connsiteY313" fmla="*/ 408813 h 840941"/>
                <a:gd name="connsiteX314" fmla="*/ 2298268 w 3024845"/>
                <a:gd name="connsiteY314" fmla="*/ 408813 h 840941"/>
                <a:gd name="connsiteX315" fmla="*/ 2298268 w 3024845"/>
                <a:gd name="connsiteY315" fmla="*/ 415299 h 840941"/>
                <a:gd name="connsiteX316" fmla="*/ 2318535 w 3024845"/>
                <a:gd name="connsiteY316" fmla="*/ 415299 h 840941"/>
                <a:gd name="connsiteX317" fmla="*/ 2318535 w 3024845"/>
                <a:gd name="connsiteY317" fmla="*/ 460696 h 840941"/>
                <a:gd name="connsiteX318" fmla="*/ 2332722 w 3024845"/>
                <a:gd name="connsiteY318" fmla="*/ 460696 h 840941"/>
                <a:gd name="connsiteX319" fmla="*/ 2332722 w 3024845"/>
                <a:gd name="connsiteY319" fmla="*/ 447725 h 840941"/>
                <a:gd name="connsiteX320" fmla="*/ 2348936 w 3024845"/>
                <a:gd name="connsiteY320" fmla="*/ 447725 h 840941"/>
                <a:gd name="connsiteX321" fmla="*/ 2348936 w 3024845"/>
                <a:gd name="connsiteY321" fmla="*/ 268298 h 840941"/>
                <a:gd name="connsiteX322" fmla="*/ 2355016 w 3024845"/>
                <a:gd name="connsiteY322" fmla="*/ 261812 h 840941"/>
                <a:gd name="connsiteX323" fmla="*/ 2427977 w 3024845"/>
                <a:gd name="connsiteY323" fmla="*/ 261812 h 840941"/>
                <a:gd name="connsiteX324" fmla="*/ 2427977 w 3024845"/>
                <a:gd name="connsiteY324" fmla="*/ 270460 h 840941"/>
                <a:gd name="connsiteX325" fmla="*/ 2438110 w 3024845"/>
                <a:gd name="connsiteY325" fmla="*/ 270460 h 840941"/>
                <a:gd name="connsiteX326" fmla="*/ 2438110 w 3024845"/>
                <a:gd name="connsiteY326" fmla="*/ 385034 h 840941"/>
                <a:gd name="connsiteX327" fmla="*/ 2460404 w 3024845"/>
                <a:gd name="connsiteY327" fmla="*/ 385034 h 840941"/>
                <a:gd name="connsiteX328" fmla="*/ 2460404 w 3024845"/>
                <a:gd name="connsiteY328" fmla="*/ 318019 h 840941"/>
                <a:gd name="connsiteX329" fmla="*/ 2486751 w 3024845"/>
                <a:gd name="connsiteY329" fmla="*/ 318019 h 840941"/>
                <a:gd name="connsiteX330" fmla="*/ 2490804 w 3024845"/>
                <a:gd name="connsiteY330" fmla="*/ 313695 h 840941"/>
                <a:gd name="connsiteX331" fmla="*/ 2498911 w 3024845"/>
                <a:gd name="connsiteY331" fmla="*/ 313695 h 840941"/>
                <a:gd name="connsiteX332" fmla="*/ 2502964 w 3024845"/>
                <a:gd name="connsiteY332" fmla="*/ 318019 h 840941"/>
                <a:gd name="connsiteX333" fmla="*/ 2525258 w 3024845"/>
                <a:gd name="connsiteY333" fmla="*/ 318019 h 840941"/>
                <a:gd name="connsiteX334" fmla="*/ 2525258 w 3024845"/>
                <a:gd name="connsiteY334" fmla="*/ 201283 h 840941"/>
                <a:gd name="connsiteX335" fmla="*/ 2582005 w 3024845"/>
                <a:gd name="connsiteY335" fmla="*/ 190474 h 840941"/>
                <a:gd name="connsiteX336" fmla="*/ 2582005 w 3024845"/>
                <a:gd name="connsiteY336" fmla="*/ 191555 h 840941"/>
                <a:gd name="connsiteX337" fmla="*/ 2582005 w 3024845"/>
                <a:gd name="connsiteY337" fmla="*/ 199121 h 840941"/>
                <a:gd name="connsiteX338" fmla="*/ 2608352 w 3024845"/>
                <a:gd name="connsiteY338" fmla="*/ 199121 h 840941"/>
                <a:gd name="connsiteX339" fmla="*/ 2608352 w 3024845"/>
                <a:gd name="connsiteY339" fmla="*/ 454211 h 840941"/>
                <a:gd name="connsiteX340" fmla="*/ 2630646 w 3024845"/>
                <a:gd name="connsiteY340" fmla="*/ 454211 h 840941"/>
                <a:gd name="connsiteX341" fmla="*/ 2630646 w 3024845"/>
                <a:gd name="connsiteY341" fmla="*/ 449887 h 840941"/>
                <a:gd name="connsiteX342" fmla="*/ 2642806 w 3024845"/>
                <a:gd name="connsiteY342" fmla="*/ 449887 h 840941"/>
                <a:gd name="connsiteX343" fmla="*/ 2642806 w 3024845"/>
                <a:gd name="connsiteY343" fmla="*/ 454211 h 840941"/>
                <a:gd name="connsiteX344" fmla="*/ 2667126 w 3024845"/>
                <a:gd name="connsiteY344" fmla="*/ 454211 h 840941"/>
                <a:gd name="connsiteX345" fmla="*/ 2667126 w 3024845"/>
                <a:gd name="connsiteY345" fmla="*/ 441240 h 840941"/>
                <a:gd name="connsiteX346" fmla="*/ 2695500 w 3024845"/>
                <a:gd name="connsiteY346" fmla="*/ 441240 h 840941"/>
                <a:gd name="connsiteX347" fmla="*/ 2707660 w 3024845"/>
                <a:gd name="connsiteY347" fmla="*/ 436916 h 840941"/>
                <a:gd name="connsiteX348" fmla="*/ 2727927 w 3024845"/>
                <a:gd name="connsiteY348" fmla="*/ 441240 h 840941"/>
                <a:gd name="connsiteX349" fmla="*/ 2727927 w 3024845"/>
                <a:gd name="connsiteY349" fmla="*/ 423946 h 840941"/>
                <a:gd name="connsiteX350" fmla="*/ 2736034 w 3024845"/>
                <a:gd name="connsiteY350" fmla="*/ 423946 h 840941"/>
                <a:gd name="connsiteX351" fmla="*/ 2736034 w 3024845"/>
                <a:gd name="connsiteY351" fmla="*/ 410975 h 840941"/>
                <a:gd name="connsiteX352" fmla="*/ 2792781 w 3024845"/>
                <a:gd name="connsiteY352" fmla="*/ 410975 h 840941"/>
                <a:gd name="connsiteX353" fmla="*/ 2792781 w 3024845"/>
                <a:gd name="connsiteY353" fmla="*/ 380710 h 840941"/>
                <a:gd name="connsiteX354" fmla="*/ 2811021 w 3024845"/>
                <a:gd name="connsiteY354" fmla="*/ 380710 h 840941"/>
                <a:gd name="connsiteX355" fmla="*/ 2811021 w 3024845"/>
                <a:gd name="connsiteY355" fmla="*/ 374225 h 840941"/>
                <a:gd name="connsiteX356" fmla="*/ 2823181 w 3024845"/>
                <a:gd name="connsiteY356" fmla="*/ 374225 h 840941"/>
                <a:gd name="connsiteX357" fmla="*/ 2823181 w 3024845"/>
                <a:gd name="connsiteY357" fmla="*/ 380710 h 840941"/>
                <a:gd name="connsiteX358" fmla="*/ 2839395 w 3024845"/>
                <a:gd name="connsiteY358" fmla="*/ 380710 h 840941"/>
                <a:gd name="connsiteX359" fmla="*/ 2839395 w 3024845"/>
                <a:gd name="connsiteY359" fmla="*/ 430431 h 840941"/>
                <a:gd name="connsiteX360" fmla="*/ 2871822 w 3024845"/>
                <a:gd name="connsiteY360" fmla="*/ 430431 h 840941"/>
                <a:gd name="connsiteX361" fmla="*/ 2871822 w 3024845"/>
                <a:gd name="connsiteY361" fmla="*/ 404490 h 840941"/>
                <a:gd name="connsiteX362" fmla="*/ 2910329 w 3024845"/>
                <a:gd name="connsiteY362" fmla="*/ 404490 h 840941"/>
                <a:gd name="connsiteX363" fmla="*/ 2910329 w 3024845"/>
                <a:gd name="connsiteY363" fmla="*/ 374225 h 840941"/>
                <a:gd name="connsiteX364" fmla="*/ 2958970 w 3024845"/>
                <a:gd name="connsiteY364" fmla="*/ 374225 h 840941"/>
                <a:gd name="connsiteX365" fmla="*/ 2958970 w 3024845"/>
                <a:gd name="connsiteY365" fmla="*/ 485381 h 840941"/>
                <a:gd name="connsiteX366" fmla="*/ 2958970 w 3024845"/>
                <a:gd name="connsiteY366" fmla="*/ 499160 h 840941"/>
                <a:gd name="connsiteX367" fmla="*/ 3024845 w 3024845"/>
                <a:gd name="connsiteY367" fmla="*/ 499160 h 840941"/>
                <a:gd name="connsiteX368" fmla="*/ 3024845 w 3024845"/>
                <a:gd name="connsiteY368" fmla="*/ 840941 h 840941"/>
                <a:gd name="connsiteX369" fmla="*/ 2054 w 3024845"/>
                <a:gd name="connsiteY369" fmla="*/ 838608 h 840941"/>
                <a:gd name="connsiteX370" fmla="*/ 0 w 3024845"/>
                <a:gd name="connsiteY370" fmla="*/ 404490 h 840941"/>
                <a:gd name="connsiteX371" fmla="*/ 20267 w 3024845"/>
                <a:gd name="connsiteY371" fmla="*/ 404490 h 840941"/>
                <a:gd name="connsiteX372" fmla="*/ 20774 w 3024845"/>
                <a:gd name="connsiteY372" fmla="*/ 403409 h 840941"/>
                <a:gd name="connsiteX373" fmla="*/ 24320 w 3024845"/>
                <a:gd name="connsiteY373" fmla="*/ 395843 h 840941"/>
                <a:gd name="connsiteX374" fmla="*/ 26094 w 3024845"/>
                <a:gd name="connsiteY374" fmla="*/ 396113 h 840941"/>
                <a:gd name="connsiteX375" fmla="*/ 38507 w 3024845"/>
                <a:gd name="connsiteY375" fmla="*/ 398004 h 840941"/>
                <a:gd name="connsiteX376" fmla="*/ 39014 w 3024845"/>
                <a:gd name="connsiteY376" fmla="*/ 399356 h 840941"/>
                <a:gd name="connsiteX377" fmla="*/ 42560 w 3024845"/>
                <a:gd name="connsiteY377" fmla="*/ 408813 h 840941"/>
                <a:gd name="connsiteX378" fmla="*/ 68907 w 3024845"/>
                <a:gd name="connsiteY378" fmla="*/ 410975 h 840941"/>
                <a:gd name="connsiteX379" fmla="*/ 68907 w 3024845"/>
                <a:gd name="connsiteY379" fmla="*/ 287754 h 840941"/>
                <a:gd name="connsiteX380" fmla="*/ 70934 w 3024845"/>
                <a:gd name="connsiteY380" fmla="*/ 287754 h 840941"/>
                <a:gd name="connsiteX381" fmla="*/ 85121 w 3024845"/>
                <a:gd name="connsiteY381" fmla="*/ 287754 h 840941"/>
                <a:gd name="connsiteX382" fmla="*/ 85121 w 3024845"/>
                <a:gd name="connsiteY382" fmla="*/ 151562 h 840941"/>
                <a:gd name="connsiteX383" fmla="*/ 86894 w 3024845"/>
                <a:gd name="connsiteY383" fmla="*/ 151562 h 840941"/>
                <a:gd name="connsiteX384" fmla="*/ 99308 w 3024845"/>
                <a:gd name="connsiteY384" fmla="*/ 151562 h 840941"/>
                <a:gd name="connsiteX385" fmla="*/ 99308 w 3024845"/>
                <a:gd name="connsiteY385" fmla="*/ 36988 h 840941"/>
                <a:gd name="connsiteX0" fmla="*/ 99308 w 3024845"/>
                <a:gd name="connsiteY0" fmla="*/ 0 h 803953"/>
                <a:gd name="connsiteX1" fmla="*/ 220909 w 3024845"/>
                <a:gd name="connsiteY1" fmla="*/ 114574 h 803953"/>
                <a:gd name="connsiteX2" fmla="*/ 223189 w 3024845"/>
                <a:gd name="connsiteY2" fmla="*/ 114574 h 803953"/>
                <a:gd name="connsiteX3" fmla="*/ 239150 w 3024845"/>
                <a:gd name="connsiteY3" fmla="*/ 114574 h 803953"/>
                <a:gd name="connsiteX4" fmla="*/ 239150 w 3024845"/>
                <a:gd name="connsiteY4" fmla="*/ 255089 h 803953"/>
                <a:gd name="connsiteX5" fmla="*/ 240670 w 3024845"/>
                <a:gd name="connsiteY5" fmla="*/ 254819 h 803953"/>
                <a:gd name="connsiteX6" fmla="*/ 251310 w 3024845"/>
                <a:gd name="connsiteY6" fmla="*/ 252928 h 803953"/>
                <a:gd name="connsiteX7" fmla="*/ 249283 w 3024845"/>
                <a:gd name="connsiteY7" fmla="*/ 341560 h 803953"/>
                <a:gd name="connsiteX8" fmla="*/ 250803 w 3024845"/>
                <a:gd name="connsiteY8" fmla="*/ 341831 h 803953"/>
                <a:gd name="connsiteX9" fmla="*/ 261443 w 3024845"/>
                <a:gd name="connsiteY9" fmla="*/ 343722 h 803953"/>
                <a:gd name="connsiteX10" fmla="*/ 261696 w 3024845"/>
                <a:gd name="connsiteY10" fmla="*/ 344533 h 803953"/>
                <a:gd name="connsiteX11" fmla="*/ 263470 w 3024845"/>
                <a:gd name="connsiteY11" fmla="*/ 350208 h 803953"/>
                <a:gd name="connsiteX12" fmla="*/ 264230 w 3024845"/>
                <a:gd name="connsiteY12" fmla="*/ 347776 h 803953"/>
                <a:gd name="connsiteX13" fmla="*/ 269550 w 3024845"/>
                <a:gd name="connsiteY13" fmla="*/ 330752 h 803953"/>
                <a:gd name="connsiteX14" fmla="*/ 271323 w 3024845"/>
                <a:gd name="connsiteY14" fmla="*/ 330752 h 803953"/>
                <a:gd name="connsiteX15" fmla="*/ 283737 w 3024845"/>
                <a:gd name="connsiteY15" fmla="*/ 330752 h 803953"/>
                <a:gd name="connsiteX16" fmla="*/ 283737 w 3024845"/>
                <a:gd name="connsiteY16" fmla="*/ 363178 h 803953"/>
                <a:gd name="connsiteX17" fmla="*/ 284750 w 3024845"/>
                <a:gd name="connsiteY17" fmla="*/ 363719 h 803953"/>
                <a:gd name="connsiteX18" fmla="*/ 291844 w 3024845"/>
                <a:gd name="connsiteY18" fmla="*/ 367502 h 803953"/>
                <a:gd name="connsiteX19" fmla="*/ 291844 w 3024845"/>
                <a:gd name="connsiteY19" fmla="*/ 368853 h 803953"/>
                <a:gd name="connsiteX20" fmla="*/ 291844 w 3024845"/>
                <a:gd name="connsiteY20" fmla="*/ 378311 h 803953"/>
                <a:gd name="connsiteX21" fmla="*/ 336431 w 3024845"/>
                <a:gd name="connsiteY21" fmla="*/ 378311 h 803953"/>
                <a:gd name="connsiteX22" fmla="*/ 336431 w 3024845"/>
                <a:gd name="connsiteY22" fmla="*/ 379392 h 803953"/>
                <a:gd name="connsiteX23" fmla="*/ 336431 w 3024845"/>
                <a:gd name="connsiteY23" fmla="*/ 386958 h 803953"/>
                <a:gd name="connsiteX24" fmla="*/ 338457 w 3024845"/>
                <a:gd name="connsiteY24" fmla="*/ 386958 h 803953"/>
                <a:gd name="connsiteX25" fmla="*/ 352644 w 3024845"/>
                <a:gd name="connsiteY25" fmla="*/ 386958 h 803953"/>
                <a:gd name="connsiteX26" fmla="*/ 352644 w 3024845"/>
                <a:gd name="connsiteY26" fmla="*/ 356693 h 803953"/>
                <a:gd name="connsiteX27" fmla="*/ 397231 w 3024845"/>
                <a:gd name="connsiteY27" fmla="*/ 356693 h 803953"/>
                <a:gd name="connsiteX28" fmla="*/ 397231 w 3024845"/>
                <a:gd name="connsiteY28" fmla="*/ 355342 h 803953"/>
                <a:gd name="connsiteX29" fmla="*/ 397231 w 3024845"/>
                <a:gd name="connsiteY29" fmla="*/ 345884 h 803953"/>
                <a:gd name="connsiteX30" fmla="*/ 398245 w 3024845"/>
                <a:gd name="connsiteY30" fmla="*/ 345884 h 803953"/>
                <a:gd name="connsiteX31" fmla="*/ 405338 w 3024845"/>
                <a:gd name="connsiteY31" fmla="*/ 345884 h 803953"/>
                <a:gd name="connsiteX32" fmla="*/ 405338 w 3024845"/>
                <a:gd name="connsiteY32" fmla="*/ 343993 h 803953"/>
                <a:gd name="connsiteX33" fmla="*/ 405338 w 3024845"/>
                <a:gd name="connsiteY33" fmla="*/ 330752 h 803953"/>
                <a:gd name="connsiteX34" fmla="*/ 406098 w 3024845"/>
                <a:gd name="connsiteY34" fmla="*/ 330752 h 803953"/>
                <a:gd name="connsiteX35" fmla="*/ 411418 w 3024845"/>
                <a:gd name="connsiteY35" fmla="*/ 330752 h 803953"/>
                <a:gd name="connsiteX36" fmla="*/ 411418 w 3024845"/>
                <a:gd name="connsiteY36" fmla="*/ 329671 h 803953"/>
                <a:gd name="connsiteX37" fmla="*/ 411418 w 3024845"/>
                <a:gd name="connsiteY37" fmla="*/ 322104 h 803953"/>
                <a:gd name="connsiteX38" fmla="*/ 413445 w 3024845"/>
                <a:gd name="connsiteY38" fmla="*/ 322104 h 803953"/>
                <a:gd name="connsiteX39" fmla="*/ 427632 w 3024845"/>
                <a:gd name="connsiteY39" fmla="*/ 322104 h 803953"/>
                <a:gd name="connsiteX40" fmla="*/ 427632 w 3024845"/>
                <a:gd name="connsiteY40" fmla="*/ 323185 h 803953"/>
                <a:gd name="connsiteX41" fmla="*/ 427632 w 3024845"/>
                <a:gd name="connsiteY41" fmla="*/ 330752 h 803953"/>
                <a:gd name="connsiteX42" fmla="*/ 449925 w 3024845"/>
                <a:gd name="connsiteY42" fmla="*/ 330752 h 803953"/>
                <a:gd name="connsiteX43" fmla="*/ 449925 w 3024845"/>
                <a:gd name="connsiteY43" fmla="*/ 328860 h 803953"/>
                <a:gd name="connsiteX44" fmla="*/ 449925 w 3024845"/>
                <a:gd name="connsiteY44" fmla="*/ 315619 h 803953"/>
                <a:gd name="connsiteX45" fmla="*/ 451699 w 3024845"/>
                <a:gd name="connsiteY45" fmla="*/ 315619 h 803953"/>
                <a:gd name="connsiteX46" fmla="*/ 464112 w 3024845"/>
                <a:gd name="connsiteY46" fmla="*/ 315619 h 803953"/>
                <a:gd name="connsiteX47" fmla="*/ 464112 w 3024845"/>
                <a:gd name="connsiteY47" fmla="*/ 339399 h 803953"/>
                <a:gd name="connsiteX48" fmla="*/ 465126 w 3024845"/>
                <a:gd name="connsiteY48" fmla="*/ 339399 h 803953"/>
                <a:gd name="connsiteX49" fmla="*/ 472219 w 3024845"/>
                <a:gd name="connsiteY49" fmla="*/ 339399 h 803953"/>
                <a:gd name="connsiteX50" fmla="*/ 472219 w 3024845"/>
                <a:gd name="connsiteY50" fmla="*/ 338318 h 803953"/>
                <a:gd name="connsiteX51" fmla="*/ 472219 w 3024845"/>
                <a:gd name="connsiteY51" fmla="*/ 330752 h 803953"/>
                <a:gd name="connsiteX52" fmla="*/ 473992 w 3024845"/>
                <a:gd name="connsiteY52" fmla="*/ 330752 h 803953"/>
                <a:gd name="connsiteX53" fmla="*/ 486406 w 3024845"/>
                <a:gd name="connsiteY53" fmla="*/ 330752 h 803953"/>
                <a:gd name="connsiteX54" fmla="*/ 486406 w 3024845"/>
                <a:gd name="connsiteY54" fmla="*/ 356693 h 803953"/>
                <a:gd name="connsiteX55" fmla="*/ 488433 w 3024845"/>
                <a:gd name="connsiteY55" fmla="*/ 356693 h 803953"/>
                <a:gd name="connsiteX56" fmla="*/ 502619 w 3024845"/>
                <a:gd name="connsiteY56" fmla="*/ 356693 h 803953"/>
                <a:gd name="connsiteX57" fmla="*/ 502619 w 3024845"/>
                <a:gd name="connsiteY57" fmla="*/ 358314 h 803953"/>
                <a:gd name="connsiteX58" fmla="*/ 502619 w 3024845"/>
                <a:gd name="connsiteY58" fmla="*/ 369664 h 803953"/>
                <a:gd name="connsiteX59" fmla="*/ 503379 w 3024845"/>
                <a:gd name="connsiteY59" fmla="*/ 369664 h 803953"/>
                <a:gd name="connsiteX60" fmla="*/ 508700 w 3024845"/>
                <a:gd name="connsiteY60" fmla="*/ 369664 h 803953"/>
                <a:gd name="connsiteX61" fmla="*/ 508700 w 3024845"/>
                <a:gd name="connsiteY61" fmla="*/ 368853 h 803953"/>
                <a:gd name="connsiteX62" fmla="*/ 508700 w 3024845"/>
                <a:gd name="connsiteY62" fmla="*/ 363178 h 803953"/>
                <a:gd name="connsiteX63" fmla="*/ 539100 w 3024845"/>
                <a:gd name="connsiteY63" fmla="*/ 363178 h 803953"/>
                <a:gd name="connsiteX64" fmla="*/ 539100 w 3024845"/>
                <a:gd name="connsiteY64" fmla="*/ 386958 h 803953"/>
                <a:gd name="connsiteX65" fmla="*/ 540113 w 3024845"/>
                <a:gd name="connsiteY65" fmla="*/ 386958 h 803953"/>
                <a:gd name="connsiteX66" fmla="*/ 547207 w 3024845"/>
                <a:gd name="connsiteY66" fmla="*/ 386958 h 803953"/>
                <a:gd name="connsiteX67" fmla="*/ 547207 w 3024845"/>
                <a:gd name="connsiteY67" fmla="*/ 388039 h 803953"/>
                <a:gd name="connsiteX68" fmla="*/ 547207 w 3024845"/>
                <a:gd name="connsiteY68" fmla="*/ 395605 h 803953"/>
                <a:gd name="connsiteX69" fmla="*/ 547967 w 3024845"/>
                <a:gd name="connsiteY69" fmla="*/ 395605 h 803953"/>
                <a:gd name="connsiteX70" fmla="*/ 553287 w 3024845"/>
                <a:gd name="connsiteY70" fmla="*/ 395605 h 803953"/>
                <a:gd name="connsiteX71" fmla="*/ 553287 w 3024845"/>
                <a:gd name="connsiteY71" fmla="*/ 393443 h 803953"/>
                <a:gd name="connsiteX72" fmla="*/ 553287 w 3024845"/>
                <a:gd name="connsiteY72" fmla="*/ 378311 h 803953"/>
                <a:gd name="connsiteX73" fmla="*/ 554300 w 3024845"/>
                <a:gd name="connsiteY73" fmla="*/ 378311 h 803953"/>
                <a:gd name="connsiteX74" fmla="*/ 561394 w 3024845"/>
                <a:gd name="connsiteY74" fmla="*/ 378311 h 803953"/>
                <a:gd name="connsiteX75" fmla="*/ 561394 w 3024845"/>
                <a:gd name="connsiteY75" fmla="*/ 379392 h 803953"/>
                <a:gd name="connsiteX76" fmla="*/ 561394 w 3024845"/>
                <a:gd name="connsiteY76" fmla="*/ 386958 h 803953"/>
                <a:gd name="connsiteX77" fmla="*/ 566714 w 3024845"/>
                <a:gd name="connsiteY77" fmla="*/ 384965 h 803953"/>
                <a:gd name="connsiteX78" fmla="*/ 567474 w 3024845"/>
                <a:gd name="connsiteY78" fmla="*/ 383985 h 803953"/>
                <a:gd name="connsiteX79" fmla="*/ 567474 w 3024845"/>
                <a:gd name="connsiteY79" fmla="*/ 378311 h 803953"/>
                <a:gd name="connsiteX80" fmla="*/ 605981 w 3024845"/>
                <a:gd name="connsiteY80" fmla="*/ 378311 h 803953"/>
                <a:gd name="connsiteX81" fmla="*/ 605981 w 3024845"/>
                <a:gd name="connsiteY81" fmla="*/ 402090 h 803953"/>
                <a:gd name="connsiteX82" fmla="*/ 608007 w 3024845"/>
                <a:gd name="connsiteY82" fmla="*/ 402090 h 803953"/>
                <a:gd name="connsiteX83" fmla="*/ 622194 w 3024845"/>
                <a:gd name="connsiteY83" fmla="*/ 402090 h 803953"/>
                <a:gd name="connsiteX84" fmla="*/ 622194 w 3024845"/>
                <a:gd name="connsiteY84" fmla="*/ 403171 h 803953"/>
                <a:gd name="connsiteX85" fmla="*/ 622194 w 3024845"/>
                <a:gd name="connsiteY85" fmla="*/ 410737 h 803953"/>
                <a:gd name="connsiteX86" fmla="*/ 623968 w 3024845"/>
                <a:gd name="connsiteY86" fmla="*/ 410737 h 803953"/>
                <a:gd name="connsiteX87" fmla="*/ 636381 w 3024845"/>
                <a:gd name="connsiteY87" fmla="*/ 410737 h 803953"/>
                <a:gd name="connsiteX88" fmla="*/ 636381 w 3024845"/>
                <a:gd name="connsiteY88" fmla="*/ 386958 h 803953"/>
                <a:gd name="connsiteX89" fmla="*/ 637394 w 3024845"/>
                <a:gd name="connsiteY89" fmla="*/ 386958 h 803953"/>
                <a:gd name="connsiteX90" fmla="*/ 644488 w 3024845"/>
                <a:gd name="connsiteY90" fmla="*/ 386958 h 803953"/>
                <a:gd name="connsiteX91" fmla="*/ 644488 w 3024845"/>
                <a:gd name="connsiteY91" fmla="*/ 354531 h 803953"/>
                <a:gd name="connsiteX92" fmla="*/ 645501 w 3024845"/>
                <a:gd name="connsiteY92" fmla="*/ 354531 h 803953"/>
                <a:gd name="connsiteX93" fmla="*/ 652595 w 3024845"/>
                <a:gd name="connsiteY93" fmla="*/ 354531 h 803953"/>
                <a:gd name="connsiteX94" fmla="*/ 652595 w 3024845"/>
                <a:gd name="connsiteY94" fmla="*/ 352640 h 803953"/>
                <a:gd name="connsiteX95" fmla="*/ 652595 w 3024845"/>
                <a:gd name="connsiteY95" fmla="*/ 339399 h 803953"/>
                <a:gd name="connsiteX96" fmla="*/ 651328 w 3024845"/>
                <a:gd name="connsiteY96" fmla="*/ 337777 h 803953"/>
                <a:gd name="connsiteX97" fmla="*/ 656648 w 3024845"/>
                <a:gd name="connsiteY97" fmla="*/ 326428 h 803953"/>
                <a:gd name="connsiteX98" fmla="*/ 664755 w 3024845"/>
                <a:gd name="connsiteY98" fmla="*/ 354531 h 803953"/>
                <a:gd name="connsiteX99" fmla="*/ 665515 w 3024845"/>
                <a:gd name="connsiteY99" fmla="*/ 354531 h 803953"/>
                <a:gd name="connsiteX100" fmla="*/ 670835 w 3024845"/>
                <a:gd name="connsiteY100" fmla="*/ 354531 h 803953"/>
                <a:gd name="connsiteX101" fmla="*/ 670835 w 3024845"/>
                <a:gd name="connsiteY101" fmla="*/ 248604 h 803953"/>
                <a:gd name="connsiteX102" fmla="*/ 672355 w 3024845"/>
                <a:gd name="connsiteY102" fmla="*/ 248604 h 803953"/>
                <a:gd name="connsiteX103" fmla="*/ 682995 w 3024845"/>
                <a:gd name="connsiteY103" fmla="*/ 248604 h 803953"/>
                <a:gd name="connsiteX104" fmla="*/ 682995 w 3024845"/>
                <a:gd name="connsiteY104" fmla="*/ 201045 h 803953"/>
                <a:gd name="connsiteX105" fmla="*/ 709342 w 3024845"/>
                <a:gd name="connsiteY105" fmla="*/ 201045 h 803953"/>
                <a:gd name="connsiteX106" fmla="*/ 709342 w 3024845"/>
                <a:gd name="connsiteY106" fmla="*/ 179427 h 803953"/>
                <a:gd name="connsiteX107" fmla="*/ 743796 w 3024845"/>
                <a:gd name="connsiteY107" fmla="*/ 179427 h 803953"/>
                <a:gd name="connsiteX108" fmla="*/ 743796 w 3024845"/>
                <a:gd name="connsiteY108" fmla="*/ 181859 h 803953"/>
                <a:gd name="connsiteX109" fmla="*/ 743796 w 3024845"/>
                <a:gd name="connsiteY109" fmla="*/ 198883 h 803953"/>
                <a:gd name="connsiteX110" fmla="*/ 746076 w 3024845"/>
                <a:gd name="connsiteY110" fmla="*/ 198883 h 803953"/>
                <a:gd name="connsiteX111" fmla="*/ 762036 w 3024845"/>
                <a:gd name="connsiteY111" fmla="*/ 198883 h 803953"/>
                <a:gd name="connsiteX112" fmla="*/ 762036 w 3024845"/>
                <a:gd name="connsiteY112" fmla="*/ 246442 h 803953"/>
                <a:gd name="connsiteX113" fmla="*/ 763049 w 3024845"/>
                <a:gd name="connsiteY113" fmla="*/ 246442 h 803953"/>
                <a:gd name="connsiteX114" fmla="*/ 770143 w 3024845"/>
                <a:gd name="connsiteY114" fmla="*/ 246442 h 803953"/>
                <a:gd name="connsiteX115" fmla="*/ 784330 w 3024845"/>
                <a:gd name="connsiteY115" fmla="*/ 250766 h 803953"/>
                <a:gd name="connsiteX116" fmla="*/ 784330 w 3024845"/>
                <a:gd name="connsiteY116" fmla="*/ 289678 h 803953"/>
                <a:gd name="connsiteX117" fmla="*/ 785343 w 3024845"/>
                <a:gd name="connsiteY117" fmla="*/ 289678 h 803953"/>
                <a:gd name="connsiteX118" fmla="*/ 792436 w 3024845"/>
                <a:gd name="connsiteY118" fmla="*/ 289678 h 803953"/>
                <a:gd name="connsiteX119" fmla="*/ 792436 w 3024845"/>
                <a:gd name="connsiteY119" fmla="*/ 291299 h 803953"/>
                <a:gd name="connsiteX120" fmla="*/ 792436 w 3024845"/>
                <a:gd name="connsiteY120" fmla="*/ 302648 h 803953"/>
                <a:gd name="connsiteX121" fmla="*/ 794463 w 3024845"/>
                <a:gd name="connsiteY121" fmla="*/ 302648 h 803953"/>
                <a:gd name="connsiteX122" fmla="*/ 808650 w 3024845"/>
                <a:gd name="connsiteY122" fmla="*/ 302648 h 803953"/>
                <a:gd name="connsiteX123" fmla="*/ 814730 w 3024845"/>
                <a:gd name="connsiteY123" fmla="*/ 309134 h 803953"/>
                <a:gd name="connsiteX124" fmla="*/ 814730 w 3024845"/>
                <a:gd name="connsiteY124" fmla="*/ 330752 h 803953"/>
                <a:gd name="connsiteX125" fmla="*/ 817010 w 3024845"/>
                <a:gd name="connsiteY125" fmla="*/ 330752 h 803953"/>
                <a:gd name="connsiteX126" fmla="*/ 832970 w 3024845"/>
                <a:gd name="connsiteY126" fmla="*/ 330752 h 803953"/>
                <a:gd name="connsiteX127" fmla="*/ 832970 w 3024845"/>
                <a:gd name="connsiteY127" fmla="*/ 331832 h 803953"/>
                <a:gd name="connsiteX128" fmla="*/ 832970 w 3024845"/>
                <a:gd name="connsiteY128" fmla="*/ 339399 h 803953"/>
                <a:gd name="connsiteX129" fmla="*/ 834237 w 3024845"/>
                <a:gd name="connsiteY129" fmla="*/ 339399 h 803953"/>
                <a:gd name="connsiteX130" fmla="*/ 843104 w 3024845"/>
                <a:gd name="connsiteY130" fmla="*/ 339399 h 803953"/>
                <a:gd name="connsiteX131" fmla="*/ 843104 w 3024845"/>
                <a:gd name="connsiteY131" fmla="*/ 341560 h 803953"/>
                <a:gd name="connsiteX132" fmla="*/ 843104 w 3024845"/>
                <a:gd name="connsiteY132" fmla="*/ 356693 h 803953"/>
                <a:gd name="connsiteX133" fmla="*/ 847157 w 3024845"/>
                <a:gd name="connsiteY133" fmla="*/ 354801 h 803953"/>
                <a:gd name="connsiteX134" fmla="*/ 847157 w 3024845"/>
                <a:gd name="connsiteY134" fmla="*/ 341560 h 803953"/>
                <a:gd name="connsiteX135" fmla="*/ 848170 w 3024845"/>
                <a:gd name="connsiteY135" fmla="*/ 341560 h 803953"/>
                <a:gd name="connsiteX136" fmla="*/ 855264 w 3024845"/>
                <a:gd name="connsiteY136" fmla="*/ 341560 h 803953"/>
                <a:gd name="connsiteX137" fmla="*/ 855264 w 3024845"/>
                <a:gd name="connsiteY137" fmla="*/ 343182 h 803953"/>
                <a:gd name="connsiteX138" fmla="*/ 855264 w 3024845"/>
                <a:gd name="connsiteY138" fmla="*/ 354531 h 803953"/>
                <a:gd name="connsiteX139" fmla="*/ 856024 w 3024845"/>
                <a:gd name="connsiteY139" fmla="*/ 354531 h 803953"/>
                <a:gd name="connsiteX140" fmla="*/ 861344 w 3024845"/>
                <a:gd name="connsiteY140" fmla="*/ 354531 h 803953"/>
                <a:gd name="connsiteX141" fmla="*/ 909984 w 3024845"/>
                <a:gd name="connsiteY141" fmla="*/ 350208 h 803953"/>
                <a:gd name="connsiteX142" fmla="*/ 909984 w 3024845"/>
                <a:gd name="connsiteY142" fmla="*/ 351559 h 803953"/>
                <a:gd name="connsiteX143" fmla="*/ 909984 w 3024845"/>
                <a:gd name="connsiteY143" fmla="*/ 361016 h 803953"/>
                <a:gd name="connsiteX144" fmla="*/ 910744 w 3024845"/>
                <a:gd name="connsiteY144" fmla="*/ 361016 h 803953"/>
                <a:gd name="connsiteX145" fmla="*/ 916065 w 3024845"/>
                <a:gd name="connsiteY145" fmla="*/ 361016 h 803953"/>
                <a:gd name="connsiteX146" fmla="*/ 916065 w 3024845"/>
                <a:gd name="connsiteY146" fmla="*/ 363178 h 803953"/>
                <a:gd name="connsiteX147" fmla="*/ 916065 w 3024845"/>
                <a:gd name="connsiteY147" fmla="*/ 378311 h 803953"/>
                <a:gd name="connsiteX148" fmla="*/ 918091 w 3024845"/>
                <a:gd name="connsiteY148" fmla="*/ 376960 h 803953"/>
                <a:gd name="connsiteX149" fmla="*/ 932278 w 3024845"/>
                <a:gd name="connsiteY149" fmla="*/ 367502 h 803953"/>
                <a:gd name="connsiteX150" fmla="*/ 938358 w 3024845"/>
                <a:gd name="connsiteY150" fmla="*/ 326428 h 803953"/>
                <a:gd name="connsiteX151" fmla="*/ 939118 w 3024845"/>
                <a:gd name="connsiteY151" fmla="*/ 326158 h 803953"/>
                <a:gd name="connsiteX152" fmla="*/ 944438 w 3024845"/>
                <a:gd name="connsiteY152" fmla="*/ 324266 h 803953"/>
                <a:gd name="connsiteX153" fmla="*/ 946465 w 3024845"/>
                <a:gd name="connsiteY153" fmla="*/ 255089 h 803953"/>
                <a:gd name="connsiteX154" fmla="*/ 948492 w 3024845"/>
                <a:gd name="connsiteY154" fmla="*/ 324266 h 803953"/>
                <a:gd name="connsiteX155" fmla="*/ 949252 w 3024845"/>
                <a:gd name="connsiteY155" fmla="*/ 324536 h 803953"/>
                <a:gd name="connsiteX156" fmla="*/ 954572 w 3024845"/>
                <a:gd name="connsiteY156" fmla="*/ 326428 h 803953"/>
                <a:gd name="connsiteX157" fmla="*/ 954572 w 3024845"/>
                <a:gd name="connsiteY157" fmla="*/ 239957 h 803953"/>
                <a:gd name="connsiteX158" fmla="*/ 958625 w 3024845"/>
                <a:gd name="connsiteY158" fmla="*/ 207530 h 803953"/>
                <a:gd name="connsiteX159" fmla="*/ 997132 w 3024845"/>
                <a:gd name="connsiteY159" fmla="*/ 207530 h 803953"/>
                <a:gd name="connsiteX160" fmla="*/ 997132 w 3024845"/>
                <a:gd name="connsiteY160" fmla="*/ 239957 h 803953"/>
                <a:gd name="connsiteX161" fmla="*/ 997892 w 3024845"/>
                <a:gd name="connsiteY161" fmla="*/ 239957 h 803953"/>
                <a:gd name="connsiteX162" fmla="*/ 1003212 w 3024845"/>
                <a:gd name="connsiteY162" fmla="*/ 239957 h 803953"/>
                <a:gd name="connsiteX163" fmla="*/ 1003212 w 3024845"/>
                <a:gd name="connsiteY163" fmla="*/ 157809 h 803953"/>
                <a:gd name="connsiteX164" fmla="*/ 1004986 w 3024845"/>
                <a:gd name="connsiteY164" fmla="*/ 157809 h 803953"/>
                <a:gd name="connsiteX165" fmla="*/ 1017399 w 3024845"/>
                <a:gd name="connsiteY165" fmla="*/ 157809 h 803953"/>
                <a:gd name="connsiteX166" fmla="*/ 1017399 w 3024845"/>
                <a:gd name="connsiteY166" fmla="*/ 155918 h 803953"/>
                <a:gd name="connsiteX167" fmla="*/ 1017399 w 3024845"/>
                <a:gd name="connsiteY167" fmla="*/ 142677 h 803953"/>
                <a:gd name="connsiteX168" fmla="*/ 1039693 w 3024845"/>
                <a:gd name="connsiteY168" fmla="*/ 142677 h 803953"/>
                <a:gd name="connsiteX169" fmla="*/ 1039693 w 3024845"/>
                <a:gd name="connsiteY169" fmla="*/ 141596 h 803953"/>
                <a:gd name="connsiteX170" fmla="*/ 1039693 w 3024845"/>
                <a:gd name="connsiteY170" fmla="*/ 134030 h 803953"/>
                <a:gd name="connsiteX171" fmla="*/ 1041466 w 3024845"/>
                <a:gd name="connsiteY171" fmla="*/ 134030 h 803953"/>
                <a:gd name="connsiteX172" fmla="*/ 1053880 w 3024845"/>
                <a:gd name="connsiteY172" fmla="*/ 134030 h 803953"/>
                <a:gd name="connsiteX173" fmla="*/ 1053880 w 3024845"/>
                <a:gd name="connsiteY173" fmla="*/ 135111 h 803953"/>
                <a:gd name="connsiteX174" fmla="*/ 1053880 w 3024845"/>
                <a:gd name="connsiteY174" fmla="*/ 142677 h 803953"/>
                <a:gd name="connsiteX175" fmla="*/ 1054640 w 3024845"/>
                <a:gd name="connsiteY175" fmla="*/ 142677 h 803953"/>
                <a:gd name="connsiteX176" fmla="*/ 1059960 w 3024845"/>
                <a:gd name="connsiteY176" fmla="*/ 142677 h 803953"/>
                <a:gd name="connsiteX177" fmla="*/ 1070093 w 3024845"/>
                <a:gd name="connsiteY177" fmla="*/ 138353 h 803953"/>
                <a:gd name="connsiteX178" fmla="*/ 1074146 w 3024845"/>
                <a:gd name="connsiteY178" fmla="*/ 141596 h 803953"/>
                <a:gd name="connsiteX179" fmla="*/ 1074146 w 3024845"/>
                <a:gd name="connsiteY179" fmla="*/ 134030 h 803953"/>
                <a:gd name="connsiteX180" fmla="*/ 1076426 w 3024845"/>
                <a:gd name="connsiteY180" fmla="*/ 134030 h 803953"/>
                <a:gd name="connsiteX181" fmla="*/ 1092387 w 3024845"/>
                <a:gd name="connsiteY181" fmla="*/ 134030 h 803953"/>
                <a:gd name="connsiteX182" fmla="*/ 1092387 w 3024845"/>
                <a:gd name="connsiteY182" fmla="*/ 135111 h 803953"/>
                <a:gd name="connsiteX183" fmla="*/ 1092387 w 3024845"/>
                <a:gd name="connsiteY183" fmla="*/ 142677 h 803953"/>
                <a:gd name="connsiteX184" fmla="*/ 1122787 w 3024845"/>
                <a:gd name="connsiteY184" fmla="*/ 142677 h 803953"/>
                <a:gd name="connsiteX185" fmla="*/ 1122787 w 3024845"/>
                <a:gd name="connsiteY185" fmla="*/ 144298 h 803953"/>
                <a:gd name="connsiteX186" fmla="*/ 1122787 w 3024845"/>
                <a:gd name="connsiteY186" fmla="*/ 155648 h 803953"/>
                <a:gd name="connsiteX187" fmla="*/ 1149134 w 3024845"/>
                <a:gd name="connsiteY187" fmla="*/ 155648 h 803953"/>
                <a:gd name="connsiteX188" fmla="*/ 1149134 w 3024845"/>
                <a:gd name="connsiteY188" fmla="*/ 185912 h 803953"/>
                <a:gd name="connsiteX189" fmla="*/ 1149894 w 3024845"/>
                <a:gd name="connsiteY189" fmla="*/ 185912 h 803953"/>
                <a:gd name="connsiteX190" fmla="*/ 1155214 w 3024845"/>
                <a:gd name="connsiteY190" fmla="*/ 185912 h 803953"/>
                <a:gd name="connsiteX191" fmla="*/ 1155214 w 3024845"/>
                <a:gd name="connsiteY191" fmla="*/ 186993 h 803953"/>
                <a:gd name="connsiteX192" fmla="*/ 1155214 w 3024845"/>
                <a:gd name="connsiteY192" fmla="*/ 194560 h 803953"/>
                <a:gd name="connsiteX193" fmla="*/ 1159268 w 3024845"/>
                <a:gd name="connsiteY193" fmla="*/ 224824 h 803953"/>
                <a:gd name="connsiteX194" fmla="*/ 1160028 w 3024845"/>
                <a:gd name="connsiteY194" fmla="*/ 224824 h 803953"/>
                <a:gd name="connsiteX195" fmla="*/ 1165348 w 3024845"/>
                <a:gd name="connsiteY195" fmla="*/ 224824 h 803953"/>
                <a:gd name="connsiteX196" fmla="*/ 1165348 w 3024845"/>
                <a:gd name="connsiteY196" fmla="*/ 225635 h 803953"/>
                <a:gd name="connsiteX197" fmla="*/ 1165348 w 3024845"/>
                <a:gd name="connsiteY197" fmla="*/ 231310 h 803953"/>
                <a:gd name="connsiteX198" fmla="*/ 1166361 w 3024845"/>
                <a:gd name="connsiteY198" fmla="*/ 231310 h 803953"/>
                <a:gd name="connsiteX199" fmla="*/ 1173454 w 3024845"/>
                <a:gd name="connsiteY199" fmla="*/ 231310 h 803953"/>
                <a:gd name="connsiteX200" fmla="*/ 1173454 w 3024845"/>
                <a:gd name="connsiteY200" fmla="*/ 261575 h 803953"/>
                <a:gd name="connsiteX201" fmla="*/ 1175481 w 3024845"/>
                <a:gd name="connsiteY201" fmla="*/ 261575 h 803953"/>
                <a:gd name="connsiteX202" fmla="*/ 1189668 w 3024845"/>
                <a:gd name="connsiteY202" fmla="*/ 261575 h 803953"/>
                <a:gd name="connsiteX203" fmla="*/ 1189668 w 3024845"/>
                <a:gd name="connsiteY203" fmla="*/ 285354 h 803953"/>
                <a:gd name="connsiteX204" fmla="*/ 1191695 w 3024845"/>
                <a:gd name="connsiteY204" fmla="*/ 286975 h 803953"/>
                <a:gd name="connsiteX205" fmla="*/ 1191695 w 3024845"/>
                <a:gd name="connsiteY205" fmla="*/ 298325 h 803953"/>
                <a:gd name="connsiteX206" fmla="*/ 1192455 w 3024845"/>
                <a:gd name="connsiteY206" fmla="*/ 298325 h 803953"/>
                <a:gd name="connsiteX207" fmla="*/ 1197775 w 3024845"/>
                <a:gd name="connsiteY207" fmla="*/ 298325 h 803953"/>
                <a:gd name="connsiteX208" fmla="*/ 1197775 w 3024845"/>
                <a:gd name="connsiteY208" fmla="*/ 322104 h 803953"/>
                <a:gd name="connsiteX209" fmla="*/ 1199041 w 3024845"/>
                <a:gd name="connsiteY209" fmla="*/ 322104 h 803953"/>
                <a:gd name="connsiteX210" fmla="*/ 1207908 w 3024845"/>
                <a:gd name="connsiteY210" fmla="*/ 322104 h 803953"/>
                <a:gd name="connsiteX211" fmla="*/ 1209935 w 3024845"/>
                <a:gd name="connsiteY211" fmla="*/ 326158 h 803953"/>
                <a:gd name="connsiteX212" fmla="*/ 1209935 w 3024845"/>
                <a:gd name="connsiteY212" fmla="*/ 339399 h 803953"/>
                <a:gd name="connsiteX213" fmla="*/ 1211455 w 3024845"/>
                <a:gd name="connsiteY213" fmla="*/ 337507 h 803953"/>
                <a:gd name="connsiteX214" fmla="*/ 1222095 w 3024845"/>
                <a:gd name="connsiteY214" fmla="*/ 324266 h 803953"/>
                <a:gd name="connsiteX215" fmla="*/ 1250469 w 3024845"/>
                <a:gd name="connsiteY215" fmla="*/ 324266 h 803953"/>
                <a:gd name="connsiteX216" fmla="*/ 1250469 w 3024845"/>
                <a:gd name="connsiteY216" fmla="*/ 410737 h 803953"/>
                <a:gd name="connsiteX217" fmla="*/ 1251229 w 3024845"/>
                <a:gd name="connsiteY217" fmla="*/ 410737 h 803953"/>
                <a:gd name="connsiteX218" fmla="*/ 1256549 w 3024845"/>
                <a:gd name="connsiteY218" fmla="*/ 410737 h 803953"/>
                <a:gd name="connsiteX219" fmla="*/ 1257309 w 3024845"/>
                <a:gd name="connsiteY219" fmla="*/ 409386 h 803953"/>
                <a:gd name="connsiteX220" fmla="*/ 1262629 w 3024845"/>
                <a:gd name="connsiteY220" fmla="*/ 399928 h 803953"/>
                <a:gd name="connsiteX221" fmla="*/ 1262629 w 3024845"/>
                <a:gd name="connsiteY221" fmla="*/ 401820 h 803953"/>
                <a:gd name="connsiteX222" fmla="*/ 1262629 w 3024845"/>
                <a:gd name="connsiteY222" fmla="*/ 415061 h 803953"/>
                <a:gd name="connsiteX223" fmla="*/ 1266682 w 3024845"/>
                <a:gd name="connsiteY223" fmla="*/ 369664 h 803953"/>
                <a:gd name="connsiteX224" fmla="*/ 1267442 w 3024845"/>
                <a:gd name="connsiteY224" fmla="*/ 369664 h 803953"/>
                <a:gd name="connsiteX225" fmla="*/ 1272762 w 3024845"/>
                <a:gd name="connsiteY225" fmla="*/ 369664 h 803953"/>
                <a:gd name="connsiteX226" fmla="*/ 1272762 w 3024845"/>
                <a:gd name="connsiteY226" fmla="*/ 304810 h 803953"/>
                <a:gd name="connsiteX227" fmla="*/ 1273776 w 3024845"/>
                <a:gd name="connsiteY227" fmla="*/ 304810 h 803953"/>
                <a:gd name="connsiteX228" fmla="*/ 1280869 w 3024845"/>
                <a:gd name="connsiteY228" fmla="*/ 304810 h 803953"/>
                <a:gd name="connsiteX229" fmla="*/ 1293029 w 3024845"/>
                <a:gd name="connsiteY229" fmla="*/ 261575 h 803953"/>
                <a:gd name="connsiteX230" fmla="*/ 1294296 w 3024845"/>
                <a:gd name="connsiteY230" fmla="*/ 261575 h 803953"/>
                <a:gd name="connsiteX231" fmla="*/ 1303163 w 3024845"/>
                <a:gd name="connsiteY231" fmla="*/ 261575 h 803953"/>
                <a:gd name="connsiteX232" fmla="*/ 1313296 w 3024845"/>
                <a:gd name="connsiteY232" fmla="*/ 304810 h 803953"/>
                <a:gd name="connsiteX233" fmla="*/ 1314309 w 3024845"/>
                <a:gd name="connsiteY233" fmla="*/ 304810 h 803953"/>
                <a:gd name="connsiteX234" fmla="*/ 1321403 w 3024845"/>
                <a:gd name="connsiteY234" fmla="*/ 304810 h 803953"/>
                <a:gd name="connsiteX235" fmla="*/ 1321403 w 3024845"/>
                <a:gd name="connsiteY235" fmla="*/ 343722 h 803953"/>
                <a:gd name="connsiteX236" fmla="*/ 1323176 w 3024845"/>
                <a:gd name="connsiteY236" fmla="*/ 343722 h 803953"/>
                <a:gd name="connsiteX237" fmla="*/ 1335590 w 3024845"/>
                <a:gd name="connsiteY237" fmla="*/ 343722 h 803953"/>
                <a:gd name="connsiteX238" fmla="*/ 1335590 w 3024845"/>
                <a:gd name="connsiteY238" fmla="*/ 345884 h 803953"/>
                <a:gd name="connsiteX239" fmla="*/ 1335590 w 3024845"/>
                <a:gd name="connsiteY239" fmla="*/ 361016 h 803953"/>
                <a:gd name="connsiteX240" fmla="*/ 1339643 w 3024845"/>
                <a:gd name="connsiteY240" fmla="*/ 358855 h 803953"/>
                <a:gd name="connsiteX241" fmla="*/ 1339643 w 3024845"/>
                <a:gd name="connsiteY241" fmla="*/ 343722 h 803953"/>
                <a:gd name="connsiteX242" fmla="*/ 1341163 w 3024845"/>
                <a:gd name="connsiteY242" fmla="*/ 343722 h 803953"/>
                <a:gd name="connsiteX243" fmla="*/ 1351803 w 3024845"/>
                <a:gd name="connsiteY243" fmla="*/ 343722 h 803953"/>
                <a:gd name="connsiteX244" fmla="*/ 1351803 w 3024845"/>
                <a:gd name="connsiteY244" fmla="*/ 345343 h 803953"/>
                <a:gd name="connsiteX245" fmla="*/ 1351803 w 3024845"/>
                <a:gd name="connsiteY245" fmla="*/ 356693 h 803953"/>
                <a:gd name="connsiteX246" fmla="*/ 1382204 w 3024845"/>
                <a:gd name="connsiteY246" fmla="*/ 356693 h 803953"/>
                <a:gd name="connsiteX247" fmla="*/ 1382204 w 3024845"/>
                <a:gd name="connsiteY247" fmla="*/ 319943 h 803953"/>
                <a:gd name="connsiteX248" fmla="*/ 1383470 w 3024845"/>
                <a:gd name="connsiteY248" fmla="*/ 319943 h 803953"/>
                <a:gd name="connsiteX249" fmla="*/ 1392337 w 3024845"/>
                <a:gd name="connsiteY249" fmla="*/ 319943 h 803953"/>
                <a:gd name="connsiteX250" fmla="*/ 1392337 w 3024845"/>
                <a:gd name="connsiteY250" fmla="*/ 341560 h 803953"/>
                <a:gd name="connsiteX251" fmla="*/ 1394364 w 3024845"/>
                <a:gd name="connsiteY251" fmla="*/ 309134 h 803953"/>
                <a:gd name="connsiteX252" fmla="*/ 1416657 w 3024845"/>
                <a:gd name="connsiteY252" fmla="*/ 309134 h 803953"/>
                <a:gd name="connsiteX253" fmla="*/ 1416657 w 3024845"/>
                <a:gd name="connsiteY253" fmla="*/ 307512 h 803953"/>
                <a:gd name="connsiteX254" fmla="*/ 1416657 w 3024845"/>
                <a:gd name="connsiteY254" fmla="*/ 296163 h 803953"/>
                <a:gd name="connsiteX255" fmla="*/ 1417417 w 3024845"/>
                <a:gd name="connsiteY255" fmla="*/ 296163 h 803953"/>
                <a:gd name="connsiteX256" fmla="*/ 1422737 w 3024845"/>
                <a:gd name="connsiteY256" fmla="*/ 296163 h 803953"/>
                <a:gd name="connsiteX257" fmla="*/ 1422737 w 3024845"/>
                <a:gd name="connsiteY257" fmla="*/ 294272 h 803953"/>
                <a:gd name="connsiteX258" fmla="*/ 1422737 w 3024845"/>
                <a:gd name="connsiteY258" fmla="*/ 281031 h 803953"/>
                <a:gd name="connsiteX259" fmla="*/ 1426791 w 3024845"/>
                <a:gd name="connsiteY259" fmla="*/ 287516 h 803953"/>
                <a:gd name="connsiteX260" fmla="*/ 1429071 w 3024845"/>
                <a:gd name="connsiteY260" fmla="*/ 287516 h 803953"/>
                <a:gd name="connsiteX261" fmla="*/ 1445031 w 3024845"/>
                <a:gd name="connsiteY261" fmla="*/ 287516 h 803953"/>
                <a:gd name="connsiteX262" fmla="*/ 1445031 w 3024845"/>
                <a:gd name="connsiteY262" fmla="*/ 286705 h 803953"/>
                <a:gd name="connsiteX263" fmla="*/ 1445031 w 3024845"/>
                <a:gd name="connsiteY263" fmla="*/ 281031 h 803953"/>
                <a:gd name="connsiteX264" fmla="*/ 1445791 w 3024845"/>
                <a:gd name="connsiteY264" fmla="*/ 281031 h 803953"/>
                <a:gd name="connsiteX265" fmla="*/ 1451111 w 3024845"/>
                <a:gd name="connsiteY265" fmla="*/ 281031 h 803953"/>
                <a:gd name="connsiteX266" fmla="*/ 1451111 w 3024845"/>
                <a:gd name="connsiteY266" fmla="*/ 282382 h 803953"/>
                <a:gd name="connsiteX267" fmla="*/ 1451111 w 3024845"/>
                <a:gd name="connsiteY267" fmla="*/ 291840 h 803953"/>
                <a:gd name="connsiteX268" fmla="*/ 1489618 w 3024845"/>
                <a:gd name="connsiteY268" fmla="*/ 291840 h 803953"/>
                <a:gd name="connsiteX269" fmla="*/ 1489618 w 3024845"/>
                <a:gd name="connsiteY269" fmla="*/ 430193 h 803953"/>
                <a:gd name="connsiteX270" fmla="*/ 1491138 w 3024845"/>
                <a:gd name="connsiteY270" fmla="*/ 430193 h 803953"/>
                <a:gd name="connsiteX271" fmla="*/ 1501778 w 3024845"/>
                <a:gd name="connsiteY271" fmla="*/ 430193 h 803953"/>
                <a:gd name="connsiteX272" fmla="*/ 1501778 w 3024845"/>
                <a:gd name="connsiteY272" fmla="*/ 417223 h 803953"/>
                <a:gd name="connsiteX273" fmla="*/ 1505832 w 3024845"/>
                <a:gd name="connsiteY273" fmla="*/ 417223 h 803953"/>
                <a:gd name="connsiteX274" fmla="*/ 1505832 w 3024845"/>
                <a:gd name="connsiteY274" fmla="*/ 430193 h 803953"/>
                <a:gd name="connsiteX275" fmla="*/ 1536232 w 3024845"/>
                <a:gd name="connsiteY275" fmla="*/ 430193 h 803953"/>
                <a:gd name="connsiteX276" fmla="*/ 1536232 w 3024845"/>
                <a:gd name="connsiteY276" fmla="*/ 399928 h 803953"/>
                <a:gd name="connsiteX277" fmla="*/ 1548392 w 3024845"/>
                <a:gd name="connsiteY277" fmla="*/ 399928 h 803953"/>
                <a:gd name="connsiteX278" fmla="*/ 1560552 w 3024845"/>
                <a:gd name="connsiteY278" fmla="*/ 397767 h 803953"/>
                <a:gd name="connsiteX279" fmla="*/ 1564606 w 3024845"/>
                <a:gd name="connsiteY279" fmla="*/ 399928 h 803953"/>
                <a:gd name="connsiteX280" fmla="*/ 1574739 w 3024845"/>
                <a:gd name="connsiteY280" fmla="*/ 399928 h 803953"/>
                <a:gd name="connsiteX281" fmla="*/ 1574739 w 3024845"/>
                <a:gd name="connsiteY281" fmla="*/ 430193 h 803953"/>
                <a:gd name="connsiteX282" fmla="*/ 1582846 w 3024845"/>
                <a:gd name="connsiteY282" fmla="*/ 430193 h 803953"/>
                <a:gd name="connsiteX283" fmla="*/ 1582846 w 3024845"/>
                <a:gd name="connsiteY283" fmla="*/ 447488 h 803953"/>
                <a:gd name="connsiteX284" fmla="*/ 1592182 w 3024845"/>
                <a:gd name="connsiteY284" fmla="*/ 448393 h 803953"/>
                <a:gd name="connsiteX285" fmla="*/ 1605140 w 3024845"/>
                <a:gd name="connsiteY285" fmla="*/ 448393 h 803953"/>
                <a:gd name="connsiteX286" fmla="*/ 1605140 w 3024845"/>
                <a:gd name="connsiteY286" fmla="*/ 432355 h 803953"/>
                <a:gd name="connsiteX287" fmla="*/ 1673096 w 3024845"/>
                <a:gd name="connsiteY287" fmla="*/ 432355 h 803953"/>
                <a:gd name="connsiteX288" fmla="*/ 1673096 w 3024845"/>
                <a:gd name="connsiteY288" fmla="*/ 347102 h 803953"/>
                <a:gd name="connsiteX289" fmla="*/ 1745104 w 3024845"/>
                <a:gd name="connsiteY289" fmla="*/ 347102 h 803953"/>
                <a:gd name="connsiteX290" fmla="*/ 1745104 w 3024845"/>
                <a:gd name="connsiteY290" fmla="*/ 425870 h 803953"/>
                <a:gd name="connsiteX291" fmla="*/ 1747008 w 3024845"/>
                <a:gd name="connsiteY291" fmla="*/ 425870 h 803953"/>
                <a:gd name="connsiteX292" fmla="*/ 1748250 w 3024845"/>
                <a:gd name="connsiteY292" fmla="*/ 448393 h 803953"/>
                <a:gd name="connsiteX293" fmla="*/ 1757926 w 3024845"/>
                <a:gd name="connsiteY293" fmla="*/ 448393 h 803953"/>
                <a:gd name="connsiteX294" fmla="*/ 1759168 w 3024845"/>
                <a:gd name="connsiteY294" fmla="*/ 425870 h 803953"/>
                <a:gd name="connsiteX295" fmla="*/ 1765248 w 3024845"/>
                <a:gd name="connsiteY295" fmla="*/ 425870 h 803953"/>
                <a:gd name="connsiteX296" fmla="*/ 1766490 w 3024845"/>
                <a:gd name="connsiteY296" fmla="*/ 448393 h 803953"/>
                <a:gd name="connsiteX297" fmla="*/ 1817112 w 3024845"/>
                <a:gd name="connsiteY297" fmla="*/ 448393 h 803953"/>
                <a:gd name="connsiteX298" fmla="*/ 1817112 w 3024845"/>
                <a:gd name="connsiteY298" fmla="*/ 285365 h 803953"/>
                <a:gd name="connsiteX299" fmla="*/ 2014439 w 3024845"/>
                <a:gd name="connsiteY299" fmla="*/ 285365 h 803953"/>
                <a:gd name="connsiteX300" fmla="*/ 2014439 w 3024845"/>
                <a:gd name="connsiteY300" fmla="*/ 448393 h 803953"/>
                <a:gd name="connsiteX301" fmla="*/ 2033136 w 3024845"/>
                <a:gd name="connsiteY301" fmla="*/ 448393 h 803953"/>
                <a:gd name="connsiteX302" fmla="*/ 2033136 w 3024845"/>
                <a:gd name="connsiteY302" fmla="*/ 365700 h 803953"/>
                <a:gd name="connsiteX303" fmla="*/ 2128256 w 3024845"/>
                <a:gd name="connsiteY303" fmla="*/ 365700 h 803953"/>
                <a:gd name="connsiteX304" fmla="*/ 2180720 w 3024845"/>
                <a:gd name="connsiteY304" fmla="*/ 300487 h 803953"/>
                <a:gd name="connsiteX305" fmla="*/ 2245574 w 3024845"/>
                <a:gd name="connsiteY305" fmla="*/ 300487 h 803953"/>
                <a:gd name="connsiteX306" fmla="*/ 2245574 w 3024845"/>
                <a:gd name="connsiteY306" fmla="*/ 376149 h 803953"/>
                <a:gd name="connsiteX307" fmla="*/ 2253681 w 3024845"/>
                <a:gd name="connsiteY307" fmla="*/ 376149 h 803953"/>
                <a:gd name="connsiteX308" fmla="*/ 2255708 w 3024845"/>
                <a:gd name="connsiteY308" fmla="*/ 369664 h 803953"/>
                <a:gd name="connsiteX309" fmla="*/ 2261788 w 3024845"/>
                <a:gd name="connsiteY309" fmla="*/ 369664 h 803953"/>
                <a:gd name="connsiteX310" fmla="*/ 2263815 w 3024845"/>
                <a:gd name="connsiteY310" fmla="*/ 378311 h 803953"/>
                <a:gd name="connsiteX311" fmla="*/ 2275975 w 3024845"/>
                <a:gd name="connsiteY311" fmla="*/ 378311 h 803953"/>
                <a:gd name="connsiteX312" fmla="*/ 2275975 w 3024845"/>
                <a:gd name="connsiteY312" fmla="*/ 371825 h 803953"/>
                <a:gd name="connsiteX313" fmla="*/ 2298268 w 3024845"/>
                <a:gd name="connsiteY313" fmla="*/ 371825 h 803953"/>
                <a:gd name="connsiteX314" fmla="*/ 2298268 w 3024845"/>
                <a:gd name="connsiteY314" fmla="*/ 378311 h 803953"/>
                <a:gd name="connsiteX315" fmla="*/ 2318535 w 3024845"/>
                <a:gd name="connsiteY315" fmla="*/ 378311 h 803953"/>
                <a:gd name="connsiteX316" fmla="*/ 2318535 w 3024845"/>
                <a:gd name="connsiteY316" fmla="*/ 423708 h 803953"/>
                <a:gd name="connsiteX317" fmla="*/ 2332722 w 3024845"/>
                <a:gd name="connsiteY317" fmla="*/ 423708 h 803953"/>
                <a:gd name="connsiteX318" fmla="*/ 2332722 w 3024845"/>
                <a:gd name="connsiteY318" fmla="*/ 410737 h 803953"/>
                <a:gd name="connsiteX319" fmla="*/ 2348936 w 3024845"/>
                <a:gd name="connsiteY319" fmla="*/ 410737 h 803953"/>
                <a:gd name="connsiteX320" fmla="*/ 2348936 w 3024845"/>
                <a:gd name="connsiteY320" fmla="*/ 231310 h 803953"/>
                <a:gd name="connsiteX321" fmla="*/ 2355016 w 3024845"/>
                <a:gd name="connsiteY321" fmla="*/ 224824 h 803953"/>
                <a:gd name="connsiteX322" fmla="*/ 2427977 w 3024845"/>
                <a:gd name="connsiteY322" fmla="*/ 224824 h 803953"/>
                <a:gd name="connsiteX323" fmla="*/ 2427977 w 3024845"/>
                <a:gd name="connsiteY323" fmla="*/ 233472 h 803953"/>
                <a:gd name="connsiteX324" fmla="*/ 2438110 w 3024845"/>
                <a:gd name="connsiteY324" fmla="*/ 233472 h 803953"/>
                <a:gd name="connsiteX325" fmla="*/ 2438110 w 3024845"/>
                <a:gd name="connsiteY325" fmla="*/ 348046 h 803953"/>
                <a:gd name="connsiteX326" fmla="*/ 2460404 w 3024845"/>
                <a:gd name="connsiteY326" fmla="*/ 348046 h 803953"/>
                <a:gd name="connsiteX327" fmla="*/ 2460404 w 3024845"/>
                <a:gd name="connsiteY327" fmla="*/ 281031 h 803953"/>
                <a:gd name="connsiteX328" fmla="*/ 2486751 w 3024845"/>
                <a:gd name="connsiteY328" fmla="*/ 281031 h 803953"/>
                <a:gd name="connsiteX329" fmla="*/ 2490804 w 3024845"/>
                <a:gd name="connsiteY329" fmla="*/ 276707 h 803953"/>
                <a:gd name="connsiteX330" fmla="*/ 2498911 w 3024845"/>
                <a:gd name="connsiteY330" fmla="*/ 276707 h 803953"/>
                <a:gd name="connsiteX331" fmla="*/ 2502964 w 3024845"/>
                <a:gd name="connsiteY331" fmla="*/ 281031 h 803953"/>
                <a:gd name="connsiteX332" fmla="*/ 2525258 w 3024845"/>
                <a:gd name="connsiteY332" fmla="*/ 281031 h 803953"/>
                <a:gd name="connsiteX333" fmla="*/ 2525258 w 3024845"/>
                <a:gd name="connsiteY333" fmla="*/ 164295 h 803953"/>
                <a:gd name="connsiteX334" fmla="*/ 2582005 w 3024845"/>
                <a:gd name="connsiteY334" fmla="*/ 153486 h 803953"/>
                <a:gd name="connsiteX335" fmla="*/ 2582005 w 3024845"/>
                <a:gd name="connsiteY335" fmla="*/ 154567 h 803953"/>
                <a:gd name="connsiteX336" fmla="*/ 2582005 w 3024845"/>
                <a:gd name="connsiteY336" fmla="*/ 162133 h 803953"/>
                <a:gd name="connsiteX337" fmla="*/ 2608352 w 3024845"/>
                <a:gd name="connsiteY337" fmla="*/ 162133 h 803953"/>
                <a:gd name="connsiteX338" fmla="*/ 2608352 w 3024845"/>
                <a:gd name="connsiteY338" fmla="*/ 417223 h 803953"/>
                <a:gd name="connsiteX339" fmla="*/ 2630646 w 3024845"/>
                <a:gd name="connsiteY339" fmla="*/ 417223 h 803953"/>
                <a:gd name="connsiteX340" fmla="*/ 2630646 w 3024845"/>
                <a:gd name="connsiteY340" fmla="*/ 412899 h 803953"/>
                <a:gd name="connsiteX341" fmla="*/ 2642806 w 3024845"/>
                <a:gd name="connsiteY341" fmla="*/ 412899 h 803953"/>
                <a:gd name="connsiteX342" fmla="*/ 2642806 w 3024845"/>
                <a:gd name="connsiteY342" fmla="*/ 417223 h 803953"/>
                <a:gd name="connsiteX343" fmla="*/ 2667126 w 3024845"/>
                <a:gd name="connsiteY343" fmla="*/ 417223 h 803953"/>
                <a:gd name="connsiteX344" fmla="*/ 2667126 w 3024845"/>
                <a:gd name="connsiteY344" fmla="*/ 404252 h 803953"/>
                <a:gd name="connsiteX345" fmla="*/ 2695500 w 3024845"/>
                <a:gd name="connsiteY345" fmla="*/ 404252 h 803953"/>
                <a:gd name="connsiteX346" fmla="*/ 2707660 w 3024845"/>
                <a:gd name="connsiteY346" fmla="*/ 399928 h 803953"/>
                <a:gd name="connsiteX347" fmla="*/ 2727927 w 3024845"/>
                <a:gd name="connsiteY347" fmla="*/ 404252 h 803953"/>
                <a:gd name="connsiteX348" fmla="*/ 2727927 w 3024845"/>
                <a:gd name="connsiteY348" fmla="*/ 386958 h 803953"/>
                <a:gd name="connsiteX349" fmla="*/ 2736034 w 3024845"/>
                <a:gd name="connsiteY349" fmla="*/ 386958 h 803953"/>
                <a:gd name="connsiteX350" fmla="*/ 2736034 w 3024845"/>
                <a:gd name="connsiteY350" fmla="*/ 373987 h 803953"/>
                <a:gd name="connsiteX351" fmla="*/ 2792781 w 3024845"/>
                <a:gd name="connsiteY351" fmla="*/ 373987 h 803953"/>
                <a:gd name="connsiteX352" fmla="*/ 2792781 w 3024845"/>
                <a:gd name="connsiteY352" fmla="*/ 343722 h 803953"/>
                <a:gd name="connsiteX353" fmla="*/ 2811021 w 3024845"/>
                <a:gd name="connsiteY353" fmla="*/ 343722 h 803953"/>
                <a:gd name="connsiteX354" fmla="*/ 2811021 w 3024845"/>
                <a:gd name="connsiteY354" fmla="*/ 337237 h 803953"/>
                <a:gd name="connsiteX355" fmla="*/ 2823181 w 3024845"/>
                <a:gd name="connsiteY355" fmla="*/ 337237 h 803953"/>
                <a:gd name="connsiteX356" fmla="*/ 2823181 w 3024845"/>
                <a:gd name="connsiteY356" fmla="*/ 343722 h 803953"/>
                <a:gd name="connsiteX357" fmla="*/ 2839395 w 3024845"/>
                <a:gd name="connsiteY357" fmla="*/ 343722 h 803953"/>
                <a:gd name="connsiteX358" fmla="*/ 2839395 w 3024845"/>
                <a:gd name="connsiteY358" fmla="*/ 393443 h 803953"/>
                <a:gd name="connsiteX359" fmla="*/ 2871822 w 3024845"/>
                <a:gd name="connsiteY359" fmla="*/ 393443 h 803953"/>
                <a:gd name="connsiteX360" fmla="*/ 2871822 w 3024845"/>
                <a:gd name="connsiteY360" fmla="*/ 367502 h 803953"/>
                <a:gd name="connsiteX361" fmla="*/ 2910329 w 3024845"/>
                <a:gd name="connsiteY361" fmla="*/ 367502 h 803953"/>
                <a:gd name="connsiteX362" fmla="*/ 2910329 w 3024845"/>
                <a:gd name="connsiteY362" fmla="*/ 337237 h 803953"/>
                <a:gd name="connsiteX363" fmla="*/ 2958970 w 3024845"/>
                <a:gd name="connsiteY363" fmla="*/ 337237 h 803953"/>
                <a:gd name="connsiteX364" fmla="*/ 2958970 w 3024845"/>
                <a:gd name="connsiteY364" fmla="*/ 448393 h 803953"/>
                <a:gd name="connsiteX365" fmla="*/ 2958970 w 3024845"/>
                <a:gd name="connsiteY365" fmla="*/ 462172 h 803953"/>
                <a:gd name="connsiteX366" fmla="*/ 3024845 w 3024845"/>
                <a:gd name="connsiteY366" fmla="*/ 462172 h 803953"/>
                <a:gd name="connsiteX367" fmla="*/ 3024845 w 3024845"/>
                <a:gd name="connsiteY367" fmla="*/ 803953 h 803953"/>
                <a:gd name="connsiteX368" fmla="*/ 2054 w 3024845"/>
                <a:gd name="connsiteY368" fmla="*/ 801620 h 803953"/>
                <a:gd name="connsiteX369" fmla="*/ 0 w 3024845"/>
                <a:gd name="connsiteY369" fmla="*/ 367502 h 803953"/>
                <a:gd name="connsiteX370" fmla="*/ 20267 w 3024845"/>
                <a:gd name="connsiteY370" fmla="*/ 367502 h 803953"/>
                <a:gd name="connsiteX371" fmla="*/ 20774 w 3024845"/>
                <a:gd name="connsiteY371" fmla="*/ 366421 h 803953"/>
                <a:gd name="connsiteX372" fmla="*/ 24320 w 3024845"/>
                <a:gd name="connsiteY372" fmla="*/ 358855 h 803953"/>
                <a:gd name="connsiteX373" fmla="*/ 26094 w 3024845"/>
                <a:gd name="connsiteY373" fmla="*/ 359125 h 803953"/>
                <a:gd name="connsiteX374" fmla="*/ 38507 w 3024845"/>
                <a:gd name="connsiteY374" fmla="*/ 361016 h 803953"/>
                <a:gd name="connsiteX375" fmla="*/ 39014 w 3024845"/>
                <a:gd name="connsiteY375" fmla="*/ 362368 h 803953"/>
                <a:gd name="connsiteX376" fmla="*/ 42560 w 3024845"/>
                <a:gd name="connsiteY376" fmla="*/ 371825 h 803953"/>
                <a:gd name="connsiteX377" fmla="*/ 68907 w 3024845"/>
                <a:gd name="connsiteY377" fmla="*/ 373987 h 803953"/>
                <a:gd name="connsiteX378" fmla="*/ 68907 w 3024845"/>
                <a:gd name="connsiteY378" fmla="*/ 250766 h 803953"/>
                <a:gd name="connsiteX379" fmla="*/ 70934 w 3024845"/>
                <a:gd name="connsiteY379" fmla="*/ 250766 h 803953"/>
                <a:gd name="connsiteX380" fmla="*/ 85121 w 3024845"/>
                <a:gd name="connsiteY380" fmla="*/ 250766 h 803953"/>
                <a:gd name="connsiteX381" fmla="*/ 85121 w 3024845"/>
                <a:gd name="connsiteY381" fmla="*/ 114574 h 803953"/>
                <a:gd name="connsiteX382" fmla="*/ 86894 w 3024845"/>
                <a:gd name="connsiteY382" fmla="*/ 114574 h 803953"/>
                <a:gd name="connsiteX383" fmla="*/ 99308 w 3024845"/>
                <a:gd name="connsiteY383" fmla="*/ 114574 h 803953"/>
                <a:gd name="connsiteX384" fmla="*/ 99308 w 3024845"/>
                <a:gd name="connsiteY384" fmla="*/ 0 h 803953"/>
                <a:gd name="connsiteX0" fmla="*/ 99308 w 3024845"/>
                <a:gd name="connsiteY0" fmla="*/ 0 h 689379"/>
                <a:gd name="connsiteX1" fmla="*/ 220909 w 3024845"/>
                <a:gd name="connsiteY1" fmla="*/ 0 h 689379"/>
                <a:gd name="connsiteX2" fmla="*/ 223189 w 3024845"/>
                <a:gd name="connsiteY2" fmla="*/ 0 h 689379"/>
                <a:gd name="connsiteX3" fmla="*/ 239150 w 3024845"/>
                <a:gd name="connsiteY3" fmla="*/ 0 h 689379"/>
                <a:gd name="connsiteX4" fmla="*/ 239150 w 3024845"/>
                <a:gd name="connsiteY4" fmla="*/ 140515 h 689379"/>
                <a:gd name="connsiteX5" fmla="*/ 240670 w 3024845"/>
                <a:gd name="connsiteY5" fmla="*/ 140245 h 689379"/>
                <a:gd name="connsiteX6" fmla="*/ 251310 w 3024845"/>
                <a:gd name="connsiteY6" fmla="*/ 138354 h 689379"/>
                <a:gd name="connsiteX7" fmla="*/ 249283 w 3024845"/>
                <a:gd name="connsiteY7" fmla="*/ 226986 h 689379"/>
                <a:gd name="connsiteX8" fmla="*/ 250803 w 3024845"/>
                <a:gd name="connsiteY8" fmla="*/ 227257 h 689379"/>
                <a:gd name="connsiteX9" fmla="*/ 261443 w 3024845"/>
                <a:gd name="connsiteY9" fmla="*/ 229148 h 689379"/>
                <a:gd name="connsiteX10" fmla="*/ 261696 w 3024845"/>
                <a:gd name="connsiteY10" fmla="*/ 229959 h 689379"/>
                <a:gd name="connsiteX11" fmla="*/ 263470 w 3024845"/>
                <a:gd name="connsiteY11" fmla="*/ 235634 h 689379"/>
                <a:gd name="connsiteX12" fmla="*/ 264230 w 3024845"/>
                <a:gd name="connsiteY12" fmla="*/ 233202 h 689379"/>
                <a:gd name="connsiteX13" fmla="*/ 269550 w 3024845"/>
                <a:gd name="connsiteY13" fmla="*/ 216178 h 689379"/>
                <a:gd name="connsiteX14" fmla="*/ 271323 w 3024845"/>
                <a:gd name="connsiteY14" fmla="*/ 216178 h 689379"/>
                <a:gd name="connsiteX15" fmla="*/ 283737 w 3024845"/>
                <a:gd name="connsiteY15" fmla="*/ 216178 h 689379"/>
                <a:gd name="connsiteX16" fmla="*/ 283737 w 3024845"/>
                <a:gd name="connsiteY16" fmla="*/ 248604 h 689379"/>
                <a:gd name="connsiteX17" fmla="*/ 284750 w 3024845"/>
                <a:gd name="connsiteY17" fmla="*/ 249145 h 689379"/>
                <a:gd name="connsiteX18" fmla="*/ 291844 w 3024845"/>
                <a:gd name="connsiteY18" fmla="*/ 252928 h 689379"/>
                <a:gd name="connsiteX19" fmla="*/ 291844 w 3024845"/>
                <a:gd name="connsiteY19" fmla="*/ 254279 h 689379"/>
                <a:gd name="connsiteX20" fmla="*/ 291844 w 3024845"/>
                <a:gd name="connsiteY20" fmla="*/ 263737 h 689379"/>
                <a:gd name="connsiteX21" fmla="*/ 336431 w 3024845"/>
                <a:gd name="connsiteY21" fmla="*/ 263737 h 689379"/>
                <a:gd name="connsiteX22" fmla="*/ 336431 w 3024845"/>
                <a:gd name="connsiteY22" fmla="*/ 264818 h 689379"/>
                <a:gd name="connsiteX23" fmla="*/ 336431 w 3024845"/>
                <a:gd name="connsiteY23" fmla="*/ 272384 h 689379"/>
                <a:gd name="connsiteX24" fmla="*/ 338457 w 3024845"/>
                <a:gd name="connsiteY24" fmla="*/ 272384 h 689379"/>
                <a:gd name="connsiteX25" fmla="*/ 352644 w 3024845"/>
                <a:gd name="connsiteY25" fmla="*/ 272384 h 689379"/>
                <a:gd name="connsiteX26" fmla="*/ 352644 w 3024845"/>
                <a:gd name="connsiteY26" fmla="*/ 242119 h 689379"/>
                <a:gd name="connsiteX27" fmla="*/ 397231 w 3024845"/>
                <a:gd name="connsiteY27" fmla="*/ 242119 h 689379"/>
                <a:gd name="connsiteX28" fmla="*/ 397231 w 3024845"/>
                <a:gd name="connsiteY28" fmla="*/ 240768 h 689379"/>
                <a:gd name="connsiteX29" fmla="*/ 397231 w 3024845"/>
                <a:gd name="connsiteY29" fmla="*/ 231310 h 689379"/>
                <a:gd name="connsiteX30" fmla="*/ 398245 w 3024845"/>
                <a:gd name="connsiteY30" fmla="*/ 231310 h 689379"/>
                <a:gd name="connsiteX31" fmla="*/ 405338 w 3024845"/>
                <a:gd name="connsiteY31" fmla="*/ 231310 h 689379"/>
                <a:gd name="connsiteX32" fmla="*/ 405338 w 3024845"/>
                <a:gd name="connsiteY32" fmla="*/ 229419 h 689379"/>
                <a:gd name="connsiteX33" fmla="*/ 405338 w 3024845"/>
                <a:gd name="connsiteY33" fmla="*/ 216178 h 689379"/>
                <a:gd name="connsiteX34" fmla="*/ 406098 w 3024845"/>
                <a:gd name="connsiteY34" fmla="*/ 216178 h 689379"/>
                <a:gd name="connsiteX35" fmla="*/ 411418 w 3024845"/>
                <a:gd name="connsiteY35" fmla="*/ 216178 h 689379"/>
                <a:gd name="connsiteX36" fmla="*/ 411418 w 3024845"/>
                <a:gd name="connsiteY36" fmla="*/ 215097 h 689379"/>
                <a:gd name="connsiteX37" fmla="*/ 411418 w 3024845"/>
                <a:gd name="connsiteY37" fmla="*/ 207530 h 689379"/>
                <a:gd name="connsiteX38" fmla="*/ 413445 w 3024845"/>
                <a:gd name="connsiteY38" fmla="*/ 207530 h 689379"/>
                <a:gd name="connsiteX39" fmla="*/ 427632 w 3024845"/>
                <a:gd name="connsiteY39" fmla="*/ 207530 h 689379"/>
                <a:gd name="connsiteX40" fmla="*/ 427632 w 3024845"/>
                <a:gd name="connsiteY40" fmla="*/ 208611 h 689379"/>
                <a:gd name="connsiteX41" fmla="*/ 427632 w 3024845"/>
                <a:gd name="connsiteY41" fmla="*/ 216178 h 689379"/>
                <a:gd name="connsiteX42" fmla="*/ 449925 w 3024845"/>
                <a:gd name="connsiteY42" fmla="*/ 216178 h 689379"/>
                <a:gd name="connsiteX43" fmla="*/ 449925 w 3024845"/>
                <a:gd name="connsiteY43" fmla="*/ 214286 h 689379"/>
                <a:gd name="connsiteX44" fmla="*/ 449925 w 3024845"/>
                <a:gd name="connsiteY44" fmla="*/ 201045 h 689379"/>
                <a:gd name="connsiteX45" fmla="*/ 451699 w 3024845"/>
                <a:gd name="connsiteY45" fmla="*/ 201045 h 689379"/>
                <a:gd name="connsiteX46" fmla="*/ 464112 w 3024845"/>
                <a:gd name="connsiteY46" fmla="*/ 201045 h 689379"/>
                <a:gd name="connsiteX47" fmla="*/ 464112 w 3024845"/>
                <a:gd name="connsiteY47" fmla="*/ 224825 h 689379"/>
                <a:gd name="connsiteX48" fmla="*/ 465126 w 3024845"/>
                <a:gd name="connsiteY48" fmla="*/ 224825 h 689379"/>
                <a:gd name="connsiteX49" fmla="*/ 472219 w 3024845"/>
                <a:gd name="connsiteY49" fmla="*/ 224825 h 689379"/>
                <a:gd name="connsiteX50" fmla="*/ 472219 w 3024845"/>
                <a:gd name="connsiteY50" fmla="*/ 223744 h 689379"/>
                <a:gd name="connsiteX51" fmla="*/ 472219 w 3024845"/>
                <a:gd name="connsiteY51" fmla="*/ 216178 h 689379"/>
                <a:gd name="connsiteX52" fmla="*/ 473992 w 3024845"/>
                <a:gd name="connsiteY52" fmla="*/ 216178 h 689379"/>
                <a:gd name="connsiteX53" fmla="*/ 486406 w 3024845"/>
                <a:gd name="connsiteY53" fmla="*/ 216178 h 689379"/>
                <a:gd name="connsiteX54" fmla="*/ 486406 w 3024845"/>
                <a:gd name="connsiteY54" fmla="*/ 242119 h 689379"/>
                <a:gd name="connsiteX55" fmla="*/ 488433 w 3024845"/>
                <a:gd name="connsiteY55" fmla="*/ 242119 h 689379"/>
                <a:gd name="connsiteX56" fmla="*/ 502619 w 3024845"/>
                <a:gd name="connsiteY56" fmla="*/ 242119 h 689379"/>
                <a:gd name="connsiteX57" fmla="*/ 502619 w 3024845"/>
                <a:gd name="connsiteY57" fmla="*/ 243740 h 689379"/>
                <a:gd name="connsiteX58" fmla="*/ 502619 w 3024845"/>
                <a:gd name="connsiteY58" fmla="*/ 255090 h 689379"/>
                <a:gd name="connsiteX59" fmla="*/ 503379 w 3024845"/>
                <a:gd name="connsiteY59" fmla="*/ 255090 h 689379"/>
                <a:gd name="connsiteX60" fmla="*/ 508700 w 3024845"/>
                <a:gd name="connsiteY60" fmla="*/ 255090 h 689379"/>
                <a:gd name="connsiteX61" fmla="*/ 508700 w 3024845"/>
                <a:gd name="connsiteY61" fmla="*/ 254279 h 689379"/>
                <a:gd name="connsiteX62" fmla="*/ 508700 w 3024845"/>
                <a:gd name="connsiteY62" fmla="*/ 248604 h 689379"/>
                <a:gd name="connsiteX63" fmla="*/ 539100 w 3024845"/>
                <a:gd name="connsiteY63" fmla="*/ 248604 h 689379"/>
                <a:gd name="connsiteX64" fmla="*/ 539100 w 3024845"/>
                <a:gd name="connsiteY64" fmla="*/ 272384 h 689379"/>
                <a:gd name="connsiteX65" fmla="*/ 540113 w 3024845"/>
                <a:gd name="connsiteY65" fmla="*/ 272384 h 689379"/>
                <a:gd name="connsiteX66" fmla="*/ 547207 w 3024845"/>
                <a:gd name="connsiteY66" fmla="*/ 272384 h 689379"/>
                <a:gd name="connsiteX67" fmla="*/ 547207 w 3024845"/>
                <a:gd name="connsiteY67" fmla="*/ 273465 h 689379"/>
                <a:gd name="connsiteX68" fmla="*/ 547207 w 3024845"/>
                <a:gd name="connsiteY68" fmla="*/ 281031 h 689379"/>
                <a:gd name="connsiteX69" fmla="*/ 547967 w 3024845"/>
                <a:gd name="connsiteY69" fmla="*/ 281031 h 689379"/>
                <a:gd name="connsiteX70" fmla="*/ 553287 w 3024845"/>
                <a:gd name="connsiteY70" fmla="*/ 281031 h 689379"/>
                <a:gd name="connsiteX71" fmla="*/ 553287 w 3024845"/>
                <a:gd name="connsiteY71" fmla="*/ 278869 h 689379"/>
                <a:gd name="connsiteX72" fmla="*/ 553287 w 3024845"/>
                <a:gd name="connsiteY72" fmla="*/ 263737 h 689379"/>
                <a:gd name="connsiteX73" fmla="*/ 554300 w 3024845"/>
                <a:gd name="connsiteY73" fmla="*/ 263737 h 689379"/>
                <a:gd name="connsiteX74" fmla="*/ 561394 w 3024845"/>
                <a:gd name="connsiteY74" fmla="*/ 263737 h 689379"/>
                <a:gd name="connsiteX75" fmla="*/ 561394 w 3024845"/>
                <a:gd name="connsiteY75" fmla="*/ 264818 h 689379"/>
                <a:gd name="connsiteX76" fmla="*/ 561394 w 3024845"/>
                <a:gd name="connsiteY76" fmla="*/ 272384 h 689379"/>
                <a:gd name="connsiteX77" fmla="*/ 566714 w 3024845"/>
                <a:gd name="connsiteY77" fmla="*/ 270391 h 689379"/>
                <a:gd name="connsiteX78" fmla="*/ 567474 w 3024845"/>
                <a:gd name="connsiteY78" fmla="*/ 269411 h 689379"/>
                <a:gd name="connsiteX79" fmla="*/ 567474 w 3024845"/>
                <a:gd name="connsiteY79" fmla="*/ 263737 h 689379"/>
                <a:gd name="connsiteX80" fmla="*/ 605981 w 3024845"/>
                <a:gd name="connsiteY80" fmla="*/ 263737 h 689379"/>
                <a:gd name="connsiteX81" fmla="*/ 605981 w 3024845"/>
                <a:gd name="connsiteY81" fmla="*/ 287516 h 689379"/>
                <a:gd name="connsiteX82" fmla="*/ 608007 w 3024845"/>
                <a:gd name="connsiteY82" fmla="*/ 287516 h 689379"/>
                <a:gd name="connsiteX83" fmla="*/ 622194 w 3024845"/>
                <a:gd name="connsiteY83" fmla="*/ 287516 h 689379"/>
                <a:gd name="connsiteX84" fmla="*/ 622194 w 3024845"/>
                <a:gd name="connsiteY84" fmla="*/ 288597 h 689379"/>
                <a:gd name="connsiteX85" fmla="*/ 622194 w 3024845"/>
                <a:gd name="connsiteY85" fmla="*/ 296163 h 689379"/>
                <a:gd name="connsiteX86" fmla="*/ 623968 w 3024845"/>
                <a:gd name="connsiteY86" fmla="*/ 296163 h 689379"/>
                <a:gd name="connsiteX87" fmla="*/ 636381 w 3024845"/>
                <a:gd name="connsiteY87" fmla="*/ 296163 h 689379"/>
                <a:gd name="connsiteX88" fmla="*/ 636381 w 3024845"/>
                <a:gd name="connsiteY88" fmla="*/ 272384 h 689379"/>
                <a:gd name="connsiteX89" fmla="*/ 637394 w 3024845"/>
                <a:gd name="connsiteY89" fmla="*/ 272384 h 689379"/>
                <a:gd name="connsiteX90" fmla="*/ 644488 w 3024845"/>
                <a:gd name="connsiteY90" fmla="*/ 272384 h 689379"/>
                <a:gd name="connsiteX91" fmla="*/ 644488 w 3024845"/>
                <a:gd name="connsiteY91" fmla="*/ 239957 h 689379"/>
                <a:gd name="connsiteX92" fmla="*/ 645501 w 3024845"/>
                <a:gd name="connsiteY92" fmla="*/ 239957 h 689379"/>
                <a:gd name="connsiteX93" fmla="*/ 652595 w 3024845"/>
                <a:gd name="connsiteY93" fmla="*/ 239957 h 689379"/>
                <a:gd name="connsiteX94" fmla="*/ 652595 w 3024845"/>
                <a:gd name="connsiteY94" fmla="*/ 238066 h 689379"/>
                <a:gd name="connsiteX95" fmla="*/ 652595 w 3024845"/>
                <a:gd name="connsiteY95" fmla="*/ 224825 h 689379"/>
                <a:gd name="connsiteX96" fmla="*/ 651328 w 3024845"/>
                <a:gd name="connsiteY96" fmla="*/ 223203 h 689379"/>
                <a:gd name="connsiteX97" fmla="*/ 656648 w 3024845"/>
                <a:gd name="connsiteY97" fmla="*/ 211854 h 689379"/>
                <a:gd name="connsiteX98" fmla="*/ 664755 w 3024845"/>
                <a:gd name="connsiteY98" fmla="*/ 239957 h 689379"/>
                <a:gd name="connsiteX99" fmla="*/ 665515 w 3024845"/>
                <a:gd name="connsiteY99" fmla="*/ 239957 h 689379"/>
                <a:gd name="connsiteX100" fmla="*/ 670835 w 3024845"/>
                <a:gd name="connsiteY100" fmla="*/ 239957 h 689379"/>
                <a:gd name="connsiteX101" fmla="*/ 670835 w 3024845"/>
                <a:gd name="connsiteY101" fmla="*/ 134030 h 689379"/>
                <a:gd name="connsiteX102" fmla="*/ 672355 w 3024845"/>
                <a:gd name="connsiteY102" fmla="*/ 134030 h 689379"/>
                <a:gd name="connsiteX103" fmla="*/ 682995 w 3024845"/>
                <a:gd name="connsiteY103" fmla="*/ 134030 h 689379"/>
                <a:gd name="connsiteX104" fmla="*/ 682995 w 3024845"/>
                <a:gd name="connsiteY104" fmla="*/ 86471 h 689379"/>
                <a:gd name="connsiteX105" fmla="*/ 709342 w 3024845"/>
                <a:gd name="connsiteY105" fmla="*/ 86471 h 689379"/>
                <a:gd name="connsiteX106" fmla="*/ 709342 w 3024845"/>
                <a:gd name="connsiteY106" fmla="*/ 64853 h 689379"/>
                <a:gd name="connsiteX107" fmla="*/ 743796 w 3024845"/>
                <a:gd name="connsiteY107" fmla="*/ 64853 h 689379"/>
                <a:gd name="connsiteX108" fmla="*/ 743796 w 3024845"/>
                <a:gd name="connsiteY108" fmla="*/ 67285 h 689379"/>
                <a:gd name="connsiteX109" fmla="*/ 743796 w 3024845"/>
                <a:gd name="connsiteY109" fmla="*/ 84309 h 689379"/>
                <a:gd name="connsiteX110" fmla="*/ 746076 w 3024845"/>
                <a:gd name="connsiteY110" fmla="*/ 84309 h 689379"/>
                <a:gd name="connsiteX111" fmla="*/ 762036 w 3024845"/>
                <a:gd name="connsiteY111" fmla="*/ 84309 h 689379"/>
                <a:gd name="connsiteX112" fmla="*/ 762036 w 3024845"/>
                <a:gd name="connsiteY112" fmla="*/ 131868 h 689379"/>
                <a:gd name="connsiteX113" fmla="*/ 763049 w 3024845"/>
                <a:gd name="connsiteY113" fmla="*/ 131868 h 689379"/>
                <a:gd name="connsiteX114" fmla="*/ 770143 w 3024845"/>
                <a:gd name="connsiteY114" fmla="*/ 131868 h 689379"/>
                <a:gd name="connsiteX115" fmla="*/ 784330 w 3024845"/>
                <a:gd name="connsiteY115" fmla="*/ 136192 h 689379"/>
                <a:gd name="connsiteX116" fmla="*/ 784330 w 3024845"/>
                <a:gd name="connsiteY116" fmla="*/ 175104 h 689379"/>
                <a:gd name="connsiteX117" fmla="*/ 785343 w 3024845"/>
                <a:gd name="connsiteY117" fmla="*/ 175104 h 689379"/>
                <a:gd name="connsiteX118" fmla="*/ 792436 w 3024845"/>
                <a:gd name="connsiteY118" fmla="*/ 175104 h 689379"/>
                <a:gd name="connsiteX119" fmla="*/ 792436 w 3024845"/>
                <a:gd name="connsiteY119" fmla="*/ 176725 h 689379"/>
                <a:gd name="connsiteX120" fmla="*/ 792436 w 3024845"/>
                <a:gd name="connsiteY120" fmla="*/ 188074 h 689379"/>
                <a:gd name="connsiteX121" fmla="*/ 794463 w 3024845"/>
                <a:gd name="connsiteY121" fmla="*/ 188074 h 689379"/>
                <a:gd name="connsiteX122" fmla="*/ 808650 w 3024845"/>
                <a:gd name="connsiteY122" fmla="*/ 188074 h 689379"/>
                <a:gd name="connsiteX123" fmla="*/ 814730 w 3024845"/>
                <a:gd name="connsiteY123" fmla="*/ 194560 h 689379"/>
                <a:gd name="connsiteX124" fmla="*/ 814730 w 3024845"/>
                <a:gd name="connsiteY124" fmla="*/ 216178 h 689379"/>
                <a:gd name="connsiteX125" fmla="*/ 817010 w 3024845"/>
                <a:gd name="connsiteY125" fmla="*/ 216178 h 689379"/>
                <a:gd name="connsiteX126" fmla="*/ 832970 w 3024845"/>
                <a:gd name="connsiteY126" fmla="*/ 216178 h 689379"/>
                <a:gd name="connsiteX127" fmla="*/ 832970 w 3024845"/>
                <a:gd name="connsiteY127" fmla="*/ 217258 h 689379"/>
                <a:gd name="connsiteX128" fmla="*/ 832970 w 3024845"/>
                <a:gd name="connsiteY128" fmla="*/ 224825 h 689379"/>
                <a:gd name="connsiteX129" fmla="*/ 834237 w 3024845"/>
                <a:gd name="connsiteY129" fmla="*/ 224825 h 689379"/>
                <a:gd name="connsiteX130" fmla="*/ 843104 w 3024845"/>
                <a:gd name="connsiteY130" fmla="*/ 224825 h 689379"/>
                <a:gd name="connsiteX131" fmla="*/ 843104 w 3024845"/>
                <a:gd name="connsiteY131" fmla="*/ 226986 h 689379"/>
                <a:gd name="connsiteX132" fmla="*/ 843104 w 3024845"/>
                <a:gd name="connsiteY132" fmla="*/ 242119 h 689379"/>
                <a:gd name="connsiteX133" fmla="*/ 847157 w 3024845"/>
                <a:gd name="connsiteY133" fmla="*/ 240227 h 689379"/>
                <a:gd name="connsiteX134" fmla="*/ 847157 w 3024845"/>
                <a:gd name="connsiteY134" fmla="*/ 226986 h 689379"/>
                <a:gd name="connsiteX135" fmla="*/ 848170 w 3024845"/>
                <a:gd name="connsiteY135" fmla="*/ 226986 h 689379"/>
                <a:gd name="connsiteX136" fmla="*/ 855264 w 3024845"/>
                <a:gd name="connsiteY136" fmla="*/ 226986 h 689379"/>
                <a:gd name="connsiteX137" fmla="*/ 855264 w 3024845"/>
                <a:gd name="connsiteY137" fmla="*/ 228608 h 689379"/>
                <a:gd name="connsiteX138" fmla="*/ 855264 w 3024845"/>
                <a:gd name="connsiteY138" fmla="*/ 239957 h 689379"/>
                <a:gd name="connsiteX139" fmla="*/ 856024 w 3024845"/>
                <a:gd name="connsiteY139" fmla="*/ 239957 h 689379"/>
                <a:gd name="connsiteX140" fmla="*/ 861344 w 3024845"/>
                <a:gd name="connsiteY140" fmla="*/ 239957 h 689379"/>
                <a:gd name="connsiteX141" fmla="*/ 909984 w 3024845"/>
                <a:gd name="connsiteY141" fmla="*/ 235634 h 689379"/>
                <a:gd name="connsiteX142" fmla="*/ 909984 w 3024845"/>
                <a:gd name="connsiteY142" fmla="*/ 236985 h 689379"/>
                <a:gd name="connsiteX143" fmla="*/ 909984 w 3024845"/>
                <a:gd name="connsiteY143" fmla="*/ 246442 h 689379"/>
                <a:gd name="connsiteX144" fmla="*/ 910744 w 3024845"/>
                <a:gd name="connsiteY144" fmla="*/ 246442 h 689379"/>
                <a:gd name="connsiteX145" fmla="*/ 916065 w 3024845"/>
                <a:gd name="connsiteY145" fmla="*/ 246442 h 689379"/>
                <a:gd name="connsiteX146" fmla="*/ 916065 w 3024845"/>
                <a:gd name="connsiteY146" fmla="*/ 248604 h 689379"/>
                <a:gd name="connsiteX147" fmla="*/ 916065 w 3024845"/>
                <a:gd name="connsiteY147" fmla="*/ 263737 h 689379"/>
                <a:gd name="connsiteX148" fmla="*/ 918091 w 3024845"/>
                <a:gd name="connsiteY148" fmla="*/ 262386 h 689379"/>
                <a:gd name="connsiteX149" fmla="*/ 932278 w 3024845"/>
                <a:gd name="connsiteY149" fmla="*/ 252928 h 689379"/>
                <a:gd name="connsiteX150" fmla="*/ 938358 w 3024845"/>
                <a:gd name="connsiteY150" fmla="*/ 211854 h 689379"/>
                <a:gd name="connsiteX151" fmla="*/ 939118 w 3024845"/>
                <a:gd name="connsiteY151" fmla="*/ 211584 h 689379"/>
                <a:gd name="connsiteX152" fmla="*/ 944438 w 3024845"/>
                <a:gd name="connsiteY152" fmla="*/ 209692 h 689379"/>
                <a:gd name="connsiteX153" fmla="*/ 946465 w 3024845"/>
                <a:gd name="connsiteY153" fmla="*/ 140515 h 689379"/>
                <a:gd name="connsiteX154" fmla="*/ 948492 w 3024845"/>
                <a:gd name="connsiteY154" fmla="*/ 209692 h 689379"/>
                <a:gd name="connsiteX155" fmla="*/ 949252 w 3024845"/>
                <a:gd name="connsiteY155" fmla="*/ 209962 h 689379"/>
                <a:gd name="connsiteX156" fmla="*/ 954572 w 3024845"/>
                <a:gd name="connsiteY156" fmla="*/ 211854 h 689379"/>
                <a:gd name="connsiteX157" fmla="*/ 954572 w 3024845"/>
                <a:gd name="connsiteY157" fmla="*/ 125383 h 689379"/>
                <a:gd name="connsiteX158" fmla="*/ 958625 w 3024845"/>
                <a:gd name="connsiteY158" fmla="*/ 92956 h 689379"/>
                <a:gd name="connsiteX159" fmla="*/ 997132 w 3024845"/>
                <a:gd name="connsiteY159" fmla="*/ 92956 h 689379"/>
                <a:gd name="connsiteX160" fmla="*/ 997132 w 3024845"/>
                <a:gd name="connsiteY160" fmla="*/ 125383 h 689379"/>
                <a:gd name="connsiteX161" fmla="*/ 997892 w 3024845"/>
                <a:gd name="connsiteY161" fmla="*/ 125383 h 689379"/>
                <a:gd name="connsiteX162" fmla="*/ 1003212 w 3024845"/>
                <a:gd name="connsiteY162" fmla="*/ 125383 h 689379"/>
                <a:gd name="connsiteX163" fmla="*/ 1003212 w 3024845"/>
                <a:gd name="connsiteY163" fmla="*/ 43235 h 689379"/>
                <a:gd name="connsiteX164" fmla="*/ 1004986 w 3024845"/>
                <a:gd name="connsiteY164" fmla="*/ 43235 h 689379"/>
                <a:gd name="connsiteX165" fmla="*/ 1017399 w 3024845"/>
                <a:gd name="connsiteY165" fmla="*/ 43235 h 689379"/>
                <a:gd name="connsiteX166" fmla="*/ 1017399 w 3024845"/>
                <a:gd name="connsiteY166" fmla="*/ 41344 h 689379"/>
                <a:gd name="connsiteX167" fmla="*/ 1017399 w 3024845"/>
                <a:gd name="connsiteY167" fmla="*/ 28103 h 689379"/>
                <a:gd name="connsiteX168" fmla="*/ 1039693 w 3024845"/>
                <a:gd name="connsiteY168" fmla="*/ 28103 h 689379"/>
                <a:gd name="connsiteX169" fmla="*/ 1039693 w 3024845"/>
                <a:gd name="connsiteY169" fmla="*/ 27022 h 689379"/>
                <a:gd name="connsiteX170" fmla="*/ 1039693 w 3024845"/>
                <a:gd name="connsiteY170" fmla="*/ 19456 h 689379"/>
                <a:gd name="connsiteX171" fmla="*/ 1041466 w 3024845"/>
                <a:gd name="connsiteY171" fmla="*/ 19456 h 689379"/>
                <a:gd name="connsiteX172" fmla="*/ 1053880 w 3024845"/>
                <a:gd name="connsiteY172" fmla="*/ 19456 h 689379"/>
                <a:gd name="connsiteX173" fmla="*/ 1053880 w 3024845"/>
                <a:gd name="connsiteY173" fmla="*/ 20537 h 689379"/>
                <a:gd name="connsiteX174" fmla="*/ 1053880 w 3024845"/>
                <a:gd name="connsiteY174" fmla="*/ 28103 h 689379"/>
                <a:gd name="connsiteX175" fmla="*/ 1054640 w 3024845"/>
                <a:gd name="connsiteY175" fmla="*/ 28103 h 689379"/>
                <a:gd name="connsiteX176" fmla="*/ 1059960 w 3024845"/>
                <a:gd name="connsiteY176" fmla="*/ 28103 h 689379"/>
                <a:gd name="connsiteX177" fmla="*/ 1070093 w 3024845"/>
                <a:gd name="connsiteY177" fmla="*/ 23779 h 689379"/>
                <a:gd name="connsiteX178" fmla="*/ 1074146 w 3024845"/>
                <a:gd name="connsiteY178" fmla="*/ 27022 h 689379"/>
                <a:gd name="connsiteX179" fmla="*/ 1074146 w 3024845"/>
                <a:gd name="connsiteY179" fmla="*/ 19456 h 689379"/>
                <a:gd name="connsiteX180" fmla="*/ 1076426 w 3024845"/>
                <a:gd name="connsiteY180" fmla="*/ 19456 h 689379"/>
                <a:gd name="connsiteX181" fmla="*/ 1092387 w 3024845"/>
                <a:gd name="connsiteY181" fmla="*/ 19456 h 689379"/>
                <a:gd name="connsiteX182" fmla="*/ 1092387 w 3024845"/>
                <a:gd name="connsiteY182" fmla="*/ 20537 h 689379"/>
                <a:gd name="connsiteX183" fmla="*/ 1092387 w 3024845"/>
                <a:gd name="connsiteY183" fmla="*/ 28103 h 689379"/>
                <a:gd name="connsiteX184" fmla="*/ 1122787 w 3024845"/>
                <a:gd name="connsiteY184" fmla="*/ 28103 h 689379"/>
                <a:gd name="connsiteX185" fmla="*/ 1122787 w 3024845"/>
                <a:gd name="connsiteY185" fmla="*/ 29724 h 689379"/>
                <a:gd name="connsiteX186" fmla="*/ 1122787 w 3024845"/>
                <a:gd name="connsiteY186" fmla="*/ 41074 h 689379"/>
                <a:gd name="connsiteX187" fmla="*/ 1149134 w 3024845"/>
                <a:gd name="connsiteY187" fmla="*/ 41074 h 689379"/>
                <a:gd name="connsiteX188" fmla="*/ 1149134 w 3024845"/>
                <a:gd name="connsiteY188" fmla="*/ 71338 h 689379"/>
                <a:gd name="connsiteX189" fmla="*/ 1149894 w 3024845"/>
                <a:gd name="connsiteY189" fmla="*/ 71338 h 689379"/>
                <a:gd name="connsiteX190" fmla="*/ 1155214 w 3024845"/>
                <a:gd name="connsiteY190" fmla="*/ 71338 h 689379"/>
                <a:gd name="connsiteX191" fmla="*/ 1155214 w 3024845"/>
                <a:gd name="connsiteY191" fmla="*/ 72419 h 689379"/>
                <a:gd name="connsiteX192" fmla="*/ 1155214 w 3024845"/>
                <a:gd name="connsiteY192" fmla="*/ 79986 h 689379"/>
                <a:gd name="connsiteX193" fmla="*/ 1159268 w 3024845"/>
                <a:gd name="connsiteY193" fmla="*/ 110250 h 689379"/>
                <a:gd name="connsiteX194" fmla="*/ 1160028 w 3024845"/>
                <a:gd name="connsiteY194" fmla="*/ 110250 h 689379"/>
                <a:gd name="connsiteX195" fmla="*/ 1165348 w 3024845"/>
                <a:gd name="connsiteY195" fmla="*/ 110250 h 689379"/>
                <a:gd name="connsiteX196" fmla="*/ 1165348 w 3024845"/>
                <a:gd name="connsiteY196" fmla="*/ 111061 h 689379"/>
                <a:gd name="connsiteX197" fmla="*/ 1165348 w 3024845"/>
                <a:gd name="connsiteY197" fmla="*/ 116736 h 689379"/>
                <a:gd name="connsiteX198" fmla="*/ 1166361 w 3024845"/>
                <a:gd name="connsiteY198" fmla="*/ 116736 h 689379"/>
                <a:gd name="connsiteX199" fmla="*/ 1173454 w 3024845"/>
                <a:gd name="connsiteY199" fmla="*/ 116736 h 689379"/>
                <a:gd name="connsiteX200" fmla="*/ 1173454 w 3024845"/>
                <a:gd name="connsiteY200" fmla="*/ 147001 h 689379"/>
                <a:gd name="connsiteX201" fmla="*/ 1175481 w 3024845"/>
                <a:gd name="connsiteY201" fmla="*/ 147001 h 689379"/>
                <a:gd name="connsiteX202" fmla="*/ 1189668 w 3024845"/>
                <a:gd name="connsiteY202" fmla="*/ 147001 h 689379"/>
                <a:gd name="connsiteX203" fmla="*/ 1189668 w 3024845"/>
                <a:gd name="connsiteY203" fmla="*/ 170780 h 689379"/>
                <a:gd name="connsiteX204" fmla="*/ 1191695 w 3024845"/>
                <a:gd name="connsiteY204" fmla="*/ 172401 h 689379"/>
                <a:gd name="connsiteX205" fmla="*/ 1191695 w 3024845"/>
                <a:gd name="connsiteY205" fmla="*/ 183751 h 689379"/>
                <a:gd name="connsiteX206" fmla="*/ 1192455 w 3024845"/>
                <a:gd name="connsiteY206" fmla="*/ 183751 h 689379"/>
                <a:gd name="connsiteX207" fmla="*/ 1197775 w 3024845"/>
                <a:gd name="connsiteY207" fmla="*/ 183751 h 689379"/>
                <a:gd name="connsiteX208" fmla="*/ 1197775 w 3024845"/>
                <a:gd name="connsiteY208" fmla="*/ 207530 h 689379"/>
                <a:gd name="connsiteX209" fmla="*/ 1199041 w 3024845"/>
                <a:gd name="connsiteY209" fmla="*/ 207530 h 689379"/>
                <a:gd name="connsiteX210" fmla="*/ 1207908 w 3024845"/>
                <a:gd name="connsiteY210" fmla="*/ 207530 h 689379"/>
                <a:gd name="connsiteX211" fmla="*/ 1209935 w 3024845"/>
                <a:gd name="connsiteY211" fmla="*/ 211584 h 689379"/>
                <a:gd name="connsiteX212" fmla="*/ 1209935 w 3024845"/>
                <a:gd name="connsiteY212" fmla="*/ 224825 h 689379"/>
                <a:gd name="connsiteX213" fmla="*/ 1211455 w 3024845"/>
                <a:gd name="connsiteY213" fmla="*/ 222933 h 689379"/>
                <a:gd name="connsiteX214" fmla="*/ 1222095 w 3024845"/>
                <a:gd name="connsiteY214" fmla="*/ 209692 h 689379"/>
                <a:gd name="connsiteX215" fmla="*/ 1250469 w 3024845"/>
                <a:gd name="connsiteY215" fmla="*/ 209692 h 689379"/>
                <a:gd name="connsiteX216" fmla="*/ 1250469 w 3024845"/>
                <a:gd name="connsiteY216" fmla="*/ 296163 h 689379"/>
                <a:gd name="connsiteX217" fmla="*/ 1251229 w 3024845"/>
                <a:gd name="connsiteY217" fmla="*/ 296163 h 689379"/>
                <a:gd name="connsiteX218" fmla="*/ 1256549 w 3024845"/>
                <a:gd name="connsiteY218" fmla="*/ 296163 h 689379"/>
                <a:gd name="connsiteX219" fmla="*/ 1257309 w 3024845"/>
                <a:gd name="connsiteY219" fmla="*/ 294812 h 689379"/>
                <a:gd name="connsiteX220" fmla="*/ 1262629 w 3024845"/>
                <a:gd name="connsiteY220" fmla="*/ 285354 h 689379"/>
                <a:gd name="connsiteX221" fmla="*/ 1262629 w 3024845"/>
                <a:gd name="connsiteY221" fmla="*/ 287246 h 689379"/>
                <a:gd name="connsiteX222" fmla="*/ 1262629 w 3024845"/>
                <a:gd name="connsiteY222" fmla="*/ 300487 h 689379"/>
                <a:gd name="connsiteX223" fmla="*/ 1266682 w 3024845"/>
                <a:gd name="connsiteY223" fmla="*/ 255090 h 689379"/>
                <a:gd name="connsiteX224" fmla="*/ 1267442 w 3024845"/>
                <a:gd name="connsiteY224" fmla="*/ 255090 h 689379"/>
                <a:gd name="connsiteX225" fmla="*/ 1272762 w 3024845"/>
                <a:gd name="connsiteY225" fmla="*/ 255090 h 689379"/>
                <a:gd name="connsiteX226" fmla="*/ 1272762 w 3024845"/>
                <a:gd name="connsiteY226" fmla="*/ 190236 h 689379"/>
                <a:gd name="connsiteX227" fmla="*/ 1273776 w 3024845"/>
                <a:gd name="connsiteY227" fmla="*/ 190236 h 689379"/>
                <a:gd name="connsiteX228" fmla="*/ 1280869 w 3024845"/>
                <a:gd name="connsiteY228" fmla="*/ 190236 h 689379"/>
                <a:gd name="connsiteX229" fmla="*/ 1293029 w 3024845"/>
                <a:gd name="connsiteY229" fmla="*/ 147001 h 689379"/>
                <a:gd name="connsiteX230" fmla="*/ 1294296 w 3024845"/>
                <a:gd name="connsiteY230" fmla="*/ 147001 h 689379"/>
                <a:gd name="connsiteX231" fmla="*/ 1303163 w 3024845"/>
                <a:gd name="connsiteY231" fmla="*/ 147001 h 689379"/>
                <a:gd name="connsiteX232" fmla="*/ 1313296 w 3024845"/>
                <a:gd name="connsiteY232" fmla="*/ 190236 h 689379"/>
                <a:gd name="connsiteX233" fmla="*/ 1314309 w 3024845"/>
                <a:gd name="connsiteY233" fmla="*/ 190236 h 689379"/>
                <a:gd name="connsiteX234" fmla="*/ 1321403 w 3024845"/>
                <a:gd name="connsiteY234" fmla="*/ 190236 h 689379"/>
                <a:gd name="connsiteX235" fmla="*/ 1321403 w 3024845"/>
                <a:gd name="connsiteY235" fmla="*/ 229148 h 689379"/>
                <a:gd name="connsiteX236" fmla="*/ 1323176 w 3024845"/>
                <a:gd name="connsiteY236" fmla="*/ 229148 h 689379"/>
                <a:gd name="connsiteX237" fmla="*/ 1335590 w 3024845"/>
                <a:gd name="connsiteY237" fmla="*/ 229148 h 689379"/>
                <a:gd name="connsiteX238" fmla="*/ 1335590 w 3024845"/>
                <a:gd name="connsiteY238" fmla="*/ 231310 h 689379"/>
                <a:gd name="connsiteX239" fmla="*/ 1335590 w 3024845"/>
                <a:gd name="connsiteY239" fmla="*/ 246442 h 689379"/>
                <a:gd name="connsiteX240" fmla="*/ 1339643 w 3024845"/>
                <a:gd name="connsiteY240" fmla="*/ 244281 h 689379"/>
                <a:gd name="connsiteX241" fmla="*/ 1339643 w 3024845"/>
                <a:gd name="connsiteY241" fmla="*/ 229148 h 689379"/>
                <a:gd name="connsiteX242" fmla="*/ 1341163 w 3024845"/>
                <a:gd name="connsiteY242" fmla="*/ 229148 h 689379"/>
                <a:gd name="connsiteX243" fmla="*/ 1351803 w 3024845"/>
                <a:gd name="connsiteY243" fmla="*/ 229148 h 689379"/>
                <a:gd name="connsiteX244" fmla="*/ 1351803 w 3024845"/>
                <a:gd name="connsiteY244" fmla="*/ 230769 h 689379"/>
                <a:gd name="connsiteX245" fmla="*/ 1351803 w 3024845"/>
                <a:gd name="connsiteY245" fmla="*/ 242119 h 689379"/>
                <a:gd name="connsiteX246" fmla="*/ 1382204 w 3024845"/>
                <a:gd name="connsiteY246" fmla="*/ 242119 h 689379"/>
                <a:gd name="connsiteX247" fmla="*/ 1382204 w 3024845"/>
                <a:gd name="connsiteY247" fmla="*/ 205369 h 689379"/>
                <a:gd name="connsiteX248" fmla="*/ 1383470 w 3024845"/>
                <a:gd name="connsiteY248" fmla="*/ 205369 h 689379"/>
                <a:gd name="connsiteX249" fmla="*/ 1392337 w 3024845"/>
                <a:gd name="connsiteY249" fmla="*/ 205369 h 689379"/>
                <a:gd name="connsiteX250" fmla="*/ 1392337 w 3024845"/>
                <a:gd name="connsiteY250" fmla="*/ 226986 h 689379"/>
                <a:gd name="connsiteX251" fmla="*/ 1394364 w 3024845"/>
                <a:gd name="connsiteY251" fmla="*/ 194560 h 689379"/>
                <a:gd name="connsiteX252" fmla="*/ 1416657 w 3024845"/>
                <a:gd name="connsiteY252" fmla="*/ 194560 h 689379"/>
                <a:gd name="connsiteX253" fmla="*/ 1416657 w 3024845"/>
                <a:gd name="connsiteY253" fmla="*/ 192938 h 689379"/>
                <a:gd name="connsiteX254" fmla="*/ 1416657 w 3024845"/>
                <a:gd name="connsiteY254" fmla="*/ 181589 h 689379"/>
                <a:gd name="connsiteX255" fmla="*/ 1417417 w 3024845"/>
                <a:gd name="connsiteY255" fmla="*/ 181589 h 689379"/>
                <a:gd name="connsiteX256" fmla="*/ 1422737 w 3024845"/>
                <a:gd name="connsiteY256" fmla="*/ 181589 h 689379"/>
                <a:gd name="connsiteX257" fmla="*/ 1422737 w 3024845"/>
                <a:gd name="connsiteY257" fmla="*/ 179698 h 689379"/>
                <a:gd name="connsiteX258" fmla="*/ 1422737 w 3024845"/>
                <a:gd name="connsiteY258" fmla="*/ 166457 h 689379"/>
                <a:gd name="connsiteX259" fmla="*/ 1426791 w 3024845"/>
                <a:gd name="connsiteY259" fmla="*/ 172942 h 689379"/>
                <a:gd name="connsiteX260" fmla="*/ 1429071 w 3024845"/>
                <a:gd name="connsiteY260" fmla="*/ 172942 h 689379"/>
                <a:gd name="connsiteX261" fmla="*/ 1445031 w 3024845"/>
                <a:gd name="connsiteY261" fmla="*/ 172942 h 689379"/>
                <a:gd name="connsiteX262" fmla="*/ 1445031 w 3024845"/>
                <a:gd name="connsiteY262" fmla="*/ 172131 h 689379"/>
                <a:gd name="connsiteX263" fmla="*/ 1445031 w 3024845"/>
                <a:gd name="connsiteY263" fmla="*/ 166457 h 689379"/>
                <a:gd name="connsiteX264" fmla="*/ 1445791 w 3024845"/>
                <a:gd name="connsiteY264" fmla="*/ 166457 h 689379"/>
                <a:gd name="connsiteX265" fmla="*/ 1451111 w 3024845"/>
                <a:gd name="connsiteY265" fmla="*/ 166457 h 689379"/>
                <a:gd name="connsiteX266" fmla="*/ 1451111 w 3024845"/>
                <a:gd name="connsiteY266" fmla="*/ 167808 h 689379"/>
                <a:gd name="connsiteX267" fmla="*/ 1451111 w 3024845"/>
                <a:gd name="connsiteY267" fmla="*/ 177266 h 689379"/>
                <a:gd name="connsiteX268" fmla="*/ 1489618 w 3024845"/>
                <a:gd name="connsiteY268" fmla="*/ 177266 h 689379"/>
                <a:gd name="connsiteX269" fmla="*/ 1489618 w 3024845"/>
                <a:gd name="connsiteY269" fmla="*/ 315619 h 689379"/>
                <a:gd name="connsiteX270" fmla="*/ 1491138 w 3024845"/>
                <a:gd name="connsiteY270" fmla="*/ 315619 h 689379"/>
                <a:gd name="connsiteX271" fmla="*/ 1501778 w 3024845"/>
                <a:gd name="connsiteY271" fmla="*/ 315619 h 689379"/>
                <a:gd name="connsiteX272" fmla="*/ 1501778 w 3024845"/>
                <a:gd name="connsiteY272" fmla="*/ 302649 h 689379"/>
                <a:gd name="connsiteX273" fmla="*/ 1505832 w 3024845"/>
                <a:gd name="connsiteY273" fmla="*/ 302649 h 689379"/>
                <a:gd name="connsiteX274" fmla="*/ 1505832 w 3024845"/>
                <a:gd name="connsiteY274" fmla="*/ 315619 h 689379"/>
                <a:gd name="connsiteX275" fmla="*/ 1536232 w 3024845"/>
                <a:gd name="connsiteY275" fmla="*/ 315619 h 689379"/>
                <a:gd name="connsiteX276" fmla="*/ 1536232 w 3024845"/>
                <a:gd name="connsiteY276" fmla="*/ 285354 h 689379"/>
                <a:gd name="connsiteX277" fmla="*/ 1548392 w 3024845"/>
                <a:gd name="connsiteY277" fmla="*/ 285354 h 689379"/>
                <a:gd name="connsiteX278" fmla="*/ 1560552 w 3024845"/>
                <a:gd name="connsiteY278" fmla="*/ 283193 h 689379"/>
                <a:gd name="connsiteX279" fmla="*/ 1564606 w 3024845"/>
                <a:gd name="connsiteY279" fmla="*/ 285354 h 689379"/>
                <a:gd name="connsiteX280" fmla="*/ 1574739 w 3024845"/>
                <a:gd name="connsiteY280" fmla="*/ 285354 h 689379"/>
                <a:gd name="connsiteX281" fmla="*/ 1574739 w 3024845"/>
                <a:gd name="connsiteY281" fmla="*/ 315619 h 689379"/>
                <a:gd name="connsiteX282" fmla="*/ 1582846 w 3024845"/>
                <a:gd name="connsiteY282" fmla="*/ 315619 h 689379"/>
                <a:gd name="connsiteX283" fmla="*/ 1582846 w 3024845"/>
                <a:gd name="connsiteY283" fmla="*/ 332914 h 689379"/>
                <a:gd name="connsiteX284" fmla="*/ 1592182 w 3024845"/>
                <a:gd name="connsiteY284" fmla="*/ 333819 h 689379"/>
                <a:gd name="connsiteX285" fmla="*/ 1605140 w 3024845"/>
                <a:gd name="connsiteY285" fmla="*/ 333819 h 689379"/>
                <a:gd name="connsiteX286" fmla="*/ 1605140 w 3024845"/>
                <a:gd name="connsiteY286" fmla="*/ 317781 h 689379"/>
                <a:gd name="connsiteX287" fmla="*/ 1673096 w 3024845"/>
                <a:gd name="connsiteY287" fmla="*/ 317781 h 689379"/>
                <a:gd name="connsiteX288" fmla="*/ 1673096 w 3024845"/>
                <a:gd name="connsiteY288" fmla="*/ 232528 h 689379"/>
                <a:gd name="connsiteX289" fmla="*/ 1745104 w 3024845"/>
                <a:gd name="connsiteY289" fmla="*/ 232528 h 689379"/>
                <a:gd name="connsiteX290" fmla="*/ 1745104 w 3024845"/>
                <a:gd name="connsiteY290" fmla="*/ 311296 h 689379"/>
                <a:gd name="connsiteX291" fmla="*/ 1747008 w 3024845"/>
                <a:gd name="connsiteY291" fmla="*/ 311296 h 689379"/>
                <a:gd name="connsiteX292" fmla="*/ 1748250 w 3024845"/>
                <a:gd name="connsiteY292" fmla="*/ 333819 h 689379"/>
                <a:gd name="connsiteX293" fmla="*/ 1757926 w 3024845"/>
                <a:gd name="connsiteY293" fmla="*/ 333819 h 689379"/>
                <a:gd name="connsiteX294" fmla="*/ 1759168 w 3024845"/>
                <a:gd name="connsiteY294" fmla="*/ 311296 h 689379"/>
                <a:gd name="connsiteX295" fmla="*/ 1765248 w 3024845"/>
                <a:gd name="connsiteY295" fmla="*/ 311296 h 689379"/>
                <a:gd name="connsiteX296" fmla="*/ 1766490 w 3024845"/>
                <a:gd name="connsiteY296" fmla="*/ 333819 h 689379"/>
                <a:gd name="connsiteX297" fmla="*/ 1817112 w 3024845"/>
                <a:gd name="connsiteY297" fmla="*/ 333819 h 689379"/>
                <a:gd name="connsiteX298" fmla="*/ 1817112 w 3024845"/>
                <a:gd name="connsiteY298" fmla="*/ 170791 h 689379"/>
                <a:gd name="connsiteX299" fmla="*/ 2014439 w 3024845"/>
                <a:gd name="connsiteY299" fmla="*/ 170791 h 689379"/>
                <a:gd name="connsiteX300" fmla="*/ 2014439 w 3024845"/>
                <a:gd name="connsiteY300" fmla="*/ 333819 h 689379"/>
                <a:gd name="connsiteX301" fmla="*/ 2033136 w 3024845"/>
                <a:gd name="connsiteY301" fmla="*/ 333819 h 689379"/>
                <a:gd name="connsiteX302" fmla="*/ 2033136 w 3024845"/>
                <a:gd name="connsiteY302" fmla="*/ 251126 h 689379"/>
                <a:gd name="connsiteX303" fmla="*/ 2128256 w 3024845"/>
                <a:gd name="connsiteY303" fmla="*/ 251126 h 689379"/>
                <a:gd name="connsiteX304" fmla="*/ 2180720 w 3024845"/>
                <a:gd name="connsiteY304" fmla="*/ 185913 h 689379"/>
                <a:gd name="connsiteX305" fmla="*/ 2245574 w 3024845"/>
                <a:gd name="connsiteY305" fmla="*/ 185913 h 689379"/>
                <a:gd name="connsiteX306" fmla="*/ 2245574 w 3024845"/>
                <a:gd name="connsiteY306" fmla="*/ 261575 h 689379"/>
                <a:gd name="connsiteX307" fmla="*/ 2253681 w 3024845"/>
                <a:gd name="connsiteY307" fmla="*/ 261575 h 689379"/>
                <a:gd name="connsiteX308" fmla="*/ 2255708 w 3024845"/>
                <a:gd name="connsiteY308" fmla="*/ 255090 h 689379"/>
                <a:gd name="connsiteX309" fmla="*/ 2261788 w 3024845"/>
                <a:gd name="connsiteY309" fmla="*/ 255090 h 689379"/>
                <a:gd name="connsiteX310" fmla="*/ 2263815 w 3024845"/>
                <a:gd name="connsiteY310" fmla="*/ 263737 h 689379"/>
                <a:gd name="connsiteX311" fmla="*/ 2275975 w 3024845"/>
                <a:gd name="connsiteY311" fmla="*/ 263737 h 689379"/>
                <a:gd name="connsiteX312" fmla="*/ 2275975 w 3024845"/>
                <a:gd name="connsiteY312" fmla="*/ 257251 h 689379"/>
                <a:gd name="connsiteX313" fmla="*/ 2298268 w 3024845"/>
                <a:gd name="connsiteY313" fmla="*/ 257251 h 689379"/>
                <a:gd name="connsiteX314" fmla="*/ 2298268 w 3024845"/>
                <a:gd name="connsiteY314" fmla="*/ 263737 h 689379"/>
                <a:gd name="connsiteX315" fmla="*/ 2318535 w 3024845"/>
                <a:gd name="connsiteY315" fmla="*/ 263737 h 689379"/>
                <a:gd name="connsiteX316" fmla="*/ 2318535 w 3024845"/>
                <a:gd name="connsiteY316" fmla="*/ 309134 h 689379"/>
                <a:gd name="connsiteX317" fmla="*/ 2332722 w 3024845"/>
                <a:gd name="connsiteY317" fmla="*/ 309134 h 689379"/>
                <a:gd name="connsiteX318" fmla="*/ 2332722 w 3024845"/>
                <a:gd name="connsiteY318" fmla="*/ 296163 h 689379"/>
                <a:gd name="connsiteX319" fmla="*/ 2348936 w 3024845"/>
                <a:gd name="connsiteY319" fmla="*/ 296163 h 689379"/>
                <a:gd name="connsiteX320" fmla="*/ 2348936 w 3024845"/>
                <a:gd name="connsiteY320" fmla="*/ 116736 h 689379"/>
                <a:gd name="connsiteX321" fmla="*/ 2355016 w 3024845"/>
                <a:gd name="connsiteY321" fmla="*/ 110250 h 689379"/>
                <a:gd name="connsiteX322" fmla="*/ 2427977 w 3024845"/>
                <a:gd name="connsiteY322" fmla="*/ 110250 h 689379"/>
                <a:gd name="connsiteX323" fmla="*/ 2427977 w 3024845"/>
                <a:gd name="connsiteY323" fmla="*/ 118898 h 689379"/>
                <a:gd name="connsiteX324" fmla="*/ 2438110 w 3024845"/>
                <a:gd name="connsiteY324" fmla="*/ 118898 h 689379"/>
                <a:gd name="connsiteX325" fmla="*/ 2438110 w 3024845"/>
                <a:gd name="connsiteY325" fmla="*/ 233472 h 689379"/>
                <a:gd name="connsiteX326" fmla="*/ 2460404 w 3024845"/>
                <a:gd name="connsiteY326" fmla="*/ 233472 h 689379"/>
                <a:gd name="connsiteX327" fmla="*/ 2460404 w 3024845"/>
                <a:gd name="connsiteY327" fmla="*/ 166457 h 689379"/>
                <a:gd name="connsiteX328" fmla="*/ 2486751 w 3024845"/>
                <a:gd name="connsiteY328" fmla="*/ 166457 h 689379"/>
                <a:gd name="connsiteX329" fmla="*/ 2490804 w 3024845"/>
                <a:gd name="connsiteY329" fmla="*/ 162133 h 689379"/>
                <a:gd name="connsiteX330" fmla="*/ 2498911 w 3024845"/>
                <a:gd name="connsiteY330" fmla="*/ 162133 h 689379"/>
                <a:gd name="connsiteX331" fmla="*/ 2502964 w 3024845"/>
                <a:gd name="connsiteY331" fmla="*/ 166457 h 689379"/>
                <a:gd name="connsiteX332" fmla="*/ 2525258 w 3024845"/>
                <a:gd name="connsiteY332" fmla="*/ 166457 h 689379"/>
                <a:gd name="connsiteX333" fmla="*/ 2525258 w 3024845"/>
                <a:gd name="connsiteY333" fmla="*/ 49721 h 689379"/>
                <a:gd name="connsiteX334" fmla="*/ 2582005 w 3024845"/>
                <a:gd name="connsiteY334" fmla="*/ 38912 h 689379"/>
                <a:gd name="connsiteX335" fmla="*/ 2582005 w 3024845"/>
                <a:gd name="connsiteY335" fmla="*/ 39993 h 689379"/>
                <a:gd name="connsiteX336" fmla="*/ 2582005 w 3024845"/>
                <a:gd name="connsiteY336" fmla="*/ 47559 h 689379"/>
                <a:gd name="connsiteX337" fmla="*/ 2608352 w 3024845"/>
                <a:gd name="connsiteY337" fmla="*/ 47559 h 689379"/>
                <a:gd name="connsiteX338" fmla="*/ 2608352 w 3024845"/>
                <a:gd name="connsiteY338" fmla="*/ 302649 h 689379"/>
                <a:gd name="connsiteX339" fmla="*/ 2630646 w 3024845"/>
                <a:gd name="connsiteY339" fmla="*/ 302649 h 689379"/>
                <a:gd name="connsiteX340" fmla="*/ 2630646 w 3024845"/>
                <a:gd name="connsiteY340" fmla="*/ 298325 h 689379"/>
                <a:gd name="connsiteX341" fmla="*/ 2642806 w 3024845"/>
                <a:gd name="connsiteY341" fmla="*/ 298325 h 689379"/>
                <a:gd name="connsiteX342" fmla="*/ 2642806 w 3024845"/>
                <a:gd name="connsiteY342" fmla="*/ 302649 h 689379"/>
                <a:gd name="connsiteX343" fmla="*/ 2667126 w 3024845"/>
                <a:gd name="connsiteY343" fmla="*/ 302649 h 689379"/>
                <a:gd name="connsiteX344" fmla="*/ 2667126 w 3024845"/>
                <a:gd name="connsiteY344" fmla="*/ 289678 h 689379"/>
                <a:gd name="connsiteX345" fmla="*/ 2695500 w 3024845"/>
                <a:gd name="connsiteY345" fmla="*/ 289678 h 689379"/>
                <a:gd name="connsiteX346" fmla="*/ 2707660 w 3024845"/>
                <a:gd name="connsiteY346" fmla="*/ 285354 h 689379"/>
                <a:gd name="connsiteX347" fmla="*/ 2727927 w 3024845"/>
                <a:gd name="connsiteY347" fmla="*/ 289678 h 689379"/>
                <a:gd name="connsiteX348" fmla="*/ 2727927 w 3024845"/>
                <a:gd name="connsiteY348" fmla="*/ 272384 h 689379"/>
                <a:gd name="connsiteX349" fmla="*/ 2736034 w 3024845"/>
                <a:gd name="connsiteY349" fmla="*/ 272384 h 689379"/>
                <a:gd name="connsiteX350" fmla="*/ 2736034 w 3024845"/>
                <a:gd name="connsiteY350" fmla="*/ 259413 h 689379"/>
                <a:gd name="connsiteX351" fmla="*/ 2792781 w 3024845"/>
                <a:gd name="connsiteY351" fmla="*/ 259413 h 689379"/>
                <a:gd name="connsiteX352" fmla="*/ 2792781 w 3024845"/>
                <a:gd name="connsiteY352" fmla="*/ 229148 h 689379"/>
                <a:gd name="connsiteX353" fmla="*/ 2811021 w 3024845"/>
                <a:gd name="connsiteY353" fmla="*/ 229148 h 689379"/>
                <a:gd name="connsiteX354" fmla="*/ 2811021 w 3024845"/>
                <a:gd name="connsiteY354" fmla="*/ 222663 h 689379"/>
                <a:gd name="connsiteX355" fmla="*/ 2823181 w 3024845"/>
                <a:gd name="connsiteY355" fmla="*/ 222663 h 689379"/>
                <a:gd name="connsiteX356" fmla="*/ 2823181 w 3024845"/>
                <a:gd name="connsiteY356" fmla="*/ 229148 h 689379"/>
                <a:gd name="connsiteX357" fmla="*/ 2839395 w 3024845"/>
                <a:gd name="connsiteY357" fmla="*/ 229148 h 689379"/>
                <a:gd name="connsiteX358" fmla="*/ 2839395 w 3024845"/>
                <a:gd name="connsiteY358" fmla="*/ 278869 h 689379"/>
                <a:gd name="connsiteX359" fmla="*/ 2871822 w 3024845"/>
                <a:gd name="connsiteY359" fmla="*/ 278869 h 689379"/>
                <a:gd name="connsiteX360" fmla="*/ 2871822 w 3024845"/>
                <a:gd name="connsiteY360" fmla="*/ 252928 h 689379"/>
                <a:gd name="connsiteX361" fmla="*/ 2910329 w 3024845"/>
                <a:gd name="connsiteY361" fmla="*/ 252928 h 689379"/>
                <a:gd name="connsiteX362" fmla="*/ 2910329 w 3024845"/>
                <a:gd name="connsiteY362" fmla="*/ 222663 h 689379"/>
                <a:gd name="connsiteX363" fmla="*/ 2958970 w 3024845"/>
                <a:gd name="connsiteY363" fmla="*/ 222663 h 689379"/>
                <a:gd name="connsiteX364" fmla="*/ 2958970 w 3024845"/>
                <a:gd name="connsiteY364" fmla="*/ 333819 h 689379"/>
                <a:gd name="connsiteX365" fmla="*/ 2958970 w 3024845"/>
                <a:gd name="connsiteY365" fmla="*/ 347598 h 689379"/>
                <a:gd name="connsiteX366" fmla="*/ 3024845 w 3024845"/>
                <a:gd name="connsiteY366" fmla="*/ 347598 h 689379"/>
                <a:gd name="connsiteX367" fmla="*/ 3024845 w 3024845"/>
                <a:gd name="connsiteY367" fmla="*/ 689379 h 689379"/>
                <a:gd name="connsiteX368" fmla="*/ 2054 w 3024845"/>
                <a:gd name="connsiteY368" fmla="*/ 687046 h 689379"/>
                <a:gd name="connsiteX369" fmla="*/ 0 w 3024845"/>
                <a:gd name="connsiteY369" fmla="*/ 252928 h 689379"/>
                <a:gd name="connsiteX370" fmla="*/ 20267 w 3024845"/>
                <a:gd name="connsiteY370" fmla="*/ 252928 h 689379"/>
                <a:gd name="connsiteX371" fmla="*/ 20774 w 3024845"/>
                <a:gd name="connsiteY371" fmla="*/ 251847 h 689379"/>
                <a:gd name="connsiteX372" fmla="*/ 24320 w 3024845"/>
                <a:gd name="connsiteY372" fmla="*/ 244281 h 689379"/>
                <a:gd name="connsiteX373" fmla="*/ 26094 w 3024845"/>
                <a:gd name="connsiteY373" fmla="*/ 244551 h 689379"/>
                <a:gd name="connsiteX374" fmla="*/ 38507 w 3024845"/>
                <a:gd name="connsiteY374" fmla="*/ 246442 h 689379"/>
                <a:gd name="connsiteX375" fmla="*/ 39014 w 3024845"/>
                <a:gd name="connsiteY375" fmla="*/ 247794 h 689379"/>
                <a:gd name="connsiteX376" fmla="*/ 42560 w 3024845"/>
                <a:gd name="connsiteY376" fmla="*/ 257251 h 689379"/>
                <a:gd name="connsiteX377" fmla="*/ 68907 w 3024845"/>
                <a:gd name="connsiteY377" fmla="*/ 259413 h 689379"/>
                <a:gd name="connsiteX378" fmla="*/ 68907 w 3024845"/>
                <a:gd name="connsiteY378" fmla="*/ 136192 h 689379"/>
                <a:gd name="connsiteX379" fmla="*/ 70934 w 3024845"/>
                <a:gd name="connsiteY379" fmla="*/ 136192 h 689379"/>
                <a:gd name="connsiteX380" fmla="*/ 85121 w 3024845"/>
                <a:gd name="connsiteY380" fmla="*/ 136192 h 689379"/>
                <a:gd name="connsiteX381" fmla="*/ 85121 w 3024845"/>
                <a:gd name="connsiteY381" fmla="*/ 0 h 689379"/>
                <a:gd name="connsiteX382" fmla="*/ 86894 w 3024845"/>
                <a:gd name="connsiteY382" fmla="*/ 0 h 689379"/>
                <a:gd name="connsiteX383" fmla="*/ 99308 w 3024845"/>
                <a:gd name="connsiteY383" fmla="*/ 0 h 68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</a:cxnLst>
              <a:rect l="l" t="t" r="r" b="b"/>
              <a:pathLst>
                <a:path w="3024845" h="689379">
                  <a:moveTo>
                    <a:pt x="99308" y="0"/>
                  </a:moveTo>
                  <a:lnTo>
                    <a:pt x="220909" y="0"/>
                  </a:lnTo>
                  <a:lnTo>
                    <a:pt x="223189" y="0"/>
                  </a:lnTo>
                  <a:lnTo>
                    <a:pt x="239150" y="0"/>
                  </a:lnTo>
                  <a:lnTo>
                    <a:pt x="239150" y="140515"/>
                  </a:lnTo>
                  <a:cubicBezTo>
                    <a:pt x="239160" y="140514"/>
                    <a:pt x="239272" y="140493"/>
                    <a:pt x="240670" y="140245"/>
                  </a:cubicBezTo>
                  <a:lnTo>
                    <a:pt x="251310" y="138354"/>
                  </a:lnTo>
                  <a:cubicBezTo>
                    <a:pt x="251310" y="138376"/>
                    <a:pt x="251280" y="139710"/>
                    <a:pt x="249283" y="226986"/>
                  </a:cubicBezTo>
                  <a:cubicBezTo>
                    <a:pt x="249293" y="226988"/>
                    <a:pt x="249404" y="227008"/>
                    <a:pt x="250803" y="227257"/>
                  </a:cubicBezTo>
                  <a:lnTo>
                    <a:pt x="261443" y="229148"/>
                  </a:lnTo>
                  <a:cubicBezTo>
                    <a:pt x="261445" y="229155"/>
                    <a:pt x="261465" y="229219"/>
                    <a:pt x="261696" y="229959"/>
                  </a:cubicBezTo>
                  <a:lnTo>
                    <a:pt x="263470" y="235634"/>
                  </a:lnTo>
                  <a:cubicBezTo>
                    <a:pt x="263472" y="235625"/>
                    <a:pt x="263517" y="235482"/>
                    <a:pt x="264230" y="233202"/>
                  </a:cubicBezTo>
                  <a:lnTo>
                    <a:pt x="269550" y="216178"/>
                  </a:lnTo>
                  <a:lnTo>
                    <a:pt x="271323" y="216178"/>
                  </a:lnTo>
                  <a:lnTo>
                    <a:pt x="283737" y="216178"/>
                  </a:lnTo>
                  <a:lnTo>
                    <a:pt x="283737" y="248604"/>
                  </a:lnTo>
                  <a:cubicBezTo>
                    <a:pt x="283743" y="248609"/>
                    <a:pt x="283820" y="248649"/>
                    <a:pt x="284750" y="249145"/>
                  </a:cubicBezTo>
                  <a:lnTo>
                    <a:pt x="291844" y="252928"/>
                  </a:lnTo>
                  <a:lnTo>
                    <a:pt x="291844" y="254279"/>
                  </a:lnTo>
                  <a:lnTo>
                    <a:pt x="291844" y="263737"/>
                  </a:lnTo>
                  <a:lnTo>
                    <a:pt x="336431" y="263737"/>
                  </a:lnTo>
                  <a:lnTo>
                    <a:pt x="336431" y="264818"/>
                  </a:lnTo>
                  <a:lnTo>
                    <a:pt x="336431" y="272384"/>
                  </a:lnTo>
                  <a:lnTo>
                    <a:pt x="338457" y="272384"/>
                  </a:lnTo>
                  <a:lnTo>
                    <a:pt x="352644" y="272384"/>
                  </a:lnTo>
                  <a:lnTo>
                    <a:pt x="352644" y="242119"/>
                  </a:lnTo>
                  <a:lnTo>
                    <a:pt x="397231" y="242119"/>
                  </a:lnTo>
                  <a:lnTo>
                    <a:pt x="397231" y="240768"/>
                  </a:lnTo>
                  <a:lnTo>
                    <a:pt x="397231" y="231310"/>
                  </a:lnTo>
                  <a:lnTo>
                    <a:pt x="398245" y="231310"/>
                  </a:lnTo>
                  <a:lnTo>
                    <a:pt x="405338" y="231310"/>
                  </a:lnTo>
                  <a:lnTo>
                    <a:pt x="405338" y="229419"/>
                  </a:lnTo>
                  <a:lnTo>
                    <a:pt x="405338" y="216178"/>
                  </a:lnTo>
                  <a:lnTo>
                    <a:pt x="406098" y="216178"/>
                  </a:lnTo>
                  <a:lnTo>
                    <a:pt x="411418" y="216178"/>
                  </a:lnTo>
                  <a:lnTo>
                    <a:pt x="411418" y="215097"/>
                  </a:lnTo>
                  <a:lnTo>
                    <a:pt x="411418" y="207530"/>
                  </a:lnTo>
                  <a:lnTo>
                    <a:pt x="413445" y="207530"/>
                  </a:lnTo>
                  <a:lnTo>
                    <a:pt x="427632" y="207530"/>
                  </a:lnTo>
                  <a:lnTo>
                    <a:pt x="427632" y="208611"/>
                  </a:lnTo>
                  <a:lnTo>
                    <a:pt x="427632" y="216178"/>
                  </a:lnTo>
                  <a:lnTo>
                    <a:pt x="449925" y="216178"/>
                  </a:lnTo>
                  <a:lnTo>
                    <a:pt x="449925" y="214286"/>
                  </a:lnTo>
                  <a:lnTo>
                    <a:pt x="449925" y="201045"/>
                  </a:lnTo>
                  <a:lnTo>
                    <a:pt x="451699" y="201045"/>
                  </a:lnTo>
                  <a:lnTo>
                    <a:pt x="464112" y="201045"/>
                  </a:lnTo>
                  <a:lnTo>
                    <a:pt x="464112" y="224825"/>
                  </a:lnTo>
                  <a:lnTo>
                    <a:pt x="465126" y="224825"/>
                  </a:lnTo>
                  <a:lnTo>
                    <a:pt x="472219" y="224825"/>
                  </a:lnTo>
                  <a:lnTo>
                    <a:pt x="472219" y="223744"/>
                  </a:lnTo>
                  <a:lnTo>
                    <a:pt x="472219" y="216178"/>
                  </a:lnTo>
                  <a:lnTo>
                    <a:pt x="473992" y="216178"/>
                  </a:lnTo>
                  <a:lnTo>
                    <a:pt x="486406" y="216178"/>
                  </a:lnTo>
                  <a:lnTo>
                    <a:pt x="486406" y="242119"/>
                  </a:lnTo>
                  <a:lnTo>
                    <a:pt x="488433" y="242119"/>
                  </a:lnTo>
                  <a:lnTo>
                    <a:pt x="502619" y="242119"/>
                  </a:lnTo>
                  <a:lnTo>
                    <a:pt x="502619" y="243740"/>
                  </a:lnTo>
                  <a:lnTo>
                    <a:pt x="502619" y="255090"/>
                  </a:lnTo>
                  <a:lnTo>
                    <a:pt x="503379" y="255090"/>
                  </a:lnTo>
                  <a:lnTo>
                    <a:pt x="508700" y="255090"/>
                  </a:lnTo>
                  <a:lnTo>
                    <a:pt x="508700" y="254279"/>
                  </a:lnTo>
                  <a:lnTo>
                    <a:pt x="508700" y="248604"/>
                  </a:lnTo>
                  <a:lnTo>
                    <a:pt x="539100" y="248604"/>
                  </a:lnTo>
                  <a:lnTo>
                    <a:pt x="539100" y="272384"/>
                  </a:lnTo>
                  <a:lnTo>
                    <a:pt x="540113" y="272384"/>
                  </a:lnTo>
                  <a:lnTo>
                    <a:pt x="547207" y="272384"/>
                  </a:lnTo>
                  <a:lnTo>
                    <a:pt x="547207" y="273465"/>
                  </a:lnTo>
                  <a:lnTo>
                    <a:pt x="547207" y="281031"/>
                  </a:lnTo>
                  <a:lnTo>
                    <a:pt x="547967" y="281031"/>
                  </a:lnTo>
                  <a:lnTo>
                    <a:pt x="553287" y="281031"/>
                  </a:lnTo>
                  <a:lnTo>
                    <a:pt x="553287" y="278869"/>
                  </a:lnTo>
                  <a:lnTo>
                    <a:pt x="553287" y="263737"/>
                  </a:lnTo>
                  <a:lnTo>
                    <a:pt x="554300" y="263737"/>
                  </a:lnTo>
                  <a:lnTo>
                    <a:pt x="561394" y="263737"/>
                  </a:lnTo>
                  <a:lnTo>
                    <a:pt x="561394" y="264818"/>
                  </a:lnTo>
                  <a:lnTo>
                    <a:pt x="561394" y="272384"/>
                  </a:lnTo>
                  <a:lnTo>
                    <a:pt x="566714" y="270391"/>
                  </a:lnTo>
                  <a:cubicBezTo>
                    <a:pt x="567474" y="270019"/>
                    <a:pt x="567474" y="269817"/>
                    <a:pt x="567474" y="269411"/>
                  </a:cubicBezTo>
                  <a:lnTo>
                    <a:pt x="567474" y="263737"/>
                  </a:lnTo>
                  <a:lnTo>
                    <a:pt x="605981" y="263737"/>
                  </a:lnTo>
                  <a:lnTo>
                    <a:pt x="605981" y="287516"/>
                  </a:lnTo>
                  <a:lnTo>
                    <a:pt x="608007" y="287516"/>
                  </a:lnTo>
                  <a:lnTo>
                    <a:pt x="622194" y="287516"/>
                  </a:lnTo>
                  <a:lnTo>
                    <a:pt x="622194" y="288597"/>
                  </a:lnTo>
                  <a:lnTo>
                    <a:pt x="622194" y="296163"/>
                  </a:lnTo>
                  <a:lnTo>
                    <a:pt x="623968" y="296163"/>
                  </a:lnTo>
                  <a:lnTo>
                    <a:pt x="636381" y="296163"/>
                  </a:lnTo>
                  <a:lnTo>
                    <a:pt x="636381" y="272384"/>
                  </a:lnTo>
                  <a:lnTo>
                    <a:pt x="637394" y="272384"/>
                  </a:lnTo>
                  <a:lnTo>
                    <a:pt x="644488" y="272384"/>
                  </a:lnTo>
                  <a:lnTo>
                    <a:pt x="644488" y="239957"/>
                  </a:lnTo>
                  <a:lnTo>
                    <a:pt x="645501" y="239957"/>
                  </a:lnTo>
                  <a:lnTo>
                    <a:pt x="652595" y="239957"/>
                  </a:lnTo>
                  <a:lnTo>
                    <a:pt x="652595" y="238066"/>
                  </a:lnTo>
                  <a:lnTo>
                    <a:pt x="652595" y="224825"/>
                  </a:lnTo>
                  <a:cubicBezTo>
                    <a:pt x="650568" y="224825"/>
                    <a:pt x="650568" y="224825"/>
                    <a:pt x="651328" y="223203"/>
                  </a:cubicBezTo>
                  <a:lnTo>
                    <a:pt x="656648" y="211854"/>
                  </a:lnTo>
                  <a:cubicBezTo>
                    <a:pt x="656653" y="211871"/>
                    <a:pt x="656848" y="212545"/>
                    <a:pt x="664755" y="239957"/>
                  </a:cubicBezTo>
                  <a:lnTo>
                    <a:pt x="665515" y="239957"/>
                  </a:lnTo>
                  <a:lnTo>
                    <a:pt x="670835" y="239957"/>
                  </a:lnTo>
                  <a:lnTo>
                    <a:pt x="670835" y="134030"/>
                  </a:lnTo>
                  <a:lnTo>
                    <a:pt x="672355" y="134030"/>
                  </a:lnTo>
                  <a:lnTo>
                    <a:pt x="682995" y="134030"/>
                  </a:lnTo>
                  <a:lnTo>
                    <a:pt x="682995" y="86471"/>
                  </a:lnTo>
                  <a:lnTo>
                    <a:pt x="709342" y="86471"/>
                  </a:lnTo>
                  <a:lnTo>
                    <a:pt x="709342" y="64853"/>
                  </a:lnTo>
                  <a:lnTo>
                    <a:pt x="743796" y="64853"/>
                  </a:lnTo>
                  <a:lnTo>
                    <a:pt x="743796" y="67285"/>
                  </a:lnTo>
                  <a:lnTo>
                    <a:pt x="743796" y="84309"/>
                  </a:lnTo>
                  <a:lnTo>
                    <a:pt x="746076" y="84309"/>
                  </a:lnTo>
                  <a:lnTo>
                    <a:pt x="762036" y="84309"/>
                  </a:lnTo>
                  <a:lnTo>
                    <a:pt x="762036" y="131868"/>
                  </a:lnTo>
                  <a:lnTo>
                    <a:pt x="763049" y="131868"/>
                  </a:lnTo>
                  <a:lnTo>
                    <a:pt x="770143" y="131868"/>
                  </a:lnTo>
                  <a:lnTo>
                    <a:pt x="784330" y="136192"/>
                  </a:lnTo>
                  <a:lnTo>
                    <a:pt x="784330" y="175104"/>
                  </a:lnTo>
                  <a:lnTo>
                    <a:pt x="785343" y="175104"/>
                  </a:lnTo>
                  <a:lnTo>
                    <a:pt x="792436" y="175104"/>
                  </a:lnTo>
                  <a:lnTo>
                    <a:pt x="792436" y="176725"/>
                  </a:lnTo>
                  <a:lnTo>
                    <a:pt x="792436" y="188074"/>
                  </a:lnTo>
                  <a:lnTo>
                    <a:pt x="794463" y="188074"/>
                  </a:lnTo>
                  <a:lnTo>
                    <a:pt x="808650" y="188074"/>
                  </a:lnTo>
                  <a:lnTo>
                    <a:pt x="814730" y="194560"/>
                  </a:lnTo>
                  <a:lnTo>
                    <a:pt x="814730" y="216178"/>
                  </a:lnTo>
                  <a:lnTo>
                    <a:pt x="817010" y="216178"/>
                  </a:lnTo>
                  <a:lnTo>
                    <a:pt x="832970" y="216178"/>
                  </a:lnTo>
                  <a:lnTo>
                    <a:pt x="832970" y="217258"/>
                  </a:lnTo>
                  <a:lnTo>
                    <a:pt x="832970" y="224825"/>
                  </a:lnTo>
                  <a:lnTo>
                    <a:pt x="834237" y="224825"/>
                  </a:lnTo>
                  <a:lnTo>
                    <a:pt x="843104" y="224825"/>
                  </a:lnTo>
                  <a:lnTo>
                    <a:pt x="843104" y="226986"/>
                  </a:lnTo>
                  <a:lnTo>
                    <a:pt x="843104" y="242119"/>
                  </a:lnTo>
                  <a:cubicBezTo>
                    <a:pt x="847157" y="242119"/>
                    <a:pt x="847157" y="242119"/>
                    <a:pt x="847157" y="240227"/>
                  </a:cubicBezTo>
                  <a:lnTo>
                    <a:pt x="847157" y="226986"/>
                  </a:lnTo>
                  <a:lnTo>
                    <a:pt x="848170" y="226986"/>
                  </a:lnTo>
                  <a:lnTo>
                    <a:pt x="855264" y="226986"/>
                  </a:lnTo>
                  <a:lnTo>
                    <a:pt x="855264" y="228608"/>
                  </a:lnTo>
                  <a:lnTo>
                    <a:pt x="855264" y="239957"/>
                  </a:lnTo>
                  <a:lnTo>
                    <a:pt x="856024" y="239957"/>
                  </a:lnTo>
                  <a:lnTo>
                    <a:pt x="861344" y="239957"/>
                  </a:lnTo>
                  <a:cubicBezTo>
                    <a:pt x="861344" y="235634"/>
                    <a:pt x="861344" y="235634"/>
                    <a:pt x="909984" y="235634"/>
                  </a:cubicBezTo>
                  <a:lnTo>
                    <a:pt x="909984" y="236985"/>
                  </a:lnTo>
                  <a:lnTo>
                    <a:pt x="909984" y="246442"/>
                  </a:lnTo>
                  <a:lnTo>
                    <a:pt x="910744" y="246442"/>
                  </a:lnTo>
                  <a:lnTo>
                    <a:pt x="916065" y="246442"/>
                  </a:lnTo>
                  <a:lnTo>
                    <a:pt x="916065" y="248604"/>
                  </a:lnTo>
                  <a:lnTo>
                    <a:pt x="916065" y="263737"/>
                  </a:lnTo>
                  <a:cubicBezTo>
                    <a:pt x="916073" y="263733"/>
                    <a:pt x="916189" y="263655"/>
                    <a:pt x="918091" y="262386"/>
                  </a:cubicBezTo>
                  <a:lnTo>
                    <a:pt x="932278" y="252928"/>
                  </a:lnTo>
                  <a:cubicBezTo>
                    <a:pt x="932280" y="252909"/>
                    <a:pt x="932411" y="252034"/>
                    <a:pt x="938358" y="211854"/>
                  </a:cubicBezTo>
                  <a:cubicBezTo>
                    <a:pt x="938367" y="211852"/>
                    <a:pt x="938436" y="211826"/>
                    <a:pt x="939118" y="211584"/>
                  </a:cubicBezTo>
                  <a:lnTo>
                    <a:pt x="944438" y="209692"/>
                  </a:lnTo>
                  <a:cubicBezTo>
                    <a:pt x="944438" y="209676"/>
                    <a:pt x="944471" y="208615"/>
                    <a:pt x="946465" y="140515"/>
                  </a:cubicBezTo>
                  <a:cubicBezTo>
                    <a:pt x="946465" y="140533"/>
                    <a:pt x="946498" y="141624"/>
                    <a:pt x="948492" y="209692"/>
                  </a:cubicBezTo>
                  <a:cubicBezTo>
                    <a:pt x="948501" y="209695"/>
                    <a:pt x="948572" y="209720"/>
                    <a:pt x="949252" y="209962"/>
                  </a:cubicBezTo>
                  <a:lnTo>
                    <a:pt x="954572" y="211854"/>
                  </a:lnTo>
                  <a:lnTo>
                    <a:pt x="954572" y="125383"/>
                  </a:lnTo>
                  <a:cubicBezTo>
                    <a:pt x="958625" y="125383"/>
                    <a:pt x="958625" y="125383"/>
                    <a:pt x="958625" y="92956"/>
                  </a:cubicBezTo>
                  <a:lnTo>
                    <a:pt x="997132" y="92956"/>
                  </a:lnTo>
                  <a:lnTo>
                    <a:pt x="997132" y="125383"/>
                  </a:lnTo>
                  <a:lnTo>
                    <a:pt x="997892" y="125383"/>
                  </a:lnTo>
                  <a:lnTo>
                    <a:pt x="1003212" y="125383"/>
                  </a:lnTo>
                  <a:lnTo>
                    <a:pt x="1003212" y="43235"/>
                  </a:lnTo>
                  <a:lnTo>
                    <a:pt x="1004986" y="43235"/>
                  </a:lnTo>
                  <a:lnTo>
                    <a:pt x="1017399" y="43235"/>
                  </a:lnTo>
                  <a:lnTo>
                    <a:pt x="1017399" y="41344"/>
                  </a:lnTo>
                  <a:lnTo>
                    <a:pt x="1017399" y="28103"/>
                  </a:lnTo>
                  <a:lnTo>
                    <a:pt x="1039693" y="28103"/>
                  </a:lnTo>
                  <a:lnTo>
                    <a:pt x="1039693" y="27022"/>
                  </a:lnTo>
                  <a:lnTo>
                    <a:pt x="1039693" y="19456"/>
                  </a:lnTo>
                  <a:lnTo>
                    <a:pt x="1041466" y="19456"/>
                  </a:lnTo>
                  <a:lnTo>
                    <a:pt x="1053880" y="19456"/>
                  </a:lnTo>
                  <a:lnTo>
                    <a:pt x="1053880" y="20537"/>
                  </a:lnTo>
                  <a:lnTo>
                    <a:pt x="1053880" y="28103"/>
                  </a:lnTo>
                  <a:lnTo>
                    <a:pt x="1054640" y="28103"/>
                  </a:lnTo>
                  <a:lnTo>
                    <a:pt x="1059960" y="28103"/>
                  </a:lnTo>
                  <a:lnTo>
                    <a:pt x="1070093" y="23779"/>
                  </a:lnTo>
                  <a:lnTo>
                    <a:pt x="1074146" y="27022"/>
                  </a:lnTo>
                  <a:lnTo>
                    <a:pt x="1074146" y="19456"/>
                  </a:lnTo>
                  <a:lnTo>
                    <a:pt x="1076426" y="19456"/>
                  </a:lnTo>
                  <a:lnTo>
                    <a:pt x="1092387" y="19456"/>
                  </a:lnTo>
                  <a:lnTo>
                    <a:pt x="1092387" y="20537"/>
                  </a:lnTo>
                  <a:lnTo>
                    <a:pt x="1092387" y="28103"/>
                  </a:lnTo>
                  <a:lnTo>
                    <a:pt x="1122787" y="28103"/>
                  </a:lnTo>
                  <a:lnTo>
                    <a:pt x="1122787" y="29724"/>
                  </a:lnTo>
                  <a:lnTo>
                    <a:pt x="1122787" y="41074"/>
                  </a:lnTo>
                  <a:lnTo>
                    <a:pt x="1149134" y="41074"/>
                  </a:lnTo>
                  <a:lnTo>
                    <a:pt x="1149134" y="71338"/>
                  </a:lnTo>
                  <a:lnTo>
                    <a:pt x="1149894" y="71338"/>
                  </a:lnTo>
                  <a:lnTo>
                    <a:pt x="1155214" y="71338"/>
                  </a:lnTo>
                  <a:lnTo>
                    <a:pt x="1155214" y="72419"/>
                  </a:lnTo>
                  <a:lnTo>
                    <a:pt x="1155214" y="79986"/>
                  </a:lnTo>
                  <a:cubicBezTo>
                    <a:pt x="1159268" y="79986"/>
                    <a:pt x="1159268" y="79986"/>
                    <a:pt x="1159268" y="110250"/>
                  </a:cubicBezTo>
                  <a:lnTo>
                    <a:pt x="1160028" y="110250"/>
                  </a:lnTo>
                  <a:lnTo>
                    <a:pt x="1165348" y="110250"/>
                  </a:lnTo>
                  <a:lnTo>
                    <a:pt x="1165348" y="111061"/>
                  </a:lnTo>
                  <a:lnTo>
                    <a:pt x="1165348" y="116736"/>
                  </a:lnTo>
                  <a:lnTo>
                    <a:pt x="1166361" y="116736"/>
                  </a:lnTo>
                  <a:lnTo>
                    <a:pt x="1173454" y="116736"/>
                  </a:lnTo>
                  <a:lnTo>
                    <a:pt x="1173454" y="147001"/>
                  </a:lnTo>
                  <a:lnTo>
                    <a:pt x="1175481" y="147001"/>
                  </a:lnTo>
                  <a:lnTo>
                    <a:pt x="1189668" y="147001"/>
                  </a:lnTo>
                  <a:lnTo>
                    <a:pt x="1189668" y="170780"/>
                  </a:lnTo>
                  <a:cubicBezTo>
                    <a:pt x="1191695" y="170780"/>
                    <a:pt x="1191695" y="170780"/>
                    <a:pt x="1191695" y="172401"/>
                  </a:cubicBezTo>
                  <a:lnTo>
                    <a:pt x="1191695" y="183751"/>
                  </a:lnTo>
                  <a:lnTo>
                    <a:pt x="1192455" y="183751"/>
                  </a:lnTo>
                  <a:lnTo>
                    <a:pt x="1197775" y="183751"/>
                  </a:lnTo>
                  <a:lnTo>
                    <a:pt x="1197775" y="207530"/>
                  </a:lnTo>
                  <a:lnTo>
                    <a:pt x="1199041" y="207530"/>
                  </a:lnTo>
                  <a:lnTo>
                    <a:pt x="1207908" y="207530"/>
                  </a:lnTo>
                  <a:cubicBezTo>
                    <a:pt x="1209935" y="209692"/>
                    <a:pt x="1209935" y="209692"/>
                    <a:pt x="1209935" y="211584"/>
                  </a:cubicBezTo>
                  <a:lnTo>
                    <a:pt x="1209935" y="224825"/>
                  </a:lnTo>
                  <a:cubicBezTo>
                    <a:pt x="1209940" y="224818"/>
                    <a:pt x="1210027" y="224711"/>
                    <a:pt x="1211455" y="222933"/>
                  </a:cubicBezTo>
                  <a:lnTo>
                    <a:pt x="1222095" y="209692"/>
                  </a:lnTo>
                  <a:lnTo>
                    <a:pt x="1250469" y="209692"/>
                  </a:lnTo>
                  <a:lnTo>
                    <a:pt x="1250469" y="296163"/>
                  </a:lnTo>
                  <a:lnTo>
                    <a:pt x="1251229" y="296163"/>
                  </a:lnTo>
                  <a:lnTo>
                    <a:pt x="1256549" y="296163"/>
                  </a:lnTo>
                  <a:cubicBezTo>
                    <a:pt x="1256553" y="296155"/>
                    <a:pt x="1256612" y="296055"/>
                    <a:pt x="1257309" y="294812"/>
                  </a:cubicBezTo>
                  <a:lnTo>
                    <a:pt x="1262629" y="285354"/>
                  </a:lnTo>
                  <a:lnTo>
                    <a:pt x="1262629" y="287246"/>
                  </a:lnTo>
                  <a:lnTo>
                    <a:pt x="1262629" y="300487"/>
                  </a:lnTo>
                  <a:cubicBezTo>
                    <a:pt x="1266682" y="300487"/>
                    <a:pt x="1266682" y="300487"/>
                    <a:pt x="1266682" y="255090"/>
                  </a:cubicBezTo>
                  <a:lnTo>
                    <a:pt x="1267442" y="255090"/>
                  </a:lnTo>
                  <a:lnTo>
                    <a:pt x="1272762" y="255090"/>
                  </a:lnTo>
                  <a:lnTo>
                    <a:pt x="1272762" y="190236"/>
                  </a:lnTo>
                  <a:lnTo>
                    <a:pt x="1273776" y="190236"/>
                  </a:lnTo>
                  <a:lnTo>
                    <a:pt x="1280869" y="190236"/>
                  </a:lnTo>
                  <a:cubicBezTo>
                    <a:pt x="1280875" y="190215"/>
                    <a:pt x="1281139" y="189275"/>
                    <a:pt x="1293029" y="147001"/>
                  </a:cubicBezTo>
                  <a:lnTo>
                    <a:pt x="1294296" y="147001"/>
                  </a:lnTo>
                  <a:lnTo>
                    <a:pt x="1303163" y="147001"/>
                  </a:lnTo>
                  <a:cubicBezTo>
                    <a:pt x="1303168" y="147024"/>
                    <a:pt x="1303394" y="147990"/>
                    <a:pt x="1313296" y="190236"/>
                  </a:cubicBezTo>
                  <a:lnTo>
                    <a:pt x="1314309" y="190236"/>
                  </a:lnTo>
                  <a:lnTo>
                    <a:pt x="1321403" y="190236"/>
                  </a:lnTo>
                  <a:lnTo>
                    <a:pt x="1321403" y="229148"/>
                  </a:lnTo>
                  <a:lnTo>
                    <a:pt x="1323176" y="229148"/>
                  </a:lnTo>
                  <a:lnTo>
                    <a:pt x="1335590" y="229148"/>
                  </a:lnTo>
                  <a:lnTo>
                    <a:pt x="1335590" y="231310"/>
                  </a:lnTo>
                  <a:lnTo>
                    <a:pt x="1335590" y="246442"/>
                  </a:lnTo>
                  <a:cubicBezTo>
                    <a:pt x="1339643" y="246442"/>
                    <a:pt x="1339643" y="246442"/>
                    <a:pt x="1339643" y="244281"/>
                  </a:cubicBezTo>
                  <a:lnTo>
                    <a:pt x="1339643" y="229148"/>
                  </a:lnTo>
                  <a:lnTo>
                    <a:pt x="1341163" y="229148"/>
                  </a:lnTo>
                  <a:lnTo>
                    <a:pt x="1351803" y="229148"/>
                  </a:lnTo>
                  <a:lnTo>
                    <a:pt x="1351803" y="230769"/>
                  </a:lnTo>
                  <a:lnTo>
                    <a:pt x="1351803" y="242119"/>
                  </a:lnTo>
                  <a:lnTo>
                    <a:pt x="1382204" y="242119"/>
                  </a:lnTo>
                  <a:lnTo>
                    <a:pt x="1382204" y="205369"/>
                  </a:lnTo>
                  <a:lnTo>
                    <a:pt x="1383470" y="205369"/>
                  </a:lnTo>
                  <a:lnTo>
                    <a:pt x="1392337" y="205369"/>
                  </a:lnTo>
                  <a:lnTo>
                    <a:pt x="1392337" y="226986"/>
                  </a:lnTo>
                  <a:cubicBezTo>
                    <a:pt x="1394364" y="226986"/>
                    <a:pt x="1394364" y="226986"/>
                    <a:pt x="1394364" y="194560"/>
                  </a:cubicBezTo>
                  <a:lnTo>
                    <a:pt x="1416657" y="194560"/>
                  </a:lnTo>
                  <a:lnTo>
                    <a:pt x="1416657" y="192938"/>
                  </a:lnTo>
                  <a:lnTo>
                    <a:pt x="1416657" y="181589"/>
                  </a:lnTo>
                  <a:lnTo>
                    <a:pt x="1417417" y="181589"/>
                  </a:lnTo>
                  <a:lnTo>
                    <a:pt x="1422737" y="181589"/>
                  </a:lnTo>
                  <a:lnTo>
                    <a:pt x="1422737" y="179698"/>
                  </a:lnTo>
                  <a:lnTo>
                    <a:pt x="1422737" y="166457"/>
                  </a:lnTo>
                  <a:lnTo>
                    <a:pt x="1426791" y="172942"/>
                  </a:lnTo>
                  <a:lnTo>
                    <a:pt x="1429071" y="172942"/>
                  </a:lnTo>
                  <a:lnTo>
                    <a:pt x="1445031" y="172942"/>
                  </a:lnTo>
                  <a:lnTo>
                    <a:pt x="1445031" y="172131"/>
                  </a:lnTo>
                  <a:lnTo>
                    <a:pt x="1445031" y="166457"/>
                  </a:lnTo>
                  <a:lnTo>
                    <a:pt x="1445791" y="166457"/>
                  </a:lnTo>
                  <a:lnTo>
                    <a:pt x="1451111" y="166457"/>
                  </a:lnTo>
                  <a:lnTo>
                    <a:pt x="1451111" y="167808"/>
                  </a:lnTo>
                  <a:lnTo>
                    <a:pt x="1451111" y="177266"/>
                  </a:lnTo>
                  <a:lnTo>
                    <a:pt x="1489618" y="177266"/>
                  </a:lnTo>
                  <a:lnTo>
                    <a:pt x="1489618" y="315619"/>
                  </a:lnTo>
                  <a:lnTo>
                    <a:pt x="1491138" y="315619"/>
                  </a:lnTo>
                  <a:lnTo>
                    <a:pt x="1501778" y="315619"/>
                  </a:lnTo>
                  <a:lnTo>
                    <a:pt x="1501778" y="302649"/>
                  </a:lnTo>
                  <a:lnTo>
                    <a:pt x="1505832" y="302649"/>
                  </a:lnTo>
                  <a:lnTo>
                    <a:pt x="1505832" y="315619"/>
                  </a:lnTo>
                  <a:lnTo>
                    <a:pt x="1536232" y="315619"/>
                  </a:lnTo>
                  <a:lnTo>
                    <a:pt x="1536232" y="285354"/>
                  </a:lnTo>
                  <a:lnTo>
                    <a:pt x="1548392" y="285354"/>
                  </a:lnTo>
                  <a:lnTo>
                    <a:pt x="1560552" y="283193"/>
                  </a:lnTo>
                  <a:cubicBezTo>
                    <a:pt x="1562579" y="283193"/>
                    <a:pt x="1562579" y="285354"/>
                    <a:pt x="1564606" y="285354"/>
                  </a:cubicBezTo>
                  <a:lnTo>
                    <a:pt x="1574739" y="285354"/>
                  </a:lnTo>
                  <a:lnTo>
                    <a:pt x="1574739" y="315619"/>
                  </a:lnTo>
                  <a:lnTo>
                    <a:pt x="1582846" y="315619"/>
                  </a:lnTo>
                  <a:lnTo>
                    <a:pt x="1582846" y="332914"/>
                  </a:lnTo>
                  <a:lnTo>
                    <a:pt x="1592182" y="333819"/>
                  </a:lnTo>
                  <a:lnTo>
                    <a:pt x="1605140" y="333819"/>
                  </a:lnTo>
                  <a:lnTo>
                    <a:pt x="1605140" y="317781"/>
                  </a:lnTo>
                  <a:lnTo>
                    <a:pt x="1673096" y="317781"/>
                  </a:lnTo>
                  <a:lnTo>
                    <a:pt x="1673096" y="232528"/>
                  </a:lnTo>
                  <a:lnTo>
                    <a:pt x="1745104" y="232528"/>
                  </a:lnTo>
                  <a:lnTo>
                    <a:pt x="1745104" y="311296"/>
                  </a:lnTo>
                  <a:lnTo>
                    <a:pt x="1747008" y="311296"/>
                  </a:lnTo>
                  <a:lnTo>
                    <a:pt x="1748250" y="333819"/>
                  </a:lnTo>
                  <a:lnTo>
                    <a:pt x="1757926" y="333819"/>
                  </a:lnTo>
                  <a:cubicBezTo>
                    <a:pt x="1758462" y="326605"/>
                    <a:pt x="1759168" y="318951"/>
                    <a:pt x="1759168" y="311296"/>
                  </a:cubicBezTo>
                  <a:lnTo>
                    <a:pt x="1765248" y="311296"/>
                  </a:lnTo>
                  <a:lnTo>
                    <a:pt x="1766490" y="333819"/>
                  </a:lnTo>
                  <a:lnTo>
                    <a:pt x="1817112" y="333819"/>
                  </a:lnTo>
                  <a:lnTo>
                    <a:pt x="1817112" y="170791"/>
                  </a:lnTo>
                  <a:lnTo>
                    <a:pt x="2014439" y="170791"/>
                  </a:lnTo>
                  <a:lnTo>
                    <a:pt x="2014439" y="333819"/>
                  </a:lnTo>
                  <a:lnTo>
                    <a:pt x="2033136" y="333819"/>
                  </a:lnTo>
                  <a:lnTo>
                    <a:pt x="2033136" y="251126"/>
                  </a:lnTo>
                  <a:lnTo>
                    <a:pt x="2128256" y="251126"/>
                  </a:lnTo>
                  <a:cubicBezTo>
                    <a:pt x="2152853" y="240257"/>
                    <a:pt x="2161167" y="196782"/>
                    <a:pt x="2180720" y="185913"/>
                  </a:cubicBezTo>
                  <a:lnTo>
                    <a:pt x="2245574" y="185913"/>
                  </a:lnTo>
                  <a:lnTo>
                    <a:pt x="2245574" y="261575"/>
                  </a:lnTo>
                  <a:lnTo>
                    <a:pt x="2253681" y="261575"/>
                  </a:lnTo>
                  <a:cubicBezTo>
                    <a:pt x="2253681" y="259413"/>
                    <a:pt x="2255708" y="257251"/>
                    <a:pt x="2255708" y="255090"/>
                  </a:cubicBezTo>
                  <a:lnTo>
                    <a:pt x="2261788" y="255090"/>
                  </a:lnTo>
                  <a:cubicBezTo>
                    <a:pt x="2261788" y="257251"/>
                    <a:pt x="2261788" y="259413"/>
                    <a:pt x="2263815" y="263737"/>
                  </a:cubicBezTo>
                  <a:lnTo>
                    <a:pt x="2275975" y="263737"/>
                  </a:lnTo>
                  <a:lnTo>
                    <a:pt x="2275975" y="257251"/>
                  </a:lnTo>
                  <a:lnTo>
                    <a:pt x="2298268" y="257251"/>
                  </a:lnTo>
                  <a:lnTo>
                    <a:pt x="2298268" y="263737"/>
                  </a:lnTo>
                  <a:lnTo>
                    <a:pt x="2318535" y="263737"/>
                  </a:lnTo>
                  <a:lnTo>
                    <a:pt x="2318535" y="309134"/>
                  </a:lnTo>
                  <a:lnTo>
                    <a:pt x="2332722" y="309134"/>
                  </a:lnTo>
                  <a:lnTo>
                    <a:pt x="2332722" y="296163"/>
                  </a:lnTo>
                  <a:lnTo>
                    <a:pt x="2348936" y="296163"/>
                  </a:lnTo>
                  <a:lnTo>
                    <a:pt x="2348936" y="116736"/>
                  </a:lnTo>
                  <a:lnTo>
                    <a:pt x="2355016" y="110250"/>
                  </a:lnTo>
                  <a:lnTo>
                    <a:pt x="2427977" y="110250"/>
                  </a:lnTo>
                  <a:lnTo>
                    <a:pt x="2427977" y="118898"/>
                  </a:lnTo>
                  <a:lnTo>
                    <a:pt x="2438110" y="118898"/>
                  </a:lnTo>
                  <a:lnTo>
                    <a:pt x="2438110" y="233472"/>
                  </a:lnTo>
                  <a:lnTo>
                    <a:pt x="2460404" y="233472"/>
                  </a:lnTo>
                  <a:lnTo>
                    <a:pt x="2460404" y="166457"/>
                  </a:lnTo>
                  <a:lnTo>
                    <a:pt x="2486751" y="166457"/>
                  </a:lnTo>
                  <a:cubicBezTo>
                    <a:pt x="2488777" y="166457"/>
                    <a:pt x="2488777" y="164295"/>
                    <a:pt x="2490804" y="162133"/>
                  </a:cubicBezTo>
                  <a:lnTo>
                    <a:pt x="2498911" y="162133"/>
                  </a:lnTo>
                  <a:cubicBezTo>
                    <a:pt x="2500937" y="164295"/>
                    <a:pt x="2500937" y="166457"/>
                    <a:pt x="2502964" y="166457"/>
                  </a:cubicBezTo>
                  <a:lnTo>
                    <a:pt x="2525258" y="166457"/>
                  </a:lnTo>
                  <a:lnTo>
                    <a:pt x="2525258" y="49721"/>
                  </a:lnTo>
                  <a:cubicBezTo>
                    <a:pt x="2525272" y="49718"/>
                    <a:pt x="2526139" y="49554"/>
                    <a:pt x="2582005" y="38912"/>
                  </a:cubicBezTo>
                  <a:lnTo>
                    <a:pt x="2582005" y="39993"/>
                  </a:lnTo>
                  <a:lnTo>
                    <a:pt x="2582005" y="47559"/>
                  </a:lnTo>
                  <a:lnTo>
                    <a:pt x="2608352" y="47559"/>
                  </a:lnTo>
                  <a:lnTo>
                    <a:pt x="2608352" y="302649"/>
                  </a:lnTo>
                  <a:lnTo>
                    <a:pt x="2630646" y="302649"/>
                  </a:lnTo>
                  <a:lnTo>
                    <a:pt x="2630646" y="298325"/>
                  </a:lnTo>
                  <a:lnTo>
                    <a:pt x="2642806" y="298325"/>
                  </a:lnTo>
                  <a:lnTo>
                    <a:pt x="2642806" y="302649"/>
                  </a:lnTo>
                  <a:lnTo>
                    <a:pt x="2667126" y="302649"/>
                  </a:lnTo>
                  <a:lnTo>
                    <a:pt x="2667126" y="289678"/>
                  </a:lnTo>
                  <a:lnTo>
                    <a:pt x="2695500" y="289678"/>
                  </a:lnTo>
                  <a:cubicBezTo>
                    <a:pt x="2699553" y="285354"/>
                    <a:pt x="2703607" y="285354"/>
                    <a:pt x="2707660" y="285354"/>
                  </a:cubicBezTo>
                  <a:cubicBezTo>
                    <a:pt x="2713740" y="289678"/>
                    <a:pt x="2721847" y="289678"/>
                    <a:pt x="2727927" y="289678"/>
                  </a:cubicBezTo>
                  <a:lnTo>
                    <a:pt x="2727927" y="272384"/>
                  </a:lnTo>
                  <a:lnTo>
                    <a:pt x="2736034" y="272384"/>
                  </a:lnTo>
                  <a:lnTo>
                    <a:pt x="2736034" y="259413"/>
                  </a:lnTo>
                  <a:lnTo>
                    <a:pt x="2792781" y="259413"/>
                  </a:lnTo>
                  <a:lnTo>
                    <a:pt x="2792781" y="229148"/>
                  </a:lnTo>
                  <a:lnTo>
                    <a:pt x="2811021" y="229148"/>
                  </a:lnTo>
                  <a:lnTo>
                    <a:pt x="2811021" y="222663"/>
                  </a:lnTo>
                  <a:lnTo>
                    <a:pt x="2823181" y="222663"/>
                  </a:lnTo>
                  <a:lnTo>
                    <a:pt x="2823181" y="229148"/>
                  </a:lnTo>
                  <a:lnTo>
                    <a:pt x="2839395" y="229148"/>
                  </a:lnTo>
                  <a:lnTo>
                    <a:pt x="2839395" y="278869"/>
                  </a:lnTo>
                  <a:lnTo>
                    <a:pt x="2871822" y="278869"/>
                  </a:lnTo>
                  <a:lnTo>
                    <a:pt x="2871822" y="252928"/>
                  </a:lnTo>
                  <a:lnTo>
                    <a:pt x="2910329" y="252928"/>
                  </a:lnTo>
                  <a:lnTo>
                    <a:pt x="2910329" y="222663"/>
                  </a:lnTo>
                  <a:lnTo>
                    <a:pt x="2958970" y="222663"/>
                  </a:lnTo>
                  <a:lnTo>
                    <a:pt x="2958970" y="333819"/>
                  </a:lnTo>
                  <a:lnTo>
                    <a:pt x="2958970" y="347598"/>
                  </a:lnTo>
                  <a:lnTo>
                    <a:pt x="3024845" y="347598"/>
                  </a:lnTo>
                  <a:lnTo>
                    <a:pt x="3024845" y="689379"/>
                  </a:lnTo>
                  <a:lnTo>
                    <a:pt x="2054" y="687046"/>
                  </a:lnTo>
                  <a:cubicBezTo>
                    <a:pt x="1369" y="539482"/>
                    <a:pt x="685" y="400492"/>
                    <a:pt x="0" y="252928"/>
                  </a:cubicBezTo>
                  <a:lnTo>
                    <a:pt x="20267" y="252928"/>
                  </a:lnTo>
                  <a:cubicBezTo>
                    <a:pt x="20271" y="252922"/>
                    <a:pt x="20308" y="252840"/>
                    <a:pt x="20774" y="251847"/>
                  </a:cubicBezTo>
                  <a:lnTo>
                    <a:pt x="24320" y="244281"/>
                  </a:lnTo>
                  <a:cubicBezTo>
                    <a:pt x="24329" y="244282"/>
                    <a:pt x="24442" y="244300"/>
                    <a:pt x="26094" y="244551"/>
                  </a:cubicBezTo>
                  <a:lnTo>
                    <a:pt x="38507" y="246442"/>
                  </a:lnTo>
                  <a:cubicBezTo>
                    <a:pt x="38510" y="246452"/>
                    <a:pt x="38548" y="246553"/>
                    <a:pt x="39014" y="247794"/>
                  </a:cubicBezTo>
                  <a:lnTo>
                    <a:pt x="42560" y="257251"/>
                  </a:lnTo>
                  <a:cubicBezTo>
                    <a:pt x="42574" y="257252"/>
                    <a:pt x="43170" y="257302"/>
                    <a:pt x="68907" y="259413"/>
                  </a:cubicBezTo>
                  <a:lnTo>
                    <a:pt x="68907" y="136192"/>
                  </a:lnTo>
                  <a:lnTo>
                    <a:pt x="70934" y="136192"/>
                  </a:lnTo>
                  <a:lnTo>
                    <a:pt x="85121" y="136192"/>
                  </a:lnTo>
                  <a:lnTo>
                    <a:pt x="85121" y="0"/>
                  </a:lnTo>
                  <a:lnTo>
                    <a:pt x="86894" y="0"/>
                  </a:lnTo>
                  <a:lnTo>
                    <a:pt x="9930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" name="Rectangle 35">
              <a:extLst>
                <a:ext uri="{FF2B5EF4-FFF2-40B4-BE49-F238E27FC236}">
                  <a16:creationId xmlns:a16="http://schemas.microsoft.com/office/drawing/2014/main" xmlns="" id="{94685EEA-14FF-463D-B036-564F83FE7A00}"/>
                </a:ext>
              </a:extLst>
            </p:cNvPr>
            <p:cNvSpPr/>
            <p:nvPr/>
          </p:nvSpPr>
          <p:spPr>
            <a:xfrm>
              <a:off x="6047165" y="1883798"/>
              <a:ext cx="2961438" cy="689379"/>
            </a:xfrm>
            <a:custGeom>
              <a:avLst/>
              <a:gdLst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924638 h 1160647"/>
                <a:gd name="connsiteX403" fmla="*/ 3079941 w 3079941"/>
                <a:gd name="connsiteY403" fmla="*/ 1030409 h 1160647"/>
                <a:gd name="connsiteX404" fmla="*/ 3079941 w 3079941"/>
                <a:gd name="connsiteY404" fmla="*/ 1160647 h 1160647"/>
                <a:gd name="connsiteX405" fmla="*/ 2842946 w 3079941"/>
                <a:gd name="connsiteY405" fmla="*/ 1160647 h 1160647"/>
                <a:gd name="connsiteX406" fmla="*/ 200958 w 3079941"/>
                <a:gd name="connsiteY406" fmla="*/ 1160647 h 1160647"/>
                <a:gd name="connsiteX407" fmla="*/ 200958 w 3079941"/>
                <a:gd name="connsiteY407" fmla="*/ 1126882 h 1160647"/>
                <a:gd name="connsiteX408" fmla="*/ 0 w 3079941"/>
                <a:gd name="connsiteY408" fmla="*/ 1126882 h 1160647"/>
                <a:gd name="connsiteX409" fmla="*/ 0 w 3079941"/>
                <a:gd name="connsiteY409" fmla="*/ 915339 h 1160647"/>
                <a:gd name="connsiteX410" fmla="*/ 103377 w 3079941"/>
                <a:gd name="connsiteY410" fmla="*/ 915339 h 1160647"/>
                <a:gd name="connsiteX411" fmla="*/ 103377 w 3079941"/>
                <a:gd name="connsiteY411" fmla="*/ 886329 h 1160647"/>
                <a:gd name="connsiteX412" fmla="*/ 55096 w 3079941"/>
                <a:gd name="connsiteY412" fmla="*/ 886329 h 1160647"/>
                <a:gd name="connsiteX413" fmla="*/ 55096 w 3079941"/>
                <a:gd name="connsiteY413" fmla="*/ 724196 h 1160647"/>
                <a:gd name="connsiteX414" fmla="*/ 75363 w 3079941"/>
                <a:gd name="connsiteY414" fmla="*/ 724196 h 1160647"/>
                <a:gd name="connsiteX415" fmla="*/ 75870 w 3079941"/>
                <a:gd name="connsiteY415" fmla="*/ 723115 h 1160647"/>
                <a:gd name="connsiteX416" fmla="*/ 79416 w 3079941"/>
                <a:gd name="connsiteY416" fmla="*/ 715549 h 1160647"/>
                <a:gd name="connsiteX417" fmla="*/ 81190 w 3079941"/>
                <a:gd name="connsiteY417" fmla="*/ 715819 h 1160647"/>
                <a:gd name="connsiteX418" fmla="*/ 93603 w 3079941"/>
                <a:gd name="connsiteY418" fmla="*/ 717710 h 1160647"/>
                <a:gd name="connsiteX419" fmla="*/ 94110 w 3079941"/>
                <a:gd name="connsiteY419" fmla="*/ 719062 h 1160647"/>
                <a:gd name="connsiteX420" fmla="*/ 97656 w 3079941"/>
                <a:gd name="connsiteY420" fmla="*/ 728519 h 1160647"/>
                <a:gd name="connsiteX421" fmla="*/ 124003 w 3079941"/>
                <a:gd name="connsiteY421" fmla="*/ 730681 h 1160647"/>
                <a:gd name="connsiteX422" fmla="*/ 124003 w 3079941"/>
                <a:gd name="connsiteY422" fmla="*/ 607460 h 1160647"/>
                <a:gd name="connsiteX423" fmla="*/ 126030 w 3079941"/>
                <a:gd name="connsiteY423" fmla="*/ 607460 h 1160647"/>
                <a:gd name="connsiteX424" fmla="*/ 140217 w 3079941"/>
                <a:gd name="connsiteY424" fmla="*/ 607460 h 1160647"/>
                <a:gd name="connsiteX425" fmla="*/ 140217 w 3079941"/>
                <a:gd name="connsiteY425" fmla="*/ 471268 h 1160647"/>
                <a:gd name="connsiteX426" fmla="*/ 141990 w 3079941"/>
                <a:gd name="connsiteY426" fmla="*/ 471268 h 1160647"/>
                <a:gd name="connsiteX427" fmla="*/ 154404 w 3079941"/>
                <a:gd name="connsiteY427" fmla="*/ 471268 h 1160647"/>
                <a:gd name="connsiteX428" fmla="*/ 154404 w 3079941"/>
                <a:gd name="connsiteY428" fmla="*/ 356694 h 1160647"/>
                <a:gd name="connsiteX429" fmla="*/ 158457 w 3079941"/>
                <a:gd name="connsiteY429" fmla="*/ 328590 h 1160647"/>
                <a:gd name="connsiteX430" fmla="*/ 160484 w 3079941"/>
                <a:gd name="connsiteY430" fmla="*/ 328590 h 1160647"/>
                <a:gd name="connsiteX431" fmla="*/ 174671 w 3079941"/>
                <a:gd name="connsiteY431" fmla="*/ 328590 h 1160647"/>
                <a:gd name="connsiteX432" fmla="*/ 211151 w 3079941"/>
                <a:gd name="connsiteY432" fmla="*/ 246443 h 1160647"/>
                <a:gd name="connsiteX433" fmla="*/ 215205 w 3079941"/>
                <a:gd name="connsiteY433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924638 h 1160647"/>
                <a:gd name="connsiteX403" fmla="*/ 3079941 w 3079941"/>
                <a:gd name="connsiteY403" fmla="*/ 1030409 h 1160647"/>
                <a:gd name="connsiteX404" fmla="*/ 3079941 w 3079941"/>
                <a:gd name="connsiteY404" fmla="*/ 1160647 h 1160647"/>
                <a:gd name="connsiteX405" fmla="*/ 200958 w 3079941"/>
                <a:gd name="connsiteY405" fmla="*/ 1160647 h 1160647"/>
                <a:gd name="connsiteX406" fmla="*/ 200958 w 3079941"/>
                <a:gd name="connsiteY406" fmla="*/ 1126882 h 1160647"/>
                <a:gd name="connsiteX407" fmla="*/ 0 w 3079941"/>
                <a:gd name="connsiteY407" fmla="*/ 1126882 h 1160647"/>
                <a:gd name="connsiteX408" fmla="*/ 0 w 3079941"/>
                <a:gd name="connsiteY408" fmla="*/ 915339 h 1160647"/>
                <a:gd name="connsiteX409" fmla="*/ 103377 w 3079941"/>
                <a:gd name="connsiteY409" fmla="*/ 915339 h 1160647"/>
                <a:gd name="connsiteX410" fmla="*/ 103377 w 3079941"/>
                <a:gd name="connsiteY410" fmla="*/ 886329 h 1160647"/>
                <a:gd name="connsiteX411" fmla="*/ 55096 w 3079941"/>
                <a:gd name="connsiteY411" fmla="*/ 886329 h 1160647"/>
                <a:gd name="connsiteX412" fmla="*/ 55096 w 3079941"/>
                <a:gd name="connsiteY412" fmla="*/ 724196 h 1160647"/>
                <a:gd name="connsiteX413" fmla="*/ 75363 w 3079941"/>
                <a:gd name="connsiteY413" fmla="*/ 724196 h 1160647"/>
                <a:gd name="connsiteX414" fmla="*/ 75870 w 3079941"/>
                <a:gd name="connsiteY414" fmla="*/ 723115 h 1160647"/>
                <a:gd name="connsiteX415" fmla="*/ 79416 w 3079941"/>
                <a:gd name="connsiteY415" fmla="*/ 715549 h 1160647"/>
                <a:gd name="connsiteX416" fmla="*/ 81190 w 3079941"/>
                <a:gd name="connsiteY416" fmla="*/ 715819 h 1160647"/>
                <a:gd name="connsiteX417" fmla="*/ 93603 w 3079941"/>
                <a:gd name="connsiteY417" fmla="*/ 717710 h 1160647"/>
                <a:gd name="connsiteX418" fmla="*/ 94110 w 3079941"/>
                <a:gd name="connsiteY418" fmla="*/ 719062 h 1160647"/>
                <a:gd name="connsiteX419" fmla="*/ 97656 w 3079941"/>
                <a:gd name="connsiteY419" fmla="*/ 728519 h 1160647"/>
                <a:gd name="connsiteX420" fmla="*/ 124003 w 3079941"/>
                <a:gd name="connsiteY420" fmla="*/ 730681 h 1160647"/>
                <a:gd name="connsiteX421" fmla="*/ 124003 w 3079941"/>
                <a:gd name="connsiteY421" fmla="*/ 607460 h 1160647"/>
                <a:gd name="connsiteX422" fmla="*/ 126030 w 3079941"/>
                <a:gd name="connsiteY422" fmla="*/ 607460 h 1160647"/>
                <a:gd name="connsiteX423" fmla="*/ 140217 w 3079941"/>
                <a:gd name="connsiteY423" fmla="*/ 607460 h 1160647"/>
                <a:gd name="connsiteX424" fmla="*/ 140217 w 3079941"/>
                <a:gd name="connsiteY424" fmla="*/ 471268 h 1160647"/>
                <a:gd name="connsiteX425" fmla="*/ 141990 w 3079941"/>
                <a:gd name="connsiteY425" fmla="*/ 471268 h 1160647"/>
                <a:gd name="connsiteX426" fmla="*/ 154404 w 3079941"/>
                <a:gd name="connsiteY426" fmla="*/ 471268 h 1160647"/>
                <a:gd name="connsiteX427" fmla="*/ 154404 w 3079941"/>
                <a:gd name="connsiteY427" fmla="*/ 356694 h 1160647"/>
                <a:gd name="connsiteX428" fmla="*/ 158457 w 3079941"/>
                <a:gd name="connsiteY428" fmla="*/ 328590 h 1160647"/>
                <a:gd name="connsiteX429" fmla="*/ 160484 w 3079941"/>
                <a:gd name="connsiteY429" fmla="*/ 328590 h 1160647"/>
                <a:gd name="connsiteX430" fmla="*/ 174671 w 3079941"/>
                <a:gd name="connsiteY430" fmla="*/ 328590 h 1160647"/>
                <a:gd name="connsiteX431" fmla="*/ 211151 w 3079941"/>
                <a:gd name="connsiteY431" fmla="*/ 246443 h 1160647"/>
                <a:gd name="connsiteX432" fmla="*/ 215205 w 3079941"/>
                <a:gd name="connsiteY432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030409 h 1160647"/>
                <a:gd name="connsiteX403" fmla="*/ 3079941 w 3079941"/>
                <a:gd name="connsiteY403" fmla="*/ 1160647 h 1160647"/>
                <a:gd name="connsiteX404" fmla="*/ 200958 w 3079941"/>
                <a:gd name="connsiteY404" fmla="*/ 1160647 h 1160647"/>
                <a:gd name="connsiteX405" fmla="*/ 200958 w 3079941"/>
                <a:gd name="connsiteY405" fmla="*/ 1126882 h 1160647"/>
                <a:gd name="connsiteX406" fmla="*/ 0 w 3079941"/>
                <a:gd name="connsiteY406" fmla="*/ 1126882 h 1160647"/>
                <a:gd name="connsiteX407" fmla="*/ 0 w 3079941"/>
                <a:gd name="connsiteY407" fmla="*/ 915339 h 1160647"/>
                <a:gd name="connsiteX408" fmla="*/ 103377 w 3079941"/>
                <a:gd name="connsiteY408" fmla="*/ 915339 h 1160647"/>
                <a:gd name="connsiteX409" fmla="*/ 103377 w 3079941"/>
                <a:gd name="connsiteY409" fmla="*/ 886329 h 1160647"/>
                <a:gd name="connsiteX410" fmla="*/ 55096 w 3079941"/>
                <a:gd name="connsiteY410" fmla="*/ 886329 h 1160647"/>
                <a:gd name="connsiteX411" fmla="*/ 55096 w 3079941"/>
                <a:gd name="connsiteY411" fmla="*/ 724196 h 1160647"/>
                <a:gd name="connsiteX412" fmla="*/ 75363 w 3079941"/>
                <a:gd name="connsiteY412" fmla="*/ 724196 h 1160647"/>
                <a:gd name="connsiteX413" fmla="*/ 75870 w 3079941"/>
                <a:gd name="connsiteY413" fmla="*/ 723115 h 1160647"/>
                <a:gd name="connsiteX414" fmla="*/ 79416 w 3079941"/>
                <a:gd name="connsiteY414" fmla="*/ 715549 h 1160647"/>
                <a:gd name="connsiteX415" fmla="*/ 81190 w 3079941"/>
                <a:gd name="connsiteY415" fmla="*/ 715819 h 1160647"/>
                <a:gd name="connsiteX416" fmla="*/ 93603 w 3079941"/>
                <a:gd name="connsiteY416" fmla="*/ 717710 h 1160647"/>
                <a:gd name="connsiteX417" fmla="*/ 94110 w 3079941"/>
                <a:gd name="connsiteY417" fmla="*/ 719062 h 1160647"/>
                <a:gd name="connsiteX418" fmla="*/ 97656 w 3079941"/>
                <a:gd name="connsiteY418" fmla="*/ 728519 h 1160647"/>
                <a:gd name="connsiteX419" fmla="*/ 124003 w 3079941"/>
                <a:gd name="connsiteY419" fmla="*/ 730681 h 1160647"/>
                <a:gd name="connsiteX420" fmla="*/ 124003 w 3079941"/>
                <a:gd name="connsiteY420" fmla="*/ 607460 h 1160647"/>
                <a:gd name="connsiteX421" fmla="*/ 126030 w 3079941"/>
                <a:gd name="connsiteY421" fmla="*/ 607460 h 1160647"/>
                <a:gd name="connsiteX422" fmla="*/ 140217 w 3079941"/>
                <a:gd name="connsiteY422" fmla="*/ 607460 h 1160647"/>
                <a:gd name="connsiteX423" fmla="*/ 140217 w 3079941"/>
                <a:gd name="connsiteY423" fmla="*/ 471268 h 1160647"/>
                <a:gd name="connsiteX424" fmla="*/ 141990 w 3079941"/>
                <a:gd name="connsiteY424" fmla="*/ 471268 h 1160647"/>
                <a:gd name="connsiteX425" fmla="*/ 154404 w 3079941"/>
                <a:gd name="connsiteY425" fmla="*/ 471268 h 1160647"/>
                <a:gd name="connsiteX426" fmla="*/ 154404 w 3079941"/>
                <a:gd name="connsiteY426" fmla="*/ 356694 h 1160647"/>
                <a:gd name="connsiteX427" fmla="*/ 158457 w 3079941"/>
                <a:gd name="connsiteY427" fmla="*/ 328590 h 1160647"/>
                <a:gd name="connsiteX428" fmla="*/ 160484 w 3079941"/>
                <a:gd name="connsiteY428" fmla="*/ 328590 h 1160647"/>
                <a:gd name="connsiteX429" fmla="*/ 174671 w 3079941"/>
                <a:gd name="connsiteY429" fmla="*/ 328590 h 1160647"/>
                <a:gd name="connsiteX430" fmla="*/ 211151 w 3079941"/>
                <a:gd name="connsiteY430" fmla="*/ 246443 h 1160647"/>
                <a:gd name="connsiteX431" fmla="*/ 215205 w 3079941"/>
                <a:gd name="connsiteY431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200958 w 3079941"/>
                <a:gd name="connsiteY404" fmla="*/ 1126882 h 1160647"/>
                <a:gd name="connsiteX405" fmla="*/ 0 w 3079941"/>
                <a:gd name="connsiteY405" fmla="*/ 1126882 h 1160647"/>
                <a:gd name="connsiteX406" fmla="*/ 0 w 3079941"/>
                <a:gd name="connsiteY406" fmla="*/ 915339 h 1160647"/>
                <a:gd name="connsiteX407" fmla="*/ 103377 w 3079941"/>
                <a:gd name="connsiteY407" fmla="*/ 915339 h 1160647"/>
                <a:gd name="connsiteX408" fmla="*/ 103377 w 3079941"/>
                <a:gd name="connsiteY408" fmla="*/ 886329 h 1160647"/>
                <a:gd name="connsiteX409" fmla="*/ 55096 w 3079941"/>
                <a:gd name="connsiteY409" fmla="*/ 886329 h 1160647"/>
                <a:gd name="connsiteX410" fmla="*/ 55096 w 3079941"/>
                <a:gd name="connsiteY410" fmla="*/ 724196 h 1160647"/>
                <a:gd name="connsiteX411" fmla="*/ 75363 w 3079941"/>
                <a:gd name="connsiteY411" fmla="*/ 724196 h 1160647"/>
                <a:gd name="connsiteX412" fmla="*/ 75870 w 3079941"/>
                <a:gd name="connsiteY412" fmla="*/ 723115 h 1160647"/>
                <a:gd name="connsiteX413" fmla="*/ 79416 w 3079941"/>
                <a:gd name="connsiteY413" fmla="*/ 715549 h 1160647"/>
                <a:gd name="connsiteX414" fmla="*/ 81190 w 3079941"/>
                <a:gd name="connsiteY414" fmla="*/ 715819 h 1160647"/>
                <a:gd name="connsiteX415" fmla="*/ 93603 w 3079941"/>
                <a:gd name="connsiteY415" fmla="*/ 717710 h 1160647"/>
                <a:gd name="connsiteX416" fmla="*/ 94110 w 3079941"/>
                <a:gd name="connsiteY416" fmla="*/ 719062 h 1160647"/>
                <a:gd name="connsiteX417" fmla="*/ 97656 w 3079941"/>
                <a:gd name="connsiteY417" fmla="*/ 728519 h 1160647"/>
                <a:gd name="connsiteX418" fmla="*/ 124003 w 3079941"/>
                <a:gd name="connsiteY418" fmla="*/ 730681 h 1160647"/>
                <a:gd name="connsiteX419" fmla="*/ 124003 w 3079941"/>
                <a:gd name="connsiteY419" fmla="*/ 607460 h 1160647"/>
                <a:gd name="connsiteX420" fmla="*/ 126030 w 3079941"/>
                <a:gd name="connsiteY420" fmla="*/ 607460 h 1160647"/>
                <a:gd name="connsiteX421" fmla="*/ 140217 w 3079941"/>
                <a:gd name="connsiteY421" fmla="*/ 607460 h 1160647"/>
                <a:gd name="connsiteX422" fmla="*/ 140217 w 3079941"/>
                <a:gd name="connsiteY422" fmla="*/ 471268 h 1160647"/>
                <a:gd name="connsiteX423" fmla="*/ 141990 w 3079941"/>
                <a:gd name="connsiteY423" fmla="*/ 471268 h 1160647"/>
                <a:gd name="connsiteX424" fmla="*/ 154404 w 3079941"/>
                <a:gd name="connsiteY424" fmla="*/ 471268 h 1160647"/>
                <a:gd name="connsiteX425" fmla="*/ 154404 w 3079941"/>
                <a:gd name="connsiteY425" fmla="*/ 356694 h 1160647"/>
                <a:gd name="connsiteX426" fmla="*/ 158457 w 3079941"/>
                <a:gd name="connsiteY426" fmla="*/ 328590 h 1160647"/>
                <a:gd name="connsiteX427" fmla="*/ 160484 w 3079941"/>
                <a:gd name="connsiteY427" fmla="*/ 328590 h 1160647"/>
                <a:gd name="connsiteX428" fmla="*/ 174671 w 3079941"/>
                <a:gd name="connsiteY428" fmla="*/ 328590 h 1160647"/>
                <a:gd name="connsiteX429" fmla="*/ 211151 w 3079941"/>
                <a:gd name="connsiteY429" fmla="*/ 246443 h 1160647"/>
                <a:gd name="connsiteX430" fmla="*/ 215205 w 3079941"/>
                <a:gd name="connsiteY430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0 w 3079941"/>
                <a:gd name="connsiteY405" fmla="*/ 915339 h 1160647"/>
                <a:gd name="connsiteX406" fmla="*/ 103377 w 3079941"/>
                <a:gd name="connsiteY406" fmla="*/ 915339 h 1160647"/>
                <a:gd name="connsiteX407" fmla="*/ 103377 w 3079941"/>
                <a:gd name="connsiteY407" fmla="*/ 886329 h 1160647"/>
                <a:gd name="connsiteX408" fmla="*/ 55096 w 3079941"/>
                <a:gd name="connsiteY408" fmla="*/ 886329 h 1160647"/>
                <a:gd name="connsiteX409" fmla="*/ 55096 w 3079941"/>
                <a:gd name="connsiteY409" fmla="*/ 724196 h 1160647"/>
                <a:gd name="connsiteX410" fmla="*/ 75363 w 3079941"/>
                <a:gd name="connsiteY410" fmla="*/ 724196 h 1160647"/>
                <a:gd name="connsiteX411" fmla="*/ 75870 w 3079941"/>
                <a:gd name="connsiteY411" fmla="*/ 723115 h 1160647"/>
                <a:gd name="connsiteX412" fmla="*/ 79416 w 3079941"/>
                <a:gd name="connsiteY412" fmla="*/ 715549 h 1160647"/>
                <a:gd name="connsiteX413" fmla="*/ 81190 w 3079941"/>
                <a:gd name="connsiteY413" fmla="*/ 715819 h 1160647"/>
                <a:gd name="connsiteX414" fmla="*/ 93603 w 3079941"/>
                <a:gd name="connsiteY414" fmla="*/ 717710 h 1160647"/>
                <a:gd name="connsiteX415" fmla="*/ 94110 w 3079941"/>
                <a:gd name="connsiteY415" fmla="*/ 719062 h 1160647"/>
                <a:gd name="connsiteX416" fmla="*/ 97656 w 3079941"/>
                <a:gd name="connsiteY416" fmla="*/ 728519 h 1160647"/>
                <a:gd name="connsiteX417" fmla="*/ 124003 w 3079941"/>
                <a:gd name="connsiteY417" fmla="*/ 730681 h 1160647"/>
                <a:gd name="connsiteX418" fmla="*/ 124003 w 3079941"/>
                <a:gd name="connsiteY418" fmla="*/ 607460 h 1160647"/>
                <a:gd name="connsiteX419" fmla="*/ 126030 w 3079941"/>
                <a:gd name="connsiteY419" fmla="*/ 607460 h 1160647"/>
                <a:gd name="connsiteX420" fmla="*/ 140217 w 3079941"/>
                <a:gd name="connsiteY420" fmla="*/ 607460 h 1160647"/>
                <a:gd name="connsiteX421" fmla="*/ 140217 w 3079941"/>
                <a:gd name="connsiteY421" fmla="*/ 471268 h 1160647"/>
                <a:gd name="connsiteX422" fmla="*/ 141990 w 3079941"/>
                <a:gd name="connsiteY422" fmla="*/ 471268 h 1160647"/>
                <a:gd name="connsiteX423" fmla="*/ 154404 w 3079941"/>
                <a:gd name="connsiteY423" fmla="*/ 471268 h 1160647"/>
                <a:gd name="connsiteX424" fmla="*/ 154404 w 3079941"/>
                <a:gd name="connsiteY424" fmla="*/ 356694 h 1160647"/>
                <a:gd name="connsiteX425" fmla="*/ 158457 w 3079941"/>
                <a:gd name="connsiteY425" fmla="*/ 328590 h 1160647"/>
                <a:gd name="connsiteX426" fmla="*/ 160484 w 3079941"/>
                <a:gd name="connsiteY426" fmla="*/ 328590 h 1160647"/>
                <a:gd name="connsiteX427" fmla="*/ 174671 w 3079941"/>
                <a:gd name="connsiteY427" fmla="*/ 328590 h 1160647"/>
                <a:gd name="connsiteX428" fmla="*/ 211151 w 3079941"/>
                <a:gd name="connsiteY428" fmla="*/ 246443 h 1160647"/>
                <a:gd name="connsiteX429" fmla="*/ 215205 w 3079941"/>
                <a:gd name="connsiteY429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0 w 3079941"/>
                <a:gd name="connsiteY405" fmla="*/ 915339 h 1160647"/>
                <a:gd name="connsiteX406" fmla="*/ 103377 w 3079941"/>
                <a:gd name="connsiteY406" fmla="*/ 915339 h 1160647"/>
                <a:gd name="connsiteX407" fmla="*/ 55096 w 3079941"/>
                <a:gd name="connsiteY407" fmla="*/ 886329 h 1160647"/>
                <a:gd name="connsiteX408" fmla="*/ 55096 w 3079941"/>
                <a:gd name="connsiteY408" fmla="*/ 724196 h 1160647"/>
                <a:gd name="connsiteX409" fmla="*/ 75363 w 3079941"/>
                <a:gd name="connsiteY409" fmla="*/ 724196 h 1160647"/>
                <a:gd name="connsiteX410" fmla="*/ 75870 w 3079941"/>
                <a:gd name="connsiteY410" fmla="*/ 723115 h 1160647"/>
                <a:gd name="connsiteX411" fmla="*/ 79416 w 3079941"/>
                <a:gd name="connsiteY411" fmla="*/ 715549 h 1160647"/>
                <a:gd name="connsiteX412" fmla="*/ 81190 w 3079941"/>
                <a:gd name="connsiteY412" fmla="*/ 715819 h 1160647"/>
                <a:gd name="connsiteX413" fmla="*/ 93603 w 3079941"/>
                <a:gd name="connsiteY413" fmla="*/ 717710 h 1160647"/>
                <a:gd name="connsiteX414" fmla="*/ 94110 w 3079941"/>
                <a:gd name="connsiteY414" fmla="*/ 719062 h 1160647"/>
                <a:gd name="connsiteX415" fmla="*/ 97656 w 3079941"/>
                <a:gd name="connsiteY415" fmla="*/ 728519 h 1160647"/>
                <a:gd name="connsiteX416" fmla="*/ 124003 w 3079941"/>
                <a:gd name="connsiteY416" fmla="*/ 730681 h 1160647"/>
                <a:gd name="connsiteX417" fmla="*/ 124003 w 3079941"/>
                <a:gd name="connsiteY417" fmla="*/ 607460 h 1160647"/>
                <a:gd name="connsiteX418" fmla="*/ 126030 w 3079941"/>
                <a:gd name="connsiteY418" fmla="*/ 607460 h 1160647"/>
                <a:gd name="connsiteX419" fmla="*/ 140217 w 3079941"/>
                <a:gd name="connsiteY419" fmla="*/ 607460 h 1160647"/>
                <a:gd name="connsiteX420" fmla="*/ 140217 w 3079941"/>
                <a:gd name="connsiteY420" fmla="*/ 471268 h 1160647"/>
                <a:gd name="connsiteX421" fmla="*/ 141990 w 3079941"/>
                <a:gd name="connsiteY421" fmla="*/ 471268 h 1160647"/>
                <a:gd name="connsiteX422" fmla="*/ 154404 w 3079941"/>
                <a:gd name="connsiteY422" fmla="*/ 471268 h 1160647"/>
                <a:gd name="connsiteX423" fmla="*/ 154404 w 3079941"/>
                <a:gd name="connsiteY423" fmla="*/ 356694 h 1160647"/>
                <a:gd name="connsiteX424" fmla="*/ 158457 w 3079941"/>
                <a:gd name="connsiteY424" fmla="*/ 328590 h 1160647"/>
                <a:gd name="connsiteX425" fmla="*/ 160484 w 3079941"/>
                <a:gd name="connsiteY425" fmla="*/ 328590 h 1160647"/>
                <a:gd name="connsiteX426" fmla="*/ 174671 w 3079941"/>
                <a:gd name="connsiteY426" fmla="*/ 328590 h 1160647"/>
                <a:gd name="connsiteX427" fmla="*/ 211151 w 3079941"/>
                <a:gd name="connsiteY427" fmla="*/ 246443 h 1160647"/>
                <a:gd name="connsiteX428" fmla="*/ 215205 w 3079941"/>
                <a:gd name="connsiteY428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0 w 3079941"/>
                <a:gd name="connsiteY405" fmla="*/ 915339 h 1160647"/>
                <a:gd name="connsiteX406" fmla="*/ 55096 w 3079941"/>
                <a:gd name="connsiteY406" fmla="*/ 886329 h 1160647"/>
                <a:gd name="connsiteX407" fmla="*/ 55096 w 3079941"/>
                <a:gd name="connsiteY407" fmla="*/ 724196 h 1160647"/>
                <a:gd name="connsiteX408" fmla="*/ 75363 w 3079941"/>
                <a:gd name="connsiteY408" fmla="*/ 724196 h 1160647"/>
                <a:gd name="connsiteX409" fmla="*/ 75870 w 3079941"/>
                <a:gd name="connsiteY409" fmla="*/ 723115 h 1160647"/>
                <a:gd name="connsiteX410" fmla="*/ 79416 w 3079941"/>
                <a:gd name="connsiteY410" fmla="*/ 715549 h 1160647"/>
                <a:gd name="connsiteX411" fmla="*/ 81190 w 3079941"/>
                <a:gd name="connsiteY411" fmla="*/ 715819 h 1160647"/>
                <a:gd name="connsiteX412" fmla="*/ 93603 w 3079941"/>
                <a:gd name="connsiteY412" fmla="*/ 717710 h 1160647"/>
                <a:gd name="connsiteX413" fmla="*/ 94110 w 3079941"/>
                <a:gd name="connsiteY413" fmla="*/ 719062 h 1160647"/>
                <a:gd name="connsiteX414" fmla="*/ 97656 w 3079941"/>
                <a:gd name="connsiteY414" fmla="*/ 728519 h 1160647"/>
                <a:gd name="connsiteX415" fmla="*/ 124003 w 3079941"/>
                <a:gd name="connsiteY415" fmla="*/ 730681 h 1160647"/>
                <a:gd name="connsiteX416" fmla="*/ 124003 w 3079941"/>
                <a:gd name="connsiteY416" fmla="*/ 607460 h 1160647"/>
                <a:gd name="connsiteX417" fmla="*/ 126030 w 3079941"/>
                <a:gd name="connsiteY417" fmla="*/ 607460 h 1160647"/>
                <a:gd name="connsiteX418" fmla="*/ 140217 w 3079941"/>
                <a:gd name="connsiteY418" fmla="*/ 607460 h 1160647"/>
                <a:gd name="connsiteX419" fmla="*/ 140217 w 3079941"/>
                <a:gd name="connsiteY419" fmla="*/ 471268 h 1160647"/>
                <a:gd name="connsiteX420" fmla="*/ 141990 w 3079941"/>
                <a:gd name="connsiteY420" fmla="*/ 471268 h 1160647"/>
                <a:gd name="connsiteX421" fmla="*/ 154404 w 3079941"/>
                <a:gd name="connsiteY421" fmla="*/ 471268 h 1160647"/>
                <a:gd name="connsiteX422" fmla="*/ 154404 w 3079941"/>
                <a:gd name="connsiteY422" fmla="*/ 356694 h 1160647"/>
                <a:gd name="connsiteX423" fmla="*/ 158457 w 3079941"/>
                <a:gd name="connsiteY423" fmla="*/ 328590 h 1160647"/>
                <a:gd name="connsiteX424" fmla="*/ 160484 w 3079941"/>
                <a:gd name="connsiteY424" fmla="*/ 328590 h 1160647"/>
                <a:gd name="connsiteX425" fmla="*/ 174671 w 3079941"/>
                <a:gd name="connsiteY425" fmla="*/ 328590 h 1160647"/>
                <a:gd name="connsiteX426" fmla="*/ 211151 w 3079941"/>
                <a:gd name="connsiteY426" fmla="*/ 246443 h 1160647"/>
                <a:gd name="connsiteX427" fmla="*/ 215205 w 3079941"/>
                <a:gd name="connsiteY427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55096 w 3079941"/>
                <a:gd name="connsiteY405" fmla="*/ 886329 h 1160647"/>
                <a:gd name="connsiteX406" fmla="*/ 55096 w 3079941"/>
                <a:gd name="connsiteY406" fmla="*/ 724196 h 1160647"/>
                <a:gd name="connsiteX407" fmla="*/ 75363 w 3079941"/>
                <a:gd name="connsiteY407" fmla="*/ 724196 h 1160647"/>
                <a:gd name="connsiteX408" fmla="*/ 75870 w 3079941"/>
                <a:gd name="connsiteY408" fmla="*/ 723115 h 1160647"/>
                <a:gd name="connsiteX409" fmla="*/ 79416 w 3079941"/>
                <a:gd name="connsiteY409" fmla="*/ 715549 h 1160647"/>
                <a:gd name="connsiteX410" fmla="*/ 81190 w 3079941"/>
                <a:gd name="connsiteY410" fmla="*/ 715819 h 1160647"/>
                <a:gd name="connsiteX411" fmla="*/ 93603 w 3079941"/>
                <a:gd name="connsiteY411" fmla="*/ 717710 h 1160647"/>
                <a:gd name="connsiteX412" fmla="*/ 94110 w 3079941"/>
                <a:gd name="connsiteY412" fmla="*/ 719062 h 1160647"/>
                <a:gd name="connsiteX413" fmla="*/ 97656 w 3079941"/>
                <a:gd name="connsiteY413" fmla="*/ 728519 h 1160647"/>
                <a:gd name="connsiteX414" fmla="*/ 124003 w 3079941"/>
                <a:gd name="connsiteY414" fmla="*/ 730681 h 1160647"/>
                <a:gd name="connsiteX415" fmla="*/ 124003 w 3079941"/>
                <a:gd name="connsiteY415" fmla="*/ 607460 h 1160647"/>
                <a:gd name="connsiteX416" fmla="*/ 126030 w 3079941"/>
                <a:gd name="connsiteY416" fmla="*/ 607460 h 1160647"/>
                <a:gd name="connsiteX417" fmla="*/ 140217 w 3079941"/>
                <a:gd name="connsiteY417" fmla="*/ 607460 h 1160647"/>
                <a:gd name="connsiteX418" fmla="*/ 140217 w 3079941"/>
                <a:gd name="connsiteY418" fmla="*/ 471268 h 1160647"/>
                <a:gd name="connsiteX419" fmla="*/ 141990 w 3079941"/>
                <a:gd name="connsiteY419" fmla="*/ 471268 h 1160647"/>
                <a:gd name="connsiteX420" fmla="*/ 154404 w 3079941"/>
                <a:gd name="connsiteY420" fmla="*/ 471268 h 1160647"/>
                <a:gd name="connsiteX421" fmla="*/ 154404 w 3079941"/>
                <a:gd name="connsiteY421" fmla="*/ 356694 h 1160647"/>
                <a:gd name="connsiteX422" fmla="*/ 158457 w 3079941"/>
                <a:gd name="connsiteY422" fmla="*/ 328590 h 1160647"/>
                <a:gd name="connsiteX423" fmla="*/ 160484 w 3079941"/>
                <a:gd name="connsiteY423" fmla="*/ 328590 h 1160647"/>
                <a:gd name="connsiteX424" fmla="*/ 174671 w 3079941"/>
                <a:gd name="connsiteY424" fmla="*/ 328590 h 1160647"/>
                <a:gd name="connsiteX425" fmla="*/ 211151 w 3079941"/>
                <a:gd name="connsiteY425" fmla="*/ 246443 h 1160647"/>
                <a:gd name="connsiteX426" fmla="*/ 215205 w 3079941"/>
                <a:gd name="connsiteY426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55096 w 3079941"/>
                <a:gd name="connsiteY405" fmla="*/ 724196 h 1160647"/>
                <a:gd name="connsiteX406" fmla="*/ 75363 w 3079941"/>
                <a:gd name="connsiteY406" fmla="*/ 724196 h 1160647"/>
                <a:gd name="connsiteX407" fmla="*/ 75870 w 3079941"/>
                <a:gd name="connsiteY407" fmla="*/ 723115 h 1160647"/>
                <a:gd name="connsiteX408" fmla="*/ 79416 w 3079941"/>
                <a:gd name="connsiteY408" fmla="*/ 715549 h 1160647"/>
                <a:gd name="connsiteX409" fmla="*/ 81190 w 3079941"/>
                <a:gd name="connsiteY409" fmla="*/ 715819 h 1160647"/>
                <a:gd name="connsiteX410" fmla="*/ 93603 w 3079941"/>
                <a:gd name="connsiteY410" fmla="*/ 717710 h 1160647"/>
                <a:gd name="connsiteX411" fmla="*/ 94110 w 3079941"/>
                <a:gd name="connsiteY411" fmla="*/ 719062 h 1160647"/>
                <a:gd name="connsiteX412" fmla="*/ 97656 w 3079941"/>
                <a:gd name="connsiteY412" fmla="*/ 728519 h 1160647"/>
                <a:gd name="connsiteX413" fmla="*/ 124003 w 3079941"/>
                <a:gd name="connsiteY413" fmla="*/ 730681 h 1160647"/>
                <a:gd name="connsiteX414" fmla="*/ 124003 w 3079941"/>
                <a:gd name="connsiteY414" fmla="*/ 607460 h 1160647"/>
                <a:gd name="connsiteX415" fmla="*/ 126030 w 3079941"/>
                <a:gd name="connsiteY415" fmla="*/ 607460 h 1160647"/>
                <a:gd name="connsiteX416" fmla="*/ 140217 w 3079941"/>
                <a:gd name="connsiteY416" fmla="*/ 607460 h 1160647"/>
                <a:gd name="connsiteX417" fmla="*/ 140217 w 3079941"/>
                <a:gd name="connsiteY417" fmla="*/ 471268 h 1160647"/>
                <a:gd name="connsiteX418" fmla="*/ 141990 w 3079941"/>
                <a:gd name="connsiteY418" fmla="*/ 471268 h 1160647"/>
                <a:gd name="connsiteX419" fmla="*/ 154404 w 3079941"/>
                <a:gd name="connsiteY419" fmla="*/ 471268 h 1160647"/>
                <a:gd name="connsiteX420" fmla="*/ 154404 w 3079941"/>
                <a:gd name="connsiteY420" fmla="*/ 356694 h 1160647"/>
                <a:gd name="connsiteX421" fmla="*/ 158457 w 3079941"/>
                <a:gd name="connsiteY421" fmla="*/ 328590 h 1160647"/>
                <a:gd name="connsiteX422" fmla="*/ 160484 w 3079941"/>
                <a:gd name="connsiteY422" fmla="*/ 328590 h 1160647"/>
                <a:gd name="connsiteX423" fmla="*/ 174671 w 3079941"/>
                <a:gd name="connsiteY423" fmla="*/ 328590 h 1160647"/>
                <a:gd name="connsiteX424" fmla="*/ 211151 w 3079941"/>
                <a:gd name="connsiteY424" fmla="*/ 246443 h 1160647"/>
                <a:gd name="connsiteX425" fmla="*/ 215205 w 3079941"/>
                <a:gd name="connsiteY425" fmla="*/ 0 h 1160647"/>
                <a:gd name="connsiteX0" fmla="*/ 160109 w 3024845"/>
                <a:gd name="connsiteY0" fmla="*/ 0 h 1166887"/>
                <a:gd name="connsiteX1" fmla="*/ 162135 w 3024845"/>
                <a:gd name="connsiteY1" fmla="*/ 246443 h 1166887"/>
                <a:gd name="connsiteX2" fmla="*/ 200642 w 3024845"/>
                <a:gd name="connsiteY2" fmla="*/ 326429 h 1166887"/>
                <a:gd name="connsiteX3" fmla="*/ 202669 w 3024845"/>
                <a:gd name="connsiteY3" fmla="*/ 326429 h 1166887"/>
                <a:gd name="connsiteX4" fmla="*/ 216856 w 3024845"/>
                <a:gd name="connsiteY4" fmla="*/ 326429 h 1166887"/>
                <a:gd name="connsiteX5" fmla="*/ 216856 w 3024845"/>
                <a:gd name="connsiteY5" fmla="*/ 350208 h 1166887"/>
                <a:gd name="connsiteX6" fmla="*/ 217363 w 3024845"/>
                <a:gd name="connsiteY6" fmla="*/ 351019 h 1166887"/>
                <a:gd name="connsiteX7" fmla="*/ 220909 w 3024845"/>
                <a:gd name="connsiteY7" fmla="*/ 356694 h 1166887"/>
                <a:gd name="connsiteX8" fmla="*/ 220909 w 3024845"/>
                <a:gd name="connsiteY8" fmla="*/ 471268 h 1166887"/>
                <a:gd name="connsiteX9" fmla="*/ 223189 w 3024845"/>
                <a:gd name="connsiteY9" fmla="*/ 471268 h 1166887"/>
                <a:gd name="connsiteX10" fmla="*/ 239150 w 3024845"/>
                <a:gd name="connsiteY10" fmla="*/ 471268 h 1166887"/>
                <a:gd name="connsiteX11" fmla="*/ 239150 w 3024845"/>
                <a:gd name="connsiteY11" fmla="*/ 611783 h 1166887"/>
                <a:gd name="connsiteX12" fmla="*/ 240670 w 3024845"/>
                <a:gd name="connsiteY12" fmla="*/ 611513 h 1166887"/>
                <a:gd name="connsiteX13" fmla="*/ 251310 w 3024845"/>
                <a:gd name="connsiteY13" fmla="*/ 609622 h 1166887"/>
                <a:gd name="connsiteX14" fmla="*/ 249283 w 3024845"/>
                <a:gd name="connsiteY14" fmla="*/ 698254 h 1166887"/>
                <a:gd name="connsiteX15" fmla="*/ 250803 w 3024845"/>
                <a:gd name="connsiteY15" fmla="*/ 698525 h 1166887"/>
                <a:gd name="connsiteX16" fmla="*/ 261443 w 3024845"/>
                <a:gd name="connsiteY16" fmla="*/ 700416 h 1166887"/>
                <a:gd name="connsiteX17" fmla="*/ 261696 w 3024845"/>
                <a:gd name="connsiteY17" fmla="*/ 701227 h 1166887"/>
                <a:gd name="connsiteX18" fmla="*/ 263470 w 3024845"/>
                <a:gd name="connsiteY18" fmla="*/ 706902 h 1166887"/>
                <a:gd name="connsiteX19" fmla="*/ 264230 w 3024845"/>
                <a:gd name="connsiteY19" fmla="*/ 704470 h 1166887"/>
                <a:gd name="connsiteX20" fmla="*/ 269550 w 3024845"/>
                <a:gd name="connsiteY20" fmla="*/ 687446 h 1166887"/>
                <a:gd name="connsiteX21" fmla="*/ 271323 w 3024845"/>
                <a:gd name="connsiteY21" fmla="*/ 687446 h 1166887"/>
                <a:gd name="connsiteX22" fmla="*/ 283737 w 3024845"/>
                <a:gd name="connsiteY22" fmla="*/ 687446 h 1166887"/>
                <a:gd name="connsiteX23" fmla="*/ 283737 w 3024845"/>
                <a:gd name="connsiteY23" fmla="*/ 719872 h 1166887"/>
                <a:gd name="connsiteX24" fmla="*/ 284750 w 3024845"/>
                <a:gd name="connsiteY24" fmla="*/ 720413 h 1166887"/>
                <a:gd name="connsiteX25" fmla="*/ 291844 w 3024845"/>
                <a:gd name="connsiteY25" fmla="*/ 724196 h 1166887"/>
                <a:gd name="connsiteX26" fmla="*/ 291844 w 3024845"/>
                <a:gd name="connsiteY26" fmla="*/ 725547 h 1166887"/>
                <a:gd name="connsiteX27" fmla="*/ 291844 w 3024845"/>
                <a:gd name="connsiteY27" fmla="*/ 735005 h 1166887"/>
                <a:gd name="connsiteX28" fmla="*/ 336431 w 3024845"/>
                <a:gd name="connsiteY28" fmla="*/ 735005 h 1166887"/>
                <a:gd name="connsiteX29" fmla="*/ 336431 w 3024845"/>
                <a:gd name="connsiteY29" fmla="*/ 736086 h 1166887"/>
                <a:gd name="connsiteX30" fmla="*/ 336431 w 3024845"/>
                <a:gd name="connsiteY30" fmla="*/ 743652 h 1166887"/>
                <a:gd name="connsiteX31" fmla="*/ 338457 w 3024845"/>
                <a:gd name="connsiteY31" fmla="*/ 743652 h 1166887"/>
                <a:gd name="connsiteX32" fmla="*/ 352644 w 3024845"/>
                <a:gd name="connsiteY32" fmla="*/ 743652 h 1166887"/>
                <a:gd name="connsiteX33" fmla="*/ 352644 w 3024845"/>
                <a:gd name="connsiteY33" fmla="*/ 713387 h 1166887"/>
                <a:gd name="connsiteX34" fmla="*/ 397231 w 3024845"/>
                <a:gd name="connsiteY34" fmla="*/ 713387 h 1166887"/>
                <a:gd name="connsiteX35" fmla="*/ 397231 w 3024845"/>
                <a:gd name="connsiteY35" fmla="*/ 712036 h 1166887"/>
                <a:gd name="connsiteX36" fmla="*/ 397231 w 3024845"/>
                <a:gd name="connsiteY36" fmla="*/ 702578 h 1166887"/>
                <a:gd name="connsiteX37" fmla="*/ 398245 w 3024845"/>
                <a:gd name="connsiteY37" fmla="*/ 702578 h 1166887"/>
                <a:gd name="connsiteX38" fmla="*/ 405338 w 3024845"/>
                <a:gd name="connsiteY38" fmla="*/ 702578 h 1166887"/>
                <a:gd name="connsiteX39" fmla="*/ 405338 w 3024845"/>
                <a:gd name="connsiteY39" fmla="*/ 700687 h 1166887"/>
                <a:gd name="connsiteX40" fmla="*/ 405338 w 3024845"/>
                <a:gd name="connsiteY40" fmla="*/ 687446 h 1166887"/>
                <a:gd name="connsiteX41" fmla="*/ 406098 w 3024845"/>
                <a:gd name="connsiteY41" fmla="*/ 687446 h 1166887"/>
                <a:gd name="connsiteX42" fmla="*/ 411418 w 3024845"/>
                <a:gd name="connsiteY42" fmla="*/ 687446 h 1166887"/>
                <a:gd name="connsiteX43" fmla="*/ 411418 w 3024845"/>
                <a:gd name="connsiteY43" fmla="*/ 686365 h 1166887"/>
                <a:gd name="connsiteX44" fmla="*/ 411418 w 3024845"/>
                <a:gd name="connsiteY44" fmla="*/ 678798 h 1166887"/>
                <a:gd name="connsiteX45" fmla="*/ 413445 w 3024845"/>
                <a:gd name="connsiteY45" fmla="*/ 678798 h 1166887"/>
                <a:gd name="connsiteX46" fmla="*/ 427632 w 3024845"/>
                <a:gd name="connsiteY46" fmla="*/ 678798 h 1166887"/>
                <a:gd name="connsiteX47" fmla="*/ 427632 w 3024845"/>
                <a:gd name="connsiteY47" fmla="*/ 679879 h 1166887"/>
                <a:gd name="connsiteX48" fmla="*/ 427632 w 3024845"/>
                <a:gd name="connsiteY48" fmla="*/ 687446 h 1166887"/>
                <a:gd name="connsiteX49" fmla="*/ 449925 w 3024845"/>
                <a:gd name="connsiteY49" fmla="*/ 687446 h 1166887"/>
                <a:gd name="connsiteX50" fmla="*/ 449925 w 3024845"/>
                <a:gd name="connsiteY50" fmla="*/ 685554 h 1166887"/>
                <a:gd name="connsiteX51" fmla="*/ 449925 w 3024845"/>
                <a:gd name="connsiteY51" fmla="*/ 672313 h 1166887"/>
                <a:gd name="connsiteX52" fmla="*/ 451699 w 3024845"/>
                <a:gd name="connsiteY52" fmla="*/ 672313 h 1166887"/>
                <a:gd name="connsiteX53" fmla="*/ 464112 w 3024845"/>
                <a:gd name="connsiteY53" fmla="*/ 672313 h 1166887"/>
                <a:gd name="connsiteX54" fmla="*/ 464112 w 3024845"/>
                <a:gd name="connsiteY54" fmla="*/ 696093 h 1166887"/>
                <a:gd name="connsiteX55" fmla="*/ 465126 w 3024845"/>
                <a:gd name="connsiteY55" fmla="*/ 696093 h 1166887"/>
                <a:gd name="connsiteX56" fmla="*/ 472219 w 3024845"/>
                <a:gd name="connsiteY56" fmla="*/ 696093 h 1166887"/>
                <a:gd name="connsiteX57" fmla="*/ 472219 w 3024845"/>
                <a:gd name="connsiteY57" fmla="*/ 695012 h 1166887"/>
                <a:gd name="connsiteX58" fmla="*/ 472219 w 3024845"/>
                <a:gd name="connsiteY58" fmla="*/ 687446 h 1166887"/>
                <a:gd name="connsiteX59" fmla="*/ 473992 w 3024845"/>
                <a:gd name="connsiteY59" fmla="*/ 687446 h 1166887"/>
                <a:gd name="connsiteX60" fmla="*/ 486406 w 3024845"/>
                <a:gd name="connsiteY60" fmla="*/ 687446 h 1166887"/>
                <a:gd name="connsiteX61" fmla="*/ 486406 w 3024845"/>
                <a:gd name="connsiteY61" fmla="*/ 713387 h 1166887"/>
                <a:gd name="connsiteX62" fmla="*/ 488433 w 3024845"/>
                <a:gd name="connsiteY62" fmla="*/ 713387 h 1166887"/>
                <a:gd name="connsiteX63" fmla="*/ 502619 w 3024845"/>
                <a:gd name="connsiteY63" fmla="*/ 713387 h 1166887"/>
                <a:gd name="connsiteX64" fmla="*/ 502619 w 3024845"/>
                <a:gd name="connsiteY64" fmla="*/ 715008 h 1166887"/>
                <a:gd name="connsiteX65" fmla="*/ 502619 w 3024845"/>
                <a:gd name="connsiteY65" fmla="*/ 726358 h 1166887"/>
                <a:gd name="connsiteX66" fmla="*/ 503379 w 3024845"/>
                <a:gd name="connsiteY66" fmla="*/ 726358 h 1166887"/>
                <a:gd name="connsiteX67" fmla="*/ 508700 w 3024845"/>
                <a:gd name="connsiteY67" fmla="*/ 726358 h 1166887"/>
                <a:gd name="connsiteX68" fmla="*/ 508700 w 3024845"/>
                <a:gd name="connsiteY68" fmla="*/ 725547 h 1166887"/>
                <a:gd name="connsiteX69" fmla="*/ 508700 w 3024845"/>
                <a:gd name="connsiteY69" fmla="*/ 719872 h 1166887"/>
                <a:gd name="connsiteX70" fmla="*/ 539100 w 3024845"/>
                <a:gd name="connsiteY70" fmla="*/ 719872 h 1166887"/>
                <a:gd name="connsiteX71" fmla="*/ 539100 w 3024845"/>
                <a:gd name="connsiteY71" fmla="*/ 743652 h 1166887"/>
                <a:gd name="connsiteX72" fmla="*/ 540113 w 3024845"/>
                <a:gd name="connsiteY72" fmla="*/ 743652 h 1166887"/>
                <a:gd name="connsiteX73" fmla="*/ 547207 w 3024845"/>
                <a:gd name="connsiteY73" fmla="*/ 743652 h 1166887"/>
                <a:gd name="connsiteX74" fmla="*/ 547207 w 3024845"/>
                <a:gd name="connsiteY74" fmla="*/ 744733 h 1166887"/>
                <a:gd name="connsiteX75" fmla="*/ 547207 w 3024845"/>
                <a:gd name="connsiteY75" fmla="*/ 752299 h 1166887"/>
                <a:gd name="connsiteX76" fmla="*/ 547967 w 3024845"/>
                <a:gd name="connsiteY76" fmla="*/ 752299 h 1166887"/>
                <a:gd name="connsiteX77" fmla="*/ 553287 w 3024845"/>
                <a:gd name="connsiteY77" fmla="*/ 752299 h 1166887"/>
                <a:gd name="connsiteX78" fmla="*/ 553287 w 3024845"/>
                <a:gd name="connsiteY78" fmla="*/ 750137 h 1166887"/>
                <a:gd name="connsiteX79" fmla="*/ 553287 w 3024845"/>
                <a:gd name="connsiteY79" fmla="*/ 735005 h 1166887"/>
                <a:gd name="connsiteX80" fmla="*/ 554300 w 3024845"/>
                <a:gd name="connsiteY80" fmla="*/ 735005 h 1166887"/>
                <a:gd name="connsiteX81" fmla="*/ 561394 w 3024845"/>
                <a:gd name="connsiteY81" fmla="*/ 735005 h 1166887"/>
                <a:gd name="connsiteX82" fmla="*/ 561394 w 3024845"/>
                <a:gd name="connsiteY82" fmla="*/ 736086 h 1166887"/>
                <a:gd name="connsiteX83" fmla="*/ 561394 w 3024845"/>
                <a:gd name="connsiteY83" fmla="*/ 743652 h 1166887"/>
                <a:gd name="connsiteX84" fmla="*/ 566714 w 3024845"/>
                <a:gd name="connsiteY84" fmla="*/ 741659 h 1166887"/>
                <a:gd name="connsiteX85" fmla="*/ 567474 w 3024845"/>
                <a:gd name="connsiteY85" fmla="*/ 740679 h 1166887"/>
                <a:gd name="connsiteX86" fmla="*/ 567474 w 3024845"/>
                <a:gd name="connsiteY86" fmla="*/ 735005 h 1166887"/>
                <a:gd name="connsiteX87" fmla="*/ 605981 w 3024845"/>
                <a:gd name="connsiteY87" fmla="*/ 735005 h 1166887"/>
                <a:gd name="connsiteX88" fmla="*/ 605981 w 3024845"/>
                <a:gd name="connsiteY88" fmla="*/ 758784 h 1166887"/>
                <a:gd name="connsiteX89" fmla="*/ 608007 w 3024845"/>
                <a:gd name="connsiteY89" fmla="*/ 758784 h 1166887"/>
                <a:gd name="connsiteX90" fmla="*/ 622194 w 3024845"/>
                <a:gd name="connsiteY90" fmla="*/ 758784 h 1166887"/>
                <a:gd name="connsiteX91" fmla="*/ 622194 w 3024845"/>
                <a:gd name="connsiteY91" fmla="*/ 759865 h 1166887"/>
                <a:gd name="connsiteX92" fmla="*/ 622194 w 3024845"/>
                <a:gd name="connsiteY92" fmla="*/ 767431 h 1166887"/>
                <a:gd name="connsiteX93" fmla="*/ 623968 w 3024845"/>
                <a:gd name="connsiteY93" fmla="*/ 767431 h 1166887"/>
                <a:gd name="connsiteX94" fmla="*/ 636381 w 3024845"/>
                <a:gd name="connsiteY94" fmla="*/ 767431 h 1166887"/>
                <a:gd name="connsiteX95" fmla="*/ 636381 w 3024845"/>
                <a:gd name="connsiteY95" fmla="*/ 743652 h 1166887"/>
                <a:gd name="connsiteX96" fmla="*/ 637394 w 3024845"/>
                <a:gd name="connsiteY96" fmla="*/ 743652 h 1166887"/>
                <a:gd name="connsiteX97" fmla="*/ 644488 w 3024845"/>
                <a:gd name="connsiteY97" fmla="*/ 743652 h 1166887"/>
                <a:gd name="connsiteX98" fmla="*/ 644488 w 3024845"/>
                <a:gd name="connsiteY98" fmla="*/ 711225 h 1166887"/>
                <a:gd name="connsiteX99" fmla="*/ 645501 w 3024845"/>
                <a:gd name="connsiteY99" fmla="*/ 711225 h 1166887"/>
                <a:gd name="connsiteX100" fmla="*/ 652595 w 3024845"/>
                <a:gd name="connsiteY100" fmla="*/ 711225 h 1166887"/>
                <a:gd name="connsiteX101" fmla="*/ 652595 w 3024845"/>
                <a:gd name="connsiteY101" fmla="*/ 709334 h 1166887"/>
                <a:gd name="connsiteX102" fmla="*/ 652595 w 3024845"/>
                <a:gd name="connsiteY102" fmla="*/ 696093 h 1166887"/>
                <a:gd name="connsiteX103" fmla="*/ 651328 w 3024845"/>
                <a:gd name="connsiteY103" fmla="*/ 694471 h 1166887"/>
                <a:gd name="connsiteX104" fmla="*/ 656648 w 3024845"/>
                <a:gd name="connsiteY104" fmla="*/ 683122 h 1166887"/>
                <a:gd name="connsiteX105" fmla="*/ 664755 w 3024845"/>
                <a:gd name="connsiteY105" fmla="*/ 711225 h 1166887"/>
                <a:gd name="connsiteX106" fmla="*/ 665515 w 3024845"/>
                <a:gd name="connsiteY106" fmla="*/ 711225 h 1166887"/>
                <a:gd name="connsiteX107" fmla="*/ 670835 w 3024845"/>
                <a:gd name="connsiteY107" fmla="*/ 711225 h 1166887"/>
                <a:gd name="connsiteX108" fmla="*/ 670835 w 3024845"/>
                <a:gd name="connsiteY108" fmla="*/ 605298 h 1166887"/>
                <a:gd name="connsiteX109" fmla="*/ 672355 w 3024845"/>
                <a:gd name="connsiteY109" fmla="*/ 605298 h 1166887"/>
                <a:gd name="connsiteX110" fmla="*/ 682995 w 3024845"/>
                <a:gd name="connsiteY110" fmla="*/ 605298 h 1166887"/>
                <a:gd name="connsiteX111" fmla="*/ 682995 w 3024845"/>
                <a:gd name="connsiteY111" fmla="*/ 557739 h 1166887"/>
                <a:gd name="connsiteX112" fmla="*/ 709342 w 3024845"/>
                <a:gd name="connsiteY112" fmla="*/ 557739 h 1166887"/>
                <a:gd name="connsiteX113" fmla="*/ 709342 w 3024845"/>
                <a:gd name="connsiteY113" fmla="*/ 536121 h 1166887"/>
                <a:gd name="connsiteX114" fmla="*/ 743796 w 3024845"/>
                <a:gd name="connsiteY114" fmla="*/ 536121 h 1166887"/>
                <a:gd name="connsiteX115" fmla="*/ 743796 w 3024845"/>
                <a:gd name="connsiteY115" fmla="*/ 538553 h 1166887"/>
                <a:gd name="connsiteX116" fmla="*/ 743796 w 3024845"/>
                <a:gd name="connsiteY116" fmla="*/ 555577 h 1166887"/>
                <a:gd name="connsiteX117" fmla="*/ 746076 w 3024845"/>
                <a:gd name="connsiteY117" fmla="*/ 555577 h 1166887"/>
                <a:gd name="connsiteX118" fmla="*/ 762036 w 3024845"/>
                <a:gd name="connsiteY118" fmla="*/ 555577 h 1166887"/>
                <a:gd name="connsiteX119" fmla="*/ 762036 w 3024845"/>
                <a:gd name="connsiteY119" fmla="*/ 603136 h 1166887"/>
                <a:gd name="connsiteX120" fmla="*/ 763049 w 3024845"/>
                <a:gd name="connsiteY120" fmla="*/ 603136 h 1166887"/>
                <a:gd name="connsiteX121" fmla="*/ 770143 w 3024845"/>
                <a:gd name="connsiteY121" fmla="*/ 603136 h 1166887"/>
                <a:gd name="connsiteX122" fmla="*/ 784330 w 3024845"/>
                <a:gd name="connsiteY122" fmla="*/ 607460 h 1166887"/>
                <a:gd name="connsiteX123" fmla="*/ 784330 w 3024845"/>
                <a:gd name="connsiteY123" fmla="*/ 646372 h 1166887"/>
                <a:gd name="connsiteX124" fmla="*/ 785343 w 3024845"/>
                <a:gd name="connsiteY124" fmla="*/ 646372 h 1166887"/>
                <a:gd name="connsiteX125" fmla="*/ 792436 w 3024845"/>
                <a:gd name="connsiteY125" fmla="*/ 646372 h 1166887"/>
                <a:gd name="connsiteX126" fmla="*/ 792436 w 3024845"/>
                <a:gd name="connsiteY126" fmla="*/ 647993 h 1166887"/>
                <a:gd name="connsiteX127" fmla="*/ 792436 w 3024845"/>
                <a:gd name="connsiteY127" fmla="*/ 659342 h 1166887"/>
                <a:gd name="connsiteX128" fmla="*/ 794463 w 3024845"/>
                <a:gd name="connsiteY128" fmla="*/ 659342 h 1166887"/>
                <a:gd name="connsiteX129" fmla="*/ 808650 w 3024845"/>
                <a:gd name="connsiteY129" fmla="*/ 659342 h 1166887"/>
                <a:gd name="connsiteX130" fmla="*/ 814730 w 3024845"/>
                <a:gd name="connsiteY130" fmla="*/ 665828 h 1166887"/>
                <a:gd name="connsiteX131" fmla="*/ 814730 w 3024845"/>
                <a:gd name="connsiteY131" fmla="*/ 687446 h 1166887"/>
                <a:gd name="connsiteX132" fmla="*/ 817010 w 3024845"/>
                <a:gd name="connsiteY132" fmla="*/ 687446 h 1166887"/>
                <a:gd name="connsiteX133" fmla="*/ 832970 w 3024845"/>
                <a:gd name="connsiteY133" fmla="*/ 687446 h 1166887"/>
                <a:gd name="connsiteX134" fmla="*/ 832970 w 3024845"/>
                <a:gd name="connsiteY134" fmla="*/ 688526 h 1166887"/>
                <a:gd name="connsiteX135" fmla="*/ 832970 w 3024845"/>
                <a:gd name="connsiteY135" fmla="*/ 696093 h 1166887"/>
                <a:gd name="connsiteX136" fmla="*/ 834237 w 3024845"/>
                <a:gd name="connsiteY136" fmla="*/ 696093 h 1166887"/>
                <a:gd name="connsiteX137" fmla="*/ 843104 w 3024845"/>
                <a:gd name="connsiteY137" fmla="*/ 696093 h 1166887"/>
                <a:gd name="connsiteX138" fmla="*/ 843104 w 3024845"/>
                <a:gd name="connsiteY138" fmla="*/ 698254 h 1166887"/>
                <a:gd name="connsiteX139" fmla="*/ 843104 w 3024845"/>
                <a:gd name="connsiteY139" fmla="*/ 713387 h 1166887"/>
                <a:gd name="connsiteX140" fmla="*/ 847157 w 3024845"/>
                <a:gd name="connsiteY140" fmla="*/ 711495 h 1166887"/>
                <a:gd name="connsiteX141" fmla="*/ 847157 w 3024845"/>
                <a:gd name="connsiteY141" fmla="*/ 698254 h 1166887"/>
                <a:gd name="connsiteX142" fmla="*/ 848170 w 3024845"/>
                <a:gd name="connsiteY142" fmla="*/ 698254 h 1166887"/>
                <a:gd name="connsiteX143" fmla="*/ 855264 w 3024845"/>
                <a:gd name="connsiteY143" fmla="*/ 698254 h 1166887"/>
                <a:gd name="connsiteX144" fmla="*/ 855264 w 3024845"/>
                <a:gd name="connsiteY144" fmla="*/ 699876 h 1166887"/>
                <a:gd name="connsiteX145" fmla="*/ 855264 w 3024845"/>
                <a:gd name="connsiteY145" fmla="*/ 711225 h 1166887"/>
                <a:gd name="connsiteX146" fmla="*/ 856024 w 3024845"/>
                <a:gd name="connsiteY146" fmla="*/ 711225 h 1166887"/>
                <a:gd name="connsiteX147" fmla="*/ 861344 w 3024845"/>
                <a:gd name="connsiteY147" fmla="*/ 711225 h 1166887"/>
                <a:gd name="connsiteX148" fmla="*/ 909984 w 3024845"/>
                <a:gd name="connsiteY148" fmla="*/ 706902 h 1166887"/>
                <a:gd name="connsiteX149" fmla="*/ 909984 w 3024845"/>
                <a:gd name="connsiteY149" fmla="*/ 708253 h 1166887"/>
                <a:gd name="connsiteX150" fmla="*/ 909984 w 3024845"/>
                <a:gd name="connsiteY150" fmla="*/ 717710 h 1166887"/>
                <a:gd name="connsiteX151" fmla="*/ 910744 w 3024845"/>
                <a:gd name="connsiteY151" fmla="*/ 717710 h 1166887"/>
                <a:gd name="connsiteX152" fmla="*/ 916065 w 3024845"/>
                <a:gd name="connsiteY152" fmla="*/ 717710 h 1166887"/>
                <a:gd name="connsiteX153" fmla="*/ 916065 w 3024845"/>
                <a:gd name="connsiteY153" fmla="*/ 719872 h 1166887"/>
                <a:gd name="connsiteX154" fmla="*/ 916065 w 3024845"/>
                <a:gd name="connsiteY154" fmla="*/ 735005 h 1166887"/>
                <a:gd name="connsiteX155" fmla="*/ 918091 w 3024845"/>
                <a:gd name="connsiteY155" fmla="*/ 733654 h 1166887"/>
                <a:gd name="connsiteX156" fmla="*/ 932278 w 3024845"/>
                <a:gd name="connsiteY156" fmla="*/ 724196 h 1166887"/>
                <a:gd name="connsiteX157" fmla="*/ 938358 w 3024845"/>
                <a:gd name="connsiteY157" fmla="*/ 683122 h 1166887"/>
                <a:gd name="connsiteX158" fmla="*/ 939118 w 3024845"/>
                <a:gd name="connsiteY158" fmla="*/ 682852 h 1166887"/>
                <a:gd name="connsiteX159" fmla="*/ 944438 w 3024845"/>
                <a:gd name="connsiteY159" fmla="*/ 680960 h 1166887"/>
                <a:gd name="connsiteX160" fmla="*/ 946465 w 3024845"/>
                <a:gd name="connsiteY160" fmla="*/ 611783 h 1166887"/>
                <a:gd name="connsiteX161" fmla="*/ 948492 w 3024845"/>
                <a:gd name="connsiteY161" fmla="*/ 680960 h 1166887"/>
                <a:gd name="connsiteX162" fmla="*/ 949252 w 3024845"/>
                <a:gd name="connsiteY162" fmla="*/ 681230 h 1166887"/>
                <a:gd name="connsiteX163" fmla="*/ 954572 w 3024845"/>
                <a:gd name="connsiteY163" fmla="*/ 683122 h 1166887"/>
                <a:gd name="connsiteX164" fmla="*/ 954572 w 3024845"/>
                <a:gd name="connsiteY164" fmla="*/ 596651 h 1166887"/>
                <a:gd name="connsiteX165" fmla="*/ 958625 w 3024845"/>
                <a:gd name="connsiteY165" fmla="*/ 564224 h 1166887"/>
                <a:gd name="connsiteX166" fmla="*/ 997132 w 3024845"/>
                <a:gd name="connsiteY166" fmla="*/ 564224 h 1166887"/>
                <a:gd name="connsiteX167" fmla="*/ 997132 w 3024845"/>
                <a:gd name="connsiteY167" fmla="*/ 596651 h 1166887"/>
                <a:gd name="connsiteX168" fmla="*/ 997892 w 3024845"/>
                <a:gd name="connsiteY168" fmla="*/ 596651 h 1166887"/>
                <a:gd name="connsiteX169" fmla="*/ 1003212 w 3024845"/>
                <a:gd name="connsiteY169" fmla="*/ 596651 h 1166887"/>
                <a:gd name="connsiteX170" fmla="*/ 1003212 w 3024845"/>
                <a:gd name="connsiteY170" fmla="*/ 514503 h 1166887"/>
                <a:gd name="connsiteX171" fmla="*/ 1004986 w 3024845"/>
                <a:gd name="connsiteY171" fmla="*/ 514503 h 1166887"/>
                <a:gd name="connsiteX172" fmla="*/ 1017399 w 3024845"/>
                <a:gd name="connsiteY172" fmla="*/ 514503 h 1166887"/>
                <a:gd name="connsiteX173" fmla="*/ 1017399 w 3024845"/>
                <a:gd name="connsiteY173" fmla="*/ 512612 h 1166887"/>
                <a:gd name="connsiteX174" fmla="*/ 1017399 w 3024845"/>
                <a:gd name="connsiteY174" fmla="*/ 499371 h 1166887"/>
                <a:gd name="connsiteX175" fmla="*/ 1039693 w 3024845"/>
                <a:gd name="connsiteY175" fmla="*/ 499371 h 1166887"/>
                <a:gd name="connsiteX176" fmla="*/ 1039693 w 3024845"/>
                <a:gd name="connsiteY176" fmla="*/ 498290 h 1166887"/>
                <a:gd name="connsiteX177" fmla="*/ 1039693 w 3024845"/>
                <a:gd name="connsiteY177" fmla="*/ 490724 h 1166887"/>
                <a:gd name="connsiteX178" fmla="*/ 1041466 w 3024845"/>
                <a:gd name="connsiteY178" fmla="*/ 490724 h 1166887"/>
                <a:gd name="connsiteX179" fmla="*/ 1053880 w 3024845"/>
                <a:gd name="connsiteY179" fmla="*/ 490724 h 1166887"/>
                <a:gd name="connsiteX180" fmla="*/ 1053880 w 3024845"/>
                <a:gd name="connsiteY180" fmla="*/ 491805 h 1166887"/>
                <a:gd name="connsiteX181" fmla="*/ 1053880 w 3024845"/>
                <a:gd name="connsiteY181" fmla="*/ 499371 h 1166887"/>
                <a:gd name="connsiteX182" fmla="*/ 1054640 w 3024845"/>
                <a:gd name="connsiteY182" fmla="*/ 499371 h 1166887"/>
                <a:gd name="connsiteX183" fmla="*/ 1059960 w 3024845"/>
                <a:gd name="connsiteY183" fmla="*/ 499371 h 1166887"/>
                <a:gd name="connsiteX184" fmla="*/ 1070093 w 3024845"/>
                <a:gd name="connsiteY184" fmla="*/ 495047 h 1166887"/>
                <a:gd name="connsiteX185" fmla="*/ 1074146 w 3024845"/>
                <a:gd name="connsiteY185" fmla="*/ 498290 h 1166887"/>
                <a:gd name="connsiteX186" fmla="*/ 1074146 w 3024845"/>
                <a:gd name="connsiteY186" fmla="*/ 490724 h 1166887"/>
                <a:gd name="connsiteX187" fmla="*/ 1076426 w 3024845"/>
                <a:gd name="connsiteY187" fmla="*/ 490724 h 1166887"/>
                <a:gd name="connsiteX188" fmla="*/ 1092387 w 3024845"/>
                <a:gd name="connsiteY188" fmla="*/ 490724 h 1166887"/>
                <a:gd name="connsiteX189" fmla="*/ 1092387 w 3024845"/>
                <a:gd name="connsiteY189" fmla="*/ 491805 h 1166887"/>
                <a:gd name="connsiteX190" fmla="*/ 1092387 w 3024845"/>
                <a:gd name="connsiteY190" fmla="*/ 499371 h 1166887"/>
                <a:gd name="connsiteX191" fmla="*/ 1122787 w 3024845"/>
                <a:gd name="connsiteY191" fmla="*/ 499371 h 1166887"/>
                <a:gd name="connsiteX192" fmla="*/ 1122787 w 3024845"/>
                <a:gd name="connsiteY192" fmla="*/ 500992 h 1166887"/>
                <a:gd name="connsiteX193" fmla="*/ 1122787 w 3024845"/>
                <a:gd name="connsiteY193" fmla="*/ 512342 h 1166887"/>
                <a:gd name="connsiteX194" fmla="*/ 1149134 w 3024845"/>
                <a:gd name="connsiteY194" fmla="*/ 512342 h 1166887"/>
                <a:gd name="connsiteX195" fmla="*/ 1149134 w 3024845"/>
                <a:gd name="connsiteY195" fmla="*/ 542606 h 1166887"/>
                <a:gd name="connsiteX196" fmla="*/ 1149894 w 3024845"/>
                <a:gd name="connsiteY196" fmla="*/ 542606 h 1166887"/>
                <a:gd name="connsiteX197" fmla="*/ 1155214 w 3024845"/>
                <a:gd name="connsiteY197" fmla="*/ 542606 h 1166887"/>
                <a:gd name="connsiteX198" fmla="*/ 1155214 w 3024845"/>
                <a:gd name="connsiteY198" fmla="*/ 543687 h 1166887"/>
                <a:gd name="connsiteX199" fmla="*/ 1155214 w 3024845"/>
                <a:gd name="connsiteY199" fmla="*/ 551254 h 1166887"/>
                <a:gd name="connsiteX200" fmla="*/ 1159268 w 3024845"/>
                <a:gd name="connsiteY200" fmla="*/ 581518 h 1166887"/>
                <a:gd name="connsiteX201" fmla="*/ 1160028 w 3024845"/>
                <a:gd name="connsiteY201" fmla="*/ 581518 h 1166887"/>
                <a:gd name="connsiteX202" fmla="*/ 1165348 w 3024845"/>
                <a:gd name="connsiteY202" fmla="*/ 581518 h 1166887"/>
                <a:gd name="connsiteX203" fmla="*/ 1165348 w 3024845"/>
                <a:gd name="connsiteY203" fmla="*/ 582329 h 1166887"/>
                <a:gd name="connsiteX204" fmla="*/ 1165348 w 3024845"/>
                <a:gd name="connsiteY204" fmla="*/ 588004 h 1166887"/>
                <a:gd name="connsiteX205" fmla="*/ 1166361 w 3024845"/>
                <a:gd name="connsiteY205" fmla="*/ 588004 h 1166887"/>
                <a:gd name="connsiteX206" fmla="*/ 1173454 w 3024845"/>
                <a:gd name="connsiteY206" fmla="*/ 588004 h 1166887"/>
                <a:gd name="connsiteX207" fmla="*/ 1173454 w 3024845"/>
                <a:gd name="connsiteY207" fmla="*/ 618269 h 1166887"/>
                <a:gd name="connsiteX208" fmla="*/ 1175481 w 3024845"/>
                <a:gd name="connsiteY208" fmla="*/ 618269 h 1166887"/>
                <a:gd name="connsiteX209" fmla="*/ 1189668 w 3024845"/>
                <a:gd name="connsiteY209" fmla="*/ 618269 h 1166887"/>
                <a:gd name="connsiteX210" fmla="*/ 1189668 w 3024845"/>
                <a:gd name="connsiteY210" fmla="*/ 642048 h 1166887"/>
                <a:gd name="connsiteX211" fmla="*/ 1191695 w 3024845"/>
                <a:gd name="connsiteY211" fmla="*/ 643669 h 1166887"/>
                <a:gd name="connsiteX212" fmla="*/ 1191695 w 3024845"/>
                <a:gd name="connsiteY212" fmla="*/ 655019 h 1166887"/>
                <a:gd name="connsiteX213" fmla="*/ 1192455 w 3024845"/>
                <a:gd name="connsiteY213" fmla="*/ 655019 h 1166887"/>
                <a:gd name="connsiteX214" fmla="*/ 1197775 w 3024845"/>
                <a:gd name="connsiteY214" fmla="*/ 655019 h 1166887"/>
                <a:gd name="connsiteX215" fmla="*/ 1197775 w 3024845"/>
                <a:gd name="connsiteY215" fmla="*/ 678798 h 1166887"/>
                <a:gd name="connsiteX216" fmla="*/ 1199041 w 3024845"/>
                <a:gd name="connsiteY216" fmla="*/ 678798 h 1166887"/>
                <a:gd name="connsiteX217" fmla="*/ 1207908 w 3024845"/>
                <a:gd name="connsiteY217" fmla="*/ 678798 h 1166887"/>
                <a:gd name="connsiteX218" fmla="*/ 1209935 w 3024845"/>
                <a:gd name="connsiteY218" fmla="*/ 682852 h 1166887"/>
                <a:gd name="connsiteX219" fmla="*/ 1209935 w 3024845"/>
                <a:gd name="connsiteY219" fmla="*/ 696093 h 1166887"/>
                <a:gd name="connsiteX220" fmla="*/ 1211455 w 3024845"/>
                <a:gd name="connsiteY220" fmla="*/ 694201 h 1166887"/>
                <a:gd name="connsiteX221" fmla="*/ 1222095 w 3024845"/>
                <a:gd name="connsiteY221" fmla="*/ 680960 h 1166887"/>
                <a:gd name="connsiteX222" fmla="*/ 1250469 w 3024845"/>
                <a:gd name="connsiteY222" fmla="*/ 680960 h 1166887"/>
                <a:gd name="connsiteX223" fmla="*/ 1250469 w 3024845"/>
                <a:gd name="connsiteY223" fmla="*/ 767431 h 1166887"/>
                <a:gd name="connsiteX224" fmla="*/ 1251229 w 3024845"/>
                <a:gd name="connsiteY224" fmla="*/ 767431 h 1166887"/>
                <a:gd name="connsiteX225" fmla="*/ 1256549 w 3024845"/>
                <a:gd name="connsiteY225" fmla="*/ 767431 h 1166887"/>
                <a:gd name="connsiteX226" fmla="*/ 1257309 w 3024845"/>
                <a:gd name="connsiteY226" fmla="*/ 766080 h 1166887"/>
                <a:gd name="connsiteX227" fmla="*/ 1262629 w 3024845"/>
                <a:gd name="connsiteY227" fmla="*/ 756622 h 1166887"/>
                <a:gd name="connsiteX228" fmla="*/ 1262629 w 3024845"/>
                <a:gd name="connsiteY228" fmla="*/ 758514 h 1166887"/>
                <a:gd name="connsiteX229" fmla="*/ 1262629 w 3024845"/>
                <a:gd name="connsiteY229" fmla="*/ 771755 h 1166887"/>
                <a:gd name="connsiteX230" fmla="*/ 1266682 w 3024845"/>
                <a:gd name="connsiteY230" fmla="*/ 726358 h 1166887"/>
                <a:gd name="connsiteX231" fmla="*/ 1267442 w 3024845"/>
                <a:gd name="connsiteY231" fmla="*/ 726358 h 1166887"/>
                <a:gd name="connsiteX232" fmla="*/ 1272762 w 3024845"/>
                <a:gd name="connsiteY232" fmla="*/ 726358 h 1166887"/>
                <a:gd name="connsiteX233" fmla="*/ 1272762 w 3024845"/>
                <a:gd name="connsiteY233" fmla="*/ 661504 h 1166887"/>
                <a:gd name="connsiteX234" fmla="*/ 1273776 w 3024845"/>
                <a:gd name="connsiteY234" fmla="*/ 661504 h 1166887"/>
                <a:gd name="connsiteX235" fmla="*/ 1280869 w 3024845"/>
                <a:gd name="connsiteY235" fmla="*/ 661504 h 1166887"/>
                <a:gd name="connsiteX236" fmla="*/ 1293029 w 3024845"/>
                <a:gd name="connsiteY236" fmla="*/ 618269 h 1166887"/>
                <a:gd name="connsiteX237" fmla="*/ 1294296 w 3024845"/>
                <a:gd name="connsiteY237" fmla="*/ 618269 h 1166887"/>
                <a:gd name="connsiteX238" fmla="*/ 1303163 w 3024845"/>
                <a:gd name="connsiteY238" fmla="*/ 618269 h 1166887"/>
                <a:gd name="connsiteX239" fmla="*/ 1313296 w 3024845"/>
                <a:gd name="connsiteY239" fmla="*/ 661504 h 1166887"/>
                <a:gd name="connsiteX240" fmla="*/ 1314309 w 3024845"/>
                <a:gd name="connsiteY240" fmla="*/ 661504 h 1166887"/>
                <a:gd name="connsiteX241" fmla="*/ 1321403 w 3024845"/>
                <a:gd name="connsiteY241" fmla="*/ 661504 h 1166887"/>
                <a:gd name="connsiteX242" fmla="*/ 1321403 w 3024845"/>
                <a:gd name="connsiteY242" fmla="*/ 700416 h 1166887"/>
                <a:gd name="connsiteX243" fmla="*/ 1323176 w 3024845"/>
                <a:gd name="connsiteY243" fmla="*/ 700416 h 1166887"/>
                <a:gd name="connsiteX244" fmla="*/ 1335590 w 3024845"/>
                <a:gd name="connsiteY244" fmla="*/ 700416 h 1166887"/>
                <a:gd name="connsiteX245" fmla="*/ 1335590 w 3024845"/>
                <a:gd name="connsiteY245" fmla="*/ 702578 h 1166887"/>
                <a:gd name="connsiteX246" fmla="*/ 1335590 w 3024845"/>
                <a:gd name="connsiteY246" fmla="*/ 717710 h 1166887"/>
                <a:gd name="connsiteX247" fmla="*/ 1339643 w 3024845"/>
                <a:gd name="connsiteY247" fmla="*/ 715549 h 1166887"/>
                <a:gd name="connsiteX248" fmla="*/ 1339643 w 3024845"/>
                <a:gd name="connsiteY248" fmla="*/ 700416 h 1166887"/>
                <a:gd name="connsiteX249" fmla="*/ 1341163 w 3024845"/>
                <a:gd name="connsiteY249" fmla="*/ 700416 h 1166887"/>
                <a:gd name="connsiteX250" fmla="*/ 1351803 w 3024845"/>
                <a:gd name="connsiteY250" fmla="*/ 700416 h 1166887"/>
                <a:gd name="connsiteX251" fmla="*/ 1351803 w 3024845"/>
                <a:gd name="connsiteY251" fmla="*/ 702037 h 1166887"/>
                <a:gd name="connsiteX252" fmla="*/ 1351803 w 3024845"/>
                <a:gd name="connsiteY252" fmla="*/ 713387 h 1166887"/>
                <a:gd name="connsiteX253" fmla="*/ 1382204 w 3024845"/>
                <a:gd name="connsiteY253" fmla="*/ 713387 h 1166887"/>
                <a:gd name="connsiteX254" fmla="*/ 1382204 w 3024845"/>
                <a:gd name="connsiteY254" fmla="*/ 676637 h 1166887"/>
                <a:gd name="connsiteX255" fmla="*/ 1383470 w 3024845"/>
                <a:gd name="connsiteY255" fmla="*/ 676637 h 1166887"/>
                <a:gd name="connsiteX256" fmla="*/ 1392337 w 3024845"/>
                <a:gd name="connsiteY256" fmla="*/ 676637 h 1166887"/>
                <a:gd name="connsiteX257" fmla="*/ 1392337 w 3024845"/>
                <a:gd name="connsiteY257" fmla="*/ 698254 h 1166887"/>
                <a:gd name="connsiteX258" fmla="*/ 1394364 w 3024845"/>
                <a:gd name="connsiteY258" fmla="*/ 665828 h 1166887"/>
                <a:gd name="connsiteX259" fmla="*/ 1416657 w 3024845"/>
                <a:gd name="connsiteY259" fmla="*/ 665828 h 1166887"/>
                <a:gd name="connsiteX260" fmla="*/ 1416657 w 3024845"/>
                <a:gd name="connsiteY260" fmla="*/ 664206 h 1166887"/>
                <a:gd name="connsiteX261" fmla="*/ 1416657 w 3024845"/>
                <a:gd name="connsiteY261" fmla="*/ 652857 h 1166887"/>
                <a:gd name="connsiteX262" fmla="*/ 1417417 w 3024845"/>
                <a:gd name="connsiteY262" fmla="*/ 652857 h 1166887"/>
                <a:gd name="connsiteX263" fmla="*/ 1422737 w 3024845"/>
                <a:gd name="connsiteY263" fmla="*/ 652857 h 1166887"/>
                <a:gd name="connsiteX264" fmla="*/ 1422737 w 3024845"/>
                <a:gd name="connsiteY264" fmla="*/ 650966 h 1166887"/>
                <a:gd name="connsiteX265" fmla="*/ 1422737 w 3024845"/>
                <a:gd name="connsiteY265" fmla="*/ 637725 h 1166887"/>
                <a:gd name="connsiteX266" fmla="*/ 1426791 w 3024845"/>
                <a:gd name="connsiteY266" fmla="*/ 644210 h 1166887"/>
                <a:gd name="connsiteX267" fmla="*/ 1429071 w 3024845"/>
                <a:gd name="connsiteY267" fmla="*/ 644210 h 1166887"/>
                <a:gd name="connsiteX268" fmla="*/ 1445031 w 3024845"/>
                <a:gd name="connsiteY268" fmla="*/ 644210 h 1166887"/>
                <a:gd name="connsiteX269" fmla="*/ 1445031 w 3024845"/>
                <a:gd name="connsiteY269" fmla="*/ 643399 h 1166887"/>
                <a:gd name="connsiteX270" fmla="*/ 1445031 w 3024845"/>
                <a:gd name="connsiteY270" fmla="*/ 637725 h 1166887"/>
                <a:gd name="connsiteX271" fmla="*/ 1445791 w 3024845"/>
                <a:gd name="connsiteY271" fmla="*/ 637725 h 1166887"/>
                <a:gd name="connsiteX272" fmla="*/ 1451111 w 3024845"/>
                <a:gd name="connsiteY272" fmla="*/ 637725 h 1166887"/>
                <a:gd name="connsiteX273" fmla="*/ 1451111 w 3024845"/>
                <a:gd name="connsiteY273" fmla="*/ 639076 h 1166887"/>
                <a:gd name="connsiteX274" fmla="*/ 1451111 w 3024845"/>
                <a:gd name="connsiteY274" fmla="*/ 648534 h 1166887"/>
                <a:gd name="connsiteX275" fmla="*/ 1489618 w 3024845"/>
                <a:gd name="connsiteY275" fmla="*/ 648534 h 1166887"/>
                <a:gd name="connsiteX276" fmla="*/ 1489618 w 3024845"/>
                <a:gd name="connsiteY276" fmla="*/ 786887 h 1166887"/>
                <a:gd name="connsiteX277" fmla="*/ 1491138 w 3024845"/>
                <a:gd name="connsiteY277" fmla="*/ 786887 h 1166887"/>
                <a:gd name="connsiteX278" fmla="*/ 1501778 w 3024845"/>
                <a:gd name="connsiteY278" fmla="*/ 786887 h 1166887"/>
                <a:gd name="connsiteX279" fmla="*/ 1501778 w 3024845"/>
                <a:gd name="connsiteY279" fmla="*/ 773917 h 1166887"/>
                <a:gd name="connsiteX280" fmla="*/ 1505832 w 3024845"/>
                <a:gd name="connsiteY280" fmla="*/ 773917 h 1166887"/>
                <a:gd name="connsiteX281" fmla="*/ 1505832 w 3024845"/>
                <a:gd name="connsiteY281" fmla="*/ 786887 h 1166887"/>
                <a:gd name="connsiteX282" fmla="*/ 1536232 w 3024845"/>
                <a:gd name="connsiteY282" fmla="*/ 786887 h 1166887"/>
                <a:gd name="connsiteX283" fmla="*/ 1536232 w 3024845"/>
                <a:gd name="connsiteY283" fmla="*/ 756622 h 1166887"/>
                <a:gd name="connsiteX284" fmla="*/ 1548392 w 3024845"/>
                <a:gd name="connsiteY284" fmla="*/ 756622 h 1166887"/>
                <a:gd name="connsiteX285" fmla="*/ 1560552 w 3024845"/>
                <a:gd name="connsiteY285" fmla="*/ 754461 h 1166887"/>
                <a:gd name="connsiteX286" fmla="*/ 1564606 w 3024845"/>
                <a:gd name="connsiteY286" fmla="*/ 756622 h 1166887"/>
                <a:gd name="connsiteX287" fmla="*/ 1574739 w 3024845"/>
                <a:gd name="connsiteY287" fmla="*/ 756622 h 1166887"/>
                <a:gd name="connsiteX288" fmla="*/ 1574739 w 3024845"/>
                <a:gd name="connsiteY288" fmla="*/ 786887 h 1166887"/>
                <a:gd name="connsiteX289" fmla="*/ 1582846 w 3024845"/>
                <a:gd name="connsiteY289" fmla="*/ 786887 h 1166887"/>
                <a:gd name="connsiteX290" fmla="*/ 1582846 w 3024845"/>
                <a:gd name="connsiteY290" fmla="*/ 804182 h 1166887"/>
                <a:gd name="connsiteX291" fmla="*/ 1592182 w 3024845"/>
                <a:gd name="connsiteY291" fmla="*/ 805087 h 1166887"/>
                <a:gd name="connsiteX292" fmla="*/ 1605140 w 3024845"/>
                <a:gd name="connsiteY292" fmla="*/ 805087 h 1166887"/>
                <a:gd name="connsiteX293" fmla="*/ 1605140 w 3024845"/>
                <a:gd name="connsiteY293" fmla="*/ 789049 h 1166887"/>
                <a:gd name="connsiteX294" fmla="*/ 1673096 w 3024845"/>
                <a:gd name="connsiteY294" fmla="*/ 789049 h 1166887"/>
                <a:gd name="connsiteX295" fmla="*/ 1673096 w 3024845"/>
                <a:gd name="connsiteY295" fmla="*/ 703796 h 1166887"/>
                <a:gd name="connsiteX296" fmla="*/ 1745104 w 3024845"/>
                <a:gd name="connsiteY296" fmla="*/ 703796 h 1166887"/>
                <a:gd name="connsiteX297" fmla="*/ 1745104 w 3024845"/>
                <a:gd name="connsiteY297" fmla="*/ 782564 h 1166887"/>
                <a:gd name="connsiteX298" fmla="*/ 1747008 w 3024845"/>
                <a:gd name="connsiteY298" fmla="*/ 782564 h 1166887"/>
                <a:gd name="connsiteX299" fmla="*/ 1748250 w 3024845"/>
                <a:gd name="connsiteY299" fmla="*/ 805087 h 1166887"/>
                <a:gd name="connsiteX300" fmla="*/ 1757926 w 3024845"/>
                <a:gd name="connsiteY300" fmla="*/ 805087 h 1166887"/>
                <a:gd name="connsiteX301" fmla="*/ 1759168 w 3024845"/>
                <a:gd name="connsiteY301" fmla="*/ 782564 h 1166887"/>
                <a:gd name="connsiteX302" fmla="*/ 1765248 w 3024845"/>
                <a:gd name="connsiteY302" fmla="*/ 782564 h 1166887"/>
                <a:gd name="connsiteX303" fmla="*/ 1766490 w 3024845"/>
                <a:gd name="connsiteY303" fmla="*/ 805087 h 1166887"/>
                <a:gd name="connsiteX304" fmla="*/ 1817112 w 3024845"/>
                <a:gd name="connsiteY304" fmla="*/ 805087 h 1166887"/>
                <a:gd name="connsiteX305" fmla="*/ 1817112 w 3024845"/>
                <a:gd name="connsiteY305" fmla="*/ 642059 h 1166887"/>
                <a:gd name="connsiteX306" fmla="*/ 2014439 w 3024845"/>
                <a:gd name="connsiteY306" fmla="*/ 642059 h 1166887"/>
                <a:gd name="connsiteX307" fmla="*/ 2014439 w 3024845"/>
                <a:gd name="connsiteY307" fmla="*/ 805087 h 1166887"/>
                <a:gd name="connsiteX308" fmla="*/ 2033136 w 3024845"/>
                <a:gd name="connsiteY308" fmla="*/ 805087 h 1166887"/>
                <a:gd name="connsiteX309" fmla="*/ 2033136 w 3024845"/>
                <a:gd name="connsiteY309" fmla="*/ 722394 h 1166887"/>
                <a:gd name="connsiteX310" fmla="*/ 2128256 w 3024845"/>
                <a:gd name="connsiteY310" fmla="*/ 722394 h 1166887"/>
                <a:gd name="connsiteX311" fmla="*/ 2140186 w 3024845"/>
                <a:gd name="connsiteY311" fmla="*/ 404253 h 1166887"/>
                <a:gd name="connsiteX312" fmla="*/ 2128026 w 3024845"/>
                <a:gd name="connsiteY312" fmla="*/ 382635 h 1166887"/>
                <a:gd name="connsiteX313" fmla="*/ 2121946 w 3024845"/>
                <a:gd name="connsiteY313" fmla="*/ 378311 h 1166887"/>
                <a:gd name="connsiteX314" fmla="*/ 2130053 w 3024845"/>
                <a:gd name="connsiteY314" fmla="*/ 354532 h 1166887"/>
                <a:gd name="connsiteX315" fmla="*/ 2130053 w 3024845"/>
                <a:gd name="connsiteY315" fmla="*/ 337238 h 1166887"/>
                <a:gd name="connsiteX316" fmla="*/ 2144240 w 3024845"/>
                <a:gd name="connsiteY316" fmla="*/ 337238 h 1166887"/>
                <a:gd name="connsiteX317" fmla="*/ 2144240 w 3024845"/>
                <a:gd name="connsiteY317" fmla="*/ 315620 h 1166887"/>
                <a:gd name="connsiteX318" fmla="*/ 2146266 w 3024845"/>
                <a:gd name="connsiteY318" fmla="*/ 311296 h 1166887"/>
                <a:gd name="connsiteX319" fmla="*/ 2146266 w 3024845"/>
                <a:gd name="connsiteY319" fmla="*/ 233472 h 1166887"/>
                <a:gd name="connsiteX320" fmla="*/ 2144240 w 3024845"/>
                <a:gd name="connsiteY320" fmla="*/ 226987 h 1166887"/>
                <a:gd name="connsiteX321" fmla="*/ 2150320 w 3024845"/>
                <a:gd name="connsiteY321" fmla="*/ 220501 h 1166887"/>
                <a:gd name="connsiteX322" fmla="*/ 2150320 w 3024845"/>
                <a:gd name="connsiteY322" fmla="*/ 162133 h 1166887"/>
                <a:gd name="connsiteX323" fmla="*/ 2152346 w 3024845"/>
                <a:gd name="connsiteY323" fmla="*/ 157810 h 1166887"/>
                <a:gd name="connsiteX324" fmla="*/ 2152346 w 3024845"/>
                <a:gd name="connsiteY324" fmla="*/ 101604 h 1166887"/>
                <a:gd name="connsiteX325" fmla="*/ 2154373 w 3024845"/>
                <a:gd name="connsiteY325" fmla="*/ 82148 h 1166887"/>
                <a:gd name="connsiteX326" fmla="*/ 2158427 w 3024845"/>
                <a:gd name="connsiteY326" fmla="*/ 99442 h 1166887"/>
                <a:gd name="connsiteX327" fmla="*/ 2160453 w 3024845"/>
                <a:gd name="connsiteY327" fmla="*/ 157810 h 1166887"/>
                <a:gd name="connsiteX328" fmla="*/ 2162480 w 3024845"/>
                <a:gd name="connsiteY328" fmla="*/ 220501 h 1166887"/>
                <a:gd name="connsiteX329" fmla="*/ 2168560 w 3024845"/>
                <a:gd name="connsiteY329" fmla="*/ 226987 h 1166887"/>
                <a:gd name="connsiteX330" fmla="*/ 2166533 w 3024845"/>
                <a:gd name="connsiteY330" fmla="*/ 233472 h 1166887"/>
                <a:gd name="connsiteX331" fmla="*/ 2166533 w 3024845"/>
                <a:gd name="connsiteY331" fmla="*/ 311296 h 1166887"/>
                <a:gd name="connsiteX332" fmla="*/ 2168560 w 3024845"/>
                <a:gd name="connsiteY332" fmla="*/ 315620 h 1166887"/>
                <a:gd name="connsiteX333" fmla="*/ 2168560 w 3024845"/>
                <a:gd name="connsiteY333" fmla="*/ 337238 h 1166887"/>
                <a:gd name="connsiteX334" fmla="*/ 2182747 w 3024845"/>
                <a:gd name="connsiteY334" fmla="*/ 337238 h 1166887"/>
                <a:gd name="connsiteX335" fmla="*/ 2182747 w 3024845"/>
                <a:gd name="connsiteY335" fmla="*/ 354532 h 1166887"/>
                <a:gd name="connsiteX336" fmla="*/ 2190854 w 3024845"/>
                <a:gd name="connsiteY336" fmla="*/ 378311 h 1166887"/>
                <a:gd name="connsiteX337" fmla="*/ 2184774 w 3024845"/>
                <a:gd name="connsiteY337" fmla="*/ 382635 h 1166887"/>
                <a:gd name="connsiteX338" fmla="*/ 2172613 w 3024845"/>
                <a:gd name="connsiteY338" fmla="*/ 404253 h 1166887"/>
                <a:gd name="connsiteX339" fmla="*/ 2180720 w 3024845"/>
                <a:gd name="connsiteY339" fmla="*/ 657181 h 1166887"/>
                <a:gd name="connsiteX340" fmla="*/ 2245574 w 3024845"/>
                <a:gd name="connsiteY340" fmla="*/ 657181 h 1166887"/>
                <a:gd name="connsiteX341" fmla="*/ 2245574 w 3024845"/>
                <a:gd name="connsiteY341" fmla="*/ 732843 h 1166887"/>
                <a:gd name="connsiteX342" fmla="*/ 2253681 w 3024845"/>
                <a:gd name="connsiteY342" fmla="*/ 732843 h 1166887"/>
                <a:gd name="connsiteX343" fmla="*/ 2255708 w 3024845"/>
                <a:gd name="connsiteY343" fmla="*/ 726358 h 1166887"/>
                <a:gd name="connsiteX344" fmla="*/ 2261788 w 3024845"/>
                <a:gd name="connsiteY344" fmla="*/ 726358 h 1166887"/>
                <a:gd name="connsiteX345" fmla="*/ 2263815 w 3024845"/>
                <a:gd name="connsiteY345" fmla="*/ 735005 h 1166887"/>
                <a:gd name="connsiteX346" fmla="*/ 2275975 w 3024845"/>
                <a:gd name="connsiteY346" fmla="*/ 735005 h 1166887"/>
                <a:gd name="connsiteX347" fmla="*/ 2275975 w 3024845"/>
                <a:gd name="connsiteY347" fmla="*/ 728519 h 1166887"/>
                <a:gd name="connsiteX348" fmla="*/ 2298268 w 3024845"/>
                <a:gd name="connsiteY348" fmla="*/ 728519 h 1166887"/>
                <a:gd name="connsiteX349" fmla="*/ 2298268 w 3024845"/>
                <a:gd name="connsiteY349" fmla="*/ 735005 h 1166887"/>
                <a:gd name="connsiteX350" fmla="*/ 2318535 w 3024845"/>
                <a:gd name="connsiteY350" fmla="*/ 735005 h 1166887"/>
                <a:gd name="connsiteX351" fmla="*/ 2318535 w 3024845"/>
                <a:gd name="connsiteY351" fmla="*/ 780402 h 1166887"/>
                <a:gd name="connsiteX352" fmla="*/ 2332722 w 3024845"/>
                <a:gd name="connsiteY352" fmla="*/ 780402 h 1166887"/>
                <a:gd name="connsiteX353" fmla="*/ 2332722 w 3024845"/>
                <a:gd name="connsiteY353" fmla="*/ 767431 h 1166887"/>
                <a:gd name="connsiteX354" fmla="*/ 2348936 w 3024845"/>
                <a:gd name="connsiteY354" fmla="*/ 767431 h 1166887"/>
                <a:gd name="connsiteX355" fmla="*/ 2348936 w 3024845"/>
                <a:gd name="connsiteY355" fmla="*/ 588004 h 1166887"/>
                <a:gd name="connsiteX356" fmla="*/ 2355016 w 3024845"/>
                <a:gd name="connsiteY356" fmla="*/ 581518 h 1166887"/>
                <a:gd name="connsiteX357" fmla="*/ 2427977 w 3024845"/>
                <a:gd name="connsiteY357" fmla="*/ 581518 h 1166887"/>
                <a:gd name="connsiteX358" fmla="*/ 2427977 w 3024845"/>
                <a:gd name="connsiteY358" fmla="*/ 590166 h 1166887"/>
                <a:gd name="connsiteX359" fmla="*/ 2438110 w 3024845"/>
                <a:gd name="connsiteY359" fmla="*/ 590166 h 1166887"/>
                <a:gd name="connsiteX360" fmla="*/ 2438110 w 3024845"/>
                <a:gd name="connsiteY360" fmla="*/ 704740 h 1166887"/>
                <a:gd name="connsiteX361" fmla="*/ 2460404 w 3024845"/>
                <a:gd name="connsiteY361" fmla="*/ 704740 h 1166887"/>
                <a:gd name="connsiteX362" fmla="*/ 2460404 w 3024845"/>
                <a:gd name="connsiteY362" fmla="*/ 637725 h 1166887"/>
                <a:gd name="connsiteX363" fmla="*/ 2486751 w 3024845"/>
                <a:gd name="connsiteY363" fmla="*/ 637725 h 1166887"/>
                <a:gd name="connsiteX364" fmla="*/ 2490804 w 3024845"/>
                <a:gd name="connsiteY364" fmla="*/ 633401 h 1166887"/>
                <a:gd name="connsiteX365" fmla="*/ 2498911 w 3024845"/>
                <a:gd name="connsiteY365" fmla="*/ 633401 h 1166887"/>
                <a:gd name="connsiteX366" fmla="*/ 2502964 w 3024845"/>
                <a:gd name="connsiteY366" fmla="*/ 637725 h 1166887"/>
                <a:gd name="connsiteX367" fmla="*/ 2525258 w 3024845"/>
                <a:gd name="connsiteY367" fmla="*/ 637725 h 1166887"/>
                <a:gd name="connsiteX368" fmla="*/ 2525258 w 3024845"/>
                <a:gd name="connsiteY368" fmla="*/ 520989 h 1166887"/>
                <a:gd name="connsiteX369" fmla="*/ 2582005 w 3024845"/>
                <a:gd name="connsiteY369" fmla="*/ 510180 h 1166887"/>
                <a:gd name="connsiteX370" fmla="*/ 2582005 w 3024845"/>
                <a:gd name="connsiteY370" fmla="*/ 511261 h 1166887"/>
                <a:gd name="connsiteX371" fmla="*/ 2582005 w 3024845"/>
                <a:gd name="connsiteY371" fmla="*/ 518827 h 1166887"/>
                <a:gd name="connsiteX372" fmla="*/ 2608352 w 3024845"/>
                <a:gd name="connsiteY372" fmla="*/ 518827 h 1166887"/>
                <a:gd name="connsiteX373" fmla="*/ 2608352 w 3024845"/>
                <a:gd name="connsiteY373" fmla="*/ 773917 h 1166887"/>
                <a:gd name="connsiteX374" fmla="*/ 2630646 w 3024845"/>
                <a:gd name="connsiteY374" fmla="*/ 773917 h 1166887"/>
                <a:gd name="connsiteX375" fmla="*/ 2630646 w 3024845"/>
                <a:gd name="connsiteY375" fmla="*/ 769593 h 1166887"/>
                <a:gd name="connsiteX376" fmla="*/ 2642806 w 3024845"/>
                <a:gd name="connsiteY376" fmla="*/ 769593 h 1166887"/>
                <a:gd name="connsiteX377" fmla="*/ 2642806 w 3024845"/>
                <a:gd name="connsiteY377" fmla="*/ 773917 h 1166887"/>
                <a:gd name="connsiteX378" fmla="*/ 2667126 w 3024845"/>
                <a:gd name="connsiteY378" fmla="*/ 773917 h 1166887"/>
                <a:gd name="connsiteX379" fmla="*/ 2667126 w 3024845"/>
                <a:gd name="connsiteY379" fmla="*/ 760946 h 1166887"/>
                <a:gd name="connsiteX380" fmla="*/ 2695500 w 3024845"/>
                <a:gd name="connsiteY380" fmla="*/ 760946 h 1166887"/>
                <a:gd name="connsiteX381" fmla="*/ 2707660 w 3024845"/>
                <a:gd name="connsiteY381" fmla="*/ 756622 h 1166887"/>
                <a:gd name="connsiteX382" fmla="*/ 2727927 w 3024845"/>
                <a:gd name="connsiteY382" fmla="*/ 760946 h 1166887"/>
                <a:gd name="connsiteX383" fmla="*/ 2727927 w 3024845"/>
                <a:gd name="connsiteY383" fmla="*/ 743652 h 1166887"/>
                <a:gd name="connsiteX384" fmla="*/ 2736034 w 3024845"/>
                <a:gd name="connsiteY384" fmla="*/ 743652 h 1166887"/>
                <a:gd name="connsiteX385" fmla="*/ 2736034 w 3024845"/>
                <a:gd name="connsiteY385" fmla="*/ 730681 h 1166887"/>
                <a:gd name="connsiteX386" fmla="*/ 2792781 w 3024845"/>
                <a:gd name="connsiteY386" fmla="*/ 730681 h 1166887"/>
                <a:gd name="connsiteX387" fmla="*/ 2792781 w 3024845"/>
                <a:gd name="connsiteY387" fmla="*/ 700416 h 1166887"/>
                <a:gd name="connsiteX388" fmla="*/ 2811021 w 3024845"/>
                <a:gd name="connsiteY388" fmla="*/ 700416 h 1166887"/>
                <a:gd name="connsiteX389" fmla="*/ 2811021 w 3024845"/>
                <a:gd name="connsiteY389" fmla="*/ 693931 h 1166887"/>
                <a:gd name="connsiteX390" fmla="*/ 2823181 w 3024845"/>
                <a:gd name="connsiteY390" fmla="*/ 693931 h 1166887"/>
                <a:gd name="connsiteX391" fmla="*/ 2823181 w 3024845"/>
                <a:gd name="connsiteY391" fmla="*/ 700416 h 1166887"/>
                <a:gd name="connsiteX392" fmla="*/ 2839395 w 3024845"/>
                <a:gd name="connsiteY392" fmla="*/ 700416 h 1166887"/>
                <a:gd name="connsiteX393" fmla="*/ 2839395 w 3024845"/>
                <a:gd name="connsiteY393" fmla="*/ 750137 h 1166887"/>
                <a:gd name="connsiteX394" fmla="*/ 2871822 w 3024845"/>
                <a:gd name="connsiteY394" fmla="*/ 750137 h 1166887"/>
                <a:gd name="connsiteX395" fmla="*/ 2871822 w 3024845"/>
                <a:gd name="connsiteY395" fmla="*/ 724196 h 1166887"/>
                <a:gd name="connsiteX396" fmla="*/ 2910329 w 3024845"/>
                <a:gd name="connsiteY396" fmla="*/ 724196 h 1166887"/>
                <a:gd name="connsiteX397" fmla="*/ 2910329 w 3024845"/>
                <a:gd name="connsiteY397" fmla="*/ 693931 h 1166887"/>
                <a:gd name="connsiteX398" fmla="*/ 2958970 w 3024845"/>
                <a:gd name="connsiteY398" fmla="*/ 693931 h 1166887"/>
                <a:gd name="connsiteX399" fmla="*/ 2958970 w 3024845"/>
                <a:gd name="connsiteY399" fmla="*/ 805087 h 1166887"/>
                <a:gd name="connsiteX400" fmla="*/ 2958970 w 3024845"/>
                <a:gd name="connsiteY400" fmla="*/ 818866 h 1166887"/>
                <a:gd name="connsiteX401" fmla="*/ 3024845 w 3024845"/>
                <a:gd name="connsiteY401" fmla="*/ 818866 h 1166887"/>
                <a:gd name="connsiteX402" fmla="*/ 3024845 w 3024845"/>
                <a:gd name="connsiteY402" fmla="*/ 1160647 h 1166887"/>
                <a:gd name="connsiteX403" fmla="*/ 145862 w 3024845"/>
                <a:gd name="connsiteY403" fmla="*/ 1160647 h 1166887"/>
                <a:gd name="connsiteX404" fmla="*/ 2054 w 3024845"/>
                <a:gd name="connsiteY404" fmla="*/ 1166887 h 1166887"/>
                <a:gd name="connsiteX405" fmla="*/ 0 w 3024845"/>
                <a:gd name="connsiteY405" fmla="*/ 724196 h 1166887"/>
                <a:gd name="connsiteX406" fmla="*/ 20267 w 3024845"/>
                <a:gd name="connsiteY406" fmla="*/ 724196 h 1166887"/>
                <a:gd name="connsiteX407" fmla="*/ 20774 w 3024845"/>
                <a:gd name="connsiteY407" fmla="*/ 723115 h 1166887"/>
                <a:gd name="connsiteX408" fmla="*/ 24320 w 3024845"/>
                <a:gd name="connsiteY408" fmla="*/ 715549 h 1166887"/>
                <a:gd name="connsiteX409" fmla="*/ 26094 w 3024845"/>
                <a:gd name="connsiteY409" fmla="*/ 715819 h 1166887"/>
                <a:gd name="connsiteX410" fmla="*/ 38507 w 3024845"/>
                <a:gd name="connsiteY410" fmla="*/ 717710 h 1166887"/>
                <a:gd name="connsiteX411" fmla="*/ 39014 w 3024845"/>
                <a:gd name="connsiteY411" fmla="*/ 719062 h 1166887"/>
                <a:gd name="connsiteX412" fmla="*/ 42560 w 3024845"/>
                <a:gd name="connsiteY412" fmla="*/ 728519 h 1166887"/>
                <a:gd name="connsiteX413" fmla="*/ 68907 w 3024845"/>
                <a:gd name="connsiteY413" fmla="*/ 730681 h 1166887"/>
                <a:gd name="connsiteX414" fmla="*/ 68907 w 3024845"/>
                <a:gd name="connsiteY414" fmla="*/ 607460 h 1166887"/>
                <a:gd name="connsiteX415" fmla="*/ 70934 w 3024845"/>
                <a:gd name="connsiteY415" fmla="*/ 607460 h 1166887"/>
                <a:gd name="connsiteX416" fmla="*/ 85121 w 3024845"/>
                <a:gd name="connsiteY416" fmla="*/ 607460 h 1166887"/>
                <a:gd name="connsiteX417" fmla="*/ 85121 w 3024845"/>
                <a:gd name="connsiteY417" fmla="*/ 471268 h 1166887"/>
                <a:gd name="connsiteX418" fmla="*/ 86894 w 3024845"/>
                <a:gd name="connsiteY418" fmla="*/ 471268 h 1166887"/>
                <a:gd name="connsiteX419" fmla="*/ 99308 w 3024845"/>
                <a:gd name="connsiteY419" fmla="*/ 471268 h 1166887"/>
                <a:gd name="connsiteX420" fmla="*/ 99308 w 3024845"/>
                <a:gd name="connsiteY420" fmla="*/ 356694 h 1166887"/>
                <a:gd name="connsiteX421" fmla="*/ 103361 w 3024845"/>
                <a:gd name="connsiteY421" fmla="*/ 328590 h 1166887"/>
                <a:gd name="connsiteX422" fmla="*/ 105388 w 3024845"/>
                <a:gd name="connsiteY422" fmla="*/ 328590 h 1166887"/>
                <a:gd name="connsiteX423" fmla="*/ 119575 w 3024845"/>
                <a:gd name="connsiteY423" fmla="*/ 328590 h 1166887"/>
                <a:gd name="connsiteX424" fmla="*/ 156055 w 3024845"/>
                <a:gd name="connsiteY424" fmla="*/ 246443 h 1166887"/>
                <a:gd name="connsiteX425" fmla="*/ 160109 w 3024845"/>
                <a:gd name="connsiteY425" fmla="*/ 0 h 1166887"/>
                <a:gd name="connsiteX0" fmla="*/ 160109 w 3024845"/>
                <a:gd name="connsiteY0" fmla="*/ 0 h 1160647"/>
                <a:gd name="connsiteX1" fmla="*/ 162135 w 3024845"/>
                <a:gd name="connsiteY1" fmla="*/ 246443 h 1160647"/>
                <a:gd name="connsiteX2" fmla="*/ 200642 w 3024845"/>
                <a:gd name="connsiteY2" fmla="*/ 326429 h 1160647"/>
                <a:gd name="connsiteX3" fmla="*/ 202669 w 3024845"/>
                <a:gd name="connsiteY3" fmla="*/ 326429 h 1160647"/>
                <a:gd name="connsiteX4" fmla="*/ 216856 w 3024845"/>
                <a:gd name="connsiteY4" fmla="*/ 326429 h 1160647"/>
                <a:gd name="connsiteX5" fmla="*/ 216856 w 3024845"/>
                <a:gd name="connsiteY5" fmla="*/ 350208 h 1160647"/>
                <a:gd name="connsiteX6" fmla="*/ 217363 w 3024845"/>
                <a:gd name="connsiteY6" fmla="*/ 351019 h 1160647"/>
                <a:gd name="connsiteX7" fmla="*/ 220909 w 3024845"/>
                <a:gd name="connsiteY7" fmla="*/ 356694 h 1160647"/>
                <a:gd name="connsiteX8" fmla="*/ 220909 w 3024845"/>
                <a:gd name="connsiteY8" fmla="*/ 471268 h 1160647"/>
                <a:gd name="connsiteX9" fmla="*/ 223189 w 3024845"/>
                <a:gd name="connsiteY9" fmla="*/ 471268 h 1160647"/>
                <a:gd name="connsiteX10" fmla="*/ 239150 w 3024845"/>
                <a:gd name="connsiteY10" fmla="*/ 471268 h 1160647"/>
                <a:gd name="connsiteX11" fmla="*/ 239150 w 3024845"/>
                <a:gd name="connsiteY11" fmla="*/ 611783 h 1160647"/>
                <a:gd name="connsiteX12" fmla="*/ 240670 w 3024845"/>
                <a:gd name="connsiteY12" fmla="*/ 611513 h 1160647"/>
                <a:gd name="connsiteX13" fmla="*/ 251310 w 3024845"/>
                <a:gd name="connsiteY13" fmla="*/ 609622 h 1160647"/>
                <a:gd name="connsiteX14" fmla="*/ 249283 w 3024845"/>
                <a:gd name="connsiteY14" fmla="*/ 698254 h 1160647"/>
                <a:gd name="connsiteX15" fmla="*/ 250803 w 3024845"/>
                <a:gd name="connsiteY15" fmla="*/ 698525 h 1160647"/>
                <a:gd name="connsiteX16" fmla="*/ 261443 w 3024845"/>
                <a:gd name="connsiteY16" fmla="*/ 700416 h 1160647"/>
                <a:gd name="connsiteX17" fmla="*/ 261696 w 3024845"/>
                <a:gd name="connsiteY17" fmla="*/ 701227 h 1160647"/>
                <a:gd name="connsiteX18" fmla="*/ 263470 w 3024845"/>
                <a:gd name="connsiteY18" fmla="*/ 706902 h 1160647"/>
                <a:gd name="connsiteX19" fmla="*/ 264230 w 3024845"/>
                <a:gd name="connsiteY19" fmla="*/ 704470 h 1160647"/>
                <a:gd name="connsiteX20" fmla="*/ 269550 w 3024845"/>
                <a:gd name="connsiteY20" fmla="*/ 687446 h 1160647"/>
                <a:gd name="connsiteX21" fmla="*/ 271323 w 3024845"/>
                <a:gd name="connsiteY21" fmla="*/ 687446 h 1160647"/>
                <a:gd name="connsiteX22" fmla="*/ 283737 w 3024845"/>
                <a:gd name="connsiteY22" fmla="*/ 687446 h 1160647"/>
                <a:gd name="connsiteX23" fmla="*/ 283737 w 3024845"/>
                <a:gd name="connsiteY23" fmla="*/ 719872 h 1160647"/>
                <a:gd name="connsiteX24" fmla="*/ 284750 w 3024845"/>
                <a:gd name="connsiteY24" fmla="*/ 720413 h 1160647"/>
                <a:gd name="connsiteX25" fmla="*/ 291844 w 3024845"/>
                <a:gd name="connsiteY25" fmla="*/ 724196 h 1160647"/>
                <a:gd name="connsiteX26" fmla="*/ 291844 w 3024845"/>
                <a:gd name="connsiteY26" fmla="*/ 725547 h 1160647"/>
                <a:gd name="connsiteX27" fmla="*/ 291844 w 3024845"/>
                <a:gd name="connsiteY27" fmla="*/ 735005 h 1160647"/>
                <a:gd name="connsiteX28" fmla="*/ 336431 w 3024845"/>
                <a:gd name="connsiteY28" fmla="*/ 735005 h 1160647"/>
                <a:gd name="connsiteX29" fmla="*/ 336431 w 3024845"/>
                <a:gd name="connsiteY29" fmla="*/ 736086 h 1160647"/>
                <a:gd name="connsiteX30" fmla="*/ 336431 w 3024845"/>
                <a:gd name="connsiteY30" fmla="*/ 743652 h 1160647"/>
                <a:gd name="connsiteX31" fmla="*/ 338457 w 3024845"/>
                <a:gd name="connsiteY31" fmla="*/ 743652 h 1160647"/>
                <a:gd name="connsiteX32" fmla="*/ 352644 w 3024845"/>
                <a:gd name="connsiteY32" fmla="*/ 743652 h 1160647"/>
                <a:gd name="connsiteX33" fmla="*/ 352644 w 3024845"/>
                <a:gd name="connsiteY33" fmla="*/ 713387 h 1160647"/>
                <a:gd name="connsiteX34" fmla="*/ 397231 w 3024845"/>
                <a:gd name="connsiteY34" fmla="*/ 713387 h 1160647"/>
                <a:gd name="connsiteX35" fmla="*/ 397231 w 3024845"/>
                <a:gd name="connsiteY35" fmla="*/ 712036 h 1160647"/>
                <a:gd name="connsiteX36" fmla="*/ 397231 w 3024845"/>
                <a:gd name="connsiteY36" fmla="*/ 702578 h 1160647"/>
                <a:gd name="connsiteX37" fmla="*/ 398245 w 3024845"/>
                <a:gd name="connsiteY37" fmla="*/ 702578 h 1160647"/>
                <a:gd name="connsiteX38" fmla="*/ 405338 w 3024845"/>
                <a:gd name="connsiteY38" fmla="*/ 702578 h 1160647"/>
                <a:gd name="connsiteX39" fmla="*/ 405338 w 3024845"/>
                <a:gd name="connsiteY39" fmla="*/ 700687 h 1160647"/>
                <a:gd name="connsiteX40" fmla="*/ 405338 w 3024845"/>
                <a:gd name="connsiteY40" fmla="*/ 687446 h 1160647"/>
                <a:gd name="connsiteX41" fmla="*/ 406098 w 3024845"/>
                <a:gd name="connsiteY41" fmla="*/ 687446 h 1160647"/>
                <a:gd name="connsiteX42" fmla="*/ 411418 w 3024845"/>
                <a:gd name="connsiteY42" fmla="*/ 687446 h 1160647"/>
                <a:gd name="connsiteX43" fmla="*/ 411418 w 3024845"/>
                <a:gd name="connsiteY43" fmla="*/ 686365 h 1160647"/>
                <a:gd name="connsiteX44" fmla="*/ 411418 w 3024845"/>
                <a:gd name="connsiteY44" fmla="*/ 678798 h 1160647"/>
                <a:gd name="connsiteX45" fmla="*/ 413445 w 3024845"/>
                <a:gd name="connsiteY45" fmla="*/ 678798 h 1160647"/>
                <a:gd name="connsiteX46" fmla="*/ 427632 w 3024845"/>
                <a:gd name="connsiteY46" fmla="*/ 678798 h 1160647"/>
                <a:gd name="connsiteX47" fmla="*/ 427632 w 3024845"/>
                <a:gd name="connsiteY47" fmla="*/ 679879 h 1160647"/>
                <a:gd name="connsiteX48" fmla="*/ 427632 w 3024845"/>
                <a:gd name="connsiteY48" fmla="*/ 687446 h 1160647"/>
                <a:gd name="connsiteX49" fmla="*/ 449925 w 3024845"/>
                <a:gd name="connsiteY49" fmla="*/ 687446 h 1160647"/>
                <a:gd name="connsiteX50" fmla="*/ 449925 w 3024845"/>
                <a:gd name="connsiteY50" fmla="*/ 685554 h 1160647"/>
                <a:gd name="connsiteX51" fmla="*/ 449925 w 3024845"/>
                <a:gd name="connsiteY51" fmla="*/ 672313 h 1160647"/>
                <a:gd name="connsiteX52" fmla="*/ 451699 w 3024845"/>
                <a:gd name="connsiteY52" fmla="*/ 672313 h 1160647"/>
                <a:gd name="connsiteX53" fmla="*/ 464112 w 3024845"/>
                <a:gd name="connsiteY53" fmla="*/ 672313 h 1160647"/>
                <a:gd name="connsiteX54" fmla="*/ 464112 w 3024845"/>
                <a:gd name="connsiteY54" fmla="*/ 696093 h 1160647"/>
                <a:gd name="connsiteX55" fmla="*/ 465126 w 3024845"/>
                <a:gd name="connsiteY55" fmla="*/ 696093 h 1160647"/>
                <a:gd name="connsiteX56" fmla="*/ 472219 w 3024845"/>
                <a:gd name="connsiteY56" fmla="*/ 696093 h 1160647"/>
                <a:gd name="connsiteX57" fmla="*/ 472219 w 3024845"/>
                <a:gd name="connsiteY57" fmla="*/ 695012 h 1160647"/>
                <a:gd name="connsiteX58" fmla="*/ 472219 w 3024845"/>
                <a:gd name="connsiteY58" fmla="*/ 687446 h 1160647"/>
                <a:gd name="connsiteX59" fmla="*/ 473992 w 3024845"/>
                <a:gd name="connsiteY59" fmla="*/ 687446 h 1160647"/>
                <a:gd name="connsiteX60" fmla="*/ 486406 w 3024845"/>
                <a:gd name="connsiteY60" fmla="*/ 687446 h 1160647"/>
                <a:gd name="connsiteX61" fmla="*/ 486406 w 3024845"/>
                <a:gd name="connsiteY61" fmla="*/ 713387 h 1160647"/>
                <a:gd name="connsiteX62" fmla="*/ 488433 w 3024845"/>
                <a:gd name="connsiteY62" fmla="*/ 713387 h 1160647"/>
                <a:gd name="connsiteX63" fmla="*/ 502619 w 3024845"/>
                <a:gd name="connsiteY63" fmla="*/ 713387 h 1160647"/>
                <a:gd name="connsiteX64" fmla="*/ 502619 w 3024845"/>
                <a:gd name="connsiteY64" fmla="*/ 715008 h 1160647"/>
                <a:gd name="connsiteX65" fmla="*/ 502619 w 3024845"/>
                <a:gd name="connsiteY65" fmla="*/ 726358 h 1160647"/>
                <a:gd name="connsiteX66" fmla="*/ 503379 w 3024845"/>
                <a:gd name="connsiteY66" fmla="*/ 726358 h 1160647"/>
                <a:gd name="connsiteX67" fmla="*/ 508700 w 3024845"/>
                <a:gd name="connsiteY67" fmla="*/ 726358 h 1160647"/>
                <a:gd name="connsiteX68" fmla="*/ 508700 w 3024845"/>
                <a:gd name="connsiteY68" fmla="*/ 725547 h 1160647"/>
                <a:gd name="connsiteX69" fmla="*/ 508700 w 3024845"/>
                <a:gd name="connsiteY69" fmla="*/ 719872 h 1160647"/>
                <a:gd name="connsiteX70" fmla="*/ 539100 w 3024845"/>
                <a:gd name="connsiteY70" fmla="*/ 719872 h 1160647"/>
                <a:gd name="connsiteX71" fmla="*/ 539100 w 3024845"/>
                <a:gd name="connsiteY71" fmla="*/ 743652 h 1160647"/>
                <a:gd name="connsiteX72" fmla="*/ 540113 w 3024845"/>
                <a:gd name="connsiteY72" fmla="*/ 743652 h 1160647"/>
                <a:gd name="connsiteX73" fmla="*/ 547207 w 3024845"/>
                <a:gd name="connsiteY73" fmla="*/ 743652 h 1160647"/>
                <a:gd name="connsiteX74" fmla="*/ 547207 w 3024845"/>
                <a:gd name="connsiteY74" fmla="*/ 744733 h 1160647"/>
                <a:gd name="connsiteX75" fmla="*/ 547207 w 3024845"/>
                <a:gd name="connsiteY75" fmla="*/ 752299 h 1160647"/>
                <a:gd name="connsiteX76" fmla="*/ 547967 w 3024845"/>
                <a:gd name="connsiteY76" fmla="*/ 752299 h 1160647"/>
                <a:gd name="connsiteX77" fmla="*/ 553287 w 3024845"/>
                <a:gd name="connsiteY77" fmla="*/ 752299 h 1160647"/>
                <a:gd name="connsiteX78" fmla="*/ 553287 w 3024845"/>
                <a:gd name="connsiteY78" fmla="*/ 750137 h 1160647"/>
                <a:gd name="connsiteX79" fmla="*/ 553287 w 3024845"/>
                <a:gd name="connsiteY79" fmla="*/ 735005 h 1160647"/>
                <a:gd name="connsiteX80" fmla="*/ 554300 w 3024845"/>
                <a:gd name="connsiteY80" fmla="*/ 735005 h 1160647"/>
                <a:gd name="connsiteX81" fmla="*/ 561394 w 3024845"/>
                <a:gd name="connsiteY81" fmla="*/ 735005 h 1160647"/>
                <a:gd name="connsiteX82" fmla="*/ 561394 w 3024845"/>
                <a:gd name="connsiteY82" fmla="*/ 736086 h 1160647"/>
                <a:gd name="connsiteX83" fmla="*/ 561394 w 3024845"/>
                <a:gd name="connsiteY83" fmla="*/ 743652 h 1160647"/>
                <a:gd name="connsiteX84" fmla="*/ 566714 w 3024845"/>
                <a:gd name="connsiteY84" fmla="*/ 741659 h 1160647"/>
                <a:gd name="connsiteX85" fmla="*/ 567474 w 3024845"/>
                <a:gd name="connsiteY85" fmla="*/ 740679 h 1160647"/>
                <a:gd name="connsiteX86" fmla="*/ 567474 w 3024845"/>
                <a:gd name="connsiteY86" fmla="*/ 735005 h 1160647"/>
                <a:gd name="connsiteX87" fmla="*/ 605981 w 3024845"/>
                <a:gd name="connsiteY87" fmla="*/ 735005 h 1160647"/>
                <a:gd name="connsiteX88" fmla="*/ 605981 w 3024845"/>
                <a:gd name="connsiteY88" fmla="*/ 758784 h 1160647"/>
                <a:gd name="connsiteX89" fmla="*/ 608007 w 3024845"/>
                <a:gd name="connsiteY89" fmla="*/ 758784 h 1160647"/>
                <a:gd name="connsiteX90" fmla="*/ 622194 w 3024845"/>
                <a:gd name="connsiteY90" fmla="*/ 758784 h 1160647"/>
                <a:gd name="connsiteX91" fmla="*/ 622194 w 3024845"/>
                <a:gd name="connsiteY91" fmla="*/ 759865 h 1160647"/>
                <a:gd name="connsiteX92" fmla="*/ 622194 w 3024845"/>
                <a:gd name="connsiteY92" fmla="*/ 767431 h 1160647"/>
                <a:gd name="connsiteX93" fmla="*/ 623968 w 3024845"/>
                <a:gd name="connsiteY93" fmla="*/ 767431 h 1160647"/>
                <a:gd name="connsiteX94" fmla="*/ 636381 w 3024845"/>
                <a:gd name="connsiteY94" fmla="*/ 767431 h 1160647"/>
                <a:gd name="connsiteX95" fmla="*/ 636381 w 3024845"/>
                <a:gd name="connsiteY95" fmla="*/ 743652 h 1160647"/>
                <a:gd name="connsiteX96" fmla="*/ 637394 w 3024845"/>
                <a:gd name="connsiteY96" fmla="*/ 743652 h 1160647"/>
                <a:gd name="connsiteX97" fmla="*/ 644488 w 3024845"/>
                <a:gd name="connsiteY97" fmla="*/ 743652 h 1160647"/>
                <a:gd name="connsiteX98" fmla="*/ 644488 w 3024845"/>
                <a:gd name="connsiteY98" fmla="*/ 711225 h 1160647"/>
                <a:gd name="connsiteX99" fmla="*/ 645501 w 3024845"/>
                <a:gd name="connsiteY99" fmla="*/ 711225 h 1160647"/>
                <a:gd name="connsiteX100" fmla="*/ 652595 w 3024845"/>
                <a:gd name="connsiteY100" fmla="*/ 711225 h 1160647"/>
                <a:gd name="connsiteX101" fmla="*/ 652595 w 3024845"/>
                <a:gd name="connsiteY101" fmla="*/ 709334 h 1160647"/>
                <a:gd name="connsiteX102" fmla="*/ 652595 w 3024845"/>
                <a:gd name="connsiteY102" fmla="*/ 696093 h 1160647"/>
                <a:gd name="connsiteX103" fmla="*/ 651328 w 3024845"/>
                <a:gd name="connsiteY103" fmla="*/ 694471 h 1160647"/>
                <a:gd name="connsiteX104" fmla="*/ 656648 w 3024845"/>
                <a:gd name="connsiteY104" fmla="*/ 683122 h 1160647"/>
                <a:gd name="connsiteX105" fmla="*/ 664755 w 3024845"/>
                <a:gd name="connsiteY105" fmla="*/ 711225 h 1160647"/>
                <a:gd name="connsiteX106" fmla="*/ 665515 w 3024845"/>
                <a:gd name="connsiteY106" fmla="*/ 711225 h 1160647"/>
                <a:gd name="connsiteX107" fmla="*/ 670835 w 3024845"/>
                <a:gd name="connsiteY107" fmla="*/ 711225 h 1160647"/>
                <a:gd name="connsiteX108" fmla="*/ 670835 w 3024845"/>
                <a:gd name="connsiteY108" fmla="*/ 605298 h 1160647"/>
                <a:gd name="connsiteX109" fmla="*/ 672355 w 3024845"/>
                <a:gd name="connsiteY109" fmla="*/ 605298 h 1160647"/>
                <a:gd name="connsiteX110" fmla="*/ 682995 w 3024845"/>
                <a:gd name="connsiteY110" fmla="*/ 605298 h 1160647"/>
                <a:gd name="connsiteX111" fmla="*/ 682995 w 3024845"/>
                <a:gd name="connsiteY111" fmla="*/ 557739 h 1160647"/>
                <a:gd name="connsiteX112" fmla="*/ 709342 w 3024845"/>
                <a:gd name="connsiteY112" fmla="*/ 557739 h 1160647"/>
                <a:gd name="connsiteX113" fmla="*/ 709342 w 3024845"/>
                <a:gd name="connsiteY113" fmla="*/ 536121 h 1160647"/>
                <a:gd name="connsiteX114" fmla="*/ 743796 w 3024845"/>
                <a:gd name="connsiteY114" fmla="*/ 536121 h 1160647"/>
                <a:gd name="connsiteX115" fmla="*/ 743796 w 3024845"/>
                <a:gd name="connsiteY115" fmla="*/ 538553 h 1160647"/>
                <a:gd name="connsiteX116" fmla="*/ 743796 w 3024845"/>
                <a:gd name="connsiteY116" fmla="*/ 555577 h 1160647"/>
                <a:gd name="connsiteX117" fmla="*/ 746076 w 3024845"/>
                <a:gd name="connsiteY117" fmla="*/ 555577 h 1160647"/>
                <a:gd name="connsiteX118" fmla="*/ 762036 w 3024845"/>
                <a:gd name="connsiteY118" fmla="*/ 555577 h 1160647"/>
                <a:gd name="connsiteX119" fmla="*/ 762036 w 3024845"/>
                <a:gd name="connsiteY119" fmla="*/ 603136 h 1160647"/>
                <a:gd name="connsiteX120" fmla="*/ 763049 w 3024845"/>
                <a:gd name="connsiteY120" fmla="*/ 603136 h 1160647"/>
                <a:gd name="connsiteX121" fmla="*/ 770143 w 3024845"/>
                <a:gd name="connsiteY121" fmla="*/ 603136 h 1160647"/>
                <a:gd name="connsiteX122" fmla="*/ 784330 w 3024845"/>
                <a:gd name="connsiteY122" fmla="*/ 607460 h 1160647"/>
                <a:gd name="connsiteX123" fmla="*/ 784330 w 3024845"/>
                <a:gd name="connsiteY123" fmla="*/ 646372 h 1160647"/>
                <a:gd name="connsiteX124" fmla="*/ 785343 w 3024845"/>
                <a:gd name="connsiteY124" fmla="*/ 646372 h 1160647"/>
                <a:gd name="connsiteX125" fmla="*/ 792436 w 3024845"/>
                <a:gd name="connsiteY125" fmla="*/ 646372 h 1160647"/>
                <a:gd name="connsiteX126" fmla="*/ 792436 w 3024845"/>
                <a:gd name="connsiteY126" fmla="*/ 647993 h 1160647"/>
                <a:gd name="connsiteX127" fmla="*/ 792436 w 3024845"/>
                <a:gd name="connsiteY127" fmla="*/ 659342 h 1160647"/>
                <a:gd name="connsiteX128" fmla="*/ 794463 w 3024845"/>
                <a:gd name="connsiteY128" fmla="*/ 659342 h 1160647"/>
                <a:gd name="connsiteX129" fmla="*/ 808650 w 3024845"/>
                <a:gd name="connsiteY129" fmla="*/ 659342 h 1160647"/>
                <a:gd name="connsiteX130" fmla="*/ 814730 w 3024845"/>
                <a:gd name="connsiteY130" fmla="*/ 665828 h 1160647"/>
                <a:gd name="connsiteX131" fmla="*/ 814730 w 3024845"/>
                <a:gd name="connsiteY131" fmla="*/ 687446 h 1160647"/>
                <a:gd name="connsiteX132" fmla="*/ 817010 w 3024845"/>
                <a:gd name="connsiteY132" fmla="*/ 687446 h 1160647"/>
                <a:gd name="connsiteX133" fmla="*/ 832970 w 3024845"/>
                <a:gd name="connsiteY133" fmla="*/ 687446 h 1160647"/>
                <a:gd name="connsiteX134" fmla="*/ 832970 w 3024845"/>
                <a:gd name="connsiteY134" fmla="*/ 688526 h 1160647"/>
                <a:gd name="connsiteX135" fmla="*/ 832970 w 3024845"/>
                <a:gd name="connsiteY135" fmla="*/ 696093 h 1160647"/>
                <a:gd name="connsiteX136" fmla="*/ 834237 w 3024845"/>
                <a:gd name="connsiteY136" fmla="*/ 696093 h 1160647"/>
                <a:gd name="connsiteX137" fmla="*/ 843104 w 3024845"/>
                <a:gd name="connsiteY137" fmla="*/ 696093 h 1160647"/>
                <a:gd name="connsiteX138" fmla="*/ 843104 w 3024845"/>
                <a:gd name="connsiteY138" fmla="*/ 698254 h 1160647"/>
                <a:gd name="connsiteX139" fmla="*/ 843104 w 3024845"/>
                <a:gd name="connsiteY139" fmla="*/ 713387 h 1160647"/>
                <a:gd name="connsiteX140" fmla="*/ 847157 w 3024845"/>
                <a:gd name="connsiteY140" fmla="*/ 711495 h 1160647"/>
                <a:gd name="connsiteX141" fmla="*/ 847157 w 3024845"/>
                <a:gd name="connsiteY141" fmla="*/ 698254 h 1160647"/>
                <a:gd name="connsiteX142" fmla="*/ 848170 w 3024845"/>
                <a:gd name="connsiteY142" fmla="*/ 698254 h 1160647"/>
                <a:gd name="connsiteX143" fmla="*/ 855264 w 3024845"/>
                <a:gd name="connsiteY143" fmla="*/ 698254 h 1160647"/>
                <a:gd name="connsiteX144" fmla="*/ 855264 w 3024845"/>
                <a:gd name="connsiteY144" fmla="*/ 699876 h 1160647"/>
                <a:gd name="connsiteX145" fmla="*/ 855264 w 3024845"/>
                <a:gd name="connsiteY145" fmla="*/ 711225 h 1160647"/>
                <a:gd name="connsiteX146" fmla="*/ 856024 w 3024845"/>
                <a:gd name="connsiteY146" fmla="*/ 711225 h 1160647"/>
                <a:gd name="connsiteX147" fmla="*/ 861344 w 3024845"/>
                <a:gd name="connsiteY147" fmla="*/ 711225 h 1160647"/>
                <a:gd name="connsiteX148" fmla="*/ 909984 w 3024845"/>
                <a:gd name="connsiteY148" fmla="*/ 706902 h 1160647"/>
                <a:gd name="connsiteX149" fmla="*/ 909984 w 3024845"/>
                <a:gd name="connsiteY149" fmla="*/ 708253 h 1160647"/>
                <a:gd name="connsiteX150" fmla="*/ 909984 w 3024845"/>
                <a:gd name="connsiteY150" fmla="*/ 717710 h 1160647"/>
                <a:gd name="connsiteX151" fmla="*/ 910744 w 3024845"/>
                <a:gd name="connsiteY151" fmla="*/ 717710 h 1160647"/>
                <a:gd name="connsiteX152" fmla="*/ 916065 w 3024845"/>
                <a:gd name="connsiteY152" fmla="*/ 717710 h 1160647"/>
                <a:gd name="connsiteX153" fmla="*/ 916065 w 3024845"/>
                <a:gd name="connsiteY153" fmla="*/ 719872 h 1160647"/>
                <a:gd name="connsiteX154" fmla="*/ 916065 w 3024845"/>
                <a:gd name="connsiteY154" fmla="*/ 735005 h 1160647"/>
                <a:gd name="connsiteX155" fmla="*/ 918091 w 3024845"/>
                <a:gd name="connsiteY155" fmla="*/ 733654 h 1160647"/>
                <a:gd name="connsiteX156" fmla="*/ 932278 w 3024845"/>
                <a:gd name="connsiteY156" fmla="*/ 724196 h 1160647"/>
                <a:gd name="connsiteX157" fmla="*/ 938358 w 3024845"/>
                <a:gd name="connsiteY157" fmla="*/ 683122 h 1160647"/>
                <a:gd name="connsiteX158" fmla="*/ 939118 w 3024845"/>
                <a:gd name="connsiteY158" fmla="*/ 682852 h 1160647"/>
                <a:gd name="connsiteX159" fmla="*/ 944438 w 3024845"/>
                <a:gd name="connsiteY159" fmla="*/ 680960 h 1160647"/>
                <a:gd name="connsiteX160" fmla="*/ 946465 w 3024845"/>
                <a:gd name="connsiteY160" fmla="*/ 611783 h 1160647"/>
                <a:gd name="connsiteX161" fmla="*/ 948492 w 3024845"/>
                <a:gd name="connsiteY161" fmla="*/ 680960 h 1160647"/>
                <a:gd name="connsiteX162" fmla="*/ 949252 w 3024845"/>
                <a:gd name="connsiteY162" fmla="*/ 681230 h 1160647"/>
                <a:gd name="connsiteX163" fmla="*/ 954572 w 3024845"/>
                <a:gd name="connsiteY163" fmla="*/ 683122 h 1160647"/>
                <a:gd name="connsiteX164" fmla="*/ 954572 w 3024845"/>
                <a:gd name="connsiteY164" fmla="*/ 596651 h 1160647"/>
                <a:gd name="connsiteX165" fmla="*/ 958625 w 3024845"/>
                <a:gd name="connsiteY165" fmla="*/ 564224 h 1160647"/>
                <a:gd name="connsiteX166" fmla="*/ 997132 w 3024845"/>
                <a:gd name="connsiteY166" fmla="*/ 564224 h 1160647"/>
                <a:gd name="connsiteX167" fmla="*/ 997132 w 3024845"/>
                <a:gd name="connsiteY167" fmla="*/ 596651 h 1160647"/>
                <a:gd name="connsiteX168" fmla="*/ 997892 w 3024845"/>
                <a:gd name="connsiteY168" fmla="*/ 596651 h 1160647"/>
                <a:gd name="connsiteX169" fmla="*/ 1003212 w 3024845"/>
                <a:gd name="connsiteY169" fmla="*/ 596651 h 1160647"/>
                <a:gd name="connsiteX170" fmla="*/ 1003212 w 3024845"/>
                <a:gd name="connsiteY170" fmla="*/ 514503 h 1160647"/>
                <a:gd name="connsiteX171" fmla="*/ 1004986 w 3024845"/>
                <a:gd name="connsiteY171" fmla="*/ 514503 h 1160647"/>
                <a:gd name="connsiteX172" fmla="*/ 1017399 w 3024845"/>
                <a:gd name="connsiteY172" fmla="*/ 514503 h 1160647"/>
                <a:gd name="connsiteX173" fmla="*/ 1017399 w 3024845"/>
                <a:gd name="connsiteY173" fmla="*/ 512612 h 1160647"/>
                <a:gd name="connsiteX174" fmla="*/ 1017399 w 3024845"/>
                <a:gd name="connsiteY174" fmla="*/ 499371 h 1160647"/>
                <a:gd name="connsiteX175" fmla="*/ 1039693 w 3024845"/>
                <a:gd name="connsiteY175" fmla="*/ 499371 h 1160647"/>
                <a:gd name="connsiteX176" fmla="*/ 1039693 w 3024845"/>
                <a:gd name="connsiteY176" fmla="*/ 498290 h 1160647"/>
                <a:gd name="connsiteX177" fmla="*/ 1039693 w 3024845"/>
                <a:gd name="connsiteY177" fmla="*/ 490724 h 1160647"/>
                <a:gd name="connsiteX178" fmla="*/ 1041466 w 3024845"/>
                <a:gd name="connsiteY178" fmla="*/ 490724 h 1160647"/>
                <a:gd name="connsiteX179" fmla="*/ 1053880 w 3024845"/>
                <a:gd name="connsiteY179" fmla="*/ 490724 h 1160647"/>
                <a:gd name="connsiteX180" fmla="*/ 1053880 w 3024845"/>
                <a:gd name="connsiteY180" fmla="*/ 491805 h 1160647"/>
                <a:gd name="connsiteX181" fmla="*/ 1053880 w 3024845"/>
                <a:gd name="connsiteY181" fmla="*/ 499371 h 1160647"/>
                <a:gd name="connsiteX182" fmla="*/ 1054640 w 3024845"/>
                <a:gd name="connsiteY182" fmla="*/ 499371 h 1160647"/>
                <a:gd name="connsiteX183" fmla="*/ 1059960 w 3024845"/>
                <a:gd name="connsiteY183" fmla="*/ 499371 h 1160647"/>
                <a:gd name="connsiteX184" fmla="*/ 1070093 w 3024845"/>
                <a:gd name="connsiteY184" fmla="*/ 495047 h 1160647"/>
                <a:gd name="connsiteX185" fmla="*/ 1074146 w 3024845"/>
                <a:gd name="connsiteY185" fmla="*/ 498290 h 1160647"/>
                <a:gd name="connsiteX186" fmla="*/ 1074146 w 3024845"/>
                <a:gd name="connsiteY186" fmla="*/ 490724 h 1160647"/>
                <a:gd name="connsiteX187" fmla="*/ 1076426 w 3024845"/>
                <a:gd name="connsiteY187" fmla="*/ 490724 h 1160647"/>
                <a:gd name="connsiteX188" fmla="*/ 1092387 w 3024845"/>
                <a:gd name="connsiteY188" fmla="*/ 490724 h 1160647"/>
                <a:gd name="connsiteX189" fmla="*/ 1092387 w 3024845"/>
                <a:gd name="connsiteY189" fmla="*/ 491805 h 1160647"/>
                <a:gd name="connsiteX190" fmla="*/ 1092387 w 3024845"/>
                <a:gd name="connsiteY190" fmla="*/ 499371 h 1160647"/>
                <a:gd name="connsiteX191" fmla="*/ 1122787 w 3024845"/>
                <a:gd name="connsiteY191" fmla="*/ 499371 h 1160647"/>
                <a:gd name="connsiteX192" fmla="*/ 1122787 w 3024845"/>
                <a:gd name="connsiteY192" fmla="*/ 500992 h 1160647"/>
                <a:gd name="connsiteX193" fmla="*/ 1122787 w 3024845"/>
                <a:gd name="connsiteY193" fmla="*/ 512342 h 1160647"/>
                <a:gd name="connsiteX194" fmla="*/ 1149134 w 3024845"/>
                <a:gd name="connsiteY194" fmla="*/ 512342 h 1160647"/>
                <a:gd name="connsiteX195" fmla="*/ 1149134 w 3024845"/>
                <a:gd name="connsiteY195" fmla="*/ 542606 h 1160647"/>
                <a:gd name="connsiteX196" fmla="*/ 1149894 w 3024845"/>
                <a:gd name="connsiteY196" fmla="*/ 542606 h 1160647"/>
                <a:gd name="connsiteX197" fmla="*/ 1155214 w 3024845"/>
                <a:gd name="connsiteY197" fmla="*/ 542606 h 1160647"/>
                <a:gd name="connsiteX198" fmla="*/ 1155214 w 3024845"/>
                <a:gd name="connsiteY198" fmla="*/ 543687 h 1160647"/>
                <a:gd name="connsiteX199" fmla="*/ 1155214 w 3024845"/>
                <a:gd name="connsiteY199" fmla="*/ 551254 h 1160647"/>
                <a:gd name="connsiteX200" fmla="*/ 1159268 w 3024845"/>
                <a:gd name="connsiteY200" fmla="*/ 581518 h 1160647"/>
                <a:gd name="connsiteX201" fmla="*/ 1160028 w 3024845"/>
                <a:gd name="connsiteY201" fmla="*/ 581518 h 1160647"/>
                <a:gd name="connsiteX202" fmla="*/ 1165348 w 3024845"/>
                <a:gd name="connsiteY202" fmla="*/ 581518 h 1160647"/>
                <a:gd name="connsiteX203" fmla="*/ 1165348 w 3024845"/>
                <a:gd name="connsiteY203" fmla="*/ 582329 h 1160647"/>
                <a:gd name="connsiteX204" fmla="*/ 1165348 w 3024845"/>
                <a:gd name="connsiteY204" fmla="*/ 588004 h 1160647"/>
                <a:gd name="connsiteX205" fmla="*/ 1166361 w 3024845"/>
                <a:gd name="connsiteY205" fmla="*/ 588004 h 1160647"/>
                <a:gd name="connsiteX206" fmla="*/ 1173454 w 3024845"/>
                <a:gd name="connsiteY206" fmla="*/ 588004 h 1160647"/>
                <a:gd name="connsiteX207" fmla="*/ 1173454 w 3024845"/>
                <a:gd name="connsiteY207" fmla="*/ 618269 h 1160647"/>
                <a:gd name="connsiteX208" fmla="*/ 1175481 w 3024845"/>
                <a:gd name="connsiteY208" fmla="*/ 618269 h 1160647"/>
                <a:gd name="connsiteX209" fmla="*/ 1189668 w 3024845"/>
                <a:gd name="connsiteY209" fmla="*/ 618269 h 1160647"/>
                <a:gd name="connsiteX210" fmla="*/ 1189668 w 3024845"/>
                <a:gd name="connsiteY210" fmla="*/ 642048 h 1160647"/>
                <a:gd name="connsiteX211" fmla="*/ 1191695 w 3024845"/>
                <a:gd name="connsiteY211" fmla="*/ 643669 h 1160647"/>
                <a:gd name="connsiteX212" fmla="*/ 1191695 w 3024845"/>
                <a:gd name="connsiteY212" fmla="*/ 655019 h 1160647"/>
                <a:gd name="connsiteX213" fmla="*/ 1192455 w 3024845"/>
                <a:gd name="connsiteY213" fmla="*/ 655019 h 1160647"/>
                <a:gd name="connsiteX214" fmla="*/ 1197775 w 3024845"/>
                <a:gd name="connsiteY214" fmla="*/ 655019 h 1160647"/>
                <a:gd name="connsiteX215" fmla="*/ 1197775 w 3024845"/>
                <a:gd name="connsiteY215" fmla="*/ 678798 h 1160647"/>
                <a:gd name="connsiteX216" fmla="*/ 1199041 w 3024845"/>
                <a:gd name="connsiteY216" fmla="*/ 678798 h 1160647"/>
                <a:gd name="connsiteX217" fmla="*/ 1207908 w 3024845"/>
                <a:gd name="connsiteY217" fmla="*/ 678798 h 1160647"/>
                <a:gd name="connsiteX218" fmla="*/ 1209935 w 3024845"/>
                <a:gd name="connsiteY218" fmla="*/ 682852 h 1160647"/>
                <a:gd name="connsiteX219" fmla="*/ 1209935 w 3024845"/>
                <a:gd name="connsiteY219" fmla="*/ 696093 h 1160647"/>
                <a:gd name="connsiteX220" fmla="*/ 1211455 w 3024845"/>
                <a:gd name="connsiteY220" fmla="*/ 694201 h 1160647"/>
                <a:gd name="connsiteX221" fmla="*/ 1222095 w 3024845"/>
                <a:gd name="connsiteY221" fmla="*/ 680960 h 1160647"/>
                <a:gd name="connsiteX222" fmla="*/ 1250469 w 3024845"/>
                <a:gd name="connsiteY222" fmla="*/ 680960 h 1160647"/>
                <a:gd name="connsiteX223" fmla="*/ 1250469 w 3024845"/>
                <a:gd name="connsiteY223" fmla="*/ 767431 h 1160647"/>
                <a:gd name="connsiteX224" fmla="*/ 1251229 w 3024845"/>
                <a:gd name="connsiteY224" fmla="*/ 767431 h 1160647"/>
                <a:gd name="connsiteX225" fmla="*/ 1256549 w 3024845"/>
                <a:gd name="connsiteY225" fmla="*/ 767431 h 1160647"/>
                <a:gd name="connsiteX226" fmla="*/ 1257309 w 3024845"/>
                <a:gd name="connsiteY226" fmla="*/ 766080 h 1160647"/>
                <a:gd name="connsiteX227" fmla="*/ 1262629 w 3024845"/>
                <a:gd name="connsiteY227" fmla="*/ 756622 h 1160647"/>
                <a:gd name="connsiteX228" fmla="*/ 1262629 w 3024845"/>
                <a:gd name="connsiteY228" fmla="*/ 758514 h 1160647"/>
                <a:gd name="connsiteX229" fmla="*/ 1262629 w 3024845"/>
                <a:gd name="connsiteY229" fmla="*/ 771755 h 1160647"/>
                <a:gd name="connsiteX230" fmla="*/ 1266682 w 3024845"/>
                <a:gd name="connsiteY230" fmla="*/ 726358 h 1160647"/>
                <a:gd name="connsiteX231" fmla="*/ 1267442 w 3024845"/>
                <a:gd name="connsiteY231" fmla="*/ 726358 h 1160647"/>
                <a:gd name="connsiteX232" fmla="*/ 1272762 w 3024845"/>
                <a:gd name="connsiteY232" fmla="*/ 726358 h 1160647"/>
                <a:gd name="connsiteX233" fmla="*/ 1272762 w 3024845"/>
                <a:gd name="connsiteY233" fmla="*/ 661504 h 1160647"/>
                <a:gd name="connsiteX234" fmla="*/ 1273776 w 3024845"/>
                <a:gd name="connsiteY234" fmla="*/ 661504 h 1160647"/>
                <a:gd name="connsiteX235" fmla="*/ 1280869 w 3024845"/>
                <a:gd name="connsiteY235" fmla="*/ 661504 h 1160647"/>
                <a:gd name="connsiteX236" fmla="*/ 1293029 w 3024845"/>
                <a:gd name="connsiteY236" fmla="*/ 618269 h 1160647"/>
                <a:gd name="connsiteX237" fmla="*/ 1294296 w 3024845"/>
                <a:gd name="connsiteY237" fmla="*/ 618269 h 1160647"/>
                <a:gd name="connsiteX238" fmla="*/ 1303163 w 3024845"/>
                <a:gd name="connsiteY238" fmla="*/ 618269 h 1160647"/>
                <a:gd name="connsiteX239" fmla="*/ 1313296 w 3024845"/>
                <a:gd name="connsiteY239" fmla="*/ 661504 h 1160647"/>
                <a:gd name="connsiteX240" fmla="*/ 1314309 w 3024845"/>
                <a:gd name="connsiteY240" fmla="*/ 661504 h 1160647"/>
                <a:gd name="connsiteX241" fmla="*/ 1321403 w 3024845"/>
                <a:gd name="connsiteY241" fmla="*/ 661504 h 1160647"/>
                <a:gd name="connsiteX242" fmla="*/ 1321403 w 3024845"/>
                <a:gd name="connsiteY242" fmla="*/ 700416 h 1160647"/>
                <a:gd name="connsiteX243" fmla="*/ 1323176 w 3024845"/>
                <a:gd name="connsiteY243" fmla="*/ 700416 h 1160647"/>
                <a:gd name="connsiteX244" fmla="*/ 1335590 w 3024845"/>
                <a:gd name="connsiteY244" fmla="*/ 700416 h 1160647"/>
                <a:gd name="connsiteX245" fmla="*/ 1335590 w 3024845"/>
                <a:gd name="connsiteY245" fmla="*/ 702578 h 1160647"/>
                <a:gd name="connsiteX246" fmla="*/ 1335590 w 3024845"/>
                <a:gd name="connsiteY246" fmla="*/ 717710 h 1160647"/>
                <a:gd name="connsiteX247" fmla="*/ 1339643 w 3024845"/>
                <a:gd name="connsiteY247" fmla="*/ 715549 h 1160647"/>
                <a:gd name="connsiteX248" fmla="*/ 1339643 w 3024845"/>
                <a:gd name="connsiteY248" fmla="*/ 700416 h 1160647"/>
                <a:gd name="connsiteX249" fmla="*/ 1341163 w 3024845"/>
                <a:gd name="connsiteY249" fmla="*/ 700416 h 1160647"/>
                <a:gd name="connsiteX250" fmla="*/ 1351803 w 3024845"/>
                <a:gd name="connsiteY250" fmla="*/ 700416 h 1160647"/>
                <a:gd name="connsiteX251" fmla="*/ 1351803 w 3024845"/>
                <a:gd name="connsiteY251" fmla="*/ 702037 h 1160647"/>
                <a:gd name="connsiteX252" fmla="*/ 1351803 w 3024845"/>
                <a:gd name="connsiteY252" fmla="*/ 713387 h 1160647"/>
                <a:gd name="connsiteX253" fmla="*/ 1382204 w 3024845"/>
                <a:gd name="connsiteY253" fmla="*/ 713387 h 1160647"/>
                <a:gd name="connsiteX254" fmla="*/ 1382204 w 3024845"/>
                <a:gd name="connsiteY254" fmla="*/ 676637 h 1160647"/>
                <a:gd name="connsiteX255" fmla="*/ 1383470 w 3024845"/>
                <a:gd name="connsiteY255" fmla="*/ 676637 h 1160647"/>
                <a:gd name="connsiteX256" fmla="*/ 1392337 w 3024845"/>
                <a:gd name="connsiteY256" fmla="*/ 676637 h 1160647"/>
                <a:gd name="connsiteX257" fmla="*/ 1392337 w 3024845"/>
                <a:gd name="connsiteY257" fmla="*/ 698254 h 1160647"/>
                <a:gd name="connsiteX258" fmla="*/ 1394364 w 3024845"/>
                <a:gd name="connsiteY258" fmla="*/ 665828 h 1160647"/>
                <a:gd name="connsiteX259" fmla="*/ 1416657 w 3024845"/>
                <a:gd name="connsiteY259" fmla="*/ 665828 h 1160647"/>
                <a:gd name="connsiteX260" fmla="*/ 1416657 w 3024845"/>
                <a:gd name="connsiteY260" fmla="*/ 664206 h 1160647"/>
                <a:gd name="connsiteX261" fmla="*/ 1416657 w 3024845"/>
                <a:gd name="connsiteY261" fmla="*/ 652857 h 1160647"/>
                <a:gd name="connsiteX262" fmla="*/ 1417417 w 3024845"/>
                <a:gd name="connsiteY262" fmla="*/ 652857 h 1160647"/>
                <a:gd name="connsiteX263" fmla="*/ 1422737 w 3024845"/>
                <a:gd name="connsiteY263" fmla="*/ 652857 h 1160647"/>
                <a:gd name="connsiteX264" fmla="*/ 1422737 w 3024845"/>
                <a:gd name="connsiteY264" fmla="*/ 650966 h 1160647"/>
                <a:gd name="connsiteX265" fmla="*/ 1422737 w 3024845"/>
                <a:gd name="connsiteY265" fmla="*/ 637725 h 1160647"/>
                <a:gd name="connsiteX266" fmla="*/ 1426791 w 3024845"/>
                <a:gd name="connsiteY266" fmla="*/ 644210 h 1160647"/>
                <a:gd name="connsiteX267" fmla="*/ 1429071 w 3024845"/>
                <a:gd name="connsiteY267" fmla="*/ 644210 h 1160647"/>
                <a:gd name="connsiteX268" fmla="*/ 1445031 w 3024845"/>
                <a:gd name="connsiteY268" fmla="*/ 644210 h 1160647"/>
                <a:gd name="connsiteX269" fmla="*/ 1445031 w 3024845"/>
                <a:gd name="connsiteY269" fmla="*/ 643399 h 1160647"/>
                <a:gd name="connsiteX270" fmla="*/ 1445031 w 3024845"/>
                <a:gd name="connsiteY270" fmla="*/ 637725 h 1160647"/>
                <a:gd name="connsiteX271" fmla="*/ 1445791 w 3024845"/>
                <a:gd name="connsiteY271" fmla="*/ 637725 h 1160647"/>
                <a:gd name="connsiteX272" fmla="*/ 1451111 w 3024845"/>
                <a:gd name="connsiteY272" fmla="*/ 637725 h 1160647"/>
                <a:gd name="connsiteX273" fmla="*/ 1451111 w 3024845"/>
                <a:gd name="connsiteY273" fmla="*/ 639076 h 1160647"/>
                <a:gd name="connsiteX274" fmla="*/ 1451111 w 3024845"/>
                <a:gd name="connsiteY274" fmla="*/ 648534 h 1160647"/>
                <a:gd name="connsiteX275" fmla="*/ 1489618 w 3024845"/>
                <a:gd name="connsiteY275" fmla="*/ 648534 h 1160647"/>
                <a:gd name="connsiteX276" fmla="*/ 1489618 w 3024845"/>
                <a:gd name="connsiteY276" fmla="*/ 786887 h 1160647"/>
                <a:gd name="connsiteX277" fmla="*/ 1491138 w 3024845"/>
                <a:gd name="connsiteY277" fmla="*/ 786887 h 1160647"/>
                <a:gd name="connsiteX278" fmla="*/ 1501778 w 3024845"/>
                <a:gd name="connsiteY278" fmla="*/ 786887 h 1160647"/>
                <a:gd name="connsiteX279" fmla="*/ 1501778 w 3024845"/>
                <a:gd name="connsiteY279" fmla="*/ 773917 h 1160647"/>
                <a:gd name="connsiteX280" fmla="*/ 1505832 w 3024845"/>
                <a:gd name="connsiteY280" fmla="*/ 773917 h 1160647"/>
                <a:gd name="connsiteX281" fmla="*/ 1505832 w 3024845"/>
                <a:gd name="connsiteY281" fmla="*/ 786887 h 1160647"/>
                <a:gd name="connsiteX282" fmla="*/ 1536232 w 3024845"/>
                <a:gd name="connsiteY282" fmla="*/ 786887 h 1160647"/>
                <a:gd name="connsiteX283" fmla="*/ 1536232 w 3024845"/>
                <a:gd name="connsiteY283" fmla="*/ 756622 h 1160647"/>
                <a:gd name="connsiteX284" fmla="*/ 1548392 w 3024845"/>
                <a:gd name="connsiteY284" fmla="*/ 756622 h 1160647"/>
                <a:gd name="connsiteX285" fmla="*/ 1560552 w 3024845"/>
                <a:gd name="connsiteY285" fmla="*/ 754461 h 1160647"/>
                <a:gd name="connsiteX286" fmla="*/ 1564606 w 3024845"/>
                <a:gd name="connsiteY286" fmla="*/ 756622 h 1160647"/>
                <a:gd name="connsiteX287" fmla="*/ 1574739 w 3024845"/>
                <a:gd name="connsiteY287" fmla="*/ 756622 h 1160647"/>
                <a:gd name="connsiteX288" fmla="*/ 1574739 w 3024845"/>
                <a:gd name="connsiteY288" fmla="*/ 786887 h 1160647"/>
                <a:gd name="connsiteX289" fmla="*/ 1582846 w 3024845"/>
                <a:gd name="connsiteY289" fmla="*/ 786887 h 1160647"/>
                <a:gd name="connsiteX290" fmla="*/ 1582846 w 3024845"/>
                <a:gd name="connsiteY290" fmla="*/ 804182 h 1160647"/>
                <a:gd name="connsiteX291" fmla="*/ 1592182 w 3024845"/>
                <a:gd name="connsiteY291" fmla="*/ 805087 h 1160647"/>
                <a:gd name="connsiteX292" fmla="*/ 1605140 w 3024845"/>
                <a:gd name="connsiteY292" fmla="*/ 805087 h 1160647"/>
                <a:gd name="connsiteX293" fmla="*/ 1605140 w 3024845"/>
                <a:gd name="connsiteY293" fmla="*/ 789049 h 1160647"/>
                <a:gd name="connsiteX294" fmla="*/ 1673096 w 3024845"/>
                <a:gd name="connsiteY294" fmla="*/ 789049 h 1160647"/>
                <a:gd name="connsiteX295" fmla="*/ 1673096 w 3024845"/>
                <a:gd name="connsiteY295" fmla="*/ 703796 h 1160647"/>
                <a:gd name="connsiteX296" fmla="*/ 1745104 w 3024845"/>
                <a:gd name="connsiteY296" fmla="*/ 703796 h 1160647"/>
                <a:gd name="connsiteX297" fmla="*/ 1745104 w 3024845"/>
                <a:gd name="connsiteY297" fmla="*/ 782564 h 1160647"/>
                <a:gd name="connsiteX298" fmla="*/ 1747008 w 3024845"/>
                <a:gd name="connsiteY298" fmla="*/ 782564 h 1160647"/>
                <a:gd name="connsiteX299" fmla="*/ 1748250 w 3024845"/>
                <a:gd name="connsiteY299" fmla="*/ 805087 h 1160647"/>
                <a:gd name="connsiteX300" fmla="*/ 1757926 w 3024845"/>
                <a:gd name="connsiteY300" fmla="*/ 805087 h 1160647"/>
                <a:gd name="connsiteX301" fmla="*/ 1759168 w 3024845"/>
                <a:gd name="connsiteY301" fmla="*/ 782564 h 1160647"/>
                <a:gd name="connsiteX302" fmla="*/ 1765248 w 3024845"/>
                <a:gd name="connsiteY302" fmla="*/ 782564 h 1160647"/>
                <a:gd name="connsiteX303" fmla="*/ 1766490 w 3024845"/>
                <a:gd name="connsiteY303" fmla="*/ 805087 h 1160647"/>
                <a:gd name="connsiteX304" fmla="*/ 1817112 w 3024845"/>
                <a:gd name="connsiteY304" fmla="*/ 805087 h 1160647"/>
                <a:gd name="connsiteX305" fmla="*/ 1817112 w 3024845"/>
                <a:gd name="connsiteY305" fmla="*/ 642059 h 1160647"/>
                <a:gd name="connsiteX306" fmla="*/ 2014439 w 3024845"/>
                <a:gd name="connsiteY306" fmla="*/ 642059 h 1160647"/>
                <a:gd name="connsiteX307" fmla="*/ 2014439 w 3024845"/>
                <a:gd name="connsiteY307" fmla="*/ 805087 h 1160647"/>
                <a:gd name="connsiteX308" fmla="*/ 2033136 w 3024845"/>
                <a:gd name="connsiteY308" fmla="*/ 805087 h 1160647"/>
                <a:gd name="connsiteX309" fmla="*/ 2033136 w 3024845"/>
                <a:gd name="connsiteY309" fmla="*/ 722394 h 1160647"/>
                <a:gd name="connsiteX310" fmla="*/ 2128256 w 3024845"/>
                <a:gd name="connsiteY310" fmla="*/ 722394 h 1160647"/>
                <a:gd name="connsiteX311" fmla="*/ 2140186 w 3024845"/>
                <a:gd name="connsiteY311" fmla="*/ 404253 h 1160647"/>
                <a:gd name="connsiteX312" fmla="*/ 2128026 w 3024845"/>
                <a:gd name="connsiteY312" fmla="*/ 382635 h 1160647"/>
                <a:gd name="connsiteX313" fmla="*/ 2121946 w 3024845"/>
                <a:gd name="connsiteY313" fmla="*/ 378311 h 1160647"/>
                <a:gd name="connsiteX314" fmla="*/ 2130053 w 3024845"/>
                <a:gd name="connsiteY314" fmla="*/ 354532 h 1160647"/>
                <a:gd name="connsiteX315" fmla="*/ 2130053 w 3024845"/>
                <a:gd name="connsiteY315" fmla="*/ 337238 h 1160647"/>
                <a:gd name="connsiteX316" fmla="*/ 2144240 w 3024845"/>
                <a:gd name="connsiteY316" fmla="*/ 337238 h 1160647"/>
                <a:gd name="connsiteX317" fmla="*/ 2144240 w 3024845"/>
                <a:gd name="connsiteY317" fmla="*/ 315620 h 1160647"/>
                <a:gd name="connsiteX318" fmla="*/ 2146266 w 3024845"/>
                <a:gd name="connsiteY318" fmla="*/ 311296 h 1160647"/>
                <a:gd name="connsiteX319" fmla="*/ 2146266 w 3024845"/>
                <a:gd name="connsiteY319" fmla="*/ 233472 h 1160647"/>
                <a:gd name="connsiteX320" fmla="*/ 2144240 w 3024845"/>
                <a:gd name="connsiteY320" fmla="*/ 226987 h 1160647"/>
                <a:gd name="connsiteX321" fmla="*/ 2150320 w 3024845"/>
                <a:gd name="connsiteY321" fmla="*/ 220501 h 1160647"/>
                <a:gd name="connsiteX322" fmla="*/ 2150320 w 3024845"/>
                <a:gd name="connsiteY322" fmla="*/ 162133 h 1160647"/>
                <a:gd name="connsiteX323" fmla="*/ 2152346 w 3024845"/>
                <a:gd name="connsiteY323" fmla="*/ 157810 h 1160647"/>
                <a:gd name="connsiteX324" fmla="*/ 2152346 w 3024845"/>
                <a:gd name="connsiteY324" fmla="*/ 101604 h 1160647"/>
                <a:gd name="connsiteX325" fmla="*/ 2154373 w 3024845"/>
                <a:gd name="connsiteY325" fmla="*/ 82148 h 1160647"/>
                <a:gd name="connsiteX326" fmla="*/ 2158427 w 3024845"/>
                <a:gd name="connsiteY326" fmla="*/ 99442 h 1160647"/>
                <a:gd name="connsiteX327" fmla="*/ 2160453 w 3024845"/>
                <a:gd name="connsiteY327" fmla="*/ 157810 h 1160647"/>
                <a:gd name="connsiteX328" fmla="*/ 2162480 w 3024845"/>
                <a:gd name="connsiteY328" fmla="*/ 220501 h 1160647"/>
                <a:gd name="connsiteX329" fmla="*/ 2168560 w 3024845"/>
                <a:gd name="connsiteY329" fmla="*/ 226987 h 1160647"/>
                <a:gd name="connsiteX330" fmla="*/ 2166533 w 3024845"/>
                <a:gd name="connsiteY330" fmla="*/ 233472 h 1160647"/>
                <a:gd name="connsiteX331" fmla="*/ 2166533 w 3024845"/>
                <a:gd name="connsiteY331" fmla="*/ 311296 h 1160647"/>
                <a:gd name="connsiteX332" fmla="*/ 2168560 w 3024845"/>
                <a:gd name="connsiteY332" fmla="*/ 315620 h 1160647"/>
                <a:gd name="connsiteX333" fmla="*/ 2168560 w 3024845"/>
                <a:gd name="connsiteY333" fmla="*/ 337238 h 1160647"/>
                <a:gd name="connsiteX334" fmla="*/ 2182747 w 3024845"/>
                <a:gd name="connsiteY334" fmla="*/ 337238 h 1160647"/>
                <a:gd name="connsiteX335" fmla="*/ 2182747 w 3024845"/>
                <a:gd name="connsiteY335" fmla="*/ 354532 h 1160647"/>
                <a:gd name="connsiteX336" fmla="*/ 2190854 w 3024845"/>
                <a:gd name="connsiteY336" fmla="*/ 378311 h 1160647"/>
                <a:gd name="connsiteX337" fmla="*/ 2184774 w 3024845"/>
                <a:gd name="connsiteY337" fmla="*/ 382635 h 1160647"/>
                <a:gd name="connsiteX338" fmla="*/ 2172613 w 3024845"/>
                <a:gd name="connsiteY338" fmla="*/ 404253 h 1160647"/>
                <a:gd name="connsiteX339" fmla="*/ 2180720 w 3024845"/>
                <a:gd name="connsiteY339" fmla="*/ 657181 h 1160647"/>
                <a:gd name="connsiteX340" fmla="*/ 2245574 w 3024845"/>
                <a:gd name="connsiteY340" fmla="*/ 657181 h 1160647"/>
                <a:gd name="connsiteX341" fmla="*/ 2245574 w 3024845"/>
                <a:gd name="connsiteY341" fmla="*/ 732843 h 1160647"/>
                <a:gd name="connsiteX342" fmla="*/ 2253681 w 3024845"/>
                <a:gd name="connsiteY342" fmla="*/ 732843 h 1160647"/>
                <a:gd name="connsiteX343" fmla="*/ 2255708 w 3024845"/>
                <a:gd name="connsiteY343" fmla="*/ 726358 h 1160647"/>
                <a:gd name="connsiteX344" fmla="*/ 2261788 w 3024845"/>
                <a:gd name="connsiteY344" fmla="*/ 726358 h 1160647"/>
                <a:gd name="connsiteX345" fmla="*/ 2263815 w 3024845"/>
                <a:gd name="connsiteY345" fmla="*/ 735005 h 1160647"/>
                <a:gd name="connsiteX346" fmla="*/ 2275975 w 3024845"/>
                <a:gd name="connsiteY346" fmla="*/ 735005 h 1160647"/>
                <a:gd name="connsiteX347" fmla="*/ 2275975 w 3024845"/>
                <a:gd name="connsiteY347" fmla="*/ 728519 h 1160647"/>
                <a:gd name="connsiteX348" fmla="*/ 2298268 w 3024845"/>
                <a:gd name="connsiteY348" fmla="*/ 728519 h 1160647"/>
                <a:gd name="connsiteX349" fmla="*/ 2298268 w 3024845"/>
                <a:gd name="connsiteY349" fmla="*/ 735005 h 1160647"/>
                <a:gd name="connsiteX350" fmla="*/ 2318535 w 3024845"/>
                <a:gd name="connsiteY350" fmla="*/ 735005 h 1160647"/>
                <a:gd name="connsiteX351" fmla="*/ 2318535 w 3024845"/>
                <a:gd name="connsiteY351" fmla="*/ 780402 h 1160647"/>
                <a:gd name="connsiteX352" fmla="*/ 2332722 w 3024845"/>
                <a:gd name="connsiteY352" fmla="*/ 780402 h 1160647"/>
                <a:gd name="connsiteX353" fmla="*/ 2332722 w 3024845"/>
                <a:gd name="connsiteY353" fmla="*/ 767431 h 1160647"/>
                <a:gd name="connsiteX354" fmla="*/ 2348936 w 3024845"/>
                <a:gd name="connsiteY354" fmla="*/ 767431 h 1160647"/>
                <a:gd name="connsiteX355" fmla="*/ 2348936 w 3024845"/>
                <a:gd name="connsiteY355" fmla="*/ 588004 h 1160647"/>
                <a:gd name="connsiteX356" fmla="*/ 2355016 w 3024845"/>
                <a:gd name="connsiteY356" fmla="*/ 581518 h 1160647"/>
                <a:gd name="connsiteX357" fmla="*/ 2427977 w 3024845"/>
                <a:gd name="connsiteY357" fmla="*/ 581518 h 1160647"/>
                <a:gd name="connsiteX358" fmla="*/ 2427977 w 3024845"/>
                <a:gd name="connsiteY358" fmla="*/ 590166 h 1160647"/>
                <a:gd name="connsiteX359" fmla="*/ 2438110 w 3024845"/>
                <a:gd name="connsiteY359" fmla="*/ 590166 h 1160647"/>
                <a:gd name="connsiteX360" fmla="*/ 2438110 w 3024845"/>
                <a:gd name="connsiteY360" fmla="*/ 704740 h 1160647"/>
                <a:gd name="connsiteX361" fmla="*/ 2460404 w 3024845"/>
                <a:gd name="connsiteY361" fmla="*/ 704740 h 1160647"/>
                <a:gd name="connsiteX362" fmla="*/ 2460404 w 3024845"/>
                <a:gd name="connsiteY362" fmla="*/ 637725 h 1160647"/>
                <a:gd name="connsiteX363" fmla="*/ 2486751 w 3024845"/>
                <a:gd name="connsiteY363" fmla="*/ 637725 h 1160647"/>
                <a:gd name="connsiteX364" fmla="*/ 2490804 w 3024845"/>
                <a:gd name="connsiteY364" fmla="*/ 633401 h 1160647"/>
                <a:gd name="connsiteX365" fmla="*/ 2498911 w 3024845"/>
                <a:gd name="connsiteY365" fmla="*/ 633401 h 1160647"/>
                <a:gd name="connsiteX366" fmla="*/ 2502964 w 3024845"/>
                <a:gd name="connsiteY366" fmla="*/ 637725 h 1160647"/>
                <a:gd name="connsiteX367" fmla="*/ 2525258 w 3024845"/>
                <a:gd name="connsiteY367" fmla="*/ 637725 h 1160647"/>
                <a:gd name="connsiteX368" fmla="*/ 2525258 w 3024845"/>
                <a:gd name="connsiteY368" fmla="*/ 520989 h 1160647"/>
                <a:gd name="connsiteX369" fmla="*/ 2582005 w 3024845"/>
                <a:gd name="connsiteY369" fmla="*/ 510180 h 1160647"/>
                <a:gd name="connsiteX370" fmla="*/ 2582005 w 3024845"/>
                <a:gd name="connsiteY370" fmla="*/ 511261 h 1160647"/>
                <a:gd name="connsiteX371" fmla="*/ 2582005 w 3024845"/>
                <a:gd name="connsiteY371" fmla="*/ 518827 h 1160647"/>
                <a:gd name="connsiteX372" fmla="*/ 2608352 w 3024845"/>
                <a:gd name="connsiteY372" fmla="*/ 518827 h 1160647"/>
                <a:gd name="connsiteX373" fmla="*/ 2608352 w 3024845"/>
                <a:gd name="connsiteY373" fmla="*/ 773917 h 1160647"/>
                <a:gd name="connsiteX374" fmla="*/ 2630646 w 3024845"/>
                <a:gd name="connsiteY374" fmla="*/ 773917 h 1160647"/>
                <a:gd name="connsiteX375" fmla="*/ 2630646 w 3024845"/>
                <a:gd name="connsiteY375" fmla="*/ 769593 h 1160647"/>
                <a:gd name="connsiteX376" fmla="*/ 2642806 w 3024845"/>
                <a:gd name="connsiteY376" fmla="*/ 769593 h 1160647"/>
                <a:gd name="connsiteX377" fmla="*/ 2642806 w 3024845"/>
                <a:gd name="connsiteY377" fmla="*/ 773917 h 1160647"/>
                <a:gd name="connsiteX378" fmla="*/ 2667126 w 3024845"/>
                <a:gd name="connsiteY378" fmla="*/ 773917 h 1160647"/>
                <a:gd name="connsiteX379" fmla="*/ 2667126 w 3024845"/>
                <a:gd name="connsiteY379" fmla="*/ 760946 h 1160647"/>
                <a:gd name="connsiteX380" fmla="*/ 2695500 w 3024845"/>
                <a:gd name="connsiteY380" fmla="*/ 760946 h 1160647"/>
                <a:gd name="connsiteX381" fmla="*/ 2707660 w 3024845"/>
                <a:gd name="connsiteY381" fmla="*/ 756622 h 1160647"/>
                <a:gd name="connsiteX382" fmla="*/ 2727927 w 3024845"/>
                <a:gd name="connsiteY382" fmla="*/ 760946 h 1160647"/>
                <a:gd name="connsiteX383" fmla="*/ 2727927 w 3024845"/>
                <a:gd name="connsiteY383" fmla="*/ 743652 h 1160647"/>
                <a:gd name="connsiteX384" fmla="*/ 2736034 w 3024845"/>
                <a:gd name="connsiteY384" fmla="*/ 743652 h 1160647"/>
                <a:gd name="connsiteX385" fmla="*/ 2736034 w 3024845"/>
                <a:gd name="connsiteY385" fmla="*/ 730681 h 1160647"/>
                <a:gd name="connsiteX386" fmla="*/ 2792781 w 3024845"/>
                <a:gd name="connsiteY386" fmla="*/ 730681 h 1160647"/>
                <a:gd name="connsiteX387" fmla="*/ 2792781 w 3024845"/>
                <a:gd name="connsiteY387" fmla="*/ 700416 h 1160647"/>
                <a:gd name="connsiteX388" fmla="*/ 2811021 w 3024845"/>
                <a:gd name="connsiteY388" fmla="*/ 700416 h 1160647"/>
                <a:gd name="connsiteX389" fmla="*/ 2811021 w 3024845"/>
                <a:gd name="connsiteY389" fmla="*/ 693931 h 1160647"/>
                <a:gd name="connsiteX390" fmla="*/ 2823181 w 3024845"/>
                <a:gd name="connsiteY390" fmla="*/ 693931 h 1160647"/>
                <a:gd name="connsiteX391" fmla="*/ 2823181 w 3024845"/>
                <a:gd name="connsiteY391" fmla="*/ 700416 h 1160647"/>
                <a:gd name="connsiteX392" fmla="*/ 2839395 w 3024845"/>
                <a:gd name="connsiteY392" fmla="*/ 700416 h 1160647"/>
                <a:gd name="connsiteX393" fmla="*/ 2839395 w 3024845"/>
                <a:gd name="connsiteY393" fmla="*/ 750137 h 1160647"/>
                <a:gd name="connsiteX394" fmla="*/ 2871822 w 3024845"/>
                <a:gd name="connsiteY394" fmla="*/ 750137 h 1160647"/>
                <a:gd name="connsiteX395" fmla="*/ 2871822 w 3024845"/>
                <a:gd name="connsiteY395" fmla="*/ 724196 h 1160647"/>
                <a:gd name="connsiteX396" fmla="*/ 2910329 w 3024845"/>
                <a:gd name="connsiteY396" fmla="*/ 724196 h 1160647"/>
                <a:gd name="connsiteX397" fmla="*/ 2910329 w 3024845"/>
                <a:gd name="connsiteY397" fmla="*/ 693931 h 1160647"/>
                <a:gd name="connsiteX398" fmla="*/ 2958970 w 3024845"/>
                <a:gd name="connsiteY398" fmla="*/ 693931 h 1160647"/>
                <a:gd name="connsiteX399" fmla="*/ 2958970 w 3024845"/>
                <a:gd name="connsiteY399" fmla="*/ 805087 h 1160647"/>
                <a:gd name="connsiteX400" fmla="*/ 2958970 w 3024845"/>
                <a:gd name="connsiteY400" fmla="*/ 818866 h 1160647"/>
                <a:gd name="connsiteX401" fmla="*/ 3024845 w 3024845"/>
                <a:gd name="connsiteY401" fmla="*/ 818866 h 1160647"/>
                <a:gd name="connsiteX402" fmla="*/ 3024845 w 3024845"/>
                <a:gd name="connsiteY402" fmla="*/ 1160647 h 1160647"/>
                <a:gd name="connsiteX403" fmla="*/ 145862 w 3024845"/>
                <a:gd name="connsiteY403" fmla="*/ 1160647 h 1160647"/>
                <a:gd name="connsiteX404" fmla="*/ 2054 w 3024845"/>
                <a:gd name="connsiteY404" fmla="*/ 1158314 h 1160647"/>
                <a:gd name="connsiteX405" fmla="*/ 0 w 3024845"/>
                <a:gd name="connsiteY405" fmla="*/ 724196 h 1160647"/>
                <a:gd name="connsiteX406" fmla="*/ 20267 w 3024845"/>
                <a:gd name="connsiteY406" fmla="*/ 724196 h 1160647"/>
                <a:gd name="connsiteX407" fmla="*/ 20774 w 3024845"/>
                <a:gd name="connsiteY407" fmla="*/ 723115 h 1160647"/>
                <a:gd name="connsiteX408" fmla="*/ 24320 w 3024845"/>
                <a:gd name="connsiteY408" fmla="*/ 715549 h 1160647"/>
                <a:gd name="connsiteX409" fmla="*/ 26094 w 3024845"/>
                <a:gd name="connsiteY409" fmla="*/ 715819 h 1160647"/>
                <a:gd name="connsiteX410" fmla="*/ 38507 w 3024845"/>
                <a:gd name="connsiteY410" fmla="*/ 717710 h 1160647"/>
                <a:gd name="connsiteX411" fmla="*/ 39014 w 3024845"/>
                <a:gd name="connsiteY411" fmla="*/ 719062 h 1160647"/>
                <a:gd name="connsiteX412" fmla="*/ 42560 w 3024845"/>
                <a:gd name="connsiteY412" fmla="*/ 728519 h 1160647"/>
                <a:gd name="connsiteX413" fmla="*/ 68907 w 3024845"/>
                <a:gd name="connsiteY413" fmla="*/ 730681 h 1160647"/>
                <a:gd name="connsiteX414" fmla="*/ 68907 w 3024845"/>
                <a:gd name="connsiteY414" fmla="*/ 607460 h 1160647"/>
                <a:gd name="connsiteX415" fmla="*/ 70934 w 3024845"/>
                <a:gd name="connsiteY415" fmla="*/ 607460 h 1160647"/>
                <a:gd name="connsiteX416" fmla="*/ 85121 w 3024845"/>
                <a:gd name="connsiteY416" fmla="*/ 607460 h 1160647"/>
                <a:gd name="connsiteX417" fmla="*/ 85121 w 3024845"/>
                <a:gd name="connsiteY417" fmla="*/ 471268 h 1160647"/>
                <a:gd name="connsiteX418" fmla="*/ 86894 w 3024845"/>
                <a:gd name="connsiteY418" fmla="*/ 471268 h 1160647"/>
                <a:gd name="connsiteX419" fmla="*/ 99308 w 3024845"/>
                <a:gd name="connsiteY419" fmla="*/ 471268 h 1160647"/>
                <a:gd name="connsiteX420" fmla="*/ 99308 w 3024845"/>
                <a:gd name="connsiteY420" fmla="*/ 356694 h 1160647"/>
                <a:gd name="connsiteX421" fmla="*/ 103361 w 3024845"/>
                <a:gd name="connsiteY421" fmla="*/ 328590 h 1160647"/>
                <a:gd name="connsiteX422" fmla="*/ 105388 w 3024845"/>
                <a:gd name="connsiteY422" fmla="*/ 328590 h 1160647"/>
                <a:gd name="connsiteX423" fmla="*/ 119575 w 3024845"/>
                <a:gd name="connsiteY423" fmla="*/ 328590 h 1160647"/>
                <a:gd name="connsiteX424" fmla="*/ 156055 w 3024845"/>
                <a:gd name="connsiteY424" fmla="*/ 246443 h 1160647"/>
                <a:gd name="connsiteX425" fmla="*/ 160109 w 3024845"/>
                <a:gd name="connsiteY425" fmla="*/ 0 h 1160647"/>
                <a:gd name="connsiteX0" fmla="*/ 160109 w 3024845"/>
                <a:gd name="connsiteY0" fmla="*/ 0 h 1160647"/>
                <a:gd name="connsiteX1" fmla="*/ 162135 w 3024845"/>
                <a:gd name="connsiteY1" fmla="*/ 246443 h 1160647"/>
                <a:gd name="connsiteX2" fmla="*/ 200642 w 3024845"/>
                <a:gd name="connsiteY2" fmla="*/ 326429 h 1160647"/>
                <a:gd name="connsiteX3" fmla="*/ 202669 w 3024845"/>
                <a:gd name="connsiteY3" fmla="*/ 326429 h 1160647"/>
                <a:gd name="connsiteX4" fmla="*/ 216856 w 3024845"/>
                <a:gd name="connsiteY4" fmla="*/ 326429 h 1160647"/>
                <a:gd name="connsiteX5" fmla="*/ 216856 w 3024845"/>
                <a:gd name="connsiteY5" fmla="*/ 350208 h 1160647"/>
                <a:gd name="connsiteX6" fmla="*/ 217363 w 3024845"/>
                <a:gd name="connsiteY6" fmla="*/ 351019 h 1160647"/>
                <a:gd name="connsiteX7" fmla="*/ 220909 w 3024845"/>
                <a:gd name="connsiteY7" fmla="*/ 356694 h 1160647"/>
                <a:gd name="connsiteX8" fmla="*/ 220909 w 3024845"/>
                <a:gd name="connsiteY8" fmla="*/ 471268 h 1160647"/>
                <a:gd name="connsiteX9" fmla="*/ 223189 w 3024845"/>
                <a:gd name="connsiteY9" fmla="*/ 471268 h 1160647"/>
                <a:gd name="connsiteX10" fmla="*/ 239150 w 3024845"/>
                <a:gd name="connsiteY10" fmla="*/ 471268 h 1160647"/>
                <a:gd name="connsiteX11" fmla="*/ 239150 w 3024845"/>
                <a:gd name="connsiteY11" fmla="*/ 611783 h 1160647"/>
                <a:gd name="connsiteX12" fmla="*/ 240670 w 3024845"/>
                <a:gd name="connsiteY12" fmla="*/ 611513 h 1160647"/>
                <a:gd name="connsiteX13" fmla="*/ 251310 w 3024845"/>
                <a:gd name="connsiteY13" fmla="*/ 609622 h 1160647"/>
                <a:gd name="connsiteX14" fmla="*/ 249283 w 3024845"/>
                <a:gd name="connsiteY14" fmla="*/ 698254 h 1160647"/>
                <a:gd name="connsiteX15" fmla="*/ 250803 w 3024845"/>
                <a:gd name="connsiteY15" fmla="*/ 698525 h 1160647"/>
                <a:gd name="connsiteX16" fmla="*/ 261443 w 3024845"/>
                <a:gd name="connsiteY16" fmla="*/ 700416 h 1160647"/>
                <a:gd name="connsiteX17" fmla="*/ 261696 w 3024845"/>
                <a:gd name="connsiteY17" fmla="*/ 701227 h 1160647"/>
                <a:gd name="connsiteX18" fmla="*/ 263470 w 3024845"/>
                <a:gd name="connsiteY18" fmla="*/ 706902 h 1160647"/>
                <a:gd name="connsiteX19" fmla="*/ 264230 w 3024845"/>
                <a:gd name="connsiteY19" fmla="*/ 704470 h 1160647"/>
                <a:gd name="connsiteX20" fmla="*/ 269550 w 3024845"/>
                <a:gd name="connsiteY20" fmla="*/ 687446 h 1160647"/>
                <a:gd name="connsiteX21" fmla="*/ 271323 w 3024845"/>
                <a:gd name="connsiteY21" fmla="*/ 687446 h 1160647"/>
                <a:gd name="connsiteX22" fmla="*/ 283737 w 3024845"/>
                <a:gd name="connsiteY22" fmla="*/ 687446 h 1160647"/>
                <a:gd name="connsiteX23" fmla="*/ 283737 w 3024845"/>
                <a:gd name="connsiteY23" fmla="*/ 719872 h 1160647"/>
                <a:gd name="connsiteX24" fmla="*/ 284750 w 3024845"/>
                <a:gd name="connsiteY24" fmla="*/ 720413 h 1160647"/>
                <a:gd name="connsiteX25" fmla="*/ 291844 w 3024845"/>
                <a:gd name="connsiteY25" fmla="*/ 724196 h 1160647"/>
                <a:gd name="connsiteX26" fmla="*/ 291844 w 3024845"/>
                <a:gd name="connsiteY26" fmla="*/ 725547 h 1160647"/>
                <a:gd name="connsiteX27" fmla="*/ 291844 w 3024845"/>
                <a:gd name="connsiteY27" fmla="*/ 735005 h 1160647"/>
                <a:gd name="connsiteX28" fmla="*/ 336431 w 3024845"/>
                <a:gd name="connsiteY28" fmla="*/ 735005 h 1160647"/>
                <a:gd name="connsiteX29" fmla="*/ 336431 w 3024845"/>
                <a:gd name="connsiteY29" fmla="*/ 736086 h 1160647"/>
                <a:gd name="connsiteX30" fmla="*/ 336431 w 3024845"/>
                <a:gd name="connsiteY30" fmla="*/ 743652 h 1160647"/>
                <a:gd name="connsiteX31" fmla="*/ 338457 w 3024845"/>
                <a:gd name="connsiteY31" fmla="*/ 743652 h 1160647"/>
                <a:gd name="connsiteX32" fmla="*/ 352644 w 3024845"/>
                <a:gd name="connsiteY32" fmla="*/ 743652 h 1160647"/>
                <a:gd name="connsiteX33" fmla="*/ 352644 w 3024845"/>
                <a:gd name="connsiteY33" fmla="*/ 713387 h 1160647"/>
                <a:gd name="connsiteX34" fmla="*/ 397231 w 3024845"/>
                <a:gd name="connsiteY34" fmla="*/ 713387 h 1160647"/>
                <a:gd name="connsiteX35" fmla="*/ 397231 w 3024845"/>
                <a:gd name="connsiteY35" fmla="*/ 712036 h 1160647"/>
                <a:gd name="connsiteX36" fmla="*/ 397231 w 3024845"/>
                <a:gd name="connsiteY36" fmla="*/ 702578 h 1160647"/>
                <a:gd name="connsiteX37" fmla="*/ 398245 w 3024845"/>
                <a:gd name="connsiteY37" fmla="*/ 702578 h 1160647"/>
                <a:gd name="connsiteX38" fmla="*/ 405338 w 3024845"/>
                <a:gd name="connsiteY38" fmla="*/ 702578 h 1160647"/>
                <a:gd name="connsiteX39" fmla="*/ 405338 w 3024845"/>
                <a:gd name="connsiteY39" fmla="*/ 700687 h 1160647"/>
                <a:gd name="connsiteX40" fmla="*/ 405338 w 3024845"/>
                <a:gd name="connsiteY40" fmla="*/ 687446 h 1160647"/>
                <a:gd name="connsiteX41" fmla="*/ 406098 w 3024845"/>
                <a:gd name="connsiteY41" fmla="*/ 687446 h 1160647"/>
                <a:gd name="connsiteX42" fmla="*/ 411418 w 3024845"/>
                <a:gd name="connsiteY42" fmla="*/ 687446 h 1160647"/>
                <a:gd name="connsiteX43" fmla="*/ 411418 w 3024845"/>
                <a:gd name="connsiteY43" fmla="*/ 686365 h 1160647"/>
                <a:gd name="connsiteX44" fmla="*/ 411418 w 3024845"/>
                <a:gd name="connsiteY44" fmla="*/ 678798 h 1160647"/>
                <a:gd name="connsiteX45" fmla="*/ 413445 w 3024845"/>
                <a:gd name="connsiteY45" fmla="*/ 678798 h 1160647"/>
                <a:gd name="connsiteX46" fmla="*/ 427632 w 3024845"/>
                <a:gd name="connsiteY46" fmla="*/ 678798 h 1160647"/>
                <a:gd name="connsiteX47" fmla="*/ 427632 w 3024845"/>
                <a:gd name="connsiteY47" fmla="*/ 679879 h 1160647"/>
                <a:gd name="connsiteX48" fmla="*/ 427632 w 3024845"/>
                <a:gd name="connsiteY48" fmla="*/ 687446 h 1160647"/>
                <a:gd name="connsiteX49" fmla="*/ 449925 w 3024845"/>
                <a:gd name="connsiteY49" fmla="*/ 687446 h 1160647"/>
                <a:gd name="connsiteX50" fmla="*/ 449925 w 3024845"/>
                <a:gd name="connsiteY50" fmla="*/ 685554 h 1160647"/>
                <a:gd name="connsiteX51" fmla="*/ 449925 w 3024845"/>
                <a:gd name="connsiteY51" fmla="*/ 672313 h 1160647"/>
                <a:gd name="connsiteX52" fmla="*/ 451699 w 3024845"/>
                <a:gd name="connsiteY52" fmla="*/ 672313 h 1160647"/>
                <a:gd name="connsiteX53" fmla="*/ 464112 w 3024845"/>
                <a:gd name="connsiteY53" fmla="*/ 672313 h 1160647"/>
                <a:gd name="connsiteX54" fmla="*/ 464112 w 3024845"/>
                <a:gd name="connsiteY54" fmla="*/ 696093 h 1160647"/>
                <a:gd name="connsiteX55" fmla="*/ 465126 w 3024845"/>
                <a:gd name="connsiteY55" fmla="*/ 696093 h 1160647"/>
                <a:gd name="connsiteX56" fmla="*/ 472219 w 3024845"/>
                <a:gd name="connsiteY56" fmla="*/ 696093 h 1160647"/>
                <a:gd name="connsiteX57" fmla="*/ 472219 w 3024845"/>
                <a:gd name="connsiteY57" fmla="*/ 695012 h 1160647"/>
                <a:gd name="connsiteX58" fmla="*/ 472219 w 3024845"/>
                <a:gd name="connsiteY58" fmla="*/ 687446 h 1160647"/>
                <a:gd name="connsiteX59" fmla="*/ 473992 w 3024845"/>
                <a:gd name="connsiteY59" fmla="*/ 687446 h 1160647"/>
                <a:gd name="connsiteX60" fmla="*/ 486406 w 3024845"/>
                <a:gd name="connsiteY60" fmla="*/ 687446 h 1160647"/>
                <a:gd name="connsiteX61" fmla="*/ 486406 w 3024845"/>
                <a:gd name="connsiteY61" fmla="*/ 713387 h 1160647"/>
                <a:gd name="connsiteX62" fmla="*/ 488433 w 3024845"/>
                <a:gd name="connsiteY62" fmla="*/ 713387 h 1160647"/>
                <a:gd name="connsiteX63" fmla="*/ 502619 w 3024845"/>
                <a:gd name="connsiteY63" fmla="*/ 713387 h 1160647"/>
                <a:gd name="connsiteX64" fmla="*/ 502619 w 3024845"/>
                <a:gd name="connsiteY64" fmla="*/ 715008 h 1160647"/>
                <a:gd name="connsiteX65" fmla="*/ 502619 w 3024845"/>
                <a:gd name="connsiteY65" fmla="*/ 726358 h 1160647"/>
                <a:gd name="connsiteX66" fmla="*/ 503379 w 3024845"/>
                <a:gd name="connsiteY66" fmla="*/ 726358 h 1160647"/>
                <a:gd name="connsiteX67" fmla="*/ 508700 w 3024845"/>
                <a:gd name="connsiteY67" fmla="*/ 726358 h 1160647"/>
                <a:gd name="connsiteX68" fmla="*/ 508700 w 3024845"/>
                <a:gd name="connsiteY68" fmla="*/ 725547 h 1160647"/>
                <a:gd name="connsiteX69" fmla="*/ 508700 w 3024845"/>
                <a:gd name="connsiteY69" fmla="*/ 719872 h 1160647"/>
                <a:gd name="connsiteX70" fmla="*/ 539100 w 3024845"/>
                <a:gd name="connsiteY70" fmla="*/ 719872 h 1160647"/>
                <a:gd name="connsiteX71" fmla="*/ 539100 w 3024845"/>
                <a:gd name="connsiteY71" fmla="*/ 743652 h 1160647"/>
                <a:gd name="connsiteX72" fmla="*/ 540113 w 3024845"/>
                <a:gd name="connsiteY72" fmla="*/ 743652 h 1160647"/>
                <a:gd name="connsiteX73" fmla="*/ 547207 w 3024845"/>
                <a:gd name="connsiteY73" fmla="*/ 743652 h 1160647"/>
                <a:gd name="connsiteX74" fmla="*/ 547207 w 3024845"/>
                <a:gd name="connsiteY74" fmla="*/ 744733 h 1160647"/>
                <a:gd name="connsiteX75" fmla="*/ 547207 w 3024845"/>
                <a:gd name="connsiteY75" fmla="*/ 752299 h 1160647"/>
                <a:gd name="connsiteX76" fmla="*/ 547967 w 3024845"/>
                <a:gd name="connsiteY76" fmla="*/ 752299 h 1160647"/>
                <a:gd name="connsiteX77" fmla="*/ 553287 w 3024845"/>
                <a:gd name="connsiteY77" fmla="*/ 752299 h 1160647"/>
                <a:gd name="connsiteX78" fmla="*/ 553287 w 3024845"/>
                <a:gd name="connsiteY78" fmla="*/ 750137 h 1160647"/>
                <a:gd name="connsiteX79" fmla="*/ 553287 w 3024845"/>
                <a:gd name="connsiteY79" fmla="*/ 735005 h 1160647"/>
                <a:gd name="connsiteX80" fmla="*/ 554300 w 3024845"/>
                <a:gd name="connsiteY80" fmla="*/ 735005 h 1160647"/>
                <a:gd name="connsiteX81" fmla="*/ 561394 w 3024845"/>
                <a:gd name="connsiteY81" fmla="*/ 735005 h 1160647"/>
                <a:gd name="connsiteX82" fmla="*/ 561394 w 3024845"/>
                <a:gd name="connsiteY82" fmla="*/ 736086 h 1160647"/>
                <a:gd name="connsiteX83" fmla="*/ 561394 w 3024845"/>
                <a:gd name="connsiteY83" fmla="*/ 743652 h 1160647"/>
                <a:gd name="connsiteX84" fmla="*/ 566714 w 3024845"/>
                <a:gd name="connsiteY84" fmla="*/ 741659 h 1160647"/>
                <a:gd name="connsiteX85" fmla="*/ 567474 w 3024845"/>
                <a:gd name="connsiteY85" fmla="*/ 740679 h 1160647"/>
                <a:gd name="connsiteX86" fmla="*/ 567474 w 3024845"/>
                <a:gd name="connsiteY86" fmla="*/ 735005 h 1160647"/>
                <a:gd name="connsiteX87" fmla="*/ 605981 w 3024845"/>
                <a:gd name="connsiteY87" fmla="*/ 735005 h 1160647"/>
                <a:gd name="connsiteX88" fmla="*/ 605981 w 3024845"/>
                <a:gd name="connsiteY88" fmla="*/ 758784 h 1160647"/>
                <a:gd name="connsiteX89" fmla="*/ 608007 w 3024845"/>
                <a:gd name="connsiteY89" fmla="*/ 758784 h 1160647"/>
                <a:gd name="connsiteX90" fmla="*/ 622194 w 3024845"/>
                <a:gd name="connsiteY90" fmla="*/ 758784 h 1160647"/>
                <a:gd name="connsiteX91" fmla="*/ 622194 w 3024845"/>
                <a:gd name="connsiteY91" fmla="*/ 759865 h 1160647"/>
                <a:gd name="connsiteX92" fmla="*/ 622194 w 3024845"/>
                <a:gd name="connsiteY92" fmla="*/ 767431 h 1160647"/>
                <a:gd name="connsiteX93" fmla="*/ 623968 w 3024845"/>
                <a:gd name="connsiteY93" fmla="*/ 767431 h 1160647"/>
                <a:gd name="connsiteX94" fmla="*/ 636381 w 3024845"/>
                <a:gd name="connsiteY94" fmla="*/ 767431 h 1160647"/>
                <a:gd name="connsiteX95" fmla="*/ 636381 w 3024845"/>
                <a:gd name="connsiteY95" fmla="*/ 743652 h 1160647"/>
                <a:gd name="connsiteX96" fmla="*/ 637394 w 3024845"/>
                <a:gd name="connsiteY96" fmla="*/ 743652 h 1160647"/>
                <a:gd name="connsiteX97" fmla="*/ 644488 w 3024845"/>
                <a:gd name="connsiteY97" fmla="*/ 743652 h 1160647"/>
                <a:gd name="connsiteX98" fmla="*/ 644488 w 3024845"/>
                <a:gd name="connsiteY98" fmla="*/ 711225 h 1160647"/>
                <a:gd name="connsiteX99" fmla="*/ 645501 w 3024845"/>
                <a:gd name="connsiteY99" fmla="*/ 711225 h 1160647"/>
                <a:gd name="connsiteX100" fmla="*/ 652595 w 3024845"/>
                <a:gd name="connsiteY100" fmla="*/ 711225 h 1160647"/>
                <a:gd name="connsiteX101" fmla="*/ 652595 w 3024845"/>
                <a:gd name="connsiteY101" fmla="*/ 709334 h 1160647"/>
                <a:gd name="connsiteX102" fmla="*/ 652595 w 3024845"/>
                <a:gd name="connsiteY102" fmla="*/ 696093 h 1160647"/>
                <a:gd name="connsiteX103" fmla="*/ 651328 w 3024845"/>
                <a:gd name="connsiteY103" fmla="*/ 694471 h 1160647"/>
                <a:gd name="connsiteX104" fmla="*/ 656648 w 3024845"/>
                <a:gd name="connsiteY104" fmla="*/ 683122 h 1160647"/>
                <a:gd name="connsiteX105" fmla="*/ 664755 w 3024845"/>
                <a:gd name="connsiteY105" fmla="*/ 711225 h 1160647"/>
                <a:gd name="connsiteX106" fmla="*/ 665515 w 3024845"/>
                <a:gd name="connsiteY106" fmla="*/ 711225 h 1160647"/>
                <a:gd name="connsiteX107" fmla="*/ 670835 w 3024845"/>
                <a:gd name="connsiteY107" fmla="*/ 711225 h 1160647"/>
                <a:gd name="connsiteX108" fmla="*/ 670835 w 3024845"/>
                <a:gd name="connsiteY108" fmla="*/ 605298 h 1160647"/>
                <a:gd name="connsiteX109" fmla="*/ 672355 w 3024845"/>
                <a:gd name="connsiteY109" fmla="*/ 605298 h 1160647"/>
                <a:gd name="connsiteX110" fmla="*/ 682995 w 3024845"/>
                <a:gd name="connsiteY110" fmla="*/ 605298 h 1160647"/>
                <a:gd name="connsiteX111" fmla="*/ 682995 w 3024845"/>
                <a:gd name="connsiteY111" fmla="*/ 557739 h 1160647"/>
                <a:gd name="connsiteX112" fmla="*/ 709342 w 3024845"/>
                <a:gd name="connsiteY112" fmla="*/ 557739 h 1160647"/>
                <a:gd name="connsiteX113" fmla="*/ 709342 w 3024845"/>
                <a:gd name="connsiteY113" fmla="*/ 536121 h 1160647"/>
                <a:gd name="connsiteX114" fmla="*/ 743796 w 3024845"/>
                <a:gd name="connsiteY114" fmla="*/ 536121 h 1160647"/>
                <a:gd name="connsiteX115" fmla="*/ 743796 w 3024845"/>
                <a:gd name="connsiteY115" fmla="*/ 538553 h 1160647"/>
                <a:gd name="connsiteX116" fmla="*/ 743796 w 3024845"/>
                <a:gd name="connsiteY116" fmla="*/ 555577 h 1160647"/>
                <a:gd name="connsiteX117" fmla="*/ 746076 w 3024845"/>
                <a:gd name="connsiteY117" fmla="*/ 555577 h 1160647"/>
                <a:gd name="connsiteX118" fmla="*/ 762036 w 3024845"/>
                <a:gd name="connsiteY118" fmla="*/ 555577 h 1160647"/>
                <a:gd name="connsiteX119" fmla="*/ 762036 w 3024845"/>
                <a:gd name="connsiteY119" fmla="*/ 603136 h 1160647"/>
                <a:gd name="connsiteX120" fmla="*/ 763049 w 3024845"/>
                <a:gd name="connsiteY120" fmla="*/ 603136 h 1160647"/>
                <a:gd name="connsiteX121" fmla="*/ 770143 w 3024845"/>
                <a:gd name="connsiteY121" fmla="*/ 603136 h 1160647"/>
                <a:gd name="connsiteX122" fmla="*/ 784330 w 3024845"/>
                <a:gd name="connsiteY122" fmla="*/ 607460 h 1160647"/>
                <a:gd name="connsiteX123" fmla="*/ 784330 w 3024845"/>
                <a:gd name="connsiteY123" fmla="*/ 646372 h 1160647"/>
                <a:gd name="connsiteX124" fmla="*/ 785343 w 3024845"/>
                <a:gd name="connsiteY124" fmla="*/ 646372 h 1160647"/>
                <a:gd name="connsiteX125" fmla="*/ 792436 w 3024845"/>
                <a:gd name="connsiteY125" fmla="*/ 646372 h 1160647"/>
                <a:gd name="connsiteX126" fmla="*/ 792436 w 3024845"/>
                <a:gd name="connsiteY126" fmla="*/ 647993 h 1160647"/>
                <a:gd name="connsiteX127" fmla="*/ 792436 w 3024845"/>
                <a:gd name="connsiteY127" fmla="*/ 659342 h 1160647"/>
                <a:gd name="connsiteX128" fmla="*/ 794463 w 3024845"/>
                <a:gd name="connsiteY128" fmla="*/ 659342 h 1160647"/>
                <a:gd name="connsiteX129" fmla="*/ 808650 w 3024845"/>
                <a:gd name="connsiteY129" fmla="*/ 659342 h 1160647"/>
                <a:gd name="connsiteX130" fmla="*/ 814730 w 3024845"/>
                <a:gd name="connsiteY130" fmla="*/ 665828 h 1160647"/>
                <a:gd name="connsiteX131" fmla="*/ 814730 w 3024845"/>
                <a:gd name="connsiteY131" fmla="*/ 687446 h 1160647"/>
                <a:gd name="connsiteX132" fmla="*/ 817010 w 3024845"/>
                <a:gd name="connsiteY132" fmla="*/ 687446 h 1160647"/>
                <a:gd name="connsiteX133" fmla="*/ 832970 w 3024845"/>
                <a:gd name="connsiteY133" fmla="*/ 687446 h 1160647"/>
                <a:gd name="connsiteX134" fmla="*/ 832970 w 3024845"/>
                <a:gd name="connsiteY134" fmla="*/ 688526 h 1160647"/>
                <a:gd name="connsiteX135" fmla="*/ 832970 w 3024845"/>
                <a:gd name="connsiteY135" fmla="*/ 696093 h 1160647"/>
                <a:gd name="connsiteX136" fmla="*/ 834237 w 3024845"/>
                <a:gd name="connsiteY136" fmla="*/ 696093 h 1160647"/>
                <a:gd name="connsiteX137" fmla="*/ 843104 w 3024845"/>
                <a:gd name="connsiteY137" fmla="*/ 696093 h 1160647"/>
                <a:gd name="connsiteX138" fmla="*/ 843104 w 3024845"/>
                <a:gd name="connsiteY138" fmla="*/ 698254 h 1160647"/>
                <a:gd name="connsiteX139" fmla="*/ 843104 w 3024845"/>
                <a:gd name="connsiteY139" fmla="*/ 713387 h 1160647"/>
                <a:gd name="connsiteX140" fmla="*/ 847157 w 3024845"/>
                <a:gd name="connsiteY140" fmla="*/ 711495 h 1160647"/>
                <a:gd name="connsiteX141" fmla="*/ 847157 w 3024845"/>
                <a:gd name="connsiteY141" fmla="*/ 698254 h 1160647"/>
                <a:gd name="connsiteX142" fmla="*/ 848170 w 3024845"/>
                <a:gd name="connsiteY142" fmla="*/ 698254 h 1160647"/>
                <a:gd name="connsiteX143" fmla="*/ 855264 w 3024845"/>
                <a:gd name="connsiteY143" fmla="*/ 698254 h 1160647"/>
                <a:gd name="connsiteX144" fmla="*/ 855264 w 3024845"/>
                <a:gd name="connsiteY144" fmla="*/ 699876 h 1160647"/>
                <a:gd name="connsiteX145" fmla="*/ 855264 w 3024845"/>
                <a:gd name="connsiteY145" fmla="*/ 711225 h 1160647"/>
                <a:gd name="connsiteX146" fmla="*/ 856024 w 3024845"/>
                <a:gd name="connsiteY146" fmla="*/ 711225 h 1160647"/>
                <a:gd name="connsiteX147" fmla="*/ 861344 w 3024845"/>
                <a:gd name="connsiteY147" fmla="*/ 711225 h 1160647"/>
                <a:gd name="connsiteX148" fmla="*/ 909984 w 3024845"/>
                <a:gd name="connsiteY148" fmla="*/ 706902 h 1160647"/>
                <a:gd name="connsiteX149" fmla="*/ 909984 w 3024845"/>
                <a:gd name="connsiteY149" fmla="*/ 708253 h 1160647"/>
                <a:gd name="connsiteX150" fmla="*/ 909984 w 3024845"/>
                <a:gd name="connsiteY150" fmla="*/ 717710 h 1160647"/>
                <a:gd name="connsiteX151" fmla="*/ 910744 w 3024845"/>
                <a:gd name="connsiteY151" fmla="*/ 717710 h 1160647"/>
                <a:gd name="connsiteX152" fmla="*/ 916065 w 3024845"/>
                <a:gd name="connsiteY152" fmla="*/ 717710 h 1160647"/>
                <a:gd name="connsiteX153" fmla="*/ 916065 w 3024845"/>
                <a:gd name="connsiteY153" fmla="*/ 719872 h 1160647"/>
                <a:gd name="connsiteX154" fmla="*/ 916065 w 3024845"/>
                <a:gd name="connsiteY154" fmla="*/ 735005 h 1160647"/>
                <a:gd name="connsiteX155" fmla="*/ 918091 w 3024845"/>
                <a:gd name="connsiteY155" fmla="*/ 733654 h 1160647"/>
                <a:gd name="connsiteX156" fmla="*/ 932278 w 3024845"/>
                <a:gd name="connsiteY156" fmla="*/ 724196 h 1160647"/>
                <a:gd name="connsiteX157" fmla="*/ 938358 w 3024845"/>
                <a:gd name="connsiteY157" fmla="*/ 683122 h 1160647"/>
                <a:gd name="connsiteX158" fmla="*/ 939118 w 3024845"/>
                <a:gd name="connsiteY158" fmla="*/ 682852 h 1160647"/>
                <a:gd name="connsiteX159" fmla="*/ 944438 w 3024845"/>
                <a:gd name="connsiteY159" fmla="*/ 680960 h 1160647"/>
                <a:gd name="connsiteX160" fmla="*/ 946465 w 3024845"/>
                <a:gd name="connsiteY160" fmla="*/ 611783 h 1160647"/>
                <a:gd name="connsiteX161" fmla="*/ 948492 w 3024845"/>
                <a:gd name="connsiteY161" fmla="*/ 680960 h 1160647"/>
                <a:gd name="connsiteX162" fmla="*/ 949252 w 3024845"/>
                <a:gd name="connsiteY162" fmla="*/ 681230 h 1160647"/>
                <a:gd name="connsiteX163" fmla="*/ 954572 w 3024845"/>
                <a:gd name="connsiteY163" fmla="*/ 683122 h 1160647"/>
                <a:gd name="connsiteX164" fmla="*/ 954572 w 3024845"/>
                <a:gd name="connsiteY164" fmla="*/ 596651 h 1160647"/>
                <a:gd name="connsiteX165" fmla="*/ 958625 w 3024845"/>
                <a:gd name="connsiteY165" fmla="*/ 564224 h 1160647"/>
                <a:gd name="connsiteX166" fmla="*/ 997132 w 3024845"/>
                <a:gd name="connsiteY166" fmla="*/ 564224 h 1160647"/>
                <a:gd name="connsiteX167" fmla="*/ 997132 w 3024845"/>
                <a:gd name="connsiteY167" fmla="*/ 596651 h 1160647"/>
                <a:gd name="connsiteX168" fmla="*/ 997892 w 3024845"/>
                <a:gd name="connsiteY168" fmla="*/ 596651 h 1160647"/>
                <a:gd name="connsiteX169" fmla="*/ 1003212 w 3024845"/>
                <a:gd name="connsiteY169" fmla="*/ 596651 h 1160647"/>
                <a:gd name="connsiteX170" fmla="*/ 1003212 w 3024845"/>
                <a:gd name="connsiteY170" fmla="*/ 514503 h 1160647"/>
                <a:gd name="connsiteX171" fmla="*/ 1004986 w 3024845"/>
                <a:gd name="connsiteY171" fmla="*/ 514503 h 1160647"/>
                <a:gd name="connsiteX172" fmla="*/ 1017399 w 3024845"/>
                <a:gd name="connsiteY172" fmla="*/ 514503 h 1160647"/>
                <a:gd name="connsiteX173" fmla="*/ 1017399 w 3024845"/>
                <a:gd name="connsiteY173" fmla="*/ 512612 h 1160647"/>
                <a:gd name="connsiteX174" fmla="*/ 1017399 w 3024845"/>
                <a:gd name="connsiteY174" fmla="*/ 499371 h 1160647"/>
                <a:gd name="connsiteX175" fmla="*/ 1039693 w 3024845"/>
                <a:gd name="connsiteY175" fmla="*/ 499371 h 1160647"/>
                <a:gd name="connsiteX176" fmla="*/ 1039693 w 3024845"/>
                <a:gd name="connsiteY176" fmla="*/ 498290 h 1160647"/>
                <a:gd name="connsiteX177" fmla="*/ 1039693 w 3024845"/>
                <a:gd name="connsiteY177" fmla="*/ 490724 h 1160647"/>
                <a:gd name="connsiteX178" fmla="*/ 1041466 w 3024845"/>
                <a:gd name="connsiteY178" fmla="*/ 490724 h 1160647"/>
                <a:gd name="connsiteX179" fmla="*/ 1053880 w 3024845"/>
                <a:gd name="connsiteY179" fmla="*/ 490724 h 1160647"/>
                <a:gd name="connsiteX180" fmla="*/ 1053880 w 3024845"/>
                <a:gd name="connsiteY180" fmla="*/ 491805 h 1160647"/>
                <a:gd name="connsiteX181" fmla="*/ 1053880 w 3024845"/>
                <a:gd name="connsiteY181" fmla="*/ 499371 h 1160647"/>
                <a:gd name="connsiteX182" fmla="*/ 1054640 w 3024845"/>
                <a:gd name="connsiteY182" fmla="*/ 499371 h 1160647"/>
                <a:gd name="connsiteX183" fmla="*/ 1059960 w 3024845"/>
                <a:gd name="connsiteY183" fmla="*/ 499371 h 1160647"/>
                <a:gd name="connsiteX184" fmla="*/ 1070093 w 3024845"/>
                <a:gd name="connsiteY184" fmla="*/ 495047 h 1160647"/>
                <a:gd name="connsiteX185" fmla="*/ 1074146 w 3024845"/>
                <a:gd name="connsiteY185" fmla="*/ 498290 h 1160647"/>
                <a:gd name="connsiteX186" fmla="*/ 1074146 w 3024845"/>
                <a:gd name="connsiteY186" fmla="*/ 490724 h 1160647"/>
                <a:gd name="connsiteX187" fmla="*/ 1076426 w 3024845"/>
                <a:gd name="connsiteY187" fmla="*/ 490724 h 1160647"/>
                <a:gd name="connsiteX188" fmla="*/ 1092387 w 3024845"/>
                <a:gd name="connsiteY188" fmla="*/ 490724 h 1160647"/>
                <a:gd name="connsiteX189" fmla="*/ 1092387 w 3024845"/>
                <a:gd name="connsiteY189" fmla="*/ 491805 h 1160647"/>
                <a:gd name="connsiteX190" fmla="*/ 1092387 w 3024845"/>
                <a:gd name="connsiteY190" fmla="*/ 499371 h 1160647"/>
                <a:gd name="connsiteX191" fmla="*/ 1122787 w 3024845"/>
                <a:gd name="connsiteY191" fmla="*/ 499371 h 1160647"/>
                <a:gd name="connsiteX192" fmla="*/ 1122787 w 3024845"/>
                <a:gd name="connsiteY192" fmla="*/ 500992 h 1160647"/>
                <a:gd name="connsiteX193" fmla="*/ 1122787 w 3024845"/>
                <a:gd name="connsiteY193" fmla="*/ 512342 h 1160647"/>
                <a:gd name="connsiteX194" fmla="*/ 1149134 w 3024845"/>
                <a:gd name="connsiteY194" fmla="*/ 512342 h 1160647"/>
                <a:gd name="connsiteX195" fmla="*/ 1149134 w 3024845"/>
                <a:gd name="connsiteY195" fmla="*/ 542606 h 1160647"/>
                <a:gd name="connsiteX196" fmla="*/ 1149894 w 3024845"/>
                <a:gd name="connsiteY196" fmla="*/ 542606 h 1160647"/>
                <a:gd name="connsiteX197" fmla="*/ 1155214 w 3024845"/>
                <a:gd name="connsiteY197" fmla="*/ 542606 h 1160647"/>
                <a:gd name="connsiteX198" fmla="*/ 1155214 w 3024845"/>
                <a:gd name="connsiteY198" fmla="*/ 543687 h 1160647"/>
                <a:gd name="connsiteX199" fmla="*/ 1155214 w 3024845"/>
                <a:gd name="connsiteY199" fmla="*/ 551254 h 1160647"/>
                <a:gd name="connsiteX200" fmla="*/ 1159268 w 3024845"/>
                <a:gd name="connsiteY200" fmla="*/ 581518 h 1160647"/>
                <a:gd name="connsiteX201" fmla="*/ 1160028 w 3024845"/>
                <a:gd name="connsiteY201" fmla="*/ 581518 h 1160647"/>
                <a:gd name="connsiteX202" fmla="*/ 1165348 w 3024845"/>
                <a:gd name="connsiteY202" fmla="*/ 581518 h 1160647"/>
                <a:gd name="connsiteX203" fmla="*/ 1165348 w 3024845"/>
                <a:gd name="connsiteY203" fmla="*/ 582329 h 1160647"/>
                <a:gd name="connsiteX204" fmla="*/ 1165348 w 3024845"/>
                <a:gd name="connsiteY204" fmla="*/ 588004 h 1160647"/>
                <a:gd name="connsiteX205" fmla="*/ 1166361 w 3024845"/>
                <a:gd name="connsiteY205" fmla="*/ 588004 h 1160647"/>
                <a:gd name="connsiteX206" fmla="*/ 1173454 w 3024845"/>
                <a:gd name="connsiteY206" fmla="*/ 588004 h 1160647"/>
                <a:gd name="connsiteX207" fmla="*/ 1173454 w 3024845"/>
                <a:gd name="connsiteY207" fmla="*/ 618269 h 1160647"/>
                <a:gd name="connsiteX208" fmla="*/ 1175481 w 3024845"/>
                <a:gd name="connsiteY208" fmla="*/ 618269 h 1160647"/>
                <a:gd name="connsiteX209" fmla="*/ 1189668 w 3024845"/>
                <a:gd name="connsiteY209" fmla="*/ 618269 h 1160647"/>
                <a:gd name="connsiteX210" fmla="*/ 1189668 w 3024845"/>
                <a:gd name="connsiteY210" fmla="*/ 642048 h 1160647"/>
                <a:gd name="connsiteX211" fmla="*/ 1191695 w 3024845"/>
                <a:gd name="connsiteY211" fmla="*/ 643669 h 1160647"/>
                <a:gd name="connsiteX212" fmla="*/ 1191695 w 3024845"/>
                <a:gd name="connsiteY212" fmla="*/ 655019 h 1160647"/>
                <a:gd name="connsiteX213" fmla="*/ 1192455 w 3024845"/>
                <a:gd name="connsiteY213" fmla="*/ 655019 h 1160647"/>
                <a:gd name="connsiteX214" fmla="*/ 1197775 w 3024845"/>
                <a:gd name="connsiteY214" fmla="*/ 655019 h 1160647"/>
                <a:gd name="connsiteX215" fmla="*/ 1197775 w 3024845"/>
                <a:gd name="connsiteY215" fmla="*/ 678798 h 1160647"/>
                <a:gd name="connsiteX216" fmla="*/ 1199041 w 3024845"/>
                <a:gd name="connsiteY216" fmla="*/ 678798 h 1160647"/>
                <a:gd name="connsiteX217" fmla="*/ 1207908 w 3024845"/>
                <a:gd name="connsiteY217" fmla="*/ 678798 h 1160647"/>
                <a:gd name="connsiteX218" fmla="*/ 1209935 w 3024845"/>
                <a:gd name="connsiteY218" fmla="*/ 682852 h 1160647"/>
                <a:gd name="connsiteX219" fmla="*/ 1209935 w 3024845"/>
                <a:gd name="connsiteY219" fmla="*/ 696093 h 1160647"/>
                <a:gd name="connsiteX220" fmla="*/ 1211455 w 3024845"/>
                <a:gd name="connsiteY220" fmla="*/ 694201 h 1160647"/>
                <a:gd name="connsiteX221" fmla="*/ 1222095 w 3024845"/>
                <a:gd name="connsiteY221" fmla="*/ 680960 h 1160647"/>
                <a:gd name="connsiteX222" fmla="*/ 1250469 w 3024845"/>
                <a:gd name="connsiteY222" fmla="*/ 680960 h 1160647"/>
                <a:gd name="connsiteX223" fmla="*/ 1250469 w 3024845"/>
                <a:gd name="connsiteY223" fmla="*/ 767431 h 1160647"/>
                <a:gd name="connsiteX224" fmla="*/ 1251229 w 3024845"/>
                <a:gd name="connsiteY224" fmla="*/ 767431 h 1160647"/>
                <a:gd name="connsiteX225" fmla="*/ 1256549 w 3024845"/>
                <a:gd name="connsiteY225" fmla="*/ 767431 h 1160647"/>
                <a:gd name="connsiteX226" fmla="*/ 1257309 w 3024845"/>
                <a:gd name="connsiteY226" fmla="*/ 766080 h 1160647"/>
                <a:gd name="connsiteX227" fmla="*/ 1262629 w 3024845"/>
                <a:gd name="connsiteY227" fmla="*/ 756622 h 1160647"/>
                <a:gd name="connsiteX228" fmla="*/ 1262629 w 3024845"/>
                <a:gd name="connsiteY228" fmla="*/ 758514 h 1160647"/>
                <a:gd name="connsiteX229" fmla="*/ 1262629 w 3024845"/>
                <a:gd name="connsiteY229" fmla="*/ 771755 h 1160647"/>
                <a:gd name="connsiteX230" fmla="*/ 1266682 w 3024845"/>
                <a:gd name="connsiteY230" fmla="*/ 726358 h 1160647"/>
                <a:gd name="connsiteX231" fmla="*/ 1267442 w 3024845"/>
                <a:gd name="connsiteY231" fmla="*/ 726358 h 1160647"/>
                <a:gd name="connsiteX232" fmla="*/ 1272762 w 3024845"/>
                <a:gd name="connsiteY232" fmla="*/ 726358 h 1160647"/>
                <a:gd name="connsiteX233" fmla="*/ 1272762 w 3024845"/>
                <a:gd name="connsiteY233" fmla="*/ 661504 h 1160647"/>
                <a:gd name="connsiteX234" fmla="*/ 1273776 w 3024845"/>
                <a:gd name="connsiteY234" fmla="*/ 661504 h 1160647"/>
                <a:gd name="connsiteX235" fmla="*/ 1280869 w 3024845"/>
                <a:gd name="connsiteY235" fmla="*/ 661504 h 1160647"/>
                <a:gd name="connsiteX236" fmla="*/ 1293029 w 3024845"/>
                <a:gd name="connsiteY236" fmla="*/ 618269 h 1160647"/>
                <a:gd name="connsiteX237" fmla="*/ 1294296 w 3024845"/>
                <a:gd name="connsiteY237" fmla="*/ 618269 h 1160647"/>
                <a:gd name="connsiteX238" fmla="*/ 1303163 w 3024845"/>
                <a:gd name="connsiteY238" fmla="*/ 618269 h 1160647"/>
                <a:gd name="connsiteX239" fmla="*/ 1313296 w 3024845"/>
                <a:gd name="connsiteY239" fmla="*/ 661504 h 1160647"/>
                <a:gd name="connsiteX240" fmla="*/ 1314309 w 3024845"/>
                <a:gd name="connsiteY240" fmla="*/ 661504 h 1160647"/>
                <a:gd name="connsiteX241" fmla="*/ 1321403 w 3024845"/>
                <a:gd name="connsiteY241" fmla="*/ 661504 h 1160647"/>
                <a:gd name="connsiteX242" fmla="*/ 1321403 w 3024845"/>
                <a:gd name="connsiteY242" fmla="*/ 700416 h 1160647"/>
                <a:gd name="connsiteX243" fmla="*/ 1323176 w 3024845"/>
                <a:gd name="connsiteY243" fmla="*/ 700416 h 1160647"/>
                <a:gd name="connsiteX244" fmla="*/ 1335590 w 3024845"/>
                <a:gd name="connsiteY244" fmla="*/ 700416 h 1160647"/>
                <a:gd name="connsiteX245" fmla="*/ 1335590 w 3024845"/>
                <a:gd name="connsiteY245" fmla="*/ 702578 h 1160647"/>
                <a:gd name="connsiteX246" fmla="*/ 1335590 w 3024845"/>
                <a:gd name="connsiteY246" fmla="*/ 717710 h 1160647"/>
                <a:gd name="connsiteX247" fmla="*/ 1339643 w 3024845"/>
                <a:gd name="connsiteY247" fmla="*/ 715549 h 1160647"/>
                <a:gd name="connsiteX248" fmla="*/ 1339643 w 3024845"/>
                <a:gd name="connsiteY248" fmla="*/ 700416 h 1160647"/>
                <a:gd name="connsiteX249" fmla="*/ 1341163 w 3024845"/>
                <a:gd name="connsiteY249" fmla="*/ 700416 h 1160647"/>
                <a:gd name="connsiteX250" fmla="*/ 1351803 w 3024845"/>
                <a:gd name="connsiteY250" fmla="*/ 700416 h 1160647"/>
                <a:gd name="connsiteX251" fmla="*/ 1351803 w 3024845"/>
                <a:gd name="connsiteY251" fmla="*/ 702037 h 1160647"/>
                <a:gd name="connsiteX252" fmla="*/ 1351803 w 3024845"/>
                <a:gd name="connsiteY252" fmla="*/ 713387 h 1160647"/>
                <a:gd name="connsiteX253" fmla="*/ 1382204 w 3024845"/>
                <a:gd name="connsiteY253" fmla="*/ 713387 h 1160647"/>
                <a:gd name="connsiteX254" fmla="*/ 1382204 w 3024845"/>
                <a:gd name="connsiteY254" fmla="*/ 676637 h 1160647"/>
                <a:gd name="connsiteX255" fmla="*/ 1383470 w 3024845"/>
                <a:gd name="connsiteY255" fmla="*/ 676637 h 1160647"/>
                <a:gd name="connsiteX256" fmla="*/ 1392337 w 3024845"/>
                <a:gd name="connsiteY256" fmla="*/ 676637 h 1160647"/>
                <a:gd name="connsiteX257" fmla="*/ 1392337 w 3024845"/>
                <a:gd name="connsiteY257" fmla="*/ 698254 h 1160647"/>
                <a:gd name="connsiteX258" fmla="*/ 1394364 w 3024845"/>
                <a:gd name="connsiteY258" fmla="*/ 665828 h 1160647"/>
                <a:gd name="connsiteX259" fmla="*/ 1416657 w 3024845"/>
                <a:gd name="connsiteY259" fmla="*/ 665828 h 1160647"/>
                <a:gd name="connsiteX260" fmla="*/ 1416657 w 3024845"/>
                <a:gd name="connsiteY260" fmla="*/ 664206 h 1160647"/>
                <a:gd name="connsiteX261" fmla="*/ 1416657 w 3024845"/>
                <a:gd name="connsiteY261" fmla="*/ 652857 h 1160647"/>
                <a:gd name="connsiteX262" fmla="*/ 1417417 w 3024845"/>
                <a:gd name="connsiteY262" fmla="*/ 652857 h 1160647"/>
                <a:gd name="connsiteX263" fmla="*/ 1422737 w 3024845"/>
                <a:gd name="connsiteY263" fmla="*/ 652857 h 1160647"/>
                <a:gd name="connsiteX264" fmla="*/ 1422737 w 3024845"/>
                <a:gd name="connsiteY264" fmla="*/ 650966 h 1160647"/>
                <a:gd name="connsiteX265" fmla="*/ 1422737 w 3024845"/>
                <a:gd name="connsiteY265" fmla="*/ 637725 h 1160647"/>
                <a:gd name="connsiteX266" fmla="*/ 1426791 w 3024845"/>
                <a:gd name="connsiteY266" fmla="*/ 644210 h 1160647"/>
                <a:gd name="connsiteX267" fmla="*/ 1429071 w 3024845"/>
                <a:gd name="connsiteY267" fmla="*/ 644210 h 1160647"/>
                <a:gd name="connsiteX268" fmla="*/ 1445031 w 3024845"/>
                <a:gd name="connsiteY268" fmla="*/ 644210 h 1160647"/>
                <a:gd name="connsiteX269" fmla="*/ 1445031 w 3024845"/>
                <a:gd name="connsiteY269" fmla="*/ 643399 h 1160647"/>
                <a:gd name="connsiteX270" fmla="*/ 1445031 w 3024845"/>
                <a:gd name="connsiteY270" fmla="*/ 637725 h 1160647"/>
                <a:gd name="connsiteX271" fmla="*/ 1445791 w 3024845"/>
                <a:gd name="connsiteY271" fmla="*/ 637725 h 1160647"/>
                <a:gd name="connsiteX272" fmla="*/ 1451111 w 3024845"/>
                <a:gd name="connsiteY272" fmla="*/ 637725 h 1160647"/>
                <a:gd name="connsiteX273" fmla="*/ 1451111 w 3024845"/>
                <a:gd name="connsiteY273" fmla="*/ 639076 h 1160647"/>
                <a:gd name="connsiteX274" fmla="*/ 1451111 w 3024845"/>
                <a:gd name="connsiteY274" fmla="*/ 648534 h 1160647"/>
                <a:gd name="connsiteX275" fmla="*/ 1489618 w 3024845"/>
                <a:gd name="connsiteY275" fmla="*/ 648534 h 1160647"/>
                <a:gd name="connsiteX276" fmla="*/ 1489618 w 3024845"/>
                <a:gd name="connsiteY276" fmla="*/ 786887 h 1160647"/>
                <a:gd name="connsiteX277" fmla="*/ 1491138 w 3024845"/>
                <a:gd name="connsiteY277" fmla="*/ 786887 h 1160647"/>
                <a:gd name="connsiteX278" fmla="*/ 1501778 w 3024845"/>
                <a:gd name="connsiteY278" fmla="*/ 786887 h 1160647"/>
                <a:gd name="connsiteX279" fmla="*/ 1501778 w 3024845"/>
                <a:gd name="connsiteY279" fmla="*/ 773917 h 1160647"/>
                <a:gd name="connsiteX280" fmla="*/ 1505832 w 3024845"/>
                <a:gd name="connsiteY280" fmla="*/ 773917 h 1160647"/>
                <a:gd name="connsiteX281" fmla="*/ 1505832 w 3024845"/>
                <a:gd name="connsiteY281" fmla="*/ 786887 h 1160647"/>
                <a:gd name="connsiteX282" fmla="*/ 1536232 w 3024845"/>
                <a:gd name="connsiteY282" fmla="*/ 786887 h 1160647"/>
                <a:gd name="connsiteX283" fmla="*/ 1536232 w 3024845"/>
                <a:gd name="connsiteY283" fmla="*/ 756622 h 1160647"/>
                <a:gd name="connsiteX284" fmla="*/ 1548392 w 3024845"/>
                <a:gd name="connsiteY284" fmla="*/ 756622 h 1160647"/>
                <a:gd name="connsiteX285" fmla="*/ 1560552 w 3024845"/>
                <a:gd name="connsiteY285" fmla="*/ 754461 h 1160647"/>
                <a:gd name="connsiteX286" fmla="*/ 1564606 w 3024845"/>
                <a:gd name="connsiteY286" fmla="*/ 756622 h 1160647"/>
                <a:gd name="connsiteX287" fmla="*/ 1574739 w 3024845"/>
                <a:gd name="connsiteY287" fmla="*/ 756622 h 1160647"/>
                <a:gd name="connsiteX288" fmla="*/ 1574739 w 3024845"/>
                <a:gd name="connsiteY288" fmla="*/ 786887 h 1160647"/>
                <a:gd name="connsiteX289" fmla="*/ 1582846 w 3024845"/>
                <a:gd name="connsiteY289" fmla="*/ 786887 h 1160647"/>
                <a:gd name="connsiteX290" fmla="*/ 1582846 w 3024845"/>
                <a:gd name="connsiteY290" fmla="*/ 804182 h 1160647"/>
                <a:gd name="connsiteX291" fmla="*/ 1592182 w 3024845"/>
                <a:gd name="connsiteY291" fmla="*/ 805087 h 1160647"/>
                <a:gd name="connsiteX292" fmla="*/ 1605140 w 3024845"/>
                <a:gd name="connsiteY292" fmla="*/ 805087 h 1160647"/>
                <a:gd name="connsiteX293" fmla="*/ 1605140 w 3024845"/>
                <a:gd name="connsiteY293" fmla="*/ 789049 h 1160647"/>
                <a:gd name="connsiteX294" fmla="*/ 1673096 w 3024845"/>
                <a:gd name="connsiteY294" fmla="*/ 789049 h 1160647"/>
                <a:gd name="connsiteX295" fmla="*/ 1673096 w 3024845"/>
                <a:gd name="connsiteY295" fmla="*/ 703796 h 1160647"/>
                <a:gd name="connsiteX296" fmla="*/ 1745104 w 3024845"/>
                <a:gd name="connsiteY296" fmla="*/ 703796 h 1160647"/>
                <a:gd name="connsiteX297" fmla="*/ 1745104 w 3024845"/>
                <a:gd name="connsiteY297" fmla="*/ 782564 h 1160647"/>
                <a:gd name="connsiteX298" fmla="*/ 1747008 w 3024845"/>
                <a:gd name="connsiteY298" fmla="*/ 782564 h 1160647"/>
                <a:gd name="connsiteX299" fmla="*/ 1748250 w 3024845"/>
                <a:gd name="connsiteY299" fmla="*/ 805087 h 1160647"/>
                <a:gd name="connsiteX300" fmla="*/ 1757926 w 3024845"/>
                <a:gd name="connsiteY300" fmla="*/ 805087 h 1160647"/>
                <a:gd name="connsiteX301" fmla="*/ 1759168 w 3024845"/>
                <a:gd name="connsiteY301" fmla="*/ 782564 h 1160647"/>
                <a:gd name="connsiteX302" fmla="*/ 1765248 w 3024845"/>
                <a:gd name="connsiteY302" fmla="*/ 782564 h 1160647"/>
                <a:gd name="connsiteX303" fmla="*/ 1766490 w 3024845"/>
                <a:gd name="connsiteY303" fmla="*/ 805087 h 1160647"/>
                <a:gd name="connsiteX304" fmla="*/ 1817112 w 3024845"/>
                <a:gd name="connsiteY304" fmla="*/ 805087 h 1160647"/>
                <a:gd name="connsiteX305" fmla="*/ 1817112 w 3024845"/>
                <a:gd name="connsiteY305" fmla="*/ 642059 h 1160647"/>
                <a:gd name="connsiteX306" fmla="*/ 2014439 w 3024845"/>
                <a:gd name="connsiteY306" fmla="*/ 642059 h 1160647"/>
                <a:gd name="connsiteX307" fmla="*/ 2014439 w 3024845"/>
                <a:gd name="connsiteY307" fmla="*/ 805087 h 1160647"/>
                <a:gd name="connsiteX308" fmla="*/ 2033136 w 3024845"/>
                <a:gd name="connsiteY308" fmla="*/ 805087 h 1160647"/>
                <a:gd name="connsiteX309" fmla="*/ 2033136 w 3024845"/>
                <a:gd name="connsiteY309" fmla="*/ 722394 h 1160647"/>
                <a:gd name="connsiteX310" fmla="*/ 2128256 w 3024845"/>
                <a:gd name="connsiteY310" fmla="*/ 722394 h 1160647"/>
                <a:gd name="connsiteX311" fmla="*/ 2140186 w 3024845"/>
                <a:gd name="connsiteY311" fmla="*/ 404253 h 1160647"/>
                <a:gd name="connsiteX312" fmla="*/ 2128026 w 3024845"/>
                <a:gd name="connsiteY312" fmla="*/ 382635 h 1160647"/>
                <a:gd name="connsiteX313" fmla="*/ 2121946 w 3024845"/>
                <a:gd name="connsiteY313" fmla="*/ 378311 h 1160647"/>
                <a:gd name="connsiteX314" fmla="*/ 2130053 w 3024845"/>
                <a:gd name="connsiteY314" fmla="*/ 354532 h 1160647"/>
                <a:gd name="connsiteX315" fmla="*/ 2130053 w 3024845"/>
                <a:gd name="connsiteY315" fmla="*/ 337238 h 1160647"/>
                <a:gd name="connsiteX316" fmla="*/ 2144240 w 3024845"/>
                <a:gd name="connsiteY316" fmla="*/ 337238 h 1160647"/>
                <a:gd name="connsiteX317" fmla="*/ 2144240 w 3024845"/>
                <a:gd name="connsiteY317" fmla="*/ 315620 h 1160647"/>
                <a:gd name="connsiteX318" fmla="*/ 2146266 w 3024845"/>
                <a:gd name="connsiteY318" fmla="*/ 311296 h 1160647"/>
                <a:gd name="connsiteX319" fmla="*/ 2146266 w 3024845"/>
                <a:gd name="connsiteY319" fmla="*/ 233472 h 1160647"/>
                <a:gd name="connsiteX320" fmla="*/ 2144240 w 3024845"/>
                <a:gd name="connsiteY320" fmla="*/ 226987 h 1160647"/>
                <a:gd name="connsiteX321" fmla="*/ 2150320 w 3024845"/>
                <a:gd name="connsiteY321" fmla="*/ 220501 h 1160647"/>
                <a:gd name="connsiteX322" fmla="*/ 2150320 w 3024845"/>
                <a:gd name="connsiteY322" fmla="*/ 162133 h 1160647"/>
                <a:gd name="connsiteX323" fmla="*/ 2152346 w 3024845"/>
                <a:gd name="connsiteY323" fmla="*/ 157810 h 1160647"/>
                <a:gd name="connsiteX324" fmla="*/ 2152346 w 3024845"/>
                <a:gd name="connsiteY324" fmla="*/ 101604 h 1160647"/>
                <a:gd name="connsiteX325" fmla="*/ 2154373 w 3024845"/>
                <a:gd name="connsiteY325" fmla="*/ 82148 h 1160647"/>
                <a:gd name="connsiteX326" fmla="*/ 2158427 w 3024845"/>
                <a:gd name="connsiteY326" fmla="*/ 99442 h 1160647"/>
                <a:gd name="connsiteX327" fmla="*/ 2160453 w 3024845"/>
                <a:gd name="connsiteY327" fmla="*/ 157810 h 1160647"/>
                <a:gd name="connsiteX328" fmla="*/ 2162480 w 3024845"/>
                <a:gd name="connsiteY328" fmla="*/ 220501 h 1160647"/>
                <a:gd name="connsiteX329" fmla="*/ 2168560 w 3024845"/>
                <a:gd name="connsiteY329" fmla="*/ 226987 h 1160647"/>
                <a:gd name="connsiteX330" fmla="*/ 2166533 w 3024845"/>
                <a:gd name="connsiteY330" fmla="*/ 233472 h 1160647"/>
                <a:gd name="connsiteX331" fmla="*/ 2166533 w 3024845"/>
                <a:gd name="connsiteY331" fmla="*/ 311296 h 1160647"/>
                <a:gd name="connsiteX332" fmla="*/ 2168560 w 3024845"/>
                <a:gd name="connsiteY332" fmla="*/ 315620 h 1160647"/>
                <a:gd name="connsiteX333" fmla="*/ 2168560 w 3024845"/>
                <a:gd name="connsiteY333" fmla="*/ 337238 h 1160647"/>
                <a:gd name="connsiteX334" fmla="*/ 2182747 w 3024845"/>
                <a:gd name="connsiteY334" fmla="*/ 337238 h 1160647"/>
                <a:gd name="connsiteX335" fmla="*/ 2182747 w 3024845"/>
                <a:gd name="connsiteY335" fmla="*/ 354532 h 1160647"/>
                <a:gd name="connsiteX336" fmla="*/ 2190854 w 3024845"/>
                <a:gd name="connsiteY336" fmla="*/ 378311 h 1160647"/>
                <a:gd name="connsiteX337" fmla="*/ 2184774 w 3024845"/>
                <a:gd name="connsiteY337" fmla="*/ 382635 h 1160647"/>
                <a:gd name="connsiteX338" fmla="*/ 2172613 w 3024845"/>
                <a:gd name="connsiteY338" fmla="*/ 404253 h 1160647"/>
                <a:gd name="connsiteX339" fmla="*/ 2180720 w 3024845"/>
                <a:gd name="connsiteY339" fmla="*/ 657181 h 1160647"/>
                <a:gd name="connsiteX340" fmla="*/ 2245574 w 3024845"/>
                <a:gd name="connsiteY340" fmla="*/ 657181 h 1160647"/>
                <a:gd name="connsiteX341" fmla="*/ 2245574 w 3024845"/>
                <a:gd name="connsiteY341" fmla="*/ 732843 h 1160647"/>
                <a:gd name="connsiteX342" fmla="*/ 2253681 w 3024845"/>
                <a:gd name="connsiteY342" fmla="*/ 732843 h 1160647"/>
                <a:gd name="connsiteX343" fmla="*/ 2255708 w 3024845"/>
                <a:gd name="connsiteY343" fmla="*/ 726358 h 1160647"/>
                <a:gd name="connsiteX344" fmla="*/ 2261788 w 3024845"/>
                <a:gd name="connsiteY344" fmla="*/ 726358 h 1160647"/>
                <a:gd name="connsiteX345" fmla="*/ 2263815 w 3024845"/>
                <a:gd name="connsiteY345" fmla="*/ 735005 h 1160647"/>
                <a:gd name="connsiteX346" fmla="*/ 2275975 w 3024845"/>
                <a:gd name="connsiteY346" fmla="*/ 735005 h 1160647"/>
                <a:gd name="connsiteX347" fmla="*/ 2275975 w 3024845"/>
                <a:gd name="connsiteY347" fmla="*/ 728519 h 1160647"/>
                <a:gd name="connsiteX348" fmla="*/ 2298268 w 3024845"/>
                <a:gd name="connsiteY348" fmla="*/ 728519 h 1160647"/>
                <a:gd name="connsiteX349" fmla="*/ 2298268 w 3024845"/>
                <a:gd name="connsiteY349" fmla="*/ 735005 h 1160647"/>
                <a:gd name="connsiteX350" fmla="*/ 2318535 w 3024845"/>
                <a:gd name="connsiteY350" fmla="*/ 735005 h 1160647"/>
                <a:gd name="connsiteX351" fmla="*/ 2318535 w 3024845"/>
                <a:gd name="connsiteY351" fmla="*/ 780402 h 1160647"/>
                <a:gd name="connsiteX352" fmla="*/ 2332722 w 3024845"/>
                <a:gd name="connsiteY352" fmla="*/ 780402 h 1160647"/>
                <a:gd name="connsiteX353" fmla="*/ 2332722 w 3024845"/>
                <a:gd name="connsiteY353" fmla="*/ 767431 h 1160647"/>
                <a:gd name="connsiteX354" fmla="*/ 2348936 w 3024845"/>
                <a:gd name="connsiteY354" fmla="*/ 767431 h 1160647"/>
                <a:gd name="connsiteX355" fmla="*/ 2348936 w 3024845"/>
                <a:gd name="connsiteY355" fmla="*/ 588004 h 1160647"/>
                <a:gd name="connsiteX356" fmla="*/ 2355016 w 3024845"/>
                <a:gd name="connsiteY356" fmla="*/ 581518 h 1160647"/>
                <a:gd name="connsiteX357" fmla="*/ 2427977 w 3024845"/>
                <a:gd name="connsiteY357" fmla="*/ 581518 h 1160647"/>
                <a:gd name="connsiteX358" fmla="*/ 2427977 w 3024845"/>
                <a:gd name="connsiteY358" fmla="*/ 590166 h 1160647"/>
                <a:gd name="connsiteX359" fmla="*/ 2438110 w 3024845"/>
                <a:gd name="connsiteY359" fmla="*/ 590166 h 1160647"/>
                <a:gd name="connsiteX360" fmla="*/ 2438110 w 3024845"/>
                <a:gd name="connsiteY360" fmla="*/ 704740 h 1160647"/>
                <a:gd name="connsiteX361" fmla="*/ 2460404 w 3024845"/>
                <a:gd name="connsiteY361" fmla="*/ 704740 h 1160647"/>
                <a:gd name="connsiteX362" fmla="*/ 2460404 w 3024845"/>
                <a:gd name="connsiteY362" fmla="*/ 637725 h 1160647"/>
                <a:gd name="connsiteX363" fmla="*/ 2486751 w 3024845"/>
                <a:gd name="connsiteY363" fmla="*/ 637725 h 1160647"/>
                <a:gd name="connsiteX364" fmla="*/ 2490804 w 3024845"/>
                <a:gd name="connsiteY364" fmla="*/ 633401 h 1160647"/>
                <a:gd name="connsiteX365" fmla="*/ 2498911 w 3024845"/>
                <a:gd name="connsiteY365" fmla="*/ 633401 h 1160647"/>
                <a:gd name="connsiteX366" fmla="*/ 2502964 w 3024845"/>
                <a:gd name="connsiteY366" fmla="*/ 637725 h 1160647"/>
                <a:gd name="connsiteX367" fmla="*/ 2525258 w 3024845"/>
                <a:gd name="connsiteY367" fmla="*/ 637725 h 1160647"/>
                <a:gd name="connsiteX368" fmla="*/ 2525258 w 3024845"/>
                <a:gd name="connsiteY368" fmla="*/ 520989 h 1160647"/>
                <a:gd name="connsiteX369" fmla="*/ 2582005 w 3024845"/>
                <a:gd name="connsiteY369" fmla="*/ 510180 h 1160647"/>
                <a:gd name="connsiteX370" fmla="*/ 2582005 w 3024845"/>
                <a:gd name="connsiteY370" fmla="*/ 511261 h 1160647"/>
                <a:gd name="connsiteX371" fmla="*/ 2582005 w 3024845"/>
                <a:gd name="connsiteY371" fmla="*/ 518827 h 1160647"/>
                <a:gd name="connsiteX372" fmla="*/ 2608352 w 3024845"/>
                <a:gd name="connsiteY372" fmla="*/ 518827 h 1160647"/>
                <a:gd name="connsiteX373" fmla="*/ 2608352 w 3024845"/>
                <a:gd name="connsiteY373" fmla="*/ 773917 h 1160647"/>
                <a:gd name="connsiteX374" fmla="*/ 2630646 w 3024845"/>
                <a:gd name="connsiteY374" fmla="*/ 773917 h 1160647"/>
                <a:gd name="connsiteX375" fmla="*/ 2630646 w 3024845"/>
                <a:gd name="connsiteY375" fmla="*/ 769593 h 1160647"/>
                <a:gd name="connsiteX376" fmla="*/ 2642806 w 3024845"/>
                <a:gd name="connsiteY376" fmla="*/ 769593 h 1160647"/>
                <a:gd name="connsiteX377" fmla="*/ 2642806 w 3024845"/>
                <a:gd name="connsiteY377" fmla="*/ 773917 h 1160647"/>
                <a:gd name="connsiteX378" fmla="*/ 2667126 w 3024845"/>
                <a:gd name="connsiteY378" fmla="*/ 773917 h 1160647"/>
                <a:gd name="connsiteX379" fmla="*/ 2667126 w 3024845"/>
                <a:gd name="connsiteY379" fmla="*/ 760946 h 1160647"/>
                <a:gd name="connsiteX380" fmla="*/ 2695500 w 3024845"/>
                <a:gd name="connsiteY380" fmla="*/ 760946 h 1160647"/>
                <a:gd name="connsiteX381" fmla="*/ 2707660 w 3024845"/>
                <a:gd name="connsiteY381" fmla="*/ 756622 h 1160647"/>
                <a:gd name="connsiteX382" fmla="*/ 2727927 w 3024845"/>
                <a:gd name="connsiteY382" fmla="*/ 760946 h 1160647"/>
                <a:gd name="connsiteX383" fmla="*/ 2727927 w 3024845"/>
                <a:gd name="connsiteY383" fmla="*/ 743652 h 1160647"/>
                <a:gd name="connsiteX384" fmla="*/ 2736034 w 3024845"/>
                <a:gd name="connsiteY384" fmla="*/ 743652 h 1160647"/>
                <a:gd name="connsiteX385" fmla="*/ 2736034 w 3024845"/>
                <a:gd name="connsiteY385" fmla="*/ 730681 h 1160647"/>
                <a:gd name="connsiteX386" fmla="*/ 2792781 w 3024845"/>
                <a:gd name="connsiteY386" fmla="*/ 730681 h 1160647"/>
                <a:gd name="connsiteX387" fmla="*/ 2792781 w 3024845"/>
                <a:gd name="connsiteY387" fmla="*/ 700416 h 1160647"/>
                <a:gd name="connsiteX388" fmla="*/ 2811021 w 3024845"/>
                <a:gd name="connsiteY388" fmla="*/ 700416 h 1160647"/>
                <a:gd name="connsiteX389" fmla="*/ 2811021 w 3024845"/>
                <a:gd name="connsiteY389" fmla="*/ 693931 h 1160647"/>
                <a:gd name="connsiteX390" fmla="*/ 2823181 w 3024845"/>
                <a:gd name="connsiteY390" fmla="*/ 693931 h 1160647"/>
                <a:gd name="connsiteX391" fmla="*/ 2823181 w 3024845"/>
                <a:gd name="connsiteY391" fmla="*/ 700416 h 1160647"/>
                <a:gd name="connsiteX392" fmla="*/ 2839395 w 3024845"/>
                <a:gd name="connsiteY392" fmla="*/ 700416 h 1160647"/>
                <a:gd name="connsiteX393" fmla="*/ 2839395 w 3024845"/>
                <a:gd name="connsiteY393" fmla="*/ 750137 h 1160647"/>
                <a:gd name="connsiteX394" fmla="*/ 2871822 w 3024845"/>
                <a:gd name="connsiteY394" fmla="*/ 750137 h 1160647"/>
                <a:gd name="connsiteX395" fmla="*/ 2871822 w 3024845"/>
                <a:gd name="connsiteY395" fmla="*/ 724196 h 1160647"/>
                <a:gd name="connsiteX396" fmla="*/ 2910329 w 3024845"/>
                <a:gd name="connsiteY396" fmla="*/ 724196 h 1160647"/>
                <a:gd name="connsiteX397" fmla="*/ 2910329 w 3024845"/>
                <a:gd name="connsiteY397" fmla="*/ 693931 h 1160647"/>
                <a:gd name="connsiteX398" fmla="*/ 2958970 w 3024845"/>
                <a:gd name="connsiteY398" fmla="*/ 693931 h 1160647"/>
                <a:gd name="connsiteX399" fmla="*/ 2958970 w 3024845"/>
                <a:gd name="connsiteY399" fmla="*/ 805087 h 1160647"/>
                <a:gd name="connsiteX400" fmla="*/ 2958970 w 3024845"/>
                <a:gd name="connsiteY400" fmla="*/ 818866 h 1160647"/>
                <a:gd name="connsiteX401" fmla="*/ 3024845 w 3024845"/>
                <a:gd name="connsiteY401" fmla="*/ 818866 h 1160647"/>
                <a:gd name="connsiteX402" fmla="*/ 3024845 w 3024845"/>
                <a:gd name="connsiteY402" fmla="*/ 1160647 h 1160647"/>
                <a:gd name="connsiteX403" fmla="*/ 145862 w 3024845"/>
                <a:gd name="connsiteY403" fmla="*/ 1160647 h 1160647"/>
                <a:gd name="connsiteX404" fmla="*/ 2054 w 3024845"/>
                <a:gd name="connsiteY404" fmla="*/ 1158314 h 1160647"/>
                <a:gd name="connsiteX405" fmla="*/ 0 w 3024845"/>
                <a:gd name="connsiteY405" fmla="*/ 724196 h 1160647"/>
                <a:gd name="connsiteX406" fmla="*/ 20267 w 3024845"/>
                <a:gd name="connsiteY406" fmla="*/ 724196 h 1160647"/>
                <a:gd name="connsiteX407" fmla="*/ 20774 w 3024845"/>
                <a:gd name="connsiteY407" fmla="*/ 723115 h 1160647"/>
                <a:gd name="connsiteX408" fmla="*/ 24320 w 3024845"/>
                <a:gd name="connsiteY408" fmla="*/ 715549 h 1160647"/>
                <a:gd name="connsiteX409" fmla="*/ 26094 w 3024845"/>
                <a:gd name="connsiteY409" fmla="*/ 715819 h 1160647"/>
                <a:gd name="connsiteX410" fmla="*/ 38507 w 3024845"/>
                <a:gd name="connsiteY410" fmla="*/ 717710 h 1160647"/>
                <a:gd name="connsiteX411" fmla="*/ 39014 w 3024845"/>
                <a:gd name="connsiteY411" fmla="*/ 719062 h 1160647"/>
                <a:gd name="connsiteX412" fmla="*/ 42560 w 3024845"/>
                <a:gd name="connsiteY412" fmla="*/ 728519 h 1160647"/>
                <a:gd name="connsiteX413" fmla="*/ 68907 w 3024845"/>
                <a:gd name="connsiteY413" fmla="*/ 730681 h 1160647"/>
                <a:gd name="connsiteX414" fmla="*/ 68907 w 3024845"/>
                <a:gd name="connsiteY414" fmla="*/ 607460 h 1160647"/>
                <a:gd name="connsiteX415" fmla="*/ 70934 w 3024845"/>
                <a:gd name="connsiteY415" fmla="*/ 607460 h 1160647"/>
                <a:gd name="connsiteX416" fmla="*/ 85121 w 3024845"/>
                <a:gd name="connsiteY416" fmla="*/ 607460 h 1160647"/>
                <a:gd name="connsiteX417" fmla="*/ 85121 w 3024845"/>
                <a:gd name="connsiteY417" fmla="*/ 471268 h 1160647"/>
                <a:gd name="connsiteX418" fmla="*/ 86894 w 3024845"/>
                <a:gd name="connsiteY418" fmla="*/ 471268 h 1160647"/>
                <a:gd name="connsiteX419" fmla="*/ 99308 w 3024845"/>
                <a:gd name="connsiteY419" fmla="*/ 471268 h 1160647"/>
                <a:gd name="connsiteX420" fmla="*/ 99308 w 3024845"/>
                <a:gd name="connsiteY420" fmla="*/ 356694 h 1160647"/>
                <a:gd name="connsiteX421" fmla="*/ 103361 w 3024845"/>
                <a:gd name="connsiteY421" fmla="*/ 328590 h 1160647"/>
                <a:gd name="connsiteX422" fmla="*/ 105388 w 3024845"/>
                <a:gd name="connsiteY422" fmla="*/ 328590 h 1160647"/>
                <a:gd name="connsiteX423" fmla="*/ 119575 w 3024845"/>
                <a:gd name="connsiteY423" fmla="*/ 328590 h 1160647"/>
                <a:gd name="connsiteX424" fmla="*/ 156055 w 3024845"/>
                <a:gd name="connsiteY424" fmla="*/ 246443 h 1160647"/>
                <a:gd name="connsiteX425" fmla="*/ 160109 w 3024845"/>
                <a:gd name="connsiteY425" fmla="*/ 0 h 1160647"/>
                <a:gd name="connsiteX0" fmla="*/ 160109 w 3024845"/>
                <a:gd name="connsiteY0" fmla="*/ 0 h 1160647"/>
                <a:gd name="connsiteX1" fmla="*/ 162135 w 3024845"/>
                <a:gd name="connsiteY1" fmla="*/ 246443 h 1160647"/>
                <a:gd name="connsiteX2" fmla="*/ 200642 w 3024845"/>
                <a:gd name="connsiteY2" fmla="*/ 326429 h 1160647"/>
                <a:gd name="connsiteX3" fmla="*/ 202669 w 3024845"/>
                <a:gd name="connsiteY3" fmla="*/ 326429 h 1160647"/>
                <a:gd name="connsiteX4" fmla="*/ 216856 w 3024845"/>
                <a:gd name="connsiteY4" fmla="*/ 326429 h 1160647"/>
                <a:gd name="connsiteX5" fmla="*/ 216856 w 3024845"/>
                <a:gd name="connsiteY5" fmla="*/ 350208 h 1160647"/>
                <a:gd name="connsiteX6" fmla="*/ 217363 w 3024845"/>
                <a:gd name="connsiteY6" fmla="*/ 351019 h 1160647"/>
                <a:gd name="connsiteX7" fmla="*/ 220909 w 3024845"/>
                <a:gd name="connsiteY7" fmla="*/ 356694 h 1160647"/>
                <a:gd name="connsiteX8" fmla="*/ 220909 w 3024845"/>
                <a:gd name="connsiteY8" fmla="*/ 471268 h 1160647"/>
                <a:gd name="connsiteX9" fmla="*/ 223189 w 3024845"/>
                <a:gd name="connsiteY9" fmla="*/ 471268 h 1160647"/>
                <a:gd name="connsiteX10" fmla="*/ 239150 w 3024845"/>
                <a:gd name="connsiteY10" fmla="*/ 471268 h 1160647"/>
                <a:gd name="connsiteX11" fmla="*/ 239150 w 3024845"/>
                <a:gd name="connsiteY11" fmla="*/ 611783 h 1160647"/>
                <a:gd name="connsiteX12" fmla="*/ 240670 w 3024845"/>
                <a:gd name="connsiteY12" fmla="*/ 611513 h 1160647"/>
                <a:gd name="connsiteX13" fmla="*/ 251310 w 3024845"/>
                <a:gd name="connsiteY13" fmla="*/ 609622 h 1160647"/>
                <a:gd name="connsiteX14" fmla="*/ 249283 w 3024845"/>
                <a:gd name="connsiteY14" fmla="*/ 698254 h 1160647"/>
                <a:gd name="connsiteX15" fmla="*/ 250803 w 3024845"/>
                <a:gd name="connsiteY15" fmla="*/ 698525 h 1160647"/>
                <a:gd name="connsiteX16" fmla="*/ 261443 w 3024845"/>
                <a:gd name="connsiteY16" fmla="*/ 700416 h 1160647"/>
                <a:gd name="connsiteX17" fmla="*/ 261696 w 3024845"/>
                <a:gd name="connsiteY17" fmla="*/ 701227 h 1160647"/>
                <a:gd name="connsiteX18" fmla="*/ 263470 w 3024845"/>
                <a:gd name="connsiteY18" fmla="*/ 706902 h 1160647"/>
                <a:gd name="connsiteX19" fmla="*/ 264230 w 3024845"/>
                <a:gd name="connsiteY19" fmla="*/ 704470 h 1160647"/>
                <a:gd name="connsiteX20" fmla="*/ 269550 w 3024845"/>
                <a:gd name="connsiteY20" fmla="*/ 687446 h 1160647"/>
                <a:gd name="connsiteX21" fmla="*/ 271323 w 3024845"/>
                <a:gd name="connsiteY21" fmla="*/ 687446 h 1160647"/>
                <a:gd name="connsiteX22" fmla="*/ 283737 w 3024845"/>
                <a:gd name="connsiteY22" fmla="*/ 687446 h 1160647"/>
                <a:gd name="connsiteX23" fmla="*/ 283737 w 3024845"/>
                <a:gd name="connsiteY23" fmla="*/ 719872 h 1160647"/>
                <a:gd name="connsiteX24" fmla="*/ 284750 w 3024845"/>
                <a:gd name="connsiteY24" fmla="*/ 720413 h 1160647"/>
                <a:gd name="connsiteX25" fmla="*/ 291844 w 3024845"/>
                <a:gd name="connsiteY25" fmla="*/ 724196 h 1160647"/>
                <a:gd name="connsiteX26" fmla="*/ 291844 w 3024845"/>
                <a:gd name="connsiteY26" fmla="*/ 725547 h 1160647"/>
                <a:gd name="connsiteX27" fmla="*/ 291844 w 3024845"/>
                <a:gd name="connsiteY27" fmla="*/ 735005 h 1160647"/>
                <a:gd name="connsiteX28" fmla="*/ 336431 w 3024845"/>
                <a:gd name="connsiteY28" fmla="*/ 735005 h 1160647"/>
                <a:gd name="connsiteX29" fmla="*/ 336431 w 3024845"/>
                <a:gd name="connsiteY29" fmla="*/ 736086 h 1160647"/>
                <a:gd name="connsiteX30" fmla="*/ 336431 w 3024845"/>
                <a:gd name="connsiteY30" fmla="*/ 743652 h 1160647"/>
                <a:gd name="connsiteX31" fmla="*/ 338457 w 3024845"/>
                <a:gd name="connsiteY31" fmla="*/ 743652 h 1160647"/>
                <a:gd name="connsiteX32" fmla="*/ 352644 w 3024845"/>
                <a:gd name="connsiteY32" fmla="*/ 743652 h 1160647"/>
                <a:gd name="connsiteX33" fmla="*/ 352644 w 3024845"/>
                <a:gd name="connsiteY33" fmla="*/ 713387 h 1160647"/>
                <a:gd name="connsiteX34" fmla="*/ 397231 w 3024845"/>
                <a:gd name="connsiteY34" fmla="*/ 713387 h 1160647"/>
                <a:gd name="connsiteX35" fmla="*/ 397231 w 3024845"/>
                <a:gd name="connsiteY35" fmla="*/ 712036 h 1160647"/>
                <a:gd name="connsiteX36" fmla="*/ 397231 w 3024845"/>
                <a:gd name="connsiteY36" fmla="*/ 702578 h 1160647"/>
                <a:gd name="connsiteX37" fmla="*/ 398245 w 3024845"/>
                <a:gd name="connsiteY37" fmla="*/ 702578 h 1160647"/>
                <a:gd name="connsiteX38" fmla="*/ 405338 w 3024845"/>
                <a:gd name="connsiteY38" fmla="*/ 702578 h 1160647"/>
                <a:gd name="connsiteX39" fmla="*/ 405338 w 3024845"/>
                <a:gd name="connsiteY39" fmla="*/ 700687 h 1160647"/>
                <a:gd name="connsiteX40" fmla="*/ 405338 w 3024845"/>
                <a:gd name="connsiteY40" fmla="*/ 687446 h 1160647"/>
                <a:gd name="connsiteX41" fmla="*/ 406098 w 3024845"/>
                <a:gd name="connsiteY41" fmla="*/ 687446 h 1160647"/>
                <a:gd name="connsiteX42" fmla="*/ 411418 w 3024845"/>
                <a:gd name="connsiteY42" fmla="*/ 687446 h 1160647"/>
                <a:gd name="connsiteX43" fmla="*/ 411418 w 3024845"/>
                <a:gd name="connsiteY43" fmla="*/ 686365 h 1160647"/>
                <a:gd name="connsiteX44" fmla="*/ 411418 w 3024845"/>
                <a:gd name="connsiteY44" fmla="*/ 678798 h 1160647"/>
                <a:gd name="connsiteX45" fmla="*/ 413445 w 3024845"/>
                <a:gd name="connsiteY45" fmla="*/ 678798 h 1160647"/>
                <a:gd name="connsiteX46" fmla="*/ 427632 w 3024845"/>
                <a:gd name="connsiteY46" fmla="*/ 678798 h 1160647"/>
                <a:gd name="connsiteX47" fmla="*/ 427632 w 3024845"/>
                <a:gd name="connsiteY47" fmla="*/ 679879 h 1160647"/>
                <a:gd name="connsiteX48" fmla="*/ 427632 w 3024845"/>
                <a:gd name="connsiteY48" fmla="*/ 687446 h 1160647"/>
                <a:gd name="connsiteX49" fmla="*/ 449925 w 3024845"/>
                <a:gd name="connsiteY49" fmla="*/ 687446 h 1160647"/>
                <a:gd name="connsiteX50" fmla="*/ 449925 w 3024845"/>
                <a:gd name="connsiteY50" fmla="*/ 685554 h 1160647"/>
                <a:gd name="connsiteX51" fmla="*/ 449925 w 3024845"/>
                <a:gd name="connsiteY51" fmla="*/ 672313 h 1160647"/>
                <a:gd name="connsiteX52" fmla="*/ 451699 w 3024845"/>
                <a:gd name="connsiteY52" fmla="*/ 672313 h 1160647"/>
                <a:gd name="connsiteX53" fmla="*/ 464112 w 3024845"/>
                <a:gd name="connsiteY53" fmla="*/ 672313 h 1160647"/>
                <a:gd name="connsiteX54" fmla="*/ 464112 w 3024845"/>
                <a:gd name="connsiteY54" fmla="*/ 696093 h 1160647"/>
                <a:gd name="connsiteX55" fmla="*/ 465126 w 3024845"/>
                <a:gd name="connsiteY55" fmla="*/ 696093 h 1160647"/>
                <a:gd name="connsiteX56" fmla="*/ 472219 w 3024845"/>
                <a:gd name="connsiteY56" fmla="*/ 696093 h 1160647"/>
                <a:gd name="connsiteX57" fmla="*/ 472219 w 3024845"/>
                <a:gd name="connsiteY57" fmla="*/ 695012 h 1160647"/>
                <a:gd name="connsiteX58" fmla="*/ 472219 w 3024845"/>
                <a:gd name="connsiteY58" fmla="*/ 687446 h 1160647"/>
                <a:gd name="connsiteX59" fmla="*/ 473992 w 3024845"/>
                <a:gd name="connsiteY59" fmla="*/ 687446 h 1160647"/>
                <a:gd name="connsiteX60" fmla="*/ 486406 w 3024845"/>
                <a:gd name="connsiteY60" fmla="*/ 687446 h 1160647"/>
                <a:gd name="connsiteX61" fmla="*/ 486406 w 3024845"/>
                <a:gd name="connsiteY61" fmla="*/ 713387 h 1160647"/>
                <a:gd name="connsiteX62" fmla="*/ 488433 w 3024845"/>
                <a:gd name="connsiteY62" fmla="*/ 713387 h 1160647"/>
                <a:gd name="connsiteX63" fmla="*/ 502619 w 3024845"/>
                <a:gd name="connsiteY63" fmla="*/ 713387 h 1160647"/>
                <a:gd name="connsiteX64" fmla="*/ 502619 w 3024845"/>
                <a:gd name="connsiteY64" fmla="*/ 715008 h 1160647"/>
                <a:gd name="connsiteX65" fmla="*/ 502619 w 3024845"/>
                <a:gd name="connsiteY65" fmla="*/ 726358 h 1160647"/>
                <a:gd name="connsiteX66" fmla="*/ 503379 w 3024845"/>
                <a:gd name="connsiteY66" fmla="*/ 726358 h 1160647"/>
                <a:gd name="connsiteX67" fmla="*/ 508700 w 3024845"/>
                <a:gd name="connsiteY67" fmla="*/ 726358 h 1160647"/>
                <a:gd name="connsiteX68" fmla="*/ 508700 w 3024845"/>
                <a:gd name="connsiteY68" fmla="*/ 725547 h 1160647"/>
                <a:gd name="connsiteX69" fmla="*/ 508700 w 3024845"/>
                <a:gd name="connsiteY69" fmla="*/ 719872 h 1160647"/>
                <a:gd name="connsiteX70" fmla="*/ 539100 w 3024845"/>
                <a:gd name="connsiteY70" fmla="*/ 719872 h 1160647"/>
                <a:gd name="connsiteX71" fmla="*/ 539100 w 3024845"/>
                <a:gd name="connsiteY71" fmla="*/ 743652 h 1160647"/>
                <a:gd name="connsiteX72" fmla="*/ 540113 w 3024845"/>
                <a:gd name="connsiteY72" fmla="*/ 743652 h 1160647"/>
                <a:gd name="connsiteX73" fmla="*/ 547207 w 3024845"/>
                <a:gd name="connsiteY73" fmla="*/ 743652 h 1160647"/>
                <a:gd name="connsiteX74" fmla="*/ 547207 w 3024845"/>
                <a:gd name="connsiteY74" fmla="*/ 744733 h 1160647"/>
                <a:gd name="connsiteX75" fmla="*/ 547207 w 3024845"/>
                <a:gd name="connsiteY75" fmla="*/ 752299 h 1160647"/>
                <a:gd name="connsiteX76" fmla="*/ 547967 w 3024845"/>
                <a:gd name="connsiteY76" fmla="*/ 752299 h 1160647"/>
                <a:gd name="connsiteX77" fmla="*/ 553287 w 3024845"/>
                <a:gd name="connsiteY77" fmla="*/ 752299 h 1160647"/>
                <a:gd name="connsiteX78" fmla="*/ 553287 w 3024845"/>
                <a:gd name="connsiteY78" fmla="*/ 750137 h 1160647"/>
                <a:gd name="connsiteX79" fmla="*/ 553287 w 3024845"/>
                <a:gd name="connsiteY79" fmla="*/ 735005 h 1160647"/>
                <a:gd name="connsiteX80" fmla="*/ 554300 w 3024845"/>
                <a:gd name="connsiteY80" fmla="*/ 735005 h 1160647"/>
                <a:gd name="connsiteX81" fmla="*/ 561394 w 3024845"/>
                <a:gd name="connsiteY81" fmla="*/ 735005 h 1160647"/>
                <a:gd name="connsiteX82" fmla="*/ 561394 w 3024845"/>
                <a:gd name="connsiteY82" fmla="*/ 736086 h 1160647"/>
                <a:gd name="connsiteX83" fmla="*/ 561394 w 3024845"/>
                <a:gd name="connsiteY83" fmla="*/ 743652 h 1160647"/>
                <a:gd name="connsiteX84" fmla="*/ 566714 w 3024845"/>
                <a:gd name="connsiteY84" fmla="*/ 741659 h 1160647"/>
                <a:gd name="connsiteX85" fmla="*/ 567474 w 3024845"/>
                <a:gd name="connsiteY85" fmla="*/ 740679 h 1160647"/>
                <a:gd name="connsiteX86" fmla="*/ 567474 w 3024845"/>
                <a:gd name="connsiteY86" fmla="*/ 735005 h 1160647"/>
                <a:gd name="connsiteX87" fmla="*/ 605981 w 3024845"/>
                <a:gd name="connsiteY87" fmla="*/ 735005 h 1160647"/>
                <a:gd name="connsiteX88" fmla="*/ 605981 w 3024845"/>
                <a:gd name="connsiteY88" fmla="*/ 758784 h 1160647"/>
                <a:gd name="connsiteX89" fmla="*/ 608007 w 3024845"/>
                <a:gd name="connsiteY89" fmla="*/ 758784 h 1160647"/>
                <a:gd name="connsiteX90" fmla="*/ 622194 w 3024845"/>
                <a:gd name="connsiteY90" fmla="*/ 758784 h 1160647"/>
                <a:gd name="connsiteX91" fmla="*/ 622194 w 3024845"/>
                <a:gd name="connsiteY91" fmla="*/ 759865 h 1160647"/>
                <a:gd name="connsiteX92" fmla="*/ 622194 w 3024845"/>
                <a:gd name="connsiteY92" fmla="*/ 767431 h 1160647"/>
                <a:gd name="connsiteX93" fmla="*/ 623968 w 3024845"/>
                <a:gd name="connsiteY93" fmla="*/ 767431 h 1160647"/>
                <a:gd name="connsiteX94" fmla="*/ 636381 w 3024845"/>
                <a:gd name="connsiteY94" fmla="*/ 767431 h 1160647"/>
                <a:gd name="connsiteX95" fmla="*/ 636381 w 3024845"/>
                <a:gd name="connsiteY95" fmla="*/ 743652 h 1160647"/>
                <a:gd name="connsiteX96" fmla="*/ 637394 w 3024845"/>
                <a:gd name="connsiteY96" fmla="*/ 743652 h 1160647"/>
                <a:gd name="connsiteX97" fmla="*/ 644488 w 3024845"/>
                <a:gd name="connsiteY97" fmla="*/ 743652 h 1160647"/>
                <a:gd name="connsiteX98" fmla="*/ 644488 w 3024845"/>
                <a:gd name="connsiteY98" fmla="*/ 711225 h 1160647"/>
                <a:gd name="connsiteX99" fmla="*/ 645501 w 3024845"/>
                <a:gd name="connsiteY99" fmla="*/ 711225 h 1160647"/>
                <a:gd name="connsiteX100" fmla="*/ 652595 w 3024845"/>
                <a:gd name="connsiteY100" fmla="*/ 711225 h 1160647"/>
                <a:gd name="connsiteX101" fmla="*/ 652595 w 3024845"/>
                <a:gd name="connsiteY101" fmla="*/ 709334 h 1160647"/>
                <a:gd name="connsiteX102" fmla="*/ 652595 w 3024845"/>
                <a:gd name="connsiteY102" fmla="*/ 696093 h 1160647"/>
                <a:gd name="connsiteX103" fmla="*/ 651328 w 3024845"/>
                <a:gd name="connsiteY103" fmla="*/ 694471 h 1160647"/>
                <a:gd name="connsiteX104" fmla="*/ 656648 w 3024845"/>
                <a:gd name="connsiteY104" fmla="*/ 683122 h 1160647"/>
                <a:gd name="connsiteX105" fmla="*/ 664755 w 3024845"/>
                <a:gd name="connsiteY105" fmla="*/ 711225 h 1160647"/>
                <a:gd name="connsiteX106" fmla="*/ 665515 w 3024845"/>
                <a:gd name="connsiteY106" fmla="*/ 711225 h 1160647"/>
                <a:gd name="connsiteX107" fmla="*/ 670835 w 3024845"/>
                <a:gd name="connsiteY107" fmla="*/ 711225 h 1160647"/>
                <a:gd name="connsiteX108" fmla="*/ 670835 w 3024845"/>
                <a:gd name="connsiteY108" fmla="*/ 605298 h 1160647"/>
                <a:gd name="connsiteX109" fmla="*/ 672355 w 3024845"/>
                <a:gd name="connsiteY109" fmla="*/ 605298 h 1160647"/>
                <a:gd name="connsiteX110" fmla="*/ 682995 w 3024845"/>
                <a:gd name="connsiteY110" fmla="*/ 605298 h 1160647"/>
                <a:gd name="connsiteX111" fmla="*/ 682995 w 3024845"/>
                <a:gd name="connsiteY111" fmla="*/ 557739 h 1160647"/>
                <a:gd name="connsiteX112" fmla="*/ 709342 w 3024845"/>
                <a:gd name="connsiteY112" fmla="*/ 557739 h 1160647"/>
                <a:gd name="connsiteX113" fmla="*/ 709342 w 3024845"/>
                <a:gd name="connsiteY113" fmla="*/ 536121 h 1160647"/>
                <a:gd name="connsiteX114" fmla="*/ 743796 w 3024845"/>
                <a:gd name="connsiteY114" fmla="*/ 536121 h 1160647"/>
                <a:gd name="connsiteX115" fmla="*/ 743796 w 3024845"/>
                <a:gd name="connsiteY115" fmla="*/ 538553 h 1160647"/>
                <a:gd name="connsiteX116" fmla="*/ 743796 w 3024845"/>
                <a:gd name="connsiteY116" fmla="*/ 555577 h 1160647"/>
                <a:gd name="connsiteX117" fmla="*/ 746076 w 3024845"/>
                <a:gd name="connsiteY117" fmla="*/ 555577 h 1160647"/>
                <a:gd name="connsiteX118" fmla="*/ 762036 w 3024845"/>
                <a:gd name="connsiteY118" fmla="*/ 555577 h 1160647"/>
                <a:gd name="connsiteX119" fmla="*/ 762036 w 3024845"/>
                <a:gd name="connsiteY119" fmla="*/ 603136 h 1160647"/>
                <a:gd name="connsiteX120" fmla="*/ 763049 w 3024845"/>
                <a:gd name="connsiteY120" fmla="*/ 603136 h 1160647"/>
                <a:gd name="connsiteX121" fmla="*/ 770143 w 3024845"/>
                <a:gd name="connsiteY121" fmla="*/ 603136 h 1160647"/>
                <a:gd name="connsiteX122" fmla="*/ 784330 w 3024845"/>
                <a:gd name="connsiteY122" fmla="*/ 607460 h 1160647"/>
                <a:gd name="connsiteX123" fmla="*/ 784330 w 3024845"/>
                <a:gd name="connsiteY123" fmla="*/ 646372 h 1160647"/>
                <a:gd name="connsiteX124" fmla="*/ 785343 w 3024845"/>
                <a:gd name="connsiteY124" fmla="*/ 646372 h 1160647"/>
                <a:gd name="connsiteX125" fmla="*/ 792436 w 3024845"/>
                <a:gd name="connsiteY125" fmla="*/ 646372 h 1160647"/>
                <a:gd name="connsiteX126" fmla="*/ 792436 w 3024845"/>
                <a:gd name="connsiteY126" fmla="*/ 647993 h 1160647"/>
                <a:gd name="connsiteX127" fmla="*/ 792436 w 3024845"/>
                <a:gd name="connsiteY127" fmla="*/ 659342 h 1160647"/>
                <a:gd name="connsiteX128" fmla="*/ 794463 w 3024845"/>
                <a:gd name="connsiteY128" fmla="*/ 659342 h 1160647"/>
                <a:gd name="connsiteX129" fmla="*/ 808650 w 3024845"/>
                <a:gd name="connsiteY129" fmla="*/ 659342 h 1160647"/>
                <a:gd name="connsiteX130" fmla="*/ 814730 w 3024845"/>
                <a:gd name="connsiteY130" fmla="*/ 665828 h 1160647"/>
                <a:gd name="connsiteX131" fmla="*/ 814730 w 3024845"/>
                <a:gd name="connsiteY131" fmla="*/ 687446 h 1160647"/>
                <a:gd name="connsiteX132" fmla="*/ 817010 w 3024845"/>
                <a:gd name="connsiteY132" fmla="*/ 687446 h 1160647"/>
                <a:gd name="connsiteX133" fmla="*/ 832970 w 3024845"/>
                <a:gd name="connsiteY133" fmla="*/ 687446 h 1160647"/>
                <a:gd name="connsiteX134" fmla="*/ 832970 w 3024845"/>
                <a:gd name="connsiteY134" fmla="*/ 688526 h 1160647"/>
                <a:gd name="connsiteX135" fmla="*/ 832970 w 3024845"/>
                <a:gd name="connsiteY135" fmla="*/ 696093 h 1160647"/>
                <a:gd name="connsiteX136" fmla="*/ 834237 w 3024845"/>
                <a:gd name="connsiteY136" fmla="*/ 696093 h 1160647"/>
                <a:gd name="connsiteX137" fmla="*/ 843104 w 3024845"/>
                <a:gd name="connsiteY137" fmla="*/ 696093 h 1160647"/>
                <a:gd name="connsiteX138" fmla="*/ 843104 w 3024845"/>
                <a:gd name="connsiteY138" fmla="*/ 698254 h 1160647"/>
                <a:gd name="connsiteX139" fmla="*/ 843104 w 3024845"/>
                <a:gd name="connsiteY139" fmla="*/ 713387 h 1160647"/>
                <a:gd name="connsiteX140" fmla="*/ 847157 w 3024845"/>
                <a:gd name="connsiteY140" fmla="*/ 711495 h 1160647"/>
                <a:gd name="connsiteX141" fmla="*/ 847157 w 3024845"/>
                <a:gd name="connsiteY141" fmla="*/ 698254 h 1160647"/>
                <a:gd name="connsiteX142" fmla="*/ 848170 w 3024845"/>
                <a:gd name="connsiteY142" fmla="*/ 698254 h 1160647"/>
                <a:gd name="connsiteX143" fmla="*/ 855264 w 3024845"/>
                <a:gd name="connsiteY143" fmla="*/ 698254 h 1160647"/>
                <a:gd name="connsiteX144" fmla="*/ 855264 w 3024845"/>
                <a:gd name="connsiteY144" fmla="*/ 699876 h 1160647"/>
                <a:gd name="connsiteX145" fmla="*/ 855264 w 3024845"/>
                <a:gd name="connsiteY145" fmla="*/ 711225 h 1160647"/>
                <a:gd name="connsiteX146" fmla="*/ 856024 w 3024845"/>
                <a:gd name="connsiteY146" fmla="*/ 711225 h 1160647"/>
                <a:gd name="connsiteX147" fmla="*/ 861344 w 3024845"/>
                <a:gd name="connsiteY147" fmla="*/ 711225 h 1160647"/>
                <a:gd name="connsiteX148" fmla="*/ 909984 w 3024845"/>
                <a:gd name="connsiteY148" fmla="*/ 706902 h 1160647"/>
                <a:gd name="connsiteX149" fmla="*/ 909984 w 3024845"/>
                <a:gd name="connsiteY149" fmla="*/ 708253 h 1160647"/>
                <a:gd name="connsiteX150" fmla="*/ 909984 w 3024845"/>
                <a:gd name="connsiteY150" fmla="*/ 717710 h 1160647"/>
                <a:gd name="connsiteX151" fmla="*/ 910744 w 3024845"/>
                <a:gd name="connsiteY151" fmla="*/ 717710 h 1160647"/>
                <a:gd name="connsiteX152" fmla="*/ 916065 w 3024845"/>
                <a:gd name="connsiteY152" fmla="*/ 717710 h 1160647"/>
                <a:gd name="connsiteX153" fmla="*/ 916065 w 3024845"/>
                <a:gd name="connsiteY153" fmla="*/ 719872 h 1160647"/>
                <a:gd name="connsiteX154" fmla="*/ 916065 w 3024845"/>
                <a:gd name="connsiteY154" fmla="*/ 735005 h 1160647"/>
                <a:gd name="connsiteX155" fmla="*/ 918091 w 3024845"/>
                <a:gd name="connsiteY155" fmla="*/ 733654 h 1160647"/>
                <a:gd name="connsiteX156" fmla="*/ 932278 w 3024845"/>
                <a:gd name="connsiteY156" fmla="*/ 724196 h 1160647"/>
                <a:gd name="connsiteX157" fmla="*/ 938358 w 3024845"/>
                <a:gd name="connsiteY157" fmla="*/ 683122 h 1160647"/>
                <a:gd name="connsiteX158" fmla="*/ 939118 w 3024845"/>
                <a:gd name="connsiteY158" fmla="*/ 682852 h 1160647"/>
                <a:gd name="connsiteX159" fmla="*/ 944438 w 3024845"/>
                <a:gd name="connsiteY159" fmla="*/ 680960 h 1160647"/>
                <a:gd name="connsiteX160" fmla="*/ 946465 w 3024845"/>
                <a:gd name="connsiteY160" fmla="*/ 611783 h 1160647"/>
                <a:gd name="connsiteX161" fmla="*/ 948492 w 3024845"/>
                <a:gd name="connsiteY161" fmla="*/ 680960 h 1160647"/>
                <a:gd name="connsiteX162" fmla="*/ 949252 w 3024845"/>
                <a:gd name="connsiteY162" fmla="*/ 681230 h 1160647"/>
                <a:gd name="connsiteX163" fmla="*/ 954572 w 3024845"/>
                <a:gd name="connsiteY163" fmla="*/ 683122 h 1160647"/>
                <a:gd name="connsiteX164" fmla="*/ 954572 w 3024845"/>
                <a:gd name="connsiteY164" fmla="*/ 596651 h 1160647"/>
                <a:gd name="connsiteX165" fmla="*/ 958625 w 3024845"/>
                <a:gd name="connsiteY165" fmla="*/ 564224 h 1160647"/>
                <a:gd name="connsiteX166" fmla="*/ 997132 w 3024845"/>
                <a:gd name="connsiteY166" fmla="*/ 564224 h 1160647"/>
                <a:gd name="connsiteX167" fmla="*/ 997132 w 3024845"/>
                <a:gd name="connsiteY167" fmla="*/ 596651 h 1160647"/>
                <a:gd name="connsiteX168" fmla="*/ 997892 w 3024845"/>
                <a:gd name="connsiteY168" fmla="*/ 596651 h 1160647"/>
                <a:gd name="connsiteX169" fmla="*/ 1003212 w 3024845"/>
                <a:gd name="connsiteY169" fmla="*/ 596651 h 1160647"/>
                <a:gd name="connsiteX170" fmla="*/ 1003212 w 3024845"/>
                <a:gd name="connsiteY170" fmla="*/ 514503 h 1160647"/>
                <a:gd name="connsiteX171" fmla="*/ 1004986 w 3024845"/>
                <a:gd name="connsiteY171" fmla="*/ 514503 h 1160647"/>
                <a:gd name="connsiteX172" fmla="*/ 1017399 w 3024845"/>
                <a:gd name="connsiteY172" fmla="*/ 514503 h 1160647"/>
                <a:gd name="connsiteX173" fmla="*/ 1017399 w 3024845"/>
                <a:gd name="connsiteY173" fmla="*/ 512612 h 1160647"/>
                <a:gd name="connsiteX174" fmla="*/ 1017399 w 3024845"/>
                <a:gd name="connsiteY174" fmla="*/ 499371 h 1160647"/>
                <a:gd name="connsiteX175" fmla="*/ 1039693 w 3024845"/>
                <a:gd name="connsiteY175" fmla="*/ 499371 h 1160647"/>
                <a:gd name="connsiteX176" fmla="*/ 1039693 w 3024845"/>
                <a:gd name="connsiteY176" fmla="*/ 498290 h 1160647"/>
                <a:gd name="connsiteX177" fmla="*/ 1039693 w 3024845"/>
                <a:gd name="connsiteY177" fmla="*/ 490724 h 1160647"/>
                <a:gd name="connsiteX178" fmla="*/ 1041466 w 3024845"/>
                <a:gd name="connsiteY178" fmla="*/ 490724 h 1160647"/>
                <a:gd name="connsiteX179" fmla="*/ 1053880 w 3024845"/>
                <a:gd name="connsiteY179" fmla="*/ 490724 h 1160647"/>
                <a:gd name="connsiteX180" fmla="*/ 1053880 w 3024845"/>
                <a:gd name="connsiteY180" fmla="*/ 491805 h 1160647"/>
                <a:gd name="connsiteX181" fmla="*/ 1053880 w 3024845"/>
                <a:gd name="connsiteY181" fmla="*/ 499371 h 1160647"/>
                <a:gd name="connsiteX182" fmla="*/ 1054640 w 3024845"/>
                <a:gd name="connsiteY182" fmla="*/ 499371 h 1160647"/>
                <a:gd name="connsiteX183" fmla="*/ 1059960 w 3024845"/>
                <a:gd name="connsiteY183" fmla="*/ 499371 h 1160647"/>
                <a:gd name="connsiteX184" fmla="*/ 1070093 w 3024845"/>
                <a:gd name="connsiteY184" fmla="*/ 495047 h 1160647"/>
                <a:gd name="connsiteX185" fmla="*/ 1074146 w 3024845"/>
                <a:gd name="connsiteY185" fmla="*/ 498290 h 1160647"/>
                <a:gd name="connsiteX186" fmla="*/ 1074146 w 3024845"/>
                <a:gd name="connsiteY186" fmla="*/ 490724 h 1160647"/>
                <a:gd name="connsiteX187" fmla="*/ 1076426 w 3024845"/>
                <a:gd name="connsiteY187" fmla="*/ 490724 h 1160647"/>
                <a:gd name="connsiteX188" fmla="*/ 1092387 w 3024845"/>
                <a:gd name="connsiteY188" fmla="*/ 490724 h 1160647"/>
                <a:gd name="connsiteX189" fmla="*/ 1092387 w 3024845"/>
                <a:gd name="connsiteY189" fmla="*/ 491805 h 1160647"/>
                <a:gd name="connsiteX190" fmla="*/ 1092387 w 3024845"/>
                <a:gd name="connsiteY190" fmla="*/ 499371 h 1160647"/>
                <a:gd name="connsiteX191" fmla="*/ 1122787 w 3024845"/>
                <a:gd name="connsiteY191" fmla="*/ 499371 h 1160647"/>
                <a:gd name="connsiteX192" fmla="*/ 1122787 w 3024845"/>
                <a:gd name="connsiteY192" fmla="*/ 500992 h 1160647"/>
                <a:gd name="connsiteX193" fmla="*/ 1122787 w 3024845"/>
                <a:gd name="connsiteY193" fmla="*/ 512342 h 1160647"/>
                <a:gd name="connsiteX194" fmla="*/ 1149134 w 3024845"/>
                <a:gd name="connsiteY194" fmla="*/ 512342 h 1160647"/>
                <a:gd name="connsiteX195" fmla="*/ 1149134 w 3024845"/>
                <a:gd name="connsiteY195" fmla="*/ 542606 h 1160647"/>
                <a:gd name="connsiteX196" fmla="*/ 1149894 w 3024845"/>
                <a:gd name="connsiteY196" fmla="*/ 542606 h 1160647"/>
                <a:gd name="connsiteX197" fmla="*/ 1155214 w 3024845"/>
                <a:gd name="connsiteY197" fmla="*/ 542606 h 1160647"/>
                <a:gd name="connsiteX198" fmla="*/ 1155214 w 3024845"/>
                <a:gd name="connsiteY198" fmla="*/ 543687 h 1160647"/>
                <a:gd name="connsiteX199" fmla="*/ 1155214 w 3024845"/>
                <a:gd name="connsiteY199" fmla="*/ 551254 h 1160647"/>
                <a:gd name="connsiteX200" fmla="*/ 1159268 w 3024845"/>
                <a:gd name="connsiteY200" fmla="*/ 581518 h 1160647"/>
                <a:gd name="connsiteX201" fmla="*/ 1160028 w 3024845"/>
                <a:gd name="connsiteY201" fmla="*/ 581518 h 1160647"/>
                <a:gd name="connsiteX202" fmla="*/ 1165348 w 3024845"/>
                <a:gd name="connsiteY202" fmla="*/ 581518 h 1160647"/>
                <a:gd name="connsiteX203" fmla="*/ 1165348 w 3024845"/>
                <a:gd name="connsiteY203" fmla="*/ 582329 h 1160647"/>
                <a:gd name="connsiteX204" fmla="*/ 1165348 w 3024845"/>
                <a:gd name="connsiteY204" fmla="*/ 588004 h 1160647"/>
                <a:gd name="connsiteX205" fmla="*/ 1166361 w 3024845"/>
                <a:gd name="connsiteY205" fmla="*/ 588004 h 1160647"/>
                <a:gd name="connsiteX206" fmla="*/ 1173454 w 3024845"/>
                <a:gd name="connsiteY206" fmla="*/ 588004 h 1160647"/>
                <a:gd name="connsiteX207" fmla="*/ 1173454 w 3024845"/>
                <a:gd name="connsiteY207" fmla="*/ 618269 h 1160647"/>
                <a:gd name="connsiteX208" fmla="*/ 1175481 w 3024845"/>
                <a:gd name="connsiteY208" fmla="*/ 618269 h 1160647"/>
                <a:gd name="connsiteX209" fmla="*/ 1189668 w 3024845"/>
                <a:gd name="connsiteY209" fmla="*/ 618269 h 1160647"/>
                <a:gd name="connsiteX210" fmla="*/ 1189668 w 3024845"/>
                <a:gd name="connsiteY210" fmla="*/ 642048 h 1160647"/>
                <a:gd name="connsiteX211" fmla="*/ 1191695 w 3024845"/>
                <a:gd name="connsiteY211" fmla="*/ 643669 h 1160647"/>
                <a:gd name="connsiteX212" fmla="*/ 1191695 w 3024845"/>
                <a:gd name="connsiteY212" fmla="*/ 655019 h 1160647"/>
                <a:gd name="connsiteX213" fmla="*/ 1192455 w 3024845"/>
                <a:gd name="connsiteY213" fmla="*/ 655019 h 1160647"/>
                <a:gd name="connsiteX214" fmla="*/ 1197775 w 3024845"/>
                <a:gd name="connsiteY214" fmla="*/ 655019 h 1160647"/>
                <a:gd name="connsiteX215" fmla="*/ 1197775 w 3024845"/>
                <a:gd name="connsiteY215" fmla="*/ 678798 h 1160647"/>
                <a:gd name="connsiteX216" fmla="*/ 1199041 w 3024845"/>
                <a:gd name="connsiteY216" fmla="*/ 678798 h 1160647"/>
                <a:gd name="connsiteX217" fmla="*/ 1207908 w 3024845"/>
                <a:gd name="connsiteY217" fmla="*/ 678798 h 1160647"/>
                <a:gd name="connsiteX218" fmla="*/ 1209935 w 3024845"/>
                <a:gd name="connsiteY218" fmla="*/ 682852 h 1160647"/>
                <a:gd name="connsiteX219" fmla="*/ 1209935 w 3024845"/>
                <a:gd name="connsiteY219" fmla="*/ 696093 h 1160647"/>
                <a:gd name="connsiteX220" fmla="*/ 1211455 w 3024845"/>
                <a:gd name="connsiteY220" fmla="*/ 694201 h 1160647"/>
                <a:gd name="connsiteX221" fmla="*/ 1222095 w 3024845"/>
                <a:gd name="connsiteY221" fmla="*/ 680960 h 1160647"/>
                <a:gd name="connsiteX222" fmla="*/ 1250469 w 3024845"/>
                <a:gd name="connsiteY222" fmla="*/ 680960 h 1160647"/>
                <a:gd name="connsiteX223" fmla="*/ 1250469 w 3024845"/>
                <a:gd name="connsiteY223" fmla="*/ 767431 h 1160647"/>
                <a:gd name="connsiteX224" fmla="*/ 1251229 w 3024845"/>
                <a:gd name="connsiteY224" fmla="*/ 767431 h 1160647"/>
                <a:gd name="connsiteX225" fmla="*/ 1256549 w 3024845"/>
                <a:gd name="connsiteY225" fmla="*/ 767431 h 1160647"/>
                <a:gd name="connsiteX226" fmla="*/ 1257309 w 3024845"/>
                <a:gd name="connsiteY226" fmla="*/ 766080 h 1160647"/>
                <a:gd name="connsiteX227" fmla="*/ 1262629 w 3024845"/>
                <a:gd name="connsiteY227" fmla="*/ 756622 h 1160647"/>
                <a:gd name="connsiteX228" fmla="*/ 1262629 w 3024845"/>
                <a:gd name="connsiteY228" fmla="*/ 758514 h 1160647"/>
                <a:gd name="connsiteX229" fmla="*/ 1262629 w 3024845"/>
                <a:gd name="connsiteY229" fmla="*/ 771755 h 1160647"/>
                <a:gd name="connsiteX230" fmla="*/ 1266682 w 3024845"/>
                <a:gd name="connsiteY230" fmla="*/ 726358 h 1160647"/>
                <a:gd name="connsiteX231" fmla="*/ 1267442 w 3024845"/>
                <a:gd name="connsiteY231" fmla="*/ 726358 h 1160647"/>
                <a:gd name="connsiteX232" fmla="*/ 1272762 w 3024845"/>
                <a:gd name="connsiteY232" fmla="*/ 726358 h 1160647"/>
                <a:gd name="connsiteX233" fmla="*/ 1272762 w 3024845"/>
                <a:gd name="connsiteY233" fmla="*/ 661504 h 1160647"/>
                <a:gd name="connsiteX234" fmla="*/ 1273776 w 3024845"/>
                <a:gd name="connsiteY234" fmla="*/ 661504 h 1160647"/>
                <a:gd name="connsiteX235" fmla="*/ 1280869 w 3024845"/>
                <a:gd name="connsiteY235" fmla="*/ 661504 h 1160647"/>
                <a:gd name="connsiteX236" fmla="*/ 1293029 w 3024845"/>
                <a:gd name="connsiteY236" fmla="*/ 618269 h 1160647"/>
                <a:gd name="connsiteX237" fmla="*/ 1294296 w 3024845"/>
                <a:gd name="connsiteY237" fmla="*/ 618269 h 1160647"/>
                <a:gd name="connsiteX238" fmla="*/ 1303163 w 3024845"/>
                <a:gd name="connsiteY238" fmla="*/ 618269 h 1160647"/>
                <a:gd name="connsiteX239" fmla="*/ 1313296 w 3024845"/>
                <a:gd name="connsiteY239" fmla="*/ 661504 h 1160647"/>
                <a:gd name="connsiteX240" fmla="*/ 1314309 w 3024845"/>
                <a:gd name="connsiteY240" fmla="*/ 661504 h 1160647"/>
                <a:gd name="connsiteX241" fmla="*/ 1321403 w 3024845"/>
                <a:gd name="connsiteY241" fmla="*/ 661504 h 1160647"/>
                <a:gd name="connsiteX242" fmla="*/ 1321403 w 3024845"/>
                <a:gd name="connsiteY242" fmla="*/ 700416 h 1160647"/>
                <a:gd name="connsiteX243" fmla="*/ 1323176 w 3024845"/>
                <a:gd name="connsiteY243" fmla="*/ 700416 h 1160647"/>
                <a:gd name="connsiteX244" fmla="*/ 1335590 w 3024845"/>
                <a:gd name="connsiteY244" fmla="*/ 700416 h 1160647"/>
                <a:gd name="connsiteX245" fmla="*/ 1335590 w 3024845"/>
                <a:gd name="connsiteY245" fmla="*/ 702578 h 1160647"/>
                <a:gd name="connsiteX246" fmla="*/ 1335590 w 3024845"/>
                <a:gd name="connsiteY246" fmla="*/ 717710 h 1160647"/>
                <a:gd name="connsiteX247" fmla="*/ 1339643 w 3024845"/>
                <a:gd name="connsiteY247" fmla="*/ 715549 h 1160647"/>
                <a:gd name="connsiteX248" fmla="*/ 1339643 w 3024845"/>
                <a:gd name="connsiteY248" fmla="*/ 700416 h 1160647"/>
                <a:gd name="connsiteX249" fmla="*/ 1341163 w 3024845"/>
                <a:gd name="connsiteY249" fmla="*/ 700416 h 1160647"/>
                <a:gd name="connsiteX250" fmla="*/ 1351803 w 3024845"/>
                <a:gd name="connsiteY250" fmla="*/ 700416 h 1160647"/>
                <a:gd name="connsiteX251" fmla="*/ 1351803 w 3024845"/>
                <a:gd name="connsiteY251" fmla="*/ 702037 h 1160647"/>
                <a:gd name="connsiteX252" fmla="*/ 1351803 w 3024845"/>
                <a:gd name="connsiteY252" fmla="*/ 713387 h 1160647"/>
                <a:gd name="connsiteX253" fmla="*/ 1382204 w 3024845"/>
                <a:gd name="connsiteY253" fmla="*/ 713387 h 1160647"/>
                <a:gd name="connsiteX254" fmla="*/ 1382204 w 3024845"/>
                <a:gd name="connsiteY254" fmla="*/ 676637 h 1160647"/>
                <a:gd name="connsiteX255" fmla="*/ 1383470 w 3024845"/>
                <a:gd name="connsiteY255" fmla="*/ 676637 h 1160647"/>
                <a:gd name="connsiteX256" fmla="*/ 1392337 w 3024845"/>
                <a:gd name="connsiteY256" fmla="*/ 676637 h 1160647"/>
                <a:gd name="connsiteX257" fmla="*/ 1392337 w 3024845"/>
                <a:gd name="connsiteY257" fmla="*/ 698254 h 1160647"/>
                <a:gd name="connsiteX258" fmla="*/ 1394364 w 3024845"/>
                <a:gd name="connsiteY258" fmla="*/ 665828 h 1160647"/>
                <a:gd name="connsiteX259" fmla="*/ 1416657 w 3024845"/>
                <a:gd name="connsiteY259" fmla="*/ 665828 h 1160647"/>
                <a:gd name="connsiteX260" fmla="*/ 1416657 w 3024845"/>
                <a:gd name="connsiteY260" fmla="*/ 664206 h 1160647"/>
                <a:gd name="connsiteX261" fmla="*/ 1416657 w 3024845"/>
                <a:gd name="connsiteY261" fmla="*/ 652857 h 1160647"/>
                <a:gd name="connsiteX262" fmla="*/ 1417417 w 3024845"/>
                <a:gd name="connsiteY262" fmla="*/ 652857 h 1160647"/>
                <a:gd name="connsiteX263" fmla="*/ 1422737 w 3024845"/>
                <a:gd name="connsiteY263" fmla="*/ 652857 h 1160647"/>
                <a:gd name="connsiteX264" fmla="*/ 1422737 w 3024845"/>
                <a:gd name="connsiteY264" fmla="*/ 650966 h 1160647"/>
                <a:gd name="connsiteX265" fmla="*/ 1422737 w 3024845"/>
                <a:gd name="connsiteY265" fmla="*/ 637725 h 1160647"/>
                <a:gd name="connsiteX266" fmla="*/ 1426791 w 3024845"/>
                <a:gd name="connsiteY266" fmla="*/ 644210 h 1160647"/>
                <a:gd name="connsiteX267" fmla="*/ 1429071 w 3024845"/>
                <a:gd name="connsiteY267" fmla="*/ 644210 h 1160647"/>
                <a:gd name="connsiteX268" fmla="*/ 1445031 w 3024845"/>
                <a:gd name="connsiteY268" fmla="*/ 644210 h 1160647"/>
                <a:gd name="connsiteX269" fmla="*/ 1445031 w 3024845"/>
                <a:gd name="connsiteY269" fmla="*/ 643399 h 1160647"/>
                <a:gd name="connsiteX270" fmla="*/ 1445031 w 3024845"/>
                <a:gd name="connsiteY270" fmla="*/ 637725 h 1160647"/>
                <a:gd name="connsiteX271" fmla="*/ 1445791 w 3024845"/>
                <a:gd name="connsiteY271" fmla="*/ 637725 h 1160647"/>
                <a:gd name="connsiteX272" fmla="*/ 1451111 w 3024845"/>
                <a:gd name="connsiteY272" fmla="*/ 637725 h 1160647"/>
                <a:gd name="connsiteX273" fmla="*/ 1451111 w 3024845"/>
                <a:gd name="connsiteY273" fmla="*/ 639076 h 1160647"/>
                <a:gd name="connsiteX274" fmla="*/ 1451111 w 3024845"/>
                <a:gd name="connsiteY274" fmla="*/ 648534 h 1160647"/>
                <a:gd name="connsiteX275" fmla="*/ 1489618 w 3024845"/>
                <a:gd name="connsiteY275" fmla="*/ 648534 h 1160647"/>
                <a:gd name="connsiteX276" fmla="*/ 1489618 w 3024845"/>
                <a:gd name="connsiteY276" fmla="*/ 786887 h 1160647"/>
                <a:gd name="connsiteX277" fmla="*/ 1491138 w 3024845"/>
                <a:gd name="connsiteY277" fmla="*/ 786887 h 1160647"/>
                <a:gd name="connsiteX278" fmla="*/ 1501778 w 3024845"/>
                <a:gd name="connsiteY278" fmla="*/ 786887 h 1160647"/>
                <a:gd name="connsiteX279" fmla="*/ 1501778 w 3024845"/>
                <a:gd name="connsiteY279" fmla="*/ 773917 h 1160647"/>
                <a:gd name="connsiteX280" fmla="*/ 1505832 w 3024845"/>
                <a:gd name="connsiteY280" fmla="*/ 773917 h 1160647"/>
                <a:gd name="connsiteX281" fmla="*/ 1505832 w 3024845"/>
                <a:gd name="connsiteY281" fmla="*/ 786887 h 1160647"/>
                <a:gd name="connsiteX282" fmla="*/ 1536232 w 3024845"/>
                <a:gd name="connsiteY282" fmla="*/ 786887 h 1160647"/>
                <a:gd name="connsiteX283" fmla="*/ 1536232 w 3024845"/>
                <a:gd name="connsiteY283" fmla="*/ 756622 h 1160647"/>
                <a:gd name="connsiteX284" fmla="*/ 1548392 w 3024845"/>
                <a:gd name="connsiteY284" fmla="*/ 756622 h 1160647"/>
                <a:gd name="connsiteX285" fmla="*/ 1560552 w 3024845"/>
                <a:gd name="connsiteY285" fmla="*/ 754461 h 1160647"/>
                <a:gd name="connsiteX286" fmla="*/ 1564606 w 3024845"/>
                <a:gd name="connsiteY286" fmla="*/ 756622 h 1160647"/>
                <a:gd name="connsiteX287" fmla="*/ 1574739 w 3024845"/>
                <a:gd name="connsiteY287" fmla="*/ 756622 h 1160647"/>
                <a:gd name="connsiteX288" fmla="*/ 1574739 w 3024845"/>
                <a:gd name="connsiteY288" fmla="*/ 786887 h 1160647"/>
                <a:gd name="connsiteX289" fmla="*/ 1582846 w 3024845"/>
                <a:gd name="connsiteY289" fmla="*/ 786887 h 1160647"/>
                <a:gd name="connsiteX290" fmla="*/ 1582846 w 3024845"/>
                <a:gd name="connsiteY290" fmla="*/ 804182 h 1160647"/>
                <a:gd name="connsiteX291" fmla="*/ 1592182 w 3024845"/>
                <a:gd name="connsiteY291" fmla="*/ 805087 h 1160647"/>
                <a:gd name="connsiteX292" fmla="*/ 1605140 w 3024845"/>
                <a:gd name="connsiteY292" fmla="*/ 805087 h 1160647"/>
                <a:gd name="connsiteX293" fmla="*/ 1605140 w 3024845"/>
                <a:gd name="connsiteY293" fmla="*/ 789049 h 1160647"/>
                <a:gd name="connsiteX294" fmla="*/ 1673096 w 3024845"/>
                <a:gd name="connsiteY294" fmla="*/ 789049 h 1160647"/>
                <a:gd name="connsiteX295" fmla="*/ 1673096 w 3024845"/>
                <a:gd name="connsiteY295" fmla="*/ 703796 h 1160647"/>
                <a:gd name="connsiteX296" fmla="*/ 1745104 w 3024845"/>
                <a:gd name="connsiteY296" fmla="*/ 703796 h 1160647"/>
                <a:gd name="connsiteX297" fmla="*/ 1745104 w 3024845"/>
                <a:gd name="connsiteY297" fmla="*/ 782564 h 1160647"/>
                <a:gd name="connsiteX298" fmla="*/ 1747008 w 3024845"/>
                <a:gd name="connsiteY298" fmla="*/ 782564 h 1160647"/>
                <a:gd name="connsiteX299" fmla="*/ 1748250 w 3024845"/>
                <a:gd name="connsiteY299" fmla="*/ 805087 h 1160647"/>
                <a:gd name="connsiteX300" fmla="*/ 1757926 w 3024845"/>
                <a:gd name="connsiteY300" fmla="*/ 805087 h 1160647"/>
                <a:gd name="connsiteX301" fmla="*/ 1759168 w 3024845"/>
                <a:gd name="connsiteY301" fmla="*/ 782564 h 1160647"/>
                <a:gd name="connsiteX302" fmla="*/ 1765248 w 3024845"/>
                <a:gd name="connsiteY302" fmla="*/ 782564 h 1160647"/>
                <a:gd name="connsiteX303" fmla="*/ 1766490 w 3024845"/>
                <a:gd name="connsiteY303" fmla="*/ 805087 h 1160647"/>
                <a:gd name="connsiteX304" fmla="*/ 1817112 w 3024845"/>
                <a:gd name="connsiteY304" fmla="*/ 805087 h 1160647"/>
                <a:gd name="connsiteX305" fmla="*/ 1817112 w 3024845"/>
                <a:gd name="connsiteY305" fmla="*/ 642059 h 1160647"/>
                <a:gd name="connsiteX306" fmla="*/ 2014439 w 3024845"/>
                <a:gd name="connsiteY306" fmla="*/ 642059 h 1160647"/>
                <a:gd name="connsiteX307" fmla="*/ 2014439 w 3024845"/>
                <a:gd name="connsiteY307" fmla="*/ 805087 h 1160647"/>
                <a:gd name="connsiteX308" fmla="*/ 2033136 w 3024845"/>
                <a:gd name="connsiteY308" fmla="*/ 805087 h 1160647"/>
                <a:gd name="connsiteX309" fmla="*/ 2033136 w 3024845"/>
                <a:gd name="connsiteY309" fmla="*/ 722394 h 1160647"/>
                <a:gd name="connsiteX310" fmla="*/ 2128256 w 3024845"/>
                <a:gd name="connsiteY310" fmla="*/ 722394 h 1160647"/>
                <a:gd name="connsiteX311" fmla="*/ 2140186 w 3024845"/>
                <a:gd name="connsiteY311" fmla="*/ 404253 h 1160647"/>
                <a:gd name="connsiteX312" fmla="*/ 2128026 w 3024845"/>
                <a:gd name="connsiteY312" fmla="*/ 382635 h 1160647"/>
                <a:gd name="connsiteX313" fmla="*/ 2121946 w 3024845"/>
                <a:gd name="connsiteY313" fmla="*/ 378311 h 1160647"/>
                <a:gd name="connsiteX314" fmla="*/ 2130053 w 3024845"/>
                <a:gd name="connsiteY314" fmla="*/ 354532 h 1160647"/>
                <a:gd name="connsiteX315" fmla="*/ 2130053 w 3024845"/>
                <a:gd name="connsiteY315" fmla="*/ 337238 h 1160647"/>
                <a:gd name="connsiteX316" fmla="*/ 2144240 w 3024845"/>
                <a:gd name="connsiteY316" fmla="*/ 337238 h 1160647"/>
                <a:gd name="connsiteX317" fmla="*/ 2144240 w 3024845"/>
                <a:gd name="connsiteY317" fmla="*/ 315620 h 1160647"/>
                <a:gd name="connsiteX318" fmla="*/ 2146266 w 3024845"/>
                <a:gd name="connsiteY318" fmla="*/ 311296 h 1160647"/>
                <a:gd name="connsiteX319" fmla="*/ 2146266 w 3024845"/>
                <a:gd name="connsiteY319" fmla="*/ 233472 h 1160647"/>
                <a:gd name="connsiteX320" fmla="*/ 2144240 w 3024845"/>
                <a:gd name="connsiteY320" fmla="*/ 226987 h 1160647"/>
                <a:gd name="connsiteX321" fmla="*/ 2150320 w 3024845"/>
                <a:gd name="connsiteY321" fmla="*/ 220501 h 1160647"/>
                <a:gd name="connsiteX322" fmla="*/ 2150320 w 3024845"/>
                <a:gd name="connsiteY322" fmla="*/ 162133 h 1160647"/>
                <a:gd name="connsiteX323" fmla="*/ 2152346 w 3024845"/>
                <a:gd name="connsiteY323" fmla="*/ 157810 h 1160647"/>
                <a:gd name="connsiteX324" fmla="*/ 2152346 w 3024845"/>
                <a:gd name="connsiteY324" fmla="*/ 101604 h 1160647"/>
                <a:gd name="connsiteX325" fmla="*/ 2154373 w 3024845"/>
                <a:gd name="connsiteY325" fmla="*/ 82148 h 1160647"/>
                <a:gd name="connsiteX326" fmla="*/ 2158427 w 3024845"/>
                <a:gd name="connsiteY326" fmla="*/ 99442 h 1160647"/>
                <a:gd name="connsiteX327" fmla="*/ 2160453 w 3024845"/>
                <a:gd name="connsiteY327" fmla="*/ 157810 h 1160647"/>
                <a:gd name="connsiteX328" fmla="*/ 2162480 w 3024845"/>
                <a:gd name="connsiteY328" fmla="*/ 220501 h 1160647"/>
                <a:gd name="connsiteX329" fmla="*/ 2168560 w 3024845"/>
                <a:gd name="connsiteY329" fmla="*/ 226987 h 1160647"/>
                <a:gd name="connsiteX330" fmla="*/ 2166533 w 3024845"/>
                <a:gd name="connsiteY330" fmla="*/ 233472 h 1160647"/>
                <a:gd name="connsiteX331" fmla="*/ 2166533 w 3024845"/>
                <a:gd name="connsiteY331" fmla="*/ 311296 h 1160647"/>
                <a:gd name="connsiteX332" fmla="*/ 2168560 w 3024845"/>
                <a:gd name="connsiteY332" fmla="*/ 315620 h 1160647"/>
                <a:gd name="connsiteX333" fmla="*/ 2168560 w 3024845"/>
                <a:gd name="connsiteY333" fmla="*/ 337238 h 1160647"/>
                <a:gd name="connsiteX334" fmla="*/ 2182747 w 3024845"/>
                <a:gd name="connsiteY334" fmla="*/ 337238 h 1160647"/>
                <a:gd name="connsiteX335" fmla="*/ 2182747 w 3024845"/>
                <a:gd name="connsiteY335" fmla="*/ 354532 h 1160647"/>
                <a:gd name="connsiteX336" fmla="*/ 2190854 w 3024845"/>
                <a:gd name="connsiteY336" fmla="*/ 378311 h 1160647"/>
                <a:gd name="connsiteX337" fmla="*/ 2184774 w 3024845"/>
                <a:gd name="connsiteY337" fmla="*/ 382635 h 1160647"/>
                <a:gd name="connsiteX338" fmla="*/ 2172613 w 3024845"/>
                <a:gd name="connsiteY338" fmla="*/ 404253 h 1160647"/>
                <a:gd name="connsiteX339" fmla="*/ 2180720 w 3024845"/>
                <a:gd name="connsiteY339" fmla="*/ 657181 h 1160647"/>
                <a:gd name="connsiteX340" fmla="*/ 2245574 w 3024845"/>
                <a:gd name="connsiteY340" fmla="*/ 657181 h 1160647"/>
                <a:gd name="connsiteX341" fmla="*/ 2245574 w 3024845"/>
                <a:gd name="connsiteY341" fmla="*/ 732843 h 1160647"/>
                <a:gd name="connsiteX342" fmla="*/ 2253681 w 3024845"/>
                <a:gd name="connsiteY342" fmla="*/ 732843 h 1160647"/>
                <a:gd name="connsiteX343" fmla="*/ 2255708 w 3024845"/>
                <a:gd name="connsiteY343" fmla="*/ 726358 h 1160647"/>
                <a:gd name="connsiteX344" fmla="*/ 2261788 w 3024845"/>
                <a:gd name="connsiteY344" fmla="*/ 726358 h 1160647"/>
                <a:gd name="connsiteX345" fmla="*/ 2263815 w 3024845"/>
                <a:gd name="connsiteY345" fmla="*/ 735005 h 1160647"/>
                <a:gd name="connsiteX346" fmla="*/ 2275975 w 3024845"/>
                <a:gd name="connsiteY346" fmla="*/ 735005 h 1160647"/>
                <a:gd name="connsiteX347" fmla="*/ 2275975 w 3024845"/>
                <a:gd name="connsiteY347" fmla="*/ 728519 h 1160647"/>
                <a:gd name="connsiteX348" fmla="*/ 2298268 w 3024845"/>
                <a:gd name="connsiteY348" fmla="*/ 728519 h 1160647"/>
                <a:gd name="connsiteX349" fmla="*/ 2298268 w 3024845"/>
                <a:gd name="connsiteY349" fmla="*/ 735005 h 1160647"/>
                <a:gd name="connsiteX350" fmla="*/ 2318535 w 3024845"/>
                <a:gd name="connsiteY350" fmla="*/ 735005 h 1160647"/>
                <a:gd name="connsiteX351" fmla="*/ 2318535 w 3024845"/>
                <a:gd name="connsiteY351" fmla="*/ 780402 h 1160647"/>
                <a:gd name="connsiteX352" fmla="*/ 2332722 w 3024845"/>
                <a:gd name="connsiteY352" fmla="*/ 780402 h 1160647"/>
                <a:gd name="connsiteX353" fmla="*/ 2332722 w 3024845"/>
                <a:gd name="connsiteY353" fmla="*/ 767431 h 1160647"/>
                <a:gd name="connsiteX354" fmla="*/ 2348936 w 3024845"/>
                <a:gd name="connsiteY354" fmla="*/ 767431 h 1160647"/>
                <a:gd name="connsiteX355" fmla="*/ 2348936 w 3024845"/>
                <a:gd name="connsiteY355" fmla="*/ 588004 h 1160647"/>
                <a:gd name="connsiteX356" fmla="*/ 2355016 w 3024845"/>
                <a:gd name="connsiteY356" fmla="*/ 581518 h 1160647"/>
                <a:gd name="connsiteX357" fmla="*/ 2427977 w 3024845"/>
                <a:gd name="connsiteY357" fmla="*/ 581518 h 1160647"/>
                <a:gd name="connsiteX358" fmla="*/ 2427977 w 3024845"/>
                <a:gd name="connsiteY358" fmla="*/ 590166 h 1160647"/>
                <a:gd name="connsiteX359" fmla="*/ 2438110 w 3024845"/>
                <a:gd name="connsiteY359" fmla="*/ 590166 h 1160647"/>
                <a:gd name="connsiteX360" fmla="*/ 2438110 w 3024845"/>
                <a:gd name="connsiteY360" fmla="*/ 704740 h 1160647"/>
                <a:gd name="connsiteX361" fmla="*/ 2460404 w 3024845"/>
                <a:gd name="connsiteY361" fmla="*/ 704740 h 1160647"/>
                <a:gd name="connsiteX362" fmla="*/ 2460404 w 3024845"/>
                <a:gd name="connsiteY362" fmla="*/ 637725 h 1160647"/>
                <a:gd name="connsiteX363" fmla="*/ 2486751 w 3024845"/>
                <a:gd name="connsiteY363" fmla="*/ 637725 h 1160647"/>
                <a:gd name="connsiteX364" fmla="*/ 2490804 w 3024845"/>
                <a:gd name="connsiteY364" fmla="*/ 633401 h 1160647"/>
                <a:gd name="connsiteX365" fmla="*/ 2498911 w 3024845"/>
                <a:gd name="connsiteY365" fmla="*/ 633401 h 1160647"/>
                <a:gd name="connsiteX366" fmla="*/ 2502964 w 3024845"/>
                <a:gd name="connsiteY366" fmla="*/ 637725 h 1160647"/>
                <a:gd name="connsiteX367" fmla="*/ 2525258 w 3024845"/>
                <a:gd name="connsiteY367" fmla="*/ 637725 h 1160647"/>
                <a:gd name="connsiteX368" fmla="*/ 2525258 w 3024845"/>
                <a:gd name="connsiteY368" fmla="*/ 520989 h 1160647"/>
                <a:gd name="connsiteX369" fmla="*/ 2582005 w 3024845"/>
                <a:gd name="connsiteY369" fmla="*/ 510180 h 1160647"/>
                <a:gd name="connsiteX370" fmla="*/ 2582005 w 3024845"/>
                <a:gd name="connsiteY370" fmla="*/ 511261 h 1160647"/>
                <a:gd name="connsiteX371" fmla="*/ 2582005 w 3024845"/>
                <a:gd name="connsiteY371" fmla="*/ 518827 h 1160647"/>
                <a:gd name="connsiteX372" fmla="*/ 2608352 w 3024845"/>
                <a:gd name="connsiteY372" fmla="*/ 518827 h 1160647"/>
                <a:gd name="connsiteX373" fmla="*/ 2608352 w 3024845"/>
                <a:gd name="connsiteY373" fmla="*/ 773917 h 1160647"/>
                <a:gd name="connsiteX374" fmla="*/ 2630646 w 3024845"/>
                <a:gd name="connsiteY374" fmla="*/ 773917 h 1160647"/>
                <a:gd name="connsiteX375" fmla="*/ 2630646 w 3024845"/>
                <a:gd name="connsiteY375" fmla="*/ 769593 h 1160647"/>
                <a:gd name="connsiteX376" fmla="*/ 2642806 w 3024845"/>
                <a:gd name="connsiteY376" fmla="*/ 769593 h 1160647"/>
                <a:gd name="connsiteX377" fmla="*/ 2642806 w 3024845"/>
                <a:gd name="connsiteY377" fmla="*/ 773917 h 1160647"/>
                <a:gd name="connsiteX378" fmla="*/ 2667126 w 3024845"/>
                <a:gd name="connsiteY378" fmla="*/ 773917 h 1160647"/>
                <a:gd name="connsiteX379" fmla="*/ 2667126 w 3024845"/>
                <a:gd name="connsiteY379" fmla="*/ 760946 h 1160647"/>
                <a:gd name="connsiteX380" fmla="*/ 2695500 w 3024845"/>
                <a:gd name="connsiteY380" fmla="*/ 760946 h 1160647"/>
                <a:gd name="connsiteX381" fmla="*/ 2707660 w 3024845"/>
                <a:gd name="connsiteY381" fmla="*/ 756622 h 1160647"/>
                <a:gd name="connsiteX382" fmla="*/ 2727927 w 3024845"/>
                <a:gd name="connsiteY382" fmla="*/ 760946 h 1160647"/>
                <a:gd name="connsiteX383" fmla="*/ 2727927 w 3024845"/>
                <a:gd name="connsiteY383" fmla="*/ 743652 h 1160647"/>
                <a:gd name="connsiteX384" fmla="*/ 2736034 w 3024845"/>
                <a:gd name="connsiteY384" fmla="*/ 743652 h 1160647"/>
                <a:gd name="connsiteX385" fmla="*/ 2736034 w 3024845"/>
                <a:gd name="connsiteY385" fmla="*/ 730681 h 1160647"/>
                <a:gd name="connsiteX386" fmla="*/ 2792781 w 3024845"/>
                <a:gd name="connsiteY386" fmla="*/ 730681 h 1160647"/>
                <a:gd name="connsiteX387" fmla="*/ 2792781 w 3024845"/>
                <a:gd name="connsiteY387" fmla="*/ 700416 h 1160647"/>
                <a:gd name="connsiteX388" fmla="*/ 2811021 w 3024845"/>
                <a:gd name="connsiteY388" fmla="*/ 700416 h 1160647"/>
                <a:gd name="connsiteX389" fmla="*/ 2811021 w 3024845"/>
                <a:gd name="connsiteY389" fmla="*/ 693931 h 1160647"/>
                <a:gd name="connsiteX390" fmla="*/ 2823181 w 3024845"/>
                <a:gd name="connsiteY390" fmla="*/ 693931 h 1160647"/>
                <a:gd name="connsiteX391" fmla="*/ 2823181 w 3024845"/>
                <a:gd name="connsiteY391" fmla="*/ 700416 h 1160647"/>
                <a:gd name="connsiteX392" fmla="*/ 2839395 w 3024845"/>
                <a:gd name="connsiteY392" fmla="*/ 700416 h 1160647"/>
                <a:gd name="connsiteX393" fmla="*/ 2839395 w 3024845"/>
                <a:gd name="connsiteY393" fmla="*/ 750137 h 1160647"/>
                <a:gd name="connsiteX394" fmla="*/ 2871822 w 3024845"/>
                <a:gd name="connsiteY394" fmla="*/ 750137 h 1160647"/>
                <a:gd name="connsiteX395" fmla="*/ 2871822 w 3024845"/>
                <a:gd name="connsiteY395" fmla="*/ 724196 h 1160647"/>
                <a:gd name="connsiteX396" fmla="*/ 2910329 w 3024845"/>
                <a:gd name="connsiteY396" fmla="*/ 724196 h 1160647"/>
                <a:gd name="connsiteX397" fmla="*/ 2910329 w 3024845"/>
                <a:gd name="connsiteY397" fmla="*/ 693931 h 1160647"/>
                <a:gd name="connsiteX398" fmla="*/ 2958970 w 3024845"/>
                <a:gd name="connsiteY398" fmla="*/ 693931 h 1160647"/>
                <a:gd name="connsiteX399" fmla="*/ 2958970 w 3024845"/>
                <a:gd name="connsiteY399" fmla="*/ 805087 h 1160647"/>
                <a:gd name="connsiteX400" fmla="*/ 2958970 w 3024845"/>
                <a:gd name="connsiteY400" fmla="*/ 818866 h 1160647"/>
                <a:gd name="connsiteX401" fmla="*/ 3024845 w 3024845"/>
                <a:gd name="connsiteY401" fmla="*/ 818866 h 1160647"/>
                <a:gd name="connsiteX402" fmla="*/ 3024845 w 3024845"/>
                <a:gd name="connsiteY402" fmla="*/ 1160647 h 1160647"/>
                <a:gd name="connsiteX403" fmla="*/ 2054 w 3024845"/>
                <a:gd name="connsiteY403" fmla="*/ 1158314 h 1160647"/>
                <a:gd name="connsiteX404" fmla="*/ 0 w 3024845"/>
                <a:gd name="connsiteY404" fmla="*/ 724196 h 1160647"/>
                <a:gd name="connsiteX405" fmla="*/ 20267 w 3024845"/>
                <a:gd name="connsiteY405" fmla="*/ 724196 h 1160647"/>
                <a:gd name="connsiteX406" fmla="*/ 20774 w 3024845"/>
                <a:gd name="connsiteY406" fmla="*/ 723115 h 1160647"/>
                <a:gd name="connsiteX407" fmla="*/ 24320 w 3024845"/>
                <a:gd name="connsiteY407" fmla="*/ 715549 h 1160647"/>
                <a:gd name="connsiteX408" fmla="*/ 26094 w 3024845"/>
                <a:gd name="connsiteY408" fmla="*/ 715819 h 1160647"/>
                <a:gd name="connsiteX409" fmla="*/ 38507 w 3024845"/>
                <a:gd name="connsiteY409" fmla="*/ 717710 h 1160647"/>
                <a:gd name="connsiteX410" fmla="*/ 39014 w 3024845"/>
                <a:gd name="connsiteY410" fmla="*/ 719062 h 1160647"/>
                <a:gd name="connsiteX411" fmla="*/ 42560 w 3024845"/>
                <a:gd name="connsiteY411" fmla="*/ 728519 h 1160647"/>
                <a:gd name="connsiteX412" fmla="*/ 68907 w 3024845"/>
                <a:gd name="connsiteY412" fmla="*/ 730681 h 1160647"/>
                <a:gd name="connsiteX413" fmla="*/ 68907 w 3024845"/>
                <a:gd name="connsiteY413" fmla="*/ 607460 h 1160647"/>
                <a:gd name="connsiteX414" fmla="*/ 70934 w 3024845"/>
                <a:gd name="connsiteY414" fmla="*/ 607460 h 1160647"/>
                <a:gd name="connsiteX415" fmla="*/ 85121 w 3024845"/>
                <a:gd name="connsiteY415" fmla="*/ 607460 h 1160647"/>
                <a:gd name="connsiteX416" fmla="*/ 85121 w 3024845"/>
                <a:gd name="connsiteY416" fmla="*/ 471268 h 1160647"/>
                <a:gd name="connsiteX417" fmla="*/ 86894 w 3024845"/>
                <a:gd name="connsiteY417" fmla="*/ 471268 h 1160647"/>
                <a:gd name="connsiteX418" fmla="*/ 99308 w 3024845"/>
                <a:gd name="connsiteY418" fmla="*/ 471268 h 1160647"/>
                <a:gd name="connsiteX419" fmla="*/ 99308 w 3024845"/>
                <a:gd name="connsiteY419" fmla="*/ 356694 h 1160647"/>
                <a:gd name="connsiteX420" fmla="*/ 103361 w 3024845"/>
                <a:gd name="connsiteY420" fmla="*/ 328590 h 1160647"/>
                <a:gd name="connsiteX421" fmla="*/ 105388 w 3024845"/>
                <a:gd name="connsiteY421" fmla="*/ 328590 h 1160647"/>
                <a:gd name="connsiteX422" fmla="*/ 119575 w 3024845"/>
                <a:gd name="connsiteY422" fmla="*/ 328590 h 1160647"/>
                <a:gd name="connsiteX423" fmla="*/ 156055 w 3024845"/>
                <a:gd name="connsiteY423" fmla="*/ 246443 h 1160647"/>
                <a:gd name="connsiteX424" fmla="*/ 160109 w 3024845"/>
                <a:gd name="connsiteY424" fmla="*/ 0 h 1160647"/>
                <a:gd name="connsiteX0" fmla="*/ 160109 w 3024845"/>
                <a:gd name="connsiteY0" fmla="*/ 0 h 1160647"/>
                <a:gd name="connsiteX1" fmla="*/ 162135 w 3024845"/>
                <a:gd name="connsiteY1" fmla="*/ 246443 h 1160647"/>
                <a:gd name="connsiteX2" fmla="*/ 200642 w 3024845"/>
                <a:gd name="connsiteY2" fmla="*/ 326429 h 1160647"/>
                <a:gd name="connsiteX3" fmla="*/ 202669 w 3024845"/>
                <a:gd name="connsiteY3" fmla="*/ 326429 h 1160647"/>
                <a:gd name="connsiteX4" fmla="*/ 216856 w 3024845"/>
                <a:gd name="connsiteY4" fmla="*/ 326429 h 1160647"/>
                <a:gd name="connsiteX5" fmla="*/ 216856 w 3024845"/>
                <a:gd name="connsiteY5" fmla="*/ 350208 h 1160647"/>
                <a:gd name="connsiteX6" fmla="*/ 217363 w 3024845"/>
                <a:gd name="connsiteY6" fmla="*/ 351019 h 1160647"/>
                <a:gd name="connsiteX7" fmla="*/ 220909 w 3024845"/>
                <a:gd name="connsiteY7" fmla="*/ 356694 h 1160647"/>
                <a:gd name="connsiteX8" fmla="*/ 220909 w 3024845"/>
                <a:gd name="connsiteY8" fmla="*/ 471268 h 1160647"/>
                <a:gd name="connsiteX9" fmla="*/ 223189 w 3024845"/>
                <a:gd name="connsiteY9" fmla="*/ 471268 h 1160647"/>
                <a:gd name="connsiteX10" fmla="*/ 239150 w 3024845"/>
                <a:gd name="connsiteY10" fmla="*/ 471268 h 1160647"/>
                <a:gd name="connsiteX11" fmla="*/ 239150 w 3024845"/>
                <a:gd name="connsiteY11" fmla="*/ 611783 h 1160647"/>
                <a:gd name="connsiteX12" fmla="*/ 240670 w 3024845"/>
                <a:gd name="connsiteY12" fmla="*/ 611513 h 1160647"/>
                <a:gd name="connsiteX13" fmla="*/ 251310 w 3024845"/>
                <a:gd name="connsiteY13" fmla="*/ 609622 h 1160647"/>
                <a:gd name="connsiteX14" fmla="*/ 249283 w 3024845"/>
                <a:gd name="connsiteY14" fmla="*/ 698254 h 1160647"/>
                <a:gd name="connsiteX15" fmla="*/ 250803 w 3024845"/>
                <a:gd name="connsiteY15" fmla="*/ 698525 h 1160647"/>
                <a:gd name="connsiteX16" fmla="*/ 261443 w 3024845"/>
                <a:gd name="connsiteY16" fmla="*/ 700416 h 1160647"/>
                <a:gd name="connsiteX17" fmla="*/ 261696 w 3024845"/>
                <a:gd name="connsiteY17" fmla="*/ 701227 h 1160647"/>
                <a:gd name="connsiteX18" fmla="*/ 263470 w 3024845"/>
                <a:gd name="connsiteY18" fmla="*/ 706902 h 1160647"/>
                <a:gd name="connsiteX19" fmla="*/ 264230 w 3024845"/>
                <a:gd name="connsiteY19" fmla="*/ 704470 h 1160647"/>
                <a:gd name="connsiteX20" fmla="*/ 269550 w 3024845"/>
                <a:gd name="connsiteY20" fmla="*/ 687446 h 1160647"/>
                <a:gd name="connsiteX21" fmla="*/ 271323 w 3024845"/>
                <a:gd name="connsiteY21" fmla="*/ 687446 h 1160647"/>
                <a:gd name="connsiteX22" fmla="*/ 283737 w 3024845"/>
                <a:gd name="connsiteY22" fmla="*/ 687446 h 1160647"/>
                <a:gd name="connsiteX23" fmla="*/ 283737 w 3024845"/>
                <a:gd name="connsiteY23" fmla="*/ 719872 h 1160647"/>
                <a:gd name="connsiteX24" fmla="*/ 284750 w 3024845"/>
                <a:gd name="connsiteY24" fmla="*/ 720413 h 1160647"/>
                <a:gd name="connsiteX25" fmla="*/ 291844 w 3024845"/>
                <a:gd name="connsiteY25" fmla="*/ 724196 h 1160647"/>
                <a:gd name="connsiteX26" fmla="*/ 291844 w 3024845"/>
                <a:gd name="connsiteY26" fmla="*/ 725547 h 1160647"/>
                <a:gd name="connsiteX27" fmla="*/ 291844 w 3024845"/>
                <a:gd name="connsiteY27" fmla="*/ 735005 h 1160647"/>
                <a:gd name="connsiteX28" fmla="*/ 336431 w 3024845"/>
                <a:gd name="connsiteY28" fmla="*/ 735005 h 1160647"/>
                <a:gd name="connsiteX29" fmla="*/ 336431 w 3024845"/>
                <a:gd name="connsiteY29" fmla="*/ 736086 h 1160647"/>
                <a:gd name="connsiteX30" fmla="*/ 336431 w 3024845"/>
                <a:gd name="connsiteY30" fmla="*/ 743652 h 1160647"/>
                <a:gd name="connsiteX31" fmla="*/ 338457 w 3024845"/>
                <a:gd name="connsiteY31" fmla="*/ 743652 h 1160647"/>
                <a:gd name="connsiteX32" fmla="*/ 352644 w 3024845"/>
                <a:gd name="connsiteY32" fmla="*/ 743652 h 1160647"/>
                <a:gd name="connsiteX33" fmla="*/ 352644 w 3024845"/>
                <a:gd name="connsiteY33" fmla="*/ 713387 h 1160647"/>
                <a:gd name="connsiteX34" fmla="*/ 397231 w 3024845"/>
                <a:gd name="connsiteY34" fmla="*/ 713387 h 1160647"/>
                <a:gd name="connsiteX35" fmla="*/ 397231 w 3024845"/>
                <a:gd name="connsiteY35" fmla="*/ 712036 h 1160647"/>
                <a:gd name="connsiteX36" fmla="*/ 397231 w 3024845"/>
                <a:gd name="connsiteY36" fmla="*/ 702578 h 1160647"/>
                <a:gd name="connsiteX37" fmla="*/ 398245 w 3024845"/>
                <a:gd name="connsiteY37" fmla="*/ 702578 h 1160647"/>
                <a:gd name="connsiteX38" fmla="*/ 405338 w 3024845"/>
                <a:gd name="connsiteY38" fmla="*/ 702578 h 1160647"/>
                <a:gd name="connsiteX39" fmla="*/ 405338 w 3024845"/>
                <a:gd name="connsiteY39" fmla="*/ 700687 h 1160647"/>
                <a:gd name="connsiteX40" fmla="*/ 405338 w 3024845"/>
                <a:gd name="connsiteY40" fmla="*/ 687446 h 1160647"/>
                <a:gd name="connsiteX41" fmla="*/ 406098 w 3024845"/>
                <a:gd name="connsiteY41" fmla="*/ 687446 h 1160647"/>
                <a:gd name="connsiteX42" fmla="*/ 411418 w 3024845"/>
                <a:gd name="connsiteY42" fmla="*/ 687446 h 1160647"/>
                <a:gd name="connsiteX43" fmla="*/ 411418 w 3024845"/>
                <a:gd name="connsiteY43" fmla="*/ 686365 h 1160647"/>
                <a:gd name="connsiteX44" fmla="*/ 411418 w 3024845"/>
                <a:gd name="connsiteY44" fmla="*/ 678798 h 1160647"/>
                <a:gd name="connsiteX45" fmla="*/ 413445 w 3024845"/>
                <a:gd name="connsiteY45" fmla="*/ 678798 h 1160647"/>
                <a:gd name="connsiteX46" fmla="*/ 427632 w 3024845"/>
                <a:gd name="connsiteY46" fmla="*/ 678798 h 1160647"/>
                <a:gd name="connsiteX47" fmla="*/ 427632 w 3024845"/>
                <a:gd name="connsiteY47" fmla="*/ 679879 h 1160647"/>
                <a:gd name="connsiteX48" fmla="*/ 427632 w 3024845"/>
                <a:gd name="connsiteY48" fmla="*/ 687446 h 1160647"/>
                <a:gd name="connsiteX49" fmla="*/ 449925 w 3024845"/>
                <a:gd name="connsiteY49" fmla="*/ 687446 h 1160647"/>
                <a:gd name="connsiteX50" fmla="*/ 449925 w 3024845"/>
                <a:gd name="connsiteY50" fmla="*/ 685554 h 1160647"/>
                <a:gd name="connsiteX51" fmla="*/ 449925 w 3024845"/>
                <a:gd name="connsiteY51" fmla="*/ 672313 h 1160647"/>
                <a:gd name="connsiteX52" fmla="*/ 451699 w 3024845"/>
                <a:gd name="connsiteY52" fmla="*/ 672313 h 1160647"/>
                <a:gd name="connsiteX53" fmla="*/ 464112 w 3024845"/>
                <a:gd name="connsiteY53" fmla="*/ 672313 h 1160647"/>
                <a:gd name="connsiteX54" fmla="*/ 464112 w 3024845"/>
                <a:gd name="connsiteY54" fmla="*/ 696093 h 1160647"/>
                <a:gd name="connsiteX55" fmla="*/ 465126 w 3024845"/>
                <a:gd name="connsiteY55" fmla="*/ 696093 h 1160647"/>
                <a:gd name="connsiteX56" fmla="*/ 472219 w 3024845"/>
                <a:gd name="connsiteY56" fmla="*/ 696093 h 1160647"/>
                <a:gd name="connsiteX57" fmla="*/ 472219 w 3024845"/>
                <a:gd name="connsiteY57" fmla="*/ 695012 h 1160647"/>
                <a:gd name="connsiteX58" fmla="*/ 472219 w 3024845"/>
                <a:gd name="connsiteY58" fmla="*/ 687446 h 1160647"/>
                <a:gd name="connsiteX59" fmla="*/ 473992 w 3024845"/>
                <a:gd name="connsiteY59" fmla="*/ 687446 h 1160647"/>
                <a:gd name="connsiteX60" fmla="*/ 486406 w 3024845"/>
                <a:gd name="connsiteY60" fmla="*/ 687446 h 1160647"/>
                <a:gd name="connsiteX61" fmla="*/ 486406 w 3024845"/>
                <a:gd name="connsiteY61" fmla="*/ 713387 h 1160647"/>
                <a:gd name="connsiteX62" fmla="*/ 488433 w 3024845"/>
                <a:gd name="connsiteY62" fmla="*/ 713387 h 1160647"/>
                <a:gd name="connsiteX63" fmla="*/ 502619 w 3024845"/>
                <a:gd name="connsiteY63" fmla="*/ 713387 h 1160647"/>
                <a:gd name="connsiteX64" fmla="*/ 502619 w 3024845"/>
                <a:gd name="connsiteY64" fmla="*/ 715008 h 1160647"/>
                <a:gd name="connsiteX65" fmla="*/ 502619 w 3024845"/>
                <a:gd name="connsiteY65" fmla="*/ 726358 h 1160647"/>
                <a:gd name="connsiteX66" fmla="*/ 503379 w 3024845"/>
                <a:gd name="connsiteY66" fmla="*/ 726358 h 1160647"/>
                <a:gd name="connsiteX67" fmla="*/ 508700 w 3024845"/>
                <a:gd name="connsiteY67" fmla="*/ 726358 h 1160647"/>
                <a:gd name="connsiteX68" fmla="*/ 508700 w 3024845"/>
                <a:gd name="connsiteY68" fmla="*/ 725547 h 1160647"/>
                <a:gd name="connsiteX69" fmla="*/ 508700 w 3024845"/>
                <a:gd name="connsiteY69" fmla="*/ 719872 h 1160647"/>
                <a:gd name="connsiteX70" fmla="*/ 539100 w 3024845"/>
                <a:gd name="connsiteY70" fmla="*/ 719872 h 1160647"/>
                <a:gd name="connsiteX71" fmla="*/ 539100 w 3024845"/>
                <a:gd name="connsiteY71" fmla="*/ 743652 h 1160647"/>
                <a:gd name="connsiteX72" fmla="*/ 540113 w 3024845"/>
                <a:gd name="connsiteY72" fmla="*/ 743652 h 1160647"/>
                <a:gd name="connsiteX73" fmla="*/ 547207 w 3024845"/>
                <a:gd name="connsiteY73" fmla="*/ 743652 h 1160647"/>
                <a:gd name="connsiteX74" fmla="*/ 547207 w 3024845"/>
                <a:gd name="connsiteY74" fmla="*/ 744733 h 1160647"/>
                <a:gd name="connsiteX75" fmla="*/ 547207 w 3024845"/>
                <a:gd name="connsiteY75" fmla="*/ 752299 h 1160647"/>
                <a:gd name="connsiteX76" fmla="*/ 547967 w 3024845"/>
                <a:gd name="connsiteY76" fmla="*/ 752299 h 1160647"/>
                <a:gd name="connsiteX77" fmla="*/ 553287 w 3024845"/>
                <a:gd name="connsiteY77" fmla="*/ 752299 h 1160647"/>
                <a:gd name="connsiteX78" fmla="*/ 553287 w 3024845"/>
                <a:gd name="connsiteY78" fmla="*/ 750137 h 1160647"/>
                <a:gd name="connsiteX79" fmla="*/ 553287 w 3024845"/>
                <a:gd name="connsiteY79" fmla="*/ 735005 h 1160647"/>
                <a:gd name="connsiteX80" fmla="*/ 554300 w 3024845"/>
                <a:gd name="connsiteY80" fmla="*/ 735005 h 1160647"/>
                <a:gd name="connsiteX81" fmla="*/ 561394 w 3024845"/>
                <a:gd name="connsiteY81" fmla="*/ 735005 h 1160647"/>
                <a:gd name="connsiteX82" fmla="*/ 561394 w 3024845"/>
                <a:gd name="connsiteY82" fmla="*/ 736086 h 1160647"/>
                <a:gd name="connsiteX83" fmla="*/ 561394 w 3024845"/>
                <a:gd name="connsiteY83" fmla="*/ 743652 h 1160647"/>
                <a:gd name="connsiteX84" fmla="*/ 566714 w 3024845"/>
                <a:gd name="connsiteY84" fmla="*/ 741659 h 1160647"/>
                <a:gd name="connsiteX85" fmla="*/ 567474 w 3024845"/>
                <a:gd name="connsiteY85" fmla="*/ 740679 h 1160647"/>
                <a:gd name="connsiteX86" fmla="*/ 567474 w 3024845"/>
                <a:gd name="connsiteY86" fmla="*/ 735005 h 1160647"/>
                <a:gd name="connsiteX87" fmla="*/ 605981 w 3024845"/>
                <a:gd name="connsiteY87" fmla="*/ 735005 h 1160647"/>
                <a:gd name="connsiteX88" fmla="*/ 605981 w 3024845"/>
                <a:gd name="connsiteY88" fmla="*/ 758784 h 1160647"/>
                <a:gd name="connsiteX89" fmla="*/ 608007 w 3024845"/>
                <a:gd name="connsiteY89" fmla="*/ 758784 h 1160647"/>
                <a:gd name="connsiteX90" fmla="*/ 622194 w 3024845"/>
                <a:gd name="connsiteY90" fmla="*/ 758784 h 1160647"/>
                <a:gd name="connsiteX91" fmla="*/ 622194 w 3024845"/>
                <a:gd name="connsiteY91" fmla="*/ 759865 h 1160647"/>
                <a:gd name="connsiteX92" fmla="*/ 622194 w 3024845"/>
                <a:gd name="connsiteY92" fmla="*/ 767431 h 1160647"/>
                <a:gd name="connsiteX93" fmla="*/ 623968 w 3024845"/>
                <a:gd name="connsiteY93" fmla="*/ 767431 h 1160647"/>
                <a:gd name="connsiteX94" fmla="*/ 636381 w 3024845"/>
                <a:gd name="connsiteY94" fmla="*/ 767431 h 1160647"/>
                <a:gd name="connsiteX95" fmla="*/ 636381 w 3024845"/>
                <a:gd name="connsiteY95" fmla="*/ 743652 h 1160647"/>
                <a:gd name="connsiteX96" fmla="*/ 637394 w 3024845"/>
                <a:gd name="connsiteY96" fmla="*/ 743652 h 1160647"/>
                <a:gd name="connsiteX97" fmla="*/ 644488 w 3024845"/>
                <a:gd name="connsiteY97" fmla="*/ 743652 h 1160647"/>
                <a:gd name="connsiteX98" fmla="*/ 644488 w 3024845"/>
                <a:gd name="connsiteY98" fmla="*/ 711225 h 1160647"/>
                <a:gd name="connsiteX99" fmla="*/ 645501 w 3024845"/>
                <a:gd name="connsiteY99" fmla="*/ 711225 h 1160647"/>
                <a:gd name="connsiteX100" fmla="*/ 652595 w 3024845"/>
                <a:gd name="connsiteY100" fmla="*/ 711225 h 1160647"/>
                <a:gd name="connsiteX101" fmla="*/ 652595 w 3024845"/>
                <a:gd name="connsiteY101" fmla="*/ 709334 h 1160647"/>
                <a:gd name="connsiteX102" fmla="*/ 652595 w 3024845"/>
                <a:gd name="connsiteY102" fmla="*/ 696093 h 1160647"/>
                <a:gd name="connsiteX103" fmla="*/ 651328 w 3024845"/>
                <a:gd name="connsiteY103" fmla="*/ 694471 h 1160647"/>
                <a:gd name="connsiteX104" fmla="*/ 656648 w 3024845"/>
                <a:gd name="connsiteY104" fmla="*/ 683122 h 1160647"/>
                <a:gd name="connsiteX105" fmla="*/ 664755 w 3024845"/>
                <a:gd name="connsiteY105" fmla="*/ 711225 h 1160647"/>
                <a:gd name="connsiteX106" fmla="*/ 665515 w 3024845"/>
                <a:gd name="connsiteY106" fmla="*/ 711225 h 1160647"/>
                <a:gd name="connsiteX107" fmla="*/ 670835 w 3024845"/>
                <a:gd name="connsiteY107" fmla="*/ 711225 h 1160647"/>
                <a:gd name="connsiteX108" fmla="*/ 670835 w 3024845"/>
                <a:gd name="connsiteY108" fmla="*/ 605298 h 1160647"/>
                <a:gd name="connsiteX109" fmla="*/ 672355 w 3024845"/>
                <a:gd name="connsiteY109" fmla="*/ 605298 h 1160647"/>
                <a:gd name="connsiteX110" fmla="*/ 682995 w 3024845"/>
                <a:gd name="connsiteY110" fmla="*/ 605298 h 1160647"/>
                <a:gd name="connsiteX111" fmla="*/ 682995 w 3024845"/>
                <a:gd name="connsiteY111" fmla="*/ 557739 h 1160647"/>
                <a:gd name="connsiteX112" fmla="*/ 709342 w 3024845"/>
                <a:gd name="connsiteY112" fmla="*/ 557739 h 1160647"/>
                <a:gd name="connsiteX113" fmla="*/ 709342 w 3024845"/>
                <a:gd name="connsiteY113" fmla="*/ 536121 h 1160647"/>
                <a:gd name="connsiteX114" fmla="*/ 743796 w 3024845"/>
                <a:gd name="connsiteY114" fmla="*/ 536121 h 1160647"/>
                <a:gd name="connsiteX115" fmla="*/ 743796 w 3024845"/>
                <a:gd name="connsiteY115" fmla="*/ 538553 h 1160647"/>
                <a:gd name="connsiteX116" fmla="*/ 743796 w 3024845"/>
                <a:gd name="connsiteY116" fmla="*/ 555577 h 1160647"/>
                <a:gd name="connsiteX117" fmla="*/ 746076 w 3024845"/>
                <a:gd name="connsiteY117" fmla="*/ 555577 h 1160647"/>
                <a:gd name="connsiteX118" fmla="*/ 762036 w 3024845"/>
                <a:gd name="connsiteY118" fmla="*/ 555577 h 1160647"/>
                <a:gd name="connsiteX119" fmla="*/ 762036 w 3024845"/>
                <a:gd name="connsiteY119" fmla="*/ 603136 h 1160647"/>
                <a:gd name="connsiteX120" fmla="*/ 763049 w 3024845"/>
                <a:gd name="connsiteY120" fmla="*/ 603136 h 1160647"/>
                <a:gd name="connsiteX121" fmla="*/ 770143 w 3024845"/>
                <a:gd name="connsiteY121" fmla="*/ 603136 h 1160647"/>
                <a:gd name="connsiteX122" fmla="*/ 784330 w 3024845"/>
                <a:gd name="connsiteY122" fmla="*/ 607460 h 1160647"/>
                <a:gd name="connsiteX123" fmla="*/ 784330 w 3024845"/>
                <a:gd name="connsiteY123" fmla="*/ 646372 h 1160647"/>
                <a:gd name="connsiteX124" fmla="*/ 785343 w 3024845"/>
                <a:gd name="connsiteY124" fmla="*/ 646372 h 1160647"/>
                <a:gd name="connsiteX125" fmla="*/ 792436 w 3024845"/>
                <a:gd name="connsiteY125" fmla="*/ 646372 h 1160647"/>
                <a:gd name="connsiteX126" fmla="*/ 792436 w 3024845"/>
                <a:gd name="connsiteY126" fmla="*/ 647993 h 1160647"/>
                <a:gd name="connsiteX127" fmla="*/ 792436 w 3024845"/>
                <a:gd name="connsiteY127" fmla="*/ 659342 h 1160647"/>
                <a:gd name="connsiteX128" fmla="*/ 794463 w 3024845"/>
                <a:gd name="connsiteY128" fmla="*/ 659342 h 1160647"/>
                <a:gd name="connsiteX129" fmla="*/ 808650 w 3024845"/>
                <a:gd name="connsiteY129" fmla="*/ 659342 h 1160647"/>
                <a:gd name="connsiteX130" fmla="*/ 814730 w 3024845"/>
                <a:gd name="connsiteY130" fmla="*/ 665828 h 1160647"/>
                <a:gd name="connsiteX131" fmla="*/ 814730 w 3024845"/>
                <a:gd name="connsiteY131" fmla="*/ 687446 h 1160647"/>
                <a:gd name="connsiteX132" fmla="*/ 817010 w 3024845"/>
                <a:gd name="connsiteY132" fmla="*/ 687446 h 1160647"/>
                <a:gd name="connsiteX133" fmla="*/ 832970 w 3024845"/>
                <a:gd name="connsiteY133" fmla="*/ 687446 h 1160647"/>
                <a:gd name="connsiteX134" fmla="*/ 832970 w 3024845"/>
                <a:gd name="connsiteY134" fmla="*/ 688526 h 1160647"/>
                <a:gd name="connsiteX135" fmla="*/ 832970 w 3024845"/>
                <a:gd name="connsiteY135" fmla="*/ 696093 h 1160647"/>
                <a:gd name="connsiteX136" fmla="*/ 834237 w 3024845"/>
                <a:gd name="connsiteY136" fmla="*/ 696093 h 1160647"/>
                <a:gd name="connsiteX137" fmla="*/ 843104 w 3024845"/>
                <a:gd name="connsiteY137" fmla="*/ 696093 h 1160647"/>
                <a:gd name="connsiteX138" fmla="*/ 843104 w 3024845"/>
                <a:gd name="connsiteY138" fmla="*/ 698254 h 1160647"/>
                <a:gd name="connsiteX139" fmla="*/ 843104 w 3024845"/>
                <a:gd name="connsiteY139" fmla="*/ 713387 h 1160647"/>
                <a:gd name="connsiteX140" fmla="*/ 847157 w 3024845"/>
                <a:gd name="connsiteY140" fmla="*/ 711495 h 1160647"/>
                <a:gd name="connsiteX141" fmla="*/ 847157 w 3024845"/>
                <a:gd name="connsiteY141" fmla="*/ 698254 h 1160647"/>
                <a:gd name="connsiteX142" fmla="*/ 848170 w 3024845"/>
                <a:gd name="connsiteY142" fmla="*/ 698254 h 1160647"/>
                <a:gd name="connsiteX143" fmla="*/ 855264 w 3024845"/>
                <a:gd name="connsiteY143" fmla="*/ 698254 h 1160647"/>
                <a:gd name="connsiteX144" fmla="*/ 855264 w 3024845"/>
                <a:gd name="connsiteY144" fmla="*/ 699876 h 1160647"/>
                <a:gd name="connsiteX145" fmla="*/ 855264 w 3024845"/>
                <a:gd name="connsiteY145" fmla="*/ 711225 h 1160647"/>
                <a:gd name="connsiteX146" fmla="*/ 856024 w 3024845"/>
                <a:gd name="connsiteY146" fmla="*/ 711225 h 1160647"/>
                <a:gd name="connsiteX147" fmla="*/ 861344 w 3024845"/>
                <a:gd name="connsiteY147" fmla="*/ 711225 h 1160647"/>
                <a:gd name="connsiteX148" fmla="*/ 909984 w 3024845"/>
                <a:gd name="connsiteY148" fmla="*/ 706902 h 1160647"/>
                <a:gd name="connsiteX149" fmla="*/ 909984 w 3024845"/>
                <a:gd name="connsiteY149" fmla="*/ 708253 h 1160647"/>
                <a:gd name="connsiteX150" fmla="*/ 909984 w 3024845"/>
                <a:gd name="connsiteY150" fmla="*/ 717710 h 1160647"/>
                <a:gd name="connsiteX151" fmla="*/ 910744 w 3024845"/>
                <a:gd name="connsiteY151" fmla="*/ 717710 h 1160647"/>
                <a:gd name="connsiteX152" fmla="*/ 916065 w 3024845"/>
                <a:gd name="connsiteY152" fmla="*/ 717710 h 1160647"/>
                <a:gd name="connsiteX153" fmla="*/ 916065 w 3024845"/>
                <a:gd name="connsiteY153" fmla="*/ 719872 h 1160647"/>
                <a:gd name="connsiteX154" fmla="*/ 916065 w 3024845"/>
                <a:gd name="connsiteY154" fmla="*/ 735005 h 1160647"/>
                <a:gd name="connsiteX155" fmla="*/ 918091 w 3024845"/>
                <a:gd name="connsiteY155" fmla="*/ 733654 h 1160647"/>
                <a:gd name="connsiteX156" fmla="*/ 932278 w 3024845"/>
                <a:gd name="connsiteY156" fmla="*/ 724196 h 1160647"/>
                <a:gd name="connsiteX157" fmla="*/ 938358 w 3024845"/>
                <a:gd name="connsiteY157" fmla="*/ 683122 h 1160647"/>
                <a:gd name="connsiteX158" fmla="*/ 939118 w 3024845"/>
                <a:gd name="connsiteY158" fmla="*/ 682852 h 1160647"/>
                <a:gd name="connsiteX159" fmla="*/ 944438 w 3024845"/>
                <a:gd name="connsiteY159" fmla="*/ 680960 h 1160647"/>
                <a:gd name="connsiteX160" fmla="*/ 946465 w 3024845"/>
                <a:gd name="connsiteY160" fmla="*/ 611783 h 1160647"/>
                <a:gd name="connsiteX161" fmla="*/ 948492 w 3024845"/>
                <a:gd name="connsiteY161" fmla="*/ 680960 h 1160647"/>
                <a:gd name="connsiteX162" fmla="*/ 949252 w 3024845"/>
                <a:gd name="connsiteY162" fmla="*/ 681230 h 1160647"/>
                <a:gd name="connsiteX163" fmla="*/ 954572 w 3024845"/>
                <a:gd name="connsiteY163" fmla="*/ 683122 h 1160647"/>
                <a:gd name="connsiteX164" fmla="*/ 954572 w 3024845"/>
                <a:gd name="connsiteY164" fmla="*/ 596651 h 1160647"/>
                <a:gd name="connsiteX165" fmla="*/ 958625 w 3024845"/>
                <a:gd name="connsiteY165" fmla="*/ 564224 h 1160647"/>
                <a:gd name="connsiteX166" fmla="*/ 997132 w 3024845"/>
                <a:gd name="connsiteY166" fmla="*/ 564224 h 1160647"/>
                <a:gd name="connsiteX167" fmla="*/ 997132 w 3024845"/>
                <a:gd name="connsiteY167" fmla="*/ 596651 h 1160647"/>
                <a:gd name="connsiteX168" fmla="*/ 997892 w 3024845"/>
                <a:gd name="connsiteY168" fmla="*/ 596651 h 1160647"/>
                <a:gd name="connsiteX169" fmla="*/ 1003212 w 3024845"/>
                <a:gd name="connsiteY169" fmla="*/ 596651 h 1160647"/>
                <a:gd name="connsiteX170" fmla="*/ 1003212 w 3024845"/>
                <a:gd name="connsiteY170" fmla="*/ 514503 h 1160647"/>
                <a:gd name="connsiteX171" fmla="*/ 1004986 w 3024845"/>
                <a:gd name="connsiteY171" fmla="*/ 514503 h 1160647"/>
                <a:gd name="connsiteX172" fmla="*/ 1017399 w 3024845"/>
                <a:gd name="connsiteY172" fmla="*/ 514503 h 1160647"/>
                <a:gd name="connsiteX173" fmla="*/ 1017399 w 3024845"/>
                <a:gd name="connsiteY173" fmla="*/ 512612 h 1160647"/>
                <a:gd name="connsiteX174" fmla="*/ 1017399 w 3024845"/>
                <a:gd name="connsiteY174" fmla="*/ 499371 h 1160647"/>
                <a:gd name="connsiteX175" fmla="*/ 1039693 w 3024845"/>
                <a:gd name="connsiteY175" fmla="*/ 499371 h 1160647"/>
                <a:gd name="connsiteX176" fmla="*/ 1039693 w 3024845"/>
                <a:gd name="connsiteY176" fmla="*/ 498290 h 1160647"/>
                <a:gd name="connsiteX177" fmla="*/ 1039693 w 3024845"/>
                <a:gd name="connsiteY177" fmla="*/ 490724 h 1160647"/>
                <a:gd name="connsiteX178" fmla="*/ 1041466 w 3024845"/>
                <a:gd name="connsiteY178" fmla="*/ 490724 h 1160647"/>
                <a:gd name="connsiteX179" fmla="*/ 1053880 w 3024845"/>
                <a:gd name="connsiteY179" fmla="*/ 490724 h 1160647"/>
                <a:gd name="connsiteX180" fmla="*/ 1053880 w 3024845"/>
                <a:gd name="connsiteY180" fmla="*/ 491805 h 1160647"/>
                <a:gd name="connsiteX181" fmla="*/ 1053880 w 3024845"/>
                <a:gd name="connsiteY181" fmla="*/ 499371 h 1160647"/>
                <a:gd name="connsiteX182" fmla="*/ 1054640 w 3024845"/>
                <a:gd name="connsiteY182" fmla="*/ 499371 h 1160647"/>
                <a:gd name="connsiteX183" fmla="*/ 1059960 w 3024845"/>
                <a:gd name="connsiteY183" fmla="*/ 499371 h 1160647"/>
                <a:gd name="connsiteX184" fmla="*/ 1070093 w 3024845"/>
                <a:gd name="connsiteY184" fmla="*/ 495047 h 1160647"/>
                <a:gd name="connsiteX185" fmla="*/ 1074146 w 3024845"/>
                <a:gd name="connsiteY185" fmla="*/ 498290 h 1160647"/>
                <a:gd name="connsiteX186" fmla="*/ 1074146 w 3024845"/>
                <a:gd name="connsiteY186" fmla="*/ 490724 h 1160647"/>
                <a:gd name="connsiteX187" fmla="*/ 1076426 w 3024845"/>
                <a:gd name="connsiteY187" fmla="*/ 490724 h 1160647"/>
                <a:gd name="connsiteX188" fmla="*/ 1092387 w 3024845"/>
                <a:gd name="connsiteY188" fmla="*/ 490724 h 1160647"/>
                <a:gd name="connsiteX189" fmla="*/ 1092387 w 3024845"/>
                <a:gd name="connsiteY189" fmla="*/ 491805 h 1160647"/>
                <a:gd name="connsiteX190" fmla="*/ 1092387 w 3024845"/>
                <a:gd name="connsiteY190" fmla="*/ 499371 h 1160647"/>
                <a:gd name="connsiteX191" fmla="*/ 1122787 w 3024845"/>
                <a:gd name="connsiteY191" fmla="*/ 499371 h 1160647"/>
                <a:gd name="connsiteX192" fmla="*/ 1122787 w 3024845"/>
                <a:gd name="connsiteY192" fmla="*/ 500992 h 1160647"/>
                <a:gd name="connsiteX193" fmla="*/ 1122787 w 3024845"/>
                <a:gd name="connsiteY193" fmla="*/ 512342 h 1160647"/>
                <a:gd name="connsiteX194" fmla="*/ 1149134 w 3024845"/>
                <a:gd name="connsiteY194" fmla="*/ 512342 h 1160647"/>
                <a:gd name="connsiteX195" fmla="*/ 1149134 w 3024845"/>
                <a:gd name="connsiteY195" fmla="*/ 542606 h 1160647"/>
                <a:gd name="connsiteX196" fmla="*/ 1149894 w 3024845"/>
                <a:gd name="connsiteY196" fmla="*/ 542606 h 1160647"/>
                <a:gd name="connsiteX197" fmla="*/ 1155214 w 3024845"/>
                <a:gd name="connsiteY197" fmla="*/ 542606 h 1160647"/>
                <a:gd name="connsiteX198" fmla="*/ 1155214 w 3024845"/>
                <a:gd name="connsiteY198" fmla="*/ 543687 h 1160647"/>
                <a:gd name="connsiteX199" fmla="*/ 1155214 w 3024845"/>
                <a:gd name="connsiteY199" fmla="*/ 551254 h 1160647"/>
                <a:gd name="connsiteX200" fmla="*/ 1159268 w 3024845"/>
                <a:gd name="connsiteY200" fmla="*/ 581518 h 1160647"/>
                <a:gd name="connsiteX201" fmla="*/ 1160028 w 3024845"/>
                <a:gd name="connsiteY201" fmla="*/ 581518 h 1160647"/>
                <a:gd name="connsiteX202" fmla="*/ 1165348 w 3024845"/>
                <a:gd name="connsiteY202" fmla="*/ 581518 h 1160647"/>
                <a:gd name="connsiteX203" fmla="*/ 1165348 w 3024845"/>
                <a:gd name="connsiteY203" fmla="*/ 582329 h 1160647"/>
                <a:gd name="connsiteX204" fmla="*/ 1165348 w 3024845"/>
                <a:gd name="connsiteY204" fmla="*/ 588004 h 1160647"/>
                <a:gd name="connsiteX205" fmla="*/ 1166361 w 3024845"/>
                <a:gd name="connsiteY205" fmla="*/ 588004 h 1160647"/>
                <a:gd name="connsiteX206" fmla="*/ 1173454 w 3024845"/>
                <a:gd name="connsiteY206" fmla="*/ 588004 h 1160647"/>
                <a:gd name="connsiteX207" fmla="*/ 1173454 w 3024845"/>
                <a:gd name="connsiteY207" fmla="*/ 618269 h 1160647"/>
                <a:gd name="connsiteX208" fmla="*/ 1175481 w 3024845"/>
                <a:gd name="connsiteY208" fmla="*/ 618269 h 1160647"/>
                <a:gd name="connsiteX209" fmla="*/ 1189668 w 3024845"/>
                <a:gd name="connsiteY209" fmla="*/ 618269 h 1160647"/>
                <a:gd name="connsiteX210" fmla="*/ 1189668 w 3024845"/>
                <a:gd name="connsiteY210" fmla="*/ 642048 h 1160647"/>
                <a:gd name="connsiteX211" fmla="*/ 1191695 w 3024845"/>
                <a:gd name="connsiteY211" fmla="*/ 643669 h 1160647"/>
                <a:gd name="connsiteX212" fmla="*/ 1191695 w 3024845"/>
                <a:gd name="connsiteY212" fmla="*/ 655019 h 1160647"/>
                <a:gd name="connsiteX213" fmla="*/ 1192455 w 3024845"/>
                <a:gd name="connsiteY213" fmla="*/ 655019 h 1160647"/>
                <a:gd name="connsiteX214" fmla="*/ 1197775 w 3024845"/>
                <a:gd name="connsiteY214" fmla="*/ 655019 h 1160647"/>
                <a:gd name="connsiteX215" fmla="*/ 1197775 w 3024845"/>
                <a:gd name="connsiteY215" fmla="*/ 678798 h 1160647"/>
                <a:gd name="connsiteX216" fmla="*/ 1199041 w 3024845"/>
                <a:gd name="connsiteY216" fmla="*/ 678798 h 1160647"/>
                <a:gd name="connsiteX217" fmla="*/ 1207908 w 3024845"/>
                <a:gd name="connsiteY217" fmla="*/ 678798 h 1160647"/>
                <a:gd name="connsiteX218" fmla="*/ 1209935 w 3024845"/>
                <a:gd name="connsiteY218" fmla="*/ 682852 h 1160647"/>
                <a:gd name="connsiteX219" fmla="*/ 1209935 w 3024845"/>
                <a:gd name="connsiteY219" fmla="*/ 696093 h 1160647"/>
                <a:gd name="connsiteX220" fmla="*/ 1211455 w 3024845"/>
                <a:gd name="connsiteY220" fmla="*/ 694201 h 1160647"/>
                <a:gd name="connsiteX221" fmla="*/ 1222095 w 3024845"/>
                <a:gd name="connsiteY221" fmla="*/ 680960 h 1160647"/>
                <a:gd name="connsiteX222" fmla="*/ 1250469 w 3024845"/>
                <a:gd name="connsiteY222" fmla="*/ 680960 h 1160647"/>
                <a:gd name="connsiteX223" fmla="*/ 1250469 w 3024845"/>
                <a:gd name="connsiteY223" fmla="*/ 767431 h 1160647"/>
                <a:gd name="connsiteX224" fmla="*/ 1251229 w 3024845"/>
                <a:gd name="connsiteY224" fmla="*/ 767431 h 1160647"/>
                <a:gd name="connsiteX225" fmla="*/ 1256549 w 3024845"/>
                <a:gd name="connsiteY225" fmla="*/ 767431 h 1160647"/>
                <a:gd name="connsiteX226" fmla="*/ 1257309 w 3024845"/>
                <a:gd name="connsiteY226" fmla="*/ 766080 h 1160647"/>
                <a:gd name="connsiteX227" fmla="*/ 1262629 w 3024845"/>
                <a:gd name="connsiteY227" fmla="*/ 756622 h 1160647"/>
                <a:gd name="connsiteX228" fmla="*/ 1262629 w 3024845"/>
                <a:gd name="connsiteY228" fmla="*/ 758514 h 1160647"/>
                <a:gd name="connsiteX229" fmla="*/ 1262629 w 3024845"/>
                <a:gd name="connsiteY229" fmla="*/ 771755 h 1160647"/>
                <a:gd name="connsiteX230" fmla="*/ 1266682 w 3024845"/>
                <a:gd name="connsiteY230" fmla="*/ 726358 h 1160647"/>
                <a:gd name="connsiteX231" fmla="*/ 1267442 w 3024845"/>
                <a:gd name="connsiteY231" fmla="*/ 726358 h 1160647"/>
                <a:gd name="connsiteX232" fmla="*/ 1272762 w 3024845"/>
                <a:gd name="connsiteY232" fmla="*/ 726358 h 1160647"/>
                <a:gd name="connsiteX233" fmla="*/ 1272762 w 3024845"/>
                <a:gd name="connsiteY233" fmla="*/ 661504 h 1160647"/>
                <a:gd name="connsiteX234" fmla="*/ 1273776 w 3024845"/>
                <a:gd name="connsiteY234" fmla="*/ 661504 h 1160647"/>
                <a:gd name="connsiteX235" fmla="*/ 1280869 w 3024845"/>
                <a:gd name="connsiteY235" fmla="*/ 661504 h 1160647"/>
                <a:gd name="connsiteX236" fmla="*/ 1293029 w 3024845"/>
                <a:gd name="connsiteY236" fmla="*/ 618269 h 1160647"/>
                <a:gd name="connsiteX237" fmla="*/ 1294296 w 3024845"/>
                <a:gd name="connsiteY237" fmla="*/ 618269 h 1160647"/>
                <a:gd name="connsiteX238" fmla="*/ 1303163 w 3024845"/>
                <a:gd name="connsiteY238" fmla="*/ 618269 h 1160647"/>
                <a:gd name="connsiteX239" fmla="*/ 1313296 w 3024845"/>
                <a:gd name="connsiteY239" fmla="*/ 661504 h 1160647"/>
                <a:gd name="connsiteX240" fmla="*/ 1314309 w 3024845"/>
                <a:gd name="connsiteY240" fmla="*/ 661504 h 1160647"/>
                <a:gd name="connsiteX241" fmla="*/ 1321403 w 3024845"/>
                <a:gd name="connsiteY241" fmla="*/ 661504 h 1160647"/>
                <a:gd name="connsiteX242" fmla="*/ 1321403 w 3024845"/>
                <a:gd name="connsiteY242" fmla="*/ 700416 h 1160647"/>
                <a:gd name="connsiteX243" fmla="*/ 1323176 w 3024845"/>
                <a:gd name="connsiteY243" fmla="*/ 700416 h 1160647"/>
                <a:gd name="connsiteX244" fmla="*/ 1335590 w 3024845"/>
                <a:gd name="connsiteY244" fmla="*/ 700416 h 1160647"/>
                <a:gd name="connsiteX245" fmla="*/ 1335590 w 3024845"/>
                <a:gd name="connsiteY245" fmla="*/ 702578 h 1160647"/>
                <a:gd name="connsiteX246" fmla="*/ 1335590 w 3024845"/>
                <a:gd name="connsiteY246" fmla="*/ 717710 h 1160647"/>
                <a:gd name="connsiteX247" fmla="*/ 1339643 w 3024845"/>
                <a:gd name="connsiteY247" fmla="*/ 715549 h 1160647"/>
                <a:gd name="connsiteX248" fmla="*/ 1339643 w 3024845"/>
                <a:gd name="connsiteY248" fmla="*/ 700416 h 1160647"/>
                <a:gd name="connsiteX249" fmla="*/ 1341163 w 3024845"/>
                <a:gd name="connsiteY249" fmla="*/ 700416 h 1160647"/>
                <a:gd name="connsiteX250" fmla="*/ 1351803 w 3024845"/>
                <a:gd name="connsiteY250" fmla="*/ 700416 h 1160647"/>
                <a:gd name="connsiteX251" fmla="*/ 1351803 w 3024845"/>
                <a:gd name="connsiteY251" fmla="*/ 702037 h 1160647"/>
                <a:gd name="connsiteX252" fmla="*/ 1351803 w 3024845"/>
                <a:gd name="connsiteY252" fmla="*/ 713387 h 1160647"/>
                <a:gd name="connsiteX253" fmla="*/ 1382204 w 3024845"/>
                <a:gd name="connsiteY253" fmla="*/ 713387 h 1160647"/>
                <a:gd name="connsiteX254" fmla="*/ 1382204 w 3024845"/>
                <a:gd name="connsiteY254" fmla="*/ 676637 h 1160647"/>
                <a:gd name="connsiteX255" fmla="*/ 1383470 w 3024845"/>
                <a:gd name="connsiteY255" fmla="*/ 676637 h 1160647"/>
                <a:gd name="connsiteX256" fmla="*/ 1392337 w 3024845"/>
                <a:gd name="connsiteY256" fmla="*/ 676637 h 1160647"/>
                <a:gd name="connsiteX257" fmla="*/ 1392337 w 3024845"/>
                <a:gd name="connsiteY257" fmla="*/ 698254 h 1160647"/>
                <a:gd name="connsiteX258" fmla="*/ 1394364 w 3024845"/>
                <a:gd name="connsiteY258" fmla="*/ 665828 h 1160647"/>
                <a:gd name="connsiteX259" fmla="*/ 1416657 w 3024845"/>
                <a:gd name="connsiteY259" fmla="*/ 665828 h 1160647"/>
                <a:gd name="connsiteX260" fmla="*/ 1416657 w 3024845"/>
                <a:gd name="connsiteY260" fmla="*/ 664206 h 1160647"/>
                <a:gd name="connsiteX261" fmla="*/ 1416657 w 3024845"/>
                <a:gd name="connsiteY261" fmla="*/ 652857 h 1160647"/>
                <a:gd name="connsiteX262" fmla="*/ 1417417 w 3024845"/>
                <a:gd name="connsiteY262" fmla="*/ 652857 h 1160647"/>
                <a:gd name="connsiteX263" fmla="*/ 1422737 w 3024845"/>
                <a:gd name="connsiteY263" fmla="*/ 652857 h 1160647"/>
                <a:gd name="connsiteX264" fmla="*/ 1422737 w 3024845"/>
                <a:gd name="connsiteY264" fmla="*/ 650966 h 1160647"/>
                <a:gd name="connsiteX265" fmla="*/ 1422737 w 3024845"/>
                <a:gd name="connsiteY265" fmla="*/ 637725 h 1160647"/>
                <a:gd name="connsiteX266" fmla="*/ 1426791 w 3024845"/>
                <a:gd name="connsiteY266" fmla="*/ 644210 h 1160647"/>
                <a:gd name="connsiteX267" fmla="*/ 1429071 w 3024845"/>
                <a:gd name="connsiteY267" fmla="*/ 644210 h 1160647"/>
                <a:gd name="connsiteX268" fmla="*/ 1445031 w 3024845"/>
                <a:gd name="connsiteY268" fmla="*/ 644210 h 1160647"/>
                <a:gd name="connsiteX269" fmla="*/ 1445031 w 3024845"/>
                <a:gd name="connsiteY269" fmla="*/ 643399 h 1160647"/>
                <a:gd name="connsiteX270" fmla="*/ 1445031 w 3024845"/>
                <a:gd name="connsiteY270" fmla="*/ 637725 h 1160647"/>
                <a:gd name="connsiteX271" fmla="*/ 1445791 w 3024845"/>
                <a:gd name="connsiteY271" fmla="*/ 637725 h 1160647"/>
                <a:gd name="connsiteX272" fmla="*/ 1451111 w 3024845"/>
                <a:gd name="connsiteY272" fmla="*/ 637725 h 1160647"/>
                <a:gd name="connsiteX273" fmla="*/ 1451111 w 3024845"/>
                <a:gd name="connsiteY273" fmla="*/ 639076 h 1160647"/>
                <a:gd name="connsiteX274" fmla="*/ 1451111 w 3024845"/>
                <a:gd name="connsiteY274" fmla="*/ 648534 h 1160647"/>
                <a:gd name="connsiteX275" fmla="*/ 1489618 w 3024845"/>
                <a:gd name="connsiteY275" fmla="*/ 648534 h 1160647"/>
                <a:gd name="connsiteX276" fmla="*/ 1489618 w 3024845"/>
                <a:gd name="connsiteY276" fmla="*/ 786887 h 1160647"/>
                <a:gd name="connsiteX277" fmla="*/ 1491138 w 3024845"/>
                <a:gd name="connsiteY277" fmla="*/ 786887 h 1160647"/>
                <a:gd name="connsiteX278" fmla="*/ 1501778 w 3024845"/>
                <a:gd name="connsiteY278" fmla="*/ 786887 h 1160647"/>
                <a:gd name="connsiteX279" fmla="*/ 1501778 w 3024845"/>
                <a:gd name="connsiteY279" fmla="*/ 773917 h 1160647"/>
                <a:gd name="connsiteX280" fmla="*/ 1505832 w 3024845"/>
                <a:gd name="connsiteY280" fmla="*/ 773917 h 1160647"/>
                <a:gd name="connsiteX281" fmla="*/ 1505832 w 3024845"/>
                <a:gd name="connsiteY281" fmla="*/ 786887 h 1160647"/>
                <a:gd name="connsiteX282" fmla="*/ 1536232 w 3024845"/>
                <a:gd name="connsiteY282" fmla="*/ 786887 h 1160647"/>
                <a:gd name="connsiteX283" fmla="*/ 1536232 w 3024845"/>
                <a:gd name="connsiteY283" fmla="*/ 756622 h 1160647"/>
                <a:gd name="connsiteX284" fmla="*/ 1548392 w 3024845"/>
                <a:gd name="connsiteY284" fmla="*/ 756622 h 1160647"/>
                <a:gd name="connsiteX285" fmla="*/ 1560552 w 3024845"/>
                <a:gd name="connsiteY285" fmla="*/ 754461 h 1160647"/>
                <a:gd name="connsiteX286" fmla="*/ 1564606 w 3024845"/>
                <a:gd name="connsiteY286" fmla="*/ 756622 h 1160647"/>
                <a:gd name="connsiteX287" fmla="*/ 1574739 w 3024845"/>
                <a:gd name="connsiteY287" fmla="*/ 756622 h 1160647"/>
                <a:gd name="connsiteX288" fmla="*/ 1574739 w 3024845"/>
                <a:gd name="connsiteY288" fmla="*/ 786887 h 1160647"/>
                <a:gd name="connsiteX289" fmla="*/ 1582846 w 3024845"/>
                <a:gd name="connsiteY289" fmla="*/ 786887 h 1160647"/>
                <a:gd name="connsiteX290" fmla="*/ 1582846 w 3024845"/>
                <a:gd name="connsiteY290" fmla="*/ 804182 h 1160647"/>
                <a:gd name="connsiteX291" fmla="*/ 1592182 w 3024845"/>
                <a:gd name="connsiteY291" fmla="*/ 805087 h 1160647"/>
                <a:gd name="connsiteX292" fmla="*/ 1605140 w 3024845"/>
                <a:gd name="connsiteY292" fmla="*/ 805087 h 1160647"/>
                <a:gd name="connsiteX293" fmla="*/ 1605140 w 3024845"/>
                <a:gd name="connsiteY293" fmla="*/ 789049 h 1160647"/>
                <a:gd name="connsiteX294" fmla="*/ 1673096 w 3024845"/>
                <a:gd name="connsiteY294" fmla="*/ 789049 h 1160647"/>
                <a:gd name="connsiteX295" fmla="*/ 1673096 w 3024845"/>
                <a:gd name="connsiteY295" fmla="*/ 703796 h 1160647"/>
                <a:gd name="connsiteX296" fmla="*/ 1745104 w 3024845"/>
                <a:gd name="connsiteY296" fmla="*/ 703796 h 1160647"/>
                <a:gd name="connsiteX297" fmla="*/ 1745104 w 3024845"/>
                <a:gd name="connsiteY297" fmla="*/ 782564 h 1160647"/>
                <a:gd name="connsiteX298" fmla="*/ 1747008 w 3024845"/>
                <a:gd name="connsiteY298" fmla="*/ 782564 h 1160647"/>
                <a:gd name="connsiteX299" fmla="*/ 1748250 w 3024845"/>
                <a:gd name="connsiteY299" fmla="*/ 805087 h 1160647"/>
                <a:gd name="connsiteX300" fmla="*/ 1757926 w 3024845"/>
                <a:gd name="connsiteY300" fmla="*/ 805087 h 1160647"/>
                <a:gd name="connsiteX301" fmla="*/ 1759168 w 3024845"/>
                <a:gd name="connsiteY301" fmla="*/ 782564 h 1160647"/>
                <a:gd name="connsiteX302" fmla="*/ 1765248 w 3024845"/>
                <a:gd name="connsiteY302" fmla="*/ 782564 h 1160647"/>
                <a:gd name="connsiteX303" fmla="*/ 1766490 w 3024845"/>
                <a:gd name="connsiteY303" fmla="*/ 805087 h 1160647"/>
                <a:gd name="connsiteX304" fmla="*/ 1817112 w 3024845"/>
                <a:gd name="connsiteY304" fmla="*/ 805087 h 1160647"/>
                <a:gd name="connsiteX305" fmla="*/ 1817112 w 3024845"/>
                <a:gd name="connsiteY305" fmla="*/ 642059 h 1160647"/>
                <a:gd name="connsiteX306" fmla="*/ 2014439 w 3024845"/>
                <a:gd name="connsiteY306" fmla="*/ 642059 h 1160647"/>
                <a:gd name="connsiteX307" fmla="*/ 2014439 w 3024845"/>
                <a:gd name="connsiteY307" fmla="*/ 805087 h 1160647"/>
                <a:gd name="connsiteX308" fmla="*/ 2033136 w 3024845"/>
                <a:gd name="connsiteY308" fmla="*/ 805087 h 1160647"/>
                <a:gd name="connsiteX309" fmla="*/ 2033136 w 3024845"/>
                <a:gd name="connsiteY309" fmla="*/ 722394 h 1160647"/>
                <a:gd name="connsiteX310" fmla="*/ 2128256 w 3024845"/>
                <a:gd name="connsiteY310" fmla="*/ 722394 h 1160647"/>
                <a:gd name="connsiteX311" fmla="*/ 2140186 w 3024845"/>
                <a:gd name="connsiteY311" fmla="*/ 404253 h 1160647"/>
                <a:gd name="connsiteX312" fmla="*/ 2128026 w 3024845"/>
                <a:gd name="connsiteY312" fmla="*/ 382635 h 1160647"/>
                <a:gd name="connsiteX313" fmla="*/ 2121946 w 3024845"/>
                <a:gd name="connsiteY313" fmla="*/ 378311 h 1160647"/>
                <a:gd name="connsiteX314" fmla="*/ 2130053 w 3024845"/>
                <a:gd name="connsiteY314" fmla="*/ 354532 h 1160647"/>
                <a:gd name="connsiteX315" fmla="*/ 2130053 w 3024845"/>
                <a:gd name="connsiteY315" fmla="*/ 337238 h 1160647"/>
                <a:gd name="connsiteX316" fmla="*/ 2144240 w 3024845"/>
                <a:gd name="connsiteY316" fmla="*/ 337238 h 1160647"/>
                <a:gd name="connsiteX317" fmla="*/ 2144240 w 3024845"/>
                <a:gd name="connsiteY317" fmla="*/ 315620 h 1160647"/>
                <a:gd name="connsiteX318" fmla="*/ 2146266 w 3024845"/>
                <a:gd name="connsiteY318" fmla="*/ 311296 h 1160647"/>
                <a:gd name="connsiteX319" fmla="*/ 2146266 w 3024845"/>
                <a:gd name="connsiteY319" fmla="*/ 233472 h 1160647"/>
                <a:gd name="connsiteX320" fmla="*/ 2144240 w 3024845"/>
                <a:gd name="connsiteY320" fmla="*/ 226987 h 1160647"/>
                <a:gd name="connsiteX321" fmla="*/ 2150320 w 3024845"/>
                <a:gd name="connsiteY321" fmla="*/ 220501 h 1160647"/>
                <a:gd name="connsiteX322" fmla="*/ 2150320 w 3024845"/>
                <a:gd name="connsiteY322" fmla="*/ 162133 h 1160647"/>
                <a:gd name="connsiteX323" fmla="*/ 2152346 w 3024845"/>
                <a:gd name="connsiteY323" fmla="*/ 157810 h 1160647"/>
                <a:gd name="connsiteX324" fmla="*/ 2152346 w 3024845"/>
                <a:gd name="connsiteY324" fmla="*/ 101604 h 1160647"/>
                <a:gd name="connsiteX325" fmla="*/ 2154373 w 3024845"/>
                <a:gd name="connsiteY325" fmla="*/ 82148 h 1160647"/>
                <a:gd name="connsiteX326" fmla="*/ 2158427 w 3024845"/>
                <a:gd name="connsiteY326" fmla="*/ 99442 h 1160647"/>
                <a:gd name="connsiteX327" fmla="*/ 2160453 w 3024845"/>
                <a:gd name="connsiteY327" fmla="*/ 157810 h 1160647"/>
                <a:gd name="connsiteX328" fmla="*/ 2162480 w 3024845"/>
                <a:gd name="connsiteY328" fmla="*/ 220501 h 1160647"/>
                <a:gd name="connsiteX329" fmla="*/ 2168560 w 3024845"/>
                <a:gd name="connsiteY329" fmla="*/ 226987 h 1160647"/>
                <a:gd name="connsiteX330" fmla="*/ 2166533 w 3024845"/>
                <a:gd name="connsiteY330" fmla="*/ 233472 h 1160647"/>
                <a:gd name="connsiteX331" fmla="*/ 2166533 w 3024845"/>
                <a:gd name="connsiteY331" fmla="*/ 311296 h 1160647"/>
                <a:gd name="connsiteX332" fmla="*/ 2168560 w 3024845"/>
                <a:gd name="connsiteY332" fmla="*/ 315620 h 1160647"/>
                <a:gd name="connsiteX333" fmla="*/ 2168560 w 3024845"/>
                <a:gd name="connsiteY333" fmla="*/ 337238 h 1160647"/>
                <a:gd name="connsiteX334" fmla="*/ 2182747 w 3024845"/>
                <a:gd name="connsiteY334" fmla="*/ 337238 h 1160647"/>
                <a:gd name="connsiteX335" fmla="*/ 2182747 w 3024845"/>
                <a:gd name="connsiteY335" fmla="*/ 354532 h 1160647"/>
                <a:gd name="connsiteX336" fmla="*/ 2190854 w 3024845"/>
                <a:gd name="connsiteY336" fmla="*/ 378311 h 1160647"/>
                <a:gd name="connsiteX337" fmla="*/ 2184774 w 3024845"/>
                <a:gd name="connsiteY337" fmla="*/ 382635 h 1160647"/>
                <a:gd name="connsiteX338" fmla="*/ 2172613 w 3024845"/>
                <a:gd name="connsiteY338" fmla="*/ 404253 h 1160647"/>
                <a:gd name="connsiteX339" fmla="*/ 2180720 w 3024845"/>
                <a:gd name="connsiteY339" fmla="*/ 657181 h 1160647"/>
                <a:gd name="connsiteX340" fmla="*/ 2245574 w 3024845"/>
                <a:gd name="connsiteY340" fmla="*/ 657181 h 1160647"/>
                <a:gd name="connsiteX341" fmla="*/ 2245574 w 3024845"/>
                <a:gd name="connsiteY341" fmla="*/ 732843 h 1160647"/>
                <a:gd name="connsiteX342" fmla="*/ 2253681 w 3024845"/>
                <a:gd name="connsiteY342" fmla="*/ 732843 h 1160647"/>
                <a:gd name="connsiteX343" fmla="*/ 2255708 w 3024845"/>
                <a:gd name="connsiteY343" fmla="*/ 726358 h 1160647"/>
                <a:gd name="connsiteX344" fmla="*/ 2261788 w 3024845"/>
                <a:gd name="connsiteY344" fmla="*/ 726358 h 1160647"/>
                <a:gd name="connsiteX345" fmla="*/ 2263815 w 3024845"/>
                <a:gd name="connsiteY345" fmla="*/ 735005 h 1160647"/>
                <a:gd name="connsiteX346" fmla="*/ 2275975 w 3024845"/>
                <a:gd name="connsiteY346" fmla="*/ 735005 h 1160647"/>
                <a:gd name="connsiteX347" fmla="*/ 2275975 w 3024845"/>
                <a:gd name="connsiteY347" fmla="*/ 728519 h 1160647"/>
                <a:gd name="connsiteX348" fmla="*/ 2298268 w 3024845"/>
                <a:gd name="connsiteY348" fmla="*/ 728519 h 1160647"/>
                <a:gd name="connsiteX349" fmla="*/ 2298268 w 3024845"/>
                <a:gd name="connsiteY349" fmla="*/ 735005 h 1160647"/>
                <a:gd name="connsiteX350" fmla="*/ 2318535 w 3024845"/>
                <a:gd name="connsiteY350" fmla="*/ 735005 h 1160647"/>
                <a:gd name="connsiteX351" fmla="*/ 2318535 w 3024845"/>
                <a:gd name="connsiteY351" fmla="*/ 780402 h 1160647"/>
                <a:gd name="connsiteX352" fmla="*/ 2332722 w 3024845"/>
                <a:gd name="connsiteY352" fmla="*/ 780402 h 1160647"/>
                <a:gd name="connsiteX353" fmla="*/ 2332722 w 3024845"/>
                <a:gd name="connsiteY353" fmla="*/ 767431 h 1160647"/>
                <a:gd name="connsiteX354" fmla="*/ 2348936 w 3024845"/>
                <a:gd name="connsiteY354" fmla="*/ 767431 h 1160647"/>
                <a:gd name="connsiteX355" fmla="*/ 2348936 w 3024845"/>
                <a:gd name="connsiteY355" fmla="*/ 588004 h 1160647"/>
                <a:gd name="connsiteX356" fmla="*/ 2355016 w 3024845"/>
                <a:gd name="connsiteY356" fmla="*/ 581518 h 1160647"/>
                <a:gd name="connsiteX357" fmla="*/ 2427977 w 3024845"/>
                <a:gd name="connsiteY357" fmla="*/ 581518 h 1160647"/>
                <a:gd name="connsiteX358" fmla="*/ 2427977 w 3024845"/>
                <a:gd name="connsiteY358" fmla="*/ 590166 h 1160647"/>
                <a:gd name="connsiteX359" fmla="*/ 2438110 w 3024845"/>
                <a:gd name="connsiteY359" fmla="*/ 590166 h 1160647"/>
                <a:gd name="connsiteX360" fmla="*/ 2438110 w 3024845"/>
                <a:gd name="connsiteY360" fmla="*/ 704740 h 1160647"/>
                <a:gd name="connsiteX361" fmla="*/ 2460404 w 3024845"/>
                <a:gd name="connsiteY361" fmla="*/ 704740 h 1160647"/>
                <a:gd name="connsiteX362" fmla="*/ 2460404 w 3024845"/>
                <a:gd name="connsiteY362" fmla="*/ 637725 h 1160647"/>
                <a:gd name="connsiteX363" fmla="*/ 2486751 w 3024845"/>
                <a:gd name="connsiteY363" fmla="*/ 637725 h 1160647"/>
                <a:gd name="connsiteX364" fmla="*/ 2490804 w 3024845"/>
                <a:gd name="connsiteY364" fmla="*/ 633401 h 1160647"/>
                <a:gd name="connsiteX365" fmla="*/ 2498911 w 3024845"/>
                <a:gd name="connsiteY365" fmla="*/ 633401 h 1160647"/>
                <a:gd name="connsiteX366" fmla="*/ 2502964 w 3024845"/>
                <a:gd name="connsiteY366" fmla="*/ 637725 h 1160647"/>
                <a:gd name="connsiteX367" fmla="*/ 2525258 w 3024845"/>
                <a:gd name="connsiteY367" fmla="*/ 637725 h 1160647"/>
                <a:gd name="connsiteX368" fmla="*/ 2525258 w 3024845"/>
                <a:gd name="connsiteY368" fmla="*/ 520989 h 1160647"/>
                <a:gd name="connsiteX369" fmla="*/ 2582005 w 3024845"/>
                <a:gd name="connsiteY369" fmla="*/ 510180 h 1160647"/>
                <a:gd name="connsiteX370" fmla="*/ 2582005 w 3024845"/>
                <a:gd name="connsiteY370" fmla="*/ 511261 h 1160647"/>
                <a:gd name="connsiteX371" fmla="*/ 2582005 w 3024845"/>
                <a:gd name="connsiteY371" fmla="*/ 518827 h 1160647"/>
                <a:gd name="connsiteX372" fmla="*/ 2608352 w 3024845"/>
                <a:gd name="connsiteY372" fmla="*/ 518827 h 1160647"/>
                <a:gd name="connsiteX373" fmla="*/ 2608352 w 3024845"/>
                <a:gd name="connsiteY373" fmla="*/ 773917 h 1160647"/>
                <a:gd name="connsiteX374" fmla="*/ 2630646 w 3024845"/>
                <a:gd name="connsiteY374" fmla="*/ 773917 h 1160647"/>
                <a:gd name="connsiteX375" fmla="*/ 2630646 w 3024845"/>
                <a:gd name="connsiteY375" fmla="*/ 769593 h 1160647"/>
                <a:gd name="connsiteX376" fmla="*/ 2642806 w 3024845"/>
                <a:gd name="connsiteY376" fmla="*/ 769593 h 1160647"/>
                <a:gd name="connsiteX377" fmla="*/ 2642806 w 3024845"/>
                <a:gd name="connsiteY377" fmla="*/ 773917 h 1160647"/>
                <a:gd name="connsiteX378" fmla="*/ 2667126 w 3024845"/>
                <a:gd name="connsiteY378" fmla="*/ 773917 h 1160647"/>
                <a:gd name="connsiteX379" fmla="*/ 2667126 w 3024845"/>
                <a:gd name="connsiteY379" fmla="*/ 760946 h 1160647"/>
                <a:gd name="connsiteX380" fmla="*/ 2695500 w 3024845"/>
                <a:gd name="connsiteY380" fmla="*/ 760946 h 1160647"/>
                <a:gd name="connsiteX381" fmla="*/ 2707660 w 3024845"/>
                <a:gd name="connsiteY381" fmla="*/ 756622 h 1160647"/>
                <a:gd name="connsiteX382" fmla="*/ 2727927 w 3024845"/>
                <a:gd name="connsiteY382" fmla="*/ 760946 h 1160647"/>
                <a:gd name="connsiteX383" fmla="*/ 2727927 w 3024845"/>
                <a:gd name="connsiteY383" fmla="*/ 743652 h 1160647"/>
                <a:gd name="connsiteX384" fmla="*/ 2736034 w 3024845"/>
                <a:gd name="connsiteY384" fmla="*/ 743652 h 1160647"/>
                <a:gd name="connsiteX385" fmla="*/ 2736034 w 3024845"/>
                <a:gd name="connsiteY385" fmla="*/ 730681 h 1160647"/>
                <a:gd name="connsiteX386" fmla="*/ 2792781 w 3024845"/>
                <a:gd name="connsiteY386" fmla="*/ 730681 h 1160647"/>
                <a:gd name="connsiteX387" fmla="*/ 2792781 w 3024845"/>
                <a:gd name="connsiteY387" fmla="*/ 700416 h 1160647"/>
                <a:gd name="connsiteX388" fmla="*/ 2811021 w 3024845"/>
                <a:gd name="connsiteY388" fmla="*/ 700416 h 1160647"/>
                <a:gd name="connsiteX389" fmla="*/ 2811021 w 3024845"/>
                <a:gd name="connsiteY389" fmla="*/ 693931 h 1160647"/>
                <a:gd name="connsiteX390" fmla="*/ 2823181 w 3024845"/>
                <a:gd name="connsiteY390" fmla="*/ 693931 h 1160647"/>
                <a:gd name="connsiteX391" fmla="*/ 2823181 w 3024845"/>
                <a:gd name="connsiteY391" fmla="*/ 700416 h 1160647"/>
                <a:gd name="connsiteX392" fmla="*/ 2839395 w 3024845"/>
                <a:gd name="connsiteY392" fmla="*/ 700416 h 1160647"/>
                <a:gd name="connsiteX393" fmla="*/ 2839395 w 3024845"/>
                <a:gd name="connsiteY393" fmla="*/ 750137 h 1160647"/>
                <a:gd name="connsiteX394" fmla="*/ 2871822 w 3024845"/>
                <a:gd name="connsiteY394" fmla="*/ 750137 h 1160647"/>
                <a:gd name="connsiteX395" fmla="*/ 2871822 w 3024845"/>
                <a:gd name="connsiteY395" fmla="*/ 724196 h 1160647"/>
                <a:gd name="connsiteX396" fmla="*/ 2910329 w 3024845"/>
                <a:gd name="connsiteY396" fmla="*/ 724196 h 1160647"/>
                <a:gd name="connsiteX397" fmla="*/ 2910329 w 3024845"/>
                <a:gd name="connsiteY397" fmla="*/ 693931 h 1160647"/>
                <a:gd name="connsiteX398" fmla="*/ 2958970 w 3024845"/>
                <a:gd name="connsiteY398" fmla="*/ 693931 h 1160647"/>
                <a:gd name="connsiteX399" fmla="*/ 2958970 w 3024845"/>
                <a:gd name="connsiteY399" fmla="*/ 805087 h 1160647"/>
                <a:gd name="connsiteX400" fmla="*/ 2958970 w 3024845"/>
                <a:gd name="connsiteY400" fmla="*/ 818866 h 1160647"/>
                <a:gd name="connsiteX401" fmla="*/ 3024845 w 3024845"/>
                <a:gd name="connsiteY401" fmla="*/ 818866 h 1160647"/>
                <a:gd name="connsiteX402" fmla="*/ 3024845 w 3024845"/>
                <a:gd name="connsiteY402" fmla="*/ 1160647 h 1160647"/>
                <a:gd name="connsiteX403" fmla="*/ 2054 w 3024845"/>
                <a:gd name="connsiteY403" fmla="*/ 1158314 h 1160647"/>
                <a:gd name="connsiteX404" fmla="*/ 0 w 3024845"/>
                <a:gd name="connsiteY404" fmla="*/ 724196 h 1160647"/>
                <a:gd name="connsiteX405" fmla="*/ 20267 w 3024845"/>
                <a:gd name="connsiteY405" fmla="*/ 724196 h 1160647"/>
                <a:gd name="connsiteX406" fmla="*/ 20774 w 3024845"/>
                <a:gd name="connsiteY406" fmla="*/ 723115 h 1160647"/>
                <a:gd name="connsiteX407" fmla="*/ 24320 w 3024845"/>
                <a:gd name="connsiteY407" fmla="*/ 715549 h 1160647"/>
                <a:gd name="connsiteX408" fmla="*/ 26094 w 3024845"/>
                <a:gd name="connsiteY408" fmla="*/ 715819 h 1160647"/>
                <a:gd name="connsiteX409" fmla="*/ 38507 w 3024845"/>
                <a:gd name="connsiteY409" fmla="*/ 717710 h 1160647"/>
                <a:gd name="connsiteX410" fmla="*/ 39014 w 3024845"/>
                <a:gd name="connsiteY410" fmla="*/ 719062 h 1160647"/>
                <a:gd name="connsiteX411" fmla="*/ 42560 w 3024845"/>
                <a:gd name="connsiteY411" fmla="*/ 728519 h 1160647"/>
                <a:gd name="connsiteX412" fmla="*/ 68907 w 3024845"/>
                <a:gd name="connsiteY412" fmla="*/ 730681 h 1160647"/>
                <a:gd name="connsiteX413" fmla="*/ 68907 w 3024845"/>
                <a:gd name="connsiteY413" fmla="*/ 607460 h 1160647"/>
                <a:gd name="connsiteX414" fmla="*/ 70934 w 3024845"/>
                <a:gd name="connsiteY414" fmla="*/ 607460 h 1160647"/>
                <a:gd name="connsiteX415" fmla="*/ 85121 w 3024845"/>
                <a:gd name="connsiteY415" fmla="*/ 607460 h 1160647"/>
                <a:gd name="connsiteX416" fmla="*/ 85121 w 3024845"/>
                <a:gd name="connsiteY416" fmla="*/ 471268 h 1160647"/>
                <a:gd name="connsiteX417" fmla="*/ 86894 w 3024845"/>
                <a:gd name="connsiteY417" fmla="*/ 471268 h 1160647"/>
                <a:gd name="connsiteX418" fmla="*/ 99308 w 3024845"/>
                <a:gd name="connsiteY418" fmla="*/ 471268 h 1160647"/>
                <a:gd name="connsiteX419" fmla="*/ 99308 w 3024845"/>
                <a:gd name="connsiteY419" fmla="*/ 356694 h 1160647"/>
                <a:gd name="connsiteX420" fmla="*/ 103361 w 3024845"/>
                <a:gd name="connsiteY420" fmla="*/ 328590 h 1160647"/>
                <a:gd name="connsiteX421" fmla="*/ 105388 w 3024845"/>
                <a:gd name="connsiteY421" fmla="*/ 328590 h 1160647"/>
                <a:gd name="connsiteX422" fmla="*/ 119575 w 3024845"/>
                <a:gd name="connsiteY422" fmla="*/ 328590 h 1160647"/>
                <a:gd name="connsiteX423" fmla="*/ 156055 w 3024845"/>
                <a:gd name="connsiteY423" fmla="*/ 246443 h 1160647"/>
                <a:gd name="connsiteX424" fmla="*/ 160109 w 3024845"/>
                <a:gd name="connsiteY424" fmla="*/ 0 h 1160647"/>
                <a:gd name="connsiteX0" fmla="*/ 156055 w 3024845"/>
                <a:gd name="connsiteY0" fmla="*/ 164295 h 1078499"/>
                <a:gd name="connsiteX1" fmla="*/ 162135 w 3024845"/>
                <a:gd name="connsiteY1" fmla="*/ 164295 h 1078499"/>
                <a:gd name="connsiteX2" fmla="*/ 200642 w 3024845"/>
                <a:gd name="connsiteY2" fmla="*/ 244281 h 1078499"/>
                <a:gd name="connsiteX3" fmla="*/ 202669 w 3024845"/>
                <a:gd name="connsiteY3" fmla="*/ 244281 h 1078499"/>
                <a:gd name="connsiteX4" fmla="*/ 216856 w 3024845"/>
                <a:gd name="connsiteY4" fmla="*/ 244281 h 1078499"/>
                <a:gd name="connsiteX5" fmla="*/ 216856 w 3024845"/>
                <a:gd name="connsiteY5" fmla="*/ 268060 h 1078499"/>
                <a:gd name="connsiteX6" fmla="*/ 217363 w 3024845"/>
                <a:gd name="connsiteY6" fmla="*/ 268871 h 1078499"/>
                <a:gd name="connsiteX7" fmla="*/ 220909 w 3024845"/>
                <a:gd name="connsiteY7" fmla="*/ 274546 h 1078499"/>
                <a:gd name="connsiteX8" fmla="*/ 220909 w 3024845"/>
                <a:gd name="connsiteY8" fmla="*/ 389120 h 1078499"/>
                <a:gd name="connsiteX9" fmla="*/ 223189 w 3024845"/>
                <a:gd name="connsiteY9" fmla="*/ 389120 h 1078499"/>
                <a:gd name="connsiteX10" fmla="*/ 239150 w 3024845"/>
                <a:gd name="connsiteY10" fmla="*/ 389120 h 1078499"/>
                <a:gd name="connsiteX11" fmla="*/ 239150 w 3024845"/>
                <a:gd name="connsiteY11" fmla="*/ 529635 h 1078499"/>
                <a:gd name="connsiteX12" fmla="*/ 240670 w 3024845"/>
                <a:gd name="connsiteY12" fmla="*/ 529365 h 1078499"/>
                <a:gd name="connsiteX13" fmla="*/ 251310 w 3024845"/>
                <a:gd name="connsiteY13" fmla="*/ 527474 h 1078499"/>
                <a:gd name="connsiteX14" fmla="*/ 249283 w 3024845"/>
                <a:gd name="connsiteY14" fmla="*/ 616106 h 1078499"/>
                <a:gd name="connsiteX15" fmla="*/ 250803 w 3024845"/>
                <a:gd name="connsiteY15" fmla="*/ 616377 h 1078499"/>
                <a:gd name="connsiteX16" fmla="*/ 261443 w 3024845"/>
                <a:gd name="connsiteY16" fmla="*/ 618268 h 1078499"/>
                <a:gd name="connsiteX17" fmla="*/ 261696 w 3024845"/>
                <a:gd name="connsiteY17" fmla="*/ 619079 h 1078499"/>
                <a:gd name="connsiteX18" fmla="*/ 263470 w 3024845"/>
                <a:gd name="connsiteY18" fmla="*/ 624754 h 1078499"/>
                <a:gd name="connsiteX19" fmla="*/ 264230 w 3024845"/>
                <a:gd name="connsiteY19" fmla="*/ 622322 h 1078499"/>
                <a:gd name="connsiteX20" fmla="*/ 269550 w 3024845"/>
                <a:gd name="connsiteY20" fmla="*/ 605298 h 1078499"/>
                <a:gd name="connsiteX21" fmla="*/ 271323 w 3024845"/>
                <a:gd name="connsiteY21" fmla="*/ 605298 h 1078499"/>
                <a:gd name="connsiteX22" fmla="*/ 283737 w 3024845"/>
                <a:gd name="connsiteY22" fmla="*/ 605298 h 1078499"/>
                <a:gd name="connsiteX23" fmla="*/ 283737 w 3024845"/>
                <a:gd name="connsiteY23" fmla="*/ 637724 h 1078499"/>
                <a:gd name="connsiteX24" fmla="*/ 284750 w 3024845"/>
                <a:gd name="connsiteY24" fmla="*/ 638265 h 1078499"/>
                <a:gd name="connsiteX25" fmla="*/ 291844 w 3024845"/>
                <a:gd name="connsiteY25" fmla="*/ 642048 h 1078499"/>
                <a:gd name="connsiteX26" fmla="*/ 291844 w 3024845"/>
                <a:gd name="connsiteY26" fmla="*/ 643399 h 1078499"/>
                <a:gd name="connsiteX27" fmla="*/ 291844 w 3024845"/>
                <a:gd name="connsiteY27" fmla="*/ 652857 h 1078499"/>
                <a:gd name="connsiteX28" fmla="*/ 336431 w 3024845"/>
                <a:gd name="connsiteY28" fmla="*/ 652857 h 1078499"/>
                <a:gd name="connsiteX29" fmla="*/ 336431 w 3024845"/>
                <a:gd name="connsiteY29" fmla="*/ 653938 h 1078499"/>
                <a:gd name="connsiteX30" fmla="*/ 336431 w 3024845"/>
                <a:gd name="connsiteY30" fmla="*/ 661504 h 1078499"/>
                <a:gd name="connsiteX31" fmla="*/ 338457 w 3024845"/>
                <a:gd name="connsiteY31" fmla="*/ 661504 h 1078499"/>
                <a:gd name="connsiteX32" fmla="*/ 352644 w 3024845"/>
                <a:gd name="connsiteY32" fmla="*/ 661504 h 1078499"/>
                <a:gd name="connsiteX33" fmla="*/ 352644 w 3024845"/>
                <a:gd name="connsiteY33" fmla="*/ 631239 h 1078499"/>
                <a:gd name="connsiteX34" fmla="*/ 397231 w 3024845"/>
                <a:gd name="connsiteY34" fmla="*/ 631239 h 1078499"/>
                <a:gd name="connsiteX35" fmla="*/ 397231 w 3024845"/>
                <a:gd name="connsiteY35" fmla="*/ 629888 h 1078499"/>
                <a:gd name="connsiteX36" fmla="*/ 397231 w 3024845"/>
                <a:gd name="connsiteY36" fmla="*/ 620430 h 1078499"/>
                <a:gd name="connsiteX37" fmla="*/ 398245 w 3024845"/>
                <a:gd name="connsiteY37" fmla="*/ 620430 h 1078499"/>
                <a:gd name="connsiteX38" fmla="*/ 405338 w 3024845"/>
                <a:gd name="connsiteY38" fmla="*/ 620430 h 1078499"/>
                <a:gd name="connsiteX39" fmla="*/ 405338 w 3024845"/>
                <a:gd name="connsiteY39" fmla="*/ 618539 h 1078499"/>
                <a:gd name="connsiteX40" fmla="*/ 405338 w 3024845"/>
                <a:gd name="connsiteY40" fmla="*/ 605298 h 1078499"/>
                <a:gd name="connsiteX41" fmla="*/ 406098 w 3024845"/>
                <a:gd name="connsiteY41" fmla="*/ 605298 h 1078499"/>
                <a:gd name="connsiteX42" fmla="*/ 411418 w 3024845"/>
                <a:gd name="connsiteY42" fmla="*/ 605298 h 1078499"/>
                <a:gd name="connsiteX43" fmla="*/ 411418 w 3024845"/>
                <a:gd name="connsiteY43" fmla="*/ 604217 h 1078499"/>
                <a:gd name="connsiteX44" fmla="*/ 411418 w 3024845"/>
                <a:gd name="connsiteY44" fmla="*/ 596650 h 1078499"/>
                <a:gd name="connsiteX45" fmla="*/ 413445 w 3024845"/>
                <a:gd name="connsiteY45" fmla="*/ 596650 h 1078499"/>
                <a:gd name="connsiteX46" fmla="*/ 427632 w 3024845"/>
                <a:gd name="connsiteY46" fmla="*/ 596650 h 1078499"/>
                <a:gd name="connsiteX47" fmla="*/ 427632 w 3024845"/>
                <a:gd name="connsiteY47" fmla="*/ 597731 h 1078499"/>
                <a:gd name="connsiteX48" fmla="*/ 427632 w 3024845"/>
                <a:gd name="connsiteY48" fmla="*/ 605298 h 1078499"/>
                <a:gd name="connsiteX49" fmla="*/ 449925 w 3024845"/>
                <a:gd name="connsiteY49" fmla="*/ 605298 h 1078499"/>
                <a:gd name="connsiteX50" fmla="*/ 449925 w 3024845"/>
                <a:gd name="connsiteY50" fmla="*/ 603406 h 1078499"/>
                <a:gd name="connsiteX51" fmla="*/ 449925 w 3024845"/>
                <a:gd name="connsiteY51" fmla="*/ 590165 h 1078499"/>
                <a:gd name="connsiteX52" fmla="*/ 451699 w 3024845"/>
                <a:gd name="connsiteY52" fmla="*/ 590165 h 1078499"/>
                <a:gd name="connsiteX53" fmla="*/ 464112 w 3024845"/>
                <a:gd name="connsiteY53" fmla="*/ 590165 h 1078499"/>
                <a:gd name="connsiteX54" fmla="*/ 464112 w 3024845"/>
                <a:gd name="connsiteY54" fmla="*/ 613945 h 1078499"/>
                <a:gd name="connsiteX55" fmla="*/ 465126 w 3024845"/>
                <a:gd name="connsiteY55" fmla="*/ 613945 h 1078499"/>
                <a:gd name="connsiteX56" fmla="*/ 472219 w 3024845"/>
                <a:gd name="connsiteY56" fmla="*/ 613945 h 1078499"/>
                <a:gd name="connsiteX57" fmla="*/ 472219 w 3024845"/>
                <a:gd name="connsiteY57" fmla="*/ 612864 h 1078499"/>
                <a:gd name="connsiteX58" fmla="*/ 472219 w 3024845"/>
                <a:gd name="connsiteY58" fmla="*/ 605298 h 1078499"/>
                <a:gd name="connsiteX59" fmla="*/ 473992 w 3024845"/>
                <a:gd name="connsiteY59" fmla="*/ 605298 h 1078499"/>
                <a:gd name="connsiteX60" fmla="*/ 486406 w 3024845"/>
                <a:gd name="connsiteY60" fmla="*/ 605298 h 1078499"/>
                <a:gd name="connsiteX61" fmla="*/ 486406 w 3024845"/>
                <a:gd name="connsiteY61" fmla="*/ 631239 h 1078499"/>
                <a:gd name="connsiteX62" fmla="*/ 488433 w 3024845"/>
                <a:gd name="connsiteY62" fmla="*/ 631239 h 1078499"/>
                <a:gd name="connsiteX63" fmla="*/ 502619 w 3024845"/>
                <a:gd name="connsiteY63" fmla="*/ 631239 h 1078499"/>
                <a:gd name="connsiteX64" fmla="*/ 502619 w 3024845"/>
                <a:gd name="connsiteY64" fmla="*/ 632860 h 1078499"/>
                <a:gd name="connsiteX65" fmla="*/ 502619 w 3024845"/>
                <a:gd name="connsiteY65" fmla="*/ 644210 h 1078499"/>
                <a:gd name="connsiteX66" fmla="*/ 503379 w 3024845"/>
                <a:gd name="connsiteY66" fmla="*/ 644210 h 1078499"/>
                <a:gd name="connsiteX67" fmla="*/ 508700 w 3024845"/>
                <a:gd name="connsiteY67" fmla="*/ 644210 h 1078499"/>
                <a:gd name="connsiteX68" fmla="*/ 508700 w 3024845"/>
                <a:gd name="connsiteY68" fmla="*/ 643399 h 1078499"/>
                <a:gd name="connsiteX69" fmla="*/ 508700 w 3024845"/>
                <a:gd name="connsiteY69" fmla="*/ 637724 h 1078499"/>
                <a:gd name="connsiteX70" fmla="*/ 539100 w 3024845"/>
                <a:gd name="connsiteY70" fmla="*/ 637724 h 1078499"/>
                <a:gd name="connsiteX71" fmla="*/ 539100 w 3024845"/>
                <a:gd name="connsiteY71" fmla="*/ 661504 h 1078499"/>
                <a:gd name="connsiteX72" fmla="*/ 540113 w 3024845"/>
                <a:gd name="connsiteY72" fmla="*/ 661504 h 1078499"/>
                <a:gd name="connsiteX73" fmla="*/ 547207 w 3024845"/>
                <a:gd name="connsiteY73" fmla="*/ 661504 h 1078499"/>
                <a:gd name="connsiteX74" fmla="*/ 547207 w 3024845"/>
                <a:gd name="connsiteY74" fmla="*/ 662585 h 1078499"/>
                <a:gd name="connsiteX75" fmla="*/ 547207 w 3024845"/>
                <a:gd name="connsiteY75" fmla="*/ 670151 h 1078499"/>
                <a:gd name="connsiteX76" fmla="*/ 547967 w 3024845"/>
                <a:gd name="connsiteY76" fmla="*/ 670151 h 1078499"/>
                <a:gd name="connsiteX77" fmla="*/ 553287 w 3024845"/>
                <a:gd name="connsiteY77" fmla="*/ 670151 h 1078499"/>
                <a:gd name="connsiteX78" fmla="*/ 553287 w 3024845"/>
                <a:gd name="connsiteY78" fmla="*/ 667989 h 1078499"/>
                <a:gd name="connsiteX79" fmla="*/ 553287 w 3024845"/>
                <a:gd name="connsiteY79" fmla="*/ 652857 h 1078499"/>
                <a:gd name="connsiteX80" fmla="*/ 554300 w 3024845"/>
                <a:gd name="connsiteY80" fmla="*/ 652857 h 1078499"/>
                <a:gd name="connsiteX81" fmla="*/ 561394 w 3024845"/>
                <a:gd name="connsiteY81" fmla="*/ 652857 h 1078499"/>
                <a:gd name="connsiteX82" fmla="*/ 561394 w 3024845"/>
                <a:gd name="connsiteY82" fmla="*/ 653938 h 1078499"/>
                <a:gd name="connsiteX83" fmla="*/ 561394 w 3024845"/>
                <a:gd name="connsiteY83" fmla="*/ 661504 h 1078499"/>
                <a:gd name="connsiteX84" fmla="*/ 566714 w 3024845"/>
                <a:gd name="connsiteY84" fmla="*/ 659511 h 1078499"/>
                <a:gd name="connsiteX85" fmla="*/ 567474 w 3024845"/>
                <a:gd name="connsiteY85" fmla="*/ 658531 h 1078499"/>
                <a:gd name="connsiteX86" fmla="*/ 567474 w 3024845"/>
                <a:gd name="connsiteY86" fmla="*/ 652857 h 1078499"/>
                <a:gd name="connsiteX87" fmla="*/ 605981 w 3024845"/>
                <a:gd name="connsiteY87" fmla="*/ 652857 h 1078499"/>
                <a:gd name="connsiteX88" fmla="*/ 605981 w 3024845"/>
                <a:gd name="connsiteY88" fmla="*/ 676636 h 1078499"/>
                <a:gd name="connsiteX89" fmla="*/ 608007 w 3024845"/>
                <a:gd name="connsiteY89" fmla="*/ 676636 h 1078499"/>
                <a:gd name="connsiteX90" fmla="*/ 622194 w 3024845"/>
                <a:gd name="connsiteY90" fmla="*/ 676636 h 1078499"/>
                <a:gd name="connsiteX91" fmla="*/ 622194 w 3024845"/>
                <a:gd name="connsiteY91" fmla="*/ 677717 h 1078499"/>
                <a:gd name="connsiteX92" fmla="*/ 622194 w 3024845"/>
                <a:gd name="connsiteY92" fmla="*/ 685283 h 1078499"/>
                <a:gd name="connsiteX93" fmla="*/ 623968 w 3024845"/>
                <a:gd name="connsiteY93" fmla="*/ 685283 h 1078499"/>
                <a:gd name="connsiteX94" fmla="*/ 636381 w 3024845"/>
                <a:gd name="connsiteY94" fmla="*/ 685283 h 1078499"/>
                <a:gd name="connsiteX95" fmla="*/ 636381 w 3024845"/>
                <a:gd name="connsiteY95" fmla="*/ 661504 h 1078499"/>
                <a:gd name="connsiteX96" fmla="*/ 637394 w 3024845"/>
                <a:gd name="connsiteY96" fmla="*/ 661504 h 1078499"/>
                <a:gd name="connsiteX97" fmla="*/ 644488 w 3024845"/>
                <a:gd name="connsiteY97" fmla="*/ 661504 h 1078499"/>
                <a:gd name="connsiteX98" fmla="*/ 644488 w 3024845"/>
                <a:gd name="connsiteY98" fmla="*/ 629077 h 1078499"/>
                <a:gd name="connsiteX99" fmla="*/ 645501 w 3024845"/>
                <a:gd name="connsiteY99" fmla="*/ 629077 h 1078499"/>
                <a:gd name="connsiteX100" fmla="*/ 652595 w 3024845"/>
                <a:gd name="connsiteY100" fmla="*/ 629077 h 1078499"/>
                <a:gd name="connsiteX101" fmla="*/ 652595 w 3024845"/>
                <a:gd name="connsiteY101" fmla="*/ 627186 h 1078499"/>
                <a:gd name="connsiteX102" fmla="*/ 652595 w 3024845"/>
                <a:gd name="connsiteY102" fmla="*/ 613945 h 1078499"/>
                <a:gd name="connsiteX103" fmla="*/ 651328 w 3024845"/>
                <a:gd name="connsiteY103" fmla="*/ 612323 h 1078499"/>
                <a:gd name="connsiteX104" fmla="*/ 656648 w 3024845"/>
                <a:gd name="connsiteY104" fmla="*/ 600974 h 1078499"/>
                <a:gd name="connsiteX105" fmla="*/ 664755 w 3024845"/>
                <a:gd name="connsiteY105" fmla="*/ 629077 h 1078499"/>
                <a:gd name="connsiteX106" fmla="*/ 665515 w 3024845"/>
                <a:gd name="connsiteY106" fmla="*/ 629077 h 1078499"/>
                <a:gd name="connsiteX107" fmla="*/ 670835 w 3024845"/>
                <a:gd name="connsiteY107" fmla="*/ 629077 h 1078499"/>
                <a:gd name="connsiteX108" fmla="*/ 670835 w 3024845"/>
                <a:gd name="connsiteY108" fmla="*/ 523150 h 1078499"/>
                <a:gd name="connsiteX109" fmla="*/ 672355 w 3024845"/>
                <a:gd name="connsiteY109" fmla="*/ 523150 h 1078499"/>
                <a:gd name="connsiteX110" fmla="*/ 682995 w 3024845"/>
                <a:gd name="connsiteY110" fmla="*/ 523150 h 1078499"/>
                <a:gd name="connsiteX111" fmla="*/ 682995 w 3024845"/>
                <a:gd name="connsiteY111" fmla="*/ 475591 h 1078499"/>
                <a:gd name="connsiteX112" fmla="*/ 709342 w 3024845"/>
                <a:gd name="connsiteY112" fmla="*/ 475591 h 1078499"/>
                <a:gd name="connsiteX113" fmla="*/ 709342 w 3024845"/>
                <a:gd name="connsiteY113" fmla="*/ 453973 h 1078499"/>
                <a:gd name="connsiteX114" fmla="*/ 743796 w 3024845"/>
                <a:gd name="connsiteY114" fmla="*/ 453973 h 1078499"/>
                <a:gd name="connsiteX115" fmla="*/ 743796 w 3024845"/>
                <a:gd name="connsiteY115" fmla="*/ 456405 h 1078499"/>
                <a:gd name="connsiteX116" fmla="*/ 743796 w 3024845"/>
                <a:gd name="connsiteY116" fmla="*/ 473429 h 1078499"/>
                <a:gd name="connsiteX117" fmla="*/ 746076 w 3024845"/>
                <a:gd name="connsiteY117" fmla="*/ 473429 h 1078499"/>
                <a:gd name="connsiteX118" fmla="*/ 762036 w 3024845"/>
                <a:gd name="connsiteY118" fmla="*/ 473429 h 1078499"/>
                <a:gd name="connsiteX119" fmla="*/ 762036 w 3024845"/>
                <a:gd name="connsiteY119" fmla="*/ 520988 h 1078499"/>
                <a:gd name="connsiteX120" fmla="*/ 763049 w 3024845"/>
                <a:gd name="connsiteY120" fmla="*/ 520988 h 1078499"/>
                <a:gd name="connsiteX121" fmla="*/ 770143 w 3024845"/>
                <a:gd name="connsiteY121" fmla="*/ 520988 h 1078499"/>
                <a:gd name="connsiteX122" fmla="*/ 784330 w 3024845"/>
                <a:gd name="connsiteY122" fmla="*/ 525312 h 1078499"/>
                <a:gd name="connsiteX123" fmla="*/ 784330 w 3024845"/>
                <a:gd name="connsiteY123" fmla="*/ 564224 h 1078499"/>
                <a:gd name="connsiteX124" fmla="*/ 785343 w 3024845"/>
                <a:gd name="connsiteY124" fmla="*/ 564224 h 1078499"/>
                <a:gd name="connsiteX125" fmla="*/ 792436 w 3024845"/>
                <a:gd name="connsiteY125" fmla="*/ 564224 h 1078499"/>
                <a:gd name="connsiteX126" fmla="*/ 792436 w 3024845"/>
                <a:gd name="connsiteY126" fmla="*/ 565845 h 1078499"/>
                <a:gd name="connsiteX127" fmla="*/ 792436 w 3024845"/>
                <a:gd name="connsiteY127" fmla="*/ 577194 h 1078499"/>
                <a:gd name="connsiteX128" fmla="*/ 794463 w 3024845"/>
                <a:gd name="connsiteY128" fmla="*/ 577194 h 1078499"/>
                <a:gd name="connsiteX129" fmla="*/ 808650 w 3024845"/>
                <a:gd name="connsiteY129" fmla="*/ 577194 h 1078499"/>
                <a:gd name="connsiteX130" fmla="*/ 814730 w 3024845"/>
                <a:gd name="connsiteY130" fmla="*/ 583680 h 1078499"/>
                <a:gd name="connsiteX131" fmla="*/ 814730 w 3024845"/>
                <a:gd name="connsiteY131" fmla="*/ 605298 h 1078499"/>
                <a:gd name="connsiteX132" fmla="*/ 817010 w 3024845"/>
                <a:gd name="connsiteY132" fmla="*/ 605298 h 1078499"/>
                <a:gd name="connsiteX133" fmla="*/ 832970 w 3024845"/>
                <a:gd name="connsiteY133" fmla="*/ 605298 h 1078499"/>
                <a:gd name="connsiteX134" fmla="*/ 832970 w 3024845"/>
                <a:gd name="connsiteY134" fmla="*/ 606378 h 1078499"/>
                <a:gd name="connsiteX135" fmla="*/ 832970 w 3024845"/>
                <a:gd name="connsiteY135" fmla="*/ 613945 h 1078499"/>
                <a:gd name="connsiteX136" fmla="*/ 834237 w 3024845"/>
                <a:gd name="connsiteY136" fmla="*/ 613945 h 1078499"/>
                <a:gd name="connsiteX137" fmla="*/ 843104 w 3024845"/>
                <a:gd name="connsiteY137" fmla="*/ 613945 h 1078499"/>
                <a:gd name="connsiteX138" fmla="*/ 843104 w 3024845"/>
                <a:gd name="connsiteY138" fmla="*/ 616106 h 1078499"/>
                <a:gd name="connsiteX139" fmla="*/ 843104 w 3024845"/>
                <a:gd name="connsiteY139" fmla="*/ 631239 h 1078499"/>
                <a:gd name="connsiteX140" fmla="*/ 847157 w 3024845"/>
                <a:gd name="connsiteY140" fmla="*/ 629347 h 1078499"/>
                <a:gd name="connsiteX141" fmla="*/ 847157 w 3024845"/>
                <a:gd name="connsiteY141" fmla="*/ 616106 h 1078499"/>
                <a:gd name="connsiteX142" fmla="*/ 848170 w 3024845"/>
                <a:gd name="connsiteY142" fmla="*/ 616106 h 1078499"/>
                <a:gd name="connsiteX143" fmla="*/ 855264 w 3024845"/>
                <a:gd name="connsiteY143" fmla="*/ 616106 h 1078499"/>
                <a:gd name="connsiteX144" fmla="*/ 855264 w 3024845"/>
                <a:gd name="connsiteY144" fmla="*/ 617728 h 1078499"/>
                <a:gd name="connsiteX145" fmla="*/ 855264 w 3024845"/>
                <a:gd name="connsiteY145" fmla="*/ 629077 h 1078499"/>
                <a:gd name="connsiteX146" fmla="*/ 856024 w 3024845"/>
                <a:gd name="connsiteY146" fmla="*/ 629077 h 1078499"/>
                <a:gd name="connsiteX147" fmla="*/ 861344 w 3024845"/>
                <a:gd name="connsiteY147" fmla="*/ 629077 h 1078499"/>
                <a:gd name="connsiteX148" fmla="*/ 909984 w 3024845"/>
                <a:gd name="connsiteY148" fmla="*/ 624754 h 1078499"/>
                <a:gd name="connsiteX149" fmla="*/ 909984 w 3024845"/>
                <a:gd name="connsiteY149" fmla="*/ 626105 h 1078499"/>
                <a:gd name="connsiteX150" fmla="*/ 909984 w 3024845"/>
                <a:gd name="connsiteY150" fmla="*/ 635562 h 1078499"/>
                <a:gd name="connsiteX151" fmla="*/ 910744 w 3024845"/>
                <a:gd name="connsiteY151" fmla="*/ 635562 h 1078499"/>
                <a:gd name="connsiteX152" fmla="*/ 916065 w 3024845"/>
                <a:gd name="connsiteY152" fmla="*/ 635562 h 1078499"/>
                <a:gd name="connsiteX153" fmla="*/ 916065 w 3024845"/>
                <a:gd name="connsiteY153" fmla="*/ 637724 h 1078499"/>
                <a:gd name="connsiteX154" fmla="*/ 916065 w 3024845"/>
                <a:gd name="connsiteY154" fmla="*/ 652857 h 1078499"/>
                <a:gd name="connsiteX155" fmla="*/ 918091 w 3024845"/>
                <a:gd name="connsiteY155" fmla="*/ 651506 h 1078499"/>
                <a:gd name="connsiteX156" fmla="*/ 932278 w 3024845"/>
                <a:gd name="connsiteY156" fmla="*/ 642048 h 1078499"/>
                <a:gd name="connsiteX157" fmla="*/ 938358 w 3024845"/>
                <a:gd name="connsiteY157" fmla="*/ 600974 h 1078499"/>
                <a:gd name="connsiteX158" fmla="*/ 939118 w 3024845"/>
                <a:gd name="connsiteY158" fmla="*/ 600704 h 1078499"/>
                <a:gd name="connsiteX159" fmla="*/ 944438 w 3024845"/>
                <a:gd name="connsiteY159" fmla="*/ 598812 h 1078499"/>
                <a:gd name="connsiteX160" fmla="*/ 946465 w 3024845"/>
                <a:gd name="connsiteY160" fmla="*/ 529635 h 1078499"/>
                <a:gd name="connsiteX161" fmla="*/ 948492 w 3024845"/>
                <a:gd name="connsiteY161" fmla="*/ 598812 h 1078499"/>
                <a:gd name="connsiteX162" fmla="*/ 949252 w 3024845"/>
                <a:gd name="connsiteY162" fmla="*/ 599082 h 1078499"/>
                <a:gd name="connsiteX163" fmla="*/ 954572 w 3024845"/>
                <a:gd name="connsiteY163" fmla="*/ 600974 h 1078499"/>
                <a:gd name="connsiteX164" fmla="*/ 954572 w 3024845"/>
                <a:gd name="connsiteY164" fmla="*/ 514503 h 1078499"/>
                <a:gd name="connsiteX165" fmla="*/ 958625 w 3024845"/>
                <a:gd name="connsiteY165" fmla="*/ 482076 h 1078499"/>
                <a:gd name="connsiteX166" fmla="*/ 997132 w 3024845"/>
                <a:gd name="connsiteY166" fmla="*/ 482076 h 1078499"/>
                <a:gd name="connsiteX167" fmla="*/ 997132 w 3024845"/>
                <a:gd name="connsiteY167" fmla="*/ 514503 h 1078499"/>
                <a:gd name="connsiteX168" fmla="*/ 997892 w 3024845"/>
                <a:gd name="connsiteY168" fmla="*/ 514503 h 1078499"/>
                <a:gd name="connsiteX169" fmla="*/ 1003212 w 3024845"/>
                <a:gd name="connsiteY169" fmla="*/ 514503 h 1078499"/>
                <a:gd name="connsiteX170" fmla="*/ 1003212 w 3024845"/>
                <a:gd name="connsiteY170" fmla="*/ 432355 h 1078499"/>
                <a:gd name="connsiteX171" fmla="*/ 1004986 w 3024845"/>
                <a:gd name="connsiteY171" fmla="*/ 432355 h 1078499"/>
                <a:gd name="connsiteX172" fmla="*/ 1017399 w 3024845"/>
                <a:gd name="connsiteY172" fmla="*/ 432355 h 1078499"/>
                <a:gd name="connsiteX173" fmla="*/ 1017399 w 3024845"/>
                <a:gd name="connsiteY173" fmla="*/ 430464 h 1078499"/>
                <a:gd name="connsiteX174" fmla="*/ 1017399 w 3024845"/>
                <a:gd name="connsiteY174" fmla="*/ 417223 h 1078499"/>
                <a:gd name="connsiteX175" fmla="*/ 1039693 w 3024845"/>
                <a:gd name="connsiteY175" fmla="*/ 417223 h 1078499"/>
                <a:gd name="connsiteX176" fmla="*/ 1039693 w 3024845"/>
                <a:gd name="connsiteY176" fmla="*/ 416142 h 1078499"/>
                <a:gd name="connsiteX177" fmla="*/ 1039693 w 3024845"/>
                <a:gd name="connsiteY177" fmla="*/ 408576 h 1078499"/>
                <a:gd name="connsiteX178" fmla="*/ 1041466 w 3024845"/>
                <a:gd name="connsiteY178" fmla="*/ 408576 h 1078499"/>
                <a:gd name="connsiteX179" fmla="*/ 1053880 w 3024845"/>
                <a:gd name="connsiteY179" fmla="*/ 408576 h 1078499"/>
                <a:gd name="connsiteX180" fmla="*/ 1053880 w 3024845"/>
                <a:gd name="connsiteY180" fmla="*/ 409657 h 1078499"/>
                <a:gd name="connsiteX181" fmla="*/ 1053880 w 3024845"/>
                <a:gd name="connsiteY181" fmla="*/ 417223 h 1078499"/>
                <a:gd name="connsiteX182" fmla="*/ 1054640 w 3024845"/>
                <a:gd name="connsiteY182" fmla="*/ 417223 h 1078499"/>
                <a:gd name="connsiteX183" fmla="*/ 1059960 w 3024845"/>
                <a:gd name="connsiteY183" fmla="*/ 417223 h 1078499"/>
                <a:gd name="connsiteX184" fmla="*/ 1070093 w 3024845"/>
                <a:gd name="connsiteY184" fmla="*/ 412899 h 1078499"/>
                <a:gd name="connsiteX185" fmla="*/ 1074146 w 3024845"/>
                <a:gd name="connsiteY185" fmla="*/ 416142 h 1078499"/>
                <a:gd name="connsiteX186" fmla="*/ 1074146 w 3024845"/>
                <a:gd name="connsiteY186" fmla="*/ 408576 h 1078499"/>
                <a:gd name="connsiteX187" fmla="*/ 1076426 w 3024845"/>
                <a:gd name="connsiteY187" fmla="*/ 408576 h 1078499"/>
                <a:gd name="connsiteX188" fmla="*/ 1092387 w 3024845"/>
                <a:gd name="connsiteY188" fmla="*/ 408576 h 1078499"/>
                <a:gd name="connsiteX189" fmla="*/ 1092387 w 3024845"/>
                <a:gd name="connsiteY189" fmla="*/ 409657 h 1078499"/>
                <a:gd name="connsiteX190" fmla="*/ 1092387 w 3024845"/>
                <a:gd name="connsiteY190" fmla="*/ 417223 h 1078499"/>
                <a:gd name="connsiteX191" fmla="*/ 1122787 w 3024845"/>
                <a:gd name="connsiteY191" fmla="*/ 417223 h 1078499"/>
                <a:gd name="connsiteX192" fmla="*/ 1122787 w 3024845"/>
                <a:gd name="connsiteY192" fmla="*/ 418844 h 1078499"/>
                <a:gd name="connsiteX193" fmla="*/ 1122787 w 3024845"/>
                <a:gd name="connsiteY193" fmla="*/ 430194 h 1078499"/>
                <a:gd name="connsiteX194" fmla="*/ 1149134 w 3024845"/>
                <a:gd name="connsiteY194" fmla="*/ 430194 h 1078499"/>
                <a:gd name="connsiteX195" fmla="*/ 1149134 w 3024845"/>
                <a:gd name="connsiteY195" fmla="*/ 460458 h 1078499"/>
                <a:gd name="connsiteX196" fmla="*/ 1149894 w 3024845"/>
                <a:gd name="connsiteY196" fmla="*/ 460458 h 1078499"/>
                <a:gd name="connsiteX197" fmla="*/ 1155214 w 3024845"/>
                <a:gd name="connsiteY197" fmla="*/ 460458 h 1078499"/>
                <a:gd name="connsiteX198" fmla="*/ 1155214 w 3024845"/>
                <a:gd name="connsiteY198" fmla="*/ 461539 h 1078499"/>
                <a:gd name="connsiteX199" fmla="*/ 1155214 w 3024845"/>
                <a:gd name="connsiteY199" fmla="*/ 469106 h 1078499"/>
                <a:gd name="connsiteX200" fmla="*/ 1159268 w 3024845"/>
                <a:gd name="connsiteY200" fmla="*/ 499370 h 1078499"/>
                <a:gd name="connsiteX201" fmla="*/ 1160028 w 3024845"/>
                <a:gd name="connsiteY201" fmla="*/ 499370 h 1078499"/>
                <a:gd name="connsiteX202" fmla="*/ 1165348 w 3024845"/>
                <a:gd name="connsiteY202" fmla="*/ 499370 h 1078499"/>
                <a:gd name="connsiteX203" fmla="*/ 1165348 w 3024845"/>
                <a:gd name="connsiteY203" fmla="*/ 500181 h 1078499"/>
                <a:gd name="connsiteX204" fmla="*/ 1165348 w 3024845"/>
                <a:gd name="connsiteY204" fmla="*/ 505856 h 1078499"/>
                <a:gd name="connsiteX205" fmla="*/ 1166361 w 3024845"/>
                <a:gd name="connsiteY205" fmla="*/ 505856 h 1078499"/>
                <a:gd name="connsiteX206" fmla="*/ 1173454 w 3024845"/>
                <a:gd name="connsiteY206" fmla="*/ 505856 h 1078499"/>
                <a:gd name="connsiteX207" fmla="*/ 1173454 w 3024845"/>
                <a:gd name="connsiteY207" fmla="*/ 536121 h 1078499"/>
                <a:gd name="connsiteX208" fmla="*/ 1175481 w 3024845"/>
                <a:gd name="connsiteY208" fmla="*/ 536121 h 1078499"/>
                <a:gd name="connsiteX209" fmla="*/ 1189668 w 3024845"/>
                <a:gd name="connsiteY209" fmla="*/ 536121 h 1078499"/>
                <a:gd name="connsiteX210" fmla="*/ 1189668 w 3024845"/>
                <a:gd name="connsiteY210" fmla="*/ 559900 h 1078499"/>
                <a:gd name="connsiteX211" fmla="*/ 1191695 w 3024845"/>
                <a:gd name="connsiteY211" fmla="*/ 561521 h 1078499"/>
                <a:gd name="connsiteX212" fmla="*/ 1191695 w 3024845"/>
                <a:gd name="connsiteY212" fmla="*/ 572871 h 1078499"/>
                <a:gd name="connsiteX213" fmla="*/ 1192455 w 3024845"/>
                <a:gd name="connsiteY213" fmla="*/ 572871 h 1078499"/>
                <a:gd name="connsiteX214" fmla="*/ 1197775 w 3024845"/>
                <a:gd name="connsiteY214" fmla="*/ 572871 h 1078499"/>
                <a:gd name="connsiteX215" fmla="*/ 1197775 w 3024845"/>
                <a:gd name="connsiteY215" fmla="*/ 596650 h 1078499"/>
                <a:gd name="connsiteX216" fmla="*/ 1199041 w 3024845"/>
                <a:gd name="connsiteY216" fmla="*/ 596650 h 1078499"/>
                <a:gd name="connsiteX217" fmla="*/ 1207908 w 3024845"/>
                <a:gd name="connsiteY217" fmla="*/ 596650 h 1078499"/>
                <a:gd name="connsiteX218" fmla="*/ 1209935 w 3024845"/>
                <a:gd name="connsiteY218" fmla="*/ 600704 h 1078499"/>
                <a:gd name="connsiteX219" fmla="*/ 1209935 w 3024845"/>
                <a:gd name="connsiteY219" fmla="*/ 613945 h 1078499"/>
                <a:gd name="connsiteX220" fmla="*/ 1211455 w 3024845"/>
                <a:gd name="connsiteY220" fmla="*/ 612053 h 1078499"/>
                <a:gd name="connsiteX221" fmla="*/ 1222095 w 3024845"/>
                <a:gd name="connsiteY221" fmla="*/ 598812 h 1078499"/>
                <a:gd name="connsiteX222" fmla="*/ 1250469 w 3024845"/>
                <a:gd name="connsiteY222" fmla="*/ 598812 h 1078499"/>
                <a:gd name="connsiteX223" fmla="*/ 1250469 w 3024845"/>
                <a:gd name="connsiteY223" fmla="*/ 685283 h 1078499"/>
                <a:gd name="connsiteX224" fmla="*/ 1251229 w 3024845"/>
                <a:gd name="connsiteY224" fmla="*/ 685283 h 1078499"/>
                <a:gd name="connsiteX225" fmla="*/ 1256549 w 3024845"/>
                <a:gd name="connsiteY225" fmla="*/ 685283 h 1078499"/>
                <a:gd name="connsiteX226" fmla="*/ 1257309 w 3024845"/>
                <a:gd name="connsiteY226" fmla="*/ 683932 h 1078499"/>
                <a:gd name="connsiteX227" fmla="*/ 1262629 w 3024845"/>
                <a:gd name="connsiteY227" fmla="*/ 674474 h 1078499"/>
                <a:gd name="connsiteX228" fmla="*/ 1262629 w 3024845"/>
                <a:gd name="connsiteY228" fmla="*/ 676366 h 1078499"/>
                <a:gd name="connsiteX229" fmla="*/ 1262629 w 3024845"/>
                <a:gd name="connsiteY229" fmla="*/ 689607 h 1078499"/>
                <a:gd name="connsiteX230" fmla="*/ 1266682 w 3024845"/>
                <a:gd name="connsiteY230" fmla="*/ 644210 h 1078499"/>
                <a:gd name="connsiteX231" fmla="*/ 1267442 w 3024845"/>
                <a:gd name="connsiteY231" fmla="*/ 644210 h 1078499"/>
                <a:gd name="connsiteX232" fmla="*/ 1272762 w 3024845"/>
                <a:gd name="connsiteY232" fmla="*/ 644210 h 1078499"/>
                <a:gd name="connsiteX233" fmla="*/ 1272762 w 3024845"/>
                <a:gd name="connsiteY233" fmla="*/ 579356 h 1078499"/>
                <a:gd name="connsiteX234" fmla="*/ 1273776 w 3024845"/>
                <a:gd name="connsiteY234" fmla="*/ 579356 h 1078499"/>
                <a:gd name="connsiteX235" fmla="*/ 1280869 w 3024845"/>
                <a:gd name="connsiteY235" fmla="*/ 579356 h 1078499"/>
                <a:gd name="connsiteX236" fmla="*/ 1293029 w 3024845"/>
                <a:gd name="connsiteY236" fmla="*/ 536121 h 1078499"/>
                <a:gd name="connsiteX237" fmla="*/ 1294296 w 3024845"/>
                <a:gd name="connsiteY237" fmla="*/ 536121 h 1078499"/>
                <a:gd name="connsiteX238" fmla="*/ 1303163 w 3024845"/>
                <a:gd name="connsiteY238" fmla="*/ 536121 h 1078499"/>
                <a:gd name="connsiteX239" fmla="*/ 1313296 w 3024845"/>
                <a:gd name="connsiteY239" fmla="*/ 579356 h 1078499"/>
                <a:gd name="connsiteX240" fmla="*/ 1314309 w 3024845"/>
                <a:gd name="connsiteY240" fmla="*/ 579356 h 1078499"/>
                <a:gd name="connsiteX241" fmla="*/ 1321403 w 3024845"/>
                <a:gd name="connsiteY241" fmla="*/ 579356 h 1078499"/>
                <a:gd name="connsiteX242" fmla="*/ 1321403 w 3024845"/>
                <a:gd name="connsiteY242" fmla="*/ 618268 h 1078499"/>
                <a:gd name="connsiteX243" fmla="*/ 1323176 w 3024845"/>
                <a:gd name="connsiteY243" fmla="*/ 618268 h 1078499"/>
                <a:gd name="connsiteX244" fmla="*/ 1335590 w 3024845"/>
                <a:gd name="connsiteY244" fmla="*/ 618268 h 1078499"/>
                <a:gd name="connsiteX245" fmla="*/ 1335590 w 3024845"/>
                <a:gd name="connsiteY245" fmla="*/ 620430 h 1078499"/>
                <a:gd name="connsiteX246" fmla="*/ 1335590 w 3024845"/>
                <a:gd name="connsiteY246" fmla="*/ 635562 h 1078499"/>
                <a:gd name="connsiteX247" fmla="*/ 1339643 w 3024845"/>
                <a:gd name="connsiteY247" fmla="*/ 633401 h 1078499"/>
                <a:gd name="connsiteX248" fmla="*/ 1339643 w 3024845"/>
                <a:gd name="connsiteY248" fmla="*/ 618268 h 1078499"/>
                <a:gd name="connsiteX249" fmla="*/ 1341163 w 3024845"/>
                <a:gd name="connsiteY249" fmla="*/ 618268 h 1078499"/>
                <a:gd name="connsiteX250" fmla="*/ 1351803 w 3024845"/>
                <a:gd name="connsiteY250" fmla="*/ 618268 h 1078499"/>
                <a:gd name="connsiteX251" fmla="*/ 1351803 w 3024845"/>
                <a:gd name="connsiteY251" fmla="*/ 619889 h 1078499"/>
                <a:gd name="connsiteX252" fmla="*/ 1351803 w 3024845"/>
                <a:gd name="connsiteY252" fmla="*/ 631239 h 1078499"/>
                <a:gd name="connsiteX253" fmla="*/ 1382204 w 3024845"/>
                <a:gd name="connsiteY253" fmla="*/ 631239 h 1078499"/>
                <a:gd name="connsiteX254" fmla="*/ 1382204 w 3024845"/>
                <a:gd name="connsiteY254" fmla="*/ 594489 h 1078499"/>
                <a:gd name="connsiteX255" fmla="*/ 1383470 w 3024845"/>
                <a:gd name="connsiteY255" fmla="*/ 594489 h 1078499"/>
                <a:gd name="connsiteX256" fmla="*/ 1392337 w 3024845"/>
                <a:gd name="connsiteY256" fmla="*/ 594489 h 1078499"/>
                <a:gd name="connsiteX257" fmla="*/ 1392337 w 3024845"/>
                <a:gd name="connsiteY257" fmla="*/ 616106 h 1078499"/>
                <a:gd name="connsiteX258" fmla="*/ 1394364 w 3024845"/>
                <a:gd name="connsiteY258" fmla="*/ 583680 h 1078499"/>
                <a:gd name="connsiteX259" fmla="*/ 1416657 w 3024845"/>
                <a:gd name="connsiteY259" fmla="*/ 583680 h 1078499"/>
                <a:gd name="connsiteX260" fmla="*/ 1416657 w 3024845"/>
                <a:gd name="connsiteY260" fmla="*/ 582058 h 1078499"/>
                <a:gd name="connsiteX261" fmla="*/ 1416657 w 3024845"/>
                <a:gd name="connsiteY261" fmla="*/ 570709 h 1078499"/>
                <a:gd name="connsiteX262" fmla="*/ 1417417 w 3024845"/>
                <a:gd name="connsiteY262" fmla="*/ 570709 h 1078499"/>
                <a:gd name="connsiteX263" fmla="*/ 1422737 w 3024845"/>
                <a:gd name="connsiteY263" fmla="*/ 570709 h 1078499"/>
                <a:gd name="connsiteX264" fmla="*/ 1422737 w 3024845"/>
                <a:gd name="connsiteY264" fmla="*/ 568818 h 1078499"/>
                <a:gd name="connsiteX265" fmla="*/ 1422737 w 3024845"/>
                <a:gd name="connsiteY265" fmla="*/ 555577 h 1078499"/>
                <a:gd name="connsiteX266" fmla="*/ 1426791 w 3024845"/>
                <a:gd name="connsiteY266" fmla="*/ 562062 h 1078499"/>
                <a:gd name="connsiteX267" fmla="*/ 1429071 w 3024845"/>
                <a:gd name="connsiteY267" fmla="*/ 562062 h 1078499"/>
                <a:gd name="connsiteX268" fmla="*/ 1445031 w 3024845"/>
                <a:gd name="connsiteY268" fmla="*/ 562062 h 1078499"/>
                <a:gd name="connsiteX269" fmla="*/ 1445031 w 3024845"/>
                <a:gd name="connsiteY269" fmla="*/ 561251 h 1078499"/>
                <a:gd name="connsiteX270" fmla="*/ 1445031 w 3024845"/>
                <a:gd name="connsiteY270" fmla="*/ 555577 h 1078499"/>
                <a:gd name="connsiteX271" fmla="*/ 1445791 w 3024845"/>
                <a:gd name="connsiteY271" fmla="*/ 555577 h 1078499"/>
                <a:gd name="connsiteX272" fmla="*/ 1451111 w 3024845"/>
                <a:gd name="connsiteY272" fmla="*/ 555577 h 1078499"/>
                <a:gd name="connsiteX273" fmla="*/ 1451111 w 3024845"/>
                <a:gd name="connsiteY273" fmla="*/ 556928 h 1078499"/>
                <a:gd name="connsiteX274" fmla="*/ 1451111 w 3024845"/>
                <a:gd name="connsiteY274" fmla="*/ 566386 h 1078499"/>
                <a:gd name="connsiteX275" fmla="*/ 1489618 w 3024845"/>
                <a:gd name="connsiteY275" fmla="*/ 566386 h 1078499"/>
                <a:gd name="connsiteX276" fmla="*/ 1489618 w 3024845"/>
                <a:gd name="connsiteY276" fmla="*/ 704739 h 1078499"/>
                <a:gd name="connsiteX277" fmla="*/ 1491138 w 3024845"/>
                <a:gd name="connsiteY277" fmla="*/ 704739 h 1078499"/>
                <a:gd name="connsiteX278" fmla="*/ 1501778 w 3024845"/>
                <a:gd name="connsiteY278" fmla="*/ 704739 h 1078499"/>
                <a:gd name="connsiteX279" fmla="*/ 1501778 w 3024845"/>
                <a:gd name="connsiteY279" fmla="*/ 691769 h 1078499"/>
                <a:gd name="connsiteX280" fmla="*/ 1505832 w 3024845"/>
                <a:gd name="connsiteY280" fmla="*/ 691769 h 1078499"/>
                <a:gd name="connsiteX281" fmla="*/ 1505832 w 3024845"/>
                <a:gd name="connsiteY281" fmla="*/ 704739 h 1078499"/>
                <a:gd name="connsiteX282" fmla="*/ 1536232 w 3024845"/>
                <a:gd name="connsiteY282" fmla="*/ 704739 h 1078499"/>
                <a:gd name="connsiteX283" fmla="*/ 1536232 w 3024845"/>
                <a:gd name="connsiteY283" fmla="*/ 674474 h 1078499"/>
                <a:gd name="connsiteX284" fmla="*/ 1548392 w 3024845"/>
                <a:gd name="connsiteY284" fmla="*/ 674474 h 1078499"/>
                <a:gd name="connsiteX285" fmla="*/ 1560552 w 3024845"/>
                <a:gd name="connsiteY285" fmla="*/ 672313 h 1078499"/>
                <a:gd name="connsiteX286" fmla="*/ 1564606 w 3024845"/>
                <a:gd name="connsiteY286" fmla="*/ 674474 h 1078499"/>
                <a:gd name="connsiteX287" fmla="*/ 1574739 w 3024845"/>
                <a:gd name="connsiteY287" fmla="*/ 674474 h 1078499"/>
                <a:gd name="connsiteX288" fmla="*/ 1574739 w 3024845"/>
                <a:gd name="connsiteY288" fmla="*/ 704739 h 1078499"/>
                <a:gd name="connsiteX289" fmla="*/ 1582846 w 3024845"/>
                <a:gd name="connsiteY289" fmla="*/ 704739 h 1078499"/>
                <a:gd name="connsiteX290" fmla="*/ 1582846 w 3024845"/>
                <a:gd name="connsiteY290" fmla="*/ 722034 h 1078499"/>
                <a:gd name="connsiteX291" fmla="*/ 1592182 w 3024845"/>
                <a:gd name="connsiteY291" fmla="*/ 722939 h 1078499"/>
                <a:gd name="connsiteX292" fmla="*/ 1605140 w 3024845"/>
                <a:gd name="connsiteY292" fmla="*/ 722939 h 1078499"/>
                <a:gd name="connsiteX293" fmla="*/ 1605140 w 3024845"/>
                <a:gd name="connsiteY293" fmla="*/ 706901 h 1078499"/>
                <a:gd name="connsiteX294" fmla="*/ 1673096 w 3024845"/>
                <a:gd name="connsiteY294" fmla="*/ 706901 h 1078499"/>
                <a:gd name="connsiteX295" fmla="*/ 1673096 w 3024845"/>
                <a:gd name="connsiteY295" fmla="*/ 621648 h 1078499"/>
                <a:gd name="connsiteX296" fmla="*/ 1745104 w 3024845"/>
                <a:gd name="connsiteY296" fmla="*/ 621648 h 1078499"/>
                <a:gd name="connsiteX297" fmla="*/ 1745104 w 3024845"/>
                <a:gd name="connsiteY297" fmla="*/ 700416 h 1078499"/>
                <a:gd name="connsiteX298" fmla="*/ 1747008 w 3024845"/>
                <a:gd name="connsiteY298" fmla="*/ 700416 h 1078499"/>
                <a:gd name="connsiteX299" fmla="*/ 1748250 w 3024845"/>
                <a:gd name="connsiteY299" fmla="*/ 722939 h 1078499"/>
                <a:gd name="connsiteX300" fmla="*/ 1757926 w 3024845"/>
                <a:gd name="connsiteY300" fmla="*/ 722939 h 1078499"/>
                <a:gd name="connsiteX301" fmla="*/ 1759168 w 3024845"/>
                <a:gd name="connsiteY301" fmla="*/ 700416 h 1078499"/>
                <a:gd name="connsiteX302" fmla="*/ 1765248 w 3024845"/>
                <a:gd name="connsiteY302" fmla="*/ 700416 h 1078499"/>
                <a:gd name="connsiteX303" fmla="*/ 1766490 w 3024845"/>
                <a:gd name="connsiteY303" fmla="*/ 722939 h 1078499"/>
                <a:gd name="connsiteX304" fmla="*/ 1817112 w 3024845"/>
                <a:gd name="connsiteY304" fmla="*/ 722939 h 1078499"/>
                <a:gd name="connsiteX305" fmla="*/ 1817112 w 3024845"/>
                <a:gd name="connsiteY305" fmla="*/ 559911 h 1078499"/>
                <a:gd name="connsiteX306" fmla="*/ 2014439 w 3024845"/>
                <a:gd name="connsiteY306" fmla="*/ 559911 h 1078499"/>
                <a:gd name="connsiteX307" fmla="*/ 2014439 w 3024845"/>
                <a:gd name="connsiteY307" fmla="*/ 722939 h 1078499"/>
                <a:gd name="connsiteX308" fmla="*/ 2033136 w 3024845"/>
                <a:gd name="connsiteY308" fmla="*/ 722939 h 1078499"/>
                <a:gd name="connsiteX309" fmla="*/ 2033136 w 3024845"/>
                <a:gd name="connsiteY309" fmla="*/ 640246 h 1078499"/>
                <a:gd name="connsiteX310" fmla="*/ 2128256 w 3024845"/>
                <a:gd name="connsiteY310" fmla="*/ 640246 h 1078499"/>
                <a:gd name="connsiteX311" fmla="*/ 2140186 w 3024845"/>
                <a:gd name="connsiteY311" fmla="*/ 322105 h 1078499"/>
                <a:gd name="connsiteX312" fmla="*/ 2128026 w 3024845"/>
                <a:gd name="connsiteY312" fmla="*/ 300487 h 1078499"/>
                <a:gd name="connsiteX313" fmla="*/ 2121946 w 3024845"/>
                <a:gd name="connsiteY313" fmla="*/ 296163 h 1078499"/>
                <a:gd name="connsiteX314" fmla="*/ 2130053 w 3024845"/>
                <a:gd name="connsiteY314" fmla="*/ 272384 h 1078499"/>
                <a:gd name="connsiteX315" fmla="*/ 2130053 w 3024845"/>
                <a:gd name="connsiteY315" fmla="*/ 255090 h 1078499"/>
                <a:gd name="connsiteX316" fmla="*/ 2144240 w 3024845"/>
                <a:gd name="connsiteY316" fmla="*/ 255090 h 1078499"/>
                <a:gd name="connsiteX317" fmla="*/ 2144240 w 3024845"/>
                <a:gd name="connsiteY317" fmla="*/ 233472 h 1078499"/>
                <a:gd name="connsiteX318" fmla="*/ 2146266 w 3024845"/>
                <a:gd name="connsiteY318" fmla="*/ 229148 h 1078499"/>
                <a:gd name="connsiteX319" fmla="*/ 2146266 w 3024845"/>
                <a:gd name="connsiteY319" fmla="*/ 151324 h 1078499"/>
                <a:gd name="connsiteX320" fmla="*/ 2144240 w 3024845"/>
                <a:gd name="connsiteY320" fmla="*/ 144839 h 1078499"/>
                <a:gd name="connsiteX321" fmla="*/ 2150320 w 3024845"/>
                <a:gd name="connsiteY321" fmla="*/ 138353 h 1078499"/>
                <a:gd name="connsiteX322" fmla="*/ 2150320 w 3024845"/>
                <a:gd name="connsiteY322" fmla="*/ 79985 h 1078499"/>
                <a:gd name="connsiteX323" fmla="*/ 2152346 w 3024845"/>
                <a:gd name="connsiteY323" fmla="*/ 75662 h 1078499"/>
                <a:gd name="connsiteX324" fmla="*/ 2152346 w 3024845"/>
                <a:gd name="connsiteY324" fmla="*/ 19456 h 1078499"/>
                <a:gd name="connsiteX325" fmla="*/ 2154373 w 3024845"/>
                <a:gd name="connsiteY325" fmla="*/ 0 h 1078499"/>
                <a:gd name="connsiteX326" fmla="*/ 2158427 w 3024845"/>
                <a:gd name="connsiteY326" fmla="*/ 17294 h 1078499"/>
                <a:gd name="connsiteX327" fmla="*/ 2160453 w 3024845"/>
                <a:gd name="connsiteY327" fmla="*/ 75662 h 1078499"/>
                <a:gd name="connsiteX328" fmla="*/ 2162480 w 3024845"/>
                <a:gd name="connsiteY328" fmla="*/ 138353 h 1078499"/>
                <a:gd name="connsiteX329" fmla="*/ 2168560 w 3024845"/>
                <a:gd name="connsiteY329" fmla="*/ 144839 h 1078499"/>
                <a:gd name="connsiteX330" fmla="*/ 2166533 w 3024845"/>
                <a:gd name="connsiteY330" fmla="*/ 151324 h 1078499"/>
                <a:gd name="connsiteX331" fmla="*/ 2166533 w 3024845"/>
                <a:gd name="connsiteY331" fmla="*/ 229148 h 1078499"/>
                <a:gd name="connsiteX332" fmla="*/ 2168560 w 3024845"/>
                <a:gd name="connsiteY332" fmla="*/ 233472 h 1078499"/>
                <a:gd name="connsiteX333" fmla="*/ 2168560 w 3024845"/>
                <a:gd name="connsiteY333" fmla="*/ 255090 h 1078499"/>
                <a:gd name="connsiteX334" fmla="*/ 2182747 w 3024845"/>
                <a:gd name="connsiteY334" fmla="*/ 255090 h 1078499"/>
                <a:gd name="connsiteX335" fmla="*/ 2182747 w 3024845"/>
                <a:gd name="connsiteY335" fmla="*/ 272384 h 1078499"/>
                <a:gd name="connsiteX336" fmla="*/ 2190854 w 3024845"/>
                <a:gd name="connsiteY336" fmla="*/ 296163 h 1078499"/>
                <a:gd name="connsiteX337" fmla="*/ 2184774 w 3024845"/>
                <a:gd name="connsiteY337" fmla="*/ 300487 h 1078499"/>
                <a:gd name="connsiteX338" fmla="*/ 2172613 w 3024845"/>
                <a:gd name="connsiteY338" fmla="*/ 322105 h 1078499"/>
                <a:gd name="connsiteX339" fmla="*/ 2180720 w 3024845"/>
                <a:gd name="connsiteY339" fmla="*/ 575033 h 1078499"/>
                <a:gd name="connsiteX340" fmla="*/ 2245574 w 3024845"/>
                <a:gd name="connsiteY340" fmla="*/ 575033 h 1078499"/>
                <a:gd name="connsiteX341" fmla="*/ 2245574 w 3024845"/>
                <a:gd name="connsiteY341" fmla="*/ 650695 h 1078499"/>
                <a:gd name="connsiteX342" fmla="*/ 2253681 w 3024845"/>
                <a:gd name="connsiteY342" fmla="*/ 650695 h 1078499"/>
                <a:gd name="connsiteX343" fmla="*/ 2255708 w 3024845"/>
                <a:gd name="connsiteY343" fmla="*/ 644210 h 1078499"/>
                <a:gd name="connsiteX344" fmla="*/ 2261788 w 3024845"/>
                <a:gd name="connsiteY344" fmla="*/ 644210 h 1078499"/>
                <a:gd name="connsiteX345" fmla="*/ 2263815 w 3024845"/>
                <a:gd name="connsiteY345" fmla="*/ 652857 h 1078499"/>
                <a:gd name="connsiteX346" fmla="*/ 2275975 w 3024845"/>
                <a:gd name="connsiteY346" fmla="*/ 652857 h 1078499"/>
                <a:gd name="connsiteX347" fmla="*/ 2275975 w 3024845"/>
                <a:gd name="connsiteY347" fmla="*/ 646371 h 1078499"/>
                <a:gd name="connsiteX348" fmla="*/ 2298268 w 3024845"/>
                <a:gd name="connsiteY348" fmla="*/ 646371 h 1078499"/>
                <a:gd name="connsiteX349" fmla="*/ 2298268 w 3024845"/>
                <a:gd name="connsiteY349" fmla="*/ 652857 h 1078499"/>
                <a:gd name="connsiteX350" fmla="*/ 2318535 w 3024845"/>
                <a:gd name="connsiteY350" fmla="*/ 652857 h 1078499"/>
                <a:gd name="connsiteX351" fmla="*/ 2318535 w 3024845"/>
                <a:gd name="connsiteY351" fmla="*/ 698254 h 1078499"/>
                <a:gd name="connsiteX352" fmla="*/ 2332722 w 3024845"/>
                <a:gd name="connsiteY352" fmla="*/ 698254 h 1078499"/>
                <a:gd name="connsiteX353" fmla="*/ 2332722 w 3024845"/>
                <a:gd name="connsiteY353" fmla="*/ 685283 h 1078499"/>
                <a:gd name="connsiteX354" fmla="*/ 2348936 w 3024845"/>
                <a:gd name="connsiteY354" fmla="*/ 685283 h 1078499"/>
                <a:gd name="connsiteX355" fmla="*/ 2348936 w 3024845"/>
                <a:gd name="connsiteY355" fmla="*/ 505856 h 1078499"/>
                <a:gd name="connsiteX356" fmla="*/ 2355016 w 3024845"/>
                <a:gd name="connsiteY356" fmla="*/ 499370 h 1078499"/>
                <a:gd name="connsiteX357" fmla="*/ 2427977 w 3024845"/>
                <a:gd name="connsiteY357" fmla="*/ 499370 h 1078499"/>
                <a:gd name="connsiteX358" fmla="*/ 2427977 w 3024845"/>
                <a:gd name="connsiteY358" fmla="*/ 508018 h 1078499"/>
                <a:gd name="connsiteX359" fmla="*/ 2438110 w 3024845"/>
                <a:gd name="connsiteY359" fmla="*/ 508018 h 1078499"/>
                <a:gd name="connsiteX360" fmla="*/ 2438110 w 3024845"/>
                <a:gd name="connsiteY360" fmla="*/ 622592 h 1078499"/>
                <a:gd name="connsiteX361" fmla="*/ 2460404 w 3024845"/>
                <a:gd name="connsiteY361" fmla="*/ 622592 h 1078499"/>
                <a:gd name="connsiteX362" fmla="*/ 2460404 w 3024845"/>
                <a:gd name="connsiteY362" fmla="*/ 555577 h 1078499"/>
                <a:gd name="connsiteX363" fmla="*/ 2486751 w 3024845"/>
                <a:gd name="connsiteY363" fmla="*/ 555577 h 1078499"/>
                <a:gd name="connsiteX364" fmla="*/ 2490804 w 3024845"/>
                <a:gd name="connsiteY364" fmla="*/ 551253 h 1078499"/>
                <a:gd name="connsiteX365" fmla="*/ 2498911 w 3024845"/>
                <a:gd name="connsiteY365" fmla="*/ 551253 h 1078499"/>
                <a:gd name="connsiteX366" fmla="*/ 2502964 w 3024845"/>
                <a:gd name="connsiteY366" fmla="*/ 555577 h 1078499"/>
                <a:gd name="connsiteX367" fmla="*/ 2525258 w 3024845"/>
                <a:gd name="connsiteY367" fmla="*/ 555577 h 1078499"/>
                <a:gd name="connsiteX368" fmla="*/ 2525258 w 3024845"/>
                <a:gd name="connsiteY368" fmla="*/ 438841 h 1078499"/>
                <a:gd name="connsiteX369" fmla="*/ 2582005 w 3024845"/>
                <a:gd name="connsiteY369" fmla="*/ 428032 h 1078499"/>
                <a:gd name="connsiteX370" fmla="*/ 2582005 w 3024845"/>
                <a:gd name="connsiteY370" fmla="*/ 429113 h 1078499"/>
                <a:gd name="connsiteX371" fmla="*/ 2582005 w 3024845"/>
                <a:gd name="connsiteY371" fmla="*/ 436679 h 1078499"/>
                <a:gd name="connsiteX372" fmla="*/ 2608352 w 3024845"/>
                <a:gd name="connsiteY372" fmla="*/ 436679 h 1078499"/>
                <a:gd name="connsiteX373" fmla="*/ 2608352 w 3024845"/>
                <a:gd name="connsiteY373" fmla="*/ 691769 h 1078499"/>
                <a:gd name="connsiteX374" fmla="*/ 2630646 w 3024845"/>
                <a:gd name="connsiteY374" fmla="*/ 691769 h 1078499"/>
                <a:gd name="connsiteX375" fmla="*/ 2630646 w 3024845"/>
                <a:gd name="connsiteY375" fmla="*/ 687445 h 1078499"/>
                <a:gd name="connsiteX376" fmla="*/ 2642806 w 3024845"/>
                <a:gd name="connsiteY376" fmla="*/ 687445 h 1078499"/>
                <a:gd name="connsiteX377" fmla="*/ 2642806 w 3024845"/>
                <a:gd name="connsiteY377" fmla="*/ 691769 h 1078499"/>
                <a:gd name="connsiteX378" fmla="*/ 2667126 w 3024845"/>
                <a:gd name="connsiteY378" fmla="*/ 691769 h 1078499"/>
                <a:gd name="connsiteX379" fmla="*/ 2667126 w 3024845"/>
                <a:gd name="connsiteY379" fmla="*/ 678798 h 1078499"/>
                <a:gd name="connsiteX380" fmla="*/ 2695500 w 3024845"/>
                <a:gd name="connsiteY380" fmla="*/ 678798 h 1078499"/>
                <a:gd name="connsiteX381" fmla="*/ 2707660 w 3024845"/>
                <a:gd name="connsiteY381" fmla="*/ 674474 h 1078499"/>
                <a:gd name="connsiteX382" fmla="*/ 2727927 w 3024845"/>
                <a:gd name="connsiteY382" fmla="*/ 678798 h 1078499"/>
                <a:gd name="connsiteX383" fmla="*/ 2727927 w 3024845"/>
                <a:gd name="connsiteY383" fmla="*/ 661504 h 1078499"/>
                <a:gd name="connsiteX384" fmla="*/ 2736034 w 3024845"/>
                <a:gd name="connsiteY384" fmla="*/ 661504 h 1078499"/>
                <a:gd name="connsiteX385" fmla="*/ 2736034 w 3024845"/>
                <a:gd name="connsiteY385" fmla="*/ 648533 h 1078499"/>
                <a:gd name="connsiteX386" fmla="*/ 2792781 w 3024845"/>
                <a:gd name="connsiteY386" fmla="*/ 648533 h 1078499"/>
                <a:gd name="connsiteX387" fmla="*/ 2792781 w 3024845"/>
                <a:gd name="connsiteY387" fmla="*/ 618268 h 1078499"/>
                <a:gd name="connsiteX388" fmla="*/ 2811021 w 3024845"/>
                <a:gd name="connsiteY388" fmla="*/ 618268 h 1078499"/>
                <a:gd name="connsiteX389" fmla="*/ 2811021 w 3024845"/>
                <a:gd name="connsiteY389" fmla="*/ 611783 h 1078499"/>
                <a:gd name="connsiteX390" fmla="*/ 2823181 w 3024845"/>
                <a:gd name="connsiteY390" fmla="*/ 611783 h 1078499"/>
                <a:gd name="connsiteX391" fmla="*/ 2823181 w 3024845"/>
                <a:gd name="connsiteY391" fmla="*/ 618268 h 1078499"/>
                <a:gd name="connsiteX392" fmla="*/ 2839395 w 3024845"/>
                <a:gd name="connsiteY392" fmla="*/ 618268 h 1078499"/>
                <a:gd name="connsiteX393" fmla="*/ 2839395 w 3024845"/>
                <a:gd name="connsiteY393" fmla="*/ 667989 h 1078499"/>
                <a:gd name="connsiteX394" fmla="*/ 2871822 w 3024845"/>
                <a:gd name="connsiteY394" fmla="*/ 667989 h 1078499"/>
                <a:gd name="connsiteX395" fmla="*/ 2871822 w 3024845"/>
                <a:gd name="connsiteY395" fmla="*/ 642048 h 1078499"/>
                <a:gd name="connsiteX396" fmla="*/ 2910329 w 3024845"/>
                <a:gd name="connsiteY396" fmla="*/ 642048 h 1078499"/>
                <a:gd name="connsiteX397" fmla="*/ 2910329 w 3024845"/>
                <a:gd name="connsiteY397" fmla="*/ 611783 h 1078499"/>
                <a:gd name="connsiteX398" fmla="*/ 2958970 w 3024845"/>
                <a:gd name="connsiteY398" fmla="*/ 611783 h 1078499"/>
                <a:gd name="connsiteX399" fmla="*/ 2958970 w 3024845"/>
                <a:gd name="connsiteY399" fmla="*/ 722939 h 1078499"/>
                <a:gd name="connsiteX400" fmla="*/ 2958970 w 3024845"/>
                <a:gd name="connsiteY400" fmla="*/ 736718 h 1078499"/>
                <a:gd name="connsiteX401" fmla="*/ 3024845 w 3024845"/>
                <a:gd name="connsiteY401" fmla="*/ 736718 h 1078499"/>
                <a:gd name="connsiteX402" fmla="*/ 3024845 w 3024845"/>
                <a:gd name="connsiteY402" fmla="*/ 1078499 h 1078499"/>
                <a:gd name="connsiteX403" fmla="*/ 2054 w 3024845"/>
                <a:gd name="connsiteY403" fmla="*/ 1076166 h 1078499"/>
                <a:gd name="connsiteX404" fmla="*/ 0 w 3024845"/>
                <a:gd name="connsiteY404" fmla="*/ 642048 h 1078499"/>
                <a:gd name="connsiteX405" fmla="*/ 20267 w 3024845"/>
                <a:gd name="connsiteY405" fmla="*/ 642048 h 1078499"/>
                <a:gd name="connsiteX406" fmla="*/ 20774 w 3024845"/>
                <a:gd name="connsiteY406" fmla="*/ 640967 h 1078499"/>
                <a:gd name="connsiteX407" fmla="*/ 24320 w 3024845"/>
                <a:gd name="connsiteY407" fmla="*/ 633401 h 1078499"/>
                <a:gd name="connsiteX408" fmla="*/ 26094 w 3024845"/>
                <a:gd name="connsiteY408" fmla="*/ 633671 h 1078499"/>
                <a:gd name="connsiteX409" fmla="*/ 38507 w 3024845"/>
                <a:gd name="connsiteY409" fmla="*/ 635562 h 1078499"/>
                <a:gd name="connsiteX410" fmla="*/ 39014 w 3024845"/>
                <a:gd name="connsiteY410" fmla="*/ 636914 h 1078499"/>
                <a:gd name="connsiteX411" fmla="*/ 42560 w 3024845"/>
                <a:gd name="connsiteY411" fmla="*/ 646371 h 1078499"/>
                <a:gd name="connsiteX412" fmla="*/ 68907 w 3024845"/>
                <a:gd name="connsiteY412" fmla="*/ 648533 h 1078499"/>
                <a:gd name="connsiteX413" fmla="*/ 68907 w 3024845"/>
                <a:gd name="connsiteY413" fmla="*/ 525312 h 1078499"/>
                <a:gd name="connsiteX414" fmla="*/ 70934 w 3024845"/>
                <a:gd name="connsiteY414" fmla="*/ 525312 h 1078499"/>
                <a:gd name="connsiteX415" fmla="*/ 85121 w 3024845"/>
                <a:gd name="connsiteY415" fmla="*/ 525312 h 1078499"/>
                <a:gd name="connsiteX416" fmla="*/ 85121 w 3024845"/>
                <a:gd name="connsiteY416" fmla="*/ 389120 h 1078499"/>
                <a:gd name="connsiteX417" fmla="*/ 86894 w 3024845"/>
                <a:gd name="connsiteY417" fmla="*/ 389120 h 1078499"/>
                <a:gd name="connsiteX418" fmla="*/ 99308 w 3024845"/>
                <a:gd name="connsiteY418" fmla="*/ 389120 h 1078499"/>
                <a:gd name="connsiteX419" fmla="*/ 99308 w 3024845"/>
                <a:gd name="connsiteY419" fmla="*/ 274546 h 1078499"/>
                <a:gd name="connsiteX420" fmla="*/ 103361 w 3024845"/>
                <a:gd name="connsiteY420" fmla="*/ 246442 h 1078499"/>
                <a:gd name="connsiteX421" fmla="*/ 105388 w 3024845"/>
                <a:gd name="connsiteY421" fmla="*/ 246442 h 1078499"/>
                <a:gd name="connsiteX422" fmla="*/ 119575 w 3024845"/>
                <a:gd name="connsiteY422" fmla="*/ 246442 h 1078499"/>
                <a:gd name="connsiteX423" fmla="*/ 156055 w 3024845"/>
                <a:gd name="connsiteY423" fmla="*/ 164295 h 1078499"/>
                <a:gd name="connsiteX0" fmla="*/ 119575 w 3024845"/>
                <a:gd name="connsiteY0" fmla="*/ 246442 h 1078499"/>
                <a:gd name="connsiteX1" fmla="*/ 162135 w 3024845"/>
                <a:gd name="connsiteY1" fmla="*/ 164295 h 1078499"/>
                <a:gd name="connsiteX2" fmla="*/ 200642 w 3024845"/>
                <a:gd name="connsiteY2" fmla="*/ 244281 h 1078499"/>
                <a:gd name="connsiteX3" fmla="*/ 202669 w 3024845"/>
                <a:gd name="connsiteY3" fmla="*/ 244281 h 1078499"/>
                <a:gd name="connsiteX4" fmla="*/ 216856 w 3024845"/>
                <a:gd name="connsiteY4" fmla="*/ 244281 h 1078499"/>
                <a:gd name="connsiteX5" fmla="*/ 216856 w 3024845"/>
                <a:gd name="connsiteY5" fmla="*/ 268060 h 1078499"/>
                <a:gd name="connsiteX6" fmla="*/ 217363 w 3024845"/>
                <a:gd name="connsiteY6" fmla="*/ 268871 h 1078499"/>
                <a:gd name="connsiteX7" fmla="*/ 220909 w 3024845"/>
                <a:gd name="connsiteY7" fmla="*/ 274546 h 1078499"/>
                <a:gd name="connsiteX8" fmla="*/ 220909 w 3024845"/>
                <a:gd name="connsiteY8" fmla="*/ 389120 h 1078499"/>
                <a:gd name="connsiteX9" fmla="*/ 223189 w 3024845"/>
                <a:gd name="connsiteY9" fmla="*/ 389120 h 1078499"/>
                <a:gd name="connsiteX10" fmla="*/ 239150 w 3024845"/>
                <a:gd name="connsiteY10" fmla="*/ 389120 h 1078499"/>
                <a:gd name="connsiteX11" fmla="*/ 239150 w 3024845"/>
                <a:gd name="connsiteY11" fmla="*/ 529635 h 1078499"/>
                <a:gd name="connsiteX12" fmla="*/ 240670 w 3024845"/>
                <a:gd name="connsiteY12" fmla="*/ 529365 h 1078499"/>
                <a:gd name="connsiteX13" fmla="*/ 251310 w 3024845"/>
                <a:gd name="connsiteY13" fmla="*/ 527474 h 1078499"/>
                <a:gd name="connsiteX14" fmla="*/ 249283 w 3024845"/>
                <a:gd name="connsiteY14" fmla="*/ 616106 h 1078499"/>
                <a:gd name="connsiteX15" fmla="*/ 250803 w 3024845"/>
                <a:gd name="connsiteY15" fmla="*/ 616377 h 1078499"/>
                <a:gd name="connsiteX16" fmla="*/ 261443 w 3024845"/>
                <a:gd name="connsiteY16" fmla="*/ 618268 h 1078499"/>
                <a:gd name="connsiteX17" fmla="*/ 261696 w 3024845"/>
                <a:gd name="connsiteY17" fmla="*/ 619079 h 1078499"/>
                <a:gd name="connsiteX18" fmla="*/ 263470 w 3024845"/>
                <a:gd name="connsiteY18" fmla="*/ 624754 h 1078499"/>
                <a:gd name="connsiteX19" fmla="*/ 264230 w 3024845"/>
                <a:gd name="connsiteY19" fmla="*/ 622322 h 1078499"/>
                <a:gd name="connsiteX20" fmla="*/ 269550 w 3024845"/>
                <a:gd name="connsiteY20" fmla="*/ 605298 h 1078499"/>
                <a:gd name="connsiteX21" fmla="*/ 271323 w 3024845"/>
                <a:gd name="connsiteY21" fmla="*/ 605298 h 1078499"/>
                <a:gd name="connsiteX22" fmla="*/ 283737 w 3024845"/>
                <a:gd name="connsiteY22" fmla="*/ 605298 h 1078499"/>
                <a:gd name="connsiteX23" fmla="*/ 283737 w 3024845"/>
                <a:gd name="connsiteY23" fmla="*/ 637724 h 1078499"/>
                <a:gd name="connsiteX24" fmla="*/ 284750 w 3024845"/>
                <a:gd name="connsiteY24" fmla="*/ 638265 h 1078499"/>
                <a:gd name="connsiteX25" fmla="*/ 291844 w 3024845"/>
                <a:gd name="connsiteY25" fmla="*/ 642048 h 1078499"/>
                <a:gd name="connsiteX26" fmla="*/ 291844 w 3024845"/>
                <a:gd name="connsiteY26" fmla="*/ 643399 h 1078499"/>
                <a:gd name="connsiteX27" fmla="*/ 291844 w 3024845"/>
                <a:gd name="connsiteY27" fmla="*/ 652857 h 1078499"/>
                <a:gd name="connsiteX28" fmla="*/ 336431 w 3024845"/>
                <a:gd name="connsiteY28" fmla="*/ 652857 h 1078499"/>
                <a:gd name="connsiteX29" fmla="*/ 336431 w 3024845"/>
                <a:gd name="connsiteY29" fmla="*/ 653938 h 1078499"/>
                <a:gd name="connsiteX30" fmla="*/ 336431 w 3024845"/>
                <a:gd name="connsiteY30" fmla="*/ 661504 h 1078499"/>
                <a:gd name="connsiteX31" fmla="*/ 338457 w 3024845"/>
                <a:gd name="connsiteY31" fmla="*/ 661504 h 1078499"/>
                <a:gd name="connsiteX32" fmla="*/ 352644 w 3024845"/>
                <a:gd name="connsiteY32" fmla="*/ 661504 h 1078499"/>
                <a:gd name="connsiteX33" fmla="*/ 352644 w 3024845"/>
                <a:gd name="connsiteY33" fmla="*/ 631239 h 1078499"/>
                <a:gd name="connsiteX34" fmla="*/ 397231 w 3024845"/>
                <a:gd name="connsiteY34" fmla="*/ 631239 h 1078499"/>
                <a:gd name="connsiteX35" fmla="*/ 397231 w 3024845"/>
                <a:gd name="connsiteY35" fmla="*/ 629888 h 1078499"/>
                <a:gd name="connsiteX36" fmla="*/ 397231 w 3024845"/>
                <a:gd name="connsiteY36" fmla="*/ 620430 h 1078499"/>
                <a:gd name="connsiteX37" fmla="*/ 398245 w 3024845"/>
                <a:gd name="connsiteY37" fmla="*/ 620430 h 1078499"/>
                <a:gd name="connsiteX38" fmla="*/ 405338 w 3024845"/>
                <a:gd name="connsiteY38" fmla="*/ 620430 h 1078499"/>
                <a:gd name="connsiteX39" fmla="*/ 405338 w 3024845"/>
                <a:gd name="connsiteY39" fmla="*/ 618539 h 1078499"/>
                <a:gd name="connsiteX40" fmla="*/ 405338 w 3024845"/>
                <a:gd name="connsiteY40" fmla="*/ 605298 h 1078499"/>
                <a:gd name="connsiteX41" fmla="*/ 406098 w 3024845"/>
                <a:gd name="connsiteY41" fmla="*/ 605298 h 1078499"/>
                <a:gd name="connsiteX42" fmla="*/ 411418 w 3024845"/>
                <a:gd name="connsiteY42" fmla="*/ 605298 h 1078499"/>
                <a:gd name="connsiteX43" fmla="*/ 411418 w 3024845"/>
                <a:gd name="connsiteY43" fmla="*/ 604217 h 1078499"/>
                <a:gd name="connsiteX44" fmla="*/ 411418 w 3024845"/>
                <a:gd name="connsiteY44" fmla="*/ 596650 h 1078499"/>
                <a:gd name="connsiteX45" fmla="*/ 413445 w 3024845"/>
                <a:gd name="connsiteY45" fmla="*/ 596650 h 1078499"/>
                <a:gd name="connsiteX46" fmla="*/ 427632 w 3024845"/>
                <a:gd name="connsiteY46" fmla="*/ 596650 h 1078499"/>
                <a:gd name="connsiteX47" fmla="*/ 427632 w 3024845"/>
                <a:gd name="connsiteY47" fmla="*/ 597731 h 1078499"/>
                <a:gd name="connsiteX48" fmla="*/ 427632 w 3024845"/>
                <a:gd name="connsiteY48" fmla="*/ 605298 h 1078499"/>
                <a:gd name="connsiteX49" fmla="*/ 449925 w 3024845"/>
                <a:gd name="connsiteY49" fmla="*/ 605298 h 1078499"/>
                <a:gd name="connsiteX50" fmla="*/ 449925 w 3024845"/>
                <a:gd name="connsiteY50" fmla="*/ 603406 h 1078499"/>
                <a:gd name="connsiteX51" fmla="*/ 449925 w 3024845"/>
                <a:gd name="connsiteY51" fmla="*/ 590165 h 1078499"/>
                <a:gd name="connsiteX52" fmla="*/ 451699 w 3024845"/>
                <a:gd name="connsiteY52" fmla="*/ 590165 h 1078499"/>
                <a:gd name="connsiteX53" fmla="*/ 464112 w 3024845"/>
                <a:gd name="connsiteY53" fmla="*/ 590165 h 1078499"/>
                <a:gd name="connsiteX54" fmla="*/ 464112 w 3024845"/>
                <a:gd name="connsiteY54" fmla="*/ 613945 h 1078499"/>
                <a:gd name="connsiteX55" fmla="*/ 465126 w 3024845"/>
                <a:gd name="connsiteY55" fmla="*/ 613945 h 1078499"/>
                <a:gd name="connsiteX56" fmla="*/ 472219 w 3024845"/>
                <a:gd name="connsiteY56" fmla="*/ 613945 h 1078499"/>
                <a:gd name="connsiteX57" fmla="*/ 472219 w 3024845"/>
                <a:gd name="connsiteY57" fmla="*/ 612864 h 1078499"/>
                <a:gd name="connsiteX58" fmla="*/ 472219 w 3024845"/>
                <a:gd name="connsiteY58" fmla="*/ 605298 h 1078499"/>
                <a:gd name="connsiteX59" fmla="*/ 473992 w 3024845"/>
                <a:gd name="connsiteY59" fmla="*/ 605298 h 1078499"/>
                <a:gd name="connsiteX60" fmla="*/ 486406 w 3024845"/>
                <a:gd name="connsiteY60" fmla="*/ 605298 h 1078499"/>
                <a:gd name="connsiteX61" fmla="*/ 486406 w 3024845"/>
                <a:gd name="connsiteY61" fmla="*/ 631239 h 1078499"/>
                <a:gd name="connsiteX62" fmla="*/ 488433 w 3024845"/>
                <a:gd name="connsiteY62" fmla="*/ 631239 h 1078499"/>
                <a:gd name="connsiteX63" fmla="*/ 502619 w 3024845"/>
                <a:gd name="connsiteY63" fmla="*/ 631239 h 1078499"/>
                <a:gd name="connsiteX64" fmla="*/ 502619 w 3024845"/>
                <a:gd name="connsiteY64" fmla="*/ 632860 h 1078499"/>
                <a:gd name="connsiteX65" fmla="*/ 502619 w 3024845"/>
                <a:gd name="connsiteY65" fmla="*/ 644210 h 1078499"/>
                <a:gd name="connsiteX66" fmla="*/ 503379 w 3024845"/>
                <a:gd name="connsiteY66" fmla="*/ 644210 h 1078499"/>
                <a:gd name="connsiteX67" fmla="*/ 508700 w 3024845"/>
                <a:gd name="connsiteY67" fmla="*/ 644210 h 1078499"/>
                <a:gd name="connsiteX68" fmla="*/ 508700 w 3024845"/>
                <a:gd name="connsiteY68" fmla="*/ 643399 h 1078499"/>
                <a:gd name="connsiteX69" fmla="*/ 508700 w 3024845"/>
                <a:gd name="connsiteY69" fmla="*/ 637724 h 1078499"/>
                <a:gd name="connsiteX70" fmla="*/ 539100 w 3024845"/>
                <a:gd name="connsiteY70" fmla="*/ 637724 h 1078499"/>
                <a:gd name="connsiteX71" fmla="*/ 539100 w 3024845"/>
                <a:gd name="connsiteY71" fmla="*/ 661504 h 1078499"/>
                <a:gd name="connsiteX72" fmla="*/ 540113 w 3024845"/>
                <a:gd name="connsiteY72" fmla="*/ 661504 h 1078499"/>
                <a:gd name="connsiteX73" fmla="*/ 547207 w 3024845"/>
                <a:gd name="connsiteY73" fmla="*/ 661504 h 1078499"/>
                <a:gd name="connsiteX74" fmla="*/ 547207 w 3024845"/>
                <a:gd name="connsiteY74" fmla="*/ 662585 h 1078499"/>
                <a:gd name="connsiteX75" fmla="*/ 547207 w 3024845"/>
                <a:gd name="connsiteY75" fmla="*/ 670151 h 1078499"/>
                <a:gd name="connsiteX76" fmla="*/ 547967 w 3024845"/>
                <a:gd name="connsiteY76" fmla="*/ 670151 h 1078499"/>
                <a:gd name="connsiteX77" fmla="*/ 553287 w 3024845"/>
                <a:gd name="connsiteY77" fmla="*/ 670151 h 1078499"/>
                <a:gd name="connsiteX78" fmla="*/ 553287 w 3024845"/>
                <a:gd name="connsiteY78" fmla="*/ 667989 h 1078499"/>
                <a:gd name="connsiteX79" fmla="*/ 553287 w 3024845"/>
                <a:gd name="connsiteY79" fmla="*/ 652857 h 1078499"/>
                <a:gd name="connsiteX80" fmla="*/ 554300 w 3024845"/>
                <a:gd name="connsiteY80" fmla="*/ 652857 h 1078499"/>
                <a:gd name="connsiteX81" fmla="*/ 561394 w 3024845"/>
                <a:gd name="connsiteY81" fmla="*/ 652857 h 1078499"/>
                <a:gd name="connsiteX82" fmla="*/ 561394 w 3024845"/>
                <a:gd name="connsiteY82" fmla="*/ 653938 h 1078499"/>
                <a:gd name="connsiteX83" fmla="*/ 561394 w 3024845"/>
                <a:gd name="connsiteY83" fmla="*/ 661504 h 1078499"/>
                <a:gd name="connsiteX84" fmla="*/ 566714 w 3024845"/>
                <a:gd name="connsiteY84" fmla="*/ 659511 h 1078499"/>
                <a:gd name="connsiteX85" fmla="*/ 567474 w 3024845"/>
                <a:gd name="connsiteY85" fmla="*/ 658531 h 1078499"/>
                <a:gd name="connsiteX86" fmla="*/ 567474 w 3024845"/>
                <a:gd name="connsiteY86" fmla="*/ 652857 h 1078499"/>
                <a:gd name="connsiteX87" fmla="*/ 605981 w 3024845"/>
                <a:gd name="connsiteY87" fmla="*/ 652857 h 1078499"/>
                <a:gd name="connsiteX88" fmla="*/ 605981 w 3024845"/>
                <a:gd name="connsiteY88" fmla="*/ 676636 h 1078499"/>
                <a:gd name="connsiteX89" fmla="*/ 608007 w 3024845"/>
                <a:gd name="connsiteY89" fmla="*/ 676636 h 1078499"/>
                <a:gd name="connsiteX90" fmla="*/ 622194 w 3024845"/>
                <a:gd name="connsiteY90" fmla="*/ 676636 h 1078499"/>
                <a:gd name="connsiteX91" fmla="*/ 622194 w 3024845"/>
                <a:gd name="connsiteY91" fmla="*/ 677717 h 1078499"/>
                <a:gd name="connsiteX92" fmla="*/ 622194 w 3024845"/>
                <a:gd name="connsiteY92" fmla="*/ 685283 h 1078499"/>
                <a:gd name="connsiteX93" fmla="*/ 623968 w 3024845"/>
                <a:gd name="connsiteY93" fmla="*/ 685283 h 1078499"/>
                <a:gd name="connsiteX94" fmla="*/ 636381 w 3024845"/>
                <a:gd name="connsiteY94" fmla="*/ 685283 h 1078499"/>
                <a:gd name="connsiteX95" fmla="*/ 636381 w 3024845"/>
                <a:gd name="connsiteY95" fmla="*/ 661504 h 1078499"/>
                <a:gd name="connsiteX96" fmla="*/ 637394 w 3024845"/>
                <a:gd name="connsiteY96" fmla="*/ 661504 h 1078499"/>
                <a:gd name="connsiteX97" fmla="*/ 644488 w 3024845"/>
                <a:gd name="connsiteY97" fmla="*/ 661504 h 1078499"/>
                <a:gd name="connsiteX98" fmla="*/ 644488 w 3024845"/>
                <a:gd name="connsiteY98" fmla="*/ 629077 h 1078499"/>
                <a:gd name="connsiteX99" fmla="*/ 645501 w 3024845"/>
                <a:gd name="connsiteY99" fmla="*/ 629077 h 1078499"/>
                <a:gd name="connsiteX100" fmla="*/ 652595 w 3024845"/>
                <a:gd name="connsiteY100" fmla="*/ 629077 h 1078499"/>
                <a:gd name="connsiteX101" fmla="*/ 652595 w 3024845"/>
                <a:gd name="connsiteY101" fmla="*/ 627186 h 1078499"/>
                <a:gd name="connsiteX102" fmla="*/ 652595 w 3024845"/>
                <a:gd name="connsiteY102" fmla="*/ 613945 h 1078499"/>
                <a:gd name="connsiteX103" fmla="*/ 651328 w 3024845"/>
                <a:gd name="connsiteY103" fmla="*/ 612323 h 1078499"/>
                <a:gd name="connsiteX104" fmla="*/ 656648 w 3024845"/>
                <a:gd name="connsiteY104" fmla="*/ 600974 h 1078499"/>
                <a:gd name="connsiteX105" fmla="*/ 664755 w 3024845"/>
                <a:gd name="connsiteY105" fmla="*/ 629077 h 1078499"/>
                <a:gd name="connsiteX106" fmla="*/ 665515 w 3024845"/>
                <a:gd name="connsiteY106" fmla="*/ 629077 h 1078499"/>
                <a:gd name="connsiteX107" fmla="*/ 670835 w 3024845"/>
                <a:gd name="connsiteY107" fmla="*/ 629077 h 1078499"/>
                <a:gd name="connsiteX108" fmla="*/ 670835 w 3024845"/>
                <a:gd name="connsiteY108" fmla="*/ 523150 h 1078499"/>
                <a:gd name="connsiteX109" fmla="*/ 672355 w 3024845"/>
                <a:gd name="connsiteY109" fmla="*/ 523150 h 1078499"/>
                <a:gd name="connsiteX110" fmla="*/ 682995 w 3024845"/>
                <a:gd name="connsiteY110" fmla="*/ 523150 h 1078499"/>
                <a:gd name="connsiteX111" fmla="*/ 682995 w 3024845"/>
                <a:gd name="connsiteY111" fmla="*/ 475591 h 1078499"/>
                <a:gd name="connsiteX112" fmla="*/ 709342 w 3024845"/>
                <a:gd name="connsiteY112" fmla="*/ 475591 h 1078499"/>
                <a:gd name="connsiteX113" fmla="*/ 709342 w 3024845"/>
                <a:gd name="connsiteY113" fmla="*/ 453973 h 1078499"/>
                <a:gd name="connsiteX114" fmla="*/ 743796 w 3024845"/>
                <a:gd name="connsiteY114" fmla="*/ 453973 h 1078499"/>
                <a:gd name="connsiteX115" fmla="*/ 743796 w 3024845"/>
                <a:gd name="connsiteY115" fmla="*/ 456405 h 1078499"/>
                <a:gd name="connsiteX116" fmla="*/ 743796 w 3024845"/>
                <a:gd name="connsiteY116" fmla="*/ 473429 h 1078499"/>
                <a:gd name="connsiteX117" fmla="*/ 746076 w 3024845"/>
                <a:gd name="connsiteY117" fmla="*/ 473429 h 1078499"/>
                <a:gd name="connsiteX118" fmla="*/ 762036 w 3024845"/>
                <a:gd name="connsiteY118" fmla="*/ 473429 h 1078499"/>
                <a:gd name="connsiteX119" fmla="*/ 762036 w 3024845"/>
                <a:gd name="connsiteY119" fmla="*/ 520988 h 1078499"/>
                <a:gd name="connsiteX120" fmla="*/ 763049 w 3024845"/>
                <a:gd name="connsiteY120" fmla="*/ 520988 h 1078499"/>
                <a:gd name="connsiteX121" fmla="*/ 770143 w 3024845"/>
                <a:gd name="connsiteY121" fmla="*/ 520988 h 1078499"/>
                <a:gd name="connsiteX122" fmla="*/ 784330 w 3024845"/>
                <a:gd name="connsiteY122" fmla="*/ 525312 h 1078499"/>
                <a:gd name="connsiteX123" fmla="*/ 784330 w 3024845"/>
                <a:gd name="connsiteY123" fmla="*/ 564224 h 1078499"/>
                <a:gd name="connsiteX124" fmla="*/ 785343 w 3024845"/>
                <a:gd name="connsiteY124" fmla="*/ 564224 h 1078499"/>
                <a:gd name="connsiteX125" fmla="*/ 792436 w 3024845"/>
                <a:gd name="connsiteY125" fmla="*/ 564224 h 1078499"/>
                <a:gd name="connsiteX126" fmla="*/ 792436 w 3024845"/>
                <a:gd name="connsiteY126" fmla="*/ 565845 h 1078499"/>
                <a:gd name="connsiteX127" fmla="*/ 792436 w 3024845"/>
                <a:gd name="connsiteY127" fmla="*/ 577194 h 1078499"/>
                <a:gd name="connsiteX128" fmla="*/ 794463 w 3024845"/>
                <a:gd name="connsiteY128" fmla="*/ 577194 h 1078499"/>
                <a:gd name="connsiteX129" fmla="*/ 808650 w 3024845"/>
                <a:gd name="connsiteY129" fmla="*/ 577194 h 1078499"/>
                <a:gd name="connsiteX130" fmla="*/ 814730 w 3024845"/>
                <a:gd name="connsiteY130" fmla="*/ 583680 h 1078499"/>
                <a:gd name="connsiteX131" fmla="*/ 814730 w 3024845"/>
                <a:gd name="connsiteY131" fmla="*/ 605298 h 1078499"/>
                <a:gd name="connsiteX132" fmla="*/ 817010 w 3024845"/>
                <a:gd name="connsiteY132" fmla="*/ 605298 h 1078499"/>
                <a:gd name="connsiteX133" fmla="*/ 832970 w 3024845"/>
                <a:gd name="connsiteY133" fmla="*/ 605298 h 1078499"/>
                <a:gd name="connsiteX134" fmla="*/ 832970 w 3024845"/>
                <a:gd name="connsiteY134" fmla="*/ 606378 h 1078499"/>
                <a:gd name="connsiteX135" fmla="*/ 832970 w 3024845"/>
                <a:gd name="connsiteY135" fmla="*/ 613945 h 1078499"/>
                <a:gd name="connsiteX136" fmla="*/ 834237 w 3024845"/>
                <a:gd name="connsiteY136" fmla="*/ 613945 h 1078499"/>
                <a:gd name="connsiteX137" fmla="*/ 843104 w 3024845"/>
                <a:gd name="connsiteY137" fmla="*/ 613945 h 1078499"/>
                <a:gd name="connsiteX138" fmla="*/ 843104 w 3024845"/>
                <a:gd name="connsiteY138" fmla="*/ 616106 h 1078499"/>
                <a:gd name="connsiteX139" fmla="*/ 843104 w 3024845"/>
                <a:gd name="connsiteY139" fmla="*/ 631239 h 1078499"/>
                <a:gd name="connsiteX140" fmla="*/ 847157 w 3024845"/>
                <a:gd name="connsiteY140" fmla="*/ 629347 h 1078499"/>
                <a:gd name="connsiteX141" fmla="*/ 847157 w 3024845"/>
                <a:gd name="connsiteY141" fmla="*/ 616106 h 1078499"/>
                <a:gd name="connsiteX142" fmla="*/ 848170 w 3024845"/>
                <a:gd name="connsiteY142" fmla="*/ 616106 h 1078499"/>
                <a:gd name="connsiteX143" fmla="*/ 855264 w 3024845"/>
                <a:gd name="connsiteY143" fmla="*/ 616106 h 1078499"/>
                <a:gd name="connsiteX144" fmla="*/ 855264 w 3024845"/>
                <a:gd name="connsiteY144" fmla="*/ 617728 h 1078499"/>
                <a:gd name="connsiteX145" fmla="*/ 855264 w 3024845"/>
                <a:gd name="connsiteY145" fmla="*/ 629077 h 1078499"/>
                <a:gd name="connsiteX146" fmla="*/ 856024 w 3024845"/>
                <a:gd name="connsiteY146" fmla="*/ 629077 h 1078499"/>
                <a:gd name="connsiteX147" fmla="*/ 861344 w 3024845"/>
                <a:gd name="connsiteY147" fmla="*/ 629077 h 1078499"/>
                <a:gd name="connsiteX148" fmla="*/ 909984 w 3024845"/>
                <a:gd name="connsiteY148" fmla="*/ 624754 h 1078499"/>
                <a:gd name="connsiteX149" fmla="*/ 909984 w 3024845"/>
                <a:gd name="connsiteY149" fmla="*/ 626105 h 1078499"/>
                <a:gd name="connsiteX150" fmla="*/ 909984 w 3024845"/>
                <a:gd name="connsiteY150" fmla="*/ 635562 h 1078499"/>
                <a:gd name="connsiteX151" fmla="*/ 910744 w 3024845"/>
                <a:gd name="connsiteY151" fmla="*/ 635562 h 1078499"/>
                <a:gd name="connsiteX152" fmla="*/ 916065 w 3024845"/>
                <a:gd name="connsiteY152" fmla="*/ 635562 h 1078499"/>
                <a:gd name="connsiteX153" fmla="*/ 916065 w 3024845"/>
                <a:gd name="connsiteY153" fmla="*/ 637724 h 1078499"/>
                <a:gd name="connsiteX154" fmla="*/ 916065 w 3024845"/>
                <a:gd name="connsiteY154" fmla="*/ 652857 h 1078499"/>
                <a:gd name="connsiteX155" fmla="*/ 918091 w 3024845"/>
                <a:gd name="connsiteY155" fmla="*/ 651506 h 1078499"/>
                <a:gd name="connsiteX156" fmla="*/ 932278 w 3024845"/>
                <a:gd name="connsiteY156" fmla="*/ 642048 h 1078499"/>
                <a:gd name="connsiteX157" fmla="*/ 938358 w 3024845"/>
                <a:gd name="connsiteY157" fmla="*/ 600974 h 1078499"/>
                <a:gd name="connsiteX158" fmla="*/ 939118 w 3024845"/>
                <a:gd name="connsiteY158" fmla="*/ 600704 h 1078499"/>
                <a:gd name="connsiteX159" fmla="*/ 944438 w 3024845"/>
                <a:gd name="connsiteY159" fmla="*/ 598812 h 1078499"/>
                <a:gd name="connsiteX160" fmla="*/ 946465 w 3024845"/>
                <a:gd name="connsiteY160" fmla="*/ 529635 h 1078499"/>
                <a:gd name="connsiteX161" fmla="*/ 948492 w 3024845"/>
                <a:gd name="connsiteY161" fmla="*/ 598812 h 1078499"/>
                <a:gd name="connsiteX162" fmla="*/ 949252 w 3024845"/>
                <a:gd name="connsiteY162" fmla="*/ 599082 h 1078499"/>
                <a:gd name="connsiteX163" fmla="*/ 954572 w 3024845"/>
                <a:gd name="connsiteY163" fmla="*/ 600974 h 1078499"/>
                <a:gd name="connsiteX164" fmla="*/ 954572 w 3024845"/>
                <a:gd name="connsiteY164" fmla="*/ 514503 h 1078499"/>
                <a:gd name="connsiteX165" fmla="*/ 958625 w 3024845"/>
                <a:gd name="connsiteY165" fmla="*/ 482076 h 1078499"/>
                <a:gd name="connsiteX166" fmla="*/ 997132 w 3024845"/>
                <a:gd name="connsiteY166" fmla="*/ 482076 h 1078499"/>
                <a:gd name="connsiteX167" fmla="*/ 997132 w 3024845"/>
                <a:gd name="connsiteY167" fmla="*/ 514503 h 1078499"/>
                <a:gd name="connsiteX168" fmla="*/ 997892 w 3024845"/>
                <a:gd name="connsiteY168" fmla="*/ 514503 h 1078499"/>
                <a:gd name="connsiteX169" fmla="*/ 1003212 w 3024845"/>
                <a:gd name="connsiteY169" fmla="*/ 514503 h 1078499"/>
                <a:gd name="connsiteX170" fmla="*/ 1003212 w 3024845"/>
                <a:gd name="connsiteY170" fmla="*/ 432355 h 1078499"/>
                <a:gd name="connsiteX171" fmla="*/ 1004986 w 3024845"/>
                <a:gd name="connsiteY171" fmla="*/ 432355 h 1078499"/>
                <a:gd name="connsiteX172" fmla="*/ 1017399 w 3024845"/>
                <a:gd name="connsiteY172" fmla="*/ 432355 h 1078499"/>
                <a:gd name="connsiteX173" fmla="*/ 1017399 w 3024845"/>
                <a:gd name="connsiteY173" fmla="*/ 430464 h 1078499"/>
                <a:gd name="connsiteX174" fmla="*/ 1017399 w 3024845"/>
                <a:gd name="connsiteY174" fmla="*/ 417223 h 1078499"/>
                <a:gd name="connsiteX175" fmla="*/ 1039693 w 3024845"/>
                <a:gd name="connsiteY175" fmla="*/ 417223 h 1078499"/>
                <a:gd name="connsiteX176" fmla="*/ 1039693 w 3024845"/>
                <a:gd name="connsiteY176" fmla="*/ 416142 h 1078499"/>
                <a:gd name="connsiteX177" fmla="*/ 1039693 w 3024845"/>
                <a:gd name="connsiteY177" fmla="*/ 408576 h 1078499"/>
                <a:gd name="connsiteX178" fmla="*/ 1041466 w 3024845"/>
                <a:gd name="connsiteY178" fmla="*/ 408576 h 1078499"/>
                <a:gd name="connsiteX179" fmla="*/ 1053880 w 3024845"/>
                <a:gd name="connsiteY179" fmla="*/ 408576 h 1078499"/>
                <a:gd name="connsiteX180" fmla="*/ 1053880 w 3024845"/>
                <a:gd name="connsiteY180" fmla="*/ 409657 h 1078499"/>
                <a:gd name="connsiteX181" fmla="*/ 1053880 w 3024845"/>
                <a:gd name="connsiteY181" fmla="*/ 417223 h 1078499"/>
                <a:gd name="connsiteX182" fmla="*/ 1054640 w 3024845"/>
                <a:gd name="connsiteY182" fmla="*/ 417223 h 1078499"/>
                <a:gd name="connsiteX183" fmla="*/ 1059960 w 3024845"/>
                <a:gd name="connsiteY183" fmla="*/ 417223 h 1078499"/>
                <a:gd name="connsiteX184" fmla="*/ 1070093 w 3024845"/>
                <a:gd name="connsiteY184" fmla="*/ 412899 h 1078499"/>
                <a:gd name="connsiteX185" fmla="*/ 1074146 w 3024845"/>
                <a:gd name="connsiteY185" fmla="*/ 416142 h 1078499"/>
                <a:gd name="connsiteX186" fmla="*/ 1074146 w 3024845"/>
                <a:gd name="connsiteY186" fmla="*/ 408576 h 1078499"/>
                <a:gd name="connsiteX187" fmla="*/ 1076426 w 3024845"/>
                <a:gd name="connsiteY187" fmla="*/ 408576 h 1078499"/>
                <a:gd name="connsiteX188" fmla="*/ 1092387 w 3024845"/>
                <a:gd name="connsiteY188" fmla="*/ 408576 h 1078499"/>
                <a:gd name="connsiteX189" fmla="*/ 1092387 w 3024845"/>
                <a:gd name="connsiteY189" fmla="*/ 409657 h 1078499"/>
                <a:gd name="connsiteX190" fmla="*/ 1092387 w 3024845"/>
                <a:gd name="connsiteY190" fmla="*/ 417223 h 1078499"/>
                <a:gd name="connsiteX191" fmla="*/ 1122787 w 3024845"/>
                <a:gd name="connsiteY191" fmla="*/ 417223 h 1078499"/>
                <a:gd name="connsiteX192" fmla="*/ 1122787 w 3024845"/>
                <a:gd name="connsiteY192" fmla="*/ 418844 h 1078499"/>
                <a:gd name="connsiteX193" fmla="*/ 1122787 w 3024845"/>
                <a:gd name="connsiteY193" fmla="*/ 430194 h 1078499"/>
                <a:gd name="connsiteX194" fmla="*/ 1149134 w 3024845"/>
                <a:gd name="connsiteY194" fmla="*/ 430194 h 1078499"/>
                <a:gd name="connsiteX195" fmla="*/ 1149134 w 3024845"/>
                <a:gd name="connsiteY195" fmla="*/ 460458 h 1078499"/>
                <a:gd name="connsiteX196" fmla="*/ 1149894 w 3024845"/>
                <a:gd name="connsiteY196" fmla="*/ 460458 h 1078499"/>
                <a:gd name="connsiteX197" fmla="*/ 1155214 w 3024845"/>
                <a:gd name="connsiteY197" fmla="*/ 460458 h 1078499"/>
                <a:gd name="connsiteX198" fmla="*/ 1155214 w 3024845"/>
                <a:gd name="connsiteY198" fmla="*/ 461539 h 1078499"/>
                <a:gd name="connsiteX199" fmla="*/ 1155214 w 3024845"/>
                <a:gd name="connsiteY199" fmla="*/ 469106 h 1078499"/>
                <a:gd name="connsiteX200" fmla="*/ 1159268 w 3024845"/>
                <a:gd name="connsiteY200" fmla="*/ 499370 h 1078499"/>
                <a:gd name="connsiteX201" fmla="*/ 1160028 w 3024845"/>
                <a:gd name="connsiteY201" fmla="*/ 499370 h 1078499"/>
                <a:gd name="connsiteX202" fmla="*/ 1165348 w 3024845"/>
                <a:gd name="connsiteY202" fmla="*/ 499370 h 1078499"/>
                <a:gd name="connsiteX203" fmla="*/ 1165348 w 3024845"/>
                <a:gd name="connsiteY203" fmla="*/ 500181 h 1078499"/>
                <a:gd name="connsiteX204" fmla="*/ 1165348 w 3024845"/>
                <a:gd name="connsiteY204" fmla="*/ 505856 h 1078499"/>
                <a:gd name="connsiteX205" fmla="*/ 1166361 w 3024845"/>
                <a:gd name="connsiteY205" fmla="*/ 505856 h 1078499"/>
                <a:gd name="connsiteX206" fmla="*/ 1173454 w 3024845"/>
                <a:gd name="connsiteY206" fmla="*/ 505856 h 1078499"/>
                <a:gd name="connsiteX207" fmla="*/ 1173454 w 3024845"/>
                <a:gd name="connsiteY207" fmla="*/ 536121 h 1078499"/>
                <a:gd name="connsiteX208" fmla="*/ 1175481 w 3024845"/>
                <a:gd name="connsiteY208" fmla="*/ 536121 h 1078499"/>
                <a:gd name="connsiteX209" fmla="*/ 1189668 w 3024845"/>
                <a:gd name="connsiteY209" fmla="*/ 536121 h 1078499"/>
                <a:gd name="connsiteX210" fmla="*/ 1189668 w 3024845"/>
                <a:gd name="connsiteY210" fmla="*/ 559900 h 1078499"/>
                <a:gd name="connsiteX211" fmla="*/ 1191695 w 3024845"/>
                <a:gd name="connsiteY211" fmla="*/ 561521 h 1078499"/>
                <a:gd name="connsiteX212" fmla="*/ 1191695 w 3024845"/>
                <a:gd name="connsiteY212" fmla="*/ 572871 h 1078499"/>
                <a:gd name="connsiteX213" fmla="*/ 1192455 w 3024845"/>
                <a:gd name="connsiteY213" fmla="*/ 572871 h 1078499"/>
                <a:gd name="connsiteX214" fmla="*/ 1197775 w 3024845"/>
                <a:gd name="connsiteY214" fmla="*/ 572871 h 1078499"/>
                <a:gd name="connsiteX215" fmla="*/ 1197775 w 3024845"/>
                <a:gd name="connsiteY215" fmla="*/ 596650 h 1078499"/>
                <a:gd name="connsiteX216" fmla="*/ 1199041 w 3024845"/>
                <a:gd name="connsiteY216" fmla="*/ 596650 h 1078499"/>
                <a:gd name="connsiteX217" fmla="*/ 1207908 w 3024845"/>
                <a:gd name="connsiteY217" fmla="*/ 596650 h 1078499"/>
                <a:gd name="connsiteX218" fmla="*/ 1209935 w 3024845"/>
                <a:gd name="connsiteY218" fmla="*/ 600704 h 1078499"/>
                <a:gd name="connsiteX219" fmla="*/ 1209935 w 3024845"/>
                <a:gd name="connsiteY219" fmla="*/ 613945 h 1078499"/>
                <a:gd name="connsiteX220" fmla="*/ 1211455 w 3024845"/>
                <a:gd name="connsiteY220" fmla="*/ 612053 h 1078499"/>
                <a:gd name="connsiteX221" fmla="*/ 1222095 w 3024845"/>
                <a:gd name="connsiteY221" fmla="*/ 598812 h 1078499"/>
                <a:gd name="connsiteX222" fmla="*/ 1250469 w 3024845"/>
                <a:gd name="connsiteY222" fmla="*/ 598812 h 1078499"/>
                <a:gd name="connsiteX223" fmla="*/ 1250469 w 3024845"/>
                <a:gd name="connsiteY223" fmla="*/ 685283 h 1078499"/>
                <a:gd name="connsiteX224" fmla="*/ 1251229 w 3024845"/>
                <a:gd name="connsiteY224" fmla="*/ 685283 h 1078499"/>
                <a:gd name="connsiteX225" fmla="*/ 1256549 w 3024845"/>
                <a:gd name="connsiteY225" fmla="*/ 685283 h 1078499"/>
                <a:gd name="connsiteX226" fmla="*/ 1257309 w 3024845"/>
                <a:gd name="connsiteY226" fmla="*/ 683932 h 1078499"/>
                <a:gd name="connsiteX227" fmla="*/ 1262629 w 3024845"/>
                <a:gd name="connsiteY227" fmla="*/ 674474 h 1078499"/>
                <a:gd name="connsiteX228" fmla="*/ 1262629 w 3024845"/>
                <a:gd name="connsiteY228" fmla="*/ 676366 h 1078499"/>
                <a:gd name="connsiteX229" fmla="*/ 1262629 w 3024845"/>
                <a:gd name="connsiteY229" fmla="*/ 689607 h 1078499"/>
                <a:gd name="connsiteX230" fmla="*/ 1266682 w 3024845"/>
                <a:gd name="connsiteY230" fmla="*/ 644210 h 1078499"/>
                <a:gd name="connsiteX231" fmla="*/ 1267442 w 3024845"/>
                <a:gd name="connsiteY231" fmla="*/ 644210 h 1078499"/>
                <a:gd name="connsiteX232" fmla="*/ 1272762 w 3024845"/>
                <a:gd name="connsiteY232" fmla="*/ 644210 h 1078499"/>
                <a:gd name="connsiteX233" fmla="*/ 1272762 w 3024845"/>
                <a:gd name="connsiteY233" fmla="*/ 579356 h 1078499"/>
                <a:gd name="connsiteX234" fmla="*/ 1273776 w 3024845"/>
                <a:gd name="connsiteY234" fmla="*/ 579356 h 1078499"/>
                <a:gd name="connsiteX235" fmla="*/ 1280869 w 3024845"/>
                <a:gd name="connsiteY235" fmla="*/ 579356 h 1078499"/>
                <a:gd name="connsiteX236" fmla="*/ 1293029 w 3024845"/>
                <a:gd name="connsiteY236" fmla="*/ 536121 h 1078499"/>
                <a:gd name="connsiteX237" fmla="*/ 1294296 w 3024845"/>
                <a:gd name="connsiteY237" fmla="*/ 536121 h 1078499"/>
                <a:gd name="connsiteX238" fmla="*/ 1303163 w 3024845"/>
                <a:gd name="connsiteY238" fmla="*/ 536121 h 1078499"/>
                <a:gd name="connsiteX239" fmla="*/ 1313296 w 3024845"/>
                <a:gd name="connsiteY239" fmla="*/ 579356 h 1078499"/>
                <a:gd name="connsiteX240" fmla="*/ 1314309 w 3024845"/>
                <a:gd name="connsiteY240" fmla="*/ 579356 h 1078499"/>
                <a:gd name="connsiteX241" fmla="*/ 1321403 w 3024845"/>
                <a:gd name="connsiteY241" fmla="*/ 579356 h 1078499"/>
                <a:gd name="connsiteX242" fmla="*/ 1321403 w 3024845"/>
                <a:gd name="connsiteY242" fmla="*/ 618268 h 1078499"/>
                <a:gd name="connsiteX243" fmla="*/ 1323176 w 3024845"/>
                <a:gd name="connsiteY243" fmla="*/ 618268 h 1078499"/>
                <a:gd name="connsiteX244" fmla="*/ 1335590 w 3024845"/>
                <a:gd name="connsiteY244" fmla="*/ 618268 h 1078499"/>
                <a:gd name="connsiteX245" fmla="*/ 1335590 w 3024845"/>
                <a:gd name="connsiteY245" fmla="*/ 620430 h 1078499"/>
                <a:gd name="connsiteX246" fmla="*/ 1335590 w 3024845"/>
                <a:gd name="connsiteY246" fmla="*/ 635562 h 1078499"/>
                <a:gd name="connsiteX247" fmla="*/ 1339643 w 3024845"/>
                <a:gd name="connsiteY247" fmla="*/ 633401 h 1078499"/>
                <a:gd name="connsiteX248" fmla="*/ 1339643 w 3024845"/>
                <a:gd name="connsiteY248" fmla="*/ 618268 h 1078499"/>
                <a:gd name="connsiteX249" fmla="*/ 1341163 w 3024845"/>
                <a:gd name="connsiteY249" fmla="*/ 618268 h 1078499"/>
                <a:gd name="connsiteX250" fmla="*/ 1351803 w 3024845"/>
                <a:gd name="connsiteY250" fmla="*/ 618268 h 1078499"/>
                <a:gd name="connsiteX251" fmla="*/ 1351803 w 3024845"/>
                <a:gd name="connsiteY251" fmla="*/ 619889 h 1078499"/>
                <a:gd name="connsiteX252" fmla="*/ 1351803 w 3024845"/>
                <a:gd name="connsiteY252" fmla="*/ 631239 h 1078499"/>
                <a:gd name="connsiteX253" fmla="*/ 1382204 w 3024845"/>
                <a:gd name="connsiteY253" fmla="*/ 631239 h 1078499"/>
                <a:gd name="connsiteX254" fmla="*/ 1382204 w 3024845"/>
                <a:gd name="connsiteY254" fmla="*/ 594489 h 1078499"/>
                <a:gd name="connsiteX255" fmla="*/ 1383470 w 3024845"/>
                <a:gd name="connsiteY255" fmla="*/ 594489 h 1078499"/>
                <a:gd name="connsiteX256" fmla="*/ 1392337 w 3024845"/>
                <a:gd name="connsiteY256" fmla="*/ 594489 h 1078499"/>
                <a:gd name="connsiteX257" fmla="*/ 1392337 w 3024845"/>
                <a:gd name="connsiteY257" fmla="*/ 616106 h 1078499"/>
                <a:gd name="connsiteX258" fmla="*/ 1394364 w 3024845"/>
                <a:gd name="connsiteY258" fmla="*/ 583680 h 1078499"/>
                <a:gd name="connsiteX259" fmla="*/ 1416657 w 3024845"/>
                <a:gd name="connsiteY259" fmla="*/ 583680 h 1078499"/>
                <a:gd name="connsiteX260" fmla="*/ 1416657 w 3024845"/>
                <a:gd name="connsiteY260" fmla="*/ 582058 h 1078499"/>
                <a:gd name="connsiteX261" fmla="*/ 1416657 w 3024845"/>
                <a:gd name="connsiteY261" fmla="*/ 570709 h 1078499"/>
                <a:gd name="connsiteX262" fmla="*/ 1417417 w 3024845"/>
                <a:gd name="connsiteY262" fmla="*/ 570709 h 1078499"/>
                <a:gd name="connsiteX263" fmla="*/ 1422737 w 3024845"/>
                <a:gd name="connsiteY263" fmla="*/ 570709 h 1078499"/>
                <a:gd name="connsiteX264" fmla="*/ 1422737 w 3024845"/>
                <a:gd name="connsiteY264" fmla="*/ 568818 h 1078499"/>
                <a:gd name="connsiteX265" fmla="*/ 1422737 w 3024845"/>
                <a:gd name="connsiteY265" fmla="*/ 555577 h 1078499"/>
                <a:gd name="connsiteX266" fmla="*/ 1426791 w 3024845"/>
                <a:gd name="connsiteY266" fmla="*/ 562062 h 1078499"/>
                <a:gd name="connsiteX267" fmla="*/ 1429071 w 3024845"/>
                <a:gd name="connsiteY267" fmla="*/ 562062 h 1078499"/>
                <a:gd name="connsiteX268" fmla="*/ 1445031 w 3024845"/>
                <a:gd name="connsiteY268" fmla="*/ 562062 h 1078499"/>
                <a:gd name="connsiteX269" fmla="*/ 1445031 w 3024845"/>
                <a:gd name="connsiteY269" fmla="*/ 561251 h 1078499"/>
                <a:gd name="connsiteX270" fmla="*/ 1445031 w 3024845"/>
                <a:gd name="connsiteY270" fmla="*/ 555577 h 1078499"/>
                <a:gd name="connsiteX271" fmla="*/ 1445791 w 3024845"/>
                <a:gd name="connsiteY271" fmla="*/ 555577 h 1078499"/>
                <a:gd name="connsiteX272" fmla="*/ 1451111 w 3024845"/>
                <a:gd name="connsiteY272" fmla="*/ 555577 h 1078499"/>
                <a:gd name="connsiteX273" fmla="*/ 1451111 w 3024845"/>
                <a:gd name="connsiteY273" fmla="*/ 556928 h 1078499"/>
                <a:gd name="connsiteX274" fmla="*/ 1451111 w 3024845"/>
                <a:gd name="connsiteY274" fmla="*/ 566386 h 1078499"/>
                <a:gd name="connsiteX275" fmla="*/ 1489618 w 3024845"/>
                <a:gd name="connsiteY275" fmla="*/ 566386 h 1078499"/>
                <a:gd name="connsiteX276" fmla="*/ 1489618 w 3024845"/>
                <a:gd name="connsiteY276" fmla="*/ 704739 h 1078499"/>
                <a:gd name="connsiteX277" fmla="*/ 1491138 w 3024845"/>
                <a:gd name="connsiteY277" fmla="*/ 704739 h 1078499"/>
                <a:gd name="connsiteX278" fmla="*/ 1501778 w 3024845"/>
                <a:gd name="connsiteY278" fmla="*/ 704739 h 1078499"/>
                <a:gd name="connsiteX279" fmla="*/ 1501778 w 3024845"/>
                <a:gd name="connsiteY279" fmla="*/ 691769 h 1078499"/>
                <a:gd name="connsiteX280" fmla="*/ 1505832 w 3024845"/>
                <a:gd name="connsiteY280" fmla="*/ 691769 h 1078499"/>
                <a:gd name="connsiteX281" fmla="*/ 1505832 w 3024845"/>
                <a:gd name="connsiteY281" fmla="*/ 704739 h 1078499"/>
                <a:gd name="connsiteX282" fmla="*/ 1536232 w 3024845"/>
                <a:gd name="connsiteY282" fmla="*/ 704739 h 1078499"/>
                <a:gd name="connsiteX283" fmla="*/ 1536232 w 3024845"/>
                <a:gd name="connsiteY283" fmla="*/ 674474 h 1078499"/>
                <a:gd name="connsiteX284" fmla="*/ 1548392 w 3024845"/>
                <a:gd name="connsiteY284" fmla="*/ 674474 h 1078499"/>
                <a:gd name="connsiteX285" fmla="*/ 1560552 w 3024845"/>
                <a:gd name="connsiteY285" fmla="*/ 672313 h 1078499"/>
                <a:gd name="connsiteX286" fmla="*/ 1564606 w 3024845"/>
                <a:gd name="connsiteY286" fmla="*/ 674474 h 1078499"/>
                <a:gd name="connsiteX287" fmla="*/ 1574739 w 3024845"/>
                <a:gd name="connsiteY287" fmla="*/ 674474 h 1078499"/>
                <a:gd name="connsiteX288" fmla="*/ 1574739 w 3024845"/>
                <a:gd name="connsiteY288" fmla="*/ 704739 h 1078499"/>
                <a:gd name="connsiteX289" fmla="*/ 1582846 w 3024845"/>
                <a:gd name="connsiteY289" fmla="*/ 704739 h 1078499"/>
                <a:gd name="connsiteX290" fmla="*/ 1582846 w 3024845"/>
                <a:gd name="connsiteY290" fmla="*/ 722034 h 1078499"/>
                <a:gd name="connsiteX291" fmla="*/ 1592182 w 3024845"/>
                <a:gd name="connsiteY291" fmla="*/ 722939 h 1078499"/>
                <a:gd name="connsiteX292" fmla="*/ 1605140 w 3024845"/>
                <a:gd name="connsiteY292" fmla="*/ 722939 h 1078499"/>
                <a:gd name="connsiteX293" fmla="*/ 1605140 w 3024845"/>
                <a:gd name="connsiteY293" fmla="*/ 706901 h 1078499"/>
                <a:gd name="connsiteX294" fmla="*/ 1673096 w 3024845"/>
                <a:gd name="connsiteY294" fmla="*/ 706901 h 1078499"/>
                <a:gd name="connsiteX295" fmla="*/ 1673096 w 3024845"/>
                <a:gd name="connsiteY295" fmla="*/ 621648 h 1078499"/>
                <a:gd name="connsiteX296" fmla="*/ 1745104 w 3024845"/>
                <a:gd name="connsiteY296" fmla="*/ 621648 h 1078499"/>
                <a:gd name="connsiteX297" fmla="*/ 1745104 w 3024845"/>
                <a:gd name="connsiteY297" fmla="*/ 700416 h 1078499"/>
                <a:gd name="connsiteX298" fmla="*/ 1747008 w 3024845"/>
                <a:gd name="connsiteY298" fmla="*/ 700416 h 1078499"/>
                <a:gd name="connsiteX299" fmla="*/ 1748250 w 3024845"/>
                <a:gd name="connsiteY299" fmla="*/ 722939 h 1078499"/>
                <a:gd name="connsiteX300" fmla="*/ 1757926 w 3024845"/>
                <a:gd name="connsiteY300" fmla="*/ 722939 h 1078499"/>
                <a:gd name="connsiteX301" fmla="*/ 1759168 w 3024845"/>
                <a:gd name="connsiteY301" fmla="*/ 700416 h 1078499"/>
                <a:gd name="connsiteX302" fmla="*/ 1765248 w 3024845"/>
                <a:gd name="connsiteY302" fmla="*/ 700416 h 1078499"/>
                <a:gd name="connsiteX303" fmla="*/ 1766490 w 3024845"/>
                <a:gd name="connsiteY303" fmla="*/ 722939 h 1078499"/>
                <a:gd name="connsiteX304" fmla="*/ 1817112 w 3024845"/>
                <a:gd name="connsiteY304" fmla="*/ 722939 h 1078499"/>
                <a:gd name="connsiteX305" fmla="*/ 1817112 w 3024845"/>
                <a:gd name="connsiteY305" fmla="*/ 559911 h 1078499"/>
                <a:gd name="connsiteX306" fmla="*/ 2014439 w 3024845"/>
                <a:gd name="connsiteY306" fmla="*/ 559911 h 1078499"/>
                <a:gd name="connsiteX307" fmla="*/ 2014439 w 3024845"/>
                <a:gd name="connsiteY307" fmla="*/ 722939 h 1078499"/>
                <a:gd name="connsiteX308" fmla="*/ 2033136 w 3024845"/>
                <a:gd name="connsiteY308" fmla="*/ 722939 h 1078499"/>
                <a:gd name="connsiteX309" fmla="*/ 2033136 w 3024845"/>
                <a:gd name="connsiteY309" fmla="*/ 640246 h 1078499"/>
                <a:gd name="connsiteX310" fmla="*/ 2128256 w 3024845"/>
                <a:gd name="connsiteY310" fmla="*/ 640246 h 1078499"/>
                <a:gd name="connsiteX311" fmla="*/ 2140186 w 3024845"/>
                <a:gd name="connsiteY311" fmla="*/ 322105 h 1078499"/>
                <a:gd name="connsiteX312" fmla="*/ 2128026 w 3024845"/>
                <a:gd name="connsiteY312" fmla="*/ 300487 h 1078499"/>
                <a:gd name="connsiteX313" fmla="*/ 2121946 w 3024845"/>
                <a:gd name="connsiteY313" fmla="*/ 296163 h 1078499"/>
                <a:gd name="connsiteX314" fmla="*/ 2130053 w 3024845"/>
                <a:gd name="connsiteY314" fmla="*/ 272384 h 1078499"/>
                <a:gd name="connsiteX315" fmla="*/ 2130053 w 3024845"/>
                <a:gd name="connsiteY315" fmla="*/ 255090 h 1078499"/>
                <a:gd name="connsiteX316" fmla="*/ 2144240 w 3024845"/>
                <a:gd name="connsiteY316" fmla="*/ 255090 h 1078499"/>
                <a:gd name="connsiteX317" fmla="*/ 2144240 w 3024845"/>
                <a:gd name="connsiteY317" fmla="*/ 233472 h 1078499"/>
                <a:gd name="connsiteX318" fmla="*/ 2146266 w 3024845"/>
                <a:gd name="connsiteY318" fmla="*/ 229148 h 1078499"/>
                <a:gd name="connsiteX319" fmla="*/ 2146266 w 3024845"/>
                <a:gd name="connsiteY319" fmla="*/ 151324 h 1078499"/>
                <a:gd name="connsiteX320" fmla="*/ 2144240 w 3024845"/>
                <a:gd name="connsiteY320" fmla="*/ 144839 h 1078499"/>
                <a:gd name="connsiteX321" fmla="*/ 2150320 w 3024845"/>
                <a:gd name="connsiteY321" fmla="*/ 138353 h 1078499"/>
                <a:gd name="connsiteX322" fmla="*/ 2150320 w 3024845"/>
                <a:gd name="connsiteY322" fmla="*/ 79985 h 1078499"/>
                <a:gd name="connsiteX323" fmla="*/ 2152346 w 3024845"/>
                <a:gd name="connsiteY323" fmla="*/ 75662 h 1078499"/>
                <a:gd name="connsiteX324" fmla="*/ 2152346 w 3024845"/>
                <a:gd name="connsiteY324" fmla="*/ 19456 h 1078499"/>
                <a:gd name="connsiteX325" fmla="*/ 2154373 w 3024845"/>
                <a:gd name="connsiteY325" fmla="*/ 0 h 1078499"/>
                <a:gd name="connsiteX326" fmla="*/ 2158427 w 3024845"/>
                <a:gd name="connsiteY326" fmla="*/ 17294 h 1078499"/>
                <a:gd name="connsiteX327" fmla="*/ 2160453 w 3024845"/>
                <a:gd name="connsiteY327" fmla="*/ 75662 h 1078499"/>
                <a:gd name="connsiteX328" fmla="*/ 2162480 w 3024845"/>
                <a:gd name="connsiteY328" fmla="*/ 138353 h 1078499"/>
                <a:gd name="connsiteX329" fmla="*/ 2168560 w 3024845"/>
                <a:gd name="connsiteY329" fmla="*/ 144839 h 1078499"/>
                <a:gd name="connsiteX330" fmla="*/ 2166533 w 3024845"/>
                <a:gd name="connsiteY330" fmla="*/ 151324 h 1078499"/>
                <a:gd name="connsiteX331" fmla="*/ 2166533 w 3024845"/>
                <a:gd name="connsiteY331" fmla="*/ 229148 h 1078499"/>
                <a:gd name="connsiteX332" fmla="*/ 2168560 w 3024845"/>
                <a:gd name="connsiteY332" fmla="*/ 233472 h 1078499"/>
                <a:gd name="connsiteX333" fmla="*/ 2168560 w 3024845"/>
                <a:gd name="connsiteY333" fmla="*/ 255090 h 1078499"/>
                <a:gd name="connsiteX334" fmla="*/ 2182747 w 3024845"/>
                <a:gd name="connsiteY334" fmla="*/ 255090 h 1078499"/>
                <a:gd name="connsiteX335" fmla="*/ 2182747 w 3024845"/>
                <a:gd name="connsiteY335" fmla="*/ 272384 h 1078499"/>
                <a:gd name="connsiteX336" fmla="*/ 2190854 w 3024845"/>
                <a:gd name="connsiteY336" fmla="*/ 296163 h 1078499"/>
                <a:gd name="connsiteX337" fmla="*/ 2184774 w 3024845"/>
                <a:gd name="connsiteY337" fmla="*/ 300487 h 1078499"/>
                <a:gd name="connsiteX338" fmla="*/ 2172613 w 3024845"/>
                <a:gd name="connsiteY338" fmla="*/ 322105 h 1078499"/>
                <a:gd name="connsiteX339" fmla="*/ 2180720 w 3024845"/>
                <a:gd name="connsiteY339" fmla="*/ 575033 h 1078499"/>
                <a:gd name="connsiteX340" fmla="*/ 2245574 w 3024845"/>
                <a:gd name="connsiteY340" fmla="*/ 575033 h 1078499"/>
                <a:gd name="connsiteX341" fmla="*/ 2245574 w 3024845"/>
                <a:gd name="connsiteY341" fmla="*/ 650695 h 1078499"/>
                <a:gd name="connsiteX342" fmla="*/ 2253681 w 3024845"/>
                <a:gd name="connsiteY342" fmla="*/ 650695 h 1078499"/>
                <a:gd name="connsiteX343" fmla="*/ 2255708 w 3024845"/>
                <a:gd name="connsiteY343" fmla="*/ 644210 h 1078499"/>
                <a:gd name="connsiteX344" fmla="*/ 2261788 w 3024845"/>
                <a:gd name="connsiteY344" fmla="*/ 644210 h 1078499"/>
                <a:gd name="connsiteX345" fmla="*/ 2263815 w 3024845"/>
                <a:gd name="connsiteY345" fmla="*/ 652857 h 1078499"/>
                <a:gd name="connsiteX346" fmla="*/ 2275975 w 3024845"/>
                <a:gd name="connsiteY346" fmla="*/ 652857 h 1078499"/>
                <a:gd name="connsiteX347" fmla="*/ 2275975 w 3024845"/>
                <a:gd name="connsiteY347" fmla="*/ 646371 h 1078499"/>
                <a:gd name="connsiteX348" fmla="*/ 2298268 w 3024845"/>
                <a:gd name="connsiteY348" fmla="*/ 646371 h 1078499"/>
                <a:gd name="connsiteX349" fmla="*/ 2298268 w 3024845"/>
                <a:gd name="connsiteY349" fmla="*/ 652857 h 1078499"/>
                <a:gd name="connsiteX350" fmla="*/ 2318535 w 3024845"/>
                <a:gd name="connsiteY350" fmla="*/ 652857 h 1078499"/>
                <a:gd name="connsiteX351" fmla="*/ 2318535 w 3024845"/>
                <a:gd name="connsiteY351" fmla="*/ 698254 h 1078499"/>
                <a:gd name="connsiteX352" fmla="*/ 2332722 w 3024845"/>
                <a:gd name="connsiteY352" fmla="*/ 698254 h 1078499"/>
                <a:gd name="connsiteX353" fmla="*/ 2332722 w 3024845"/>
                <a:gd name="connsiteY353" fmla="*/ 685283 h 1078499"/>
                <a:gd name="connsiteX354" fmla="*/ 2348936 w 3024845"/>
                <a:gd name="connsiteY354" fmla="*/ 685283 h 1078499"/>
                <a:gd name="connsiteX355" fmla="*/ 2348936 w 3024845"/>
                <a:gd name="connsiteY355" fmla="*/ 505856 h 1078499"/>
                <a:gd name="connsiteX356" fmla="*/ 2355016 w 3024845"/>
                <a:gd name="connsiteY356" fmla="*/ 499370 h 1078499"/>
                <a:gd name="connsiteX357" fmla="*/ 2427977 w 3024845"/>
                <a:gd name="connsiteY357" fmla="*/ 499370 h 1078499"/>
                <a:gd name="connsiteX358" fmla="*/ 2427977 w 3024845"/>
                <a:gd name="connsiteY358" fmla="*/ 508018 h 1078499"/>
                <a:gd name="connsiteX359" fmla="*/ 2438110 w 3024845"/>
                <a:gd name="connsiteY359" fmla="*/ 508018 h 1078499"/>
                <a:gd name="connsiteX360" fmla="*/ 2438110 w 3024845"/>
                <a:gd name="connsiteY360" fmla="*/ 622592 h 1078499"/>
                <a:gd name="connsiteX361" fmla="*/ 2460404 w 3024845"/>
                <a:gd name="connsiteY361" fmla="*/ 622592 h 1078499"/>
                <a:gd name="connsiteX362" fmla="*/ 2460404 w 3024845"/>
                <a:gd name="connsiteY362" fmla="*/ 555577 h 1078499"/>
                <a:gd name="connsiteX363" fmla="*/ 2486751 w 3024845"/>
                <a:gd name="connsiteY363" fmla="*/ 555577 h 1078499"/>
                <a:gd name="connsiteX364" fmla="*/ 2490804 w 3024845"/>
                <a:gd name="connsiteY364" fmla="*/ 551253 h 1078499"/>
                <a:gd name="connsiteX365" fmla="*/ 2498911 w 3024845"/>
                <a:gd name="connsiteY365" fmla="*/ 551253 h 1078499"/>
                <a:gd name="connsiteX366" fmla="*/ 2502964 w 3024845"/>
                <a:gd name="connsiteY366" fmla="*/ 555577 h 1078499"/>
                <a:gd name="connsiteX367" fmla="*/ 2525258 w 3024845"/>
                <a:gd name="connsiteY367" fmla="*/ 555577 h 1078499"/>
                <a:gd name="connsiteX368" fmla="*/ 2525258 w 3024845"/>
                <a:gd name="connsiteY368" fmla="*/ 438841 h 1078499"/>
                <a:gd name="connsiteX369" fmla="*/ 2582005 w 3024845"/>
                <a:gd name="connsiteY369" fmla="*/ 428032 h 1078499"/>
                <a:gd name="connsiteX370" fmla="*/ 2582005 w 3024845"/>
                <a:gd name="connsiteY370" fmla="*/ 429113 h 1078499"/>
                <a:gd name="connsiteX371" fmla="*/ 2582005 w 3024845"/>
                <a:gd name="connsiteY371" fmla="*/ 436679 h 1078499"/>
                <a:gd name="connsiteX372" fmla="*/ 2608352 w 3024845"/>
                <a:gd name="connsiteY372" fmla="*/ 436679 h 1078499"/>
                <a:gd name="connsiteX373" fmla="*/ 2608352 w 3024845"/>
                <a:gd name="connsiteY373" fmla="*/ 691769 h 1078499"/>
                <a:gd name="connsiteX374" fmla="*/ 2630646 w 3024845"/>
                <a:gd name="connsiteY374" fmla="*/ 691769 h 1078499"/>
                <a:gd name="connsiteX375" fmla="*/ 2630646 w 3024845"/>
                <a:gd name="connsiteY375" fmla="*/ 687445 h 1078499"/>
                <a:gd name="connsiteX376" fmla="*/ 2642806 w 3024845"/>
                <a:gd name="connsiteY376" fmla="*/ 687445 h 1078499"/>
                <a:gd name="connsiteX377" fmla="*/ 2642806 w 3024845"/>
                <a:gd name="connsiteY377" fmla="*/ 691769 h 1078499"/>
                <a:gd name="connsiteX378" fmla="*/ 2667126 w 3024845"/>
                <a:gd name="connsiteY378" fmla="*/ 691769 h 1078499"/>
                <a:gd name="connsiteX379" fmla="*/ 2667126 w 3024845"/>
                <a:gd name="connsiteY379" fmla="*/ 678798 h 1078499"/>
                <a:gd name="connsiteX380" fmla="*/ 2695500 w 3024845"/>
                <a:gd name="connsiteY380" fmla="*/ 678798 h 1078499"/>
                <a:gd name="connsiteX381" fmla="*/ 2707660 w 3024845"/>
                <a:gd name="connsiteY381" fmla="*/ 674474 h 1078499"/>
                <a:gd name="connsiteX382" fmla="*/ 2727927 w 3024845"/>
                <a:gd name="connsiteY382" fmla="*/ 678798 h 1078499"/>
                <a:gd name="connsiteX383" fmla="*/ 2727927 w 3024845"/>
                <a:gd name="connsiteY383" fmla="*/ 661504 h 1078499"/>
                <a:gd name="connsiteX384" fmla="*/ 2736034 w 3024845"/>
                <a:gd name="connsiteY384" fmla="*/ 661504 h 1078499"/>
                <a:gd name="connsiteX385" fmla="*/ 2736034 w 3024845"/>
                <a:gd name="connsiteY385" fmla="*/ 648533 h 1078499"/>
                <a:gd name="connsiteX386" fmla="*/ 2792781 w 3024845"/>
                <a:gd name="connsiteY386" fmla="*/ 648533 h 1078499"/>
                <a:gd name="connsiteX387" fmla="*/ 2792781 w 3024845"/>
                <a:gd name="connsiteY387" fmla="*/ 618268 h 1078499"/>
                <a:gd name="connsiteX388" fmla="*/ 2811021 w 3024845"/>
                <a:gd name="connsiteY388" fmla="*/ 618268 h 1078499"/>
                <a:gd name="connsiteX389" fmla="*/ 2811021 w 3024845"/>
                <a:gd name="connsiteY389" fmla="*/ 611783 h 1078499"/>
                <a:gd name="connsiteX390" fmla="*/ 2823181 w 3024845"/>
                <a:gd name="connsiteY390" fmla="*/ 611783 h 1078499"/>
                <a:gd name="connsiteX391" fmla="*/ 2823181 w 3024845"/>
                <a:gd name="connsiteY391" fmla="*/ 618268 h 1078499"/>
                <a:gd name="connsiteX392" fmla="*/ 2839395 w 3024845"/>
                <a:gd name="connsiteY392" fmla="*/ 618268 h 1078499"/>
                <a:gd name="connsiteX393" fmla="*/ 2839395 w 3024845"/>
                <a:gd name="connsiteY393" fmla="*/ 667989 h 1078499"/>
                <a:gd name="connsiteX394" fmla="*/ 2871822 w 3024845"/>
                <a:gd name="connsiteY394" fmla="*/ 667989 h 1078499"/>
                <a:gd name="connsiteX395" fmla="*/ 2871822 w 3024845"/>
                <a:gd name="connsiteY395" fmla="*/ 642048 h 1078499"/>
                <a:gd name="connsiteX396" fmla="*/ 2910329 w 3024845"/>
                <a:gd name="connsiteY396" fmla="*/ 642048 h 1078499"/>
                <a:gd name="connsiteX397" fmla="*/ 2910329 w 3024845"/>
                <a:gd name="connsiteY397" fmla="*/ 611783 h 1078499"/>
                <a:gd name="connsiteX398" fmla="*/ 2958970 w 3024845"/>
                <a:gd name="connsiteY398" fmla="*/ 611783 h 1078499"/>
                <a:gd name="connsiteX399" fmla="*/ 2958970 w 3024845"/>
                <a:gd name="connsiteY399" fmla="*/ 722939 h 1078499"/>
                <a:gd name="connsiteX400" fmla="*/ 2958970 w 3024845"/>
                <a:gd name="connsiteY400" fmla="*/ 736718 h 1078499"/>
                <a:gd name="connsiteX401" fmla="*/ 3024845 w 3024845"/>
                <a:gd name="connsiteY401" fmla="*/ 736718 h 1078499"/>
                <a:gd name="connsiteX402" fmla="*/ 3024845 w 3024845"/>
                <a:gd name="connsiteY402" fmla="*/ 1078499 h 1078499"/>
                <a:gd name="connsiteX403" fmla="*/ 2054 w 3024845"/>
                <a:gd name="connsiteY403" fmla="*/ 1076166 h 1078499"/>
                <a:gd name="connsiteX404" fmla="*/ 0 w 3024845"/>
                <a:gd name="connsiteY404" fmla="*/ 642048 h 1078499"/>
                <a:gd name="connsiteX405" fmla="*/ 20267 w 3024845"/>
                <a:gd name="connsiteY405" fmla="*/ 642048 h 1078499"/>
                <a:gd name="connsiteX406" fmla="*/ 20774 w 3024845"/>
                <a:gd name="connsiteY406" fmla="*/ 640967 h 1078499"/>
                <a:gd name="connsiteX407" fmla="*/ 24320 w 3024845"/>
                <a:gd name="connsiteY407" fmla="*/ 633401 h 1078499"/>
                <a:gd name="connsiteX408" fmla="*/ 26094 w 3024845"/>
                <a:gd name="connsiteY408" fmla="*/ 633671 h 1078499"/>
                <a:gd name="connsiteX409" fmla="*/ 38507 w 3024845"/>
                <a:gd name="connsiteY409" fmla="*/ 635562 h 1078499"/>
                <a:gd name="connsiteX410" fmla="*/ 39014 w 3024845"/>
                <a:gd name="connsiteY410" fmla="*/ 636914 h 1078499"/>
                <a:gd name="connsiteX411" fmla="*/ 42560 w 3024845"/>
                <a:gd name="connsiteY411" fmla="*/ 646371 h 1078499"/>
                <a:gd name="connsiteX412" fmla="*/ 68907 w 3024845"/>
                <a:gd name="connsiteY412" fmla="*/ 648533 h 1078499"/>
                <a:gd name="connsiteX413" fmla="*/ 68907 w 3024845"/>
                <a:gd name="connsiteY413" fmla="*/ 525312 h 1078499"/>
                <a:gd name="connsiteX414" fmla="*/ 70934 w 3024845"/>
                <a:gd name="connsiteY414" fmla="*/ 525312 h 1078499"/>
                <a:gd name="connsiteX415" fmla="*/ 85121 w 3024845"/>
                <a:gd name="connsiteY415" fmla="*/ 525312 h 1078499"/>
                <a:gd name="connsiteX416" fmla="*/ 85121 w 3024845"/>
                <a:gd name="connsiteY416" fmla="*/ 389120 h 1078499"/>
                <a:gd name="connsiteX417" fmla="*/ 86894 w 3024845"/>
                <a:gd name="connsiteY417" fmla="*/ 389120 h 1078499"/>
                <a:gd name="connsiteX418" fmla="*/ 99308 w 3024845"/>
                <a:gd name="connsiteY418" fmla="*/ 389120 h 1078499"/>
                <a:gd name="connsiteX419" fmla="*/ 99308 w 3024845"/>
                <a:gd name="connsiteY419" fmla="*/ 274546 h 1078499"/>
                <a:gd name="connsiteX420" fmla="*/ 103361 w 3024845"/>
                <a:gd name="connsiteY420" fmla="*/ 246442 h 1078499"/>
                <a:gd name="connsiteX421" fmla="*/ 105388 w 3024845"/>
                <a:gd name="connsiteY421" fmla="*/ 246442 h 1078499"/>
                <a:gd name="connsiteX422" fmla="*/ 119575 w 3024845"/>
                <a:gd name="connsiteY422" fmla="*/ 246442 h 1078499"/>
                <a:gd name="connsiteX0" fmla="*/ 119575 w 3024845"/>
                <a:gd name="connsiteY0" fmla="*/ 246442 h 1078499"/>
                <a:gd name="connsiteX1" fmla="*/ 200642 w 3024845"/>
                <a:gd name="connsiteY1" fmla="*/ 244281 h 1078499"/>
                <a:gd name="connsiteX2" fmla="*/ 202669 w 3024845"/>
                <a:gd name="connsiteY2" fmla="*/ 244281 h 1078499"/>
                <a:gd name="connsiteX3" fmla="*/ 216856 w 3024845"/>
                <a:gd name="connsiteY3" fmla="*/ 244281 h 1078499"/>
                <a:gd name="connsiteX4" fmla="*/ 216856 w 3024845"/>
                <a:gd name="connsiteY4" fmla="*/ 268060 h 1078499"/>
                <a:gd name="connsiteX5" fmla="*/ 217363 w 3024845"/>
                <a:gd name="connsiteY5" fmla="*/ 268871 h 1078499"/>
                <a:gd name="connsiteX6" fmla="*/ 220909 w 3024845"/>
                <a:gd name="connsiteY6" fmla="*/ 274546 h 1078499"/>
                <a:gd name="connsiteX7" fmla="*/ 220909 w 3024845"/>
                <a:gd name="connsiteY7" fmla="*/ 389120 h 1078499"/>
                <a:gd name="connsiteX8" fmla="*/ 223189 w 3024845"/>
                <a:gd name="connsiteY8" fmla="*/ 389120 h 1078499"/>
                <a:gd name="connsiteX9" fmla="*/ 239150 w 3024845"/>
                <a:gd name="connsiteY9" fmla="*/ 389120 h 1078499"/>
                <a:gd name="connsiteX10" fmla="*/ 239150 w 3024845"/>
                <a:gd name="connsiteY10" fmla="*/ 529635 h 1078499"/>
                <a:gd name="connsiteX11" fmla="*/ 240670 w 3024845"/>
                <a:gd name="connsiteY11" fmla="*/ 529365 h 1078499"/>
                <a:gd name="connsiteX12" fmla="*/ 251310 w 3024845"/>
                <a:gd name="connsiteY12" fmla="*/ 527474 h 1078499"/>
                <a:gd name="connsiteX13" fmla="*/ 249283 w 3024845"/>
                <a:gd name="connsiteY13" fmla="*/ 616106 h 1078499"/>
                <a:gd name="connsiteX14" fmla="*/ 250803 w 3024845"/>
                <a:gd name="connsiteY14" fmla="*/ 616377 h 1078499"/>
                <a:gd name="connsiteX15" fmla="*/ 261443 w 3024845"/>
                <a:gd name="connsiteY15" fmla="*/ 618268 h 1078499"/>
                <a:gd name="connsiteX16" fmla="*/ 261696 w 3024845"/>
                <a:gd name="connsiteY16" fmla="*/ 619079 h 1078499"/>
                <a:gd name="connsiteX17" fmla="*/ 263470 w 3024845"/>
                <a:gd name="connsiteY17" fmla="*/ 624754 h 1078499"/>
                <a:gd name="connsiteX18" fmla="*/ 264230 w 3024845"/>
                <a:gd name="connsiteY18" fmla="*/ 622322 h 1078499"/>
                <a:gd name="connsiteX19" fmla="*/ 269550 w 3024845"/>
                <a:gd name="connsiteY19" fmla="*/ 605298 h 1078499"/>
                <a:gd name="connsiteX20" fmla="*/ 271323 w 3024845"/>
                <a:gd name="connsiteY20" fmla="*/ 605298 h 1078499"/>
                <a:gd name="connsiteX21" fmla="*/ 283737 w 3024845"/>
                <a:gd name="connsiteY21" fmla="*/ 605298 h 1078499"/>
                <a:gd name="connsiteX22" fmla="*/ 283737 w 3024845"/>
                <a:gd name="connsiteY22" fmla="*/ 637724 h 1078499"/>
                <a:gd name="connsiteX23" fmla="*/ 284750 w 3024845"/>
                <a:gd name="connsiteY23" fmla="*/ 638265 h 1078499"/>
                <a:gd name="connsiteX24" fmla="*/ 291844 w 3024845"/>
                <a:gd name="connsiteY24" fmla="*/ 642048 h 1078499"/>
                <a:gd name="connsiteX25" fmla="*/ 291844 w 3024845"/>
                <a:gd name="connsiteY25" fmla="*/ 643399 h 1078499"/>
                <a:gd name="connsiteX26" fmla="*/ 291844 w 3024845"/>
                <a:gd name="connsiteY26" fmla="*/ 652857 h 1078499"/>
                <a:gd name="connsiteX27" fmla="*/ 336431 w 3024845"/>
                <a:gd name="connsiteY27" fmla="*/ 652857 h 1078499"/>
                <a:gd name="connsiteX28" fmla="*/ 336431 w 3024845"/>
                <a:gd name="connsiteY28" fmla="*/ 653938 h 1078499"/>
                <a:gd name="connsiteX29" fmla="*/ 336431 w 3024845"/>
                <a:gd name="connsiteY29" fmla="*/ 661504 h 1078499"/>
                <a:gd name="connsiteX30" fmla="*/ 338457 w 3024845"/>
                <a:gd name="connsiteY30" fmla="*/ 661504 h 1078499"/>
                <a:gd name="connsiteX31" fmla="*/ 352644 w 3024845"/>
                <a:gd name="connsiteY31" fmla="*/ 661504 h 1078499"/>
                <a:gd name="connsiteX32" fmla="*/ 352644 w 3024845"/>
                <a:gd name="connsiteY32" fmla="*/ 631239 h 1078499"/>
                <a:gd name="connsiteX33" fmla="*/ 397231 w 3024845"/>
                <a:gd name="connsiteY33" fmla="*/ 631239 h 1078499"/>
                <a:gd name="connsiteX34" fmla="*/ 397231 w 3024845"/>
                <a:gd name="connsiteY34" fmla="*/ 629888 h 1078499"/>
                <a:gd name="connsiteX35" fmla="*/ 397231 w 3024845"/>
                <a:gd name="connsiteY35" fmla="*/ 620430 h 1078499"/>
                <a:gd name="connsiteX36" fmla="*/ 398245 w 3024845"/>
                <a:gd name="connsiteY36" fmla="*/ 620430 h 1078499"/>
                <a:gd name="connsiteX37" fmla="*/ 405338 w 3024845"/>
                <a:gd name="connsiteY37" fmla="*/ 620430 h 1078499"/>
                <a:gd name="connsiteX38" fmla="*/ 405338 w 3024845"/>
                <a:gd name="connsiteY38" fmla="*/ 618539 h 1078499"/>
                <a:gd name="connsiteX39" fmla="*/ 405338 w 3024845"/>
                <a:gd name="connsiteY39" fmla="*/ 605298 h 1078499"/>
                <a:gd name="connsiteX40" fmla="*/ 406098 w 3024845"/>
                <a:gd name="connsiteY40" fmla="*/ 605298 h 1078499"/>
                <a:gd name="connsiteX41" fmla="*/ 411418 w 3024845"/>
                <a:gd name="connsiteY41" fmla="*/ 605298 h 1078499"/>
                <a:gd name="connsiteX42" fmla="*/ 411418 w 3024845"/>
                <a:gd name="connsiteY42" fmla="*/ 604217 h 1078499"/>
                <a:gd name="connsiteX43" fmla="*/ 411418 w 3024845"/>
                <a:gd name="connsiteY43" fmla="*/ 596650 h 1078499"/>
                <a:gd name="connsiteX44" fmla="*/ 413445 w 3024845"/>
                <a:gd name="connsiteY44" fmla="*/ 596650 h 1078499"/>
                <a:gd name="connsiteX45" fmla="*/ 427632 w 3024845"/>
                <a:gd name="connsiteY45" fmla="*/ 596650 h 1078499"/>
                <a:gd name="connsiteX46" fmla="*/ 427632 w 3024845"/>
                <a:gd name="connsiteY46" fmla="*/ 597731 h 1078499"/>
                <a:gd name="connsiteX47" fmla="*/ 427632 w 3024845"/>
                <a:gd name="connsiteY47" fmla="*/ 605298 h 1078499"/>
                <a:gd name="connsiteX48" fmla="*/ 449925 w 3024845"/>
                <a:gd name="connsiteY48" fmla="*/ 605298 h 1078499"/>
                <a:gd name="connsiteX49" fmla="*/ 449925 w 3024845"/>
                <a:gd name="connsiteY49" fmla="*/ 603406 h 1078499"/>
                <a:gd name="connsiteX50" fmla="*/ 449925 w 3024845"/>
                <a:gd name="connsiteY50" fmla="*/ 590165 h 1078499"/>
                <a:gd name="connsiteX51" fmla="*/ 451699 w 3024845"/>
                <a:gd name="connsiteY51" fmla="*/ 590165 h 1078499"/>
                <a:gd name="connsiteX52" fmla="*/ 464112 w 3024845"/>
                <a:gd name="connsiteY52" fmla="*/ 590165 h 1078499"/>
                <a:gd name="connsiteX53" fmla="*/ 464112 w 3024845"/>
                <a:gd name="connsiteY53" fmla="*/ 613945 h 1078499"/>
                <a:gd name="connsiteX54" fmla="*/ 465126 w 3024845"/>
                <a:gd name="connsiteY54" fmla="*/ 613945 h 1078499"/>
                <a:gd name="connsiteX55" fmla="*/ 472219 w 3024845"/>
                <a:gd name="connsiteY55" fmla="*/ 613945 h 1078499"/>
                <a:gd name="connsiteX56" fmla="*/ 472219 w 3024845"/>
                <a:gd name="connsiteY56" fmla="*/ 612864 h 1078499"/>
                <a:gd name="connsiteX57" fmla="*/ 472219 w 3024845"/>
                <a:gd name="connsiteY57" fmla="*/ 605298 h 1078499"/>
                <a:gd name="connsiteX58" fmla="*/ 473992 w 3024845"/>
                <a:gd name="connsiteY58" fmla="*/ 605298 h 1078499"/>
                <a:gd name="connsiteX59" fmla="*/ 486406 w 3024845"/>
                <a:gd name="connsiteY59" fmla="*/ 605298 h 1078499"/>
                <a:gd name="connsiteX60" fmla="*/ 486406 w 3024845"/>
                <a:gd name="connsiteY60" fmla="*/ 631239 h 1078499"/>
                <a:gd name="connsiteX61" fmla="*/ 488433 w 3024845"/>
                <a:gd name="connsiteY61" fmla="*/ 631239 h 1078499"/>
                <a:gd name="connsiteX62" fmla="*/ 502619 w 3024845"/>
                <a:gd name="connsiteY62" fmla="*/ 631239 h 1078499"/>
                <a:gd name="connsiteX63" fmla="*/ 502619 w 3024845"/>
                <a:gd name="connsiteY63" fmla="*/ 632860 h 1078499"/>
                <a:gd name="connsiteX64" fmla="*/ 502619 w 3024845"/>
                <a:gd name="connsiteY64" fmla="*/ 644210 h 1078499"/>
                <a:gd name="connsiteX65" fmla="*/ 503379 w 3024845"/>
                <a:gd name="connsiteY65" fmla="*/ 644210 h 1078499"/>
                <a:gd name="connsiteX66" fmla="*/ 508700 w 3024845"/>
                <a:gd name="connsiteY66" fmla="*/ 644210 h 1078499"/>
                <a:gd name="connsiteX67" fmla="*/ 508700 w 3024845"/>
                <a:gd name="connsiteY67" fmla="*/ 643399 h 1078499"/>
                <a:gd name="connsiteX68" fmla="*/ 508700 w 3024845"/>
                <a:gd name="connsiteY68" fmla="*/ 637724 h 1078499"/>
                <a:gd name="connsiteX69" fmla="*/ 539100 w 3024845"/>
                <a:gd name="connsiteY69" fmla="*/ 637724 h 1078499"/>
                <a:gd name="connsiteX70" fmla="*/ 539100 w 3024845"/>
                <a:gd name="connsiteY70" fmla="*/ 661504 h 1078499"/>
                <a:gd name="connsiteX71" fmla="*/ 540113 w 3024845"/>
                <a:gd name="connsiteY71" fmla="*/ 661504 h 1078499"/>
                <a:gd name="connsiteX72" fmla="*/ 547207 w 3024845"/>
                <a:gd name="connsiteY72" fmla="*/ 661504 h 1078499"/>
                <a:gd name="connsiteX73" fmla="*/ 547207 w 3024845"/>
                <a:gd name="connsiteY73" fmla="*/ 662585 h 1078499"/>
                <a:gd name="connsiteX74" fmla="*/ 547207 w 3024845"/>
                <a:gd name="connsiteY74" fmla="*/ 670151 h 1078499"/>
                <a:gd name="connsiteX75" fmla="*/ 547967 w 3024845"/>
                <a:gd name="connsiteY75" fmla="*/ 670151 h 1078499"/>
                <a:gd name="connsiteX76" fmla="*/ 553287 w 3024845"/>
                <a:gd name="connsiteY76" fmla="*/ 670151 h 1078499"/>
                <a:gd name="connsiteX77" fmla="*/ 553287 w 3024845"/>
                <a:gd name="connsiteY77" fmla="*/ 667989 h 1078499"/>
                <a:gd name="connsiteX78" fmla="*/ 553287 w 3024845"/>
                <a:gd name="connsiteY78" fmla="*/ 652857 h 1078499"/>
                <a:gd name="connsiteX79" fmla="*/ 554300 w 3024845"/>
                <a:gd name="connsiteY79" fmla="*/ 652857 h 1078499"/>
                <a:gd name="connsiteX80" fmla="*/ 561394 w 3024845"/>
                <a:gd name="connsiteY80" fmla="*/ 652857 h 1078499"/>
                <a:gd name="connsiteX81" fmla="*/ 561394 w 3024845"/>
                <a:gd name="connsiteY81" fmla="*/ 653938 h 1078499"/>
                <a:gd name="connsiteX82" fmla="*/ 561394 w 3024845"/>
                <a:gd name="connsiteY82" fmla="*/ 661504 h 1078499"/>
                <a:gd name="connsiteX83" fmla="*/ 566714 w 3024845"/>
                <a:gd name="connsiteY83" fmla="*/ 659511 h 1078499"/>
                <a:gd name="connsiteX84" fmla="*/ 567474 w 3024845"/>
                <a:gd name="connsiteY84" fmla="*/ 658531 h 1078499"/>
                <a:gd name="connsiteX85" fmla="*/ 567474 w 3024845"/>
                <a:gd name="connsiteY85" fmla="*/ 652857 h 1078499"/>
                <a:gd name="connsiteX86" fmla="*/ 605981 w 3024845"/>
                <a:gd name="connsiteY86" fmla="*/ 652857 h 1078499"/>
                <a:gd name="connsiteX87" fmla="*/ 605981 w 3024845"/>
                <a:gd name="connsiteY87" fmla="*/ 676636 h 1078499"/>
                <a:gd name="connsiteX88" fmla="*/ 608007 w 3024845"/>
                <a:gd name="connsiteY88" fmla="*/ 676636 h 1078499"/>
                <a:gd name="connsiteX89" fmla="*/ 622194 w 3024845"/>
                <a:gd name="connsiteY89" fmla="*/ 676636 h 1078499"/>
                <a:gd name="connsiteX90" fmla="*/ 622194 w 3024845"/>
                <a:gd name="connsiteY90" fmla="*/ 677717 h 1078499"/>
                <a:gd name="connsiteX91" fmla="*/ 622194 w 3024845"/>
                <a:gd name="connsiteY91" fmla="*/ 685283 h 1078499"/>
                <a:gd name="connsiteX92" fmla="*/ 623968 w 3024845"/>
                <a:gd name="connsiteY92" fmla="*/ 685283 h 1078499"/>
                <a:gd name="connsiteX93" fmla="*/ 636381 w 3024845"/>
                <a:gd name="connsiteY93" fmla="*/ 685283 h 1078499"/>
                <a:gd name="connsiteX94" fmla="*/ 636381 w 3024845"/>
                <a:gd name="connsiteY94" fmla="*/ 661504 h 1078499"/>
                <a:gd name="connsiteX95" fmla="*/ 637394 w 3024845"/>
                <a:gd name="connsiteY95" fmla="*/ 661504 h 1078499"/>
                <a:gd name="connsiteX96" fmla="*/ 644488 w 3024845"/>
                <a:gd name="connsiteY96" fmla="*/ 661504 h 1078499"/>
                <a:gd name="connsiteX97" fmla="*/ 644488 w 3024845"/>
                <a:gd name="connsiteY97" fmla="*/ 629077 h 1078499"/>
                <a:gd name="connsiteX98" fmla="*/ 645501 w 3024845"/>
                <a:gd name="connsiteY98" fmla="*/ 629077 h 1078499"/>
                <a:gd name="connsiteX99" fmla="*/ 652595 w 3024845"/>
                <a:gd name="connsiteY99" fmla="*/ 629077 h 1078499"/>
                <a:gd name="connsiteX100" fmla="*/ 652595 w 3024845"/>
                <a:gd name="connsiteY100" fmla="*/ 627186 h 1078499"/>
                <a:gd name="connsiteX101" fmla="*/ 652595 w 3024845"/>
                <a:gd name="connsiteY101" fmla="*/ 613945 h 1078499"/>
                <a:gd name="connsiteX102" fmla="*/ 651328 w 3024845"/>
                <a:gd name="connsiteY102" fmla="*/ 612323 h 1078499"/>
                <a:gd name="connsiteX103" fmla="*/ 656648 w 3024845"/>
                <a:gd name="connsiteY103" fmla="*/ 600974 h 1078499"/>
                <a:gd name="connsiteX104" fmla="*/ 664755 w 3024845"/>
                <a:gd name="connsiteY104" fmla="*/ 629077 h 1078499"/>
                <a:gd name="connsiteX105" fmla="*/ 665515 w 3024845"/>
                <a:gd name="connsiteY105" fmla="*/ 629077 h 1078499"/>
                <a:gd name="connsiteX106" fmla="*/ 670835 w 3024845"/>
                <a:gd name="connsiteY106" fmla="*/ 629077 h 1078499"/>
                <a:gd name="connsiteX107" fmla="*/ 670835 w 3024845"/>
                <a:gd name="connsiteY107" fmla="*/ 523150 h 1078499"/>
                <a:gd name="connsiteX108" fmla="*/ 672355 w 3024845"/>
                <a:gd name="connsiteY108" fmla="*/ 523150 h 1078499"/>
                <a:gd name="connsiteX109" fmla="*/ 682995 w 3024845"/>
                <a:gd name="connsiteY109" fmla="*/ 523150 h 1078499"/>
                <a:gd name="connsiteX110" fmla="*/ 682995 w 3024845"/>
                <a:gd name="connsiteY110" fmla="*/ 475591 h 1078499"/>
                <a:gd name="connsiteX111" fmla="*/ 709342 w 3024845"/>
                <a:gd name="connsiteY111" fmla="*/ 475591 h 1078499"/>
                <a:gd name="connsiteX112" fmla="*/ 709342 w 3024845"/>
                <a:gd name="connsiteY112" fmla="*/ 453973 h 1078499"/>
                <a:gd name="connsiteX113" fmla="*/ 743796 w 3024845"/>
                <a:gd name="connsiteY113" fmla="*/ 453973 h 1078499"/>
                <a:gd name="connsiteX114" fmla="*/ 743796 w 3024845"/>
                <a:gd name="connsiteY114" fmla="*/ 456405 h 1078499"/>
                <a:gd name="connsiteX115" fmla="*/ 743796 w 3024845"/>
                <a:gd name="connsiteY115" fmla="*/ 473429 h 1078499"/>
                <a:gd name="connsiteX116" fmla="*/ 746076 w 3024845"/>
                <a:gd name="connsiteY116" fmla="*/ 473429 h 1078499"/>
                <a:gd name="connsiteX117" fmla="*/ 762036 w 3024845"/>
                <a:gd name="connsiteY117" fmla="*/ 473429 h 1078499"/>
                <a:gd name="connsiteX118" fmla="*/ 762036 w 3024845"/>
                <a:gd name="connsiteY118" fmla="*/ 520988 h 1078499"/>
                <a:gd name="connsiteX119" fmla="*/ 763049 w 3024845"/>
                <a:gd name="connsiteY119" fmla="*/ 520988 h 1078499"/>
                <a:gd name="connsiteX120" fmla="*/ 770143 w 3024845"/>
                <a:gd name="connsiteY120" fmla="*/ 520988 h 1078499"/>
                <a:gd name="connsiteX121" fmla="*/ 784330 w 3024845"/>
                <a:gd name="connsiteY121" fmla="*/ 525312 h 1078499"/>
                <a:gd name="connsiteX122" fmla="*/ 784330 w 3024845"/>
                <a:gd name="connsiteY122" fmla="*/ 564224 h 1078499"/>
                <a:gd name="connsiteX123" fmla="*/ 785343 w 3024845"/>
                <a:gd name="connsiteY123" fmla="*/ 564224 h 1078499"/>
                <a:gd name="connsiteX124" fmla="*/ 792436 w 3024845"/>
                <a:gd name="connsiteY124" fmla="*/ 564224 h 1078499"/>
                <a:gd name="connsiteX125" fmla="*/ 792436 w 3024845"/>
                <a:gd name="connsiteY125" fmla="*/ 565845 h 1078499"/>
                <a:gd name="connsiteX126" fmla="*/ 792436 w 3024845"/>
                <a:gd name="connsiteY126" fmla="*/ 577194 h 1078499"/>
                <a:gd name="connsiteX127" fmla="*/ 794463 w 3024845"/>
                <a:gd name="connsiteY127" fmla="*/ 577194 h 1078499"/>
                <a:gd name="connsiteX128" fmla="*/ 808650 w 3024845"/>
                <a:gd name="connsiteY128" fmla="*/ 577194 h 1078499"/>
                <a:gd name="connsiteX129" fmla="*/ 814730 w 3024845"/>
                <a:gd name="connsiteY129" fmla="*/ 583680 h 1078499"/>
                <a:gd name="connsiteX130" fmla="*/ 814730 w 3024845"/>
                <a:gd name="connsiteY130" fmla="*/ 605298 h 1078499"/>
                <a:gd name="connsiteX131" fmla="*/ 817010 w 3024845"/>
                <a:gd name="connsiteY131" fmla="*/ 605298 h 1078499"/>
                <a:gd name="connsiteX132" fmla="*/ 832970 w 3024845"/>
                <a:gd name="connsiteY132" fmla="*/ 605298 h 1078499"/>
                <a:gd name="connsiteX133" fmla="*/ 832970 w 3024845"/>
                <a:gd name="connsiteY133" fmla="*/ 606378 h 1078499"/>
                <a:gd name="connsiteX134" fmla="*/ 832970 w 3024845"/>
                <a:gd name="connsiteY134" fmla="*/ 613945 h 1078499"/>
                <a:gd name="connsiteX135" fmla="*/ 834237 w 3024845"/>
                <a:gd name="connsiteY135" fmla="*/ 613945 h 1078499"/>
                <a:gd name="connsiteX136" fmla="*/ 843104 w 3024845"/>
                <a:gd name="connsiteY136" fmla="*/ 613945 h 1078499"/>
                <a:gd name="connsiteX137" fmla="*/ 843104 w 3024845"/>
                <a:gd name="connsiteY137" fmla="*/ 616106 h 1078499"/>
                <a:gd name="connsiteX138" fmla="*/ 843104 w 3024845"/>
                <a:gd name="connsiteY138" fmla="*/ 631239 h 1078499"/>
                <a:gd name="connsiteX139" fmla="*/ 847157 w 3024845"/>
                <a:gd name="connsiteY139" fmla="*/ 629347 h 1078499"/>
                <a:gd name="connsiteX140" fmla="*/ 847157 w 3024845"/>
                <a:gd name="connsiteY140" fmla="*/ 616106 h 1078499"/>
                <a:gd name="connsiteX141" fmla="*/ 848170 w 3024845"/>
                <a:gd name="connsiteY141" fmla="*/ 616106 h 1078499"/>
                <a:gd name="connsiteX142" fmla="*/ 855264 w 3024845"/>
                <a:gd name="connsiteY142" fmla="*/ 616106 h 1078499"/>
                <a:gd name="connsiteX143" fmla="*/ 855264 w 3024845"/>
                <a:gd name="connsiteY143" fmla="*/ 617728 h 1078499"/>
                <a:gd name="connsiteX144" fmla="*/ 855264 w 3024845"/>
                <a:gd name="connsiteY144" fmla="*/ 629077 h 1078499"/>
                <a:gd name="connsiteX145" fmla="*/ 856024 w 3024845"/>
                <a:gd name="connsiteY145" fmla="*/ 629077 h 1078499"/>
                <a:gd name="connsiteX146" fmla="*/ 861344 w 3024845"/>
                <a:gd name="connsiteY146" fmla="*/ 629077 h 1078499"/>
                <a:gd name="connsiteX147" fmla="*/ 909984 w 3024845"/>
                <a:gd name="connsiteY147" fmla="*/ 624754 h 1078499"/>
                <a:gd name="connsiteX148" fmla="*/ 909984 w 3024845"/>
                <a:gd name="connsiteY148" fmla="*/ 626105 h 1078499"/>
                <a:gd name="connsiteX149" fmla="*/ 909984 w 3024845"/>
                <a:gd name="connsiteY149" fmla="*/ 635562 h 1078499"/>
                <a:gd name="connsiteX150" fmla="*/ 910744 w 3024845"/>
                <a:gd name="connsiteY150" fmla="*/ 635562 h 1078499"/>
                <a:gd name="connsiteX151" fmla="*/ 916065 w 3024845"/>
                <a:gd name="connsiteY151" fmla="*/ 635562 h 1078499"/>
                <a:gd name="connsiteX152" fmla="*/ 916065 w 3024845"/>
                <a:gd name="connsiteY152" fmla="*/ 637724 h 1078499"/>
                <a:gd name="connsiteX153" fmla="*/ 916065 w 3024845"/>
                <a:gd name="connsiteY153" fmla="*/ 652857 h 1078499"/>
                <a:gd name="connsiteX154" fmla="*/ 918091 w 3024845"/>
                <a:gd name="connsiteY154" fmla="*/ 651506 h 1078499"/>
                <a:gd name="connsiteX155" fmla="*/ 932278 w 3024845"/>
                <a:gd name="connsiteY155" fmla="*/ 642048 h 1078499"/>
                <a:gd name="connsiteX156" fmla="*/ 938358 w 3024845"/>
                <a:gd name="connsiteY156" fmla="*/ 600974 h 1078499"/>
                <a:gd name="connsiteX157" fmla="*/ 939118 w 3024845"/>
                <a:gd name="connsiteY157" fmla="*/ 600704 h 1078499"/>
                <a:gd name="connsiteX158" fmla="*/ 944438 w 3024845"/>
                <a:gd name="connsiteY158" fmla="*/ 598812 h 1078499"/>
                <a:gd name="connsiteX159" fmla="*/ 946465 w 3024845"/>
                <a:gd name="connsiteY159" fmla="*/ 529635 h 1078499"/>
                <a:gd name="connsiteX160" fmla="*/ 948492 w 3024845"/>
                <a:gd name="connsiteY160" fmla="*/ 598812 h 1078499"/>
                <a:gd name="connsiteX161" fmla="*/ 949252 w 3024845"/>
                <a:gd name="connsiteY161" fmla="*/ 599082 h 1078499"/>
                <a:gd name="connsiteX162" fmla="*/ 954572 w 3024845"/>
                <a:gd name="connsiteY162" fmla="*/ 600974 h 1078499"/>
                <a:gd name="connsiteX163" fmla="*/ 954572 w 3024845"/>
                <a:gd name="connsiteY163" fmla="*/ 514503 h 1078499"/>
                <a:gd name="connsiteX164" fmla="*/ 958625 w 3024845"/>
                <a:gd name="connsiteY164" fmla="*/ 482076 h 1078499"/>
                <a:gd name="connsiteX165" fmla="*/ 997132 w 3024845"/>
                <a:gd name="connsiteY165" fmla="*/ 482076 h 1078499"/>
                <a:gd name="connsiteX166" fmla="*/ 997132 w 3024845"/>
                <a:gd name="connsiteY166" fmla="*/ 514503 h 1078499"/>
                <a:gd name="connsiteX167" fmla="*/ 997892 w 3024845"/>
                <a:gd name="connsiteY167" fmla="*/ 514503 h 1078499"/>
                <a:gd name="connsiteX168" fmla="*/ 1003212 w 3024845"/>
                <a:gd name="connsiteY168" fmla="*/ 514503 h 1078499"/>
                <a:gd name="connsiteX169" fmla="*/ 1003212 w 3024845"/>
                <a:gd name="connsiteY169" fmla="*/ 432355 h 1078499"/>
                <a:gd name="connsiteX170" fmla="*/ 1004986 w 3024845"/>
                <a:gd name="connsiteY170" fmla="*/ 432355 h 1078499"/>
                <a:gd name="connsiteX171" fmla="*/ 1017399 w 3024845"/>
                <a:gd name="connsiteY171" fmla="*/ 432355 h 1078499"/>
                <a:gd name="connsiteX172" fmla="*/ 1017399 w 3024845"/>
                <a:gd name="connsiteY172" fmla="*/ 430464 h 1078499"/>
                <a:gd name="connsiteX173" fmla="*/ 1017399 w 3024845"/>
                <a:gd name="connsiteY173" fmla="*/ 417223 h 1078499"/>
                <a:gd name="connsiteX174" fmla="*/ 1039693 w 3024845"/>
                <a:gd name="connsiteY174" fmla="*/ 417223 h 1078499"/>
                <a:gd name="connsiteX175" fmla="*/ 1039693 w 3024845"/>
                <a:gd name="connsiteY175" fmla="*/ 416142 h 1078499"/>
                <a:gd name="connsiteX176" fmla="*/ 1039693 w 3024845"/>
                <a:gd name="connsiteY176" fmla="*/ 408576 h 1078499"/>
                <a:gd name="connsiteX177" fmla="*/ 1041466 w 3024845"/>
                <a:gd name="connsiteY177" fmla="*/ 408576 h 1078499"/>
                <a:gd name="connsiteX178" fmla="*/ 1053880 w 3024845"/>
                <a:gd name="connsiteY178" fmla="*/ 408576 h 1078499"/>
                <a:gd name="connsiteX179" fmla="*/ 1053880 w 3024845"/>
                <a:gd name="connsiteY179" fmla="*/ 409657 h 1078499"/>
                <a:gd name="connsiteX180" fmla="*/ 1053880 w 3024845"/>
                <a:gd name="connsiteY180" fmla="*/ 417223 h 1078499"/>
                <a:gd name="connsiteX181" fmla="*/ 1054640 w 3024845"/>
                <a:gd name="connsiteY181" fmla="*/ 417223 h 1078499"/>
                <a:gd name="connsiteX182" fmla="*/ 1059960 w 3024845"/>
                <a:gd name="connsiteY182" fmla="*/ 417223 h 1078499"/>
                <a:gd name="connsiteX183" fmla="*/ 1070093 w 3024845"/>
                <a:gd name="connsiteY183" fmla="*/ 412899 h 1078499"/>
                <a:gd name="connsiteX184" fmla="*/ 1074146 w 3024845"/>
                <a:gd name="connsiteY184" fmla="*/ 416142 h 1078499"/>
                <a:gd name="connsiteX185" fmla="*/ 1074146 w 3024845"/>
                <a:gd name="connsiteY185" fmla="*/ 408576 h 1078499"/>
                <a:gd name="connsiteX186" fmla="*/ 1076426 w 3024845"/>
                <a:gd name="connsiteY186" fmla="*/ 408576 h 1078499"/>
                <a:gd name="connsiteX187" fmla="*/ 1092387 w 3024845"/>
                <a:gd name="connsiteY187" fmla="*/ 408576 h 1078499"/>
                <a:gd name="connsiteX188" fmla="*/ 1092387 w 3024845"/>
                <a:gd name="connsiteY188" fmla="*/ 409657 h 1078499"/>
                <a:gd name="connsiteX189" fmla="*/ 1092387 w 3024845"/>
                <a:gd name="connsiteY189" fmla="*/ 417223 h 1078499"/>
                <a:gd name="connsiteX190" fmla="*/ 1122787 w 3024845"/>
                <a:gd name="connsiteY190" fmla="*/ 417223 h 1078499"/>
                <a:gd name="connsiteX191" fmla="*/ 1122787 w 3024845"/>
                <a:gd name="connsiteY191" fmla="*/ 418844 h 1078499"/>
                <a:gd name="connsiteX192" fmla="*/ 1122787 w 3024845"/>
                <a:gd name="connsiteY192" fmla="*/ 430194 h 1078499"/>
                <a:gd name="connsiteX193" fmla="*/ 1149134 w 3024845"/>
                <a:gd name="connsiteY193" fmla="*/ 430194 h 1078499"/>
                <a:gd name="connsiteX194" fmla="*/ 1149134 w 3024845"/>
                <a:gd name="connsiteY194" fmla="*/ 460458 h 1078499"/>
                <a:gd name="connsiteX195" fmla="*/ 1149894 w 3024845"/>
                <a:gd name="connsiteY195" fmla="*/ 460458 h 1078499"/>
                <a:gd name="connsiteX196" fmla="*/ 1155214 w 3024845"/>
                <a:gd name="connsiteY196" fmla="*/ 460458 h 1078499"/>
                <a:gd name="connsiteX197" fmla="*/ 1155214 w 3024845"/>
                <a:gd name="connsiteY197" fmla="*/ 461539 h 1078499"/>
                <a:gd name="connsiteX198" fmla="*/ 1155214 w 3024845"/>
                <a:gd name="connsiteY198" fmla="*/ 469106 h 1078499"/>
                <a:gd name="connsiteX199" fmla="*/ 1159268 w 3024845"/>
                <a:gd name="connsiteY199" fmla="*/ 499370 h 1078499"/>
                <a:gd name="connsiteX200" fmla="*/ 1160028 w 3024845"/>
                <a:gd name="connsiteY200" fmla="*/ 499370 h 1078499"/>
                <a:gd name="connsiteX201" fmla="*/ 1165348 w 3024845"/>
                <a:gd name="connsiteY201" fmla="*/ 499370 h 1078499"/>
                <a:gd name="connsiteX202" fmla="*/ 1165348 w 3024845"/>
                <a:gd name="connsiteY202" fmla="*/ 500181 h 1078499"/>
                <a:gd name="connsiteX203" fmla="*/ 1165348 w 3024845"/>
                <a:gd name="connsiteY203" fmla="*/ 505856 h 1078499"/>
                <a:gd name="connsiteX204" fmla="*/ 1166361 w 3024845"/>
                <a:gd name="connsiteY204" fmla="*/ 505856 h 1078499"/>
                <a:gd name="connsiteX205" fmla="*/ 1173454 w 3024845"/>
                <a:gd name="connsiteY205" fmla="*/ 505856 h 1078499"/>
                <a:gd name="connsiteX206" fmla="*/ 1173454 w 3024845"/>
                <a:gd name="connsiteY206" fmla="*/ 536121 h 1078499"/>
                <a:gd name="connsiteX207" fmla="*/ 1175481 w 3024845"/>
                <a:gd name="connsiteY207" fmla="*/ 536121 h 1078499"/>
                <a:gd name="connsiteX208" fmla="*/ 1189668 w 3024845"/>
                <a:gd name="connsiteY208" fmla="*/ 536121 h 1078499"/>
                <a:gd name="connsiteX209" fmla="*/ 1189668 w 3024845"/>
                <a:gd name="connsiteY209" fmla="*/ 559900 h 1078499"/>
                <a:gd name="connsiteX210" fmla="*/ 1191695 w 3024845"/>
                <a:gd name="connsiteY210" fmla="*/ 561521 h 1078499"/>
                <a:gd name="connsiteX211" fmla="*/ 1191695 w 3024845"/>
                <a:gd name="connsiteY211" fmla="*/ 572871 h 1078499"/>
                <a:gd name="connsiteX212" fmla="*/ 1192455 w 3024845"/>
                <a:gd name="connsiteY212" fmla="*/ 572871 h 1078499"/>
                <a:gd name="connsiteX213" fmla="*/ 1197775 w 3024845"/>
                <a:gd name="connsiteY213" fmla="*/ 572871 h 1078499"/>
                <a:gd name="connsiteX214" fmla="*/ 1197775 w 3024845"/>
                <a:gd name="connsiteY214" fmla="*/ 596650 h 1078499"/>
                <a:gd name="connsiteX215" fmla="*/ 1199041 w 3024845"/>
                <a:gd name="connsiteY215" fmla="*/ 596650 h 1078499"/>
                <a:gd name="connsiteX216" fmla="*/ 1207908 w 3024845"/>
                <a:gd name="connsiteY216" fmla="*/ 596650 h 1078499"/>
                <a:gd name="connsiteX217" fmla="*/ 1209935 w 3024845"/>
                <a:gd name="connsiteY217" fmla="*/ 600704 h 1078499"/>
                <a:gd name="connsiteX218" fmla="*/ 1209935 w 3024845"/>
                <a:gd name="connsiteY218" fmla="*/ 613945 h 1078499"/>
                <a:gd name="connsiteX219" fmla="*/ 1211455 w 3024845"/>
                <a:gd name="connsiteY219" fmla="*/ 612053 h 1078499"/>
                <a:gd name="connsiteX220" fmla="*/ 1222095 w 3024845"/>
                <a:gd name="connsiteY220" fmla="*/ 598812 h 1078499"/>
                <a:gd name="connsiteX221" fmla="*/ 1250469 w 3024845"/>
                <a:gd name="connsiteY221" fmla="*/ 598812 h 1078499"/>
                <a:gd name="connsiteX222" fmla="*/ 1250469 w 3024845"/>
                <a:gd name="connsiteY222" fmla="*/ 685283 h 1078499"/>
                <a:gd name="connsiteX223" fmla="*/ 1251229 w 3024845"/>
                <a:gd name="connsiteY223" fmla="*/ 685283 h 1078499"/>
                <a:gd name="connsiteX224" fmla="*/ 1256549 w 3024845"/>
                <a:gd name="connsiteY224" fmla="*/ 685283 h 1078499"/>
                <a:gd name="connsiteX225" fmla="*/ 1257309 w 3024845"/>
                <a:gd name="connsiteY225" fmla="*/ 683932 h 1078499"/>
                <a:gd name="connsiteX226" fmla="*/ 1262629 w 3024845"/>
                <a:gd name="connsiteY226" fmla="*/ 674474 h 1078499"/>
                <a:gd name="connsiteX227" fmla="*/ 1262629 w 3024845"/>
                <a:gd name="connsiteY227" fmla="*/ 676366 h 1078499"/>
                <a:gd name="connsiteX228" fmla="*/ 1262629 w 3024845"/>
                <a:gd name="connsiteY228" fmla="*/ 689607 h 1078499"/>
                <a:gd name="connsiteX229" fmla="*/ 1266682 w 3024845"/>
                <a:gd name="connsiteY229" fmla="*/ 644210 h 1078499"/>
                <a:gd name="connsiteX230" fmla="*/ 1267442 w 3024845"/>
                <a:gd name="connsiteY230" fmla="*/ 644210 h 1078499"/>
                <a:gd name="connsiteX231" fmla="*/ 1272762 w 3024845"/>
                <a:gd name="connsiteY231" fmla="*/ 644210 h 1078499"/>
                <a:gd name="connsiteX232" fmla="*/ 1272762 w 3024845"/>
                <a:gd name="connsiteY232" fmla="*/ 579356 h 1078499"/>
                <a:gd name="connsiteX233" fmla="*/ 1273776 w 3024845"/>
                <a:gd name="connsiteY233" fmla="*/ 579356 h 1078499"/>
                <a:gd name="connsiteX234" fmla="*/ 1280869 w 3024845"/>
                <a:gd name="connsiteY234" fmla="*/ 579356 h 1078499"/>
                <a:gd name="connsiteX235" fmla="*/ 1293029 w 3024845"/>
                <a:gd name="connsiteY235" fmla="*/ 536121 h 1078499"/>
                <a:gd name="connsiteX236" fmla="*/ 1294296 w 3024845"/>
                <a:gd name="connsiteY236" fmla="*/ 536121 h 1078499"/>
                <a:gd name="connsiteX237" fmla="*/ 1303163 w 3024845"/>
                <a:gd name="connsiteY237" fmla="*/ 536121 h 1078499"/>
                <a:gd name="connsiteX238" fmla="*/ 1313296 w 3024845"/>
                <a:gd name="connsiteY238" fmla="*/ 579356 h 1078499"/>
                <a:gd name="connsiteX239" fmla="*/ 1314309 w 3024845"/>
                <a:gd name="connsiteY239" fmla="*/ 579356 h 1078499"/>
                <a:gd name="connsiteX240" fmla="*/ 1321403 w 3024845"/>
                <a:gd name="connsiteY240" fmla="*/ 579356 h 1078499"/>
                <a:gd name="connsiteX241" fmla="*/ 1321403 w 3024845"/>
                <a:gd name="connsiteY241" fmla="*/ 618268 h 1078499"/>
                <a:gd name="connsiteX242" fmla="*/ 1323176 w 3024845"/>
                <a:gd name="connsiteY242" fmla="*/ 618268 h 1078499"/>
                <a:gd name="connsiteX243" fmla="*/ 1335590 w 3024845"/>
                <a:gd name="connsiteY243" fmla="*/ 618268 h 1078499"/>
                <a:gd name="connsiteX244" fmla="*/ 1335590 w 3024845"/>
                <a:gd name="connsiteY244" fmla="*/ 620430 h 1078499"/>
                <a:gd name="connsiteX245" fmla="*/ 1335590 w 3024845"/>
                <a:gd name="connsiteY245" fmla="*/ 635562 h 1078499"/>
                <a:gd name="connsiteX246" fmla="*/ 1339643 w 3024845"/>
                <a:gd name="connsiteY246" fmla="*/ 633401 h 1078499"/>
                <a:gd name="connsiteX247" fmla="*/ 1339643 w 3024845"/>
                <a:gd name="connsiteY247" fmla="*/ 618268 h 1078499"/>
                <a:gd name="connsiteX248" fmla="*/ 1341163 w 3024845"/>
                <a:gd name="connsiteY248" fmla="*/ 618268 h 1078499"/>
                <a:gd name="connsiteX249" fmla="*/ 1351803 w 3024845"/>
                <a:gd name="connsiteY249" fmla="*/ 618268 h 1078499"/>
                <a:gd name="connsiteX250" fmla="*/ 1351803 w 3024845"/>
                <a:gd name="connsiteY250" fmla="*/ 619889 h 1078499"/>
                <a:gd name="connsiteX251" fmla="*/ 1351803 w 3024845"/>
                <a:gd name="connsiteY251" fmla="*/ 631239 h 1078499"/>
                <a:gd name="connsiteX252" fmla="*/ 1382204 w 3024845"/>
                <a:gd name="connsiteY252" fmla="*/ 631239 h 1078499"/>
                <a:gd name="connsiteX253" fmla="*/ 1382204 w 3024845"/>
                <a:gd name="connsiteY253" fmla="*/ 594489 h 1078499"/>
                <a:gd name="connsiteX254" fmla="*/ 1383470 w 3024845"/>
                <a:gd name="connsiteY254" fmla="*/ 594489 h 1078499"/>
                <a:gd name="connsiteX255" fmla="*/ 1392337 w 3024845"/>
                <a:gd name="connsiteY255" fmla="*/ 594489 h 1078499"/>
                <a:gd name="connsiteX256" fmla="*/ 1392337 w 3024845"/>
                <a:gd name="connsiteY256" fmla="*/ 616106 h 1078499"/>
                <a:gd name="connsiteX257" fmla="*/ 1394364 w 3024845"/>
                <a:gd name="connsiteY257" fmla="*/ 583680 h 1078499"/>
                <a:gd name="connsiteX258" fmla="*/ 1416657 w 3024845"/>
                <a:gd name="connsiteY258" fmla="*/ 583680 h 1078499"/>
                <a:gd name="connsiteX259" fmla="*/ 1416657 w 3024845"/>
                <a:gd name="connsiteY259" fmla="*/ 582058 h 1078499"/>
                <a:gd name="connsiteX260" fmla="*/ 1416657 w 3024845"/>
                <a:gd name="connsiteY260" fmla="*/ 570709 h 1078499"/>
                <a:gd name="connsiteX261" fmla="*/ 1417417 w 3024845"/>
                <a:gd name="connsiteY261" fmla="*/ 570709 h 1078499"/>
                <a:gd name="connsiteX262" fmla="*/ 1422737 w 3024845"/>
                <a:gd name="connsiteY262" fmla="*/ 570709 h 1078499"/>
                <a:gd name="connsiteX263" fmla="*/ 1422737 w 3024845"/>
                <a:gd name="connsiteY263" fmla="*/ 568818 h 1078499"/>
                <a:gd name="connsiteX264" fmla="*/ 1422737 w 3024845"/>
                <a:gd name="connsiteY264" fmla="*/ 555577 h 1078499"/>
                <a:gd name="connsiteX265" fmla="*/ 1426791 w 3024845"/>
                <a:gd name="connsiteY265" fmla="*/ 562062 h 1078499"/>
                <a:gd name="connsiteX266" fmla="*/ 1429071 w 3024845"/>
                <a:gd name="connsiteY266" fmla="*/ 562062 h 1078499"/>
                <a:gd name="connsiteX267" fmla="*/ 1445031 w 3024845"/>
                <a:gd name="connsiteY267" fmla="*/ 562062 h 1078499"/>
                <a:gd name="connsiteX268" fmla="*/ 1445031 w 3024845"/>
                <a:gd name="connsiteY268" fmla="*/ 561251 h 1078499"/>
                <a:gd name="connsiteX269" fmla="*/ 1445031 w 3024845"/>
                <a:gd name="connsiteY269" fmla="*/ 555577 h 1078499"/>
                <a:gd name="connsiteX270" fmla="*/ 1445791 w 3024845"/>
                <a:gd name="connsiteY270" fmla="*/ 555577 h 1078499"/>
                <a:gd name="connsiteX271" fmla="*/ 1451111 w 3024845"/>
                <a:gd name="connsiteY271" fmla="*/ 555577 h 1078499"/>
                <a:gd name="connsiteX272" fmla="*/ 1451111 w 3024845"/>
                <a:gd name="connsiteY272" fmla="*/ 556928 h 1078499"/>
                <a:gd name="connsiteX273" fmla="*/ 1451111 w 3024845"/>
                <a:gd name="connsiteY273" fmla="*/ 566386 h 1078499"/>
                <a:gd name="connsiteX274" fmla="*/ 1489618 w 3024845"/>
                <a:gd name="connsiteY274" fmla="*/ 566386 h 1078499"/>
                <a:gd name="connsiteX275" fmla="*/ 1489618 w 3024845"/>
                <a:gd name="connsiteY275" fmla="*/ 704739 h 1078499"/>
                <a:gd name="connsiteX276" fmla="*/ 1491138 w 3024845"/>
                <a:gd name="connsiteY276" fmla="*/ 704739 h 1078499"/>
                <a:gd name="connsiteX277" fmla="*/ 1501778 w 3024845"/>
                <a:gd name="connsiteY277" fmla="*/ 704739 h 1078499"/>
                <a:gd name="connsiteX278" fmla="*/ 1501778 w 3024845"/>
                <a:gd name="connsiteY278" fmla="*/ 691769 h 1078499"/>
                <a:gd name="connsiteX279" fmla="*/ 1505832 w 3024845"/>
                <a:gd name="connsiteY279" fmla="*/ 691769 h 1078499"/>
                <a:gd name="connsiteX280" fmla="*/ 1505832 w 3024845"/>
                <a:gd name="connsiteY280" fmla="*/ 704739 h 1078499"/>
                <a:gd name="connsiteX281" fmla="*/ 1536232 w 3024845"/>
                <a:gd name="connsiteY281" fmla="*/ 704739 h 1078499"/>
                <a:gd name="connsiteX282" fmla="*/ 1536232 w 3024845"/>
                <a:gd name="connsiteY282" fmla="*/ 674474 h 1078499"/>
                <a:gd name="connsiteX283" fmla="*/ 1548392 w 3024845"/>
                <a:gd name="connsiteY283" fmla="*/ 674474 h 1078499"/>
                <a:gd name="connsiteX284" fmla="*/ 1560552 w 3024845"/>
                <a:gd name="connsiteY284" fmla="*/ 672313 h 1078499"/>
                <a:gd name="connsiteX285" fmla="*/ 1564606 w 3024845"/>
                <a:gd name="connsiteY285" fmla="*/ 674474 h 1078499"/>
                <a:gd name="connsiteX286" fmla="*/ 1574739 w 3024845"/>
                <a:gd name="connsiteY286" fmla="*/ 674474 h 1078499"/>
                <a:gd name="connsiteX287" fmla="*/ 1574739 w 3024845"/>
                <a:gd name="connsiteY287" fmla="*/ 704739 h 1078499"/>
                <a:gd name="connsiteX288" fmla="*/ 1582846 w 3024845"/>
                <a:gd name="connsiteY288" fmla="*/ 704739 h 1078499"/>
                <a:gd name="connsiteX289" fmla="*/ 1582846 w 3024845"/>
                <a:gd name="connsiteY289" fmla="*/ 722034 h 1078499"/>
                <a:gd name="connsiteX290" fmla="*/ 1592182 w 3024845"/>
                <a:gd name="connsiteY290" fmla="*/ 722939 h 1078499"/>
                <a:gd name="connsiteX291" fmla="*/ 1605140 w 3024845"/>
                <a:gd name="connsiteY291" fmla="*/ 722939 h 1078499"/>
                <a:gd name="connsiteX292" fmla="*/ 1605140 w 3024845"/>
                <a:gd name="connsiteY292" fmla="*/ 706901 h 1078499"/>
                <a:gd name="connsiteX293" fmla="*/ 1673096 w 3024845"/>
                <a:gd name="connsiteY293" fmla="*/ 706901 h 1078499"/>
                <a:gd name="connsiteX294" fmla="*/ 1673096 w 3024845"/>
                <a:gd name="connsiteY294" fmla="*/ 621648 h 1078499"/>
                <a:gd name="connsiteX295" fmla="*/ 1745104 w 3024845"/>
                <a:gd name="connsiteY295" fmla="*/ 621648 h 1078499"/>
                <a:gd name="connsiteX296" fmla="*/ 1745104 w 3024845"/>
                <a:gd name="connsiteY296" fmla="*/ 700416 h 1078499"/>
                <a:gd name="connsiteX297" fmla="*/ 1747008 w 3024845"/>
                <a:gd name="connsiteY297" fmla="*/ 700416 h 1078499"/>
                <a:gd name="connsiteX298" fmla="*/ 1748250 w 3024845"/>
                <a:gd name="connsiteY298" fmla="*/ 722939 h 1078499"/>
                <a:gd name="connsiteX299" fmla="*/ 1757926 w 3024845"/>
                <a:gd name="connsiteY299" fmla="*/ 722939 h 1078499"/>
                <a:gd name="connsiteX300" fmla="*/ 1759168 w 3024845"/>
                <a:gd name="connsiteY300" fmla="*/ 700416 h 1078499"/>
                <a:gd name="connsiteX301" fmla="*/ 1765248 w 3024845"/>
                <a:gd name="connsiteY301" fmla="*/ 700416 h 1078499"/>
                <a:gd name="connsiteX302" fmla="*/ 1766490 w 3024845"/>
                <a:gd name="connsiteY302" fmla="*/ 722939 h 1078499"/>
                <a:gd name="connsiteX303" fmla="*/ 1817112 w 3024845"/>
                <a:gd name="connsiteY303" fmla="*/ 722939 h 1078499"/>
                <a:gd name="connsiteX304" fmla="*/ 1817112 w 3024845"/>
                <a:gd name="connsiteY304" fmla="*/ 559911 h 1078499"/>
                <a:gd name="connsiteX305" fmla="*/ 2014439 w 3024845"/>
                <a:gd name="connsiteY305" fmla="*/ 559911 h 1078499"/>
                <a:gd name="connsiteX306" fmla="*/ 2014439 w 3024845"/>
                <a:gd name="connsiteY306" fmla="*/ 722939 h 1078499"/>
                <a:gd name="connsiteX307" fmla="*/ 2033136 w 3024845"/>
                <a:gd name="connsiteY307" fmla="*/ 722939 h 1078499"/>
                <a:gd name="connsiteX308" fmla="*/ 2033136 w 3024845"/>
                <a:gd name="connsiteY308" fmla="*/ 640246 h 1078499"/>
                <a:gd name="connsiteX309" fmla="*/ 2128256 w 3024845"/>
                <a:gd name="connsiteY309" fmla="*/ 640246 h 1078499"/>
                <a:gd name="connsiteX310" fmla="*/ 2140186 w 3024845"/>
                <a:gd name="connsiteY310" fmla="*/ 322105 h 1078499"/>
                <a:gd name="connsiteX311" fmla="*/ 2128026 w 3024845"/>
                <a:gd name="connsiteY311" fmla="*/ 300487 h 1078499"/>
                <a:gd name="connsiteX312" fmla="*/ 2121946 w 3024845"/>
                <a:gd name="connsiteY312" fmla="*/ 296163 h 1078499"/>
                <a:gd name="connsiteX313" fmla="*/ 2130053 w 3024845"/>
                <a:gd name="connsiteY313" fmla="*/ 272384 h 1078499"/>
                <a:gd name="connsiteX314" fmla="*/ 2130053 w 3024845"/>
                <a:gd name="connsiteY314" fmla="*/ 255090 h 1078499"/>
                <a:gd name="connsiteX315" fmla="*/ 2144240 w 3024845"/>
                <a:gd name="connsiteY315" fmla="*/ 255090 h 1078499"/>
                <a:gd name="connsiteX316" fmla="*/ 2144240 w 3024845"/>
                <a:gd name="connsiteY316" fmla="*/ 233472 h 1078499"/>
                <a:gd name="connsiteX317" fmla="*/ 2146266 w 3024845"/>
                <a:gd name="connsiteY317" fmla="*/ 229148 h 1078499"/>
                <a:gd name="connsiteX318" fmla="*/ 2146266 w 3024845"/>
                <a:gd name="connsiteY318" fmla="*/ 151324 h 1078499"/>
                <a:gd name="connsiteX319" fmla="*/ 2144240 w 3024845"/>
                <a:gd name="connsiteY319" fmla="*/ 144839 h 1078499"/>
                <a:gd name="connsiteX320" fmla="*/ 2150320 w 3024845"/>
                <a:gd name="connsiteY320" fmla="*/ 138353 h 1078499"/>
                <a:gd name="connsiteX321" fmla="*/ 2150320 w 3024845"/>
                <a:gd name="connsiteY321" fmla="*/ 79985 h 1078499"/>
                <a:gd name="connsiteX322" fmla="*/ 2152346 w 3024845"/>
                <a:gd name="connsiteY322" fmla="*/ 75662 h 1078499"/>
                <a:gd name="connsiteX323" fmla="*/ 2152346 w 3024845"/>
                <a:gd name="connsiteY323" fmla="*/ 19456 h 1078499"/>
                <a:gd name="connsiteX324" fmla="*/ 2154373 w 3024845"/>
                <a:gd name="connsiteY324" fmla="*/ 0 h 1078499"/>
                <a:gd name="connsiteX325" fmla="*/ 2158427 w 3024845"/>
                <a:gd name="connsiteY325" fmla="*/ 17294 h 1078499"/>
                <a:gd name="connsiteX326" fmla="*/ 2160453 w 3024845"/>
                <a:gd name="connsiteY326" fmla="*/ 75662 h 1078499"/>
                <a:gd name="connsiteX327" fmla="*/ 2162480 w 3024845"/>
                <a:gd name="connsiteY327" fmla="*/ 138353 h 1078499"/>
                <a:gd name="connsiteX328" fmla="*/ 2168560 w 3024845"/>
                <a:gd name="connsiteY328" fmla="*/ 144839 h 1078499"/>
                <a:gd name="connsiteX329" fmla="*/ 2166533 w 3024845"/>
                <a:gd name="connsiteY329" fmla="*/ 151324 h 1078499"/>
                <a:gd name="connsiteX330" fmla="*/ 2166533 w 3024845"/>
                <a:gd name="connsiteY330" fmla="*/ 229148 h 1078499"/>
                <a:gd name="connsiteX331" fmla="*/ 2168560 w 3024845"/>
                <a:gd name="connsiteY331" fmla="*/ 233472 h 1078499"/>
                <a:gd name="connsiteX332" fmla="*/ 2168560 w 3024845"/>
                <a:gd name="connsiteY332" fmla="*/ 255090 h 1078499"/>
                <a:gd name="connsiteX333" fmla="*/ 2182747 w 3024845"/>
                <a:gd name="connsiteY333" fmla="*/ 255090 h 1078499"/>
                <a:gd name="connsiteX334" fmla="*/ 2182747 w 3024845"/>
                <a:gd name="connsiteY334" fmla="*/ 272384 h 1078499"/>
                <a:gd name="connsiteX335" fmla="*/ 2190854 w 3024845"/>
                <a:gd name="connsiteY335" fmla="*/ 296163 h 1078499"/>
                <a:gd name="connsiteX336" fmla="*/ 2184774 w 3024845"/>
                <a:gd name="connsiteY336" fmla="*/ 300487 h 1078499"/>
                <a:gd name="connsiteX337" fmla="*/ 2172613 w 3024845"/>
                <a:gd name="connsiteY337" fmla="*/ 322105 h 1078499"/>
                <a:gd name="connsiteX338" fmla="*/ 2180720 w 3024845"/>
                <a:gd name="connsiteY338" fmla="*/ 575033 h 1078499"/>
                <a:gd name="connsiteX339" fmla="*/ 2245574 w 3024845"/>
                <a:gd name="connsiteY339" fmla="*/ 575033 h 1078499"/>
                <a:gd name="connsiteX340" fmla="*/ 2245574 w 3024845"/>
                <a:gd name="connsiteY340" fmla="*/ 650695 h 1078499"/>
                <a:gd name="connsiteX341" fmla="*/ 2253681 w 3024845"/>
                <a:gd name="connsiteY341" fmla="*/ 650695 h 1078499"/>
                <a:gd name="connsiteX342" fmla="*/ 2255708 w 3024845"/>
                <a:gd name="connsiteY342" fmla="*/ 644210 h 1078499"/>
                <a:gd name="connsiteX343" fmla="*/ 2261788 w 3024845"/>
                <a:gd name="connsiteY343" fmla="*/ 644210 h 1078499"/>
                <a:gd name="connsiteX344" fmla="*/ 2263815 w 3024845"/>
                <a:gd name="connsiteY344" fmla="*/ 652857 h 1078499"/>
                <a:gd name="connsiteX345" fmla="*/ 2275975 w 3024845"/>
                <a:gd name="connsiteY345" fmla="*/ 652857 h 1078499"/>
                <a:gd name="connsiteX346" fmla="*/ 2275975 w 3024845"/>
                <a:gd name="connsiteY346" fmla="*/ 646371 h 1078499"/>
                <a:gd name="connsiteX347" fmla="*/ 2298268 w 3024845"/>
                <a:gd name="connsiteY347" fmla="*/ 646371 h 1078499"/>
                <a:gd name="connsiteX348" fmla="*/ 2298268 w 3024845"/>
                <a:gd name="connsiteY348" fmla="*/ 652857 h 1078499"/>
                <a:gd name="connsiteX349" fmla="*/ 2318535 w 3024845"/>
                <a:gd name="connsiteY349" fmla="*/ 652857 h 1078499"/>
                <a:gd name="connsiteX350" fmla="*/ 2318535 w 3024845"/>
                <a:gd name="connsiteY350" fmla="*/ 698254 h 1078499"/>
                <a:gd name="connsiteX351" fmla="*/ 2332722 w 3024845"/>
                <a:gd name="connsiteY351" fmla="*/ 698254 h 1078499"/>
                <a:gd name="connsiteX352" fmla="*/ 2332722 w 3024845"/>
                <a:gd name="connsiteY352" fmla="*/ 685283 h 1078499"/>
                <a:gd name="connsiteX353" fmla="*/ 2348936 w 3024845"/>
                <a:gd name="connsiteY353" fmla="*/ 685283 h 1078499"/>
                <a:gd name="connsiteX354" fmla="*/ 2348936 w 3024845"/>
                <a:gd name="connsiteY354" fmla="*/ 505856 h 1078499"/>
                <a:gd name="connsiteX355" fmla="*/ 2355016 w 3024845"/>
                <a:gd name="connsiteY355" fmla="*/ 499370 h 1078499"/>
                <a:gd name="connsiteX356" fmla="*/ 2427977 w 3024845"/>
                <a:gd name="connsiteY356" fmla="*/ 499370 h 1078499"/>
                <a:gd name="connsiteX357" fmla="*/ 2427977 w 3024845"/>
                <a:gd name="connsiteY357" fmla="*/ 508018 h 1078499"/>
                <a:gd name="connsiteX358" fmla="*/ 2438110 w 3024845"/>
                <a:gd name="connsiteY358" fmla="*/ 508018 h 1078499"/>
                <a:gd name="connsiteX359" fmla="*/ 2438110 w 3024845"/>
                <a:gd name="connsiteY359" fmla="*/ 622592 h 1078499"/>
                <a:gd name="connsiteX360" fmla="*/ 2460404 w 3024845"/>
                <a:gd name="connsiteY360" fmla="*/ 622592 h 1078499"/>
                <a:gd name="connsiteX361" fmla="*/ 2460404 w 3024845"/>
                <a:gd name="connsiteY361" fmla="*/ 555577 h 1078499"/>
                <a:gd name="connsiteX362" fmla="*/ 2486751 w 3024845"/>
                <a:gd name="connsiteY362" fmla="*/ 555577 h 1078499"/>
                <a:gd name="connsiteX363" fmla="*/ 2490804 w 3024845"/>
                <a:gd name="connsiteY363" fmla="*/ 551253 h 1078499"/>
                <a:gd name="connsiteX364" fmla="*/ 2498911 w 3024845"/>
                <a:gd name="connsiteY364" fmla="*/ 551253 h 1078499"/>
                <a:gd name="connsiteX365" fmla="*/ 2502964 w 3024845"/>
                <a:gd name="connsiteY365" fmla="*/ 555577 h 1078499"/>
                <a:gd name="connsiteX366" fmla="*/ 2525258 w 3024845"/>
                <a:gd name="connsiteY366" fmla="*/ 555577 h 1078499"/>
                <a:gd name="connsiteX367" fmla="*/ 2525258 w 3024845"/>
                <a:gd name="connsiteY367" fmla="*/ 438841 h 1078499"/>
                <a:gd name="connsiteX368" fmla="*/ 2582005 w 3024845"/>
                <a:gd name="connsiteY368" fmla="*/ 428032 h 1078499"/>
                <a:gd name="connsiteX369" fmla="*/ 2582005 w 3024845"/>
                <a:gd name="connsiteY369" fmla="*/ 429113 h 1078499"/>
                <a:gd name="connsiteX370" fmla="*/ 2582005 w 3024845"/>
                <a:gd name="connsiteY370" fmla="*/ 436679 h 1078499"/>
                <a:gd name="connsiteX371" fmla="*/ 2608352 w 3024845"/>
                <a:gd name="connsiteY371" fmla="*/ 436679 h 1078499"/>
                <a:gd name="connsiteX372" fmla="*/ 2608352 w 3024845"/>
                <a:gd name="connsiteY372" fmla="*/ 691769 h 1078499"/>
                <a:gd name="connsiteX373" fmla="*/ 2630646 w 3024845"/>
                <a:gd name="connsiteY373" fmla="*/ 691769 h 1078499"/>
                <a:gd name="connsiteX374" fmla="*/ 2630646 w 3024845"/>
                <a:gd name="connsiteY374" fmla="*/ 687445 h 1078499"/>
                <a:gd name="connsiteX375" fmla="*/ 2642806 w 3024845"/>
                <a:gd name="connsiteY375" fmla="*/ 687445 h 1078499"/>
                <a:gd name="connsiteX376" fmla="*/ 2642806 w 3024845"/>
                <a:gd name="connsiteY376" fmla="*/ 691769 h 1078499"/>
                <a:gd name="connsiteX377" fmla="*/ 2667126 w 3024845"/>
                <a:gd name="connsiteY377" fmla="*/ 691769 h 1078499"/>
                <a:gd name="connsiteX378" fmla="*/ 2667126 w 3024845"/>
                <a:gd name="connsiteY378" fmla="*/ 678798 h 1078499"/>
                <a:gd name="connsiteX379" fmla="*/ 2695500 w 3024845"/>
                <a:gd name="connsiteY379" fmla="*/ 678798 h 1078499"/>
                <a:gd name="connsiteX380" fmla="*/ 2707660 w 3024845"/>
                <a:gd name="connsiteY380" fmla="*/ 674474 h 1078499"/>
                <a:gd name="connsiteX381" fmla="*/ 2727927 w 3024845"/>
                <a:gd name="connsiteY381" fmla="*/ 678798 h 1078499"/>
                <a:gd name="connsiteX382" fmla="*/ 2727927 w 3024845"/>
                <a:gd name="connsiteY382" fmla="*/ 661504 h 1078499"/>
                <a:gd name="connsiteX383" fmla="*/ 2736034 w 3024845"/>
                <a:gd name="connsiteY383" fmla="*/ 661504 h 1078499"/>
                <a:gd name="connsiteX384" fmla="*/ 2736034 w 3024845"/>
                <a:gd name="connsiteY384" fmla="*/ 648533 h 1078499"/>
                <a:gd name="connsiteX385" fmla="*/ 2792781 w 3024845"/>
                <a:gd name="connsiteY385" fmla="*/ 648533 h 1078499"/>
                <a:gd name="connsiteX386" fmla="*/ 2792781 w 3024845"/>
                <a:gd name="connsiteY386" fmla="*/ 618268 h 1078499"/>
                <a:gd name="connsiteX387" fmla="*/ 2811021 w 3024845"/>
                <a:gd name="connsiteY387" fmla="*/ 618268 h 1078499"/>
                <a:gd name="connsiteX388" fmla="*/ 2811021 w 3024845"/>
                <a:gd name="connsiteY388" fmla="*/ 611783 h 1078499"/>
                <a:gd name="connsiteX389" fmla="*/ 2823181 w 3024845"/>
                <a:gd name="connsiteY389" fmla="*/ 611783 h 1078499"/>
                <a:gd name="connsiteX390" fmla="*/ 2823181 w 3024845"/>
                <a:gd name="connsiteY390" fmla="*/ 618268 h 1078499"/>
                <a:gd name="connsiteX391" fmla="*/ 2839395 w 3024845"/>
                <a:gd name="connsiteY391" fmla="*/ 618268 h 1078499"/>
                <a:gd name="connsiteX392" fmla="*/ 2839395 w 3024845"/>
                <a:gd name="connsiteY392" fmla="*/ 667989 h 1078499"/>
                <a:gd name="connsiteX393" fmla="*/ 2871822 w 3024845"/>
                <a:gd name="connsiteY393" fmla="*/ 667989 h 1078499"/>
                <a:gd name="connsiteX394" fmla="*/ 2871822 w 3024845"/>
                <a:gd name="connsiteY394" fmla="*/ 642048 h 1078499"/>
                <a:gd name="connsiteX395" fmla="*/ 2910329 w 3024845"/>
                <a:gd name="connsiteY395" fmla="*/ 642048 h 1078499"/>
                <a:gd name="connsiteX396" fmla="*/ 2910329 w 3024845"/>
                <a:gd name="connsiteY396" fmla="*/ 611783 h 1078499"/>
                <a:gd name="connsiteX397" fmla="*/ 2958970 w 3024845"/>
                <a:gd name="connsiteY397" fmla="*/ 611783 h 1078499"/>
                <a:gd name="connsiteX398" fmla="*/ 2958970 w 3024845"/>
                <a:gd name="connsiteY398" fmla="*/ 722939 h 1078499"/>
                <a:gd name="connsiteX399" fmla="*/ 2958970 w 3024845"/>
                <a:gd name="connsiteY399" fmla="*/ 736718 h 1078499"/>
                <a:gd name="connsiteX400" fmla="*/ 3024845 w 3024845"/>
                <a:gd name="connsiteY400" fmla="*/ 736718 h 1078499"/>
                <a:gd name="connsiteX401" fmla="*/ 3024845 w 3024845"/>
                <a:gd name="connsiteY401" fmla="*/ 1078499 h 1078499"/>
                <a:gd name="connsiteX402" fmla="*/ 2054 w 3024845"/>
                <a:gd name="connsiteY402" fmla="*/ 1076166 h 1078499"/>
                <a:gd name="connsiteX403" fmla="*/ 0 w 3024845"/>
                <a:gd name="connsiteY403" fmla="*/ 642048 h 1078499"/>
                <a:gd name="connsiteX404" fmla="*/ 20267 w 3024845"/>
                <a:gd name="connsiteY404" fmla="*/ 642048 h 1078499"/>
                <a:gd name="connsiteX405" fmla="*/ 20774 w 3024845"/>
                <a:gd name="connsiteY405" fmla="*/ 640967 h 1078499"/>
                <a:gd name="connsiteX406" fmla="*/ 24320 w 3024845"/>
                <a:gd name="connsiteY406" fmla="*/ 633401 h 1078499"/>
                <a:gd name="connsiteX407" fmla="*/ 26094 w 3024845"/>
                <a:gd name="connsiteY407" fmla="*/ 633671 h 1078499"/>
                <a:gd name="connsiteX408" fmla="*/ 38507 w 3024845"/>
                <a:gd name="connsiteY408" fmla="*/ 635562 h 1078499"/>
                <a:gd name="connsiteX409" fmla="*/ 39014 w 3024845"/>
                <a:gd name="connsiteY409" fmla="*/ 636914 h 1078499"/>
                <a:gd name="connsiteX410" fmla="*/ 42560 w 3024845"/>
                <a:gd name="connsiteY410" fmla="*/ 646371 h 1078499"/>
                <a:gd name="connsiteX411" fmla="*/ 68907 w 3024845"/>
                <a:gd name="connsiteY411" fmla="*/ 648533 h 1078499"/>
                <a:gd name="connsiteX412" fmla="*/ 68907 w 3024845"/>
                <a:gd name="connsiteY412" fmla="*/ 525312 h 1078499"/>
                <a:gd name="connsiteX413" fmla="*/ 70934 w 3024845"/>
                <a:gd name="connsiteY413" fmla="*/ 525312 h 1078499"/>
                <a:gd name="connsiteX414" fmla="*/ 85121 w 3024845"/>
                <a:gd name="connsiteY414" fmla="*/ 525312 h 1078499"/>
                <a:gd name="connsiteX415" fmla="*/ 85121 w 3024845"/>
                <a:gd name="connsiteY415" fmla="*/ 389120 h 1078499"/>
                <a:gd name="connsiteX416" fmla="*/ 86894 w 3024845"/>
                <a:gd name="connsiteY416" fmla="*/ 389120 h 1078499"/>
                <a:gd name="connsiteX417" fmla="*/ 99308 w 3024845"/>
                <a:gd name="connsiteY417" fmla="*/ 389120 h 1078499"/>
                <a:gd name="connsiteX418" fmla="*/ 99308 w 3024845"/>
                <a:gd name="connsiteY418" fmla="*/ 274546 h 1078499"/>
                <a:gd name="connsiteX419" fmla="*/ 103361 w 3024845"/>
                <a:gd name="connsiteY419" fmla="*/ 246442 h 1078499"/>
                <a:gd name="connsiteX420" fmla="*/ 105388 w 3024845"/>
                <a:gd name="connsiteY420" fmla="*/ 246442 h 1078499"/>
                <a:gd name="connsiteX421" fmla="*/ 119575 w 3024845"/>
                <a:gd name="connsiteY421" fmla="*/ 246442 h 1078499"/>
                <a:gd name="connsiteX0" fmla="*/ 119575 w 3024845"/>
                <a:gd name="connsiteY0" fmla="*/ 246442 h 1078499"/>
                <a:gd name="connsiteX1" fmla="*/ 200642 w 3024845"/>
                <a:gd name="connsiteY1" fmla="*/ 244281 h 1078499"/>
                <a:gd name="connsiteX2" fmla="*/ 202669 w 3024845"/>
                <a:gd name="connsiteY2" fmla="*/ 244281 h 1078499"/>
                <a:gd name="connsiteX3" fmla="*/ 216856 w 3024845"/>
                <a:gd name="connsiteY3" fmla="*/ 244281 h 1078499"/>
                <a:gd name="connsiteX4" fmla="*/ 216856 w 3024845"/>
                <a:gd name="connsiteY4" fmla="*/ 268060 h 1078499"/>
                <a:gd name="connsiteX5" fmla="*/ 217363 w 3024845"/>
                <a:gd name="connsiteY5" fmla="*/ 268871 h 1078499"/>
                <a:gd name="connsiteX6" fmla="*/ 220909 w 3024845"/>
                <a:gd name="connsiteY6" fmla="*/ 274546 h 1078499"/>
                <a:gd name="connsiteX7" fmla="*/ 220909 w 3024845"/>
                <a:gd name="connsiteY7" fmla="*/ 389120 h 1078499"/>
                <a:gd name="connsiteX8" fmla="*/ 223189 w 3024845"/>
                <a:gd name="connsiteY8" fmla="*/ 389120 h 1078499"/>
                <a:gd name="connsiteX9" fmla="*/ 239150 w 3024845"/>
                <a:gd name="connsiteY9" fmla="*/ 389120 h 1078499"/>
                <a:gd name="connsiteX10" fmla="*/ 239150 w 3024845"/>
                <a:gd name="connsiteY10" fmla="*/ 529635 h 1078499"/>
                <a:gd name="connsiteX11" fmla="*/ 240670 w 3024845"/>
                <a:gd name="connsiteY11" fmla="*/ 529365 h 1078499"/>
                <a:gd name="connsiteX12" fmla="*/ 251310 w 3024845"/>
                <a:gd name="connsiteY12" fmla="*/ 527474 h 1078499"/>
                <a:gd name="connsiteX13" fmla="*/ 249283 w 3024845"/>
                <a:gd name="connsiteY13" fmla="*/ 616106 h 1078499"/>
                <a:gd name="connsiteX14" fmla="*/ 250803 w 3024845"/>
                <a:gd name="connsiteY14" fmla="*/ 616377 h 1078499"/>
                <a:gd name="connsiteX15" fmla="*/ 261443 w 3024845"/>
                <a:gd name="connsiteY15" fmla="*/ 618268 h 1078499"/>
                <a:gd name="connsiteX16" fmla="*/ 261696 w 3024845"/>
                <a:gd name="connsiteY16" fmla="*/ 619079 h 1078499"/>
                <a:gd name="connsiteX17" fmla="*/ 263470 w 3024845"/>
                <a:gd name="connsiteY17" fmla="*/ 624754 h 1078499"/>
                <a:gd name="connsiteX18" fmla="*/ 264230 w 3024845"/>
                <a:gd name="connsiteY18" fmla="*/ 622322 h 1078499"/>
                <a:gd name="connsiteX19" fmla="*/ 269550 w 3024845"/>
                <a:gd name="connsiteY19" fmla="*/ 605298 h 1078499"/>
                <a:gd name="connsiteX20" fmla="*/ 271323 w 3024845"/>
                <a:gd name="connsiteY20" fmla="*/ 605298 h 1078499"/>
                <a:gd name="connsiteX21" fmla="*/ 283737 w 3024845"/>
                <a:gd name="connsiteY21" fmla="*/ 605298 h 1078499"/>
                <a:gd name="connsiteX22" fmla="*/ 283737 w 3024845"/>
                <a:gd name="connsiteY22" fmla="*/ 637724 h 1078499"/>
                <a:gd name="connsiteX23" fmla="*/ 284750 w 3024845"/>
                <a:gd name="connsiteY23" fmla="*/ 638265 h 1078499"/>
                <a:gd name="connsiteX24" fmla="*/ 291844 w 3024845"/>
                <a:gd name="connsiteY24" fmla="*/ 642048 h 1078499"/>
                <a:gd name="connsiteX25" fmla="*/ 291844 w 3024845"/>
                <a:gd name="connsiteY25" fmla="*/ 643399 h 1078499"/>
                <a:gd name="connsiteX26" fmla="*/ 291844 w 3024845"/>
                <a:gd name="connsiteY26" fmla="*/ 652857 h 1078499"/>
                <a:gd name="connsiteX27" fmla="*/ 336431 w 3024845"/>
                <a:gd name="connsiteY27" fmla="*/ 652857 h 1078499"/>
                <a:gd name="connsiteX28" fmla="*/ 336431 w 3024845"/>
                <a:gd name="connsiteY28" fmla="*/ 653938 h 1078499"/>
                <a:gd name="connsiteX29" fmla="*/ 336431 w 3024845"/>
                <a:gd name="connsiteY29" fmla="*/ 661504 h 1078499"/>
                <a:gd name="connsiteX30" fmla="*/ 338457 w 3024845"/>
                <a:gd name="connsiteY30" fmla="*/ 661504 h 1078499"/>
                <a:gd name="connsiteX31" fmla="*/ 352644 w 3024845"/>
                <a:gd name="connsiteY31" fmla="*/ 661504 h 1078499"/>
                <a:gd name="connsiteX32" fmla="*/ 352644 w 3024845"/>
                <a:gd name="connsiteY32" fmla="*/ 631239 h 1078499"/>
                <a:gd name="connsiteX33" fmla="*/ 397231 w 3024845"/>
                <a:gd name="connsiteY33" fmla="*/ 631239 h 1078499"/>
                <a:gd name="connsiteX34" fmla="*/ 397231 w 3024845"/>
                <a:gd name="connsiteY34" fmla="*/ 629888 h 1078499"/>
                <a:gd name="connsiteX35" fmla="*/ 397231 w 3024845"/>
                <a:gd name="connsiteY35" fmla="*/ 620430 h 1078499"/>
                <a:gd name="connsiteX36" fmla="*/ 398245 w 3024845"/>
                <a:gd name="connsiteY36" fmla="*/ 620430 h 1078499"/>
                <a:gd name="connsiteX37" fmla="*/ 405338 w 3024845"/>
                <a:gd name="connsiteY37" fmla="*/ 620430 h 1078499"/>
                <a:gd name="connsiteX38" fmla="*/ 405338 w 3024845"/>
                <a:gd name="connsiteY38" fmla="*/ 618539 h 1078499"/>
                <a:gd name="connsiteX39" fmla="*/ 405338 w 3024845"/>
                <a:gd name="connsiteY39" fmla="*/ 605298 h 1078499"/>
                <a:gd name="connsiteX40" fmla="*/ 406098 w 3024845"/>
                <a:gd name="connsiteY40" fmla="*/ 605298 h 1078499"/>
                <a:gd name="connsiteX41" fmla="*/ 411418 w 3024845"/>
                <a:gd name="connsiteY41" fmla="*/ 605298 h 1078499"/>
                <a:gd name="connsiteX42" fmla="*/ 411418 w 3024845"/>
                <a:gd name="connsiteY42" fmla="*/ 604217 h 1078499"/>
                <a:gd name="connsiteX43" fmla="*/ 411418 w 3024845"/>
                <a:gd name="connsiteY43" fmla="*/ 596650 h 1078499"/>
                <a:gd name="connsiteX44" fmla="*/ 413445 w 3024845"/>
                <a:gd name="connsiteY44" fmla="*/ 596650 h 1078499"/>
                <a:gd name="connsiteX45" fmla="*/ 427632 w 3024845"/>
                <a:gd name="connsiteY45" fmla="*/ 596650 h 1078499"/>
                <a:gd name="connsiteX46" fmla="*/ 427632 w 3024845"/>
                <a:gd name="connsiteY46" fmla="*/ 597731 h 1078499"/>
                <a:gd name="connsiteX47" fmla="*/ 427632 w 3024845"/>
                <a:gd name="connsiteY47" fmla="*/ 605298 h 1078499"/>
                <a:gd name="connsiteX48" fmla="*/ 449925 w 3024845"/>
                <a:gd name="connsiteY48" fmla="*/ 605298 h 1078499"/>
                <a:gd name="connsiteX49" fmla="*/ 449925 w 3024845"/>
                <a:gd name="connsiteY49" fmla="*/ 603406 h 1078499"/>
                <a:gd name="connsiteX50" fmla="*/ 449925 w 3024845"/>
                <a:gd name="connsiteY50" fmla="*/ 590165 h 1078499"/>
                <a:gd name="connsiteX51" fmla="*/ 451699 w 3024845"/>
                <a:gd name="connsiteY51" fmla="*/ 590165 h 1078499"/>
                <a:gd name="connsiteX52" fmla="*/ 464112 w 3024845"/>
                <a:gd name="connsiteY52" fmla="*/ 590165 h 1078499"/>
                <a:gd name="connsiteX53" fmla="*/ 464112 w 3024845"/>
                <a:gd name="connsiteY53" fmla="*/ 613945 h 1078499"/>
                <a:gd name="connsiteX54" fmla="*/ 465126 w 3024845"/>
                <a:gd name="connsiteY54" fmla="*/ 613945 h 1078499"/>
                <a:gd name="connsiteX55" fmla="*/ 472219 w 3024845"/>
                <a:gd name="connsiteY55" fmla="*/ 613945 h 1078499"/>
                <a:gd name="connsiteX56" fmla="*/ 472219 w 3024845"/>
                <a:gd name="connsiteY56" fmla="*/ 612864 h 1078499"/>
                <a:gd name="connsiteX57" fmla="*/ 472219 w 3024845"/>
                <a:gd name="connsiteY57" fmla="*/ 605298 h 1078499"/>
                <a:gd name="connsiteX58" fmla="*/ 473992 w 3024845"/>
                <a:gd name="connsiteY58" fmla="*/ 605298 h 1078499"/>
                <a:gd name="connsiteX59" fmla="*/ 486406 w 3024845"/>
                <a:gd name="connsiteY59" fmla="*/ 605298 h 1078499"/>
                <a:gd name="connsiteX60" fmla="*/ 486406 w 3024845"/>
                <a:gd name="connsiteY60" fmla="*/ 631239 h 1078499"/>
                <a:gd name="connsiteX61" fmla="*/ 488433 w 3024845"/>
                <a:gd name="connsiteY61" fmla="*/ 631239 h 1078499"/>
                <a:gd name="connsiteX62" fmla="*/ 502619 w 3024845"/>
                <a:gd name="connsiteY62" fmla="*/ 631239 h 1078499"/>
                <a:gd name="connsiteX63" fmla="*/ 502619 w 3024845"/>
                <a:gd name="connsiteY63" fmla="*/ 632860 h 1078499"/>
                <a:gd name="connsiteX64" fmla="*/ 502619 w 3024845"/>
                <a:gd name="connsiteY64" fmla="*/ 644210 h 1078499"/>
                <a:gd name="connsiteX65" fmla="*/ 503379 w 3024845"/>
                <a:gd name="connsiteY65" fmla="*/ 644210 h 1078499"/>
                <a:gd name="connsiteX66" fmla="*/ 508700 w 3024845"/>
                <a:gd name="connsiteY66" fmla="*/ 644210 h 1078499"/>
                <a:gd name="connsiteX67" fmla="*/ 508700 w 3024845"/>
                <a:gd name="connsiteY67" fmla="*/ 643399 h 1078499"/>
                <a:gd name="connsiteX68" fmla="*/ 508700 w 3024845"/>
                <a:gd name="connsiteY68" fmla="*/ 637724 h 1078499"/>
                <a:gd name="connsiteX69" fmla="*/ 539100 w 3024845"/>
                <a:gd name="connsiteY69" fmla="*/ 637724 h 1078499"/>
                <a:gd name="connsiteX70" fmla="*/ 539100 w 3024845"/>
                <a:gd name="connsiteY70" fmla="*/ 661504 h 1078499"/>
                <a:gd name="connsiteX71" fmla="*/ 540113 w 3024845"/>
                <a:gd name="connsiteY71" fmla="*/ 661504 h 1078499"/>
                <a:gd name="connsiteX72" fmla="*/ 547207 w 3024845"/>
                <a:gd name="connsiteY72" fmla="*/ 661504 h 1078499"/>
                <a:gd name="connsiteX73" fmla="*/ 547207 w 3024845"/>
                <a:gd name="connsiteY73" fmla="*/ 662585 h 1078499"/>
                <a:gd name="connsiteX74" fmla="*/ 547207 w 3024845"/>
                <a:gd name="connsiteY74" fmla="*/ 670151 h 1078499"/>
                <a:gd name="connsiteX75" fmla="*/ 547967 w 3024845"/>
                <a:gd name="connsiteY75" fmla="*/ 670151 h 1078499"/>
                <a:gd name="connsiteX76" fmla="*/ 553287 w 3024845"/>
                <a:gd name="connsiteY76" fmla="*/ 670151 h 1078499"/>
                <a:gd name="connsiteX77" fmla="*/ 553287 w 3024845"/>
                <a:gd name="connsiteY77" fmla="*/ 667989 h 1078499"/>
                <a:gd name="connsiteX78" fmla="*/ 553287 w 3024845"/>
                <a:gd name="connsiteY78" fmla="*/ 652857 h 1078499"/>
                <a:gd name="connsiteX79" fmla="*/ 554300 w 3024845"/>
                <a:gd name="connsiteY79" fmla="*/ 652857 h 1078499"/>
                <a:gd name="connsiteX80" fmla="*/ 561394 w 3024845"/>
                <a:gd name="connsiteY80" fmla="*/ 652857 h 1078499"/>
                <a:gd name="connsiteX81" fmla="*/ 561394 w 3024845"/>
                <a:gd name="connsiteY81" fmla="*/ 653938 h 1078499"/>
                <a:gd name="connsiteX82" fmla="*/ 561394 w 3024845"/>
                <a:gd name="connsiteY82" fmla="*/ 661504 h 1078499"/>
                <a:gd name="connsiteX83" fmla="*/ 566714 w 3024845"/>
                <a:gd name="connsiteY83" fmla="*/ 659511 h 1078499"/>
                <a:gd name="connsiteX84" fmla="*/ 567474 w 3024845"/>
                <a:gd name="connsiteY84" fmla="*/ 658531 h 1078499"/>
                <a:gd name="connsiteX85" fmla="*/ 567474 w 3024845"/>
                <a:gd name="connsiteY85" fmla="*/ 652857 h 1078499"/>
                <a:gd name="connsiteX86" fmla="*/ 605981 w 3024845"/>
                <a:gd name="connsiteY86" fmla="*/ 652857 h 1078499"/>
                <a:gd name="connsiteX87" fmla="*/ 605981 w 3024845"/>
                <a:gd name="connsiteY87" fmla="*/ 676636 h 1078499"/>
                <a:gd name="connsiteX88" fmla="*/ 608007 w 3024845"/>
                <a:gd name="connsiteY88" fmla="*/ 676636 h 1078499"/>
                <a:gd name="connsiteX89" fmla="*/ 622194 w 3024845"/>
                <a:gd name="connsiteY89" fmla="*/ 676636 h 1078499"/>
                <a:gd name="connsiteX90" fmla="*/ 622194 w 3024845"/>
                <a:gd name="connsiteY90" fmla="*/ 677717 h 1078499"/>
                <a:gd name="connsiteX91" fmla="*/ 622194 w 3024845"/>
                <a:gd name="connsiteY91" fmla="*/ 685283 h 1078499"/>
                <a:gd name="connsiteX92" fmla="*/ 623968 w 3024845"/>
                <a:gd name="connsiteY92" fmla="*/ 685283 h 1078499"/>
                <a:gd name="connsiteX93" fmla="*/ 636381 w 3024845"/>
                <a:gd name="connsiteY93" fmla="*/ 685283 h 1078499"/>
                <a:gd name="connsiteX94" fmla="*/ 636381 w 3024845"/>
                <a:gd name="connsiteY94" fmla="*/ 661504 h 1078499"/>
                <a:gd name="connsiteX95" fmla="*/ 637394 w 3024845"/>
                <a:gd name="connsiteY95" fmla="*/ 661504 h 1078499"/>
                <a:gd name="connsiteX96" fmla="*/ 644488 w 3024845"/>
                <a:gd name="connsiteY96" fmla="*/ 661504 h 1078499"/>
                <a:gd name="connsiteX97" fmla="*/ 644488 w 3024845"/>
                <a:gd name="connsiteY97" fmla="*/ 629077 h 1078499"/>
                <a:gd name="connsiteX98" fmla="*/ 645501 w 3024845"/>
                <a:gd name="connsiteY98" fmla="*/ 629077 h 1078499"/>
                <a:gd name="connsiteX99" fmla="*/ 652595 w 3024845"/>
                <a:gd name="connsiteY99" fmla="*/ 629077 h 1078499"/>
                <a:gd name="connsiteX100" fmla="*/ 652595 w 3024845"/>
                <a:gd name="connsiteY100" fmla="*/ 627186 h 1078499"/>
                <a:gd name="connsiteX101" fmla="*/ 652595 w 3024845"/>
                <a:gd name="connsiteY101" fmla="*/ 613945 h 1078499"/>
                <a:gd name="connsiteX102" fmla="*/ 651328 w 3024845"/>
                <a:gd name="connsiteY102" fmla="*/ 612323 h 1078499"/>
                <a:gd name="connsiteX103" fmla="*/ 656648 w 3024845"/>
                <a:gd name="connsiteY103" fmla="*/ 600974 h 1078499"/>
                <a:gd name="connsiteX104" fmla="*/ 664755 w 3024845"/>
                <a:gd name="connsiteY104" fmla="*/ 629077 h 1078499"/>
                <a:gd name="connsiteX105" fmla="*/ 665515 w 3024845"/>
                <a:gd name="connsiteY105" fmla="*/ 629077 h 1078499"/>
                <a:gd name="connsiteX106" fmla="*/ 670835 w 3024845"/>
                <a:gd name="connsiteY106" fmla="*/ 629077 h 1078499"/>
                <a:gd name="connsiteX107" fmla="*/ 670835 w 3024845"/>
                <a:gd name="connsiteY107" fmla="*/ 523150 h 1078499"/>
                <a:gd name="connsiteX108" fmla="*/ 672355 w 3024845"/>
                <a:gd name="connsiteY108" fmla="*/ 523150 h 1078499"/>
                <a:gd name="connsiteX109" fmla="*/ 682995 w 3024845"/>
                <a:gd name="connsiteY109" fmla="*/ 523150 h 1078499"/>
                <a:gd name="connsiteX110" fmla="*/ 682995 w 3024845"/>
                <a:gd name="connsiteY110" fmla="*/ 475591 h 1078499"/>
                <a:gd name="connsiteX111" fmla="*/ 709342 w 3024845"/>
                <a:gd name="connsiteY111" fmla="*/ 475591 h 1078499"/>
                <a:gd name="connsiteX112" fmla="*/ 709342 w 3024845"/>
                <a:gd name="connsiteY112" fmla="*/ 453973 h 1078499"/>
                <a:gd name="connsiteX113" fmla="*/ 743796 w 3024845"/>
                <a:gd name="connsiteY113" fmla="*/ 453973 h 1078499"/>
                <a:gd name="connsiteX114" fmla="*/ 743796 w 3024845"/>
                <a:gd name="connsiteY114" fmla="*/ 456405 h 1078499"/>
                <a:gd name="connsiteX115" fmla="*/ 743796 w 3024845"/>
                <a:gd name="connsiteY115" fmla="*/ 473429 h 1078499"/>
                <a:gd name="connsiteX116" fmla="*/ 746076 w 3024845"/>
                <a:gd name="connsiteY116" fmla="*/ 473429 h 1078499"/>
                <a:gd name="connsiteX117" fmla="*/ 762036 w 3024845"/>
                <a:gd name="connsiteY117" fmla="*/ 473429 h 1078499"/>
                <a:gd name="connsiteX118" fmla="*/ 762036 w 3024845"/>
                <a:gd name="connsiteY118" fmla="*/ 520988 h 1078499"/>
                <a:gd name="connsiteX119" fmla="*/ 763049 w 3024845"/>
                <a:gd name="connsiteY119" fmla="*/ 520988 h 1078499"/>
                <a:gd name="connsiteX120" fmla="*/ 770143 w 3024845"/>
                <a:gd name="connsiteY120" fmla="*/ 520988 h 1078499"/>
                <a:gd name="connsiteX121" fmla="*/ 784330 w 3024845"/>
                <a:gd name="connsiteY121" fmla="*/ 525312 h 1078499"/>
                <a:gd name="connsiteX122" fmla="*/ 784330 w 3024845"/>
                <a:gd name="connsiteY122" fmla="*/ 564224 h 1078499"/>
                <a:gd name="connsiteX123" fmla="*/ 785343 w 3024845"/>
                <a:gd name="connsiteY123" fmla="*/ 564224 h 1078499"/>
                <a:gd name="connsiteX124" fmla="*/ 792436 w 3024845"/>
                <a:gd name="connsiteY124" fmla="*/ 564224 h 1078499"/>
                <a:gd name="connsiteX125" fmla="*/ 792436 w 3024845"/>
                <a:gd name="connsiteY125" fmla="*/ 565845 h 1078499"/>
                <a:gd name="connsiteX126" fmla="*/ 792436 w 3024845"/>
                <a:gd name="connsiteY126" fmla="*/ 577194 h 1078499"/>
                <a:gd name="connsiteX127" fmla="*/ 794463 w 3024845"/>
                <a:gd name="connsiteY127" fmla="*/ 577194 h 1078499"/>
                <a:gd name="connsiteX128" fmla="*/ 808650 w 3024845"/>
                <a:gd name="connsiteY128" fmla="*/ 577194 h 1078499"/>
                <a:gd name="connsiteX129" fmla="*/ 814730 w 3024845"/>
                <a:gd name="connsiteY129" fmla="*/ 583680 h 1078499"/>
                <a:gd name="connsiteX130" fmla="*/ 814730 w 3024845"/>
                <a:gd name="connsiteY130" fmla="*/ 605298 h 1078499"/>
                <a:gd name="connsiteX131" fmla="*/ 817010 w 3024845"/>
                <a:gd name="connsiteY131" fmla="*/ 605298 h 1078499"/>
                <a:gd name="connsiteX132" fmla="*/ 832970 w 3024845"/>
                <a:gd name="connsiteY132" fmla="*/ 605298 h 1078499"/>
                <a:gd name="connsiteX133" fmla="*/ 832970 w 3024845"/>
                <a:gd name="connsiteY133" fmla="*/ 606378 h 1078499"/>
                <a:gd name="connsiteX134" fmla="*/ 832970 w 3024845"/>
                <a:gd name="connsiteY134" fmla="*/ 613945 h 1078499"/>
                <a:gd name="connsiteX135" fmla="*/ 834237 w 3024845"/>
                <a:gd name="connsiteY135" fmla="*/ 613945 h 1078499"/>
                <a:gd name="connsiteX136" fmla="*/ 843104 w 3024845"/>
                <a:gd name="connsiteY136" fmla="*/ 613945 h 1078499"/>
                <a:gd name="connsiteX137" fmla="*/ 843104 w 3024845"/>
                <a:gd name="connsiteY137" fmla="*/ 616106 h 1078499"/>
                <a:gd name="connsiteX138" fmla="*/ 843104 w 3024845"/>
                <a:gd name="connsiteY138" fmla="*/ 631239 h 1078499"/>
                <a:gd name="connsiteX139" fmla="*/ 847157 w 3024845"/>
                <a:gd name="connsiteY139" fmla="*/ 629347 h 1078499"/>
                <a:gd name="connsiteX140" fmla="*/ 847157 w 3024845"/>
                <a:gd name="connsiteY140" fmla="*/ 616106 h 1078499"/>
                <a:gd name="connsiteX141" fmla="*/ 848170 w 3024845"/>
                <a:gd name="connsiteY141" fmla="*/ 616106 h 1078499"/>
                <a:gd name="connsiteX142" fmla="*/ 855264 w 3024845"/>
                <a:gd name="connsiteY142" fmla="*/ 616106 h 1078499"/>
                <a:gd name="connsiteX143" fmla="*/ 855264 w 3024845"/>
                <a:gd name="connsiteY143" fmla="*/ 617728 h 1078499"/>
                <a:gd name="connsiteX144" fmla="*/ 855264 w 3024845"/>
                <a:gd name="connsiteY144" fmla="*/ 629077 h 1078499"/>
                <a:gd name="connsiteX145" fmla="*/ 856024 w 3024845"/>
                <a:gd name="connsiteY145" fmla="*/ 629077 h 1078499"/>
                <a:gd name="connsiteX146" fmla="*/ 861344 w 3024845"/>
                <a:gd name="connsiteY146" fmla="*/ 629077 h 1078499"/>
                <a:gd name="connsiteX147" fmla="*/ 909984 w 3024845"/>
                <a:gd name="connsiteY147" fmla="*/ 624754 h 1078499"/>
                <a:gd name="connsiteX148" fmla="*/ 909984 w 3024845"/>
                <a:gd name="connsiteY148" fmla="*/ 626105 h 1078499"/>
                <a:gd name="connsiteX149" fmla="*/ 909984 w 3024845"/>
                <a:gd name="connsiteY149" fmla="*/ 635562 h 1078499"/>
                <a:gd name="connsiteX150" fmla="*/ 910744 w 3024845"/>
                <a:gd name="connsiteY150" fmla="*/ 635562 h 1078499"/>
                <a:gd name="connsiteX151" fmla="*/ 916065 w 3024845"/>
                <a:gd name="connsiteY151" fmla="*/ 635562 h 1078499"/>
                <a:gd name="connsiteX152" fmla="*/ 916065 w 3024845"/>
                <a:gd name="connsiteY152" fmla="*/ 637724 h 1078499"/>
                <a:gd name="connsiteX153" fmla="*/ 916065 w 3024845"/>
                <a:gd name="connsiteY153" fmla="*/ 652857 h 1078499"/>
                <a:gd name="connsiteX154" fmla="*/ 918091 w 3024845"/>
                <a:gd name="connsiteY154" fmla="*/ 651506 h 1078499"/>
                <a:gd name="connsiteX155" fmla="*/ 932278 w 3024845"/>
                <a:gd name="connsiteY155" fmla="*/ 642048 h 1078499"/>
                <a:gd name="connsiteX156" fmla="*/ 938358 w 3024845"/>
                <a:gd name="connsiteY156" fmla="*/ 600974 h 1078499"/>
                <a:gd name="connsiteX157" fmla="*/ 939118 w 3024845"/>
                <a:gd name="connsiteY157" fmla="*/ 600704 h 1078499"/>
                <a:gd name="connsiteX158" fmla="*/ 944438 w 3024845"/>
                <a:gd name="connsiteY158" fmla="*/ 598812 h 1078499"/>
                <a:gd name="connsiteX159" fmla="*/ 946465 w 3024845"/>
                <a:gd name="connsiteY159" fmla="*/ 529635 h 1078499"/>
                <a:gd name="connsiteX160" fmla="*/ 948492 w 3024845"/>
                <a:gd name="connsiteY160" fmla="*/ 598812 h 1078499"/>
                <a:gd name="connsiteX161" fmla="*/ 949252 w 3024845"/>
                <a:gd name="connsiteY161" fmla="*/ 599082 h 1078499"/>
                <a:gd name="connsiteX162" fmla="*/ 954572 w 3024845"/>
                <a:gd name="connsiteY162" fmla="*/ 600974 h 1078499"/>
                <a:gd name="connsiteX163" fmla="*/ 954572 w 3024845"/>
                <a:gd name="connsiteY163" fmla="*/ 514503 h 1078499"/>
                <a:gd name="connsiteX164" fmla="*/ 958625 w 3024845"/>
                <a:gd name="connsiteY164" fmla="*/ 482076 h 1078499"/>
                <a:gd name="connsiteX165" fmla="*/ 997132 w 3024845"/>
                <a:gd name="connsiteY165" fmla="*/ 482076 h 1078499"/>
                <a:gd name="connsiteX166" fmla="*/ 997132 w 3024845"/>
                <a:gd name="connsiteY166" fmla="*/ 514503 h 1078499"/>
                <a:gd name="connsiteX167" fmla="*/ 997892 w 3024845"/>
                <a:gd name="connsiteY167" fmla="*/ 514503 h 1078499"/>
                <a:gd name="connsiteX168" fmla="*/ 1003212 w 3024845"/>
                <a:gd name="connsiteY168" fmla="*/ 514503 h 1078499"/>
                <a:gd name="connsiteX169" fmla="*/ 1003212 w 3024845"/>
                <a:gd name="connsiteY169" fmla="*/ 432355 h 1078499"/>
                <a:gd name="connsiteX170" fmla="*/ 1004986 w 3024845"/>
                <a:gd name="connsiteY170" fmla="*/ 432355 h 1078499"/>
                <a:gd name="connsiteX171" fmla="*/ 1017399 w 3024845"/>
                <a:gd name="connsiteY171" fmla="*/ 432355 h 1078499"/>
                <a:gd name="connsiteX172" fmla="*/ 1017399 w 3024845"/>
                <a:gd name="connsiteY172" fmla="*/ 430464 h 1078499"/>
                <a:gd name="connsiteX173" fmla="*/ 1017399 w 3024845"/>
                <a:gd name="connsiteY173" fmla="*/ 417223 h 1078499"/>
                <a:gd name="connsiteX174" fmla="*/ 1039693 w 3024845"/>
                <a:gd name="connsiteY174" fmla="*/ 417223 h 1078499"/>
                <a:gd name="connsiteX175" fmla="*/ 1039693 w 3024845"/>
                <a:gd name="connsiteY175" fmla="*/ 416142 h 1078499"/>
                <a:gd name="connsiteX176" fmla="*/ 1039693 w 3024845"/>
                <a:gd name="connsiteY176" fmla="*/ 408576 h 1078499"/>
                <a:gd name="connsiteX177" fmla="*/ 1041466 w 3024845"/>
                <a:gd name="connsiteY177" fmla="*/ 408576 h 1078499"/>
                <a:gd name="connsiteX178" fmla="*/ 1053880 w 3024845"/>
                <a:gd name="connsiteY178" fmla="*/ 408576 h 1078499"/>
                <a:gd name="connsiteX179" fmla="*/ 1053880 w 3024845"/>
                <a:gd name="connsiteY179" fmla="*/ 409657 h 1078499"/>
                <a:gd name="connsiteX180" fmla="*/ 1053880 w 3024845"/>
                <a:gd name="connsiteY180" fmla="*/ 417223 h 1078499"/>
                <a:gd name="connsiteX181" fmla="*/ 1054640 w 3024845"/>
                <a:gd name="connsiteY181" fmla="*/ 417223 h 1078499"/>
                <a:gd name="connsiteX182" fmla="*/ 1059960 w 3024845"/>
                <a:gd name="connsiteY182" fmla="*/ 417223 h 1078499"/>
                <a:gd name="connsiteX183" fmla="*/ 1070093 w 3024845"/>
                <a:gd name="connsiteY183" fmla="*/ 412899 h 1078499"/>
                <a:gd name="connsiteX184" fmla="*/ 1074146 w 3024845"/>
                <a:gd name="connsiteY184" fmla="*/ 416142 h 1078499"/>
                <a:gd name="connsiteX185" fmla="*/ 1074146 w 3024845"/>
                <a:gd name="connsiteY185" fmla="*/ 408576 h 1078499"/>
                <a:gd name="connsiteX186" fmla="*/ 1076426 w 3024845"/>
                <a:gd name="connsiteY186" fmla="*/ 408576 h 1078499"/>
                <a:gd name="connsiteX187" fmla="*/ 1092387 w 3024845"/>
                <a:gd name="connsiteY187" fmla="*/ 408576 h 1078499"/>
                <a:gd name="connsiteX188" fmla="*/ 1092387 w 3024845"/>
                <a:gd name="connsiteY188" fmla="*/ 409657 h 1078499"/>
                <a:gd name="connsiteX189" fmla="*/ 1092387 w 3024845"/>
                <a:gd name="connsiteY189" fmla="*/ 417223 h 1078499"/>
                <a:gd name="connsiteX190" fmla="*/ 1122787 w 3024845"/>
                <a:gd name="connsiteY190" fmla="*/ 417223 h 1078499"/>
                <a:gd name="connsiteX191" fmla="*/ 1122787 w 3024845"/>
                <a:gd name="connsiteY191" fmla="*/ 418844 h 1078499"/>
                <a:gd name="connsiteX192" fmla="*/ 1122787 w 3024845"/>
                <a:gd name="connsiteY192" fmla="*/ 430194 h 1078499"/>
                <a:gd name="connsiteX193" fmla="*/ 1149134 w 3024845"/>
                <a:gd name="connsiteY193" fmla="*/ 430194 h 1078499"/>
                <a:gd name="connsiteX194" fmla="*/ 1149134 w 3024845"/>
                <a:gd name="connsiteY194" fmla="*/ 460458 h 1078499"/>
                <a:gd name="connsiteX195" fmla="*/ 1149894 w 3024845"/>
                <a:gd name="connsiteY195" fmla="*/ 460458 h 1078499"/>
                <a:gd name="connsiteX196" fmla="*/ 1155214 w 3024845"/>
                <a:gd name="connsiteY196" fmla="*/ 460458 h 1078499"/>
                <a:gd name="connsiteX197" fmla="*/ 1155214 w 3024845"/>
                <a:gd name="connsiteY197" fmla="*/ 461539 h 1078499"/>
                <a:gd name="connsiteX198" fmla="*/ 1155214 w 3024845"/>
                <a:gd name="connsiteY198" fmla="*/ 469106 h 1078499"/>
                <a:gd name="connsiteX199" fmla="*/ 1159268 w 3024845"/>
                <a:gd name="connsiteY199" fmla="*/ 499370 h 1078499"/>
                <a:gd name="connsiteX200" fmla="*/ 1160028 w 3024845"/>
                <a:gd name="connsiteY200" fmla="*/ 499370 h 1078499"/>
                <a:gd name="connsiteX201" fmla="*/ 1165348 w 3024845"/>
                <a:gd name="connsiteY201" fmla="*/ 499370 h 1078499"/>
                <a:gd name="connsiteX202" fmla="*/ 1165348 w 3024845"/>
                <a:gd name="connsiteY202" fmla="*/ 500181 h 1078499"/>
                <a:gd name="connsiteX203" fmla="*/ 1165348 w 3024845"/>
                <a:gd name="connsiteY203" fmla="*/ 505856 h 1078499"/>
                <a:gd name="connsiteX204" fmla="*/ 1166361 w 3024845"/>
                <a:gd name="connsiteY204" fmla="*/ 505856 h 1078499"/>
                <a:gd name="connsiteX205" fmla="*/ 1173454 w 3024845"/>
                <a:gd name="connsiteY205" fmla="*/ 505856 h 1078499"/>
                <a:gd name="connsiteX206" fmla="*/ 1173454 w 3024845"/>
                <a:gd name="connsiteY206" fmla="*/ 536121 h 1078499"/>
                <a:gd name="connsiteX207" fmla="*/ 1175481 w 3024845"/>
                <a:gd name="connsiteY207" fmla="*/ 536121 h 1078499"/>
                <a:gd name="connsiteX208" fmla="*/ 1189668 w 3024845"/>
                <a:gd name="connsiteY208" fmla="*/ 536121 h 1078499"/>
                <a:gd name="connsiteX209" fmla="*/ 1189668 w 3024845"/>
                <a:gd name="connsiteY209" fmla="*/ 559900 h 1078499"/>
                <a:gd name="connsiteX210" fmla="*/ 1191695 w 3024845"/>
                <a:gd name="connsiteY210" fmla="*/ 561521 h 1078499"/>
                <a:gd name="connsiteX211" fmla="*/ 1191695 w 3024845"/>
                <a:gd name="connsiteY211" fmla="*/ 572871 h 1078499"/>
                <a:gd name="connsiteX212" fmla="*/ 1192455 w 3024845"/>
                <a:gd name="connsiteY212" fmla="*/ 572871 h 1078499"/>
                <a:gd name="connsiteX213" fmla="*/ 1197775 w 3024845"/>
                <a:gd name="connsiteY213" fmla="*/ 572871 h 1078499"/>
                <a:gd name="connsiteX214" fmla="*/ 1197775 w 3024845"/>
                <a:gd name="connsiteY214" fmla="*/ 596650 h 1078499"/>
                <a:gd name="connsiteX215" fmla="*/ 1199041 w 3024845"/>
                <a:gd name="connsiteY215" fmla="*/ 596650 h 1078499"/>
                <a:gd name="connsiteX216" fmla="*/ 1207908 w 3024845"/>
                <a:gd name="connsiteY216" fmla="*/ 596650 h 1078499"/>
                <a:gd name="connsiteX217" fmla="*/ 1209935 w 3024845"/>
                <a:gd name="connsiteY217" fmla="*/ 600704 h 1078499"/>
                <a:gd name="connsiteX218" fmla="*/ 1209935 w 3024845"/>
                <a:gd name="connsiteY218" fmla="*/ 613945 h 1078499"/>
                <a:gd name="connsiteX219" fmla="*/ 1211455 w 3024845"/>
                <a:gd name="connsiteY219" fmla="*/ 612053 h 1078499"/>
                <a:gd name="connsiteX220" fmla="*/ 1222095 w 3024845"/>
                <a:gd name="connsiteY220" fmla="*/ 598812 h 1078499"/>
                <a:gd name="connsiteX221" fmla="*/ 1250469 w 3024845"/>
                <a:gd name="connsiteY221" fmla="*/ 598812 h 1078499"/>
                <a:gd name="connsiteX222" fmla="*/ 1250469 w 3024845"/>
                <a:gd name="connsiteY222" fmla="*/ 685283 h 1078499"/>
                <a:gd name="connsiteX223" fmla="*/ 1251229 w 3024845"/>
                <a:gd name="connsiteY223" fmla="*/ 685283 h 1078499"/>
                <a:gd name="connsiteX224" fmla="*/ 1256549 w 3024845"/>
                <a:gd name="connsiteY224" fmla="*/ 685283 h 1078499"/>
                <a:gd name="connsiteX225" fmla="*/ 1257309 w 3024845"/>
                <a:gd name="connsiteY225" fmla="*/ 683932 h 1078499"/>
                <a:gd name="connsiteX226" fmla="*/ 1262629 w 3024845"/>
                <a:gd name="connsiteY226" fmla="*/ 674474 h 1078499"/>
                <a:gd name="connsiteX227" fmla="*/ 1262629 w 3024845"/>
                <a:gd name="connsiteY227" fmla="*/ 676366 h 1078499"/>
                <a:gd name="connsiteX228" fmla="*/ 1262629 w 3024845"/>
                <a:gd name="connsiteY228" fmla="*/ 689607 h 1078499"/>
                <a:gd name="connsiteX229" fmla="*/ 1266682 w 3024845"/>
                <a:gd name="connsiteY229" fmla="*/ 644210 h 1078499"/>
                <a:gd name="connsiteX230" fmla="*/ 1267442 w 3024845"/>
                <a:gd name="connsiteY230" fmla="*/ 644210 h 1078499"/>
                <a:gd name="connsiteX231" fmla="*/ 1272762 w 3024845"/>
                <a:gd name="connsiteY231" fmla="*/ 644210 h 1078499"/>
                <a:gd name="connsiteX232" fmla="*/ 1272762 w 3024845"/>
                <a:gd name="connsiteY232" fmla="*/ 579356 h 1078499"/>
                <a:gd name="connsiteX233" fmla="*/ 1273776 w 3024845"/>
                <a:gd name="connsiteY233" fmla="*/ 579356 h 1078499"/>
                <a:gd name="connsiteX234" fmla="*/ 1280869 w 3024845"/>
                <a:gd name="connsiteY234" fmla="*/ 579356 h 1078499"/>
                <a:gd name="connsiteX235" fmla="*/ 1293029 w 3024845"/>
                <a:gd name="connsiteY235" fmla="*/ 536121 h 1078499"/>
                <a:gd name="connsiteX236" fmla="*/ 1294296 w 3024845"/>
                <a:gd name="connsiteY236" fmla="*/ 536121 h 1078499"/>
                <a:gd name="connsiteX237" fmla="*/ 1303163 w 3024845"/>
                <a:gd name="connsiteY237" fmla="*/ 536121 h 1078499"/>
                <a:gd name="connsiteX238" fmla="*/ 1313296 w 3024845"/>
                <a:gd name="connsiteY238" fmla="*/ 579356 h 1078499"/>
                <a:gd name="connsiteX239" fmla="*/ 1314309 w 3024845"/>
                <a:gd name="connsiteY239" fmla="*/ 579356 h 1078499"/>
                <a:gd name="connsiteX240" fmla="*/ 1321403 w 3024845"/>
                <a:gd name="connsiteY240" fmla="*/ 579356 h 1078499"/>
                <a:gd name="connsiteX241" fmla="*/ 1321403 w 3024845"/>
                <a:gd name="connsiteY241" fmla="*/ 618268 h 1078499"/>
                <a:gd name="connsiteX242" fmla="*/ 1323176 w 3024845"/>
                <a:gd name="connsiteY242" fmla="*/ 618268 h 1078499"/>
                <a:gd name="connsiteX243" fmla="*/ 1335590 w 3024845"/>
                <a:gd name="connsiteY243" fmla="*/ 618268 h 1078499"/>
                <a:gd name="connsiteX244" fmla="*/ 1335590 w 3024845"/>
                <a:gd name="connsiteY244" fmla="*/ 620430 h 1078499"/>
                <a:gd name="connsiteX245" fmla="*/ 1335590 w 3024845"/>
                <a:gd name="connsiteY245" fmla="*/ 635562 h 1078499"/>
                <a:gd name="connsiteX246" fmla="*/ 1339643 w 3024845"/>
                <a:gd name="connsiteY246" fmla="*/ 633401 h 1078499"/>
                <a:gd name="connsiteX247" fmla="*/ 1339643 w 3024845"/>
                <a:gd name="connsiteY247" fmla="*/ 618268 h 1078499"/>
                <a:gd name="connsiteX248" fmla="*/ 1341163 w 3024845"/>
                <a:gd name="connsiteY248" fmla="*/ 618268 h 1078499"/>
                <a:gd name="connsiteX249" fmla="*/ 1351803 w 3024845"/>
                <a:gd name="connsiteY249" fmla="*/ 618268 h 1078499"/>
                <a:gd name="connsiteX250" fmla="*/ 1351803 w 3024845"/>
                <a:gd name="connsiteY250" fmla="*/ 619889 h 1078499"/>
                <a:gd name="connsiteX251" fmla="*/ 1351803 w 3024845"/>
                <a:gd name="connsiteY251" fmla="*/ 631239 h 1078499"/>
                <a:gd name="connsiteX252" fmla="*/ 1382204 w 3024845"/>
                <a:gd name="connsiteY252" fmla="*/ 631239 h 1078499"/>
                <a:gd name="connsiteX253" fmla="*/ 1382204 w 3024845"/>
                <a:gd name="connsiteY253" fmla="*/ 594489 h 1078499"/>
                <a:gd name="connsiteX254" fmla="*/ 1383470 w 3024845"/>
                <a:gd name="connsiteY254" fmla="*/ 594489 h 1078499"/>
                <a:gd name="connsiteX255" fmla="*/ 1392337 w 3024845"/>
                <a:gd name="connsiteY255" fmla="*/ 594489 h 1078499"/>
                <a:gd name="connsiteX256" fmla="*/ 1392337 w 3024845"/>
                <a:gd name="connsiteY256" fmla="*/ 616106 h 1078499"/>
                <a:gd name="connsiteX257" fmla="*/ 1394364 w 3024845"/>
                <a:gd name="connsiteY257" fmla="*/ 583680 h 1078499"/>
                <a:gd name="connsiteX258" fmla="*/ 1416657 w 3024845"/>
                <a:gd name="connsiteY258" fmla="*/ 583680 h 1078499"/>
                <a:gd name="connsiteX259" fmla="*/ 1416657 w 3024845"/>
                <a:gd name="connsiteY259" fmla="*/ 582058 h 1078499"/>
                <a:gd name="connsiteX260" fmla="*/ 1416657 w 3024845"/>
                <a:gd name="connsiteY260" fmla="*/ 570709 h 1078499"/>
                <a:gd name="connsiteX261" fmla="*/ 1417417 w 3024845"/>
                <a:gd name="connsiteY261" fmla="*/ 570709 h 1078499"/>
                <a:gd name="connsiteX262" fmla="*/ 1422737 w 3024845"/>
                <a:gd name="connsiteY262" fmla="*/ 570709 h 1078499"/>
                <a:gd name="connsiteX263" fmla="*/ 1422737 w 3024845"/>
                <a:gd name="connsiteY263" fmla="*/ 568818 h 1078499"/>
                <a:gd name="connsiteX264" fmla="*/ 1422737 w 3024845"/>
                <a:gd name="connsiteY264" fmla="*/ 555577 h 1078499"/>
                <a:gd name="connsiteX265" fmla="*/ 1426791 w 3024845"/>
                <a:gd name="connsiteY265" fmla="*/ 562062 h 1078499"/>
                <a:gd name="connsiteX266" fmla="*/ 1429071 w 3024845"/>
                <a:gd name="connsiteY266" fmla="*/ 562062 h 1078499"/>
                <a:gd name="connsiteX267" fmla="*/ 1445031 w 3024845"/>
                <a:gd name="connsiteY267" fmla="*/ 562062 h 1078499"/>
                <a:gd name="connsiteX268" fmla="*/ 1445031 w 3024845"/>
                <a:gd name="connsiteY268" fmla="*/ 561251 h 1078499"/>
                <a:gd name="connsiteX269" fmla="*/ 1445031 w 3024845"/>
                <a:gd name="connsiteY269" fmla="*/ 555577 h 1078499"/>
                <a:gd name="connsiteX270" fmla="*/ 1445791 w 3024845"/>
                <a:gd name="connsiteY270" fmla="*/ 555577 h 1078499"/>
                <a:gd name="connsiteX271" fmla="*/ 1451111 w 3024845"/>
                <a:gd name="connsiteY271" fmla="*/ 555577 h 1078499"/>
                <a:gd name="connsiteX272" fmla="*/ 1451111 w 3024845"/>
                <a:gd name="connsiteY272" fmla="*/ 556928 h 1078499"/>
                <a:gd name="connsiteX273" fmla="*/ 1451111 w 3024845"/>
                <a:gd name="connsiteY273" fmla="*/ 566386 h 1078499"/>
                <a:gd name="connsiteX274" fmla="*/ 1489618 w 3024845"/>
                <a:gd name="connsiteY274" fmla="*/ 566386 h 1078499"/>
                <a:gd name="connsiteX275" fmla="*/ 1489618 w 3024845"/>
                <a:gd name="connsiteY275" fmla="*/ 704739 h 1078499"/>
                <a:gd name="connsiteX276" fmla="*/ 1491138 w 3024845"/>
                <a:gd name="connsiteY276" fmla="*/ 704739 h 1078499"/>
                <a:gd name="connsiteX277" fmla="*/ 1501778 w 3024845"/>
                <a:gd name="connsiteY277" fmla="*/ 704739 h 1078499"/>
                <a:gd name="connsiteX278" fmla="*/ 1501778 w 3024845"/>
                <a:gd name="connsiteY278" fmla="*/ 691769 h 1078499"/>
                <a:gd name="connsiteX279" fmla="*/ 1505832 w 3024845"/>
                <a:gd name="connsiteY279" fmla="*/ 691769 h 1078499"/>
                <a:gd name="connsiteX280" fmla="*/ 1505832 w 3024845"/>
                <a:gd name="connsiteY280" fmla="*/ 704739 h 1078499"/>
                <a:gd name="connsiteX281" fmla="*/ 1536232 w 3024845"/>
                <a:gd name="connsiteY281" fmla="*/ 704739 h 1078499"/>
                <a:gd name="connsiteX282" fmla="*/ 1536232 w 3024845"/>
                <a:gd name="connsiteY282" fmla="*/ 674474 h 1078499"/>
                <a:gd name="connsiteX283" fmla="*/ 1548392 w 3024845"/>
                <a:gd name="connsiteY283" fmla="*/ 674474 h 1078499"/>
                <a:gd name="connsiteX284" fmla="*/ 1560552 w 3024845"/>
                <a:gd name="connsiteY284" fmla="*/ 672313 h 1078499"/>
                <a:gd name="connsiteX285" fmla="*/ 1564606 w 3024845"/>
                <a:gd name="connsiteY285" fmla="*/ 674474 h 1078499"/>
                <a:gd name="connsiteX286" fmla="*/ 1574739 w 3024845"/>
                <a:gd name="connsiteY286" fmla="*/ 674474 h 1078499"/>
                <a:gd name="connsiteX287" fmla="*/ 1574739 w 3024845"/>
                <a:gd name="connsiteY287" fmla="*/ 704739 h 1078499"/>
                <a:gd name="connsiteX288" fmla="*/ 1582846 w 3024845"/>
                <a:gd name="connsiteY288" fmla="*/ 704739 h 1078499"/>
                <a:gd name="connsiteX289" fmla="*/ 1582846 w 3024845"/>
                <a:gd name="connsiteY289" fmla="*/ 722034 h 1078499"/>
                <a:gd name="connsiteX290" fmla="*/ 1592182 w 3024845"/>
                <a:gd name="connsiteY290" fmla="*/ 722939 h 1078499"/>
                <a:gd name="connsiteX291" fmla="*/ 1605140 w 3024845"/>
                <a:gd name="connsiteY291" fmla="*/ 722939 h 1078499"/>
                <a:gd name="connsiteX292" fmla="*/ 1605140 w 3024845"/>
                <a:gd name="connsiteY292" fmla="*/ 706901 h 1078499"/>
                <a:gd name="connsiteX293" fmla="*/ 1673096 w 3024845"/>
                <a:gd name="connsiteY293" fmla="*/ 706901 h 1078499"/>
                <a:gd name="connsiteX294" fmla="*/ 1673096 w 3024845"/>
                <a:gd name="connsiteY294" fmla="*/ 621648 h 1078499"/>
                <a:gd name="connsiteX295" fmla="*/ 1745104 w 3024845"/>
                <a:gd name="connsiteY295" fmla="*/ 621648 h 1078499"/>
                <a:gd name="connsiteX296" fmla="*/ 1745104 w 3024845"/>
                <a:gd name="connsiteY296" fmla="*/ 700416 h 1078499"/>
                <a:gd name="connsiteX297" fmla="*/ 1747008 w 3024845"/>
                <a:gd name="connsiteY297" fmla="*/ 700416 h 1078499"/>
                <a:gd name="connsiteX298" fmla="*/ 1748250 w 3024845"/>
                <a:gd name="connsiteY298" fmla="*/ 722939 h 1078499"/>
                <a:gd name="connsiteX299" fmla="*/ 1757926 w 3024845"/>
                <a:gd name="connsiteY299" fmla="*/ 722939 h 1078499"/>
                <a:gd name="connsiteX300" fmla="*/ 1759168 w 3024845"/>
                <a:gd name="connsiteY300" fmla="*/ 700416 h 1078499"/>
                <a:gd name="connsiteX301" fmla="*/ 1765248 w 3024845"/>
                <a:gd name="connsiteY301" fmla="*/ 700416 h 1078499"/>
                <a:gd name="connsiteX302" fmla="*/ 1766490 w 3024845"/>
                <a:gd name="connsiteY302" fmla="*/ 722939 h 1078499"/>
                <a:gd name="connsiteX303" fmla="*/ 1817112 w 3024845"/>
                <a:gd name="connsiteY303" fmla="*/ 722939 h 1078499"/>
                <a:gd name="connsiteX304" fmla="*/ 1817112 w 3024845"/>
                <a:gd name="connsiteY304" fmla="*/ 559911 h 1078499"/>
                <a:gd name="connsiteX305" fmla="*/ 2014439 w 3024845"/>
                <a:gd name="connsiteY305" fmla="*/ 559911 h 1078499"/>
                <a:gd name="connsiteX306" fmla="*/ 2014439 w 3024845"/>
                <a:gd name="connsiteY306" fmla="*/ 722939 h 1078499"/>
                <a:gd name="connsiteX307" fmla="*/ 2033136 w 3024845"/>
                <a:gd name="connsiteY307" fmla="*/ 722939 h 1078499"/>
                <a:gd name="connsiteX308" fmla="*/ 2033136 w 3024845"/>
                <a:gd name="connsiteY308" fmla="*/ 640246 h 1078499"/>
                <a:gd name="connsiteX309" fmla="*/ 2128256 w 3024845"/>
                <a:gd name="connsiteY309" fmla="*/ 640246 h 1078499"/>
                <a:gd name="connsiteX310" fmla="*/ 2140186 w 3024845"/>
                <a:gd name="connsiteY310" fmla="*/ 322105 h 1078499"/>
                <a:gd name="connsiteX311" fmla="*/ 2128026 w 3024845"/>
                <a:gd name="connsiteY311" fmla="*/ 300487 h 1078499"/>
                <a:gd name="connsiteX312" fmla="*/ 2121946 w 3024845"/>
                <a:gd name="connsiteY312" fmla="*/ 296163 h 1078499"/>
                <a:gd name="connsiteX313" fmla="*/ 2130053 w 3024845"/>
                <a:gd name="connsiteY313" fmla="*/ 272384 h 1078499"/>
                <a:gd name="connsiteX314" fmla="*/ 2130053 w 3024845"/>
                <a:gd name="connsiteY314" fmla="*/ 255090 h 1078499"/>
                <a:gd name="connsiteX315" fmla="*/ 2144240 w 3024845"/>
                <a:gd name="connsiteY315" fmla="*/ 255090 h 1078499"/>
                <a:gd name="connsiteX316" fmla="*/ 2144240 w 3024845"/>
                <a:gd name="connsiteY316" fmla="*/ 233472 h 1078499"/>
                <a:gd name="connsiteX317" fmla="*/ 2146266 w 3024845"/>
                <a:gd name="connsiteY317" fmla="*/ 229148 h 1078499"/>
                <a:gd name="connsiteX318" fmla="*/ 2146266 w 3024845"/>
                <a:gd name="connsiteY318" fmla="*/ 151324 h 1078499"/>
                <a:gd name="connsiteX319" fmla="*/ 2144240 w 3024845"/>
                <a:gd name="connsiteY319" fmla="*/ 144839 h 1078499"/>
                <a:gd name="connsiteX320" fmla="*/ 2150320 w 3024845"/>
                <a:gd name="connsiteY320" fmla="*/ 138353 h 1078499"/>
                <a:gd name="connsiteX321" fmla="*/ 2150320 w 3024845"/>
                <a:gd name="connsiteY321" fmla="*/ 79985 h 1078499"/>
                <a:gd name="connsiteX322" fmla="*/ 2152346 w 3024845"/>
                <a:gd name="connsiteY322" fmla="*/ 75662 h 1078499"/>
                <a:gd name="connsiteX323" fmla="*/ 2152346 w 3024845"/>
                <a:gd name="connsiteY323" fmla="*/ 19456 h 1078499"/>
                <a:gd name="connsiteX324" fmla="*/ 2154373 w 3024845"/>
                <a:gd name="connsiteY324" fmla="*/ 0 h 1078499"/>
                <a:gd name="connsiteX325" fmla="*/ 2160453 w 3024845"/>
                <a:gd name="connsiteY325" fmla="*/ 75662 h 1078499"/>
                <a:gd name="connsiteX326" fmla="*/ 2162480 w 3024845"/>
                <a:gd name="connsiteY326" fmla="*/ 138353 h 1078499"/>
                <a:gd name="connsiteX327" fmla="*/ 2168560 w 3024845"/>
                <a:gd name="connsiteY327" fmla="*/ 144839 h 1078499"/>
                <a:gd name="connsiteX328" fmla="*/ 2166533 w 3024845"/>
                <a:gd name="connsiteY328" fmla="*/ 151324 h 1078499"/>
                <a:gd name="connsiteX329" fmla="*/ 2166533 w 3024845"/>
                <a:gd name="connsiteY329" fmla="*/ 229148 h 1078499"/>
                <a:gd name="connsiteX330" fmla="*/ 2168560 w 3024845"/>
                <a:gd name="connsiteY330" fmla="*/ 233472 h 1078499"/>
                <a:gd name="connsiteX331" fmla="*/ 2168560 w 3024845"/>
                <a:gd name="connsiteY331" fmla="*/ 255090 h 1078499"/>
                <a:gd name="connsiteX332" fmla="*/ 2182747 w 3024845"/>
                <a:gd name="connsiteY332" fmla="*/ 255090 h 1078499"/>
                <a:gd name="connsiteX333" fmla="*/ 2182747 w 3024845"/>
                <a:gd name="connsiteY333" fmla="*/ 272384 h 1078499"/>
                <a:gd name="connsiteX334" fmla="*/ 2190854 w 3024845"/>
                <a:gd name="connsiteY334" fmla="*/ 296163 h 1078499"/>
                <a:gd name="connsiteX335" fmla="*/ 2184774 w 3024845"/>
                <a:gd name="connsiteY335" fmla="*/ 300487 h 1078499"/>
                <a:gd name="connsiteX336" fmla="*/ 2172613 w 3024845"/>
                <a:gd name="connsiteY336" fmla="*/ 322105 h 1078499"/>
                <a:gd name="connsiteX337" fmla="*/ 2180720 w 3024845"/>
                <a:gd name="connsiteY337" fmla="*/ 575033 h 1078499"/>
                <a:gd name="connsiteX338" fmla="*/ 2245574 w 3024845"/>
                <a:gd name="connsiteY338" fmla="*/ 575033 h 1078499"/>
                <a:gd name="connsiteX339" fmla="*/ 2245574 w 3024845"/>
                <a:gd name="connsiteY339" fmla="*/ 650695 h 1078499"/>
                <a:gd name="connsiteX340" fmla="*/ 2253681 w 3024845"/>
                <a:gd name="connsiteY340" fmla="*/ 650695 h 1078499"/>
                <a:gd name="connsiteX341" fmla="*/ 2255708 w 3024845"/>
                <a:gd name="connsiteY341" fmla="*/ 644210 h 1078499"/>
                <a:gd name="connsiteX342" fmla="*/ 2261788 w 3024845"/>
                <a:gd name="connsiteY342" fmla="*/ 644210 h 1078499"/>
                <a:gd name="connsiteX343" fmla="*/ 2263815 w 3024845"/>
                <a:gd name="connsiteY343" fmla="*/ 652857 h 1078499"/>
                <a:gd name="connsiteX344" fmla="*/ 2275975 w 3024845"/>
                <a:gd name="connsiteY344" fmla="*/ 652857 h 1078499"/>
                <a:gd name="connsiteX345" fmla="*/ 2275975 w 3024845"/>
                <a:gd name="connsiteY345" fmla="*/ 646371 h 1078499"/>
                <a:gd name="connsiteX346" fmla="*/ 2298268 w 3024845"/>
                <a:gd name="connsiteY346" fmla="*/ 646371 h 1078499"/>
                <a:gd name="connsiteX347" fmla="*/ 2298268 w 3024845"/>
                <a:gd name="connsiteY347" fmla="*/ 652857 h 1078499"/>
                <a:gd name="connsiteX348" fmla="*/ 2318535 w 3024845"/>
                <a:gd name="connsiteY348" fmla="*/ 652857 h 1078499"/>
                <a:gd name="connsiteX349" fmla="*/ 2318535 w 3024845"/>
                <a:gd name="connsiteY349" fmla="*/ 698254 h 1078499"/>
                <a:gd name="connsiteX350" fmla="*/ 2332722 w 3024845"/>
                <a:gd name="connsiteY350" fmla="*/ 698254 h 1078499"/>
                <a:gd name="connsiteX351" fmla="*/ 2332722 w 3024845"/>
                <a:gd name="connsiteY351" fmla="*/ 685283 h 1078499"/>
                <a:gd name="connsiteX352" fmla="*/ 2348936 w 3024845"/>
                <a:gd name="connsiteY352" fmla="*/ 685283 h 1078499"/>
                <a:gd name="connsiteX353" fmla="*/ 2348936 w 3024845"/>
                <a:gd name="connsiteY353" fmla="*/ 505856 h 1078499"/>
                <a:gd name="connsiteX354" fmla="*/ 2355016 w 3024845"/>
                <a:gd name="connsiteY354" fmla="*/ 499370 h 1078499"/>
                <a:gd name="connsiteX355" fmla="*/ 2427977 w 3024845"/>
                <a:gd name="connsiteY355" fmla="*/ 499370 h 1078499"/>
                <a:gd name="connsiteX356" fmla="*/ 2427977 w 3024845"/>
                <a:gd name="connsiteY356" fmla="*/ 508018 h 1078499"/>
                <a:gd name="connsiteX357" fmla="*/ 2438110 w 3024845"/>
                <a:gd name="connsiteY357" fmla="*/ 508018 h 1078499"/>
                <a:gd name="connsiteX358" fmla="*/ 2438110 w 3024845"/>
                <a:gd name="connsiteY358" fmla="*/ 622592 h 1078499"/>
                <a:gd name="connsiteX359" fmla="*/ 2460404 w 3024845"/>
                <a:gd name="connsiteY359" fmla="*/ 622592 h 1078499"/>
                <a:gd name="connsiteX360" fmla="*/ 2460404 w 3024845"/>
                <a:gd name="connsiteY360" fmla="*/ 555577 h 1078499"/>
                <a:gd name="connsiteX361" fmla="*/ 2486751 w 3024845"/>
                <a:gd name="connsiteY361" fmla="*/ 555577 h 1078499"/>
                <a:gd name="connsiteX362" fmla="*/ 2490804 w 3024845"/>
                <a:gd name="connsiteY362" fmla="*/ 551253 h 1078499"/>
                <a:gd name="connsiteX363" fmla="*/ 2498911 w 3024845"/>
                <a:gd name="connsiteY363" fmla="*/ 551253 h 1078499"/>
                <a:gd name="connsiteX364" fmla="*/ 2502964 w 3024845"/>
                <a:gd name="connsiteY364" fmla="*/ 555577 h 1078499"/>
                <a:gd name="connsiteX365" fmla="*/ 2525258 w 3024845"/>
                <a:gd name="connsiteY365" fmla="*/ 555577 h 1078499"/>
                <a:gd name="connsiteX366" fmla="*/ 2525258 w 3024845"/>
                <a:gd name="connsiteY366" fmla="*/ 438841 h 1078499"/>
                <a:gd name="connsiteX367" fmla="*/ 2582005 w 3024845"/>
                <a:gd name="connsiteY367" fmla="*/ 428032 h 1078499"/>
                <a:gd name="connsiteX368" fmla="*/ 2582005 w 3024845"/>
                <a:gd name="connsiteY368" fmla="*/ 429113 h 1078499"/>
                <a:gd name="connsiteX369" fmla="*/ 2582005 w 3024845"/>
                <a:gd name="connsiteY369" fmla="*/ 436679 h 1078499"/>
                <a:gd name="connsiteX370" fmla="*/ 2608352 w 3024845"/>
                <a:gd name="connsiteY370" fmla="*/ 436679 h 1078499"/>
                <a:gd name="connsiteX371" fmla="*/ 2608352 w 3024845"/>
                <a:gd name="connsiteY371" fmla="*/ 691769 h 1078499"/>
                <a:gd name="connsiteX372" fmla="*/ 2630646 w 3024845"/>
                <a:gd name="connsiteY372" fmla="*/ 691769 h 1078499"/>
                <a:gd name="connsiteX373" fmla="*/ 2630646 w 3024845"/>
                <a:gd name="connsiteY373" fmla="*/ 687445 h 1078499"/>
                <a:gd name="connsiteX374" fmla="*/ 2642806 w 3024845"/>
                <a:gd name="connsiteY374" fmla="*/ 687445 h 1078499"/>
                <a:gd name="connsiteX375" fmla="*/ 2642806 w 3024845"/>
                <a:gd name="connsiteY375" fmla="*/ 691769 h 1078499"/>
                <a:gd name="connsiteX376" fmla="*/ 2667126 w 3024845"/>
                <a:gd name="connsiteY376" fmla="*/ 691769 h 1078499"/>
                <a:gd name="connsiteX377" fmla="*/ 2667126 w 3024845"/>
                <a:gd name="connsiteY377" fmla="*/ 678798 h 1078499"/>
                <a:gd name="connsiteX378" fmla="*/ 2695500 w 3024845"/>
                <a:gd name="connsiteY378" fmla="*/ 678798 h 1078499"/>
                <a:gd name="connsiteX379" fmla="*/ 2707660 w 3024845"/>
                <a:gd name="connsiteY379" fmla="*/ 674474 h 1078499"/>
                <a:gd name="connsiteX380" fmla="*/ 2727927 w 3024845"/>
                <a:gd name="connsiteY380" fmla="*/ 678798 h 1078499"/>
                <a:gd name="connsiteX381" fmla="*/ 2727927 w 3024845"/>
                <a:gd name="connsiteY381" fmla="*/ 661504 h 1078499"/>
                <a:gd name="connsiteX382" fmla="*/ 2736034 w 3024845"/>
                <a:gd name="connsiteY382" fmla="*/ 661504 h 1078499"/>
                <a:gd name="connsiteX383" fmla="*/ 2736034 w 3024845"/>
                <a:gd name="connsiteY383" fmla="*/ 648533 h 1078499"/>
                <a:gd name="connsiteX384" fmla="*/ 2792781 w 3024845"/>
                <a:gd name="connsiteY384" fmla="*/ 648533 h 1078499"/>
                <a:gd name="connsiteX385" fmla="*/ 2792781 w 3024845"/>
                <a:gd name="connsiteY385" fmla="*/ 618268 h 1078499"/>
                <a:gd name="connsiteX386" fmla="*/ 2811021 w 3024845"/>
                <a:gd name="connsiteY386" fmla="*/ 618268 h 1078499"/>
                <a:gd name="connsiteX387" fmla="*/ 2811021 w 3024845"/>
                <a:gd name="connsiteY387" fmla="*/ 611783 h 1078499"/>
                <a:gd name="connsiteX388" fmla="*/ 2823181 w 3024845"/>
                <a:gd name="connsiteY388" fmla="*/ 611783 h 1078499"/>
                <a:gd name="connsiteX389" fmla="*/ 2823181 w 3024845"/>
                <a:gd name="connsiteY389" fmla="*/ 618268 h 1078499"/>
                <a:gd name="connsiteX390" fmla="*/ 2839395 w 3024845"/>
                <a:gd name="connsiteY390" fmla="*/ 618268 h 1078499"/>
                <a:gd name="connsiteX391" fmla="*/ 2839395 w 3024845"/>
                <a:gd name="connsiteY391" fmla="*/ 667989 h 1078499"/>
                <a:gd name="connsiteX392" fmla="*/ 2871822 w 3024845"/>
                <a:gd name="connsiteY392" fmla="*/ 667989 h 1078499"/>
                <a:gd name="connsiteX393" fmla="*/ 2871822 w 3024845"/>
                <a:gd name="connsiteY393" fmla="*/ 642048 h 1078499"/>
                <a:gd name="connsiteX394" fmla="*/ 2910329 w 3024845"/>
                <a:gd name="connsiteY394" fmla="*/ 642048 h 1078499"/>
                <a:gd name="connsiteX395" fmla="*/ 2910329 w 3024845"/>
                <a:gd name="connsiteY395" fmla="*/ 611783 h 1078499"/>
                <a:gd name="connsiteX396" fmla="*/ 2958970 w 3024845"/>
                <a:gd name="connsiteY396" fmla="*/ 611783 h 1078499"/>
                <a:gd name="connsiteX397" fmla="*/ 2958970 w 3024845"/>
                <a:gd name="connsiteY397" fmla="*/ 722939 h 1078499"/>
                <a:gd name="connsiteX398" fmla="*/ 2958970 w 3024845"/>
                <a:gd name="connsiteY398" fmla="*/ 736718 h 1078499"/>
                <a:gd name="connsiteX399" fmla="*/ 3024845 w 3024845"/>
                <a:gd name="connsiteY399" fmla="*/ 736718 h 1078499"/>
                <a:gd name="connsiteX400" fmla="*/ 3024845 w 3024845"/>
                <a:gd name="connsiteY400" fmla="*/ 1078499 h 1078499"/>
                <a:gd name="connsiteX401" fmla="*/ 2054 w 3024845"/>
                <a:gd name="connsiteY401" fmla="*/ 1076166 h 1078499"/>
                <a:gd name="connsiteX402" fmla="*/ 0 w 3024845"/>
                <a:gd name="connsiteY402" fmla="*/ 642048 h 1078499"/>
                <a:gd name="connsiteX403" fmla="*/ 20267 w 3024845"/>
                <a:gd name="connsiteY403" fmla="*/ 642048 h 1078499"/>
                <a:gd name="connsiteX404" fmla="*/ 20774 w 3024845"/>
                <a:gd name="connsiteY404" fmla="*/ 640967 h 1078499"/>
                <a:gd name="connsiteX405" fmla="*/ 24320 w 3024845"/>
                <a:gd name="connsiteY405" fmla="*/ 633401 h 1078499"/>
                <a:gd name="connsiteX406" fmla="*/ 26094 w 3024845"/>
                <a:gd name="connsiteY406" fmla="*/ 633671 h 1078499"/>
                <a:gd name="connsiteX407" fmla="*/ 38507 w 3024845"/>
                <a:gd name="connsiteY407" fmla="*/ 635562 h 1078499"/>
                <a:gd name="connsiteX408" fmla="*/ 39014 w 3024845"/>
                <a:gd name="connsiteY408" fmla="*/ 636914 h 1078499"/>
                <a:gd name="connsiteX409" fmla="*/ 42560 w 3024845"/>
                <a:gd name="connsiteY409" fmla="*/ 646371 h 1078499"/>
                <a:gd name="connsiteX410" fmla="*/ 68907 w 3024845"/>
                <a:gd name="connsiteY410" fmla="*/ 648533 h 1078499"/>
                <a:gd name="connsiteX411" fmla="*/ 68907 w 3024845"/>
                <a:gd name="connsiteY411" fmla="*/ 525312 h 1078499"/>
                <a:gd name="connsiteX412" fmla="*/ 70934 w 3024845"/>
                <a:gd name="connsiteY412" fmla="*/ 525312 h 1078499"/>
                <a:gd name="connsiteX413" fmla="*/ 85121 w 3024845"/>
                <a:gd name="connsiteY413" fmla="*/ 525312 h 1078499"/>
                <a:gd name="connsiteX414" fmla="*/ 85121 w 3024845"/>
                <a:gd name="connsiteY414" fmla="*/ 389120 h 1078499"/>
                <a:gd name="connsiteX415" fmla="*/ 86894 w 3024845"/>
                <a:gd name="connsiteY415" fmla="*/ 389120 h 1078499"/>
                <a:gd name="connsiteX416" fmla="*/ 99308 w 3024845"/>
                <a:gd name="connsiteY416" fmla="*/ 389120 h 1078499"/>
                <a:gd name="connsiteX417" fmla="*/ 99308 w 3024845"/>
                <a:gd name="connsiteY417" fmla="*/ 274546 h 1078499"/>
                <a:gd name="connsiteX418" fmla="*/ 103361 w 3024845"/>
                <a:gd name="connsiteY418" fmla="*/ 246442 h 1078499"/>
                <a:gd name="connsiteX419" fmla="*/ 105388 w 3024845"/>
                <a:gd name="connsiteY419" fmla="*/ 246442 h 1078499"/>
                <a:gd name="connsiteX420" fmla="*/ 119575 w 3024845"/>
                <a:gd name="connsiteY420" fmla="*/ 246442 h 1078499"/>
                <a:gd name="connsiteX0" fmla="*/ 119575 w 3024845"/>
                <a:gd name="connsiteY0" fmla="*/ 246442 h 1078499"/>
                <a:gd name="connsiteX1" fmla="*/ 200642 w 3024845"/>
                <a:gd name="connsiteY1" fmla="*/ 244281 h 1078499"/>
                <a:gd name="connsiteX2" fmla="*/ 202669 w 3024845"/>
                <a:gd name="connsiteY2" fmla="*/ 244281 h 1078499"/>
                <a:gd name="connsiteX3" fmla="*/ 216856 w 3024845"/>
                <a:gd name="connsiteY3" fmla="*/ 244281 h 1078499"/>
                <a:gd name="connsiteX4" fmla="*/ 216856 w 3024845"/>
                <a:gd name="connsiteY4" fmla="*/ 268060 h 1078499"/>
                <a:gd name="connsiteX5" fmla="*/ 217363 w 3024845"/>
                <a:gd name="connsiteY5" fmla="*/ 268871 h 1078499"/>
                <a:gd name="connsiteX6" fmla="*/ 220909 w 3024845"/>
                <a:gd name="connsiteY6" fmla="*/ 274546 h 1078499"/>
                <a:gd name="connsiteX7" fmla="*/ 220909 w 3024845"/>
                <a:gd name="connsiteY7" fmla="*/ 389120 h 1078499"/>
                <a:gd name="connsiteX8" fmla="*/ 223189 w 3024845"/>
                <a:gd name="connsiteY8" fmla="*/ 389120 h 1078499"/>
                <a:gd name="connsiteX9" fmla="*/ 239150 w 3024845"/>
                <a:gd name="connsiteY9" fmla="*/ 389120 h 1078499"/>
                <a:gd name="connsiteX10" fmla="*/ 239150 w 3024845"/>
                <a:gd name="connsiteY10" fmla="*/ 529635 h 1078499"/>
                <a:gd name="connsiteX11" fmla="*/ 240670 w 3024845"/>
                <a:gd name="connsiteY11" fmla="*/ 529365 h 1078499"/>
                <a:gd name="connsiteX12" fmla="*/ 251310 w 3024845"/>
                <a:gd name="connsiteY12" fmla="*/ 527474 h 1078499"/>
                <a:gd name="connsiteX13" fmla="*/ 249283 w 3024845"/>
                <a:gd name="connsiteY13" fmla="*/ 616106 h 1078499"/>
                <a:gd name="connsiteX14" fmla="*/ 250803 w 3024845"/>
                <a:gd name="connsiteY14" fmla="*/ 616377 h 1078499"/>
                <a:gd name="connsiteX15" fmla="*/ 261443 w 3024845"/>
                <a:gd name="connsiteY15" fmla="*/ 618268 h 1078499"/>
                <a:gd name="connsiteX16" fmla="*/ 261696 w 3024845"/>
                <a:gd name="connsiteY16" fmla="*/ 619079 h 1078499"/>
                <a:gd name="connsiteX17" fmla="*/ 263470 w 3024845"/>
                <a:gd name="connsiteY17" fmla="*/ 624754 h 1078499"/>
                <a:gd name="connsiteX18" fmla="*/ 264230 w 3024845"/>
                <a:gd name="connsiteY18" fmla="*/ 622322 h 1078499"/>
                <a:gd name="connsiteX19" fmla="*/ 269550 w 3024845"/>
                <a:gd name="connsiteY19" fmla="*/ 605298 h 1078499"/>
                <a:gd name="connsiteX20" fmla="*/ 271323 w 3024845"/>
                <a:gd name="connsiteY20" fmla="*/ 605298 h 1078499"/>
                <a:gd name="connsiteX21" fmla="*/ 283737 w 3024845"/>
                <a:gd name="connsiteY21" fmla="*/ 605298 h 1078499"/>
                <a:gd name="connsiteX22" fmla="*/ 283737 w 3024845"/>
                <a:gd name="connsiteY22" fmla="*/ 637724 h 1078499"/>
                <a:gd name="connsiteX23" fmla="*/ 284750 w 3024845"/>
                <a:gd name="connsiteY23" fmla="*/ 638265 h 1078499"/>
                <a:gd name="connsiteX24" fmla="*/ 291844 w 3024845"/>
                <a:gd name="connsiteY24" fmla="*/ 642048 h 1078499"/>
                <a:gd name="connsiteX25" fmla="*/ 291844 w 3024845"/>
                <a:gd name="connsiteY25" fmla="*/ 643399 h 1078499"/>
                <a:gd name="connsiteX26" fmla="*/ 291844 w 3024845"/>
                <a:gd name="connsiteY26" fmla="*/ 652857 h 1078499"/>
                <a:gd name="connsiteX27" fmla="*/ 336431 w 3024845"/>
                <a:gd name="connsiteY27" fmla="*/ 652857 h 1078499"/>
                <a:gd name="connsiteX28" fmla="*/ 336431 w 3024845"/>
                <a:gd name="connsiteY28" fmla="*/ 653938 h 1078499"/>
                <a:gd name="connsiteX29" fmla="*/ 336431 w 3024845"/>
                <a:gd name="connsiteY29" fmla="*/ 661504 h 1078499"/>
                <a:gd name="connsiteX30" fmla="*/ 338457 w 3024845"/>
                <a:gd name="connsiteY30" fmla="*/ 661504 h 1078499"/>
                <a:gd name="connsiteX31" fmla="*/ 352644 w 3024845"/>
                <a:gd name="connsiteY31" fmla="*/ 661504 h 1078499"/>
                <a:gd name="connsiteX32" fmla="*/ 352644 w 3024845"/>
                <a:gd name="connsiteY32" fmla="*/ 631239 h 1078499"/>
                <a:gd name="connsiteX33" fmla="*/ 397231 w 3024845"/>
                <a:gd name="connsiteY33" fmla="*/ 631239 h 1078499"/>
                <a:gd name="connsiteX34" fmla="*/ 397231 w 3024845"/>
                <a:gd name="connsiteY34" fmla="*/ 629888 h 1078499"/>
                <a:gd name="connsiteX35" fmla="*/ 397231 w 3024845"/>
                <a:gd name="connsiteY35" fmla="*/ 620430 h 1078499"/>
                <a:gd name="connsiteX36" fmla="*/ 398245 w 3024845"/>
                <a:gd name="connsiteY36" fmla="*/ 620430 h 1078499"/>
                <a:gd name="connsiteX37" fmla="*/ 405338 w 3024845"/>
                <a:gd name="connsiteY37" fmla="*/ 620430 h 1078499"/>
                <a:gd name="connsiteX38" fmla="*/ 405338 w 3024845"/>
                <a:gd name="connsiteY38" fmla="*/ 618539 h 1078499"/>
                <a:gd name="connsiteX39" fmla="*/ 405338 w 3024845"/>
                <a:gd name="connsiteY39" fmla="*/ 605298 h 1078499"/>
                <a:gd name="connsiteX40" fmla="*/ 406098 w 3024845"/>
                <a:gd name="connsiteY40" fmla="*/ 605298 h 1078499"/>
                <a:gd name="connsiteX41" fmla="*/ 411418 w 3024845"/>
                <a:gd name="connsiteY41" fmla="*/ 605298 h 1078499"/>
                <a:gd name="connsiteX42" fmla="*/ 411418 w 3024845"/>
                <a:gd name="connsiteY42" fmla="*/ 604217 h 1078499"/>
                <a:gd name="connsiteX43" fmla="*/ 411418 w 3024845"/>
                <a:gd name="connsiteY43" fmla="*/ 596650 h 1078499"/>
                <a:gd name="connsiteX44" fmla="*/ 413445 w 3024845"/>
                <a:gd name="connsiteY44" fmla="*/ 596650 h 1078499"/>
                <a:gd name="connsiteX45" fmla="*/ 427632 w 3024845"/>
                <a:gd name="connsiteY45" fmla="*/ 596650 h 1078499"/>
                <a:gd name="connsiteX46" fmla="*/ 427632 w 3024845"/>
                <a:gd name="connsiteY46" fmla="*/ 597731 h 1078499"/>
                <a:gd name="connsiteX47" fmla="*/ 427632 w 3024845"/>
                <a:gd name="connsiteY47" fmla="*/ 605298 h 1078499"/>
                <a:gd name="connsiteX48" fmla="*/ 449925 w 3024845"/>
                <a:gd name="connsiteY48" fmla="*/ 605298 h 1078499"/>
                <a:gd name="connsiteX49" fmla="*/ 449925 w 3024845"/>
                <a:gd name="connsiteY49" fmla="*/ 603406 h 1078499"/>
                <a:gd name="connsiteX50" fmla="*/ 449925 w 3024845"/>
                <a:gd name="connsiteY50" fmla="*/ 590165 h 1078499"/>
                <a:gd name="connsiteX51" fmla="*/ 451699 w 3024845"/>
                <a:gd name="connsiteY51" fmla="*/ 590165 h 1078499"/>
                <a:gd name="connsiteX52" fmla="*/ 464112 w 3024845"/>
                <a:gd name="connsiteY52" fmla="*/ 590165 h 1078499"/>
                <a:gd name="connsiteX53" fmla="*/ 464112 w 3024845"/>
                <a:gd name="connsiteY53" fmla="*/ 613945 h 1078499"/>
                <a:gd name="connsiteX54" fmla="*/ 465126 w 3024845"/>
                <a:gd name="connsiteY54" fmla="*/ 613945 h 1078499"/>
                <a:gd name="connsiteX55" fmla="*/ 472219 w 3024845"/>
                <a:gd name="connsiteY55" fmla="*/ 613945 h 1078499"/>
                <a:gd name="connsiteX56" fmla="*/ 472219 w 3024845"/>
                <a:gd name="connsiteY56" fmla="*/ 612864 h 1078499"/>
                <a:gd name="connsiteX57" fmla="*/ 472219 w 3024845"/>
                <a:gd name="connsiteY57" fmla="*/ 605298 h 1078499"/>
                <a:gd name="connsiteX58" fmla="*/ 473992 w 3024845"/>
                <a:gd name="connsiteY58" fmla="*/ 605298 h 1078499"/>
                <a:gd name="connsiteX59" fmla="*/ 486406 w 3024845"/>
                <a:gd name="connsiteY59" fmla="*/ 605298 h 1078499"/>
                <a:gd name="connsiteX60" fmla="*/ 486406 w 3024845"/>
                <a:gd name="connsiteY60" fmla="*/ 631239 h 1078499"/>
                <a:gd name="connsiteX61" fmla="*/ 488433 w 3024845"/>
                <a:gd name="connsiteY61" fmla="*/ 631239 h 1078499"/>
                <a:gd name="connsiteX62" fmla="*/ 502619 w 3024845"/>
                <a:gd name="connsiteY62" fmla="*/ 631239 h 1078499"/>
                <a:gd name="connsiteX63" fmla="*/ 502619 w 3024845"/>
                <a:gd name="connsiteY63" fmla="*/ 632860 h 1078499"/>
                <a:gd name="connsiteX64" fmla="*/ 502619 w 3024845"/>
                <a:gd name="connsiteY64" fmla="*/ 644210 h 1078499"/>
                <a:gd name="connsiteX65" fmla="*/ 503379 w 3024845"/>
                <a:gd name="connsiteY65" fmla="*/ 644210 h 1078499"/>
                <a:gd name="connsiteX66" fmla="*/ 508700 w 3024845"/>
                <a:gd name="connsiteY66" fmla="*/ 644210 h 1078499"/>
                <a:gd name="connsiteX67" fmla="*/ 508700 w 3024845"/>
                <a:gd name="connsiteY67" fmla="*/ 643399 h 1078499"/>
                <a:gd name="connsiteX68" fmla="*/ 508700 w 3024845"/>
                <a:gd name="connsiteY68" fmla="*/ 637724 h 1078499"/>
                <a:gd name="connsiteX69" fmla="*/ 539100 w 3024845"/>
                <a:gd name="connsiteY69" fmla="*/ 637724 h 1078499"/>
                <a:gd name="connsiteX70" fmla="*/ 539100 w 3024845"/>
                <a:gd name="connsiteY70" fmla="*/ 661504 h 1078499"/>
                <a:gd name="connsiteX71" fmla="*/ 540113 w 3024845"/>
                <a:gd name="connsiteY71" fmla="*/ 661504 h 1078499"/>
                <a:gd name="connsiteX72" fmla="*/ 547207 w 3024845"/>
                <a:gd name="connsiteY72" fmla="*/ 661504 h 1078499"/>
                <a:gd name="connsiteX73" fmla="*/ 547207 w 3024845"/>
                <a:gd name="connsiteY73" fmla="*/ 662585 h 1078499"/>
                <a:gd name="connsiteX74" fmla="*/ 547207 w 3024845"/>
                <a:gd name="connsiteY74" fmla="*/ 670151 h 1078499"/>
                <a:gd name="connsiteX75" fmla="*/ 547967 w 3024845"/>
                <a:gd name="connsiteY75" fmla="*/ 670151 h 1078499"/>
                <a:gd name="connsiteX76" fmla="*/ 553287 w 3024845"/>
                <a:gd name="connsiteY76" fmla="*/ 670151 h 1078499"/>
                <a:gd name="connsiteX77" fmla="*/ 553287 w 3024845"/>
                <a:gd name="connsiteY77" fmla="*/ 667989 h 1078499"/>
                <a:gd name="connsiteX78" fmla="*/ 553287 w 3024845"/>
                <a:gd name="connsiteY78" fmla="*/ 652857 h 1078499"/>
                <a:gd name="connsiteX79" fmla="*/ 554300 w 3024845"/>
                <a:gd name="connsiteY79" fmla="*/ 652857 h 1078499"/>
                <a:gd name="connsiteX80" fmla="*/ 561394 w 3024845"/>
                <a:gd name="connsiteY80" fmla="*/ 652857 h 1078499"/>
                <a:gd name="connsiteX81" fmla="*/ 561394 w 3024845"/>
                <a:gd name="connsiteY81" fmla="*/ 653938 h 1078499"/>
                <a:gd name="connsiteX82" fmla="*/ 561394 w 3024845"/>
                <a:gd name="connsiteY82" fmla="*/ 661504 h 1078499"/>
                <a:gd name="connsiteX83" fmla="*/ 566714 w 3024845"/>
                <a:gd name="connsiteY83" fmla="*/ 659511 h 1078499"/>
                <a:gd name="connsiteX84" fmla="*/ 567474 w 3024845"/>
                <a:gd name="connsiteY84" fmla="*/ 658531 h 1078499"/>
                <a:gd name="connsiteX85" fmla="*/ 567474 w 3024845"/>
                <a:gd name="connsiteY85" fmla="*/ 652857 h 1078499"/>
                <a:gd name="connsiteX86" fmla="*/ 605981 w 3024845"/>
                <a:gd name="connsiteY86" fmla="*/ 652857 h 1078499"/>
                <a:gd name="connsiteX87" fmla="*/ 605981 w 3024845"/>
                <a:gd name="connsiteY87" fmla="*/ 676636 h 1078499"/>
                <a:gd name="connsiteX88" fmla="*/ 608007 w 3024845"/>
                <a:gd name="connsiteY88" fmla="*/ 676636 h 1078499"/>
                <a:gd name="connsiteX89" fmla="*/ 622194 w 3024845"/>
                <a:gd name="connsiteY89" fmla="*/ 676636 h 1078499"/>
                <a:gd name="connsiteX90" fmla="*/ 622194 w 3024845"/>
                <a:gd name="connsiteY90" fmla="*/ 677717 h 1078499"/>
                <a:gd name="connsiteX91" fmla="*/ 622194 w 3024845"/>
                <a:gd name="connsiteY91" fmla="*/ 685283 h 1078499"/>
                <a:gd name="connsiteX92" fmla="*/ 623968 w 3024845"/>
                <a:gd name="connsiteY92" fmla="*/ 685283 h 1078499"/>
                <a:gd name="connsiteX93" fmla="*/ 636381 w 3024845"/>
                <a:gd name="connsiteY93" fmla="*/ 685283 h 1078499"/>
                <a:gd name="connsiteX94" fmla="*/ 636381 w 3024845"/>
                <a:gd name="connsiteY94" fmla="*/ 661504 h 1078499"/>
                <a:gd name="connsiteX95" fmla="*/ 637394 w 3024845"/>
                <a:gd name="connsiteY95" fmla="*/ 661504 h 1078499"/>
                <a:gd name="connsiteX96" fmla="*/ 644488 w 3024845"/>
                <a:gd name="connsiteY96" fmla="*/ 661504 h 1078499"/>
                <a:gd name="connsiteX97" fmla="*/ 644488 w 3024845"/>
                <a:gd name="connsiteY97" fmla="*/ 629077 h 1078499"/>
                <a:gd name="connsiteX98" fmla="*/ 645501 w 3024845"/>
                <a:gd name="connsiteY98" fmla="*/ 629077 h 1078499"/>
                <a:gd name="connsiteX99" fmla="*/ 652595 w 3024845"/>
                <a:gd name="connsiteY99" fmla="*/ 629077 h 1078499"/>
                <a:gd name="connsiteX100" fmla="*/ 652595 w 3024845"/>
                <a:gd name="connsiteY100" fmla="*/ 627186 h 1078499"/>
                <a:gd name="connsiteX101" fmla="*/ 652595 w 3024845"/>
                <a:gd name="connsiteY101" fmla="*/ 613945 h 1078499"/>
                <a:gd name="connsiteX102" fmla="*/ 651328 w 3024845"/>
                <a:gd name="connsiteY102" fmla="*/ 612323 h 1078499"/>
                <a:gd name="connsiteX103" fmla="*/ 656648 w 3024845"/>
                <a:gd name="connsiteY103" fmla="*/ 600974 h 1078499"/>
                <a:gd name="connsiteX104" fmla="*/ 664755 w 3024845"/>
                <a:gd name="connsiteY104" fmla="*/ 629077 h 1078499"/>
                <a:gd name="connsiteX105" fmla="*/ 665515 w 3024845"/>
                <a:gd name="connsiteY105" fmla="*/ 629077 h 1078499"/>
                <a:gd name="connsiteX106" fmla="*/ 670835 w 3024845"/>
                <a:gd name="connsiteY106" fmla="*/ 629077 h 1078499"/>
                <a:gd name="connsiteX107" fmla="*/ 670835 w 3024845"/>
                <a:gd name="connsiteY107" fmla="*/ 523150 h 1078499"/>
                <a:gd name="connsiteX108" fmla="*/ 672355 w 3024845"/>
                <a:gd name="connsiteY108" fmla="*/ 523150 h 1078499"/>
                <a:gd name="connsiteX109" fmla="*/ 682995 w 3024845"/>
                <a:gd name="connsiteY109" fmla="*/ 523150 h 1078499"/>
                <a:gd name="connsiteX110" fmla="*/ 682995 w 3024845"/>
                <a:gd name="connsiteY110" fmla="*/ 475591 h 1078499"/>
                <a:gd name="connsiteX111" fmla="*/ 709342 w 3024845"/>
                <a:gd name="connsiteY111" fmla="*/ 475591 h 1078499"/>
                <a:gd name="connsiteX112" fmla="*/ 709342 w 3024845"/>
                <a:gd name="connsiteY112" fmla="*/ 453973 h 1078499"/>
                <a:gd name="connsiteX113" fmla="*/ 743796 w 3024845"/>
                <a:gd name="connsiteY113" fmla="*/ 453973 h 1078499"/>
                <a:gd name="connsiteX114" fmla="*/ 743796 w 3024845"/>
                <a:gd name="connsiteY114" fmla="*/ 456405 h 1078499"/>
                <a:gd name="connsiteX115" fmla="*/ 743796 w 3024845"/>
                <a:gd name="connsiteY115" fmla="*/ 473429 h 1078499"/>
                <a:gd name="connsiteX116" fmla="*/ 746076 w 3024845"/>
                <a:gd name="connsiteY116" fmla="*/ 473429 h 1078499"/>
                <a:gd name="connsiteX117" fmla="*/ 762036 w 3024845"/>
                <a:gd name="connsiteY117" fmla="*/ 473429 h 1078499"/>
                <a:gd name="connsiteX118" fmla="*/ 762036 w 3024845"/>
                <a:gd name="connsiteY118" fmla="*/ 520988 h 1078499"/>
                <a:gd name="connsiteX119" fmla="*/ 763049 w 3024845"/>
                <a:gd name="connsiteY119" fmla="*/ 520988 h 1078499"/>
                <a:gd name="connsiteX120" fmla="*/ 770143 w 3024845"/>
                <a:gd name="connsiteY120" fmla="*/ 520988 h 1078499"/>
                <a:gd name="connsiteX121" fmla="*/ 784330 w 3024845"/>
                <a:gd name="connsiteY121" fmla="*/ 525312 h 1078499"/>
                <a:gd name="connsiteX122" fmla="*/ 784330 w 3024845"/>
                <a:gd name="connsiteY122" fmla="*/ 564224 h 1078499"/>
                <a:gd name="connsiteX123" fmla="*/ 785343 w 3024845"/>
                <a:gd name="connsiteY123" fmla="*/ 564224 h 1078499"/>
                <a:gd name="connsiteX124" fmla="*/ 792436 w 3024845"/>
                <a:gd name="connsiteY124" fmla="*/ 564224 h 1078499"/>
                <a:gd name="connsiteX125" fmla="*/ 792436 w 3024845"/>
                <a:gd name="connsiteY125" fmla="*/ 565845 h 1078499"/>
                <a:gd name="connsiteX126" fmla="*/ 792436 w 3024845"/>
                <a:gd name="connsiteY126" fmla="*/ 577194 h 1078499"/>
                <a:gd name="connsiteX127" fmla="*/ 794463 w 3024845"/>
                <a:gd name="connsiteY127" fmla="*/ 577194 h 1078499"/>
                <a:gd name="connsiteX128" fmla="*/ 808650 w 3024845"/>
                <a:gd name="connsiteY128" fmla="*/ 577194 h 1078499"/>
                <a:gd name="connsiteX129" fmla="*/ 814730 w 3024845"/>
                <a:gd name="connsiteY129" fmla="*/ 583680 h 1078499"/>
                <a:gd name="connsiteX130" fmla="*/ 814730 w 3024845"/>
                <a:gd name="connsiteY130" fmla="*/ 605298 h 1078499"/>
                <a:gd name="connsiteX131" fmla="*/ 817010 w 3024845"/>
                <a:gd name="connsiteY131" fmla="*/ 605298 h 1078499"/>
                <a:gd name="connsiteX132" fmla="*/ 832970 w 3024845"/>
                <a:gd name="connsiteY132" fmla="*/ 605298 h 1078499"/>
                <a:gd name="connsiteX133" fmla="*/ 832970 w 3024845"/>
                <a:gd name="connsiteY133" fmla="*/ 606378 h 1078499"/>
                <a:gd name="connsiteX134" fmla="*/ 832970 w 3024845"/>
                <a:gd name="connsiteY134" fmla="*/ 613945 h 1078499"/>
                <a:gd name="connsiteX135" fmla="*/ 834237 w 3024845"/>
                <a:gd name="connsiteY135" fmla="*/ 613945 h 1078499"/>
                <a:gd name="connsiteX136" fmla="*/ 843104 w 3024845"/>
                <a:gd name="connsiteY136" fmla="*/ 613945 h 1078499"/>
                <a:gd name="connsiteX137" fmla="*/ 843104 w 3024845"/>
                <a:gd name="connsiteY137" fmla="*/ 616106 h 1078499"/>
                <a:gd name="connsiteX138" fmla="*/ 843104 w 3024845"/>
                <a:gd name="connsiteY138" fmla="*/ 631239 h 1078499"/>
                <a:gd name="connsiteX139" fmla="*/ 847157 w 3024845"/>
                <a:gd name="connsiteY139" fmla="*/ 629347 h 1078499"/>
                <a:gd name="connsiteX140" fmla="*/ 847157 w 3024845"/>
                <a:gd name="connsiteY140" fmla="*/ 616106 h 1078499"/>
                <a:gd name="connsiteX141" fmla="*/ 848170 w 3024845"/>
                <a:gd name="connsiteY141" fmla="*/ 616106 h 1078499"/>
                <a:gd name="connsiteX142" fmla="*/ 855264 w 3024845"/>
                <a:gd name="connsiteY142" fmla="*/ 616106 h 1078499"/>
                <a:gd name="connsiteX143" fmla="*/ 855264 w 3024845"/>
                <a:gd name="connsiteY143" fmla="*/ 617728 h 1078499"/>
                <a:gd name="connsiteX144" fmla="*/ 855264 w 3024845"/>
                <a:gd name="connsiteY144" fmla="*/ 629077 h 1078499"/>
                <a:gd name="connsiteX145" fmla="*/ 856024 w 3024845"/>
                <a:gd name="connsiteY145" fmla="*/ 629077 h 1078499"/>
                <a:gd name="connsiteX146" fmla="*/ 861344 w 3024845"/>
                <a:gd name="connsiteY146" fmla="*/ 629077 h 1078499"/>
                <a:gd name="connsiteX147" fmla="*/ 909984 w 3024845"/>
                <a:gd name="connsiteY147" fmla="*/ 624754 h 1078499"/>
                <a:gd name="connsiteX148" fmla="*/ 909984 w 3024845"/>
                <a:gd name="connsiteY148" fmla="*/ 626105 h 1078499"/>
                <a:gd name="connsiteX149" fmla="*/ 909984 w 3024845"/>
                <a:gd name="connsiteY149" fmla="*/ 635562 h 1078499"/>
                <a:gd name="connsiteX150" fmla="*/ 910744 w 3024845"/>
                <a:gd name="connsiteY150" fmla="*/ 635562 h 1078499"/>
                <a:gd name="connsiteX151" fmla="*/ 916065 w 3024845"/>
                <a:gd name="connsiteY151" fmla="*/ 635562 h 1078499"/>
                <a:gd name="connsiteX152" fmla="*/ 916065 w 3024845"/>
                <a:gd name="connsiteY152" fmla="*/ 637724 h 1078499"/>
                <a:gd name="connsiteX153" fmla="*/ 916065 w 3024845"/>
                <a:gd name="connsiteY153" fmla="*/ 652857 h 1078499"/>
                <a:gd name="connsiteX154" fmla="*/ 918091 w 3024845"/>
                <a:gd name="connsiteY154" fmla="*/ 651506 h 1078499"/>
                <a:gd name="connsiteX155" fmla="*/ 932278 w 3024845"/>
                <a:gd name="connsiteY155" fmla="*/ 642048 h 1078499"/>
                <a:gd name="connsiteX156" fmla="*/ 938358 w 3024845"/>
                <a:gd name="connsiteY156" fmla="*/ 600974 h 1078499"/>
                <a:gd name="connsiteX157" fmla="*/ 939118 w 3024845"/>
                <a:gd name="connsiteY157" fmla="*/ 600704 h 1078499"/>
                <a:gd name="connsiteX158" fmla="*/ 944438 w 3024845"/>
                <a:gd name="connsiteY158" fmla="*/ 598812 h 1078499"/>
                <a:gd name="connsiteX159" fmla="*/ 946465 w 3024845"/>
                <a:gd name="connsiteY159" fmla="*/ 529635 h 1078499"/>
                <a:gd name="connsiteX160" fmla="*/ 948492 w 3024845"/>
                <a:gd name="connsiteY160" fmla="*/ 598812 h 1078499"/>
                <a:gd name="connsiteX161" fmla="*/ 949252 w 3024845"/>
                <a:gd name="connsiteY161" fmla="*/ 599082 h 1078499"/>
                <a:gd name="connsiteX162" fmla="*/ 954572 w 3024845"/>
                <a:gd name="connsiteY162" fmla="*/ 600974 h 1078499"/>
                <a:gd name="connsiteX163" fmla="*/ 954572 w 3024845"/>
                <a:gd name="connsiteY163" fmla="*/ 514503 h 1078499"/>
                <a:gd name="connsiteX164" fmla="*/ 958625 w 3024845"/>
                <a:gd name="connsiteY164" fmla="*/ 482076 h 1078499"/>
                <a:gd name="connsiteX165" fmla="*/ 997132 w 3024845"/>
                <a:gd name="connsiteY165" fmla="*/ 482076 h 1078499"/>
                <a:gd name="connsiteX166" fmla="*/ 997132 w 3024845"/>
                <a:gd name="connsiteY166" fmla="*/ 514503 h 1078499"/>
                <a:gd name="connsiteX167" fmla="*/ 997892 w 3024845"/>
                <a:gd name="connsiteY167" fmla="*/ 514503 h 1078499"/>
                <a:gd name="connsiteX168" fmla="*/ 1003212 w 3024845"/>
                <a:gd name="connsiteY168" fmla="*/ 514503 h 1078499"/>
                <a:gd name="connsiteX169" fmla="*/ 1003212 w 3024845"/>
                <a:gd name="connsiteY169" fmla="*/ 432355 h 1078499"/>
                <a:gd name="connsiteX170" fmla="*/ 1004986 w 3024845"/>
                <a:gd name="connsiteY170" fmla="*/ 432355 h 1078499"/>
                <a:gd name="connsiteX171" fmla="*/ 1017399 w 3024845"/>
                <a:gd name="connsiteY171" fmla="*/ 432355 h 1078499"/>
                <a:gd name="connsiteX172" fmla="*/ 1017399 w 3024845"/>
                <a:gd name="connsiteY172" fmla="*/ 430464 h 1078499"/>
                <a:gd name="connsiteX173" fmla="*/ 1017399 w 3024845"/>
                <a:gd name="connsiteY173" fmla="*/ 417223 h 1078499"/>
                <a:gd name="connsiteX174" fmla="*/ 1039693 w 3024845"/>
                <a:gd name="connsiteY174" fmla="*/ 417223 h 1078499"/>
                <a:gd name="connsiteX175" fmla="*/ 1039693 w 3024845"/>
                <a:gd name="connsiteY175" fmla="*/ 416142 h 1078499"/>
                <a:gd name="connsiteX176" fmla="*/ 1039693 w 3024845"/>
                <a:gd name="connsiteY176" fmla="*/ 408576 h 1078499"/>
                <a:gd name="connsiteX177" fmla="*/ 1041466 w 3024845"/>
                <a:gd name="connsiteY177" fmla="*/ 408576 h 1078499"/>
                <a:gd name="connsiteX178" fmla="*/ 1053880 w 3024845"/>
                <a:gd name="connsiteY178" fmla="*/ 408576 h 1078499"/>
                <a:gd name="connsiteX179" fmla="*/ 1053880 w 3024845"/>
                <a:gd name="connsiteY179" fmla="*/ 409657 h 1078499"/>
                <a:gd name="connsiteX180" fmla="*/ 1053880 w 3024845"/>
                <a:gd name="connsiteY180" fmla="*/ 417223 h 1078499"/>
                <a:gd name="connsiteX181" fmla="*/ 1054640 w 3024845"/>
                <a:gd name="connsiteY181" fmla="*/ 417223 h 1078499"/>
                <a:gd name="connsiteX182" fmla="*/ 1059960 w 3024845"/>
                <a:gd name="connsiteY182" fmla="*/ 417223 h 1078499"/>
                <a:gd name="connsiteX183" fmla="*/ 1070093 w 3024845"/>
                <a:gd name="connsiteY183" fmla="*/ 412899 h 1078499"/>
                <a:gd name="connsiteX184" fmla="*/ 1074146 w 3024845"/>
                <a:gd name="connsiteY184" fmla="*/ 416142 h 1078499"/>
                <a:gd name="connsiteX185" fmla="*/ 1074146 w 3024845"/>
                <a:gd name="connsiteY185" fmla="*/ 408576 h 1078499"/>
                <a:gd name="connsiteX186" fmla="*/ 1076426 w 3024845"/>
                <a:gd name="connsiteY186" fmla="*/ 408576 h 1078499"/>
                <a:gd name="connsiteX187" fmla="*/ 1092387 w 3024845"/>
                <a:gd name="connsiteY187" fmla="*/ 408576 h 1078499"/>
                <a:gd name="connsiteX188" fmla="*/ 1092387 w 3024845"/>
                <a:gd name="connsiteY188" fmla="*/ 409657 h 1078499"/>
                <a:gd name="connsiteX189" fmla="*/ 1092387 w 3024845"/>
                <a:gd name="connsiteY189" fmla="*/ 417223 h 1078499"/>
                <a:gd name="connsiteX190" fmla="*/ 1122787 w 3024845"/>
                <a:gd name="connsiteY190" fmla="*/ 417223 h 1078499"/>
                <a:gd name="connsiteX191" fmla="*/ 1122787 w 3024845"/>
                <a:gd name="connsiteY191" fmla="*/ 418844 h 1078499"/>
                <a:gd name="connsiteX192" fmla="*/ 1122787 w 3024845"/>
                <a:gd name="connsiteY192" fmla="*/ 430194 h 1078499"/>
                <a:gd name="connsiteX193" fmla="*/ 1149134 w 3024845"/>
                <a:gd name="connsiteY193" fmla="*/ 430194 h 1078499"/>
                <a:gd name="connsiteX194" fmla="*/ 1149134 w 3024845"/>
                <a:gd name="connsiteY194" fmla="*/ 460458 h 1078499"/>
                <a:gd name="connsiteX195" fmla="*/ 1149894 w 3024845"/>
                <a:gd name="connsiteY195" fmla="*/ 460458 h 1078499"/>
                <a:gd name="connsiteX196" fmla="*/ 1155214 w 3024845"/>
                <a:gd name="connsiteY196" fmla="*/ 460458 h 1078499"/>
                <a:gd name="connsiteX197" fmla="*/ 1155214 w 3024845"/>
                <a:gd name="connsiteY197" fmla="*/ 461539 h 1078499"/>
                <a:gd name="connsiteX198" fmla="*/ 1155214 w 3024845"/>
                <a:gd name="connsiteY198" fmla="*/ 469106 h 1078499"/>
                <a:gd name="connsiteX199" fmla="*/ 1159268 w 3024845"/>
                <a:gd name="connsiteY199" fmla="*/ 499370 h 1078499"/>
                <a:gd name="connsiteX200" fmla="*/ 1160028 w 3024845"/>
                <a:gd name="connsiteY200" fmla="*/ 499370 h 1078499"/>
                <a:gd name="connsiteX201" fmla="*/ 1165348 w 3024845"/>
                <a:gd name="connsiteY201" fmla="*/ 499370 h 1078499"/>
                <a:gd name="connsiteX202" fmla="*/ 1165348 w 3024845"/>
                <a:gd name="connsiteY202" fmla="*/ 500181 h 1078499"/>
                <a:gd name="connsiteX203" fmla="*/ 1165348 w 3024845"/>
                <a:gd name="connsiteY203" fmla="*/ 505856 h 1078499"/>
                <a:gd name="connsiteX204" fmla="*/ 1166361 w 3024845"/>
                <a:gd name="connsiteY204" fmla="*/ 505856 h 1078499"/>
                <a:gd name="connsiteX205" fmla="*/ 1173454 w 3024845"/>
                <a:gd name="connsiteY205" fmla="*/ 505856 h 1078499"/>
                <a:gd name="connsiteX206" fmla="*/ 1173454 w 3024845"/>
                <a:gd name="connsiteY206" fmla="*/ 536121 h 1078499"/>
                <a:gd name="connsiteX207" fmla="*/ 1175481 w 3024845"/>
                <a:gd name="connsiteY207" fmla="*/ 536121 h 1078499"/>
                <a:gd name="connsiteX208" fmla="*/ 1189668 w 3024845"/>
                <a:gd name="connsiteY208" fmla="*/ 536121 h 1078499"/>
                <a:gd name="connsiteX209" fmla="*/ 1189668 w 3024845"/>
                <a:gd name="connsiteY209" fmla="*/ 559900 h 1078499"/>
                <a:gd name="connsiteX210" fmla="*/ 1191695 w 3024845"/>
                <a:gd name="connsiteY210" fmla="*/ 561521 h 1078499"/>
                <a:gd name="connsiteX211" fmla="*/ 1191695 w 3024845"/>
                <a:gd name="connsiteY211" fmla="*/ 572871 h 1078499"/>
                <a:gd name="connsiteX212" fmla="*/ 1192455 w 3024845"/>
                <a:gd name="connsiteY212" fmla="*/ 572871 h 1078499"/>
                <a:gd name="connsiteX213" fmla="*/ 1197775 w 3024845"/>
                <a:gd name="connsiteY213" fmla="*/ 572871 h 1078499"/>
                <a:gd name="connsiteX214" fmla="*/ 1197775 w 3024845"/>
                <a:gd name="connsiteY214" fmla="*/ 596650 h 1078499"/>
                <a:gd name="connsiteX215" fmla="*/ 1199041 w 3024845"/>
                <a:gd name="connsiteY215" fmla="*/ 596650 h 1078499"/>
                <a:gd name="connsiteX216" fmla="*/ 1207908 w 3024845"/>
                <a:gd name="connsiteY216" fmla="*/ 596650 h 1078499"/>
                <a:gd name="connsiteX217" fmla="*/ 1209935 w 3024845"/>
                <a:gd name="connsiteY217" fmla="*/ 600704 h 1078499"/>
                <a:gd name="connsiteX218" fmla="*/ 1209935 w 3024845"/>
                <a:gd name="connsiteY218" fmla="*/ 613945 h 1078499"/>
                <a:gd name="connsiteX219" fmla="*/ 1211455 w 3024845"/>
                <a:gd name="connsiteY219" fmla="*/ 612053 h 1078499"/>
                <a:gd name="connsiteX220" fmla="*/ 1222095 w 3024845"/>
                <a:gd name="connsiteY220" fmla="*/ 598812 h 1078499"/>
                <a:gd name="connsiteX221" fmla="*/ 1250469 w 3024845"/>
                <a:gd name="connsiteY221" fmla="*/ 598812 h 1078499"/>
                <a:gd name="connsiteX222" fmla="*/ 1250469 w 3024845"/>
                <a:gd name="connsiteY222" fmla="*/ 685283 h 1078499"/>
                <a:gd name="connsiteX223" fmla="*/ 1251229 w 3024845"/>
                <a:gd name="connsiteY223" fmla="*/ 685283 h 1078499"/>
                <a:gd name="connsiteX224" fmla="*/ 1256549 w 3024845"/>
                <a:gd name="connsiteY224" fmla="*/ 685283 h 1078499"/>
                <a:gd name="connsiteX225" fmla="*/ 1257309 w 3024845"/>
                <a:gd name="connsiteY225" fmla="*/ 683932 h 1078499"/>
                <a:gd name="connsiteX226" fmla="*/ 1262629 w 3024845"/>
                <a:gd name="connsiteY226" fmla="*/ 674474 h 1078499"/>
                <a:gd name="connsiteX227" fmla="*/ 1262629 w 3024845"/>
                <a:gd name="connsiteY227" fmla="*/ 676366 h 1078499"/>
                <a:gd name="connsiteX228" fmla="*/ 1262629 w 3024845"/>
                <a:gd name="connsiteY228" fmla="*/ 689607 h 1078499"/>
                <a:gd name="connsiteX229" fmla="*/ 1266682 w 3024845"/>
                <a:gd name="connsiteY229" fmla="*/ 644210 h 1078499"/>
                <a:gd name="connsiteX230" fmla="*/ 1267442 w 3024845"/>
                <a:gd name="connsiteY230" fmla="*/ 644210 h 1078499"/>
                <a:gd name="connsiteX231" fmla="*/ 1272762 w 3024845"/>
                <a:gd name="connsiteY231" fmla="*/ 644210 h 1078499"/>
                <a:gd name="connsiteX232" fmla="*/ 1272762 w 3024845"/>
                <a:gd name="connsiteY232" fmla="*/ 579356 h 1078499"/>
                <a:gd name="connsiteX233" fmla="*/ 1273776 w 3024845"/>
                <a:gd name="connsiteY233" fmla="*/ 579356 h 1078499"/>
                <a:gd name="connsiteX234" fmla="*/ 1280869 w 3024845"/>
                <a:gd name="connsiteY234" fmla="*/ 579356 h 1078499"/>
                <a:gd name="connsiteX235" fmla="*/ 1293029 w 3024845"/>
                <a:gd name="connsiteY235" fmla="*/ 536121 h 1078499"/>
                <a:gd name="connsiteX236" fmla="*/ 1294296 w 3024845"/>
                <a:gd name="connsiteY236" fmla="*/ 536121 h 1078499"/>
                <a:gd name="connsiteX237" fmla="*/ 1303163 w 3024845"/>
                <a:gd name="connsiteY237" fmla="*/ 536121 h 1078499"/>
                <a:gd name="connsiteX238" fmla="*/ 1313296 w 3024845"/>
                <a:gd name="connsiteY238" fmla="*/ 579356 h 1078499"/>
                <a:gd name="connsiteX239" fmla="*/ 1314309 w 3024845"/>
                <a:gd name="connsiteY239" fmla="*/ 579356 h 1078499"/>
                <a:gd name="connsiteX240" fmla="*/ 1321403 w 3024845"/>
                <a:gd name="connsiteY240" fmla="*/ 579356 h 1078499"/>
                <a:gd name="connsiteX241" fmla="*/ 1321403 w 3024845"/>
                <a:gd name="connsiteY241" fmla="*/ 618268 h 1078499"/>
                <a:gd name="connsiteX242" fmla="*/ 1323176 w 3024845"/>
                <a:gd name="connsiteY242" fmla="*/ 618268 h 1078499"/>
                <a:gd name="connsiteX243" fmla="*/ 1335590 w 3024845"/>
                <a:gd name="connsiteY243" fmla="*/ 618268 h 1078499"/>
                <a:gd name="connsiteX244" fmla="*/ 1335590 w 3024845"/>
                <a:gd name="connsiteY244" fmla="*/ 620430 h 1078499"/>
                <a:gd name="connsiteX245" fmla="*/ 1335590 w 3024845"/>
                <a:gd name="connsiteY245" fmla="*/ 635562 h 1078499"/>
                <a:gd name="connsiteX246" fmla="*/ 1339643 w 3024845"/>
                <a:gd name="connsiteY246" fmla="*/ 633401 h 1078499"/>
                <a:gd name="connsiteX247" fmla="*/ 1339643 w 3024845"/>
                <a:gd name="connsiteY247" fmla="*/ 618268 h 1078499"/>
                <a:gd name="connsiteX248" fmla="*/ 1341163 w 3024845"/>
                <a:gd name="connsiteY248" fmla="*/ 618268 h 1078499"/>
                <a:gd name="connsiteX249" fmla="*/ 1351803 w 3024845"/>
                <a:gd name="connsiteY249" fmla="*/ 618268 h 1078499"/>
                <a:gd name="connsiteX250" fmla="*/ 1351803 w 3024845"/>
                <a:gd name="connsiteY250" fmla="*/ 619889 h 1078499"/>
                <a:gd name="connsiteX251" fmla="*/ 1351803 w 3024845"/>
                <a:gd name="connsiteY251" fmla="*/ 631239 h 1078499"/>
                <a:gd name="connsiteX252" fmla="*/ 1382204 w 3024845"/>
                <a:gd name="connsiteY252" fmla="*/ 631239 h 1078499"/>
                <a:gd name="connsiteX253" fmla="*/ 1382204 w 3024845"/>
                <a:gd name="connsiteY253" fmla="*/ 594489 h 1078499"/>
                <a:gd name="connsiteX254" fmla="*/ 1383470 w 3024845"/>
                <a:gd name="connsiteY254" fmla="*/ 594489 h 1078499"/>
                <a:gd name="connsiteX255" fmla="*/ 1392337 w 3024845"/>
                <a:gd name="connsiteY255" fmla="*/ 594489 h 1078499"/>
                <a:gd name="connsiteX256" fmla="*/ 1392337 w 3024845"/>
                <a:gd name="connsiteY256" fmla="*/ 616106 h 1078499"/>
                <a:gd name="connsiteX257" fmla="*/ 1394364 w 3024845"/>
                <a:gd name="connsiteY257" fmla="*/ 583680 h 1078499"/>
                <a:gd name="connsiteX258" fmla="*/ 1416657 w 3024845"/>
                <a:gd name="connsiteY258" fmla="*/ 583680 h 1078499"/>
                <a:gd name="connsiteX259" fmla="*/ 1416657 w 3024845"/>
                <a:gd name="connsiteY259" fmla="*/ 582058 h 1078499"/>
                <a:gd name="connsiteX260" fmla="*/ 1416657 w 3024845"/>
                <a:gd name="connsiteY260" fmla="*/ 570709 h 1078499"/>
                <a:gd name="connsiteX261" fmla="*/ 1417417 w 3024845"/>
                <a:gd name="connsiteY261" fmla="*/ 570709 h 1078499"/>
                <a:gd name="connsiteX262" fmla="*/ 1422737 w 3024845"/>
                <a:gd name="connsiteY262" fmla="*/ 570709 h 1078499"/>
                <a:gd name="connsiteX263" fmla="*/ 1422737 w 3024845"/>
                <a:gd name="connsiteY263" fmla="*/ 568818 h 1078499"/>
                <a:gd name="connsiteX264" fmla="*/ 1422737 w 3024845"/>
                <a:gd name="connsiteY264" fmla="*/ 555577 h 1078499"/>
                <a:gd name="connsiteX265" fmla="*/ 1426791 w 3024845"/>
                <a:gd name="connsiteY265" fmla="*/ 562062 h 1078499"/>
                <a:gd name="connsiteX266" fmla="*/ 1429071 w 3024845"/>
                <a:gd name="connsiteY266" fmla="*/ 562062 h 1078499"/>
                <a:gd name="connsiteX267" fmla="*/ 1445031 w 3024845"/>
                <a:gd name="connsiteY267" fmla="*/ 562062 h 1078499"/>
                <a:gd name="connsiteX268" fmla="*/ 1445031 w 3024845"/>
                <a:gd name="connsiteY268" fmla="*/ 561251 h 1078499"/>
                <a:gd name="connsiteX269" fmla="*/ 1445031 w 3024845"/>
                <a:gd name="connsiteY269" fmla="*/ 555577 h 1078499"/>
                <a:gd name="connsiteX270" fmla="*/ 1445791 w 3024845"/>
                <a:gd name="connsiteY270" fmla="*/ 555577 h 1078499"/>
                <a:gd name="connsiteX271" fmla="*/ 1451111 w 3024845"/>
                <a:gd name="connsiteY271" fmla="*/ 555577 h 1078499"/>
                <a:gd name="connsiteX272" fmla="*/ 1451111 w 3024845"/>
                <a:gd name="connsiteY272" fmla="*/ 556928 h 1078499"/>
                <a:gd name="connsiteX273" fmla="*/ 1451111 w 3024845"/>
                <a:gd name="connsiteY273" fmla="*/ 566386 h 1078499"/>
                <a:gd name="connsiteX274" fmla="*/ 1489618 w 3024845"/>
                <a:gd name="connsiteY274" fmla="*/ 566386 h 1078499"/>
                <a:gd name="connsiteX275" fmla="*/ 1489618 w 3024845"/>
                <a:gd name="connsiteY275" fmla="*/ 704739 h 1078499"/>
                <a:gd name="connsiteX276" fmla="*/ 1491138 w 3024845"/>
                <a:gd name="connsiteY276" fmla="*/ 704739 h 1078499"/>
                <a:gd name="connsiteX277" fmla="*/ 1501778 w 3024845"/>
                <a:gd name="connsiteY277" fmla="*/ 704739 h 1078499"/>
                <a:gd name="connsiteX278" fmla="*/ 1501778 w 3024845"/>
                <a:gd name="connsiteY278" fmla="*/ 691769 h 1078499"/>
                <a:gd name="connsiteX279" fmla="*/ 1505832 w 3024845"/>
                <a:gd name="connsiteY279" fmla="*/ 691769 h 1078499"/>
                <a:gd name="connsiteX280" fmla="*/ 1505832 w 3024845"/>
                <a:gd name="connsiteY280" fmla="*/ 704739 h 1078499"/>
                <a:gd name="connsiteX281" fmla="*/ 1536232 w 3024845"/>
                <a:gd name="connsiteY281" fmla="*/ 704739 h 1078499"/>
                <a:gd name="connsiteX282" fmla="*/ 1536232 w 3024845"/>
                <a:gd name="connsiteY282" fmla="*/ 674474 h 1078499"/>
                <a:gd name="connsiteX283" fmla="*/ 1548392 w 3024845"/>
                <a:gd name="connsiteY283" fmla="*/ 674474 h 1078499"/>
                <a:gd name="connsiteX284" fmla="*/ 1560552 w 3024845"/>
                <a:gd name="connsiteY284" fmla="*/ 672313 h 1078499"/>
                <a:gd name="connsiteX285" fmla="*/ 1564606 w 3024845"/>
                <a:gd name="connsiteY285" fmla="*/ 674474 h 1078499"/>
                <a:gd name="connsiteX286" fmla="*/ 1574739 w 3024845"/>
                <a:gd name="connsiteY286" fmla="*/ 674474 h 1078499"/>
                <a:gd name="connsiteX287" fmla="*/ 1574739 w 3024845"/>
                <a:gd name="connsiteY287" fmla="*/ 704739 h 1078499"/>
                <a:gd name="connsiteX288" fmla="*/ 1582846 w 3024845"/>
                <a:gd name="connsiteY288" fmla="*/ 704739 h 1078499"/>
                <a:gd name="connsiteX289" fmla="*/ 1582846 w 3024845"/>
                <a:gd name="connsiteY289" fmla="*/ 722034 h 1078499"/>
                <a:gd name="connsiteX290" fmla="*/ 1592182 w 3024845"/>
                <a:gd name="connsiteY290" fmla="*/ 722939 h 1078499"/>
                <a:gd name="connsiteX291" fmla="*/ 1605140 w 3024845"/>
                <a:gd name="connsiteY291" fmla="*/ 722939 h 1078499"/>
                <a:gd name="connsiteX292" fmla="*/ 1605140 w 3024845"/>
                <a:gd name="connsiteY292" fmla="*/ 706901 h 1078499"/>
                <a:gd name="connsiteX293" fmla="*/ 1673096 w 3024845"/>
                <a:gd name="connsiteY293" fmla="*/ 706901 h 1078499"/>
                <a:gd name="connsiteX294" fmla="*/ 1673096 w 3024845"/>
                <a:gd name="connsiteY294" fmla="*/ 621648 h 1078499"/>
                <a:gd name="connsiteX295" fmla="*/ 1745104 w 3024845"/>
                <a:gd name="connsiteY295" fmla="*/ 621648 h 1078499"/>
                <a:gd name="connsiteX296" fmla="*/ 1745104 w 3024845"/>
                <a:gd name="connsiteY296" fmla="*/ 700416 h 1078499"/>
                <a:gd name="connsiteX297" fmla="*/ 1747008 w 3024845"/>
                <a:gd name="connsiteY297" fmla="*/ 700416 h 1078499"/>
                <a:gd name="connsiteX298" fmla="*/ 1748250 w 3024845"/>
                <a:gd name="connsiteY298" fmla="*/ 722939 h 1078499"/>
                <a:gd name="connsiteX299" fmla="*/ 1757926 w 3024845"/>
                <a:gd name="connsiteY299" fmla="*/ 722939 h 1078499"/>
                <a:gd name="connsiteX300" fmla="*/ 1759168 w 3024845"/>
                <a:gd name="connsiteY300" fmla="*/ 700416 h 1078499"/>
                <a:gd name="connsiteX301" fmla="*/ 1765248 w 3024845"/>
                <a:gd name="connsiteY301" fmla="*/ 700416 h 1078499"/>
                <a:gd name="connsiteX302" fmla="*/ 1766490 w 3024845"/>
                <a:gd name="connsiteY302" fmla="*/ 722939 h 1078499"/>
                <a:gd name="connsiteX303" fmla="*/ 1817112 w 3024845"/>
                <a:gd name="connsiteY303" fmla="*/ 722939 h 1078499"/>
                <a:gd name="connsiteX304" fmla="*/ 1817112 w 3024845"/>
                <a:gd name="connsiteY304" fmla="*/ 559911 h 1078499"/>
                <a:gd name="connsiteX305" fmla="*/ 2014439 w 3024845"/>
                <a:gd name="connsiteY305" fmla="*/ 559911 h 1078499"/>
                <a:gd name="connsiteX306" fmla="*/ 2014439 w 3024845"/>
                <a:gd name="connsiteY306" fmla="*/ 722939 h 1078499"/>
                <a:gd name="connsiteX307" fmla="*/ 2033136 w 3024845"/>
                <a:gd name="connsiteY307" fmla="*/ 722939 h 1078499"/>
                <a:gd name="connsiteX308" fmla="*/ 2033136 w 3024845"/>
                <a:gd name="connsiteY308" fmla="*/ 640246 h 1078499"/>
                <a:gd name="connsiteX309" fmla="*/ 2128256 w 3024845"/>
                <a:gd name="connsiteY309" fmla="*/ 640246 h 1078499"/>
                <a:gd name="connsiteX310" fmla="*/ 2140186 w 3024845"/>
                <a:gd name="connsiteY310" fmla="*/ 322105 h 1078499"/>
                <a:gd name="connsiteX311" fmla="*/ 2128026 w 3024845"/>
                <a:gd name="connsiteY311" fmla="*/ 300487 h 1078499"/>
                <a:gd name="connsiteX312" fmla="*/ 2121946 w 3024845"/>
                <a:gd name="connsiteY312" fmla="*/ 296163 h 1078499"/>
                <a:gd name="connsiteX313" fmla="*/ 2130053 w 3024845"/>
                <a:gd name="connsiteY313" fmla="*/ 272384 h 1078499"/>
                <a:gd name="connsiteX314" fmla="*/ 2130053 w 3024845"/>
                <a:gd name="connsiteY314" fmla="*/ 255090 h 1078499"/>
                <a:gd name="connsiteX315" fmla="*/ 2144240 w 3024845"/>
                <a:gd name="connsiteY315" fmla="*/ 255090 h 1078499"/>
                <a:gd name="connsiteX316" fmla="*/ 2144240 w 3024845"/>
                <a:gd name="connsiteY316" fmla="*/ 233472 h 1078499"/>
                <a:gd name="connsiteX317" fmla="*/ 2146266 w 3024845"/>
                <a:gd name="connsiteY317" fmla="*/ 229148 h 1078499"/>
                <a:gd name="connsiteX318" fmla="*/ 2146266 w 3024845"/>
                <a:gd name="connsiteY318" fmla="*/ 151324 h 1078499"/>
                <a:gd name="connsiteX319" fmla="*/ 2144240 w 3024845"/>
                <a:gd name="connsiteY319" fmla="*/ 144839 h 1078499"/>
                <a:gd name="connsiteX320" fmla="*/ 2150320 w 3024845"/>
                <a:gd name="connsiteY320" fmla="*/ 138353 h 1078499"/>
                <a:gd name="connsiteX321" fmla="*/ 2150320 w 3024845"/>
                <a:gd name="connsiteY321" fmla="*/ 79985 h 1078499"/>
                <a:gd name="connsiteX322" fmla="*/ 2152346 w 3024845"/>
                <a:gd name="connsiteY322" fmla="*/ 75662 h 1078499"/>
                <a:gd name="connsiteX323" fmla="*/ 2152346 w 3024845"/>
                <a:gd name="connsiteY323" fmla="*/ 19456 h 1078499"/>
                <a:gd name="connsiteX324" fmla="*/ 2154373 w 3024845"/>
                <a:gd name="connsiteY324" fmla="*/ 0 h 1078499"/>
                <a:gd name="connsiteX325" fmla="*/ 2162480 w 3024845"/>
                <a:gd name="connsiteY325" fmla="*/ 138353 h 1078499"/>
                <a:gd name="connsiteX326" fmla="*/ 2168560 w 3024845"/>
                <a:gd name="connsiteY326" fmla="*/ 144839 h 1078499"/>
                <a:gd name="connsiteX327" fmla="*/ 2166533 w 3024845"/>
                <a:gd name="connsiteY327" fmla="*/ 151324 h 1078499"/>
                <a:gd name="connsiteX328" fmla="*/ 2166533 w 3024845"/>
                <a:gd name="connsiteY328" fmla="*/ 229148 h 1078499"/>
                <a:gd name="connsiteX329" fmla="*/ 2168560 w 3024845"/>
                <a:gd name="connsiteY329" fmla="*/ 233472 h 1078499"/>
                <a:gd name="connsiteX330" fmla="*/ 2168560 w 3024845"/>
                <a:gd name="connsiteY330" fmla="*/ 255090 h 1078499"/>
                <a:gd name="connsiteX331" fmla="*/ 2182747 w 3024845"/>
                <a:gd name="connsiteY331" fmla="*/ 255090 h 1078499"/>
                <a:gd name="connsiteX332" fmla="*/ 2182747 w 3024845"/>
                <a:gd name="connsiteY332" fmla="*/ 272384 h 1078499"/>
                <a:gd name="connsiteX333" fmla="*/ 2190854 w 3024845"/>
                <a:gd name="connsiteY333" fmla="*/ 296163 h 1078499"/>
                <a:gd name="connsiteX334" fmla="*/ 2184774 w 3024845"/>
                <a:gd name="connsiteY334" fmla="*/ 300487 h 1078499"/>
                <a:gd name="connsiteX335" fmla="*/ 2172613 w 3024845"/>
                <a:gd name="connsiteY335" fmla="*/ 322105 h 1078499"/>
                <a:gd name="connsiteX336" fmla="*/ 2180720 w 3024845"/>
                <a:gd name="connsiteY336" fmla="*/ 575033 h 1078499"/>
                <a:gd name="connsiteX337" fmla="*/ 2245574 w 3024845"/>
                <a:gd name="connsiteY337" fmla="*/ 575033 h 1078499"/>
                <a:gd name="connsiteX338" fmla="*/ 2245574 w 3024845"/>
                <a:gd name="connsiteY338" fmla="*/ 650695 h 1078499"/>
                <a:gd name="connsiteX339" fmla="*/ 2253681 w 3024845"/>
                <a:gd name="connsiteY339" fmla="*/ 650695 h 1078499"/>
                <a:gd name="connsiteX340" fmla="*/ 2255708 w 3024845"/>
                <a:gd name="connsiteY340" fmla="*/ 644210 h 1078499"/>
                <a:gd name="connsiteX341" fmla="*/ 2261788 w 3024845"/>
                <a:gd name="connsiteY341" fmla="*/ 644210 h 1078499"/>
                <a:gd name="connsiteX342" fmla="*/ 2263815 w 3024845"/>
                <a:gd name="connsiteY342" fmla="*/ 652857 h 1078499"/>
                <a:gd name="connsiteX343" fmla="*/ 2275975 w 3024845"/>
                <a:gd name="connsiteY343" fmla="*/ 652857 h 1078499"/>
                <a:gd name="connsiteX344" fmla="*/ 2275975 w 3024845"/>
                <a:gd name="connsiteY344" fmla="*/ 646371 h 1078499"/>
                <a:gd name="connsiteX345" fmla="*/ 2298268 w 3024845"/>
                <a:gd name="connsiteY345" fmla="*/ 646371 h 1078499"/>
                <a:gd name="connsiteX346" fmla="*/ 2298268 w 3024845"/>
                <a:gd name="connsiteY346" fmla="*/ 652857 h 1078499"/>
                <a:gd name="connsiteX347" fmla="*/ 2318535 w 3024845"/>
                <a:gd name="connsiteY347" fmla="*/ 652857 h 1078499"/>
                <a:gd name="connsiteX348" fmla="*/ 2318535 w 3024845"/>
                <a:gd name="connsiteY348" fmla="*/ 698254 h 1078499"/>
                <a:gd name="connsiteX349" fmla="*/ 2332722 w 3024845"/>
                <a:gd name="connsiteY349" fmla="*/ 698254 h 1078499"/>
                <a:gd name="connsiteX350" fmla="*/ 2332722 w 3024845"/>
                <a:gd name="connsiteY350" fmla="*/ 685283 h 1078499"/>
                <a:gd name="connsiteX351" fmla="*/ 2348936 w 3024845"/>
                <a:gd name="connsiteY351" fmla="*/ 685283 h 1078499"/>
                <a:gd name="connsiteX352" fmla="*/ 2348936 w 3024845"/>
                <a:gd name="connsiteY352" fmla="*/ 505856 h 1078499"/>
                <a:gd name="connsiteX353" fmla="*/ 2355016 w 3024845"/>
                <a:gd name="connsiteY353" fmla="*/ 499370 h 1078499"/>
                <a:gd name="connsiteX354" fmla="*/ 2427977 w 3024845"/>
                <a:gd name="connsiteY354" fmla="*/ 499370 h 1078499"/>
                <a:gd name="connsiteX355" fmla="*/ 2427977 w 3024845"/>
                <a:gd name="connsiteY355" fmla="*/ 508018 h 1078499"/>
                <a:gd name="connsiteX356" fmla="*/ 2438110 w 3024845"/>
                <a:gd name="connsiteY356" fmla="*/ 508018 h 1078499"/>
                <a:gd name="connsiteX357" fmla="*/ 2438110 w 3024845"/>
                <a:gd name="connsiteY357" fmla="*/ 622592 h 1078499"/>
                <a:gd name="connsiteX358" fmla="*/ 2460404 w 3024845"/>
                <a:gd name="connsiteY358" fmla="*/ 622592 h 1078499"/>
                <a:gd name="connsiteX359" fmla="*/ 2460404 w 3024845"/>
                <a:gd name="connsiteY359" fmla="*/ 555577 h 1078499"/>
                <a:gd name="connsiteX360" fmla="*/ 2486751 w 3024845"/>
                <a:gd name="connsiteY360" fmla="*/ 555577 h 1078499"/>
                <a:gd name="connsiteX361" fmla="*/ 2490804 w 3024845"/>
                <a:gd name="connsiteY361" fmla="*/ 551253 h 1078499"/>
                <a:gd name="connsiteX362" fmla="*/ 2498911 w 3024845"/>
                <a:gd name="connsiteY362" fmla="*/ 551253 h 1078499"/>
                <a:gd name="connsiteX363" fmla="*/ 2502964 w 3024845"/>
                <a:gd name="connsiteY363" fmla="*/ 555577 h 1078499"/>
                <a:gd name="connsiteX364" fmla="*/ 2525258 w 3024845"/>
                <a:gd name="connsiteY364" fmla="*/ 555577 h 1078499"/>
                <a:gd name="connsiteX365" fmla="*/ 2525258 w 3024845"/>
                <a:gd name="connsiteY365" fmla="*/ 438841 h 1078499"/>
                <a:gd name="connsiteX366" fmla="*/ 2582005 w 3024845"/>
                <a:gd name="connsiteY366" fmla="*/ 428032 h 1078499"/>
                <a:gd name="connsiteX367" fmla="*/ 2582005 w 3024845"/>
                <a:gd name="connsiteY367" fmla="*/ 429113 h 1078499"/>
                <a:gd name="connsiteX368" fmla="*/ 2582005 w 3024845"/>
                <a:gd name="connsiteY368" fmla="*/ 436679 h 1078499"/>
                <a:gd name="connsiteX369" fmla="*/ 2608352 w 3024845"/>
                <a:gd name="connsiteY369" fmla="*/ 436679 h 1078499"/>
                <a:gd name="connsiteX370" fmla="*/ 2608352 w 3024845"/>
                <a:gd name="connsiteY370" fmla="*/ 691769 h 1078499"/>
                <a:gd name="connsiteX371" fmla="*/ 2630646 w 3024845"/>
                <a:gd name="connsiteY371" fmla="*/ 691769 h 1078499"/>
                <a:gd name="connsiteX372" fmla="*/ 2630646 w 3024845"/>
                <a:gd name="connsiteY372" fmla="*/ 687445 h 1078499"/>
                <a:gd name="connsiteX373" fmla="*/ 2642806 w 3024845"/>
                <a:gd name="connsiteY373" fmla="*/ 687445 h 1078499"/>
                <a:gd name="connsiteX374" fmla="*/ 2642806 w 3024845"/>
                <a:gd name="connsiteY374" fmla="*/ 691769 h 1078499"/>
                <a:gd name="connsiteX375" fmla="*/ 2667126 w 3024845"/>
                <a:gd name="connsiteY375" fmla="*/ 691769 h 1078499"/>
                <a:gd name="connsiteX376" fmla="*/ 2667126 w 3024845"/>
                <a:gd name="connsiteY376" fmla="*/ 678798 h 1078499"/>
                <a:gd name="connsiteX377" fmla="*/ 2695500 w 3024845"/>
                <a:gd name="connsiteY377" fmla="*/ 678798 h 1078499"/>
                <a:gd name="connsiteX378" fmla="*/ 2707660 w 3024845"/>
                <a:gd name="connsiteY378" fmla="*/ 674474 h 1078499"/>
                <a:gd name="connsiteX379" fmla="*/ 2727927 w 3024845"/>
                <a:gd name="connsiteY379" fmla="*/ 678798 h 1078499"/>
                <a:gd name="connsiteX380" fmla="*/ 2727927 w 3024845"/>
                <a:gd name="connsiteY380" fmla="*/ 661504 h 1078499"/>
                <a:gd name="connsiteX381" fmla="*/ 2736034 w 3024845"/>
                <a:gd name="connsiteY381" fmla="*/ 661504 h 1078499"/>
                <a:gd name="connsiteX382" fmla="*/ 2736034 w 3024845"/>
                <a:gd name="connsiteY382" fmla="*/ 648533 h 1078499"/>
                <a:gd name="connsiteX383" fmla="*/ 2792781 w 3024845"/>
                <a:gd name="connsiteY383" fmla="*/ 648533 h 1078499"/>
                <a:gd name="connsiteX384" fmla="*/ 2792781 w 3024845"/>
                <a:gd name="connsiteY384" fmla="*/ 618268 h 1078499"/>
                <a:gd name="connsiteX385" fmla="*/ 2811021 w 3024845"/>
                <a:gd name="connsiteY385" fmla="*/ 618268 h 1078499"/>
                <a:gd name="connsiteX386" fmla="*/ 2811021 w 3024845"/>
                <a:gd name="connsiteY386" fmla="*/ 611783 h 1078499"/>
                <a:gd name="connsiteX387" fmla="*/ 2823181 w 3024845"/>
                <a:gd name="connsiteY387" fmla="*/ 611783 h 1078499"/>
                <a:gd name="connsiteX388" fmla="*/ 2823181 w 3024845"/>
                <a:gd name="connsiteY388" fmla="*/ 618268 h 1078499"/>
                <a:gd name="connsiteX389" fmla="*/ 2839395 w 3024845"/>
                <a:gd name="connsiteY389" fmla="*/ 618268 h 1078499"/>
                <a:gd name="connsiteX390" fmla="*/ 2839395 w 3024845"/>
                <a:gd name="connsiteY390" fmla="*/ 667989 h 1078499"/>
                <a:gd name="connsiteX391" fmla="*/ 2871822 w 3024845"/>
                <a:gd name="connsiteY391" fmla="*/ 667989 h 1078499"/>
                <a:gd name="connsiteX392" fmla="*/ 2871822 w 3024845"/>
                <a:gd name="connsiteY392" fmla="*/ 642048 h 1078499"/>
                <a:gd name="connsiteX393" fmla="*/ 2910329 w 3024845"/>
                <a:gd name="connsiteY393" fmla="*/ 642048 h 1078499"/>
                <a:gd name="connsiteX394" fmla="*/ 2910329 w 3024845"/>
                <a:gd name="connsiteY394" fmla="*/ 611783 h 1078499"/>
                <a:gd name="connsiteX395" fmla="*/ 2958970 w 3024845"/>
                <a:gd name="connsiteY395" fmla="*/ 611783 h 1078499"/>
                <a:gd name="connsiteX396" fmla="*/ 2958970 w 3024845"/>
                <a:gd name="connsiteY396" fmla="*/ 722939 h 1078499"/>
                <a:gd name="connsiteX397" fmla="*/ 2958970 w 3024845"/>
                <a:gd name="connsiteY397" fmla="*/ 736718 h 1078499"/>
                <a:gd name="connsiteX398" fmla="*/ 3024845 w 3024845"/>
                <a:gd name="connsiteY398" fmla="*/ 736718 h 1078499"/>
                <a:gd name="connsiteX399" fmla="*/ 3024845 w 3024845"/>
                <a:gd name="connsiteY399" fmla="*/ 1078499 h 1078499"/>
                <a:gd name="connsiteX400" fmla="*/ 2054 w 3024845"/>
                <a:gd name="connsiteY400" fmla="*/ 1076166 h 1078499"/>
                <a:gd name="connsiteX401" fmla="*/ 0 w 3024845"/>
                <a:gd name="connsiteY401" fmla="*/ 642048 h 1078499"/>
                <a:gd name="connsiteX402" fmla="*/ 20267 w 3024845"/>
                <a:gd name="connsiteY402" fmla="*/ 642048 h 1078499"/>
                <a:gd name="connsiteX403" fmla="*/ 20774 w 3024845"/>
                <a:gd name="connsiteY403" fmla="*/ 640967 h 1078499"/>
                <a:gd name="connsiteX404" fmla="*/ 24320 w 3024845"/>
                <a:gd name="connsiteY404" fmla="*/ 633401 h 1078499"/>
                <a:gd name="connsiteX405" fmla="*/ 26094 w 3024845"/>
                <a:gd name="connsiteY405" fmla="*/ 633671 h 1078499"/>
                <a:gd name="connsiteX406" fmla="*/ 38507 w 3024845"/>
                <a:gd name="connsiteY406" fmla="*/ 635562 h 1078499"/>
                <a:gd name="connsiteX407" fmla="*/ 39014 w 3024845"/>
                <a:gd name="connsiteY407" fmla="*/ 636914 h 1078499"/>
                <a:gd name="connsiteX408" fmla="*/ 42560 w 3024845"/>
                <a:gd name="connsiteY408" fmla="*/ 646371 h 1078499"/>
                <a:gd name="connsiteX409" fmla="*/ 68907 w 3024845"/>
                <a:gd name="connsiteY409" fmla="*/ 648533 h 1078499"/>
                <a:gd name="connsiteX410" fmla="*/ 68907 w 3024845"/>
                <a:gd name="connsiteY410" fmla="*/ 525312 h 1078499"/>
                <a:gd name="connsiteX411" fmla="*/ 70934 w 3024845"/>
                <a:gd name="connsiteY411" fmla="*/ 525312 h 1078499"/>
                <a:gd name="connsiteX412" fmla="*/ 85121 w 3024845"/>
                <a:gd name="connsiteY412" fmla="*/ 525312 h 1078499"/>
                <a:gd name="connsiteX413" fmla="*/ 85121 w 3024845"/>
                <a:gd name="connsiteY413" fmla="*/ 389120 h 1078499"/>
                <a:gd name="connsiteX414" fmla="*/ 86894 w 3024845"/>
                <a:gd name="connsiteY414" fmla="*/ 389120 h 1078499"/>
                <a:gd name="connsiteX415" fmla="*/ 99308 w 3024845"/>
                <a:gd name="connsiteY415" fmla="*/ 389120 h 1078499"/>
                <a:gd name="connsiteX416" fmla="*/ 99308 w 3024845"/>
                <a:gd name="connsiteY416" fmla="*/ 274546 h 1078499"/>
                <a:gd name="connsiteX417" fmla="*/ 103361 w 3024845"/>
                <a:gd name="connsiteY417" fmla="*/ 246442 h 1078499"/>
                <a:gd name="connsiteX418" fmla="*/ 105388 w 3024845"/>
                <a:gd name="connsiteY418" fmla="*/ 246442 h 1078499"/>
                <a:gd name="connsiteX419" fmla="*/ 119575 w 3024845"/>
                <a:gd name="connsiteY419" fmla="*/ 246442 h 1078499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0186 w 3024845"/>
                <a:gd name="connsiteY310" fmla="*/ 302649 h 1059043"/>
                <a:gd name="connsiteX311" fmla="*/ 2128026 w 3024845"/>
                <a:gd name="connsiteY311" fmla="*/ 281031 h 1059043"/>
                <a:gd name="connsiteX312" fmla="*/ 2121946 w 3024845"/>
                <a:gd name="connsiteY312" fmla="*/ 276707 h 1059043"/>
                <a:gd name="connsiteX313" fmla="*/ 2130053 w 3024845"/>
                <a:gd name="connsiteY313" fmla="*/ 252928 h 1059043"/>
                <a:gd name="connsiteX314" fmla="*/ 2130053 w 3024845"/>
                <a:gd name="connsiteY314" fmla="*/ 235634 h 1059043"/>
                <a:gd name="connsiteX315" fmla="*/ 2144240 w 3024845"/>
                <a:gd name="connsiteY315" fmla="*/ 235634 h 1059043"/>
                <a:gd name="connsiteX316" fmla="*/ 2144240 w 3024845"/>
                <a:gd name="connsiteY316" fmla="*/ 214016 h 1059043"/>
                <a:gd name="connsiteX317" fmla="*/ 2146266 w 3024845"/>
                <a:gd name="connsiteY317" fmla="*/ 209692 h 1059043"/>
                <a:gd name="connsiteX318" fmla="*/ 2146266 w 3024845"/>
                <a:gd name="connsiteY318" fmla="*/ 131868 h 1059043"/>
                <a:gd name="connsiteX319" fmla="*/ 2144240 w 3024845"/>
                <a:gd name="connsiteY319" fmla="*/ 125383 h 1059043"/>
                <a:gd name="connsiteX320" fmla="*/ 2150320 w 3024845"/>
                <a:gd name="connsiteY320" fmla="*/ 118897 h 1059043"/>
                <a:gd name="connsiteX321" fmla="*/ 2150320 w 3024845"/>
                <a:gd name="connsiteY321" fmla="*/ 60529 h 1059043"/>
                <a:gd name="connsiteX322" fmla="*/ 2152346 w 3024845"/>
                <a:gd name="connsiteY322" fmla="*/ 56206 h 1059043"/>
                <a:gd name="connsiteX323" fmla="*/ 2152346 w 3024845"/>
                <a:gd name="connsiteY323" fmla="*/ 0 h 1059043"/>
                <a:gd name="connsiteX324" fmla="*/ 2162480 w 3024845"/>
                <a:gd name="connsiteY324" fmla="*/ 118897 h 1059043"/>
                <a:gd name="connsiteX325" fmla="*/ 2168560 w 3024845"/>
                <a:gd name="connsiteY325" fmla="*/ 125383 h 1059043"/>
                <a:gd name="connsiteX326" fmla="*/ 2166533 w 3024845"/>
                <a:gd name="connsiteY326" fmla="*/ 131868 h 1059043"/>
                <a:gd name="connsiteX327" fmla="*/ 2166533 w 3024845"/>
                <a:gd name="connsiteY327" fmla="*/ 209692 h 1059043"/>
                <a:gd name="connsiteX328" fmla="*/ 2168560 w 3024845"/>
                <a:gd name="connsiteY328" fmla="*/ 214016 h 1059043"/>
                <a:gd name="connsiteX329" fmla="*/ 2168560 w 3024845"/>
                <a:gd name="connsiteY329" fmla="*/ 235634 h 1059043"/>
                <a:gd name="connsiteX330" fmla="*/ 2182747 w 3024845"/>
                <a:gd name="connsiteY330" fmla="*/ 235634 h 1059043"/>
                <a:gd name="connsiteX331" fmla="*/ 2182747 w 3024845"/>
                <a:gd name="connsiteY331" fmla="*/ 252928 h 1059043"/>
                <a:gd name="connsiteX332" fmla="*/ 2190854 w 3024845"/>
                <a:gd name="connsiteY332" fmla="*/ 276707 h 1059043"/>
                <a:gd name="connsiteX333" fmla="*/ 2184774 w 3024845"/>
                <a:gd name="connsiteY333" fmla="*/ 281031 h 1059043"/>
                <a:gd name="connsiteX334" fmla="*/ 2172613 w 3024845"/>
                <a:gd name="connsiteY334" fmla="*/ 302649 h 1059043"/>
                <a:gd name="connsiteX335" fmla="*/ 2180720 w 3024845"/>
                <a:gd name="connsiteY335" fmla="*/ 555577 h 1059043"/>
                <a:gd name="connsiteX336" fmla="*/ 2245574 w 3024845"/>
                <a:gd name="connsiteY336" fmla="*/ 555577 h 1059043"/>
                <a:gd name="connsiteX337" fmla="*/ 2245574 w 3024845"/>
                <a:gd name="connsiteY337" fmla="*/ 631239 h 1059043"/>
                <a:gd name="connsiteX338" fmla="*/ 2253681 w 3024845"/>
                <a:gd name="connsiteY338" fmla="*/ 631239 h 1059043"/>
                <a:gd name="connsiteX339" fmla="*/ 2255708 w 3024845"/>
                <a:gd name="connsiteY339" fmla="*/ 624754 h 1059043"/>
                <a:gd name="connsiteX340" fmla="*/ 2261788 w 3024845"/>
                <a:gd name="connsiteY340" fmla="*/ 624754 h 1059043"/>
                <a:gd name="connsiteX341" fmla="*/ 2263815 w 3024845"/>
                <a:gd name="connsiteY341" fmla="*/ 633401 h 1059043"/>
                <a:gd name="connsiteX342" fmla="*/ 2275975 w 3024845"/>
                <a:gd name="connsiteY342" fmla="*/ 633401 h 1059043"/>
                <a:gd name="connsiteX343" fmla="*/ 2275975 w 3024845"/>
                <a:gd name="connsiteY343" fmla="*/ 626915 h 1059043"/>
                <a:gd name="connsiteX344" fmla="*/ 2298268 w 3024845"/>
                <a:gd name="connsiteY344" fmla="*/ 626915 h 1059043"/>
                <a:gd name="connsiteX345" fmla="*/ 2298268 w 3024845"/>
                <a:gd name="connsiteY345" fmla="*/ 633401 h 1059043"/>
                <a:gd name="connsiteX346" fmla="*/ 2318535 w 3024845"/>
                <a:gd name="connsiteY346" fmla="*/ 633401 h 1059043"/>
                <a:gd name="connsiteX347" fmla="*/ 2318535 w 3024845"/>
                <a:gd name="connsiteY347" fmla="*/ 678798 h 1059043"/>
                <a:gd name="connsiteX348" fmla="*/ 2332722 w 3024845"/>
                <a:gd name="connsiteY348" fmla="*/ 678798 h 1059043"/>
                <a:gd name="connsiteX349" fmla="*/ 2332722 w 3024845"/>
                <a:gd name="connsiteY349" fmla="*/ 665827 h 1059043"/>
                <a:gd name="connsiteX350" fmla="*/ 2348936 w 3024845"/>
                <a:gd name="connsiteY350" fmla="*/ 665827 h 1059043"/>
                <a:gd name="connsiteX351" fmla="*/ 2348936 w 3024845"/>
                <a:gd name="connsiteY351" fmla="*/ 486400 h 1059043"/>
                <a:gd name="connsiteX352" fmla="*/ 2355016 w 3024845"/>
                <a:gd name="connsiteY352" fmla="*/ 479914 h 1059043"/>
                <a:gd name="connsiteX353" fmla="*/ 2427977 w 3024845"/>
                <a:gd name="connsiteY353" fmla="*/ 479914 h 1059043"/>
                <a:gd name="connsiteX354" fmla="*/ 2427977 w 3024845"/>
                <a:gd name="connsiteY354" fmla="*/ 488562 h 1059043"/>
                <a:gd name="connsiteX355" fmla="*/ 2438110 w 3024845"/>
                <a:gd name="connsiteY355" fmla="*/ 488562 h 1059043"/>
                <a:gd name="connsiteX356" fmla="*/ 2438110 w 3024845"/>
                <a:gd name="connsiteY356" fmla="*/ 603136 h 1059043"/>
                <a:gd name="connsiteX357" fmla="*/ 2460404 w 3024845"/>
                <a:gd name="connsiteY357" fmla="*/ 603136 h 1059043"/>
                <a:gd name="connsiteX358" fmla="*/ 2460404 w 3024845"/>
                <a:gd name="connsiteY358" fmla="*/ 536121 h 1059043"/>
                <a:gd name="connsiteX359" fmla="*/ 2486751 w 3024845"/>
                <a:gd name="connsiteY359" fmla="*/ 536121 h 1059043"/>
                <a:gd name="connsiteX360" fmla="*/ 2490804 w 3024845"/>
                <a:gd name="connsiteY360" fmla="*/ 531797 h 1059043"/>
                <a:gd name="connsiteX361" fmla="*/ 2498911 w 3024845"/>
                <a:gd name="connsiteY361" fmla="*/ 531797 h 1059043"/>
                <a:gd name="connsiteX362" fmla="*/ 2502964 w 3024845"/>
                <a:gd name="connsiteY362" fmla="*/ 536121 h 1059043"/>
                <a:gd name="connsiteX363" fmla="*/ 2525258 w 3024845"/>
                <a:gd name="connsiteY363" fmla="*/ 536121 h 1059043"/>
                <a:gd name="connsiteX364" fmla="*/ 2525258 w 3024845"/>
                <a:gd name="connsiteY364" fmla="*/ 419385 h 1059043"/>
                <a:gd name="connsiteX365" fmla="*/ 2582005 w 3024845"/>
                <a:gd name="connsiteY365" fmla="*/ 408576 h 1059043"/>
                <a:gd name="connsiteX366" fmla="*/ 2582005 w 3024845"/>
                <a:gd name="connsiteY366" fmla="*/ 409657 h 1059043"/>
                <a:gd name="connsiteX367" fmla="*/ 2582005 w 3024845"/>
                <a:gd name="connsiteY367" fmla="*/ 417223 h 1059043"/>
                <a:gd name="connsiteX368" fmla="*/ 2608352 w 3024845"/>
                <a:gd name="connsiteY368" fmla="*/ 417223 h 1059043"/>
                <a:gd name="connsiteX369" fmla="*/ 2608352 w 3024845"/>
                <a:gd name="connsiteY369" fmla="*/ 672313 h 1059043"/>
                <a:gd name="connsiteX370" fmla="*/ 2630646 w 3024845"/>
                <a:gd name="connsiteY370" fmla="*/ 672313 h 1059043"/>
                <a:gd name="connsiteX371" fmla="*/ 2630646 w 3024845"/>
                <a:gd name="connsiteY371" fmla="*/ 667989 h 1059043"/>
                <a:gd name="connsiteX372" fmla="*/ 2642806 w 3024845"/>
                <a:gd name="connsiteY372" fmla="*/ 667989 h 1059043"/>
                <a:gd name="connsiteX373" fmla="*/ 2642806 w 3024845"/>
                <a:gd name="connsiteY373" fmla="*/ 672313 h 1059043"/>
                <a:gd name="connsiteX374" fmla="*/ 2667126 w 3024845"/>
                <a:gd name="connsiteY374" fmla="*/ 672313 h 1059043"/>
                <a:gd name="connsiteX375" fmla="*/ 2667126 w 3024845"/>
                <a:gd name="connsiteY375" fmla="*/ 659342 h 1059043"/>
                <a:gd name="connsiteX376" fmla="*/ 2695500 w 3024845"/>
                <a:gd name="connsiteY376" fmla="*/ 659342 h 1059043"/>
                <a:gd name="connsiteX377" fmla="*/ 2707660 w 3024845"/>
                <a:gd name="connsiteY377" fmla="*/ 655018 h 1059043"/>
                <a:gd name="connsiteX378" fmla="*/ 2727927 w 3024845"/>
                <a:gd name="connsiteY378" fmla="*/ 659342 h 1059043"/>
                <a:gd name="connsiteX379" fmla="*/ 2727927 w 3024845"/>
                <a:gd name="connsiteY379" fmla="*/ 642048 h 1059043"/>
                <a:gd name="connsiteX380" fmla="*/ 2736034 w 3024845"/>
                <a:gd name="connsiteY380" fmla="*/ 642048 h 1059043"/>
                <a:gd name="connsiteX381" fmla="*/ 2736034 w 3024845"/>
                <a:gd name="connsiteY381" fmla="*/ 629077 h 1059043"/>
                <a:gd name="connsiteX382" fmla="*/ 2792781 w 3024845"/>
                <a:gd name="connsiteY382" fmla="*/ 629077 h 1059043"/>
                <a:gd name="connsiteX383" fmla="*/ 2792781 w 3024845"/>
                <a:gd name="connsiteY383" fmla="*/ 598812 h 1059043"/>
                <a:gd name="connsiteX384" fmla="*/ 2811021 w 3024845"/>
                <a:gd name="connsiteY384" fmla="*/ 598812 h 1059043"/>
                <a:gd name="connsiteX385" fmla="*/ 2811021 w 3024845"/>
                <a:gd name="connsiteY385" fmla="*/ 592327 h 1059043"/>
                <a:gd name="connsiteX386" fmla="*/ 2823181 w 3024845"/>
                <a:gd name="connsiteY386" fmla="*/ 592327 h 1059043"/>
                <a:gd name="connsiteX387" fmla="*/ 2823181 w 3024845"/>
                <a:gd name="connsiteY387" fmla="*/ 598812 h 1059043"/>
                <a:gd name="connsiteX388" fmla="*/ 2839395 w 3024845"/>
                <a:gd name="connsiteY388" fmla="*/ 598812 h 1059043"/>
                <a:gd name="connsiteX389" fmla="*/ 2839395 w 3024845"/>
                <a:gd name="connsiteY389" fmla="*/ 648533 h 1059043"/>
                <a:gd name="connsiteX390" fmla="*/ 2871822 w 3024845"/>
                <a:gd name="connsiteY390" fmla="*/ 648533 h 1059043"/>
                <a:gd name="connsiteX391" fmla="*/ 2871822 w 3024845"/>
                <a:gd name="connsiteY391" fmla="*/ 622592 h 1059043"/>
                <a:gd name="connsiteX392" fmla="*/ 2910329 w 3024845"/>
                <a:gd name="connsiteY392" fmla="*/ 622592 h 1059043"/>
                <a:gd name="connsiteX393" fmla="*/ 2910329 w 3024845"/>
                <a:gd name="connsiteY393" fmla="*/ 592327 h 1059043"/>
                <a:gd name="connsiteX394" fmla="*/ 2958970 w 3024845"/>
                <a:gd name="connsiteY394" fmla="*/ 592327 h 1059043"/>
                <a:gd name="connsiteX395" fmla="*/ 2958970 w 3024845"/>
                <a:gd name="connsiteY395" fmla="*/ 703483 h 1059043"/>
                <a:gd name="connsiteX396" fmla="*/ 2958970 w 3024845"/>
                <a:gd name="connsiteY396" fmla="*/ 717262 h 1059043"/>
                <a:gd name="connsiteX397" fmla="*/ 3024845 w 3024845"/>
                <a:gd name="connsiteY397" fmla="*/ 717262 h 1059043"/>
                <a:gd name="connsiteX398" fmla="*/ 3024845 w 3024845"/>
                <a:gd name="connsiteY398" fmla="*/ 1059043 h 1059043"/>
                <a:gd name="connsiteX399" fmla="*/ 2054 w 3024845"/>
                <a:gd name="connsiteY399" fmla="*/ 1056710 h 1059043"/>
                <a:gd name="connsiteX400" fmla="*/ 0 w 3024845"/>
                <a:gd name="connsiteY400" fmla="*/ 622592 h 1059043"/>
                <a:gd name="connsiteX401" fmla="*/ 20267 w 3024845"/>
                <a:gd name="connsiteY401" fmla="*/ 622592 h 1059043"/>
                <a:gd name="connsiteX402" fmla="*/ 20774 w 3024845"/>
                <a:gd name="connsiteY402" fmla="*/ 621511 h 1059043"/>
                <a:gd name="connsiteX403" fmla="*/ 24320 w 3024845"/>
                <a:gd name="connsiteY403" fmla="*/ 613945 h 1059043"/>
                <a:gd name="connsiteX404" fmla="*/ 26094 w 3024845"/>
                <a:gd name="connsiteY404" fmla="*/ 614215 h 1059043"/>
                <a:gd name="connsiteX405" fmla="*/ 38507 w 3024845"/>
                <a:gd name="connsiteY405" fmla="*/ 616106 h 1059043"/>
                <a:gd name="connsiteX406" fmla="*/ 39014 w 3024845"/>
                <a:gd name="connsiteY406" fmla="*/ 617458 h 1059043"/>
                <a:gd name="connsiteX407" fmla="*/ 42560 w 3024845"/>
                <a:gd name="connsiteY407" fmla="*/ 626915 h 1059043"/>
                <a:gd name="connsiteX408" fmla="*/ 68907 w 3024845"/>
                <a:gd name="connsiteY408" fmla="*/ 629077 h 1059043"/>
                <a:gd name="connsiteX409" fmla="*/ 68907 w 3024845"/>
                <a:gd name="connsiteY409" fmla="*/ 505856 h 1059043"/>
                <a:gd name="connsiteX410" fmla="*/ 70934 w 3024845"/>
                <a:gd name="connsiteY410" fmla="*/ 505856 h 1059043"/>
                <a:gd name="connsiteX411" fmla="*/ 85121 w 3024845"/>
                <a:gd name="connsiteY411" fmla="*/ 505856 h 1059043"/>
                <a:gd name="connsiteX412" fmla="*/ 85121 w 3024845"/>
                <a:gd name="connsiteY412" fmla="*/ 369664 h 1059043"/>
                <a:gd name="connsiteX413" fmla="*/ 86894 w 3024845"/>
                <a:gd name="connsiteY413" fmla="*/ 369664 h 1059043"/>
                <a:gd name="connsiteX414" fmla="*/ 99308 w 3024845"/>
                <a:gd name="connsiteY414" fmla="*/ 369664 h 1059043"/>
                <a:gd name="connsiteX415" fmla="*/ 99308 w 3024845"/>
                <a:gd name="connsiteY415" fmla="*/ 255090 h 1059043"/>
                <a:gd name="connsiteX416" fmla="*/ 103361 w 3024845"/>
                <a:gd name="connsiteY416" fmla="*/ 226986 h 1059043"/>
                <a:gd name="connsiteX417" fmla="*/ 105388 w 3024845"/>
                <a:gd name="connsiteY417" fmla="*/ 226986 h 1059043"/>
                <a:gd name="connsiteX418" fmla="*/ 119575 w 3024845"/>
                <a:gd name="connsiteY418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0186 w 3024845"/>
                <a:gd name="connsiteY310" fmla="*/ 302649 h 1059043"/>
                <a:gd name="connsiteX311" fmla="*/ 2128026 w 3024845"/>
                <a:gd name="connsiteY311" fmla="*/ 281031 h 1059043"/>
                <a:gd name="connsiteX312" fmla="*/ 2121946 w 3024845"/>
                <a:gd name="connsiteY312" fmla="*/ 276707 h 1059043"/>
                <a:gd name="connsiteX313" fmla="*/ 2130053 w 3024845"/>
                <a:gd name="connsiteY313" fmla="*/ 252928 h 1059043"/>
                <a:gd name="connsiteX314" fmla="*/ 2130053 w 3024845"/>
                <a:gd name="connsiteY314" fmla="*/ 235634 h 1059043"/>
                <a:gd name="connsiteX315" fmla="*/ 2144240 w 3024845"/>
                <a:gd name="connsiteY315" fmla="*/ 235634 h 1059043"/>
                <a:gd name="connsiteX316" fmla="*/ 2144240 w 3024845"/>
                <a:gd name="connsiteY316" fmla="*/ 214016 h 1059043"/>
                <a:gd name="connsiteX317" fmla="*/ 2146266 w 3024845"/>
                <a:gd name="connsiteY317" fmla="*/ 209692 h 1059043"/>
                <a:gd name="connsiteX318" fmla="*/ 2146266 w 3024845"/>
                <a:gd name="connsiteY318" fmla="*/ 131868 h 1059043"/>
                <a:gd name="connsiteX319" fmla="*/ 2144240 w 3024845"/>
                <a:gd name="connsiteY319" fmla="*/ 125383 h 1059043"/>
                <a:gd name="connsiteX320" fmla="*/ 2150320 w 3024845"/>
                <a:gd name="connsiteY320" fmla="*/ 118897 h 1059043"/>
                <a:gd name="connsiteX321" fmla="*/ 2150320 w 3024845"/>
                <a:gd name="connsiteY321" fmla="*/ 60529 h 1059043"/>
                <a:gd name="connsiteX322" fmla="*/ 2152346 w 3024845"/>
                <a:gd name="connsiteY322" fmla="*/ 56206 h 1059043"/>
                <a:gd name="connsiteX323" fmla="*/ 2152346 w 3024845"/>
                <a:gd name="connsiteY323" fmla="*/ 0 h 1059043"/>
                <a:gd name="connsiteX324" fmla="*/ 2162480 w 3024845"/>
                <a:gd name="connsiteY324" fmla="*/ 118897 h 1059043"/>
                <a:gd name="connsiteX325" fmla="*/ 2168560 w 3024845"/>
                <a:gd name="connsiteY325" fmla="*/ 125383 h 1059043"/>
                <a:gd name="connsiteX326" fmla="*/ 2166533 w 3024845"/>
                <a:gd name="connsiteY326" fmla="*/ 131868 h 1059043"/>
                <a:gd name="connsiteX327" fmla="*/ 2166533 w 3024845"/>
                <a:gd name="connsiteY327" fmla="*/ 209692 h 1059043"/>
                <a:gd name="connsiteX328" fmla="*/ 2168560 w 3024845"/>
                <a:gd name="connsiteY328" fmla="*/ 214016 h 1059043"/>
                <a:gd name="connsiteX329" fmla="*/ 2168560 w 3024845"/>
                <a:gd name="connsiteY329" fmla="*/ 235634 h 1059043"/>
                <a:gd name="connsiteX330" fmla="*/ 2182747 w 3024845"/>
                <a:gd name="connsiteY330" fmla="*/ 235634 h 1059043"/>
                <a:gd name="connsiteX331" fmla="*/ 2182747 w 3024845"/>
                <a:gd name="connsiteY331" fmla="*/ 252928 h 1059043"/>
                <a:gd name="connsiteX332" fmla="*/ 2190854 w 3024845"/>
                <a:gd name="connsiteY332" fmla="*/ 276707 h 1059043"/>
                <a:gd name="connsiteX333" fmla="*/ 2184774 w 3024845"/>
                <a:gd name="connsiteY333" fmla="*/ 281031 h 1059043"/>
                <a:gd name="connsiteX334" fmla="*/ 2180720 w 3024845"/>
                <a:gd name="connsiteY334" fmla="*/ 555577 h 1059043"/>
                <a:gd name="connsiteX335" fmla="*/ 2245574 w 3024845"/>
                <a:gd name="connsiteY335" fmla="*/ 555577 h 1059043"/>
                <a:gd name="connsiteX336" fmla="*/ 2245574 w 3024845"/>
                <a:gd name="connsiteY336" fmla="*/ 631239 h 1059043"/>
                <a:gd name="connsiteX337" fmla="*/ 2253681 w 3024845"/>
                <a:gd name="connsiteY337" fmla="*/ 631239 h 1059043"/>
                <a:gd name="connsiteX338" fmla="*/ 2255708 w 3024845"/>
                <a:gd name="connsiteY338" fmla="*/ 624754 h 1059043"/>
                <a:gd name="connsiteX339" fmla="*/ 2261788 w 3024845"/>
                <a:gd name="connsiteY339" fmla="*/ 624754 h 1059043"/>
                <a:gd name="connsiteX340" fmla="*/ 2263815 w 3024845"/>
                <a:gd name="connsiteY340" fmla="*/ 633401 h 1059043"/>
                <a:gd name="connsiteX341" fmla="*/ 2275975 w 3024845"/>
                <a:gd name="connsiteY341" fmla="*/ 633401 h 1059043"/>
                <a:gd name="connsiteX342" fmla="*/ 2275975 w 3024845"/>
                <a:gd name="connsiteY342" fmla="*/ 626915 h 1059043"/>
                <a:gd name="connsiteX343" fmla="*/ 2298268 w 3024845"/>
                <a:gd name="connsiteY343" fmla="*/ 626915 h 1059043"/>
                <a:gd name="connsiteX344" fmla="*/ 2298268 w 3024845"/>
                <a:gd name="connsiteY344" fmla="*/ 633401 h 1059043"/>
                <a:gd name="connsiteX345" fmla="*/ 2318535 w 3024845"/>
                <a:gd name="connsiteY345" fmla="*/ 633401 h 1059043"/>
                <a:gd name="connsiteX346" fmla="*/ 2318535 w 3024845"/>
                <a:gd name="connsiteY346" fmla="*/ 678798 h 1059043"/>
                <a:gd name="connsiteX347" fmla="*/ 2332722 w 3024845"/>
                <a:gd name="connsiteY347" fmla="*/ 678798 h 1059043"/>
                <a:gd name="connsiteX348" fmla="*/ 2332722 w 3024845"/>
                <a:gd name="connsiteY348" fmla="*/ 665827 h 1059043"/>
                <a:gd name="connsiteX349" fmla="*/ 2348936 w 3024845"/>
                <a:gd name="connsiteY349" fmla="*/ 665827 h 1059043"/>
                <a:gd name="connsiteX350" fmla="*/ 2348936 w 3024845"/>
                <a:gd name="connsiteY350" fmla="*/ 486400 h 1059043"/>
                <a:gd name="connsiteX351" fmla="*/ 2355016 w 3024845"/>
                <a:gd name="connsiteY351" fmla="*/ 479914 h 1059043"/>
                <a:gd name="connsiteX352" fmla="*/ 2427977 w 3024845"/>
                <a:gd name="connsiteY352" fmla="*/ 479914 h 1059043"/>
                <a:gd name="connsiteX353" fmla="*/ 2427977 w 3024845"/>
                <a:gd name="connsiteY353" fmla="*/ 488562 h 1059043"/>
                <a:gd name="connsiteX354" fmla="*/ 2438110 w 3024845"/>
                <a:gd name="connsiteY354" fmla="*/ 488562 h 1059043"/>
                <a:gd name="connsiteX355" fmla="*/ 2438110 w 3024845"/>
                <a:gd name="connsiteY355" fmla="*/ 603136 h 1059043"/>
                <a:gd name="connsiteX356" fmla="*/ 2460404 w 3024845"/>
                <a:gd name="connsiteY356" fmla="*/ 603136 h 1059043"/>
                <a:gd name="connsiteX357" fmla="*/ 2460404 w 3024845"/>
                <a:gd name="connsiteY357" fmla="*/ 536121 h 1059043"/>
                <a:gd name="connsiteX358" fmla="*/ 2486751 w 3024845"/>
                <a:gd name="connsiteY358" fmla="*/ 536121 h 1059043"/>
                <a:gd name="connsiteX359" fmla="*/ 2490804 w 3024845"/>
                <a:gd name="connsiteY359" fmla="*/ 531797 h 1059043"/>
                <a:gd name="connsiteX360" fmla="*/ 2498911 w 3024845"/>
                <a:gd name="connsiteY360" fmla="*/ 531797 h 1059043"/>
                <a:gd name="connsiteX361" fmla="*/ 2502964 w 3024845"/>
                <a:gd name="connsiteY361" fmla="*/ 536121 h 1059043"/>
                <a:gd name="connsiteX362" fmla="*/ 2525258 w 3024845"/>
                <a:gd name="connsiteY362" fmla="*/ 536121 h 1059043"/>
                <a:gd name="connsiteX363" fmla="*/ 2525258 w 3024845"/>
                <a:gd name="connsiteY363" fmla="*/ 419385 h 1059043"/>
                <a:gd name="connsiteX364" fmla="*/ 2582005 w 3024845"/>
                <a:gd name="connsiteY364" fmla="*/ 408576 h 1059043"/>
                <a:gd name="connsiteX365" fmla="*/ 2582005 w 3024845"/>
                <a:gd name="connsiteY365" fmla="*/ 409657 h 1059043"/>
                <a:gd name="connsiteX366" fmla="*/ 2582005 w 3024845"/>
                <a:gd name="connsiteY366" fmla="*/ 417223 h 1059043"/>
                <a:gd name="connsiteX367" fmla="*/ 2608352 w 3024845"/>
                <a:gd name="connsiteY367" fmla="*/ 417223 h 1059043"/>
                <a:gd name="connsiteX368" fmla="*/ 2608352 w 3024845"/>
                <a:gd name="connsiteY368" fmla="*/ 672313 h 1059043"/>
                <a:gd name="connsiteX369" fmla="*/ 2630646 w 3024845"/>
                <a:gd name="connsiteY369" fmla="*/ 672313 h 1059043"/>
                <a:gd name="connsiteX370" fmla="*/ 2630646 w 3024845"/>
                <a:gd name="connsiteY370" fmla="*/ 667989 h 1059043"/>
                <a:gd name="connsiteX371" fmla="*/ 2642806 w 3024845"/>
                <a:gd name="connsiteY371" fmla="*/ 667989 h 1059043"/>
                <a:gd name="connsiteX372" fmla="*/ 2642806 w 3024845"/>
                <a:gd name="connsiteY372" fmla="*/ 672313 h 1059043"/>
                <a:gd name="connsiteX373" fmla="*/ 2667126 w 3024845"/>
                <a:gd name="connsiteY373" fmla="*/ 672313 h 1059043"/>
                <a:gd name="connsiteX374" fmla="*/ 2667126 w 3024845"/>
                <a:gd name="connsiteY374" fmla="*/ 659342 h 1059043"/>
                <a:gd name="connsiteX375" fmla="*/ 2695500 w 3024845"/>
                <a:gd name="connsiteY375" fmla="*/ 659342 h 1059043"/>
                <a:gd name="connsiteX376" fmla="*/ 2707660 w 3024845"/>
                <a:gd name="connsiteY376" fmla="*/ 655018 h 1059043"/>
                <a:gd name="connsiteX377" fmla="*/ 2727927 w 3024845"/>
                <a:gd name="connsiteY377" fmla="*/ 659342 h 1059043"/>
                <a:gd name="connsiteX378" fmla="*/ 2727927 w 3024845"/>
                <a:gd name="connsiteY378" fmla="*/ 642048 h 1059043"/>
                <a:gd name="connsiteX379" fmla="*/ 2736034 w 3024845"/>
                <a:gd name="connsiteY379" fmla="*/ 642048 h 1059043"/>
                <a:gd name="connsiteX380" fmla="*/ 2736034 w 3024845"/>
                <a:gd name="connsiteY380" fmla="*/ 629077 h 1059043"/>
                <a:gd name="connsiteX381" fmla="*/ 2792781 w 3024845"/>
                <a:gd name="connsiteY381" fmla="*/ 629077 h 1059043"/>
                <a:gd name="connsiteX382" fmla="*/ 2792781 w 3024845"/>
                <a:gd name="connsiteY382" fmla="*/ 598812 h 1059043"/>
                <a:gd name="connsiteX383" fmla="*/ 2811021 w 3024845"/>
                <a:gd name="connsiteY383" fmla="*/ 598812 h 1059043"/>
                <a:gd name="connsiteX384" fmla="*/ 2811021 w 3024845"/>
                <a:gd name="connsiteY384" fmla="*/ 592327 h 1059043"/>
                <a:gd name="connsiteX385" fmla="*/ 2823181 w 3024845"/>
                <a:gd name="connsiteY385" fmla="*/ 592327 h 1059043"/>
                <a:gd name="connsiteX386" fmla="*/ 2823181 w 3024845"/>
                <a:gd name="connsiteY386" fmla="*/ 598812 h 1059043"/>
                <a:gd name="connsiteX387" fmla="*/ 2839395 w 3024845"/>
                <a:gd name="connsiteY387" fmla="*/ 598812 h 1059043"/>
                <a:gd name="connsiteX388" fmla="*/ 2839395 w 3024845"/>
                <a:gd name="connsiteY388" fmla="*/ 648533 h 1059043"/>
                <a:gd name="connsiteX389" fmla="*/ 2871822 w 3024845"/>
                <a:gd name="connsiteY389" fmla="*/ 648533 h 1059043"/>
                <a:gd name="connsiteX390" fmla="*/ 2871822 w 3024845"/>
                <a:gd name="connsiteY390" fmla="*/ 622592 h 1059043"/>
                <a:gd name="connsiteX391" fmla="*/ 2910329 w 3024845"/>
                <a:gd name="connsiteY391" fmla="*/ 622592 h 1059043"/>
                <a:gd name="connsiteX392" fmla="*/ 2910329 w 3024845"/>
                <a:gd name="connsiteY392" fmla="*/ 592327 h 1059043"/>
                <a:gd name="connsiteX393" fmla="*/ 2958970 w 3024845"/>
                <a:gd name="connsiteY393" fmla="*/ 592327 h 1059043"/>
                <a:gd name="connsiteX394" fmla="*/ 2958970 w 3024845"/>
                <a:gd name="connsiteY394" fmla="*/ 703483 h 1059043"/>
                <a:gd name="connsiteX395" fmla="*/ 2958970 w 3024845"/>
                <a:gd name="connsiteY395" fmla="*/ 717262 h 1059043"/>
                <a:gd name="connsiteX396" fmla="*/ 3024845 w 3024845"/>
                <a:gd name="connsiteY396" fmla="*/ 717262 h 1059043"/>
                <a:gd name="connsiteX397" fmla="*/ 3024845 w 3024845"/>
                <a:gd name="connsiteY397" fmla="*/ 1059043 h 1059043"/>
                <a:gd name="connsiteX398" fmla="*/ 2054 w 3024845"/>
                <a:gd name="connsiteY398" fmla="*/ 1056710 h 1059043"/>
                <a:gd name="connsiteX399" fmla="*/ 0 w 3024845"/>
                <a:gd name="connsiteY399" fmla="*/ 622592 h 1059043"/>
                <a:gd name="connsiteX400" fmla="*/ 20267 w 3024845"/>
                <a:gd name="connsiteY400" fmla="*/ 622592 h 1059043"/>
                <a:gd name="connsiteX401" fmla="*/ 20774 w 3024845"/>
                <a:gd name="connsiteY401" fmla="*/ 621511 h 1059043"/>
                <a:gd name="connsiteX402" fmla="*/ 24320 w 3024845"/>
                <a:gd name="connsiteY402" fmla="*/ 613945 h 1059043"/>
                <a:gd name="connsiteX403" fmla="*/ 26094 w 3024845"/>
                <a:gd name="connsiteY403" fmla="*/ 614215 h 1059043"/>
                <a:gd name="connsiteX404" fmla="*/ 38507 w 3024845"/>
                <a:gd name="connsiteY404" fmla="*/ 616106 h 1059043"/>
                <a:gd name="connsiteX405" fmla="*/ 39014 w 3024845"/>
                <a:gd name="connsiteY405" fmla="*/ 617458 h 1059043"/>
                <a:gd name="connsiteX406" fmla="*/ 42560 w 3024845"/>
                <a:gd name="connsiteY406" fmla="*/ 626915 h 1059043"/>
                <a:gd name="connsiteX407" fmla="*/ 68907 w 3024845"/>
                <a:gd name="connsiteY407" fmla="*/ 629077 h 1059043"/>
                <a:gd name="connsiteX408" fmla="*/ 68907 w 3024845"/>
                <a:gd name="connsiteY408" fmla="*/ 505856 h 1059043"/>
                <a:gd name="connsiteX409" fmla="*/ 70934 w 3024845"/>
                <a:gd name="connsiteY409" fmla="*/ 505856 h 1059043"/>
                <a:gd name="connsiteX410" fmla="*/ 85121 w 3024845"/>
                <a:gd name="connsiteY410" fmla="*/ 505856 h 1059043"/>
                <a:gd name="connsiteX411" fmla="*/ 85121 w 3024845"/>
                <a:gd name="connsiteY411" fmla="*/ 369664 h 1059043"/>
                <a:gd name="connsiteX412" fmla="*/ 86894 w 3024845"/>
                <a:gd name="connsiteY412" fmla="*/ 369664 h 1059043"/>
                <a:gd name="connsiteX413" fmla="*/ 99308 w 3024845"/>
                <a:gd name="connsiteY413" fmla="*/ 369664 h 1059043"/>
                <a:gd name="connsiteX414" fmla="*/ 99308 w 3024845"/>
                <a:gd name="connsiteY414" fmla="*/ 255090 h 1059043"/>
                <a:gd name="connsiteX415" fmla="*/ 103361 w 3024845"/>
                <a:gd name="connsiteY415" fmla="*/ 226986 h 1059043"/>
                <a:gd name="connsiteX416" fmla="*/ 105388 w 3024845"/>
                <a:gd name="connsiteY416" fmla="*/ 226986 h 1059043"/>
                <a:gd name="connsiteX417" fmla="*/ 119575 w 3024845"/>
                <a:gd name="connsiteY417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0186 w 3024845"/>
                <a:gd name="connsiteY310" fmla="*/ 302649 h 1059043"/>
                <a:gd name="connsiteX311" fmla="*/ 2128026 w 3024845"/>
                <a:gd name="connsiteY311" fmla="*/ 281031 h 1059043"/>
                <a:gd name="connsiteX312" fmla="*/ 2121946 w 3024845"/>
                <a:gd name="connsiteY312" fmla="*/ 276707 h 1059043"/>
                <a:gd name="connsiteX313" fmla="*/ 2130053 w 3024845"/>
                <a:gd name="connsiteY313" fmla="*/ 252928 h 1059043"/>
                <a:gd name="connsiteX314" fmla="*/ 2130053 w 3024845"/>
                <a:gd name="connsiteY314" fmla="*/ 235634 h 1059043"/>
                <a:gd name="connsiteX315" fmla="*/ 2144240 w 3024845"/>
                <a:gd name="connsiteY315" fmla="*/ 235634 h 1059043"/>
                <a:gd name="connsiteX316" fmla="*/ 2144240 w 3024845"/>
                <a:gd name="connsiteY316" fmla="*/ 214016 h 1059043"/>
                <a:gd name="connsiteX317" fmla="*/ 2146266 w 3024845"/>
                <a:gd name="connsiteY317" fmla="*/ 209692 h 1059043"/>
                <a:gd name="connsiteX318" fmla="*/ 2146266 w 3024845"/>
                <a:gd name="connsiteY318" fmla="*/ 131868 h 1059043"/>
                <a:gd name="connsiteX319" fmla="*/ 2144240 w 3024845"/>
                <a:gd name="connsiteY319" fmla="*/ 125383 h 1059043"/>
                <a:gd name="connsiteX320" fmla="*/ 2150320 w 3024845"/>
                <a:gd name="connsiteY320" fmla="*/ 118897 h 1059043"/>
                <a:gd name="connsiteX321" fmla="*/ 2150320 w 3024845"/>
                <a:gd name="connsiteY321" fmla="*/ 60529 h 1059043"/>
                <a:gd name="connsiteX322" fmla="*/ 2152346 w 3024845"/>
                <a:gd name="connsiteY322" fmla="*/ 56206 h 1059043"/>
                <a:gd name="connsiteX323" fmla="*/ 2152346 w 3024845"/>
                <a:gd name="connsiteY323" fmla="*/ 0 h 1059043"/>
                <a:gd name="connsiteX324" fmla="*/ 2162480 w 3024845"/>
                <a:gd name="connsiteY324" fmla="*/ 118897 h 1059043"/>
                <a:gd name="connsiteX325" fmla="*/ 2168560 w 3024845"/>
                <a:gd name="connsiteY325" fmla="*/ 125383 h 1059043"/>
                <a:gd name="connsiteX326" fmla="*/ 2166533 w 3024845"/>
                <a:gd name="connsiteY326" fmla="*/ 131868 h 1059043"/>
                <a:gd name="connsiteX327" fmla="*/ 2166533 w 3024845"/>
                <a:gd name="connsiteY327" fmla="*/ 209692 h 1059043"/>
                <a:gd name="connsiteX328" fmla="*/ 2168560 w 3024845"/>
                <a:gd name="connsiteY328" fmla="*/ 214016 h 1059043"/>
                <a:gd name="connsiteX329" fmla="*/ 2168560 w 3024845"/>
                <a:gd name="connsiteY329" fmla="*/ 235634 h 1059043"/>
                <a:gd name="connsiteX330" fmla="*/ 2182747 w 3024845"/>
                <a:gd name="connsiteY330" fmla="*/ 235634 h 1059043"/>
                <a:gd name="connsiteX331" fmla="*/ 2182747 w 3024845"/>
                <a:gd name="connsiteY331" fmla="*/ 252928 h 1059043"/>
                <a:gd name="connsiteX332" fmla="*/ 2190854 w 3024845"/>
                <a:gd name="connsiteY332" fmla="*/ 276707 h 1059043"/>
                <a:gd name="connsiteX333" fmla="*/ 2180720 w 3024845"/>
                <a:gd name="connsiteY333" fmla="*/ 555577 h 1059043"/>
                <a:gd name="connsiteX334" fmla="*/ 2245574 w 3024845"/>
                <a:gd name="connsiteY334" fmla="*/ 555577 h 1059043"/>
                <a:gd name="connsiteX335" fmla="*/ 2245574 w 3024845"/>
                <a:gd name="connsiteY335" fmla="*/ 631239 h 1059043"/>
                <a:gd name="connsiteX336" fmla="*/ 2253681 w 3024845"/>
                <a:gd name="connsiteY336" fmla="*/ 631239 h 1059043"/>
                <a:gd name="connsiteX337" fmla="*/ 2255708 w 3024845"/>
                <a:gd name="connsiteY337" fmla="*/ 624754 h 1059043"/>
                <a:gd name="connsiteX338" fmla="*/ 2261788 w 3024845"/>
                <a:gd name="connsiteY338" fmla="*/ 624754 h 1059043"/>
                <a:gd name="connsiteX339" fmla="*/ 2263815 w 3024845"/>
                <a:gd name="connsiteY339" fmla="*/ 633401 h 1059043"/>
                <a:gd name="connsiteX340" fmla="*/ 2275975 w 3024845"/>
                <a:gd name="connsiteY340" fmla="*/ 633401 h 1059043"/>
                <a:gd name="connsiteX341" fmla="*/ 2275975 w 3024845"/>
                <a:gd name="connsiteY341" fmla="*/ 626915 h 1059043"/>
                <a:gd name="connsiteX342" fmla="*/ 2298268 w 3024845"/>
                <a:gd name="connsiteY342" fmla="*/ 626915 h 1059043"/>
                <a:gd name="connsiteX343" fmla="*/ 2298268 w 3024845"/>
                <a:gd name="connsiteY343" fmla="*/ 633401 h 1059043"/>
                <a:gd name="connsiteX344" fmla="*/ 2318535 w 3024845"/>
                <a:gd name="connsiteY344" fmla="*/ 633401 h 1059043"/>
                <a:gd name="connsiteX345" fmla="*/ 2318535 w 3024845"/>
                <a:gd name="connsiteY345" fmla="*/ 678798 h 1059043"/>
                <a:gd name="connsiteX346" fmla="*/ 2332722 w 3024845"/>
                <a:gd name="connsiteY346" fmla="*/ 678798 h 1059043"/>
                <a:gd name="connsiteX347" fmla="*/ 2332722 w 3024845"/>
                <a:gd name="connsiteY347" fmla="*/ 665827 h 1059043"/>
                <a:gd name="connsiteX348" fmla="*/ 2348936 w 3024845"/>
                <a:gd name="connsiteY348" fmla="*/ 665827 h 1059043"/>
                <a:gd name="connsiteX349" fmla="*/ 2348936 w 3024845"/>
                <a:gd name="connsiteY349" fmla="*/ 486400 h 1059043"/>
                <a:gd name="connsiteX350" fmla="*/ 2355016 w 3024845"/>
                <a:gd name="connsiteY350" fmla="*/ 479914 h 1059043"/>
                <a:gd name="connsiteX351" fmla="*/ 2427977 w 3024845"/>
                <a:gd name="connsiteY351" fmla="*/ 479914 h 1059043"/>
                <a:gd name="connsiteX352" fmla="*/ 2427977 w 3024845"/>
                <a:gd name="connsiteY352" fmla="*/ 488562 h 1059043"/>
                <a:gd name="connsiteX353" fmla="*/ 2438110 w 3024845"/>
                <a:gd name="connsiteY353" fmla="*/ 488562 h 1059043"/>
                <a:gd name="connsiteX354" fmla="*/ 2438110 w 3024845"/>
                <a:gd name="connsiteY354" fmla="*/ 603136 h 1059043"/>
                <a:gd name="connsiteX355" fmla="*/ 2460404 w 3024845"/>
                <a:gd name="connsiteY355" fmla="*/ 603136 h 1059043"/>
                <a:gd name="connsiteX356" fmla="*/ 2460404 w 3024845"/>
                <a:gd name="connsiteY356" fmla="*/ 536121 h 1059043"/>
                <a:gd name="connsiteX357" fmla="*/ 2486751 w 3024845"/>
                <a:gd name="connsiteY357" fmla="*/ 536121 h 1059043"/>
                <a:gd name="connsiteX358" fmla="*/ 2490804 w 3024845"/>
                <a:gd name="connsiteY358" fmla="*/ 531797 h 1059043"/>
                <a:gd name="connsiteX359" fmla="*/ 2498911 w 3024845"/>
                <a:gd name="connsiteY359" fmla="*/ 531797 h 1059043"/>
                <a:gd name="connsiteX360" fmla="*/ 2502964 w 3024845"/>
                <a:gd name="connsiteY360" fmla="*/ 536121 h 1059043"/>
                <a:gd name="connsiteX361" fmla="*/ 2525258 w 3024845"/>
                <a:gd name="connsiteY361" fmla="*/ 536121 h 1059043"/>
                <a:gd name="connsiteX362" fmla="*/ 2525258 w 3024845"/>
                <a:gd name="connsiteY362" fmla="*/ 419385 h 1059043"/>
                <a:gd name="connsiteX363" fmla="*/ 2582005 w 3024845"/>
                <a:gd name="connsiteY363" fmla="*/ 408576 h 1059043"/>
                <a:gd name="connsiteX364" fmla="*/ 2582005 w 3024845"/>
                <a:gd name="connsiteY364" fmla="*/ 409657 h 1059043"/>
                <a:gd name="connsiteX365" fmla="*/ 2582005 w 3024845"/>
                <a:gd name="connsiteY365" fmla="*/ 417223 h 1059043"/>
                <a:gd name="connsiteX366" fmla="*/ 2608352 w 3024845"/>
                <a:gd name="connsiteY366" fmla="*/ 417223 h 1059043"/>
                <a:gd name="connsiteX367" fmla="*/ 2608352 w 3024845"/>
                <a:gd name="connsiteY367" fmla="*/ 672313 h 1059043"/>
                <a:gd name="connsiteX368" fmla="*/ 2630646 w 3024845"/>
                <a:gd name="connsiteY368" fmla="*/ 672313 h 1059043"/>
                <a:gd name="connsiteX369" fmla="*/ 2630646 w 3024845"/>
                <a:gd name="connsiteY369" fmla="*/ 667989 h 1059043"/>
                <a:gd name="connsiteX370" fmla="*/ 2642806 w 3024845"/>
                <a:gd name="connsiteY370" fmla="*/ 667989 h 1059043"/>
                <a:gd name="connsiteX371" fmla="*/ 2642806 w 3024845"/>
                <a:gd name="connsiteY371" fmla="*/ 672313 h 1059043"/>
                <a:gd name="connsiteX372" fmla="*/ 2667126 w 3024845"/>
                <a:gd name="connsiteY372" fmla="*/ 672313 h 1059043"/>
                <a:gd name="connsiteX373" fmla="*/ 2667126 w 3024845"/>
                <a:gd name="connsiteY373" fmla="*/ 659342 h 1059043"/>
                <a:gd name="connsiteX374" fmla="*/ 2695500 w 3024845"/>
                <a:gd name="connsiteY374" fmla="*/ 659342 h 1059043"/>
                <a:gd name="connsiteX375" fmla="*/ 2707660 w 3024845"/>
                <a:gd name="connsiteY375" fmla="*/ 655018 h 1059043"/>
                <a:gd name="connsiteX376" fmla="*/ 2727927 w 3024845"/>
                <a:gd name="connsiteY376" fmla="*/ 659342 h 1059043"/>
                <a:gd name="connsiteX377" fmla="*/ 2727927 w 3024845"/>
                <a:gd name="connsiteY377" fmla="*/ 642048 h 1059043"/>
                <a:gd name="connsiteX378" fmla="*/ 2736034 w 3024845"/>
                <a:gd name="connsiteY378" fmla="*/ 642048 h 1059043"/>
                <a:gd name="connsiteX379" fmla="*/ 2736034 w 3024845"/>
                <a:gd name="connsiteY379" fmla="*/ 629077 h 1059043"/>
                <a:gd name="connsiteX380" fmla="*/ 2792781 w 3024845"/>
                <a:gd name="connsiteY380" fmla="*/ 629077 h 1059043"/>
                <a:gd name="connsiteX381" fmla="*/ 2792781 w 3024845"/>
                <a:gd name="connsiteY381" fmla="*/ 598812 h 1059043"/>
                <a:gd name="connsiteX382" fmla="*/ 2811021 w 3024845"/>
                <a:gd name="connsiteY382" fmla="*/ 598812 h 1059043"/>
                <a:gd name="connsiteX383" fmla="*/ 2811021 w 3024845"/>
                <a:gd name="connsiteY383" fmla="*/ 592327 h 1059043"/>
                <a:gd name="connsiteX384" fmla="*/ 2823181 w 3024845"/>
                <a:gd name="connsiteY384" fmla="*/ 592327 h 1059043"/>
                <a:gd name="connsiteX385" fmla="*/ 2823181 w 3024845"/>
                <a:gd name="connsiteY385" fmla="*/ 598812 h 1059043"/>
                <a:gd name="connsiteX386" fmla="*/ 2839395 w 3024845"/>
                <a:gd name="connsiteY386" fmla="*/ 598812 h 1059043"/>
                <a:gd name="connsiteX387" fmla="*/ 2839395 w 3024845"/>
                <a:gd name="connsiteY387" fmla="*/ 648533 h 1059043"/>
                <a:gd name="connsiteX388" fmla="*/ 2871822 w 3024845"/>
                <a:gd name="connsiteY388" fmla="*/ 648533 h 1059043"/>
                <a:gd name="connsiteX389" fmla="*/ 2871822 w 3024845"/>
                <a:gd name="connsiteY389" fmla="*/ 622592 h 1059043"/>
                <a:gd name="connsiteX390" fmla="*/ 2910329 w 3024845"/>
                <a:gd name="connsiteY390" fmla="*/ 622592 h 1059043"/>
                <a:gd name="connsiteX391" fmla="*/ 2910329 w 3024845"/>
                <a:gd name="connsiteY391" fmla="*/ 592327 h 1059043"/>
                <a:gd name="connsiteX392" fmla="*/ 2958970 w 3024845"/>
                <a:gd name="connsiteY392" fmla="*/ 592327 h 1059043"/>
                <a:gd name="connsiteX393" fmla="*/ 2958970 w 3024845"/>
                <a:gd name="connsiteY393" fmla="*/ 703483 h 1059043"/>
                <a:gd name="connsiteX394" fmla="*/ 2958970 w 3024845"/>
                <a:gd name="connsiteY394" fmla="*/ 717262 h 1059043"/>
                <a:gd name="connsiteX395" fmla="*/ 3024845 w 3024845"/>
                <a:gd name="connsiteY395" fmla="*/ 717262 h 1059043"/>
                <a:gd name="connsiteX396" fmla="*/ 3024845 w 3024845"/>
                <a:gd name="connsiteY396" fmla="*/ 1059043 h 1059043"/>
                <a:gd name="connsiteX397" fmla="*/ 2054 w 3024845"/>
                <a:gd name="connsiteY397" fmla="*/ 1056710 h 1059043"/>
                <a:gd name="connsiteX398" fmla="*/ 0 w 3024845"/>
                <a:gd name="connsiteY398" fmla="*/ 622592 h 1059043"/>
                <a:gd name="connsiteX399" fmla="*/ 20267 w 3024845"/>
                <a:gd name="connsiteY399" fmla="*/ 622592 h 1059043"/>
                <a:gd name="connsiteX400" fmla="*/ 20774 w 3024845"/>
                <a:gd name="connsiteY400" fmla="*/ 621511 h 1059043"/>
                <a:gd name="connsiteX401" fmla="*/ 24320 w 3024845"/>
                <a:gd name="connsiteY401" fmla="*/ 613945 h 1059043"/>
                <a:gd name="connsiteX402" fmla="*/ 26094 w 3024845"/>
                <a:gd name="connsiteY402" fmla="*/ 614215 h 1059043"/>
                <a:gd name="connsiteX403" fmla="*/ 38507 w 3024845"/>
                <a:gd name="connsiteY403" fmla="*/ 616106 h 1059043"/>
                <a:gd name="connsiteX404" fmla="*/ 39014 w 3024845"/>
                <a:gd name="connsiteY404" fmla="*/ 617458 h 1059043"/>
                <a:gd name="connsiteX405" fmla="*/ 42560 w 3024845"/>
                <a:gd name="connsiteY405" fmla="*/ 626915 h 1059043"/>
                <a:gd name="connsiteX406" fmla="*/ 68907 w 3024845"/>
                <a:gd name="connsiteY406" fmla="*/ 629077 h 1059043"/>
                <a:gd name="connsiteX407" fmla="*/ 68907 w 3024845"/>
                <a:gd name="connsiteY407" fmla="*/ 505856 h 1059043"/>
                <a:gd name="connsiteX408" fmla="*/ 70934 w 3024845"/>
                <a:gd name="connsiteY408" fmla="*/ 505856 h 1059043"/>
                <a:gd name="connsiteX409" fmla="*/ 85121 w 3024845"/>
                <a:gd name="connsiteY409" fmla="*/ 505856 h 1059043"/>
                <a:gd name="connsiteX410" fmla="*/ 85121 w 3024845"/>
                <a:gd name="connsiteY410" fmla="*/ 369664 h 1059043"/>
                <a:gd name="connsiteX411" fmla="*/ 86894 w 3024845"/>
                <a:gd name="connsiteY411" fmla="*/ 369664 h 1059043"/>
                <a:gd name="connsiteX412" fmla="*/ 99308 w 3024845"/>
                <a:gd name="connsiteY412" fmla="*/ 369664 h 1059043"/>
                <a:gd name="connsiteX413" fmla="*/ 99308 w 3024845"/>
                <a:gd name="connsiteY413" fmla="*/ 255090 h 1059043"/>
                <a:gd name="connsiteX414" fmla="*/ 103361 w 3024845"/>
                <a:gd name="connsiteY414" fmla="*/ 226986 h 1059043"/>
                <a:gd name="connsiteX415" fmla="*/ 105388 w 3024845"/>
                <a:gd name="connsiteY415" fmla="*/ 226986 h 1059043"/>
                <a:gd name="connsiteX416" fmla="*/ 119575 w 3024845"/>
                <a:gd name="connsiteY416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66533 w 3024845"/>
                <a:gd name="connsiteY326" fmla="*/ 209692 h 1059043"/>
                <a:gd name="connsiteX327" fmla="*/ 2168560 w 3024845"/>
                <a:gd name="connsiteY327" fmla="*/ 214016 h 1059043"/>
                <a:gd name="connsiteX328" fmla="*/ 2168560 w 3024845"/>
                <a:gd name="connsiteY328" fmla="*/ 235634 h 1059043"/>
                <a:gd name="connsiteX329" fmla="*/ 2182747 w 3024845"/>
                <a:gd name="connsiteY329" fmla="*/ 235634 h 1059043"/>
                <a:gd name="connsiteX330" fmla="*/ 2182747 w 3024845"/>
                <a:gd name="connsiteY330" fmla="*/ 252928 h 1059043"/>
                <a:gd name="connsiteX331" fmla="*/ 2190854 w 3024845"/>
                <a:gd name="connsiteY331" fmla="*/ 276707 h 1059043"/>
                <a:gd name="connsiteX332" fmla="*/ 2180720 w 3024845"/>
                <a:gd name="connsiteY332" fmla="*/ 555577 h 1059043"/>
                <a:gd name="connsiteX333" fmla="*/ 2245574 w 3024845"/>
                <a:gd name="connsiteY333" fmla="*/ 555577 h 1059043"/>
                <a:gd name="connsiteX334" fmla="*/ 2245574 w 3024845"/>
                <a:gd name="connsiteY334" fmla="*/ 631239 h 1059043"/>
                <a:gd name="connsiteX335" fmla="*/ 2253681 w 3024845"/>
                <a:gd name="connsiteY335" fmla="*/ 631239 h 1059043"/>
                <a:gd name="connsiteX336" fmla="*/ 2255708 w 3024845"/>
                <a:gd name="connsiteY336" fmla="*/ 624754 h 1059043"/>
                <a:gd name="connsiteX337" fmla="*/ 2261788 w 3024845"/>
                <a:gd name="connsiteY337" fmla="*/ 624754 h 1059043"/>
                <a:gd name="connsiteX338" fmla="*/ 2263815 w 3024845"/>
                <a:gd name="connsiteY338" fmla="*/ 633401 h 1059043"/>
                <a:gd name="connsiteX339" fmla="*/ 2275975 w 3024845"/>
                <a:gd name="connsiteY339" fmla="*/ 633401 h 1059043"/>
                <a:gd name="connsiteX340" fmla="*/ 2275975 w 3024845"/>
                <a:gd name="connsiteY340" fmla="*/ 626915 h 1059043"/>
                <a:gd name="connsiteX341" fmla="*/ 2298268 w 3024845"/>
                <a:gd name="connsiteY341" fmla="*/ 626915 h 1059043"/>
                <a:gd name="connsiteX342" fmla="*/ 2298268 w 3024845"/>
                <a:gd name="connsiteY342" fmla="*/ 633401 h 1059043"/>
                <a:gd name="connsiteX343" fmla="*/ 2318535 w 3024845"/>
                <a:gd name="connsiteY343" fmla="*/ 633401 h 1059043"/>
                <a:gd name="connsiteX344" fmla="*/ 2318535 w 3024845"/>
                <a:gd name="connsiteY344" fmla="*/ 678798 h 1059043"/>
                <a:gd name="connsiteX345" fmla="*/ 2332722 w 3024845"/>
                <a:gd name="connsiteY345" fmla="*/ 678798 h 1059043"/>
                <a:gd name="connsiteX346" fmla="*/ 2332722 w 3024845"/>
                <a:gd name="connsiteY346" fmla="*/ 665827 h 1059043"/>
                <a:gd name="connsiteX347" fmla="*/ 2348936 w 3024845"/>
                <a:gd name="connsiteY347" fmla="*/ 665827 h 1059043"/>
                <a:gd name="connsiteX348" fmla="*/ 2348936 w 3024845"/>
                <a:gd name="connsiteY348" fmla="*/ 486400 h 1059043"/>
                <a:gd name="connsiteX349" fmla="*/ 2355016 w 3024845"/>
                <a:gd name="connsiteY349" fmla="*/ 479914 h 1059043"/>
                <a:gd name="connsiteX350" fmla="*/ 2427977 w 3024845"/>
                <a:gd name="connsiteY350" fmla="*/ 479914 h 1059043"/>
                <a:gd name="connsiteX351" fmla="*/ 2427977 w 3024845"/>
                <a:gd name="connsiteY351" fmla="*/ 488562 h 1059043"/>
                <a:gd name="connsiteX352" fmla="*/ 2438110 w 3024845"/>
                <a:gd name="connsiteY352" fmla="*/ 488562 h 1059043"/>
                <a:gd name="connsiteX353" fmla="*/ 2438110 w 3024845"/>
                <a:gd name="connsiteY353" fmla="*/ 603136 h 1059043"/>
                <a:gd name="connsiteX354" fmla="*/ 2460404 w 3024845"/>
                <a:gd name="connsiteY354" fmla="*/ 603136 h 1059043"/>
                <a:gd name="connsiteX355" fmla="*/ 2460404 w 3024845"/>
                <a:gd name="connsiteY355" fmla="*/ 536121 h 1059043"/>
                <a:gd name="connsiteX356" fmla="*/ 2486751 w 3024845"/>
                <a:gd name="connsiteY356" fmla="*/ 536121 h 1059043"/>
                <a:gd name="connsiteX357" fmla="*/ 2490804 w 3024845"/>
                <a:gd name="connsiteY357" fmla="*/ 531797 h 1059043"/>
                <a:gd name="connsiteX358" fmla="*/ 2498911 w 3024845"/>
                <a:gd name="connsiteY358" fmla="*/ 531797 h 1059043"/>
                <a:gd name="connsiteX359" fmla="*/ 2502964 w 3024845"/>
                <a:gd name="connsiteY359" fmla="*/ 536121 h 1059043"/>
                <a:gd name="connsiteX360" fmla="*/ 2525258 w 3024845"/>
                <a:gd name="connsiteY360" fmla="*/ 536121 h 1059043"/>
                <a:gd name="connsiteX361" fmla="*/ 2525258 w 3024845"/>
                <a:gd name="connsiteY361" fmla="*/ 419385 h 1059043"/>
                <a:gd name="connsiteX362" fmla="*/ 2582005 w 3024845"/>
                <a:gd name="connsiteY362" fmla="*/ 408576 h 1059043"/>
                <a:gd name="connsiteX363" fmla="*/ 2582005 w 3024845"/>
                <a:gd name="connsiteY363" fmla="*/ 409657 h 1059043"/>
                <a:gd name="connsiteX364" fmla="*/ 2582005 w 3024845"/>
                <a:gd name="connsiteY364" fmla="*/ 417223 h 1059043"/>
                <a:gd name="connsiteX365" fmla="*/ 2608352 w 3024845"/>
                <a:gd name="connsiteY365" fmla="*/ 417223 h 1059043"/>
                <a:gd name="connsiteX366" fmla="*/ 2608352 w 3024845"/>
                <a:gd name="connsiteY366" fmla="*/ 672313 h 1059043"/>
                <a:gd name="connsiteX367" fmla="*/ 2630646 w 3024845"/>
                <a:gd name="connsiteY367" fmla="*/ 672313 h 1059043"/>
                <a:gd name="connsiteX368" fmla="*/ 2630646 w 3024845"/>
                <a:gd name="connsiteY368" fmla="*/ 667989 h 1059043"/>
                <a:gd name="connsiteX369" fmla="*/ 2642806 w 3024845"/>
                <a:gd name="connsiteY369" fmla="*/ 667989 h 1059043"/>
                <a:gd name="connsiteX370" fmla="*/ 2642806 w 3024845"/>
                <a:gd name="connsiteY370" fmla="*/ 672313 h 1059043"/>
                <a:gd name="connsiteX371" fmla="*/ 2667126 w 3024845"/>
                <a:gd name="connsiteY371" fmla="*/ 672313 h 1059043"/>
                <a:gd name="connsiteX372" fmla="*/ 2667126 w 3024845"/>
                <a:gd name="connsiteY372" fmla="*/ 659342 h 1059043"/>
                <a:gd name="connsiteX373" fmla="*/ 2695500 w 3024845"/>
                <a:gd name="connsiteY373" fmla="*/ 659342 h 1059043"/>
                <a:gd name="connsiteX374" fmla="*/ 2707660 w 3024845"/>
                <a:gd name="connsiteY374" fmla="*/ 655018 h 1059043"/>
                <a:gd name="connsiteX375" fmla="*/ 2727927 w 3024845"/>
                <a:gd name="connsiteY375" fmla="*/ 659342 h 1059043"/>
                <a:gd name="connsiteX376" fmla="*/ 2727927 w 3024845"/>
                <a:gd name="connsiteY376" fmla="*/ 642048 h 1059043"/>
                <a:gd name="connsiteX377" fmla="*/ 2736034 w 3024845"/>
                <a:gd name="connsiteY377" fmla="*/ 642048 h 1059043"/>
                <a:gd name="connsiteX378" fmla="*/ 2736034 w 3024845"/>
                <a:gd name="connsiteY378" fmla="*/ 629077 h 1059043"/>
                <a:gd name="connsiteX379" fmla="*/ 2792781 w 3024845"/>
                <a:gd name="connsiteY379" fmla="*/ 629077 h 1059043"/>
                <a:gd name="connsiteX380" fmla="*/ 2792781 w 3024845"/>
                <a:gd name="connsiteY380" fmla="*/ 598812 h 1059043"/>
                <a:gd name="connsiteX381" fmla="*/ 2811021 w 3024845"/>
                <a:gd name="connsiteY381" fmla="*/ 598812 h 1059043"/>
                <a:gd name="connsiteX382" fmla="*/ 2811021 w 3024845"/>
                <a:gd name="connsiteY382" fmla="*/ 592327 h 1059043"/>
                <a:gd name="connsiteX383" fmla="*/ 2823181 w 3024845"/>
                <a:gd name="connsiteY383" fmla="*/ 592327 h 1059043"/>
                <a:gd name="connsiteX384" fmla="*/ 2823181 w 3024845"/>
                <a:gd name="connsiteY384" fmla="*/ 598812 h 1059043"/>
                <a:gd name="connsiteX385" fmla="*/ 2839395 w 3024845"/>
                <a:gd name="connsiteY385" fmla="*/ 598812 h 1059043"/>
                <a:gd name="connsiteX386" fmla="*/ 2839395 w 3024845"/>
                <a:gd name="connsiteY386" fmla="*/ 648533 h 1059043"/>
                <a:gd name="connsiteX387" fmla="*/ 2871822 w 3024845"/>
                <a:gd name="connsiteY387" fmla="*/ 648533 h 1059043"/>
                <a:gd name="connsiteX388" fmla="*/ 2871822 w 3024845"/>
                <a:gd name="connsiteY388" fmla="*/ 622592 h 1059043"/>
                <a:gd name="connsiteX389" fmla="*/ 2910329 w 3024845"/>
                <a:gd name="connsiteY389" fmla="*/ 622592 h 1059043"/>
                <a:gd name="connsiteX390" fmla="*/ 2910329 w 3024845"/>
                <a:gd name="connsiteY390" fmla="*/ 592327 h 1059043"/>
                <a:gd name="connsiteX391" fmla="*/ 2958970 w 3024845"/>
                <a:gd name="connsiteY391" fmla="*/ 592327 h 1059043"/>
                <a:gd name="connsiteX392" fmla="*/ 2958970 w 3024845"/>
                <a:gd name="connsiteY392" fmla="*/ 703483 h 1059043"/>
                <a:gd name="connsiteX393" fmla="*/ 2958970 w 3024845"/>
                <a:gd name="connsiteY393" fmla="*/ 717262 h 1059043"/>
                <a:gd name="connsiteX394" fmla="*/ 3024845 w 3024845"/>
                <a:gd name="connsiteY394" fmla="*/ 717262 h 1059043"/>
                <a:gd name="connsiteX395" fmla="*/ 3024845 w 3024845"/>
                <a:gd name="connsiteY395" fmla="*/ 1059043 h 1059043"/>
                <a:gd name="connsiteX396" fmla="*/ 2054 w 3024845"/>
                <a:gd name="connsiteY396" fmla="*/ 1056710 h 1059043"/>
                <a:gd name="connsiteX397" fmla="*/ 0 w 3024845"/>
                <a:gd name="connsiteY397" fmla="*/ 622592 h 1059043"/>
                <a:gd name="connsiteX398" fmla="*/ 20267 w 3024845"/>
                <a:gd name="connsiteY398" fmla="*/ 622592 h 1059043"/>
                <a:gd name="connsiteX399" fmla="*/ 20774 w 3024845"/>
                <a:gd name="connsiteY399" fmla="*/ 621511 h 1059043"/>
                <a:gd name="connsiteX400" fmla="*/ 24320 w 3024845"/>
                <a:gd name="connsiteY400" fmla="*/ 613945 h 1059043"/>
                <a:gd name="connsiteX401" fmla="*/ 26094 w 3024845"/>
                <a:gd name="connsiteY401" fmla="*/ 614215 h 1059043"/>
                <a:gd name="connsiteX402" fmla="*/ 38507 w 3024845"/>
                <a:gd name="connsiteY402" fmla="*/ 616106 h 1059043"/>
                <a:gd name="connsiteX403" fmla="*/ 39014 w 3024845"/>
                <a:gd name="connsiteY403" fmla="*/ 617458 h 1059043"/>
                <a:gd name="connsiteX404" fmla="*/ 42560 w 3024845"/>
                <a:gd name="connsiteY404" fmla="*/ 626915 h 1059043"/>
                <a:gd name="connsiteX405" fmla="*/ 68907 w 3024845"/>
                <a:gd name="connsiteY405" fmla="*/ 629077 h 1059043"/>
                <a:gd name="connsiteX406" fmla="*/ 68907 w 3024845"/>
                <a:gd name="connsiteY406" fmla="*/ 505856 h 1059043"/>
                <a:gd name="connsiteX407" fmla="*/ 70934 w 3024845"/>
                <a:gd name="connsiteY407" fmla="*/ 505856 h 1059043"/>
                <a:gd name="connsiteX408" fmla="*/ 85121 w 3024845"/>
                <a:gd name="connsiteY408" fmla="*/ 505856 h 1059043"/>
                <a:gd name="connsiteX409" fmla="*/ 85121 w 3024845"/>
                <a:gd name="connsiteY409" fmla="*/ 369664 h 1059043"/>
                <a:gd name="connsiteX410" fmla="*/ 86894 w 3024845"/>
                <a:gd name="connsiteY410" fmla="*/ 369664 h 1059043"/>
                <a:gd name="connsiteX411" fmla="*/ 99308 w 3024845"/>
                <a:gd name="connsiteY411" fmla="*/ 369664 h 1059043"/>
                <a:gd name="connsiteX412" fmla="*/ 99308 w 3024845"/>
                <a:gd name="connsiteY412" fmla="*/ 255090 h 1059043"/>
                <a:gd name="connsiteX413" fmla="*/ 103361 w 3024845"/>
                <a:gd name="connsiteY413" fmla="*/ 226986 h 1059043"/>
                <a:gd name="connsiteX414" fmla="*/ 105388 w 3024845"/>
                <a:gd name="connsiteY414" fmla="*/ 226986 h 1059043"/>
                <a:gd name="connsiteX415" fmla="*/ 119575 w 3024845"/>
                <a:gd name="connsiteY415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66533 w 3024845"/>
                <a:gd name="connsiteY326" fmla="*/ 209692 h 1059043"/>
                <a:gd name="connsiteX327" fmla="*/ 2168560 w 3024845"/>
                <a:gd name="connsiteY327" fmla="*/ 214016 h 1059043"/>
                <a:gd name="connsiteX328" fmla="*/ 2168560 w 3024845"/>
                <a:gd name="connsiteY328" fmla="*/ 235634 h 1059043"/>
                <a:gd name="connsiteX329" fmla="*/ 2182747 w 3024845"/>
                <a:gd name="connsiteY329" fmla="*/ 252928 h 1059043"/>
                <a:gd name="connsiteX330" fmla="*/ 2190854 w 3024845"/>
                <a:gd name="connsiteY330" fmla="*/ 276707 h 1059043"/>
                <a:gd name="connsiteX331" fmla="*/ 2180720 w 3024845"/>
                <a:gd name="connsiteY331" fmla="*/ 555577 h 1059043"/>
                <a:gd name="connsiteX332" fmla="*/ 2245574 w 3024845"/>
                <a:gd name="connsiteY332" fmla="*/ 555577 h 1059043"/>
                <a:gd name="connsiteX333" fmla="*/ 2245574 w 3024845"/>
                <a:gd name="connsiteY333" fmla="*/ 631239 h 1059043"/>
                <a:gd name="connsiteX334" fmla="*/ 2253681 w 3024845"/>
                <a:gd name="connsiteY334" fmla="*/ 631239 h 1059043"/>
                <a:gd name="connsiteX335" fmla="*/ 2255708 w 3024845"/>
                <a:gd name="connsiteY335" fmla="*/ 624754 h 1059043"/>
                <a:gd name="connsiteX336" fmla="*/ 2261788 w 3024845"/>
                <a:gd name="connsiteY336" fmla="*/ 624754 h 1059043"/>
                <a:gd name="connsiteX337" fmla="*/ 2263815 w 3024845"/>
                <a:gd name="connsiteY337" fmla="*/ 633401 h 1059043"/>
                <a:gd name="connsiteX338" fmla="*/ 2275975 w 3024845"/>
                <a:gd name="connsiteY338" fmla="*/ 633401 h 1059043"/>
                <a:gd name="connsiteX339" fmla="*/ 2275975 w 3024845"/>
                <a:gd name="connsiteY339" fmla="*/ 626915 h 1059043"/>
                <a:gd name="connsiteX340" fmla="*/ 2298268 w 3024845"/>
                <a:gd name="connsiteY340" fmla="*/ 626915 h 1059043"/>
                <a:gd name="connsiteX341" fmla="*/ 2298268 w 3024845"/>
                <a:gd name="connsiteY341" fmla="*/ 633401 h 1059043"/>
                <a:gd name="connsiteX342" fmla="*/ 2318535 w 3024845"/>
                <a:gd name="connsiteY342" fmla="*/ 633401 h 1059043"/>
                <a:gd name="connsiteX343" fmla="*/ 2318535 w 3024845"/>
                <a:gd name="connsiteY343" fmla="*/ 678798 h 1059043"/>
                <a:gd name="connsiteX344" fmla="*/ 2332722 w 3024845"/>
                <a:gd name="connsiteY344" fmla="*/ 678798 h 1059043"/>
                <a:gd name="connsiteX345" fmla="*/ 2332722 w 3024845"/>
                <a:gd name="connsiteY345" fmla="*/ 665827 h 1059043"/>
                <a:gd name="connsiteX346" fmla="*/ 2348936 w 3024845"/>
                <a:gd name="connsiteY346" fmla="*/ 665827 h 1059043"/>
                <a:gd name="connsiteX347" fmla="*/ 2348936 w 3024845"/>
                <a:gd name="connsiteY347" fmla="*/ 486400 h 1059043"/>
                <a:gd name="connsiteX348" fmla="*/ 2355016 w 3024845"/>
                <a:gd name="connsiteY348" fmla="*/ 479914 h 1059043"/>
                <a:gd name="connsiteX349" fmla="*/ 2427977 w 3024845"/>
                <a:gd name="connsiteY349" fmla="*/ 479914 h 1059043"/>
                <a:gd name="connsiteX350" fmla="*/ 2427977 w 3024845"/>
                <a:gd name="connsiteY350" fmla="*/ 488562 h 1059043"/>
                <a:gd name="connsiteX351" fmla="*/ 2438110 w 3024845"/>
                <a:gd name="connsiteY351" fmla="*/ 488562 h 1059043"/>
                <a:gd name="connsiteX352" fmla="*/ 2438110 w 3024845"/>
                <a:gd name="connsiteY352" fmla="*/ 603136 h 1059043"/>
                <a:gd name="connsiteX353" fmla="*/ 2460404 w 3024845"/>
                <a:gd name="connsiteY353" fmla="*/ 603136 h 1059043"/>
                <a:gd name="connsiteX354" fmla="*/ 2460404 w 3024845"/>
                <a:gd name="connsiteY354" fmla="*/ 536121 h 1059043"/>
                <a:gd name="connsiteX355" fmla="*/ 2486751 w 3024845"/>
                <a:gd name="connsiteY355" fmla="*/ 536121 h 1059043"/>
                <a:gd name="connsiteX356" fmla="*/ 2490804 w 3024845"/>
                <a:gd name="connsiteY356" fmla="*/ 531797 h 1059043"/>
                <a:gd name="connsiteX357" fmla="*/ 2498911 w 3024845"/>
                <a:gd name="connsiteY357" fmla="*/ 531797 h 1059043"/>
                <a:gd name="connsiteX358" fmla="*/ 2502964 w 3024845"/>
                <a:gd name="connsiteY358" fmla="*/ 536121 h 1059043"/>
                <a:gd name="connsiteX359" fmla="*/ 2525258 w 3024845"/>
                <a:gd name="connsiteY359" fmla="*/ 536121 h 1059043"/>
                <a:gd name="connsiteX360" fmla="*/ 2525258 w 3024845"/>
                <a:gd name="connsiteY360" fmla="*/ 419385 h 1059043"/>
                <a:gd name="connsiteX361" fmla="*/ 2582005 w 3024845"/>
                <a:gd name="connsiteY361" fmla="*/ 408576 h 1059043"/>
                <a:gd name="connsiteX362" fmla="*/ 2582005 w 3024845"/>
                <a:gd name="connsiteY362" fmla="*/ 409657 h 1059043"/>
                <a:gd name="connsiteX363" fmla="*/ 2582005 w 3024845"/>
                <a:gd name="connsiteY363" fmla="*/ 417223 h 1059043"/>
                <a:gd name="connsiteX364" fmla="*/ 2608352 w 3024845"/>
                <a:gd name="connsiteY364" fmla="*/ 417223 h 1059043"/>
                <a:gd name="connsiteX365" fmla="*/ 2608352 w 3024845"/>
                <a:gd name="connsiteY365" fmla="*/ 672313 h 1059043"/>
                <a:gd name="connsiteX366" fmla="*/ 2630646 w 3024845"/>
                <a:gd name="connsiteY366" fmla="*/ 672313 h 1059043"/>
                <a:gd name="connsiteX367" fmla="*/ 2630646 w 3024845"/>
                <a:gd name="connsiteY367" fmla="*/ 667989 h 1059043"/>
                <a:gd name="connsiteX368" fmla="*/ 2642806 w 3024845"/>
                <a:gd name="connsiteY368" fmla="*/ 667989 h 1059043"/>
                <a:gd name="connsiteX369" fmla="*/ 2642806 w 3024845"/>
                <a:gd name="connsiteY369" fmla="*/ 672313 h 1059043"/>
                <a:gd name="connsiteX370" fmla="*/ 2667126 w 3024845"/>
                <a:gd name="connsiteY370" fmla="*/ 672313 h 1059043"/>
                <a:gd name="connsiteX371" fmla="*/ 2667126 w 3024845"/>
                <a:gd name="connsiteY371" fmla="*/ 659342 h 1059043"/>
                <a:gd name="connsiteX372" fmla="*/ 2695500 w 3024845"/>
                <a:gd name="connsiteY372" fmla="*/ 659342 h 1059043"/>
                <a:gd name="connsiteX373" fmla="*/ 2707660 w 3024845"/>
                <a:gd name="connsiteY373" fmla="*/ 655018 h 1059043"/>
                <a:gd name="connsiteX374" fmla="*/ 2727927 w 3024845"/>
                <a:gd name="connsiteY374" fmla="*/ 659342 h 1059043"/>
                <a:gd name="connsiteX375" fmla="*/ 2727927 w 3024845"/>
                <a:gd name="connsiteY375" fmla="*/ 642048 h 1059043"/>
                <a:gd name="connsiteX376" fmla="*/ 2736034 w 3024845"/>
                <a:gd name="connsiteY376" fmla="*/ 642048 h 1059043"/>
                <a:gd name="connsiteX377" fmla="*/ 2736034 w 3024845"/>
                <a:gd name="connsiteY377" fmla="*/ 629077 h 1059043"/>
                <a:gd name="connsiteX378" fmla="*/ 2792781 w 3024845"/>
                <a:gd name="connsiteY378" fmla="*/ 629077 h 1059043"/>
                <a:gd name="connsiteX379" fmla="*/ 2792781 w 3024845"/>
                <a:gd name="connsiteY379" fmla="*/ 598812 h 1059043"/>
                <a:gd name="connsiteX380" fmla="*/ 2811021 w 3024845"/>
                <a:gd name="connsiteY380" fmla="*/ 598812 h 1059043"/>
                <a:gd name="connsiteX381" fmla="*/ 2811021 w 3024845"/>
                <a:gd name="connsiteY381" fmla="*/ 592327 h 1059043"/>
                <a:gd name="connsiteX382" fmla="*/ 2823181 w 3024845"/>
                <a:gd name="connsiteY382" fmla="*/ 592327 h 1059043"/>
                <a:gd name="connsiteX383" fmla="*/ 2823181 w 3024845"/>
                <a:gd name="connsiteY383" fmla="*/ 598812 h 1059043"/>
                <a:gd name="connsiteX384" fmla="*/ 2839395 w 3024845"/>
                <a:gd name="connsiteY384" fmla="*/ 598812 h 1059043"/>
                <a:gd name="connsiteX385" fmla="*/ 2839395 w 3024845"/>
                <a:gd name="connsiteY385" fmla="*/ 648533 h 1059043"/>
                <a:gd name="connsiteX386" fmla="*/ 2871822 w 3024845"/>
                <a:gd name="connsiteY386" fmla="*/ 648533 h 1059043"/>
                <a:gd name="connsiteX387" fmla="*/ 2871822 w 3024845"/>
                <a:gd name="connsiteY387" fmla="*/ 622592 h 1059043"/>
                <a:gd name="connsiteX388" fmla="*/ 2910329 w 3024845"/>
                <a:gd name="connsiteY388" fmla="*/ 622592 h 1059043"/>
                <a:gd name="connsiteX389" fmla="*/ 2910329 w 3024845"/>
                <a:gd name="connsiteY389" fmla="*/ 592327 h 1059043"/>
                <a:gd name="connsiteX390" fmla="*/ 2958970 w 3024845"/>
                <a:gd name="connsiteY390" fmla="*/ 592327 h 1059043"/>
                <a:gd name="connsiteX391" fmla="*/ 2958970 w 3024845"/>
                <a:gd name="connsiteY391" fmla="*/ 703483 h 1059043"/>
                <a:gd name="connsiteX392" fmla="*/ 2958970 w 3024845"/>
                <a:gd name="connsiteY392" fmla="*/ 717262 h 1059043"/>
                <a:gd name="connsiteX393" fmla="*/ 3024845 w 3024845"/>
                <a:gd name="connsiteY393" fmla="*/ 717262 h 1059043"/>
                <a:gd name="connsiteX394" fmla="*/ 3024845 w 3024845"/>
                <a:gd name="connsiteY394" fmla="*/ 1059043 h 1059043"/>
                <a:gd name="connsiteX395" fmla="*/ 2054 w 3024845"/>
                <a:gd name="connsiteY395" fmla="*/ 1056710 h 1059043"/>
                <a:gd name="connsiteX396" fmla="*/ 0 w 3024845"/>
                <a:gd name="connsiteY396" fmla="*/ 622592 h 1059043"/>
                <a:gd name="connsiteX397" fmla="*/ 20267 w 3024845"/>
                <a:gd name="connsiteY397" fmla="*/ 622592 h 1059043"/>
                <a:gd name="connsiteX398" fmla="*/ 20774 w 3024845"/>
                <a:gd name="connsiteY398" fmla="*/ 621511 h 1059043"/>
                <a:gd name="connsiteX399" fmla="*/ 24320 w 3024845"/>
                <a:gd name="connsiteY399" fmla="*/ 613945 h 1059043"/>
                <a:gd name="connsiteX400" fmla="*/ 26094 w 3024845"/>
                <a:gd name="connsiteY400" fmla="*/ 614215 h 1059043"/>
                <a:gd name="connsiteX401" fmla="*/ 38507 w 3024845"/>
                <a:gd name="connsiteY401" fmla="*/ 616106 h 1059043"/>
                <a:gd name="connsiteX402" fmla="*/ 39014 w 3024845"/>
                <a:gd name="connsiteY402" fmla="*/ 617458 h 1059043"/>
                <a:gd name="connsiteX403" fmla="*/ 42560 w 3024845"/>
                <a:gd name="connsiteY403" fmla="*/ 626915 h 1059043"/>
                <a:gd name="connsiteX404" fmla="*/ 68907 w 3024845"/>
                <a:gd name="connsiteY404" fmla="*/ 629077 h 1059043"/>
                <a:gd name="connsiteX405" fmla="*/ 68907 w 3024845"/>
                <a:gd name="connsiteY405" fmla="*/ 505856 h 1059043"/>
                <a:gd name="connsiteX406" fmla="*/ 70934 w 3024845"/>
                <a:gd name="connsiteY406" fmla="*/ 505856 h 1059043"/>
                <a:gd name="connsiteX407" fmla="*/ 85121 w 3024845"/>
                <a:gd name="connsiteY407" fmla="*/ 505856 h 1059043"/>
                <a:gd name="connsiteX408" fmla="*/ 85121 w 3024845"/>
                <a:gd name="connsiteY408" fmla="*/ 369664 h 1059043"/>
                <a:gd name="connsiteX409" fmla="*/ 86894 w 3024845"/>
                <a:gd name="connsiteY409" fmla="*/ 369664 h 1059043"/>
                <a:gd name="connsiteX410" fmla="*/ 99308 w 3024845"/>
                <a:gd name="connsiteY410" fmla="*/ 369664 h 1059043"/>
                <a:gd name="connsiteX411" fmla="*/ 99308 w 3024845"/>
                <a:gd name="connsiteY411" fmla="*/ 255090 h 1059043"/>
                <a:gd name="connsiteX412" fmla="*/ 103361 w 3024845"/>
                <a:gd name="connsiteY412" fmla="*/ 226986 h 1059043"/>
                <a:gd name="connsiteX413" fmla="*/ 105388 w 3024845"/>
                <a:gd name="connsiteY413" fmla="*/ 226986 h 1059043"/>
                <a:gd name="connsiteX414" fmla="*/ 119575 w 3024845"/>
                <a:gd name="connsiteY414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66533 w 3024845"/>
                <a:gd name="connsiteY326" fmla="*/ 209692 h 1059043"/>
                <a:gd name="connsiteX327" fmla="*/ 2168560 w 3024845"/>
                <a:gd name="connsiteY327" fmla="*/ 214016 h 1059043"/>
                <a:gd name="connsiteX328" fmla="*/ 2168560 w 3024845"/>
                <a:gd name="connsiteY328" fmla="*/ 235634 h 1059043"/>
                <a:gd name="connsiteX329" fmla="*/ 2182747 w 3024845"/>
                <a:gd name="connsiteY329" fmla="*/ 252928 h 1059043"/>
                <a:gd name="connsiteX330" fmla="*/ 2180720 w 3024845"/>
                <a:gd name="connsiteY330" fmla="*/ 555577 h 1059043"/>
                <a:gd name="connsiteX331" fmla="*/ 2245574 w 3024845"/>
                <a:gd name="connsiteY331" fmla="*/ 555577 h 1059043"/>
                <a:gd name="connsiteX332" fmla="*/ 2245574 w 3024845"/>
                <a:gd name="connsiteY332" fmla="*/ 631239 h 1059043"/>
                <a:gd name="connsiteX333" fmla="*/ 2253681 w 3024845"/>
                <a:gd name="connsiteY333" fmla="*/ 631239 h 1059043"/>
                <a:gd name="connsiteX334" fmla="*/ 2255708 w 3024845"/>
                <a:gd name="connsiteY334" fmla="*/ 624754 h 1059043"/>
                <a:gd name="connsiteX335" fmla="*/ 2261788 w 3024845"/>
                <a:gd name="connsiteY335" fmla="*/ 624754 h 1059043"/>
                <a:gd name="connsiteX336" fmla="*/ 2263815 w 3024845"/>
                <a:gd name="connsiteY336" fmla="*/ 633401 h 1059043"/>
                <a:gd name="connsiteX337" fmla="*/ 2275975 w 3024845"/>
                <a:gd name="connsiteY337" fmla="*/ 633401 h 1059043"/>
                <a:gd name="connsiteX338" fmla="*/ 2275975 w 3024845"/>
                <a:gd name="connsiteY338" fmla="*/ 626915 h 1059043"/>
                <a:gd name="connsiteX339" fmla="*/ 2298268 w 3024845"/>
                <a:gd name="connsiteY339" fmla="*/ 626915 h 1059043"/>
                <a:gd name="connsiteX340" fmla="*/ 2298268 w 3024845"/>
                <a:gd name="connsiteY340" fmla="*/ 633401 h 1059043"/>
                <a:gd name="connsiteX341" fmla="*/ 2318535 w 3024845"/>
                <a:gd name="connsiteY341" fmla="*/ 633401 h 1059043"/>
                <a:gd name="connsiteX342" fmla="*/ 2318535 w 3024845"/>
                <a:gd name="connsiteY342" fmla="*/ 678798 h 1059043"/>
                <a:gd name="connsiteX343" fmla="*/ 2332722 w 3024845"/>
                <a:gd name="connsiteY343" fmla="*/ 678798 h 1059043"/>
                <a:gd name="connsiteX344" fmla="*/ 2332722 w 3024845"/>
                <a:gd name="connsiteY344" fmla="*/ 665827 h 1059043"/>
                <a:gd name="connsiteX345" fmla="*/ 2348936 w 3024845"/>
                <a:gd name="connsiteY345" fmla="*/ 665827 h 1059043"/>
                <a:gd name="connsiteX346" fmla="*/ 2348936 w 3024845"/>
                <a:gd name="connsiteY346" fmla="*/ 486400 h 1059043"/>
                <a:gd name="connsiteX347" fmla="*/ 2355016 w 3024845"/>
                <a:gd name="connsiteY347" fmla="*/ 479914 h 1059043"/>
                <a:gd name="connsiteX348" fmla="*/ 2427977 w 3024845"/>
                <a:gd name="connsiteY348" fmla="*/ 479914 h 1059043"/>
                <a:gd name="connsiteX349" fmla="*/ 2427977 w 3024845"/>
                <a:gd name="connsiteY349" fmla="*/ 488562 h 1059043"/>
                <a:gd name="connsiteX350" fmla="*/ 2438110 w 3024845"/>
                <a:gd name="connsiteY350" fmla="*/ 488562 h 1059043"/>
                <a:gd name="connsiteX351" fmla="*/ 2438110 w 3024845"/>
                <a:gd name="connsiteY351" fmla="*/ 603136 h 1059043"/>
                <a:gd name="connsiteX352" fmla="*/ 2460404 w 3024845"/>
                <a:gd name="connsiteY352" fmla="*/ 603136 h 1059043"/>
                <a:gd name="connsiteX353" fmla="*/ 2460404 w 3024845"/>
                <a:gd name="connsiteY353" fmla="*/ 536121 h 1059043"/>
                <a:gd name="connsiteX354" fmla="*/ 2486751 w 3024845"/>
                <a:gd name="connsiteY354" fmla="*/ 536121 h 1059043"/>
                <a:gd name="connsiteX355" fmla="*/ 2490804 w 3024845"/>
                <a:gd name="connsiteY355" fmla="*/ 531797 h 1059043"/>
                <a:gd name="connsiteX356" fmla="*/ 2498911 w 3024845"/>
                <a:gd name="connsiteY356" fmla="*/ 531797 h 1059043"/>
                <a:gd name="connsiteX357" fmla="*/ 2502964 w 3024845"/>
                <a:gd name="connsiteY357" fmla="*/ 536121 h 1059043"/>
                <a:gd name="connsiteX358" fmla="*/ 2525258 w 3024845"/>
                <a:gd name="connsiteY358" fmla="*/ 536121 h 1059043"/>
                <a:gd name="connsiteX359" fmla="*/ 2525258 w 3024845"/>
                <a:gd name="connsiteY359" fmla="*/ 419385 h 1059043"/>
                <a:gd name="connsiteX360" fmla="*/ 2582005 w 3024845"/>
                <a:gd name="connsiteY360" fmla="*/ 408576 h 1059043"/>
                <a:gd name="connsiteX361" fmla="*/ 2582005 w 3024845"/>
                <a:gd name="connsiteY361" fmla="*/ 409657 h 1059043"/>
                <a:gd name="connsiteX362" fmla="*/ 2582005 w 3024845"/>
                <a:gd name="connsiteY362" fmla="*/ 417223 h 1059043"/>
                <a:gd name="connsiteX363" fmla="*/ 2608352 w 3024845"/>
                <a:gd name="connsiteY363" fmla="*/ 417223 h 1059043"/>
                <a:gd name="connsiteX364" fmla="*/ 2608352 w 3024845"/>
                <a:gd name="connsiteY364" fmla="*/ 672313 h 1059043"/>
                <a:gd name="connsiteX365" fmla="*/ 2630646 w 3024845"/>
                <a:gd name="connsiteY365" fmla="*/ 672313 h 1059043"/>
                <a:gd name="connsiteX366" fmla="*/ 2630646 w 3024845"/>
                <a:gd name="connsiteY366" fmla="*/ 667989 h 1059043"/>
                <a:gd name="connsiteX367" fmla="*/ 2642806 w 3024845"/>
                <a:gd name="connsiteY367" fmla="*/ 667989 h 1059043"/>
                <a:gd name="connsiteX368" fmla="*/ 2642806 w 3024845"/>
                <a:gd name="connsiteY368" fmla="*/ 672313 h 1059043"/>
                <a:gd name="connsiteX369" fmla="*/ 2667126 w 3024845"/>
                <a:gd name="connsiteY369" fmla="*/ 672313 h 1059043"/>
                <a:gd name="connsiteX370" fmla="*/ 2667126 w 3024845"/>
                <a:gd name="connsiteY370" fmla="*/ 659342 h 1059043"/>
                <a:gd name="connsiteX371" fmla="*/ 2695500 w 3024845"/>
                <a:gd name="connsiteY371" fmla="*/ 659342 h 1059043"/>
                <a:gd name="connsiteX372" fmla="*/ 2707660 w 3024845"/>
                <a:gd name="connsiteY372" fmla="*/ 655018 h 1059043"/>
                <a:gd name="connsiteX373" fmla="*/ 2727927 w 3024845"/>
                <a:gd name="connsiteY373" fmla="*/ 659342 h 1059043"/>
                <a:gd name="connsiteX374" fmla="*/ 2727927 w 3024845"/>
                <a:gd name="connsiteY374" fmla="*/ 642048 h 1059043"/>
                <a:gd name="connsiteX375" fmla="*/ 2736034 w 3024845"/>
                <a:gd name="connsiteY375" fmla="*/ 642048 h 1059043"/>
                <a:gd name="connsiteX376" fmla="*/ 2736034 w 3024845"/>
                <a:gd name="connsiteY376" fmla="*/ 629077 h 1059043"/>
                <a:gd name="connsiteX377" fmla="*/ 2792781 w 3024845"/>
                <a:gd name="connsiteY377" fmla="*/ 629077 h 1059043"/>
                <a:gd name="connsiteX378" fmla="*/ 2792781 w 3024845"/>
                <a:gd name="connsiteY378" fmla="*/ 598812 h 1059043"/>
                <a:gd name="connsiteX379" fmla="*/ 2811021 w 3024845"/>
                <a:gd name="connsiteY379" fmla="*/ 598812 h 1059043"/>
                <a:gd name="connsiteX380" fmla="*/ 2811021 w 3024845"/>
                <a:gd name="connsiteY380" fmla="*/ 592327 h 1059043"/>
                <a:gd name="connsiteX381" fmla="*/ 2823181 w 3024845"/>
                <a:gd name="connsiteY381" fmla="*/ 592327 h 1059043"/>
                <a:gd name="connsiteX382" fmla="*/ 2823181 w 3024845"/>
                <a:gd name="connsiteY382" fmla="*/ 598812 h 1059043"/>
                <a:gd name="connsiteX383" fmla="*/ 2839395 w 3024845"/>
                <a:gd name="connsiteY383" fmla="*/ 598812 h 1059043"/>
                <a:gd name="connsiteX384" fmla="*/ 2839395 w 3024845"/>
                <a:gd name="connsiteY384" fmla="*/ 648533 h 1059043"/>
                <a:gd name="connsiteX385" fmla="*/ 2871822 w 3024845"/>
                <a:gd name="connsiteY385" fmla="*/ 648533 h 1059043"/>
                <a:gd name="connsiteX386" fmla="*/ 2871822 w 3024845"/>
                <a:gd name="connsiteY386" fmla="*/ 622592 h 1059043"/>
                <a:gd name="connsiteX387" fmla="*/ 2910329 w 3024845"/>
                <a:gd name="connsiteY387" fmla="*/ 622592 h 1059043"/>
                <a:gd name="connsiteX388" fmla="*/ 2910329 w 3024845"/>
                <a:gd name="connsiteY388" fmla="*/ 592327 h 1059043"/>
                <a:gd name="connsiteX389" fmla="*/ 2958970 w 3024845"/>
                <a:gd name="connsiteY389" fmla="*/ 592327 h 1059043"/>
                <a:gd name="connsiteX390" fmla="*/ 2958970 w 3024845"/>
                <a:gd name="connsiteY390" fmla="*/ 703483 h 1059043"/>
                <a:gd name="connsiteX391" fmla="*/ 2958970 w 3024845"/>
                <a:gd name="connsiteY391" fmla="*/ 717262 h 1059043"/>
                <a:gd name="connsiteX392" fmla="*/ 3024845 w 3024845"/>
                <a:gd name="connsiteY392" fmla="*/ 717262 h 1059043"/>
                <a:gd name="connsiteX393" fmla="*/ 3024845 w 3024845"/>
                <a:gd name="connsiteY393" fmla="*/ 1059043 h 1059043"/>
                <a:gd name="connsiteX394" fmla="*/ 2054 w 3024845"/>
                <a:gd name="connsiteY394" fmla="*/ 1056710 h 1059043"/>
                <a:gd name="connsiteX395" fmla="*/ 0 w 3024845"/>
                <a:gd name="connsiteY395" fmla="*/ 622592 h 1059043"/>
                <a:gd name="connsiteX396" fmla="*/ 20267 w 3024845"/>
                <a:gd name="connsiteY396" fmla="*/ 622592 h 1059043"/>
                <a:gd name="connsiteX397" fmla="*/ 20774 w 3024845"/>
                <a:gd name="connsiteY397" fmla="*/ 621511 h 1059043"/>
                <a:gd name="connsiteX398" fmla="*/ 24320 w 3024845"/>
                <a:gd name="connsiteY398" fmla="*/ 613945 h 1059043"/>
                <a:gd name="connsiteX399" fmla="*/ 26094 w 3024845"/>
                <a:gd name="connsiteY399" fmla="*/ 614215 h 1059043"/>
                <a:gd name="connsiteX400" fmla="*/ 38507 w 3024845"/>
                <a:gd name="connsiteY400" fmla="*/ 616106 h 1059043"/>
                <a:gd name="connsiteX401" fmla="*/ 39014 w 3024845"/>
                <a:gd name="connsiteY401" fmla="*/ 617458 h 1059043"/>
                <a:gd name="connsiteX402" fmla="*/ 42560 w 3024845"/>
                <a:gd name="connsiteY402" fmla="*/ 626915 h 1059043"/>
                <a:gd name="connsiteX403" fmla="*/ 68907 w 3024845"/>
                <a:gd name="connsiteY403" fmla="*/ 629077 h 1059043"/>
                <a:gd name="connsiteX404" fmla="*/ 68907 w 3024845"/>
                <a:gd name="connsiteY404" fmla="*/ 505856 h 1059043"/>
                <a:gd name="connsiteX405" fmla="*/ 70934 w 3024845"/>
                <a:gd name="connsiteY405" fmla="*/ 505856 h 1059043"/>
                <a:gd name="connsiteX406" fmla="*/ 85121 w 3024845"/>
                <a:gd name="connsiteY406" fmla="*/ 505856 h 1059043"/>
                <a:gd name="connsiteX407" fmla="*/ 85121 w 3024845"/>
                <a:gd name="connsiteY407" fmla="*/ 369664 h 1059043"/>
                <a:gd name="connsiteX408" fmla="*/ 86894 w 3024845"/>
                <a:gd name="connsiteY408" fmla="*/ 369664 h 1059043"/>
                <a:gd name="connsiteX409" fmla="*/ 99308 w 3024845"/>
                <a:gd name="connsiteY409" fmla="*/ 369664 h 1059043"/>
                <a:gd name="connsiteX410" fmla="*/ 99308 w 3024845"/>
                <a:gd name="connsiteY410" fmla="*/ 255090 h 1059043"/>
                <a:gd name="connsiteX411" fmla="*/ 103361 w 3024845"/>
                <a:gd name="connsiteY411" fmla="*/ 226986 h 1059043"/>
                <a:gd name="connsiteX412" fmla="*/ 105388 w 3024845"/>
                <a:gd name="connsiteY412" fmla="*/ 226986 h 1059043"/>
                <a:gd name="connsiteX413" fmla="*/ 119575 w 3024845"/>
                <a:gd name="connsiteY413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66533 w 3024845"/>
                <a:gd name="connsiteY326" fmla="*/ 209692 h 1059043"/>
                <a:gd name="connsiteX327" fmla="*/ 2168560 w 3024845"/>
                <a:gd name="connsiteY327" fmla="*/ 214016 h 1059043"/>
                <a:gd name="connsiteX328" fmla="*/ 2168560 w 3024845"/>
                <a:gd name="connsiteY328" fmla="*/ 235634 h 1059043"/>
                <a:gd name="connsiteX329" fmla="*/ 2180720 w 3024845"/>
                <a:gd name="connsiteY329" fmla="*/ 555577 h 1059043"/>
                <a:gd name="connsiteX330" fmla="*/ 2245574 w 3024845"/>
                <a:gd name="connsiteY330" fmla="*/ 555577 h 1059043"/>
                <a:gd name="connsiteX331" fmla="*/ 2245574 w 3024845"/>
                <a:gd name="connsiteY331" fmla="*/ 631239 h 1059043"/>
                <a:gd name="connsiteX332" fmla="*/ 2253681 w 3024845"/>
                <a:gd name="connsiteY332" fmla="*/ 631239 h 1059043"/>
                <a:gd name="connsiteX333" fmla="*/ 2255708 w 3024845"/>
                <a:gd name="connsiteY333" fmla="*/ 624754 h 1059043"/>
                <a:gd name="connsiteX334" fmla="*/ 2261788 w 3024845"/>
                <a:gd name="connsiteY334" fmla="*/ 624754 h 1059043"/>
                <a:gd name="connsiteX335" fmla="*/ 2263815 w 3024845"/>
                <a:gd name="connsiteY335" fmla="*/ 633401 h 1059043"/>
                <a:gd name="connsiteX336" fmla="*/ 2275975 w 3024845"/>
                <a:gd name="connsiteY336" fmla="*/ 633401 h 1059043"/>
                <a:gd name="connsiteX337" fmla="*/ 2275975 w 3024845"/>
                <a:gd name="connsiteY337" fmla="*/ 626915 h 1059043"/>
                <a:gd name="connsiteX338" fmla="*/ 2298268 w 3024845"/>
                <a:gd name="connsiteY338" fmla="*/ 626915 h 1059043"/>
                <a:gd name="connsiteX339" fmla="*/ 2298268 w 3024845"/>
                <a:gd name="connsiteY339" fmla="*/ 633401 h 1059043"/>
                <a:gd name="connsiteX340" fmla="*/ 2318535 w 3024845"/>
                <a:gd name="connsiteY340" fmla="*/ 633401 h 1059043"/>
                <a:gd name="connsiteX341" fmla="*/ 2318535 w 3024845"/>
                <a:gd name="connsiteY341" fmla="*/ 678798 h 1059043"/>
                <a:gd name="connsiteX342" fmla="*/ 2332722 w 3024845"/>
                <a:gd name="connsiteY342" fmla="*/ 678798 h 1059043"/>
                <a:gd name="connsiteX343" fmla="*/ 2332722 w 3024845"/>
                <a:gd name="connsiteY343" fmla="*/ 665827 h 1059043"/>
                <a:gd name="connsiteX344" fmla="*/ 2348936 w 3024845"/>
                <a:gd name="connsiteY344" fmla="*/ 665827 h 1059043"/>
                <a:gd name="connsiteX345" fmla="*/ 2348936 w 3024845"/>
                <a:gd name="connsiteY345" fmla="*/ 486400 h 1059043"/>
                <a:gd name="connsiteX346" fmla="*/ 2355016 w 3024845"/>
                <a:gd name="connsiteY346" fmla="*/ 479914 h 1059043"/>
                <a:gd name="connsiteX347" fmla="*/ 2427977 w 3024845"/>
                <a:gd name="connsiteY347" fmla="*/ 479914 h 1059043"/>
                <a:gd name="connsiteX348" fmla="*/ 2427977 w 3024845"/>
                <a:gd name="connsiteY348" fmla="*/ 488562 h 1059043"/>
                <a:gd name="connsiteX349" fmla="*/ 2438110 w 3024845"/>
                <a:gd name="connsiteY349" fmla="*/ 488562 h 1059043"/>
                <a:gd name="connsiteX350" fmla="*/ 2438110 w 3024845"/>
                <a:gd name="connsiteY350" fmla="*/ 603136 h 1059043"/>
                <a:gd name="connsiteX351" fmla="*/ 2460404 w 3024845"/>
                <a:gd name="connsiteY351" fmla="*/ 603136 h 1059043"/>
                <a:gd name="connsiteX352" fmla="*/ 2460404 w 3024845"/>
                <a:gd name="connsiteY352" fmla="*/ 536121 h 1059043"/>
                <a:gd name="connsiteX353" fmla="*/ 2486751 w 3024845"/>
                <a:gd name="connsiteY353" fmla="*/ 536121 h 1059043"/>
                <a:gd name="connsiteX354" fmla="*/ 2490804 w 3024845"/>
                <a:gd name="connsiteY354" fmla="*/ 531797 h 1059043"/>
                <a:gd name="connsiteX355" fmla="*/ 2498911 w 3024845"/>
                <a:gd name="connsiteY355" fmla="*/ 531797 h 1059043"/>
                <a:gd name="connsiteX356" fmla="*/ 2502964 w 3024845"/>
                <a:gd name="connsiteY356" fmla="*/ 536121 h 1059043"/>
                <a:gd name="connsiteX357" fmla="*/ 2525258 w 3024845"/>
                <a:gd name="connsiteY357" fmla="*/ 536121 h 1059043"/>
                <a:gd name="connsiteX358" fmla="*/ 2525258 w 3024845"/>
                <a:gd name="connsiteY358" fmla="*/ 419385 h 1059043"/>
                <a:gd name="connsiteX359" fmla="*/ 2582005 w 3024845"/>
                <a:gd name="connsiteY359" fmla="*/ 408576 h 1059043"/>
                <a:gd name="connsiteX360" fmla="*/ 2582005 w 3024845"/>
                <a:gd name="connsiteY360" fmla="*/ 409657 h 1059043"/>
                <a:gd name="connsiteX361" fmla="*/ 2582005 w 3024845"/>
                <a:gd name="connsiteY361" fmla="*/ 417223 h 1059043"/>
                <a:gd name="connsiteX362" fmla="*/ 2608352 w 3024845"/>
                <a:gd name="connsiteY362" fmla="*/ 417223 h 1059043"/>
                <a:gd name="connsiteX363" fmla="*/ 2608352 w 3024845"/>
                <a:gd name="connsiteY363" fmla="*/ 672313 h 1059043"/>
                <a:gd name="connsiteX364" fmla="*/ 2630646 w 3024845"/>
                <a:gd name="connsiteY364" fmla="*/ 672313 h 1059043"/>
                <a:gd name="connsiteX365" fmla="*/ 2630646 w 3024845"/>
                <a:gd name="connsiteY365" fmla="*/ 667989 h 1059043"/>
                <a:gd name="connsiteX366" fmla="*/ 2642806 w 3024845"/>
                <a:gd name="connsiteY366" fmla="*/ 667989 h 1059043"/>
                <a:gd name="connsiteX367" fmla="*/ 2642806 w 3024845"/>
                <a:gd name="connsiteY367" fmla="*/ 672313 h 1059043"/>
                <a:gd name="connsiteX368" fmla="*/ 2667126 w 3024845"/>
                <a:gd name="connsiteY368" fmla="*/ 672313 h 1059043"/>
                <a:gd name="connsiteX369" fmla="*/ 2667126 w 3024845"/>
                <a:gd name="connsiteY369" fmla="*/ 659342 h 1059043"/>
                <a:gd name="connsiteX370" fmla="*/ 2695500 w 3024845"/>
                <a:gd name="connsiteY370" fmla="*/ 659342 h 1059043"/>
                <a:gd name="connsiteX371" fmla="*/ 2707660 w 3024845"/>
                <a:gd name="connsiteY371" fmla="*/ 655018 h 1059043"/>
                <a:gd name="connsiteX372" fmla="*/ 2727927 w 3024845"/>
                <a:gd name="connsiteY372" fmla="*/ 659342 h 1059043"/>
                <a:gd name="connsiteX373" fmla="*/ 2727927 w 3024845"/>
                <a:gd name="connsiteY373" fmla="*/ 642048 h 1059043"/>
                <a:gd name="connsiteX374" fmla="*/ 2736034 w 3024845"/>
                <a:gd name="connsiteY374" fmla="*/ 642048 h 1059043"/>
                <a:gd name="connsiteX375" fmla="*/ 2736034 w 3024845"/>
                <a:gd name="connsiteY375" fmla="*/ 629077 h 1059043"/>
                <a:gd name="connsiteX376" fmla="*/ 2792781 w 3024845"/>
                <a:gd name="connsiteY376" fmla="*/ 629077 h 1059043"/>
                <a:gd name="connsiteX377" fmla="*/ 2792781 w 3024845"/>
                <a:gd name="connsiteY377" fmla="*/ 598812 h 1059043"/>
                <a:gd name="connsiteX378" fmla="*/ 2811021 w 3024845"/>
                <a:gd name="connsiteY378" fmla="*/ 598812 h 1059043"/>
                <a:gd name="connsiteX379" fmla="*/ 2811021 w 3024845"/>
                <a:gd name="connsiteY379" fmla="*/ 592327 h 1059043"/>
                <a:gd name="connsiteX380" fmla="*/ 2823181 w 3024845"/>
                <a:gd name="connsiteY380" fmla="*/ 592327 h 1059043"/>
                <a:gd name="connsiteX381" fmla="*/ 2823181 w 3024845"/>
                <a:gd name="connsiteY381" fmla="*/ 598812 h 1059043"/>
                <a:gd name="connsiteX382" fmla="*/ 2839395 w 3024845"/>
                <a:gd name="connsiteY382" fmla="*/ 598812 h 1059043"/>
                <a:gd name="connsiteX383" fmla="*/ 2839395 w 3024845"/>
                <a:gd name="connsiteY383" fmla="*/ 648533 h 1059043"/>
                <a:gd name="connsiteX384" fmla="*/ 2871822 w 3024845"/>
                <a:gd name="connsiteY384" fmla="*/ 648533 h 1059043"/>
                <a:gd name="connsiteX385" fmla="*/ 2871822 w 3024845"/>
                <a:gd name="connsiteY385" fmla="*/ 622592 h 1059043"/>
                <a:gd name="connsiteX386" fmla="*/ 2910329 w 3024845"/>
                <a:gd name="connsiteY386" fmla="*/ 622592 h 1059043"/>
                <a:gd name="connsiteX387" fmla="*/ 2910329 w 3024845"/>
                <a:gd name="connsiteY387" fmla="*/ 592327 h 1059043"/>
                <a:gd name="connsiteX388" fmla="*/ 2958970 w 3024845"/>
                <a:gd name="connsiteY388" fmla="*/ 592327 h 1059043"/>
                <a:gd name="connsiteX389" fmla="*/ 2958970 w 3024845"/>
                <a:gd name="connsiteY389" fmla="*/ 703483 h 1059043"/>
                <a:gd name="connsiteX390" fmla="*/ 2958970 w 3024845"/>
                <a:gd name="connsiteY390" fmla="*/ 717262 h 1059043"/>
                <a:gd name="connsiteX391" fmla="*/ 3024845 w 3024845"/>
                <a:gd name="connsiteY391" fmla="*/ 717262 h 1059043"/>
                <a:gd name="connsiteX392" fmla="*/ 3024845 w 3024845"/>
                <a:gd name="connsiteY392" fmla="*/ 1059043 h 1059043"/>
                <a:gd name="connsiteX393" fmla="*/ 2054 w 3024845"/>
                <a:gd name="connsiteY393" fmla="*/ 1056710 h 1059043"/>
                <a:gd name="connsiteX394" fmla="*/ 0 w 3024845"/>
                <a:gd name="connsiteY394" fmla="*/ 622592 h 1059043"/>
                <a:gd name="connsiteX395" fmla="*/ 20267 w 3024845"/>
                <a:gd name="connsiteY395" fmla="*/ 622592 h 1059043"/>
                <a:gd name="connsiteX396" fmla="*/ 20774 w 3024845"/>
                <a:gd name="connsiteY396" fmla="*/ 621511 h 1059043"/>
                <a:gd name="connsiteX397" fmla="*/ 24320 w 3024845"/>
                <a:gd name="connsiteY397" fmla="*/ 613945 h 1059043"/>
                <a:gd name="connsiteX398" fmla="*/ 26094 w 3024845"/>
                <a:gd name="connsiteY398" fmla="*/ 614215 h 1059043"/>
                <a:gd name="connsiteX399" fmla="*/ 38507 w 3024845"/>
                <a:gd name="connsiteY399" fmla="*/ 616106 h 1059043"/>
                <a:gd name="connsiteX400" fmla="*/ 39014 w 3024845"/>
                <a:gd name="connsiteY400" fmla="*/ 617458 h 1059043"/>
                <a:gd name="connsiteX401" fmla="*/ 42560 w 3024845"/>
                <a:gd name="connsiteY401" fmla="*/ 626915 h 1059043"/>
                <a:gd name="connsiteX402" fmla="*/ 68907 w 3024845"/>
                <a:gd name="connsiteY402" fmla="*/ 629077 h 1059043"/>
                <a:gd name="connsiteX403" fmla="*/ 68907 w 3024845"/>
                <a:gd name="connsiteY403" fmla="*/ 505856 h 1059043"/>
                <a:gd name="connsiteX404" fmla="*/ 70934 w 3024845"/>
                <a:gd name="connsiteY404" fmla="*/ 505856 h 1059043"/>
                <a:gd name="connsiteX405" fmla="*/ 85121 w 3024845"/>
                <a:gd name="connsiteY405" fmla="*/ 505856 h 1059043"/>
                <a:gd name="connsiteX406" fmla="*/ 85121 w 3024845"/>
                <a:gd name="connsiteY406" fmla="*/ 369664 h 1059043"/>
                <a:gd name="connsiteX407" fmla="*/ 86894 w 3024845"/>
                <a:gd name="connsiteY407" fmla="*/ 369664 h 1059043"/>
                <a:gd name="connsiteX408" fmla="*/ 99308 w 3024845"/>
                <a:gd name="connsiteY408" fmla="*/ 369664 h 1059043"/>
                <a:gd name="connsiteX409" fmla="*/ 99308 w 3024845"/>
                <a:gd name="connsiteY409" fmla="*/ 255090 h 1059043"/>
                <a:gd name="connsiteX410" fmla="*/ 103361 w 3024845"/>
                <a:gd name="connsiteY410" fmla="*/ 226986 h 1059043"/>
                <a:gd name="connsiteX411" fmla="*/ 105388 w 3024845"/>
                <a:gd name="connsiteY411" fmla="*/ 226986 h 1059043"/>
                <a:gd name="connsiteX412" fmla="*/ 119575 w 3024845"/>
                <a:gd name="connsiteY412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66533 w 3024845"/>
                <a:gd name="connsiteY326" fmla="*/ 209692 h 1059043"/>
                <a:gd name="connsiteX327" fmla="*/ 2168560 w 3024845"/>
                <a:gd name="connsiteY327" fmla="*/ 235634 h 1059043"/>
                <a:gd name="connsiteX328" fmla="*/ 2180720 w 3024845"/>
                <a:gd name="connsiteY328" fmla="*/ 555577 h 1059043"/>
                <a:gd name="connsiteX329" fmla="*/ 2245574 w 3024845"/>
                <a:gd name="connsiteY329" fmla="*/ 555577 h 1059043"/>
                <a:gd name="connsiteX330" fmla="*/ 2245574 w 3024845"/>
                <a:gd name="connsiteY330" fmla="*/ 631239 h 1059043"/>
                <a:gd name="connsiteX331" fmla="*/ 2253681 w 3024845"/>
                <a:gd name="connsiteY331" fmla="*/ 631239 h 1059043"/>
                <a:gd name="connsiteX332" fmla="*/ 2255708 w 3024845"/>
                <a:gd name="connsiteY332" fmla="*/ 624754 h 1059043"/>
                <a:gd name="connsiteX333" fmla="*/ 2261788 w 3024845"/>
                <a:gd name="connsiteY333" fmla="*/ 624754 h 1059043"/>
                <a:gd name="connsiteX334" fmla="*/ 2263815 w 3024845"/>
                <a:gd name="connsiteY334" fmla="*/ 633401 h 1059043"/>
                <a:gd name="connsiteX335" fmla="*/ 2275975 w 3024845"/>
                <a:gd name="connsiteY335" fmla="*/ 633401 h 1059043"/>
                <a:gd name="connsiteX336" fmla="*/ 2275975 w 3024845"/>
                <a:gd name="connsiteY336" fmla="*/ 626915 h 1059043"/>
                <a:gd name="connsiteX337" fmla="*/ 2298268 w 3024845"/>
                <a:gd name="connsiteY337" fmla="*/ 626915 h 1059043"/>
                <a:gd name="connsiteX338" fmla="*/ 2298268 w 3024845"/>
                <a:gd name="connsiteY338" fmla="*/ 633401 h 1059043"/>
                <a:gd name="connsiteX339" fmla="*/ 2318535 w 3024845"/>
                <a:gd name="connsiteY339" fmla="*/ 633401 h 1059043"/>
                <a:gd name="connsiteX340" fmla="*/ 2318535 w 3024845"/>
                <a:gd name="connsiteY340" fmla="*/ 678798 h 1059043"/>
                <a:gd name="connsiteX341" fmla="*/ 2332722 w 3024845"/>
                <a:gd name="connsiteY341" fmla="*/ 678798 h 1059043"/>
                <a:gd name="connsiteX342" fmla="*/ 2332722 w 3024845"/>
                <a:gd name="connsiteY342" fmla="*/ 665827 h 1059043"/>
                <a:gd name="connsiteX343" fmla="*/ 2348936 w 3024845"/>
                <a:gd name="connsiteY343" fmla="*/ 665827 h 1059043"/>
                <a:gd name="connsiteX344" fmla="*/ 2348936 w 3024845"/>
                <a:gd name="connsiteY344" fmla="*/ 486400 h 1059043"/>
                <a:gd name="connsiteX345" fmla="*/ 2355016 w 3024845"/>
                <a:gd name="connsiteY345" fmla="*/ 479914 h 1059043"/>
                <a:gd name="connsiteX346" fmla="*/ 2427977 w 3024845"/>
                <a:gd name="connsiteY346" fmla="*/ 479914 h 1059043"/>
                <a:gd name="connsiteX347" fmla="*/ 2427977 w 3024845"/>
                <a:gd name="connsiteY347" fmla="*/ 488562 h 1059043"/>
                <a:gd name="connsiteX348" fmla="*/ 2438110 w 3024845"/>
                <a:gd name="connsiteY348" fmla="*/ 488562 h 1059043"/>
                <a:gd name="connsiteX349" fmla="*/ 2438110 w 3024845"/>
                <a:gd name="connsiteY349" fmla="*/ 603136 h 1059043"/>
                <a:gd name="connsiteX350" fmla="*/ 2460404 w 3024845"/>
                <a:gd name="connsiteY350" fmla="*/ 603136 h 1059043"/>
                <a:gd name="connsiteX351" fmla="*/ 2460404 w 3024845"/>
                <a:gd name="connsiteY351" fmla="*/ 536121 h 1059043"/>
                <a:gd name="connsiteX352" fmla="*/ 2486751 w 3024845"/>
                <a:gd name="connsiteY352" fmla="*/ 536121 h 1059043"/>
                <a:gd name="connsiteX353" fmla="*/ 2490804 w 3024845"/>
                <a:gd name="connsiteY353" fmla="*/ 531797 h 1059043"/>
                <a:gd name="connsiteX354" fmla="*/ 2498911 w 3024845"/>
                <a:gd name="connsiteY354" fmla="*/ 531797 h 1059043"/>
                <a:gd name="connsiteX355" fmla="*/ 2502964 w 3024845"/>
                <a:gd name="connsiteY355" fmla="*/ 536121 h 1059043"/>
                <a:gd name="connsiteX356" fmla="*/ 2525258 w 3024845"/>
                <a:gd name="connsiteY356" fmla="*/ 536121 h 1059043"/>
                <a:gd name="connsiteX357" fmla="*/ 2525258 w 3024845"/>
                <a:gd name="connsiteY357" fmla="*/ 419385 h 1059043"/>
                <a:gd name="connsiteX358" fmla="*/ 2582005 w 3024845"/>
                <a:gd name="connsiteY358" fmla="*/ 408576 h 1059043"/>
                <a:gd name="connsiteX359" fmla="*/ 2582005 w 3024845"/>
                <a:gd name="connsiteY359" fmla="*/ 409657 h 1059043"/>
                <a:gd name="connsiteX360" fmla="*/ 2582005 w 3024845"/>
                <a:gd name="connsiteY360" fmla="*/ 417223 h 1059043"/>
                <a:gd name="connsiteX361" fmla="*/ 2608352 w 3024845"/>
                <a:gd name="connsiteY361" fmla="*/ 417223 h 1059043"/>
                <a:gd name="connsiteX362" fmla="*/ 2608352 w 3024845"/>
                <a:gd name="connsiteY362" fmla="*/ 672313 h 1059043"/>
                <a:gd name="connsiteX363" fmla="*/ 2630646 w 3024845"/>
                <a:gd name="connsiteY363" fmla="*/ 672313 h 1059043"/>
                <a:gd name="connsiteX364" fmla="*/ 2630646 w 3024845"/>
                <a:gd name="connsiteY364" fmla="*/ 667989 h 1059043"/>
                <a:gd name="connsiteX365" fmla="*/ 2642806 w 3024845"/>
                <a:gd name="connsiteY365" fmla="*/ 667989 h 1059043"/>
                <a:gd name="connsiteX366" fmla="*/ 2642806 w 3024845"/>
                <a:gd name="connsiteY366" fmla="*/ 672313 h 1059043"/>
                <a:gd name="connsiteX367" fmla="*/ 2667126 w 3024845"/>
                <a:gd name="connsiteY367" fmla="*/ 672313 h 1059043"/>
                <a:gd name="connsiteX368" fmla="*/ 2667126 w 3024845"/>
                <a:gd name="connsiteY368" fmla="*/ 659342 h 1059043"/>
                <a:gd name="connsiteX369" fmla="*/ 2695500 w 3024845"/>
                <a:gd name="connsiteY369" fmla="*/ 659342 h 1059043"/>
                <a:gd name="connsiteX370" fmla="*/ 2707660 w 3024845"/>
                <a:gd name="connsiteY370" fmla="*/ 655018 h 1059043"/>
                <a:gd name="connsiteX371" fmla="*/ 2727927 w 3024845"/>
                <a:gd name="connsiteY371" fmla="*/ 659342 h 1059043"/>
                <a:gd name="connsiteX372" fmla="*/ 2727927 w 3024845"/>
                <a:gd name="connsiteY372" fmla="*/ 642048 h 1059043"/>
                <a:gd name="connsiteX373" fmla="*/ 2736034 w 3024845"/>
                <a:gd name="connsiteY373" fmla="*/ 642048 h 1059043"/>
                <a:gd name="connsiteX374" fmla="*/ 2736034 w 3024845"/>
                <a:gd name="connsiteY374" fmla="*/ 629077 h 1059043"/>
                <a:gd name="connsiteX375" fmla="*/ 2792781 w 3024845"/>
                <a:gd name="connsiteY375" fmla="*/ 629077 h 1059043"/>
                <a:gd name="connsiteX376" fmla="*/ 2792781 w 3024845"/>
                <a:gd name="connsiteY376" fmla="*/ 598812 h 1059043"/>
                <a:gd name="connsiteX377" fmla="*/ 2811021 w 3024845"/>
                <a:gd name="connsiteY377" fmla="*/ 598812 h 1059043"/>
                <a:gd name="connsiteX378" fmla="*/ 2811021 w 3024845"/>
                <a:gd name="connsiteY378" fmla="*/ 592327 h 1059043"/>
                <a:gd name="connsiteX379" fmla="*/ 2823181 w 3024845"/>
                <a:gd name="connsiteY379" fmla="*/ 592327 h 1059043"/>
                <a:gd name="connsiteX380" fmla="*/ 2823181 w 3024845"/>
                <a:gd name="connsiteY380" fmla="*/ 598812 h 1059043"/>
                <a:gd name="connsiteX381" fmla="*/ 2839395 w 3024845"/>
                <a:gd name="connsiteY381" fmla="*/ 598812 h 1059043"/>
                <a:gd name="connsiteX382" fmla="*/ 2839395 w 3024845"/>
                <a:gd name="connsiteY382" fmla="*/ 648533 h 1059043"/>
                <a:gd name="connsiteX383" fmla="*/ 2871822 w 3024845"/>
                <a:gd name="connsiteY383" fmla="*/ 648533 h 1059043"/>
                <a:gd name="connsiteX384" fmla="*/ 2871822 w 3024845"/>
                <a:gd name="connsiteY384" fmla="*/ 622592 h 1059043"/>
                <a:gd name="connsiteX385" fmla="*/ 2910329 w 3024845"/>
                <a:gd name="connsiteY385" fmla="*/ 622592 h 1059043"/>
                <a:gd name="connsiteX386" fmla="*/ 2910329 w 3024845"/>
                <a:gd name="connsiteY386" fmla="*/ 592327 h 1059043"/>
                <a:gd name="connsiteX387" fmla="*/ 2958970 w 3024845"/>
                <a:gd name="connsiteY387" fmla="*/ 592327 h 1059043"/>
                <a:gd name="connsiteX388" fmla="*/ 2958970 w 3024845"/>
                <a:gd name="connsiteY388" fmla="*/ 703483 h 1059043"/>
                <a:gd name="connsiteX389" fmla="*/ 2958970 w 3024845"/>
                <a:gd name="connsiteY389" fmla="*/ 717262 h 1059043"/>
                <a:gd name="connsiteX390" fmla="*/ 3024845 w 3024845"/>
                <a:gd name="connsiteY390" fmla="*/ 717262 h 1059043"/>
                <a:gd name="connsiteX391" fmla="*/ 3024845 w 3024845"/>
                <a:gd name="connsiteY391" fmla="*/ 1059043 h 1059043"/>
                <a:gd name="connsiteX392" fmla="*/ 2054 w 3024845"/>
                <a:gd name="connsiteY392" fmla="*/ 1056710 h 1059043"/>
                <a:gd name="connsiteX393" fmla="*/ 0 w 3024845"/>
                <a:gd name="connsiteY393" fmla="*/ 622592 h 1059043"/>
                <a:gd name="connsiteX394" fmla="*/ 20267 w 3024845"/>
                <a:gd name="connsiteY394" fmla="*/ 622592 h 1059043"/>
                <a:gd name="connsiteX395" fmla="*/ 20774 w 3024845"/>
                <a:gd name="connsiteY395" fmla="*/ 621511 h 1059043"/>
                <a:gd name="connsiteX396" fmla="*/ 24320 w 3024845"/>
                <a:gd name="connsiteY396" fmla="*/ 613945 h 1059043"/>
                <a:gd name="connsiteX397" fmla="*/ 26094 w 3024845"/>
                <a:gd name="connsiteY397" fmla="*/ 614215 h 1059043"/>
                <a:gd name="connsiteX398" fmla="*/ 38507 w 3024845"/>
                <a:gd name="connsiteY398" fmla="*/ 616106 h 1059043"/>
                <a:gd name="connsiteX399" fmla="*/ 39014 w 3024845"/>
                <a:gd name="connsiteY399" fmla="*/ 617458 h 1059043"/>
                <a:gd name="connsiteX400" fmla="*/ 42560 w 3024845"/>
                <a:gd name="connsiteY400" fmla="*/ 626915 h 1059043"/>
                <a:gd name="connsiteX401" fmla="*/ 68907 w 3024845"/>
                <a:gd name="connsiteY401" fmla="*/ 629077 h 1059043"/>
                <a:gd name="connsiteX402" fmla="*/ 68907 w 3024845"/>
                <a:gd name="connsiteY402" fmla="*/ 505856 h 1059043"/>
                <a:gd name="connsiteX403" fmla="*/ 70934 w 3024845"/>
                <a:gd name="connsiteY403" fmla="*/ 505856 h 1059043"/>
                <a:gd name="connsiteX404" fmla="*/ 85121 w 3024845"/>
                <a:gd name="connsiteY404" fmla="*/ 505856 h 1059043"/>
                <a:gd name="connsiteX405" fmla="*/ 85121 w 3024845"/>
                <a:gd name="connsiteY405" fmla="*/ 369664 h 1059043"/>
                <a:gd name="connsiteX406" fmla="*/ 86894 w 3024845"/>
                <a:gd name="connsiteY406" fmla="*/ 369664 h 1059043"/>
                <a:gd name="connsiteX407" fmla="*/ 99308 w 3024845"/>
                <a:gd name="connsiteY407" fmla="*/ 369664 h 1059043"/>
                <a:gd name="connsiteX408" fmla="*/ 99308 w 3024845"/>
                <a:gd name="connsiteY408" fmla="*/ 255090 h 1059043"/>
                <a:gd name="connsiteX409" fmla="*/ 103361 w 3024845"/>
                <a:gd name="connsiteY409" fmla="*/ 226986 h 1059043"/>
                <a:gd name="connsiteX410" fmla="*/ 105388 w 3024845"/>
                <a:gd name="connsiteY410" fmla="*/ 226986 h 1059043"/>
                <a:gd name="connsiteX411" fmla="*/ 119575 w 3024845"/>
                <a:gd name="connsiteY411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66533 w 3024845"/>
                <a:gd name="connsiteY326" fmla="*/ 209692 h 1059043"/>
                <a:gd name="connsiteX327" fmla="*/ 2180720 w 3024845"/>
                <a:gd name="connsiteY327" fmla="*/ 555577 h 1059043"/>
                <a:gd name="connsiteX328" fmla="*/ 2245574 w 3024845"/>
                <a:gd name="connsiteY328" fmla="*/ 555577 h 1059043"/>
                <a:gd name="connsiteX329" fmla="*/ 2245574 w 3024845"/>
                <a:gd name="connsiteY329" fmla="*/ 631239 h 1059043"/>
                <a:gd name="connsiteX330" fmla="*/ 2253681 w 3024845"/>
                <a:gd name="connsiteY330" fmla="*/ 631239 h 1059043"/>
                <a:gd name="connsiteX331" fmla="*/ 2255708 w 3024845"/>
                <a:gd name="connsiteY331" fmla="*/ 624754 h 1059043"/>
                <a:gd name="connsiteX332" fmla="*/ 2261788 w 3024845"/>
                <a:gd name="connsiteY332" fmla="*/ 624754 h 1059043"/>
                <a:gd name="connsiteX333" fmla="*/ 2263815 w 3024845"/>
                <a:gd name="connsiteY333" fmla="*/ 633401 h 1059043"/>
                <a:gd name="connsiteX334" fmla="*/ 2275975 w 3024845"/>
                <a:gd name="connsiteY334" fmla="*/ 633401 h 1059043"/>
                <a:gd name="connsiteX335" fmla="*/ 2275975 w 3024845"/>
                <a:gd name="connsiteY335" fmla="*/ 626915 h 1059043"/>
                <a:gd name="connsiteX336" fmla="*/ 2298268 w 3024845"/>
                <a:gd name="connsiteY336" fmla="*/ 626915 h 1059043"/>
                <a:gd name="connsiteX337" fmla="*/ 2298268 w 3024845"/>
                <a:gd name="connsiteY337" fmla="*/ 633401 h 1059043"/>
                <a:gd name="connsiteX338" fmla="*/ 2318535 w 3024845"/>
                <a:gd name="connsiteY338" fmla="*/ 633401 h 1059043"/>
                <a:gd name="connsiteX339" fmla="*/ 2318535 w 3024845"/>
                <a:gd name="connsiteY339" fmla="*/ 678798 h 1059043"/>
                <a:gd name="connsiteX340" fmla="*/ 2332722 w 3024845"/>
                <a:gd name="connsiteY340" fmla="*/ 678798 h 1059043"/>
                <a:gd name="connsiteX341" fmla="*/ 2332722 w 3024845"/>
                <a:gd name="connsiteY341" fmla="*/ 665827 h 1059043"/>
                <a:gd name="connsiteX342" fmla="*/ 2348936 w 3024845"/>
                <a:gd name="connsiteY342" fmla="*/ 665827 h 1059043"/>
                <a:gd name="connsiteX343" fmla="*/ 2348936 w 3024845"/>
                <a:gd name="connsiteY343" fmla="*/ 486400 h 1059043"/>
                <a:gd name="connsiteX344" fmla="*/ 2355016 w 3024845"/>
                <a:gd name="connsiteY344" fmla="*/ 479914 h 1059043"/>
                <a:gd name="connsiteX345" fmla="*/ 2427977 w 3024845"/>
                <a:gd name="connsiteY345" fmla="*/ 479914 h 1059043"/>
                <a:gd name="connsiteX346" fmla="*/ 2427977 w 3024845"/>
                <a:gd name="connsiteY346" fmla="*/ 488562 h 1059043"/>
                <a:gd name="connsiteX347" fmla="*/ 2438110 w 3024845"/>
                <a:gd name="connsiteY347" fmla="*/ 488562 h 1059043"/>
                <a:gd name="connsiteX348" fmla="*/ 2438110 w 3024845"/>
                <a:gd name="connsiteY348" fmla="*/ 603136 h 1059043"/>
                <a:gd name="connsiteX349" fmla="*/ 2460404 w 3024845"/>
                <a:gd name="connsiteY349" fmla="*/ 603136 h 1059043"/>
                <a:gd name="connsiteX350" fmla="*/ 2460404 w 3024845"/>
                <a:gd name="connsiteY350" fmla="*/ 536121 h 1059043"/>
                <a:gd name="connsiteX351" fmla="*/ 2486751 w 3024845"/>
                <a:gd name="connsiteY351" fmla="*/ 536121 h 1059043"/>
                <a:gd name="connsiteX352" fmla="*/ 2490804 w 3024845"/>
                <a:gd name="connsiteY352" fmla="*/ 531797 h 1059043"/>
                <a:gd name="connsiteX353" fmla="*/ 2498911 w 3024845"/>
                <a:gd name="connsiteY353" fmla="*/ 531797 h 1059043"/>
                <a:gd name="connsiteX354" fmla="*/ 2502964 w 3024845"/>
                <a:gd name="connsiteY354" fmla="*/ 536121 h 1059043"/>
                <a:gd name="connsiteX355" fmla="*/ 2525258 w 3024845"/>
                <a:gd name="connsiteY355" fmla="*/ 536121 h 1059043"/>
                <a:gd name="connsiteX356" fmla="*/ 2525258 w 3024845"/>
                <a:gd name="connsiteY356" fmla="*/ 419385 h 1059043"/>
                <a:gd name="connsiteX357" fmla="*/ 2582005 w 3024845"/>
                <a:gd name="connsiteY357" fmla="*/ 408576 h 1059043"/>
                <a:gd name="connsiteX358" fmla="*/ 2582005 w 3024845"/>
                <a:gd name="connsiteY358" fmla="*/ 409657 h 1059043"/>
                <a:gd name="connsiteX359" fmla="*/ 2582005 w 3024845"/>
                <a:gd name="connsiteY359" fmla="*/ 417223 h 1059043"/>
                <a:gd name="connsiteX360" fmla="*/ 2608352 w 3024845"/>
                <a:gd name="connsiteY360" fmla="*/ 417223 h 1059043"/>
                <a:gd name="connsiteX361" fmla="*/ 2608352 w 3024845"/>
                <a:gd name="connsiteY361" fmla="*/ 672313 h 1059043"/>
                <a:gd name="connsiteX362" fmla="*/ 2630646 w 3024845"/>
                <a:gd name="connsiteY362" fmla="*/ 672313 h 1059043"/>
                <a:gd name="connsiteX363" fmla="*/ 2630646 w 3024845"/>
                <a:gd name="connsiteY363" fmla="*/ 667989 h 1059043"/>
                <a:gd name="connsiteX364" fmla="*/ 2642806 w 3024845"/>
                <a:gd name="connsiteY364" fmla="*/ 667989 h 1059043"/>
                <a:gd name="connsiteX365" fmla="*/ 2642806 w 3024845"/>
                <a:gd name="connsiteY365" fmla="*/ 672313 h 1059043"/>
                <a:gd name="connsiteX366" fmla="*/ 2667126 w 3024845"/>
                <a:gd name="connsiteY366" fmla="*/ 672313 h 1059043"/>
                <a:gd name="connsiteX367" fmla="*/ 2667126 w 3024845"/>
                <a:gd name="connsiteY367" fmla="*/ 659342 h 1059043"/>
                <a:gd name="connsiteX368" fmla="*/ 2695500 w 3024845"/>
                <a:gd name="connsiteY368" fmla="*/ 659342 h 1059043"/>
                <a:gd name="connsiteX369" fmla="*/ 2707660 w 3024845"/>
                <a:gd name="connsiteY369" fmla="*/ 655018 h 1059043"/>
                <a:gd name="connsiteX370" fmla="*/ 2727927 w 3024845"/>
                <a:gd name="connsiteY370" fmla="*/ 659342 h 1059043"/>
                <a:gd name="connsiteX371" fmla="*/ 2727927 w 3024845"/>
                <a:gd name="connsiteY371" fmla="*/ 642048 h 1059043"/>
                <a:gd name="connsiteX372" fmla="*/ 2736034 w 3024845"/>
                <a:gd name="connsiteY372" fmla="*/ 642048 h 1059043"/>
                <a:gd name="connsiteX373" fmla="*/ 2736034 w 3024845"/>
                <a:gd name="connsiteY373" fmla="*/ 629077 h 1059043"/>
                <a:gd name="connsiteX374" fmla="*/ 2792781 w 3024845"/>
                <a:gd name="connsiteY374" fmla="*/ 629077 h 1059043"/>
                <a:gd name="connsiteX375" fmla="*/ 2792781 w 3024845"/>
                <a:gd name="connsiteY375" fmla="*/ 598812 h 1059043"/>
                <a:gd name="connsiteX376" fmla="*/ 2811021 w 3024845"/>
                <a:gd name="connsiteY376" fmla="*/ 598812 h 1059043"/>
                <a:gd name="connsiteX377" fmla="*/ 2811021 w 3024845"/>
                <a:gd name="connsiteY377" fmla="*/ 592327 h 1059043"/>
                <a:gd name="connsiteX378" fmla="*/ 2823181 w 3024845"/>
                <a:gd name="connsiteY378" fmla="*/ 592327 h 1059043"/>
                <a:gd name="connsiteX379" fmla="*/ 2823181 w 3024845"/>
                <a:gd name="connsiteY379" fmla="*/ 598812 h 1059043"/>
                <a:gd name="connsiteX380" fmla="*/ 2839395 w 3024845"/>
                <a:gd name="connsiteY380" fmla="*/ 598812 h 1059043"/>
                <a:gd name="connsiteX381" fmla="*/ 2839395 w 3024845"/>
                <a:gd name="connsiteY381" fmla="*/ 648533 h 1059043"/>
                <a:gd name="connsiteX382" fmla="*/ 2871822 w 3024845"/>
                <a:gd name="connsiteY382" fmla="*/ 648533 h 1059043"/>
                <a:gd name="connsiteX383" fmla="*/ 2871822 w 3024845"/>
                <a:gd name="connsiteY383" fmla="*/ 622592 h 1059043"/>
                <a:gd name="connsiteX384" fmla="*/ 2910329 w 3024845"/>
                <a:gd name="connsiteY384" fmla="*/ 622592 h 1059043"/>
                <a:gd name="connsiteX385" fmla="*/ 2910329 w 3024845"/>
                <a:gd name="connsiteY385" fmla="*/ 592327 h 1059043"/>
                <a:gd name="connsiteX386" fmla="*/ 2958970 w 3024845"/>
                <a:gd name="connsiteY386" fmla="*/ 592327 h 1059043"/>
                <a:gd name="connsiteX387" fmla="*/ 2958970 w 3024845"/>
                <a:gd name="connsiteY387" fmla="*/ 703483 h 1059043"/>
                <a:gd name="connsiteX388" fmla="*/ 2958970 w 3024845"/>
                <a:gd name="connsiteY388" fmla="*/ 717262 h 1059043"/>
                <a:gd name="connsiteX389" fmla="*/ 3024845 w 3024845"/>
                <a:gd name="connsiteY389" fmla="*/ 717262 h 1059043"/>
                <a:gd name="connsiteX390" fmla="*/ 3024845 w 3024845"/>
                <a:gd name="connsiteY390" fmla="*/ 1059043 h 1059043"/>
                <a:gd name="connsiteX391" fmla="*/ 2054 w 3024845"/>
                <a:gd name="connsiteY391" fmla="*/ 1056710 h 1059043"/>
                <a:gd name="connsiteX392" fmla="*/ 0 w 3024845"/>
                <a:gd name="connsiteY392" fmla="*/ 622592 h 1059043"/>
                <a:gd name="connsiteX393" fmla="*/ 20267 w 3024845"/>
                <a:gd name="connsiteY393" fmla="*/ 622592 h 1059043"/>
                <a:gd name="connsiteX394" fmla="*/ 20774 w 3024845"/>
                <a:gd name="connsiteY394" fmla="*/ 621511 h 1059043"/>
                <a:gd name="connsiteX395" fmla="*/ 24320 w 3024845"/>
                <a:gd name="connsiteY395" fmla="*/ 613945 h 1059043"/>
                <a:gd name="connsiteX396" fmla="*/ 26094 w 3024845"/>
                <a:gd name="connsiteY396" fmla="*/ 614215 h 1059043"/>
                <a:gd name="connsiteX397" fmla="*/ 38507 w 3024845"/>
                <a:gd name="connsiteY397" fmla="*/ 616106 h 1059043"/>
                <a:gd name="connsiteX398" fmla="*/ 39014 w 3024845"/>
                <a:gd name="connsiteY398" fmla="*/ 617458 h 1059043"/>
                <a:gd name="connsiteX399" fmla="*/ 42560 w 3024845"/>
                <a:gd name="connsiteY399" fmla="*/ 626915 h 1059043"/>
                <a:gd name="connsiteX400" fmla="*/ 68907 w 3024845"/>
                <a:gd name="connsiteY400" fmla="*/ 629077 h 1059043"/>
                <a:gd name="connsiteX401" fmla="*/ 68907 w 3024845"/>
                <a:gd name="connsiteY401" fmla="*/ 505856 h 1059043"/>
                <a:gd name="connsiteX402" fmla="*/ 70934 w 3024845"/>
                <a:gd name="connsiteY402" fmla="*/ 505856 h 1059043"/>
                <a:gd name="connsiteX403" fmla="*/ 85121 w 3024845"/>
                <a:gd name="connsiteY403" fmla="*/ 505856 h 1059043"/>
                <a:gd name="connsiteX404" fmla="*/ 85121 w 3024845"/>
                <a:gd name="connsiteY404" fmla="*/ 369664 h 1059043"/>
                <a:gd name="connsiteX405" fmla="*/ 86894 w 3024845"/>
                <a:gd name="connsiteY405" fmla="*/ 369664 h 1059043"/>
                <a:gd name="connsiteX406" fmla="*/ 99308 w 3024845"/>
                <a:gd name="connsiteY406" fmla="*/ 369664 h 1059043"/>
                <a:gd name="connsiteX407" fmla="*/ 99308 w 3024845"/>
                <a:gd name="connsiteY407" fmla="*/ 255090 h 1059043"/>
                <a:gd name="connsiteX408" fmla="*/ 103361 w 3024845"/>
                <a:gd name="connsiteY408" fmla="*/ 226986 h 1059043"/>
                <a:gd name="connsiteX409" fmla="*/ 105388 w 3024845"/>
                <a:gd name="connsiteY409" fmla="*/ 226986 h 1059043"/>
                <a:gd name="connsiteX410" fmla="*/ 119575 w 3024845"/>
                <a:gd name="connsiteY410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80720 w 3024845"/>
                <a:gd name="connsiteY326" fmla="*/ 555577 h 1059043"/>
                <a:gd name="connsiteX327" fmla="*/ 2245574 w 3024845"/>
                <a:gd name="connsiteY327" fmla="*/ 555577 h 1059043"/>
                <a:gd name="connsiteX328" fmla="*/ 2245574 w 3024845"/>
                <a:gd name="connsiteY328" fmla="*/ 631239 h 1059043"/>
                <a:gd name="connsiteX329" fmla="*/ 2253681 w 3024845"/>
                <a:gd name="connsiteY329" fmla="*/ 631239 h 1059043"/>
                <a:gd name="connsiteX330" fmla="*/ 2255708 w 3024845"/>
                <a:gd name="connsiteY330" fmla="*/ 624754 h 1059043"/>
                <a:gd name="connsiteX331" fmla="*/ 2261788 w 3024845"/>
                <a:gd name="connsiteY331" fmla="*/ 624754 h 1059043"/>
                <a:gd name="connsiteX332" fmla="*/ 2263815 w 3024845"/>
                <a:gd name="connsiteY332" fmla="*/ 633401 h 1059043"/>
                <a:gd name="connsiteX333" fmla="*/ 2275975 w 3024845"/>
                <a:gd name="connsiteY333" fmla="*/ 633401 h 1059043"/>
                <a:gd name="connsiteX334" fmla="*/ 2275975 w 3024845"/>
                <a:gd name="connsiteY334" fmla="*/ 626915 h 1059043"/>
                <a:gd name="connsiteX335" fmla="*/ 2298268 w 3024845"/>
                <a:gd name="connsiteY335" fmla="*/ 626915 h 1059043"/>
                <a:gd name="connsiteX336" fmla="*/ 2298268 w 3024845"/>
                <a:gd name="connsiteY336" fmla="*/ 633401 h 1059043"/>
                <a:gd name="connsiteX337" fmla="*/ 2318535 w 3024845"/>
                <a:gd name="connsiteY337" fmla="*/ 633401 h 1059043"/>
                <a:gd name="connsiteX338" fmla="*/ 2318535 w 3024845"/>
                <a:gd name="connsiteY338" fmla="*/ 678798 h 1059043"/>
                <a:gd name="connsiteX339" fmla="*/ 2332722 w 3024845"/>
                <a:gd name="connsiteY339" fmla="*/ 678798 h 1059043"/>
                <a:gd name="connsiteX340" fmla="*/ 2332722 w 3024845"/>
                <a:gd name="connsiteY340" fmla="*/ 665827 h 1059043"/>
                <a:gd name="connsiteX341" fmla="*/ 2348936 w 3024845"/>
                <a:gd name="connsiteY341" fmla="*/ 665827 h 1059043"/>
                <a:gd name="connsiteX342" fmla="*/ 2348936 w 3024845"/>
                <a:gd name="connsiteY342" fmla="*/ 486400 h 1059043"/>
                <a:gd name="connsiteX343" fmla="*/ 2355016 w 3024845"/>
                <a:gd name="connsiteY343" fmla="*/ 479914 h 1059043"/>
                <a:gd name="connsiteX344" fmla="*/ 2427977 w 3024845"/>
                <a:gd name="connsiteY344" fmla="*/ 479914 h 1059043"/>
                <a:gd name="connsiteX345" fmla="*/ 2427977 w 3024845"/>
                <a:gd name="connsiteY345" fmla="*/ 488562 h 1059043"/>
                <a:gd name="connsiteX346" fmla="*/ 2438110 w 3024845"/>
                <a:gd name="connsiteY346" fmla="*/ 488562 h 1059043"/>
                <a:gd name="connsiteX347" fmla="*/ 2438110 w 3024845"/>
                <a:gd name="connsiteY347" fmla="*/ 603136 h 1059043"/>
                <a:gd name="connsiteX348" fmla="*/ 2460404 w 3024845"/>
                <a:gd name="connsiteY348" fmla="*/ 603136 h 1059043"/>
                <a:gd name="connsiteX349" fmla="*/ 2460404 w 3024845"/>
                <a:gd name="connsiteY349" fmla="*/ 536121 h 1059043"/>
                <a:gd name="connsiteX350" fmla="*/ 2486751 w 3024845"/>
                <a:gd name="connsiteY350" fmla="*/ 536121 h 1059043"/>
                <a:gd name="connsiteX351" fmla="*/ 2490804 w 3024845"/>
                <a:gd name="connsiteY351" fmla="*/ 531797 h 1059043"/>
                <a:gd name="connsiteX352" fmla="*/ 2498911 w 3024845"/>
                <a:gd name="connsiteY352" fmla="*/ 531797 h 1059043"/>
                <a:gd name="connsiteX353" fmla="*/ 2502964 w 3024845"/>
                <a:gd name="connsiteY353" fmla="*/ 536121 h 1059043"/>
                <a:gd name="connsiteX354" fmla="*/ 2525258 w 3024845"/>
                <a:gd name="connsiteY354" fmla="*/ 536121 h 1059043"/>
                <a:gd name="connsiteX355" fmla="*/ 2525258 w 3024845"/>
                <a:gd name="connsiteY355" fmla="*/ 419385 h 1059043"/>
                <a:gd name="connsiteX356" fmla="*/ 2582005 w 3024845"/>
                <a:gd name="connsiteY356" fmla="*/ 408576 h 1059043"/>
                <a:gd name="connsiteX357" fmla="*/ 2582005 w 3024845"/>
                <a:gd name="connsiteY357" fmla="*/ 409657 h 1059043"/>
                <a:gd name="connsiteX358" fmla="*/ 2582005 w 3024845"/>
                <a:gd name="connsiteY358" fmla="*/ 417223 h 1059043"/>
                <a:gd name="connsiteX359" fmla="*/ 2608352 w 3024845"/>
                <a:gd name="connsiteY359" fmla="*/ 417223 h 1059043"/>
                <a:gd name="connsiteX360" fmla="*/ 2608352 w 3024845"/>
                <a:gd name="connsiteY360" fmla="*/ 672313 h 1059043"/>
                <a:gd name="connsiteX361" fmla="*/ 2630646 w 3024845"/>
                <a:gd name="connsiteY361" fmla="*/ 672313 h 1059043"/>
                <a:gd name="connsiteX362" fmla="*/ 2630646 w 3024845"/>
                <a:gd name="connsiteY362" fmla="*/ 667989 h 1059043"/>
                <a:gd name="connsiteX363" fmla="*/ 2642806 w 3024845"/>
                <a:gd name="connsiteY363" fmla="*/ 667989 h 1059043"/>
                <a:gd name="connsiteX364" fmla="*/ 2642806 w 3024845"/>
                <a:gd name="connsiteY364" fmla="*/ 672313 h 1059043"/>
                <a:gd name="connsiteX365" fmla="*/ 2667126 w 3024845"/>
                <a:gd name="connsiteY365" fmla="*/ 672313 h 1059043"/>
                <a:gd name="connsiteX366" fmla="*/ 2667126 w 3024845"/>
                <a:gd name="connsiteY366" fmla="*/ 659342 h 1059043"/>
                <a:gd name="connsiteX367" fmla="*/ 2695500 w 3024845"/>
                <a:gd name="connsiteY367" fmla="*/ 659342 h 1059043"/>
                <a:gd name="connsiteX368" fmla="*/ 2707660 w 3024845"/>
                <a:gd name="connsiteY368" fmla="*/ 655018 h 1059043"/>
                <a:gd name="connsiteX369" fmla="*/ 2727927 w 3024845"/>
                <a:gd name="connsiteY369" fmla="*/ 659342 h 1059043"/>
                <a:gd name="connsiteX370" fmla="*/ 2727927 w 3024845"/>
                <a:gd name="connsiteY370" fmla="*/ 642048 h 1059043"/>
                <a:gd name="connsiteX371" fmla="*/ 2736034 w 3024845"/>
                <a:gd name="connsiteY371" fmla="*/ 642048 h 1059043"/>
                <a:gd name="connsiteX372" fmla="*/ 2736034 w 3024845"/>
                <a:gd name="connsiteY372" fmla="*/ 629077 h 1059043"/>
                <a:gd name="connsiteX373" fmla="*/ 2792781 w 3024845"/>
                <a:gd name="connsiteY373" fmla="*/ 629077 h 1059043"/>
                <a:gd name="connsiteX374" fmla="*/ 2792781 w 3024845"/>
                <a:gd name="connsiteY374" fmla="*/ 598812 h 1059043"/>
                <a:gd name="connsiteX375" fmla="*/ 2811021 w 3024845"/>
                <a:gd name="connsiteY375" fmla="*/ 598812 h 1059043"/>
                <a:gd name="connsiteX376" fmla="*/ 2811021 w 3024845"/>
                <a:gd name="connsiteY376" fmla="*/ 592327 h 1059043"/>
                <a:gd name="connsiteX377" fmla="*/ 2823181 w 3024845"/>
                <a:gd name="connsiteY377" fmla="*/ 592327 h 1059043"/>
                <a:gd name="connsiteX378" fmla="*/ 2823181 w 3024845"/>
                <a:gd name="connsiteY378" fmla="*/ 598812 h 1059043"/>
                <a:gd name="connsiteX379" fmla="*/ 2839395 w 3024845"/>
                <a:gd name="connsiteY379" fmla="*/ 598812 h 1059043"/>
                <a:gd name="connsiteX380" fmla="*/ 2839395 w 3024845"/>
                <a:gd name="connsiteY380" fmla="*/ 648533 h 1059043"/>
                <a:gd name="connsiteX381" fmla="*/ 2871822 w 3024845"/>
                <a:gd name="connsiteY381" fmla="*/ 648533 h 1059043"/>
                <a:gd name="connsiteX382" fmla="*/ 2871822 w 3024845"/>
                <a:gd name="connsiteY382" fmla="*/ 622592 h 1059043"/>
                <a:gd name="connsiteX383" fmla="*/ 2910329 w 3024845"/>
                <a:gd name="connsiteY383" fmla="*/ 622592 h 1059043"/>
                <a:gd name="connsiteX384" fmla="*/ 2910329 w 3024845"/>
                <a:gd name="connsiteY384" fmla="*/ 592327 h 1059043"/>
                <a:gd name="connsiteX385" fmla="*/ 2958970 w 3024845"/>
                <a:gd name="connsiteY385" fmla="*/ 592327 h 1059043"/>
                <a:gd name="connsiteX386" fmla="*/ 2958970 w 3024845"/>
                <a:gd name="connsiteY386" fmla="*/ 703483 h 1059043"/>
                <a:gd name="connsiteX387" fmla="*/ 2958970 w 3024845"/>
                <a:gd name="connsiteY387" fmla="*/ 717262 h 1059043"/>
                <a:gd name="connsiteX388" fmla="*/ 3024845 w 3024845"/>
                <a:gd name="connsiteY388" fmla="*/ 717262 h 1059043"/>
                <a:gd name="connsiteX389" fmla="*/ 3024845 w 3024845"/>
                <a:gd name="connsiteY389" fmla="*/ 1059043 h 1059043"/>
                <a:gd name="connsiteX390" fmla="*/ 2054 w 3024845"/>
                <a:gd name="connsiteY390" fmla="*/ 1056710 h 1059043"/>
                <a:gd name="connsiteX391" fmla="*/ 0 w 3024845"/>
                <a:gd name="connsiteY391" fmla="*/ 622592 h 1059043"/>
                <a:gd name="connsiteX392" fmla="*/ 20267 w 3024845"/>
                <a:gd name="connsiteY392" fmla="*/ 622592 h 1059043"/>
                <a:gd name="connsiteX393" fmla="*/ 20774 w 3024845"/>
                <a:gd name="connsiteY393" fmla="*/ 621511 h 1059043"/>
                <a:gd name="connsiteX394" fmla="*/ 24320 w 3024845"/>
                <a:gd name="connsiteY394" fmla="*/ 613945 h 1059043"/>
                <a:gd name="connsiteX395" fmla="*/ 26094 w 3024845"/>
                <a:gd name="connsiteY395" fmla="*/ 614215 h 1059043"/>
                <a:gd name="connsiteX396" fmla="*/ 38507 w 3024845"/>
                <a:gd name="connsiteY396" fmla="*/ 616106 h 1059043"/>
                <a:gd name="connsiteX397" fmla="*/ 39014 w 3024845"/>
                <a:gd name="connsiteY397" fmla="*/ 617458 h 1059043"/>
                <a:gd name="connsiteX398" fmla="*/ 42560 w 3024845"/>
                <a:gd name="connsiteY398" fmla="*/ 626915 h 1059043"/>
                <a:gd name="connsiteX399" fmla="*/ 68907 w 3024845"/>
                <a:gd name="connsiteY399" fmla="*/ 629077 h 1059043"/>
                <a:gd name="connsiteX400" fmla="*/ 68907 w 3024845"/>
                <a:gd name="connsiteY400" fmla="*/ 505856 h 1059043"/>
                <a:gd name="connsiteX401" fmla="*/ 70934 w 3024845"/>
                <a:gd name="connsiteY401" fmla="*/ 505856 h 1059043"/>
                <a:gd name="connsiteX402" fmla="*/ 85121 w 3024845"/>
                <a:gd name="connsiteY402" fmla="*/ 505856 h 1059043"/>
                <a:gd name="connsiteX403" fmla="*/ 85121 w 3024845"/>
                <a:gd name="connsiteY403" fmla="*/ 369664 h 1059043"/>
                <a:gd name="connsiteX404" fmla="*/ 86894 w 3024845"/>
                <a:gd name="connsiteY404" fmla="*/ 369664 h 1059043"/>
                <a:gd name="connsiteX405" fmla="*/ 99308 w 3024845"/>
                <a:gd name="connsiteY405" fmla="*/ 369664 h 1059043"/>
                <a:gd name="connsiteX406" fmla="*/ 99308 w 3024845"/>
                <a:gd name="connsiteY406" fmla="*/ 255090 h 1059043"/>
                <a:gd name="connsiteX407" fmla="*/ 103361 w 3024845"/>
                <a:gd name="connsiteY407" fmla="*/ 226986 h 1059043"/>
                <a:gd name="connsiteX408" fmla="*/ 105388 w 3024845"/>
                <a:gd name="connsiteY408" fmla="*/ 226986 h 1059043"/>
                <a:gd name="connsiteX409" fmla="*/ 119575 w 3024845"/>
                <a:gd name="connsiteY409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131868 h 1059043"/>
                <a:gd name="connsiteX317" fmla="*/ 2144240 w 3024845"/>
                <a:gd name="connsiteY317" fmla="*/ 125383 h 1059043"/>
                <a:gd name="connsiteX318" fmla="*/ 2150320 w 3024845"/>
                <a:gd name="connsiteY318" fmla="*/ 118897 h 1059043"/>
                <a:gd name="connsiteX319" fmla="*/ 2150320 w 3024845"/>
                <a:gd name="connsiteY319" fmla="*/ 60529 h 1059043"/>
                <a:gd name="connsiteX320" fmla="*/ 2152346 w 3024845"/>
                <a:gd name="connsiteY320" fmla="*/ 56206 h 1059043"/>
                <a:gd name="connsiteX321" fmla="*/ 2152346 w 3024845"/>
                <a:gd name="connsiteY321" fmla="*/ 0 h 1059043"/>
                <a:gd name="connsiteX322" fmla="*/ 2162480 w 3024845"/>
                <a:gd name="connsiteY322" fmla="*/ 118897 h 1059043"/>
                <a:gd name="connsiteX323" fmla="*/ 2168560 w 3024845"/>
                <a:gd name="connsiteY323" fmla="*/ 125383 h 1059043"/>
                <a:gd name="connsiteX324" fmla="*/ 2166533 w 3024845"/>
                <a:gd name="connsiteY324" fmla="*/ 131868 h 1059043"/>
                <a:gd name="connsiteX325" fmla="*/ 2180720 w 3024845"/>
                <a:gd name="connsiteY325" fmla="*/ 555577 h 1059043"/>
                <a:gd name="connsiteX326" fmla="*/ 2245574 w 3024845"/>
                <a:gd name="connsiteY326" fmla="*/ 555577 h 1059043"/>
                <a:gd name="connsiteX327" fmla="*/ 2245574 w 3024845"/>
                <a:gd name="connsiteY327" fmla="*/ 631239 h 1059043"/>
                <a:gd name="connsiteX328" fmla="*/ 2253681 w 3024845"/>
                <a:gd name="connsiteY328" fmla="*/ 631239 h 1059043"/>
                <a:gd name="connsiteX329" fmla="*/ 2255708 w 3024845"/>
                <a:gd name="connsiteY329" fmla="*/ 624754 h 1059043"/>
                <a:gd name="connsiteX330" fmla="*/ 2261788 w 3024845"/>
                <a:gd name="connsiteY330" fmla="*/ 624754 h 1059043"/>
                <a:gd name="connsiteX331" fmla="*/ 2263815 w 3024845"/>
                <a:gd name="connsiteY331" fmla="*/ 633401 h 1059043"/>
                <a:gd name="connsiteX332" fmla="*/ 2275975 w 3024845"/>
                <a:gd name="connsiteY332" fmla="*/ 633401 h 1059043"/>
                <a:gd name="connsiteX333" fmla="*/ 2275975 w 3024845"/>
                <a:gd name="connsiteY333" fmla="*/ 626915 h 1059043"/>
                <a:gd name="connsiteX334" fmla="*/ 2298268 w 3024845"/>
                <a:gd name="connsiteY334" fmla="*/ 626915 h 1059043"/>
                <a:gd name="connsiteX335" fmla="*/ 2298268 w 3024845"/>
                <a:gd name="connsiteY335" fmla="*/ 633401 h 1059043"/>
                <a:gd name="connsiteX336" fmla="*/ 2318535 w 3024845"/>
                <a:gd name="connsiteY336" fmla="*/ 633401 h 1059043"/>
                <a:gd name="connsiteX337" fmla="*/ 2318535 w 3024845"/>
                <a:gd name="connsiteY337" fmla="*/ 678798 h 1059043"/>
                <a:gd name="connsiteX338" fmla="*/ 2332722 w 3024845"/>
                <a:gd name="connsiteY338" fmla="*/ 678798 h 1059043"/>
                <a:gd name="connsiteX339" fmla="*/ 2332722 w 3024845"/>
                <a:gd name="connsiteY339" fmla="*/ 665827 h 1059043"/>
                <a:gd name="connsiteX340" fmla="*/ 2348936 w 3024845"/>
                <a:gd name="connsiteY340" fmla="*/ 665827 h 1059043"/>
                <a:gd name="connsiteX341" fmla="*/ 2348936 w 3024845"/>
                <a:gd name="connsiteY341" fmla="*/ 486400 h 1059043"/>
                <a:gd name="connsiteX342" fmla="*/ 2355016 w 3024845"/>
                <a:gd name="connsiteY342" fmla="*/ 479914 h 1059043"/>
                <a:gd name="connsiteX343" fmla="*/ 2427977 w 3024845"/>
                <a:gd name="connsiteY343" fmla="*/ 479914 h 1059043"/>
                <a:gd name="connsiteX344" fmla="*/ 2427977 w 3024845"/>
                <a:gd name="connsiteY344" fmla="*/ 488562 h 1059043"/>
                <a:gd name="connsiteX345" fmla="*/ 2438110 w 3024845"/>
                <a:gd name="connsiteY345" fmla="*/ 488562 h 1059043"/>
                <a:gd name="connsiteX346" fmla="*/ 2438110 w 3024845"/>
                <a:gd name="connsiteY346" fmla="*/ 603136 h 1059043"/>
                <a:gd name="connsiteX347" fmla="*/ 2460404 w 3024845"/>
                <a:gd name="connsiteY347" fmla="*/ 603136 h 1059043"/>
                <a:gd name="connsiteX348" fmla="*/ 2460404 w 3024845"/>
                <a:gd name="connsiteY348" fmla="*/ 536121 h 1059043"/>
                <a:gd name="connsiteX349" fmla="*/ 2486751 w 3024845"/>
                <a:gd name="connsiteY349" fmla="*/ 536121 h 1059043"/>
                <a:gd name="connsiteX350" fmla="*/ 2490804 w 3024845"/>
                <a:gd name="connsiteY350" fmla="*/ 531797 h 1059043"/>
                <a:gd name="connsiteX351" fmla="*/ 2498911 w 3024845"/>
                <a:gd name="connsiteY351" fmla="*/ 531797 h 1059043"/>
                <a:gd name="connsiteX352" fmla="*/ 2502964 w 3024845"/>
                <a:gd name="connsiteY352" fmla="*/ 536121 h 1059043"/>
                <a:gd name="connsiteX353" fmla="*/ 2525258 w 3024845"/>
                <a:gd name="connsiteY353" fmla="*/ 536121 h 1059043"/>
                <a:gd name="connsiteX354" fmla="*/ 2525258 w 3024845"/>
                <a:gd name="connsiteY354" fmla="*/ 419385 h 1059043"/>
                <a:gd name="connsiteX355" fmla="*/ 2582005 w 3024845"/>
                <a:gd name="connsiteY355" fmla="*/ 408576 h 1059043"/>
                <a:gd name="connsiteX356" fmla="*/ 2582005 w 3024845"/>
                <a:gd name="connsiteY356" fmla="*/ 409657 h 1059043"/>
                <a:gd name="connsiteX357" fmla="*/ 2582005 w 3024845"/>
                <a:gd name="connsiteY357" fmla="*/ 417223 h 1059043"/>
                <a:gd name="connsiteX358" fmla="*/ 2608352 w 3024845"/>
                <a:gd name="connsiteY358" fmla="*/ 417223 h 1059043"/>
                <a:gd name="connsiteX359" fmla="*/ 2608352 w 3024845"/>
                <a:gd name="connsiteY359" fmla="*/ 672313 h 1059043"/>
                <a:gd name="connsiteX360" fmla="*/ 2630646 w 3024845"/>
                <a:gd name="connsiteY360" fmla="*/ 672313 h 1059043"/>
                <a:gd name="connsiteX361" fmla="*/ 2630646 w 3024845"/>
                <a:gd name="connsiteY361" fmla="*/ 667989 h 1059043"/>
                <a:gd name="connsiteX362" fmla="*/ 2642806 w 3024845"/>
                <a:gd name="connsiteY362" fmla="*/ 667989 h 1059043"/>
                <a:gd name="connsiteX363" fmla="*/ 2642806 w 3024845"/>
                <a:gd name="connsiteY363" fmla="*/ 672313 h 1059043"/>
                <a:gd name="connsiteX364" fmla="*/ 2667126 w 3024845"/>
                <a:gd name="connsiteY364" fmla="*/ 672313 h 1059043"/>
                <a:gd name="connsiteX365" fmla="*/ 2667126 w 3024845"/>
                <a:gd name="connsiteY365" fmla="*/ 659342 h 1059043"/>
                <a:gd name="connsiteX366" fmla="*/ 2695500 w 3024845"/>
                <a:gd name="connsiteY366" fmla="*/ 659342 h 1059043"/>
                <a:gd name="connsiteX367" fmla="*/ 2707660 w 3024845"/>
                <a:gd name="connsiteY367" fmla="*/ 655018 h 1059043"/>
                <a:gd name="connsiteX368" fmla="*/ 2727927 w 3024845"/>
                <a:gd name="connsiteY368" fmla="*/ 659342 h 1059043"/>
                <a:gd name="connsiteX369" fmla="*/ 2727927 w 3024845"/>
                <a:gd name="connsiteY369" fmla="*/ 642048 h 1059043"/>
                <a:gd name="connsiteX370" fmla="*/ 2736034 w 3024845"/>
                <a:gd name="connsiteY370" fmla="*/ 642048 h 1059043"/>
                <a:gd name="connsiteX371" fmla="*/ 2736034 w 3024845"/>
                <a:gd name="connsiteY371" fmla="*/ 629077 h 1059043"/>
                <a:gd name="connsiteX372" fmla="*/ 2792781 w 3024845"/>
                <a:gd name="connsiteY372" fmla="*/ 629077 h 1059043"/>
                <a:gd name="connsiteX373" fmla="*/ 2792781 w 3024845"/>
                <a:gd name="connsiteY373" fmla="*/ 598812 h 1059043"/>
                <a:gd name="connsiteX374" fmla="*/ 2811021 w 3024845"/>
                <a:gd name="connsiteY374" fmla="*/ 598812 h 1059043"/>
                <a:gd name="connsiteX375" fmla="*/ 2811021 w 3024845"/>
                <a:gd name="connsiteY375" fmla="*/ 592327 h 1059043"/>
                <a:gd name="connsiteX376" fmla="*/ 2823181 w 3024845"/>
                <a:gd name="connsiteY376" fmla="*/ 592327 h 1059043"/>
                <a:gd name="connsiteX377" fmla="*/ 2823181 w 3024845"/>
                <a:gd name="connsiteY377" fmla="*/ 598812 h 1059043"/>
                <a:gd name="connsiteX378" fmla="*/ 2839395 w 3024845"/>
                <a:gd name="connsiteY378" fmla="*/ 598812 h 1059043"/>
                <a:gd name="connsiteX379" fmla="*/ 2839395 w 3024845"/>
                <a:gd name="connsiteY379" fmla="*/ 648533 h 1059043"/>
                <a:gd name="connsiteX380" fmla="*/ 2871822 w 3024845"/>
                <a:gd name="connsiteY380" fmla="*/ 648533 h 1059043"/>
                <a:gd name="connsiteX381" fmla="*/ 2871822 w 3024845"/>
                <a:gd name="connsiteY381" fmla="*/ 622592 h 1059043"/>
                <a:gd name="connsiteX382" fmla="*/ 2910329 w 3024845"/>
                <a:gd name="connsiteY382" fmla="*/ 622592 h 1059043"/>
                <a:gd name="connsiteX383" fmla="*/ 2910329 w 3024845"/>
                <a:gd name="connsiteY383" fmla="*/ 592327 h 1059043"/>
                <a:gd name="connsiteX384" fmla="*/ 2958970 w 3024845"/>
                <a:gd name="connsiteY384" fmla="*/ 592327 h 1059043"/>
                <a:gd name="connsiteX385" fmla="*/ 2958970 w 3024845"/>
                <a:gd name="connsiteY385" fmla="*/ 703483 h 1059043"/>
                <a:gd name="connsiteX386" fmla="*/ 2958970 w 3024845"/>
                <a:gd name="connsiteY386" fmla="*/ 717262 h 1059043"/>
                <a:gd name="connsiteX387" fmla="*/ 3024845 w 3024845"/>
                <a:gd name="connsiteY387" fmla="*/ 717262 h 1059043"/>
                <a:gd name="connsiteX388" fmla="*/ 3024845 w 3024845"/>
                <a:gd name="connsiteY388" fmla="*/ 1059043 h 1059043"/>
                <a:gd name="connsiteX389" fmla="*/ 2054 w 3024845"/>
                <a:gd name="connsiteY389" fmla="*/ 1056710 h 1059043"/>
                <a:gd name="connsiteX390" fmla="*/ 0 w 3024845"/>
                <a:gd name="connsiteY390" fmla="*/ 622592 h 1059043"/>
                <a:gd name="connsiteX391" fmla="*/ 20267 w 3024845"/>
                <a:gd name="connsiteY391" fmla="*/ 622592 h 1059043"/>
                <a:gd name="connsiteX392" fmla="*/ 20774 w 3024845"/>
                <a:gd name="connsiteY392" fmla="*/ 621511 h 1059043"/>
                <a:gd name="connsiteX393" fmla="*/ 24320 w 3024845"/>
                <a:gd name="connsiteY393" fmla="*/ 613945 h 1059043"/>
                <a:gd name="connsiteX394" fmla="*/ 26094 w 3024845"/>
                <a:gd name="connsiteY394" fmla="*/ 614215 h 1059043"/>
                <a:gd name="connsiteX395" fmla="*/ 38507 w 3024845"/>
                <a:gd name="connsiteY395" fmla="*/ 616106 h 1059043"/>
                <a:gd name="connsiteX396" fmla="*/ 39014 w 3024845"/>
                <a:gd name="connsiteY396" fmla="*/ 617458 h 1059043"/>
                <a:gd name="connsiteX397" fmla="*/ 42560 w 3024845"/>
                <a:gd name="connsiteY397" fmla="*/ 626915 h 1059043"/>
                <a:gd name="connsiteX398" fmla="*/ 68907 w 3024845"/>
                <a:gd name="connsiteY398" fmla="*/ 629077 h 1059043"/>
                <a:gd name="connsiteX399" fmla="*/ 68907 w 3024845"/>
                <a:gd name="connsiteY399" fmla="*/ 505856 h 1059043"/>
                <a:gd name="connsiteX400" fmla="*/ 70934 w 3024845"/>
                <a:gd name="connsiteY400" fmla="*/ 505856 h 1059043"/>
                <a:gd name="connsiteX401" fmla="*/ 85121 w 3024845"/>
                <a:gd name="connsiteY401" fmla="*/ 505856 h 1059043"/>
                <a:gd name="connsiteX402" fmla="*/ 85121 w 3024845"/>
                <a:gd name="connsiteY402" fmla="*/ 369664 h 1059043"/>
                <a:gd name="connsiteX403" fmla="*/ 86894 w 3024845"/>
                <a:gd name="connsiteY403" fmla="*/ 369664 h 1059043"/>
                <a:gd name="connsiteX404" fmla="*/ 99308 w 3024845"/>
                <a:gd name="connsiteY404" fmla="*/ 369664 h 1059043"/>
                <a:gd name="connsiteX405" fmla="*/ 99308 w 3024845"/>
                <a:gd name="connsiteY405" fmla="*/ 255090 h 1059043"/>
                <a:gd name="connsiteX406" fmla="*/ 103361 w 3024845"/>
                <a:gd name="connsiteY406" fmla="*/ 226986 h 1059043"/>
                <a:gd name="connsiteX407" fmla="*/ 105388 w 3024845"/>
                <a:gd name="connsiteY407" fmla="*/ 226986 h 1059043"/>
                <a:gd name="connsiteX408" fmla="*/ 119575 w 3024845"/>
                <a:gd name="connsiteY408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14016 h 1059043"/>
                <a:gd name="connsiteX315" fmla="*/ 2146266 w 3024845"/>
                <a:gd name="connsiteY315" fmla="*/ 131868 h 1059043"/>
                <a:gd name="connsiteX316" fmla="*/ 2144240 w 3024845"/>
                <a:gd name="connsiteY316" fmla="*/ 125383 h 1059043"/>
                <a:gd name="connsiteX317" fmla="*/ 2150320 w 3024845"/>
                <a:gd name="connsiteY317" fmla="*/ 118897 h 1059043"/>
                <a:gd name="connsiteX318" fmla="*/ 2150320 w 3024845"/>
                <a:gd name="connsiteY318" fmla="*/ 60529 h 1059043"/>
                <a:gd name="connsiteX319" fmla="*/ 2152346 w 3024845"/>
                <a:gd name="connsiteY319" fmla="*/ 56206 h 1059043"/>
                <a:gd name="connsiteX320" fmla="*/ 2152346 w 3024845"/>
                <a:gd name="connsiteY320" fmla="*/ 0 h 1059043"/>
                <a:gd name="connsiteX321" fmla="*/ 2162480 w 3024845"/>
                <a:gd name="connsiteY321" fmla="*/ 118897 h 1059043"/>
                <a:gd name="connsiteX322" fmla="*/ 2168560 w 3024845"/>
                <a:gd name="connsiteY322" fmla="*/ 125383 h 1059043"/>
                <a:gd name="connsiteX323" fmla="*/ 2166533 w 3024845"/>
                <a:gd name="connsiteY323" fmla="*/ 131868 h 1059043"/>
                <a:gd name="connsiteX324" fmla="*/ 2180720 w 3024845"/>
                <a:gd name="connsiteY324" fmla="*/ 555577 h 1059043"/>
                <a:gd name="connsiteX325" fmla="*/ 2245574 w 3024845"/>
                <a:gd name="connsiteY325" fmla="*/ 555577 h 1059043"/>
                <a:gd name="connsiteX326" fmla="*/ 2245574 w 3024845"/>
                <a:gd name="connsiteY326" fmla="*/ 631239 h 1059043"/>
                <a:gd name="connsiteX327" fmla="*/ 2253681 w 3024845"/>
                <a:gd name="connsiteY327" fmla="*/ 631239 h 1059043"/>
                <a:gd name="connsiteX328" fmla="*/ 2255708 w 3024845"/>
                <a:gd name="connsiteY328" fmla="*/ 624754 h 1059043"/>
                <a:gd name="connsiteX329" fmla="*/ 2261788 w 3024845"/>
                <a:gd name="connsiteY329" fmla="*/ 624754 h 1059043"/>
                <a:gd name="connsiteX330" fmla="*/ 2263815 w 3024845"/>
                <a:gd name="connsiteY330" fmla="*/ 633401 h 1059043"/>
                <a:gd name="connsiteX331" fmla="*/ 2275975 w 3024845"/>
                <a:gd name="connsiteY331" fmla="*/ 633401 h 1059043"/>
                <a:gd name="connsiteX332" fmla="*/ 2275975 w 3024845"/>
                <a:gd name="connsiteY332" fmla="*/ 626915 h 1059043"/>
                <a:gd name="connsiteX333" fmla="*/ 2298268 w 3024845"/>
                <a:gd name="connsiteY333" fmla="*/ 626915 h 1059043"/>
                <a:gd name="connsiteX334" fmla="*/ 2298268 w 3024845"/>
                <a:gd name="connsiteY334" fmla="*/ 633401 h 1059043"/>
                <a:gd name="connsiteX335" fmla="*/ 2318535 w 3024845"/>
                <a:gd name="connsiteY335" fmla="*/ 633401 h 1059043"/>
                <a:gd name="connsiteX336" fmla="*/ 2318535 w 3024845"/>
                <a:gd name="connsiteY336" fmla="*/ 678798 h 1059043"/>
                <a:gd name="connsiteX337" fmla="*/ 2332722 w 3024845"/>
                <a:gd name="connsiteY337" fmla="*/ 678798 h 1059043"/>
                <a:gd name="connsiteX338" fmla="*/ 2332722 w 3024845"/>
                <a:gd name="connsiteY338" fmla="*/ 665827 h 1059043"/>
                <a:gd name="connsiteX339" fmla="*/ 2348936 w 3024845"/>
                <a:gd name="connsiteY339" fmla="*/ 665827 h 1059043"/>
                <a:gd name="connsiteX340" fmla="*/ 2348936 w 3024845"/>
                <a:gd name="connsiteY340" fmla="*/ 486400 h 1059043"/>
                <a:gd name="connsiteX341" fmla="*/ 2355016 w 3024845"/>
                <a:gd name="connsiteY341" fmla="*/ 479914 h 1059043"/>
                <a:gd name="connsiteX342" fmla="*/ 2427977 w 3024845"/>
                <a:gd name="connsiteY342" fmla="*/ 479914 h 1059043"/>
                <a:gd name="connsiteX343" fmla="*/ 2427977 w 3024845"/>
                <a:gd name="connsiteY343" fmla="*/ 488562 h 1059043"/>
                <a:gd name="connsiteX344" fmla="*/ 2438110 w 3024845"/>
                <a:gd name="connsiteY344" fmla="*/ 488562 h 1059043"/>
                <a:gd name="connsiteX345" fmla="*/ 2438110 w 3024845"/>
                <a:gd name="connsiteY345" fmla="*/ 603136 h 1059043"/>
                <a:gd name="connsiteX346" fmla="*/ 2460404 w 3024845"/>
                <a:gd name="connsiteY346" fmla="*/ 603136 h 1059043"/>
                <a:gd name="connsiteX347" fmla="*/ 2460404 w 3024845"/>
                <a:gd name="connsiteY347" fmla="*/ 536121 h 1059043"/>
                <a:gd name="connsiteX348" fmla="*/ 2486751 w 3024845"/>
                <a:gd name="connsiteY348" fmla="*/ 536121 h 1059043"/>
                <a:gd name="connsiteX349" fmla="*/ 2490804 w 3024845"/>
                <a:gd name="connsiteY349" fmla="*/ 531797 h 1059043"/>
                <a:gd name="connsiteX350" fmla="*/ 2498911 w 3024845"/>
                <a:gd name="connsiteY350" fmla="*/ 531797 h 1059043"/>
                <a:gd name="connsiteX351" fmla="*/ 2502964 w 3024845"/>
                <a:gd name="connsiteY351" fmla="*/ 536121 h 1059043"/>
                <a:gd name="connsiteX352" fmla="*/ 2525258 w 3024845"/>
                <a:gd name="connsiteY352" fmla="*/ 536121 h 1059043"/>
                <a:gd name="connsiteX353" fmla="*/ 2525258 w 3024845"/>
                <a:gd name="connsiteY353" fmla="*/ 419385 h 1059043"/>
                <a:gd name="connsiteX354" fmla="*/ 2582005 w 3024845"/>
                <a:gd name="connsiteY354" fmla="*/ 408576 h 1059043"/>
                <a:gd name="connsiteX355" fmla="*/ 2582005 w 3024845"/>
                <a:gd name="connsiteY355" fmla="*/ 409657 h 1059043"/>
                <a:gd name="connsiteX356" fmla="*/ 2582005 w 3024845"/>
                <a:gd name="connsiteY356" fmla="*/ 417223 h 1059043"/>
                <a:gd name="connsiteX357" fmla="*/ 2608352 w 3024845"/>
                <a:gd name="connsiteY357" fmla="*/ 417223 h 1059043"/>
                <a:gd name="connsiteX358" fmla="*/ 2608352 w 3024845"/>
                <a:gd name="connsiteY358" fmla="*/ 672313 h 1059043"/>
                <a:gd name="connsiteX359" fmla="*/ 2630646 w 3024845"/>
                <a:gd name="connsiteY359" fmla="*/ 672313 h 1059043"/>
                <a:gd name="connsiteX360" fmla="*/ 2630646 w 3024845"/>
                <a:gd name="connsiteY360" fmla="*/ 667989 h 1059043"/>
                <a:gd name="connsiteX361" fmla="*/ 2642806 w 3024845"/>
                <a:gd name="connsiteY361" fmla="*/ 667989 h 1059043"/>
                <a:gd name="connsiteX362" fmla="*/ 2642806 w 3024845"/>
                <a:gd name="connsiteY362" fmla="*/ 672313 h 1059043"/>
                <a:gd name="connsiteX363" fmla="*/ 2667126 w 3024845"/>
                <a:gd name="connsiteY363" fmla="*/ 672313 h 1059043"/>
                <a:gd name="connsiteX364" fmla="*/ 2667126 w 3024845"/>
                <a:gd name="connsiteY364" fmla="*/ 659342 h 1059043"/>
                <a:gd name="connsiteX365" fmla="*/ 2695500 w 3024845"/>
                <a:gd name="connsiteY365" fmla="*/ 659342 h 1059043"/>
                <a:gd name="connsiteX366" fmla="*/ 2707660 w 3024845"/>
                <a:gd name="connsiteY366" fmla="*/ 655018 h 1059043"/>
                <a:gd name="connsiteX367" fmla="*/ 2727927 w 3024845"/>
                <a:gd name="connsiteY367" fmla="*/ 659342 h 1059043"/>
                <a:gd name="connsiteX368" fmla="*/ 2727927 w 3024845"/>
                <a:gd name="connsiteY368" fmla="*/ 642048 h 1059043"/>
                <a:gd name="connsiteX369" fmla="*/ 2736034 w 3024845"/>
                <a:gd name="connsiteY369" fmla="*/ 642048 h 1059043"/>
                <a:gd name="connsiteX370" fmla="*/ 2736034 w 3024845"/>
                <a:gd name="connsiteY370" fmla="*/ 629077 h 1059043"/>
                <a:gd name="connsiteX371" fmla="*/ 2792781 w 3024845"/>
                <a:gd name="connsiteY371" fmla="*/ 629077 h 1059043"/>
                <a:gd name="connsiteX372" fmla="*/ 2792781 w 3024845"/>
                <a:gd name="connsiteY372" fmla="*/ 598812 h 1059043"/>
                <a:gd name="connsiteX373" fmla="*/ 2811021 w 3024845"/>
                <a:gd name="connsiteY373" fmla="*/ 598812 h 1059043"/>
                <a:gd name="connsiteX374" fmla="*/ 2811021 w 3024845"/>
                <a:gd name="connsiteY374" fmla="*/ 592327 h 1059043"/>
                <a:gd name="connsiteX375" fmla="*/ 2823181 w 3024845"/>
                <a:gd name="connsiteY375" fmla="*/ 592327 h 1059043"/>
                <a:gd name="connsiteX376" fmla="*/ 2823181 w 3024845"/>
                <a:gd name="connsiteY376" fmla="*/ 598812 h 1059043"/>
                <a:gd name="connsiteX377" fmla="*/ 2839395 w 3024845"/>
                <a:gd name="connsiteY377" fmla="*/ 598812 h 1059043"/>
                <a:gd name="connsiteX378" fmla="*/ 2839395 w 3024845"/>
                <a:gd name="connsiteY378" fmla="*/ 648533 h 1059043"/>
                <a:gd name="connsiteX379" fmla="*/ 2871822 w 3024845"/>
                <a:gd name="connsiteY379" fmla="*/ 648533 h 1059043"/>
                <a:gd name="connsiteX380" fmla="*/ 2871822 w 3024845"/>
                <a:gd name="connsiteY380" fmla="*/ 622592 h 1059043"/>
                <a:gd name="connsiteX381" fmla="*/ 2910329 w 3024845"/>
                <a:gd name="connsiteY381" fmla="*/ 622592 h 1059043"/>
                <a:gd name="connsiteX382" fmla="*/ 2910329 w 3024845"/>
                <a:gd name="connsiteY382" fmla="*/ 592327 h 1059043"/>
                <a:gd name="connsiteX383" fmla="*/ 2958970 w 3024845"/>
                <a:gd name="connsiteY383" fmla="*/ 592327 h 1059043"/>
                <a:gd name="connsiteX384" fmla="*/ 2958970 w 3024845"/>
                <a:gd name="connsiteY384" fmla="*/ 703483 h 1059043"/>
                <a:gd name="connsiteX385" fmla="*/ 2958970 w 3024845"/>
                <a:gd name="connsiteY385" fmla="*/ 717262 h 1059043"/>
                <a:gd name="connsiteX386" fmla="*/ 3024845 w 3024845"/>
                <a:gd name="connsiteY386" fmla="*/ 717262 h 1059043"/>
                <a:gd name="connsiteX387" fmla="*/ 3024845 w 3024845"/>
                <a:gd name="connsiteY387" fmla="*/ 1059043 h 1059043"/>
                <a:gd name="connsiteX388" fmla="*/ 2054 w 3024845"/>
                <a:gd name="connsiteY388" fmla="*/ 1056710 h 1059043"/>
                <a:gd name="connsiteX389" fmla="*/ 0 w 3024845"/>
                <a:gd name="connsiteY389" fmla="*/ 622592 h 1059043"/>
                <a:gd name="connsiteX390" fmla="*/ 20267 w 3024845"/>
                <a:gd name="connsiteY390" fmla="*/ 622592 h 1059043"/>
                <a:gd name="connsiteX391" fmla="*/ 20774 w 3024845"/>
                <a:gd name="connsiteY391" fmla="*/ 621511 h 1059043"/>
                <a:gd name="connsiteX392" fmla="*/ 24320 w 3024845"/>
                <a:gd name="connsiteY392" fmla="*/ 613945 h 1059043"/>
                <a:gd name="connsiteX393" fmla="*/ 26094 w 3024845"/>
                <a:gd name="connsiteY393" fmla="*/ 614215 h 1059043"/>
                <a:gd name="connsiteX394" fmla="*/ 38507 w 3024845"/>
                <a:gd name="connsiteY394" fmla="*/ 616106 h 1059043"/>
                <a:gd name="connsiteX395" fmla="*/ 39014 w 3024845"/>
                <a:gd name="connsiteY395" fmla="*/ 617458 h 1059043"/>
                <a:gd name="connsiteX396" fmla="*/ 42560 w 3024845"/>
                <a:gd name="connsiteY396" fmla="*/ 626915 h 1059043"/>
                <a:gd name="connsiteX397" fmla="*/ 68907 w 3024845"/>
                <a:gd name="connsiteY397" fmla="*/ 629077 h 1059043"/>
                <a:gd name="connsiteX398" fmla="*/ 68907 w 3024845"/>
                <a:gd name="connsiteY398" fmla="*/ 505856 h 1059043"/>
                <a:gd name="connsiteX399" fmla="*/ 70934 w 3024845"/>
                <a:gd name="connsiteY399" fmla="*/ 505856 h 1059043"/>
                <a:gd name="connsiteX400" fmla="*/ 85121 w 3024845"/>
                <a:gd name="connsiteY400" fmla="*/ 505856 h 1059043"/>
                <a:gd name="connsiteX401" fmla="*/ 85121 w 3024845"/>
                <a:gd name="connsiteY401" fmla="*/ 369664 h 1059043"/>
                <a:gd name="connsiteX402" fmla="*/ 86894 w 3024845"/>
                <a:gd name="connsiteY402" fmla="*/ 369664 h 1059043"/>
                <a:gd name="connsiteX403" fmla="*/ 99308 w 3024845"/>
                <a:gd name="connsiteY403" fmla="*/ 369664 h 1059043"/>
                <a:gd name="connsiteX404" fmla="*/ 99308 w 3024845"/>
                <a:gd name="connsiteY404" fmla="*/ 255090 h 1059043"/>
                <a:gd name="connsiteX405" fmla="*/ 103361 w 3024845"/>
                <a:gd name="connsiteY405" fmla="*/ 226986 h 1059043"/>
                <a:gd name="connsiteX406" fmla="*/ 105388 w 3024845"/>
                <a:gd name="connsiteY406" fmla="*/ 226986 h 1059043"/>
                <a:gd name="connsiteX407" fmla="*/ 119575 w 3024845"/>
                <a:gd name="connsiteY407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44240 w 3024845"/>
                <a:gd name="connsiteY313" fmla="*/ 214016 h 1059043"/>
                <a:gd name="connsiteX314" fmla="*/ 2146266 w 3024845"/>
                <a:gd name="connsiteY314" fmla="*/ 131868 h 1059043"/>
                <a:gd name="connsiteX315" fmla="*/ 2144240 w 3024845"/>
                <a:gd name="connsiteY315" fmla="*/ 125383 h 1059043"/>
                <a:gd name="connsiteX316" fmla="*/ 2150320 w 3024845"/>
                <a:gd name="connsiteY316" fmla="*/ 118897 h 1059043"/>
                <a:gd name="connsiteX317" fmla="*/ 2150320 w 3024845"/>
                <a:gd name="connsiteY317" fmla="*/ 60529 h 1059043"/>
                <a:gd name="connsiteX318" fmla="*/ 2152346 w 3024845"/>
                <a:gd name="connsiteY318" fmla="*/ 56206 h 1059043"/>
                <a:gd name="connsiteX319" fmla="*/ 2152346 w 3024845"/>
                <a:gd name="connsiteY319" fmla="*/ 0 h 1059043"/>
                <a:gd name="connsiteX320" fmla="*/ 2162480 w 3024845"/>
                <a:gd name="connsiteY320" fmla="*/ 118897 h 1059043"/>
                <a:gd name="connsiteX321" fmla="*/ 2168560 w 3024845"/>
                <a:gd name="connsiteY321" fmla="*/ 125383 h 1059043"/>
                <a:gd name="connsiteX322" fmla="*/ 2166533 w 3024845"/>
                <a:gd name="connsiteY322" fmla="*/ 131868 h 1059043"/>
                <a:gd name="connsiteX323" fmla="*/ 2180720 w 3024845"/>
                <a:gd name="connsiteY323" fmla="*/ 555577 h 1059043"/>
                <a:gd name="connsiteX324" fmla="*/ 2245574 w 3024845"/>
                <a:gd name="connsiteY324" fmla="*/ 555577 h 1059043"/>
                <a:gd name="connsiteX325" fmla="*/ 2245574 w 3024845"/>
                <a:gd name="connsiteY325" fmla="*/ 631239 h 1059043"/>
                <a:gd name="connsiteX326" fmla="*/ 2253681 w 3024845"/>
                <a:gd name="connsiteY326" fmla="*/ 631239 h 1059043"/>
                <a:gd name="connsiteX327" fmla="*/ 2255708 w 3024845"/>
                <a:gd name="connsiteY327" fmla="*/ 624754 h 1059043"/>
                <a:gd name="connsiteX328" fmla="*/ 2261788 w 3024845"/>
                <a:gd name="connsiteY328" fmla="*/ 624754 h 1059043"/>
                <a:gd name="connsiteX329" fmla="*/ 2263815 w 3024845"/>
                <a:gd name="connsiteY329" fmla="*/ 633401 h 1059043"/>
                <a:gd name="connsiteX330" fmla="*/ 2275975 w 3024845"/>
                <a:gd name="connsiteY330" fmla="*/ 633401 h 1059043"/>
                <a:gd name="connsiteX331" fmla="*/ 2275975 w 3024845"/>
                <a:gd name="connsiteY331" fmla="*/ 626915 h 1059043"/>
                <a:gd name="connsiteX332" fmla="*/ 2298268 w 3024845"/>
                <a:gd name="connsiteY332" fmla="*/ 626915 h 1059043"/>
                <a:gd name="connsiteX333" fmla="*/ 2298268 w 3024845"/>
                <a:gd name="connsiteY333" fmla="*/ 633401 h 1059043"/>
                <a:gd name="connsiteX334" fmla="*/ 2318535 w 3024845"/>
                <a:gd name="connsiteY334" fmla="*/ 633401 h 1059043"/>
                <a:gd name="connsiteX335" fmla="*/ 2318535 w 3024845"/>
                <a:gd name="connsiteY335" fmla="*/ 678798 h 1059043"/>
                <a:gd name="connsiteX336" fmla="*/ 2332722 w 3024845"/>
                <a:gd name="connsiteY336" fmla="*/ 678798 h 1059043"/>
                <a:gd name="connsiteX337" fmla="*/ 2332722 w 3024845"/>
                <a:gd name="connsiteY337" fmla="*/ 665827 h 1059043"/>
                <a:gd name="connsiteX338" fmla="*/ 2348936 w 3024845"/>
                <a:gd name="connsiteY338" fmla="*/ 665827 h 1059043"/>
                <a:gd name="connsiteX339" fmla="*/ 2348936 w 3024845"/>
                <a:gd name="connsiteY339" fmla="*/ 486400 h 1059043"/>
                <a:gd name="connsiteX340" fmla="*/ 2355016 w 3024845"/>
                <a:gd name="connsiteY340" fmla="*/ 479914 h 1059043"/>
                <a:gd name="connsiteX341" fmla="*/ 2427977 w 3024845"/>
                <a:gd name="connsiteY341" fmla="*/ 479914 h 1059043"/>
                <a:gd name="connsiteX342" fmla="*/ 2427977 w 3024845"/>
                <a:gd name="connsiteY342" fmla="*/ 488562 h 1059043"/>
                <a:gd name="connsiteX343" fmla="*/ 2438110 w 3024845"/>
                <a:gd name="connsiteY343" fmla="*/ 488562 h 1059043"/>
                <a:gd name="connsiteX344" fmla="*/ 2438110 w 3024845"/>
                <a:gd name="connsiteY344" fmla="*/ 603136 h 1059043"/>
                <a:gd name="connsiteX345" fmla="*/ 2460404 w 3024845"/>
                <a:gd name="connsiteY345" fmla="*/ 603136 h 1059043"/>
                <a:gd name="connsiteX346" fmla="*/ 2460404 w 3024845"/>
                <a:gd name="connsiteY346" fmla="*/ 536121 h 1059043"/>
                <a:gd name="connsiteX347" fmla="*/ 2486751 w 3024845"/>
                <a:gd name="connsiteY347" fmla="*/ 536121 h 1059043"/>
                <a:gd name="connsiteX348" fmla="*/ 2490804 w 3024845"/>
                <a:gd name="connsiteY348" fmla="*/ 531797 h 1059043"/>
                <a:gd name="connsiteX349" fmla="*/ 2498911 w 3024845"/>
                <a:gd name="connsiteY349" fmla="*/ 531797 h 1059043"/>
                <a:gd name="connsiteX350" fmla="*/ 2502964 w 3024845"/>
                <a:gd name="connsiteY350" fmla="*/ 536121 h 1059043"/>
                <a:gd name="connsiteX351" fmla="*/ 2525258 w 3024845"/>
                <a:gd name="connsiteY351" fmla="*/ 536121 h 1059043"/>
                <a:gd name="connsiteX352" fmla="*/ 2525258 w 3024845"/>
                <a:gd name="connsiteY352" fmla="*/ 419385 h 1059043"/>
                <a:gd name="connsiteX353" fmla="*/ 2582005 w 3024845"/>
                <a:gd name="connsiteY353" fmla="*/ 408576 h 1059043"/>
                <a:gd name="connsiteX354" fmla="*/ 2582005 w 3024845"/>
                <a:gd name="connsiteY354" fmla="*/ 409657 h 1059043"/>
                <a:gd name="connsiteX355" fmla="*/ 2582005 w 3024845"/>
                <a:gd name="connsiteY355" fmla="*/ 417223 h 1059043"/>
                <a:gd name="connsiteX356" fmla="*/ 2608352 w 3024845"/>
                <a:gd name="connsiteY356" fmla="*/ 417223 h 1059043"/>
                <a:gd name="connsiteX357" fmla="*/ 2608352 w 3024845"/>
                <a:gd name="connsiteY357" fmla="*/ 672313 h 1059043"/>
                <a:gd name="connsiteX358" fmla="*/ 2630646 w 3024845"/>
                <a:gd name="connsiteY358" fmla="*/ 672313 h 1059043"/>
                <a:gd name="connsiteX359" fmla="*/ 2630646 w 3024845"/>
                <a:gd name="connsiteY359" fmla="*/ 667989 h 1059043"/>
                <a:gd name="connsiteX360" fmla="*/ 2642806 w 3024845"/>
                <a:gd name="connsiteY360" fmla="*/ 667989 h 1059043"/>
                <a:gd name="connsiteX361" fmla="*/ 2642806 w 3024845"/>
                <a:gd name="connsiteY361" fmla="*/ 672313 h 1059043"/>
                <a:gd name="connsiteX362" fmla="*/ 2667126 w 3024845"/>
                <a:gd name="connsiteY362" fmla="*/ 672313 h 1059043"/>
                <a:gd name="connsiteX363" fmla="*/ 2667126 w 3024845"/>
                <a:gd name="connsiteY363" fmla="*/ 659342 h 1059043"/>
                <a:gd name="connsiteX364" fmla="*/ 2695500 w 3024845"/>
                <a:gd name="connsiteY364" fmla="*/ 659342 h 1059043"/>
                <a:gd name="connsiteX365" fmla="*/ 2707660 w 3024845"/>
                <a:gd name="connsiteY365" fmla="*/ 655018 h 1059043"/>
                <a:gd name="connsiteX366" fmla="*/ 2727927 w 3024845"/>
                <a:gd name="connsiteY366" fmla="*/ 659342 h 1059043"/>
                <a:gd name="connsiteX367" fmla="*/ 2727927 w 3024845"/>
                <a:gd name="connsiteY367" fmla="*/ 642048 h 1059043"/>
                <a:gd name="connsiteX368" fmla="*/ 2736034 w 3024845"/>
                <a:gd name="connsiteY368" fmla="*/ 642048 h 1059043"/>
                <a:gd name="connsiteX369" fmla="*/ 2736034 w 3024845"/>
                <a:gd name="connsiteY369" fmla="*/ 629077 h 1059043"/>
                <a:gd name="connsiteX370" fmla="*/ 2792781 w 3024845"/>
                <a:gd name="connsiteY370" fmla="*/ 629077 h 1059043"/>
                <a:gd name="connsiteX371" fmla="*/ 2792781 w 3024845"/>
                <a:gd name="connsiteY371" fmla="*/ 598812 h 1059043"/>
                <a:gd name="connsiteX372" fmla="*/ 2811021 w 3024845"/>
                <a:gd name="connsiteY372" fmla="*/ 598812 h 1059043"/>
                <a:gd name="connsiteX373" fmla="*/ 2811021 w 3024845"/>
                <a:gd name="connsiteY373" fmla="*/ 592327 h 1059043"/>
                <a:gd name="connsiteX374" fmla="*/ 2823181 w 3024845"/>
                <a:gd name="connsiteY374" fmla="*/ 592327 h 1059043"/>
                <a:gd name="connsiteX375" fmla="*/ 2823181 w 3024845"/>
                <a:gd name="connsiteY375" fmla="*/ 598812 h 1059043"/>
                <a:gd name="connsiteX376" fmla="*/ 2839395 w 3024845"/>
                <a:gd name="connsiteY376" fmla="*/ 598812 h 1059043"/>
                <a:gd name="connsiteX377" fmla="*/ 2839395 w 3024845"/>
                <a:gd name="connsiteY377" fmla="*/ 648533 h 1059043"/>
                <a:gd name="connsiteX378" fmla="*/ 2871822 w 3024845"/>
                <a:gd name="connsiteY378" fmla="*/ 648533 h 1059043"/>
                <a:gd name="connsiteX379" fmla="*/ 2871822 w 3024845"/>
                <a:gd name="connsiteY379" fmla="*/ 622592 h 1059043"/>
                <a:gd name="connsiteX380" fmla="*/ 2910329 w 3024845"/>
                <a:gd name="connsiteY380" fmla="*/ 622592 h 1059043"/>
                <a:gd name="connsiteX381" fmla="*/ 2910329 w 3024845"/>
                <a:gd name="connsiteY381" fmla="*/ 592327 h 1059043"/>
                <a:gd name="connsiteX382" fmla="*/ 2958970 w 3024845"/>
                <a:gd name="connsiteY382" fmla="*/ 592327 h 1059043"/>
                <a:gd name="connsiteX383" fmla="*/ 2958970 w 3024845"/>
                <a:gd name="connsiteY383" fmla="*/ 703483 h 1059043"/>
                <a:gd name="connsiteX384" fmla="*/ 2958970 w 3024845"/>
                <a:gd name="connsiteY384" fmla="*/ 717262 h 1059043"/>
                <a:gd name="connsiteX385" fmla="*/ 3024845 w 3024845"/>
                <a:gd name="connsiteY385" fmla="*/ 717262 h 1059043"/>
                <a:gd name="connsiteX386" fmla="*/ 3024845 w 3024845"/>
                <a:gd name="connsiteY386" fmla="*/ 1059043 h 1059043"/>
                <a:gd name="connsiteX387" fmla="*/ 2054 w 3024845"/>
                <a:gd name="connsiteY387" fmla="*/ 1056710 h 1059043"/>
                <a:gd name="connsiteX388" fmla="*/ 0 w 3024845"/>
                <a:gd name="connsiteY388" fmla="*/ 622592 h 1059043"/>
                <a:gd name="connsiteX389" fmla="*/ 20267 w 3024845"/>
                <a:gd name="connsiteY389" fmla="*/ 622592 h 1059043"/>
                <a:gd name="connsiteX390" fmla="*/ 20774 w 3024845"/>
                <a:gd name="connsiteY390" fmla="*/ 621511 h 1059043"/>
                <a:gd name="connsiteX391" fmla="*/ 24320 w 3024845"/>
                <a:gd name="connsiteY391" fmla="*/ 613945 h 1059043"/>
                <a:gd name="connsiteX392" fmla="*/ 26094 w 3024845"/>
                <a:gd name="connsiteY392" fmla="*/ 614215 h 1059043"/>
                <a:gd name="connsiteX393" fmla="*/ 38507 w 3024845"/>
                <a:gd name="connsiteY393" fmla="*/ 616106 h 1059043"/>
                <a:gd name="connsiteX394" fmla="*/ 39014 w 3024845"/>
                <a:gd name="connsiteY394" fmla="*/ 617458 h 1059043"/>
                <a:gd name="connsiteX395" fmla="*/ 42560 w 3024845"/>
                <a:gd name="connsiteY395" fmla="*/ 626915 h 1059043"/>
                <a:gd name="connsiteX396" fmla="*/ 68907 w 3024845"/>
                <a:gd name="connsiteY396" fmla="*/ 629077 h 1059043"/>
                <a:gd name="connsiteX397" fmla="*/ 68907 w 3024845"/>
                <a:gd name="connsiteY397" fmla="*/ 505856 h 1059043"/>
                <a:gd name="connsiteX398" fmla="*/ 70934 w 3024845"/>
                <a:gd name="connsiteY398" fmla="*/ 505856 h 1059043"/>
                <a:gd name="connsiteX399" fmla="*/ 85121 w 3024845"/>
                <a:gd name="connsiteY399" fmla="*/ 505856 h 1059043"/>
                <a:gd name="connsiteX400" fmla="*/ 85121 w 3024845"/>
                <a:gd name="connsiteY400" fmla="*/ 369664 h 1059043"/>
                <a:gd name="connsiteX401" fmla="*/ 86894 w 3024845"/>
                <a:gd name="connsiteY401" fmla="*/ 369664 h 1059043"/>
                <a:gd name="connsiteX402" fmla="*/ 99308 w 3024845"/>
                <a:gd name="connsiteY402" fmla="*/ 369664 h 1059043"/>
                <a:gd name="connsiteX403" fmla="*/ 99308 w 3024845"/>
                <a:gd name="connsiteY403" fmla="*/ 255090 h 1059043"/>
                <a:gd name="connsiteX404" fmla="*/ 103361 w 3024845"/>
                <a:gd name="connsiteY404" fmla="*/ 226986 h 1059043"/>
                <a:gd name="connsiteX405" fmla="*/ 105388 w 3024845"/>
                <a:gd name="connsiteY405" fmla="*/ 226986 h 1059043"/>
                <a:gd name="connsiteX406" fmla="*/ 119575 w 3024845"/>
                <a:gd name="connsiteY406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44240 w 3024845"/>
                <a:gd name="connsiteY312" fmla="*/ 214016 h 1059043"/>
                <a:gd name="connsiteX313" fmla="*/ 2146266 w 3024845"/>
                <a:gd name="connsiteY313" fmla="*/ 131868 h 1059043"/>
                <a:gd name="connsiteX314" fmla="*/ 2144240 w 3024845"/>
                <a:gd name="connsiteY314" fmla="*/ 125383 h 1059043"/>
                <a:gd name="connsiteX315" fmla="*/ 2150320 w 3024845"/>
                <a:gd name="connsiteY315" fmla="*/ 118897 h 1059043"/>
                <a:gd name="connsiteX316" fmla="*/ 2150320 w 3024845"/>
                <a:gd name="connsiteY316" fmla="*/ 60529 h 1059043"/>
                <a:gd name="connsiteX317" fmla="*/ 2152346 w 3024845"/>
                <a:gd name="connsiteY317" fmla="*/ 56206 h 1059043"/>
                <a:gd name="connsiteX318" fmla="*/ 2152346 w 3024845"/>
                <a:gd name="connsiteY318" fmla="*/ 0 h 1059043"/>
                <a:gd name="connsiteX319" fmla="*/ 2162480 w 3024845"/>
                <a:gd name="connsiteY319" fmla="*/ 118897 h 1059043"/>
                <a:gd name="connsiteX320" fmla="*/ 2168560 w 3024845"/>
                <a:gd name="connsiteY320" fmla="*/ 125383 h 1059043"/>
                <a:gd name="connsiteX321" fmla="*/ 2166533 w 3024845"/>
                <a:gd name="connsiteY321" fmla="*/ 131868 h 1059043"/>
                <a:gd name="connsiteX322" fmla="*/ 2180720 w 3024845"/>
                <a:gd name="connsiteY322" fmla="*/ 555577 h 1059043"/>
                <a:gd name="connsiteX323" fmla="*/ 2245574 w 3024845"/>
                <a:gd name="connsiteY323" fmla="*/ 555577 h 1059043"/>
                <a:gd name="connsiteX324" fmla="*/ 2245574 w 3024845"/>
                <a:gd name="connsiteY324" fmla="*/ 631239 h 1059043"/>
                <a:gd name="connsiteX325" fmla="*/ 2253681 w 3024845"/>
                <a:gd name="connsiteY325" fmla="*/ 631239 h 1059043"/>
                <a:gd name="connsiteX326" fmla="*/ 2255708 w 3024845"/>
                <a:gd name="connsiteY326" fmla="*/ 624754 h 1059043"/>
                <a:gd name="connsiteX327" fmla="*/ 2261788 w 3024845"/>
                <a:gd name="connsiteY327" fmla="*/ 624754 h 1059043"/>
                <a:gd name="connsiteX328" fmla="*/ 2263815 w 3024845"/>
                <a:gd name="connsiteY328" fmla="*/ 633401 h 1059043"/>
                <a:gd name="connsiteX329" fmla="*/ 2275975 w 3024845"/>
                <a:gd name="connsiteY329" fmla="*/ 633401 h 1059043"/>
                <a:gd name="connsiteX330" fmla="*/ 2275975 w 3024845"/>
                <a:gd name="connsiteY330" fmla="*/ 626915 h 1059043"/>
                <a:gd name="connsiteX331" fmla="*/ 2298268 w 3024845"/>
                <a:gd name="connsiteY331" fmla="*/ 626915 h 1059043"/>
                <a:gd name="connsiteX332" fmla="*/ 2298268 w 3024845"/>
                <a:gd name="connsiteY332" fmla="*/ 633401 h 1059043"/>
                <a:gd name="connsiteX333" fmla="*/ 2318535 w 3024845"/>
                <a:gd name="connsiteY333" fmla="*/ 633401 h 1059043"/>
                <a:gd name="connsiteX334" fmla="*/ 2318535 w 3024845"/>
                <a:gd name="connsiteY334" fmla="*/ 678798 h 1059043"/>
                <a:gd name="connsiteX335" fmla="*/ 2332722 w 3024845"/>
                <a:gd name="connsiteY335" fmla="*/ 678798 h 1059043"/>
                <a:gd name="connsiteX336" fmla="*/ 2332722 w 3024845"/>
                <a:gd name="connsiteY336" fmla="*/ 665827 h 1059043"/>
                <a:gd name="connsiteX337" fmla="*/ 2348936 w 3024845"/>
                <a:gd name="connsiteY337" fmla="*/ 665827 h 1059043"/>
                <a:gd name="connsiteX338" fmla="*/ 2348936 w 3024845"/>
                <a:gd name="connsiteY338" fmla="*/ 486400 h 1059043"/>
                <a:gd name="connsiteX339" fmla="*/ 2355016 w 3024845"/>
                <a:gd name="connsiteY339" fmla="*/ 479914 h 1059043"/>
                <a:gd name="connsiteX340" fmla="*/ 2427977 w 3024845"/>
                <a:gd name="connsiteY340" fmla="*/ 479914 h 1059043"/>
                <a:gd name="connsiteX341" fmla="*/ 2427977 w 3024845"/>
                <a:gd name="connsiteY341" fmla="*/ 488562 h 1059043"/>
                <a:gd name="connsiteX342" fmla="*/ 2438110 w 3024845"/>
                <a:gd name="connsiteY342" fmla="*/ 488562 h 1059043"/>
                <a:gd name="connsiteX343" fmla="*/ 2438110 w 3024845"/>
                <a:gd name="connsiteY343" fmla="*/ 603136 h 1059043"/>
                <a:gd name="connsiteX344" fmla="*/ 2460404 w 3024845"/>
                <a:gd name="connsiteY344" fmla="*/ 603136 h 1059043"/>
                <a:gd name="connsiteX345" fmla="*/ 2460404 w 3024845"/>
                <a:gd name="connsiteY345" fmla="*/ 536121 h 1059043"/>
                <a:gd name="connsiteX346" fmla="*/ 2486751 w 3024845"/>
                <a:gd name="connsiteY346" fmla="*/ 536121 h 1059043"/>
                <a:gd name="connsiteX347" fmla="*/ 2490804 w 3024845"/>
                <a:gd name="connsiteY347" fmla="*/ 531797 h 1059043"/>
                <a:gd name="connsiteX348" fmla="*/ 2498911 w 3024845"/>
                <a:gd name="connsiteY348" fmla="*/ 531797 h 1059043"/>
                <a:gd name="connsiteX349" fmla="*/ 2502964 w 3024845"/>
                <a:gd name="connsiteY349" fmla="*/ 536121 h 1059043"/>
                <a:gd name="connsiteX350" fmla="*/ 2525258 w 3024845"/>
                <a:gd name="connsiteY350" fmla="*/ 536121 h 1059043"/>
                <a:gd name="connsiteX351" fmla="*/ 2525258 w 3024845"/>
                <a:gd name="connsiteY351" fmla="*/ 419385 h 1059043"/>
                <a:gd name="connsiteX352" fmla="*/ 2582005 w 3024845"/>
                <a:gd name="connsiteY352" fmla="*/ 408576 h 1059043"/>
                <a:gd name="connsiteX353" fmla="*/ 2582005 w 3024845"/>
                <a:gd name="connsiteY353" fmla="*/ 409657 h 1059043"/>
                <a:gd name="connsiteX354" fmla="*/ 2582005 w 3024845"/>
                <a:gd name="connsiteY354" fmla="*/ 417223 h 1059043"/>
                <a:gd name="connsiteX355" fmla="*/ 2608352 w 3024845"/>
                <a:gd name="connsiteY355" fmla="*/ 417223 h 1059043"/>
                <a:gd name="connsiteX356" fmla="*/ 2608352 w 3024845"/>
                <a:gd name="connsiteY356" fmla="*/ 672313 h 1059043"/>
                <a:gd name="connsiteX357" fmla="*/ 2630646 w 3024845"/>
                <a:gd name="connsiteY357" fmla="*/ 672313 h 1059043"/>
                <a:gd name="connsiteX358" fmla="*/ 2630646 w 3024845"/>
                <a:gd name="connsiteY358" fmla="*/ 667989 h 1059043"/>
                <a:gd name="connsiteX359" fmla="*/ 2642806 w 3024845"/>
                <a:gd name="connsiteY359" fmla="*/ 667989 h 1059043"/>
                <a:gd name="connsiteX360" fmla="*/ 2642806 w 3024845"/>
                <a:gd name="connsiteY360" fmla="*/ 672313 h 1059043"/>
                <a:gd name="connsiteX361" fmla="*/ 2667126 w 3024845"/>
                <a:gd name="connsiteY361" fmla="*/ 672313 h 1059043"/>
                <a:gd name="connsiteX362" fmla="*/ 2667126 w 3024845"/>
                <a:gd name="connsiteY362" fmla="*/ 659342 h 1059043"/>
                <a:gd name="connsiteX363" fmla="*/ 2695500 w 3024845"/>
                <a:gd name="connsiteY363" fmla="*/ 659342 h 1059043"/>
                <a:gd name="connsiteX364" fmla="*/ 2707660 w 3024845"/>
                <a:gd name="connsiteY364" fmla="*/ 655018 h 1059043"/>
                <a:gd name="connsiteX365" fmla="*/ 2727927 w 3024845"/>
                <a:gd name="connsiteY365" fmla="*/ 659342 h 1059043"/>
                <a:gd name="connsiteX366" fmla="*/ 2727927 w 3024845"/>
                <a:gd name="connsiteY366" fmla="*/ 642048 h 1059043"/>
                <a:gd name="connsiteX367" fmla="*/ 2736034 w 3024845"/>
                <a:gd name="connsiteY367" fmla="*/ 642048 h 1059043"/>
                <a:gd name="connsiteX368" fmla="*/ 2736034 w 3024845"/>
                <a:gd name="connsiteY368" fmla="*/ 629077 h 1059043"/>
                <a:gd name="connsiteX369" fmla="*/ 2792781 w 3024845"/>
                <a:gd name="connsiteY369" fmla="*/ 629077 h 1059043"/>
                <a:gd name="connsiteX370" fmla="*/ 2792781 w 3024845"/>
                <a:gd name="connsiteY370" fmla="*/ 598812 h 1059043"/>
                <a:gd name="connsiteX371" fmla="*/ 2811021 w 3024845"/>
                <a:gd name="connsiteY371" fmla="*/ 598812 h 1059043"/>
                <a:gd name="connsiteX372" fmla="*/ 2811021 w 3024845"/>
                <a:gd name="connsiteY372" fmla="*/ 592327 h 1059043"/>
                <a:gd name="connsiteX373" fmla="*/ 2823181 w 3024845"/>
                <a:gd name="connsiteY373" fmla="*/ 592327 h 1059043"/>
                <a:gd name="connsiteX374" fmla="*/ 2823181 w 3024845"/>
                <a:gd name="connsiteY374" fmla="*/ 598812 h 1059043"/>
                <a:gd name="connsiteX375" fmla="*/ 2839395 w 3024845"/>
                <a:gd name="connsiteY375" fmla="*/ 598812 h 1059043"/>
                <a:gd name="connsiteX376" fmla="*/ 2839395 w 3024845"/>
                <a:gd name="connsiteY376" fmla="*/ 648533 h 1059043"/>
                <a:gd name="connsiteX377" fmla="*/ 2871822 w 3024845"/>
                <a:gd name="connsiteY377" fmla="*/ 648533 h 1059043"/>
                <a:gd name="connsiteX378" fmla="*/ 2871822 w 3024845"/>
                <a:gd name="connsiteY378" fmla="*/ 622592 h 1059043"/>
                <a:gd name="connsiteX379" fmla="*/ 2910329 w 3024845"/>
                <a:gd name="connsiteY379" fmla="*/ 622592 h 1059043"/>
                <a:gd name="connsiteX380" fmla="*/ 2910329 w 3024845"/>
                <a:gd name="connsiteY380" fmla="*/ 592327 h 1059043"/>
                <a:gd name="connsiteX381" fmla="*/ 2958970 w 3024845"/>
                <a:gd name="connsiteY381" fmla="*/ 592327 h 1059043"/>
                <a:gd name="connsiteX382" fmla="*/ 2958970 w 3024845"/>
                <a:gd name="connsiteY382" fmla="*/ 703483 h 1059043"/>
                <a:gd name="connsiteX383" fmla="*/ 2958970 w 3024845"/>
                <a:gd name="connsiteY383" fmla="*/ 717262 h 1059043"/>
                <a:gd name="connsiteX384" fmla="*/ 3024845 w 3024845"/>
                <a:gd name="connsiteY384" fmla="*/ 717262 h 1059043"/>
                <a:gd name="connsiteX385" fmla="*/ 3024845 w 3024845"/>
                <a:gd name="connsiteY385" fmla="*/ 1059043 h 1059043"/>
                <a:gd name="connsiteX386" fmla="*/ 2054 w 3024845"/>
                <a:gd name="connsiteY386" fmla="*/ 1056710 h 1059043"/>
                <a:gd name="connsiteX387" fmla="*/ 0 w 3024845"/>
                <a:gd name="connsiteY387" fmla="*/ 622592 h 1059043"/>
                <a:gd name="connsiteX388" fmla="*/ 20267 w 3024845"/>
                <a:gd name="connsiteY388" fmla="*/ 622592 h 1059043"/>
                <a:gd name="connsiteX389" fmla="*/ 20774 w 3024845"/>
                <a:gd name="connsiteY389" fmla="*/ 621511 h 1059043"/>
                <a:gd name="connsiteX390" fmla="*/ 24320 w 3024845"/>
                <a:gd name="connsiteY390" fmla="*/ 613945 h 1059043"/>
                <a:gd name="connsiteX391" fmla="*/ 26094 w 3024845"/>
                <a:gd name="connsiteY391" fmla="*/ 614215 h 1059043"/>
                <a:gd name="connsiteX392" fmla="*/ 38507 w 3024845"/>
                <a:gd name="connsiteY392" fmla="*/ 616106 h 1059043"/>
                <a:gd name="connsiteX393" fmla="*/ 39014 w 3024845"/>
                <a:gd name="connsiteY393" fmla="*/ 617458 h 1059043"/>
                <a:gd name="connsiteX394" fmla="*/ 42560 w 3024845"/>
                <a:gd name="connsiteY394" fmla="*/ 626915 h 1059043"/>
                <a:gd name="connsiteX395" fmla="*/ 68907 w 3024845"/>
                <a:gd name="connsiteY395" fmla="*/ 629077 h 1059043"/>
                <a:gd name="connsiteX396" fmla="*/ 68907 w 3024845"/>
                <a:gd name="connsiteY396" fmla="*/ 505856 h 1059043"/>
                <a:gd name="connsiteX397" fmla="*/ 70934 w 3024845"/>
                <a:gd name="connsiteY397" fmla="*/ 505856 h 1059043"/>
                <a:gd name="connsiteX398" fmla="*/ 85121 w 3024845"/>
                <a:gd name="connsiteY398" fmla="*/ 505856 h 1059043"/>
                <a:gd name="connsiteX399" fmla="*/ 85121 w 3024845"/>
                <a:gd name="connsiteY399" fmla="*/ 369664 h 1059043"/>
                <a:gd name="connsiteX400" fmla="*/ 86894 w 3024845"/>
                <a:gd name="connsiteY400" fmla="*/ 369664 h 1059043"/>
                <a:gd name="connsiteX401" fmla="*/ 99308 w 3024845"/>
                <a:gd name="connsiteY401" fmla="*/ 369664 h 1059043"/>
                <a:gd name="connsiteX402" fmla="*/ 99308 w 3024845"/>
                <a:gd name="connsiteY402" fmla="*/ 255090 h 1059043"/>
                <a:gd name="connsiteX403" fmla="*/ 103361 w 3024845"/>
                <a:gd name="connsiteY403" fmla="*/ 226986 h 1059043"/>
                <a:gd name="connsiteX404" fmla="*/ 105388 w 3024845"/>
                <a:gd name="connsiteY404" fmla="*/ 226986 h 1059043"/>
                <a:gd name="connsiteX405" fmla="*/ 119575 w 3024845"/>
                <a:gd name="connsiteY405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44240 w 3024845"/>
                <a:gd name="connsiteY311" fmla="*/ 214016 h 1059043"/>
                <a:gd name="connsiteX312" fmla="*/ 2146266 w 3024845"/>
                <a:gd name="connsiteY312" fmla="*/ 131868 h 1059043"/>
                <a:gd name="connsiteX313" fmla="*/ 2144240 w 3024845"/>
                <a:gd name="connsiteY313" fmla="*/ 125383 h 1059043"/>
                <a:gd name="connsiteX314" fmla="*/ 2150320 w 3024845"/>
                <a:gd name="connsiteY314" fmla="*/ 118897 h 1059043"/>
                <a:gd name="connsiteX315" fmla="*/ 2150320 w 3024845"/>
                <a:gd name="connsiteY315" fmla="*/ 60529 h 1059043"/>
                <a:gd name="connsiteX316" fmla="*/ 2152346 w 3024845"/>
                <a:gd name="connsiteY316" fmla="*/ 56206 h 1059043"/>
                <a:gd name="connsiteX317" fmla="*/ 2152346 w 3024845"/>
                <a:gd name="connsiteY317" fmla="*/ 0 h 1059043"/>
                <a:gd name="connsiteX318" fmla="*/ 2162480 w 3024845"/>
                <a:gd name="connsiteY318" fmla="*/ 118897 h 1059043"/>
                <a:gd name="connsiteX319" fmla="*/ 2168560 w 3024845"/>
                <a:gd name="connsiteY319" fmla="*/ 125383 h 1059043"/>
                <a:gd name="connsiteX320" fmla="*/ 2166533 w 3024845"/>
                <a:gd name="connsiteY320" fmla="*/ 131868 h 1059043"/>
                <a:gd name="connsiteX321" fmla="*/ 2180720 w 3024845"/>
                <a:gd name="connsiteY321" fmla="*/ 555577 h 1059043"/>
                <a:gd name="connsiteX322" fmla="*/ 2245574 w 3024845"/>
                <a:gd name="connsiteY322" fmla="*/ 555577 h 1059043"/>
                <a:gd name="connsiteX323" fmla="*/ 2245574 w 3024845"/>
                <a:gd name="connsiteY323" fmla="*/ 631239 h 1059043"/>
                <a:gd name="connsiteX324" fmla="*/ 2253681 w 3024845"/>
                <a:gd name="connsiteY324" fmla="*/ 631239 h 1059043"/>
                <a:gd name="connsiteX325" fmla="*/ 2255708 w 3024845"/>
                <a:gd name="connsiteY325" fmla="*/ 624754 h 1059043"/>
                <a:gd name="connsiteX326" fmla="*/ 2261788 w 3024845"/>
                <a:gd name="connsiteY326" fmla="*/ 624754 h 1059043"/>
                <a:gd name="connsiteX327" fmla="*/ 2263815 w 3024845"/>
                <a:gd name="connsiteY327" fmla="*/ 633401 h 1059043"/>
                <a:gd name="connsiteX328" fmla="*/ 2275975 w 3024845"/>
                <a:gd name="connsiteY328" fmla="*/ 633401 h 1059043"/>
                <a:gd name="connsiteX329" fmla="*/ 2275975 w 3024845"/>
                <a:gd name="connsiteY329" fmla="*/ 626915 h 1059043"/>
                <a:gd name="connsiteX330" fmla="*/ 2298268 w 3024845"/>
                <a:gd name="connsiteY330" fmla="*/ 626915 h 1059043"/>
                <a:gd name="connsiteX331" fmla="*/ 2298268 w 3024845"/>
                <a:gd name="connsiteY331" fmla="*/ 633401 h 1059043"/>
                <a:gd name="connsiteX332" fmla="*/ 2318535 w 3024845"/>
                <a:gd name="connsiteY332" fmla="*/ 633401 h 1059043"/>
                <a:gd name="connsiteX333" fmla="*/ 2318535 w 3024845"/>
                <a:gd name="connsiteY333" fmla="*/ 678798 h 1059043"/>
                <a:gd name="connsiteX334" fmla="*/ 2332722 w 3024845"/>
                <a:gd name="connsiteY334" fmla="*/ 678798 h 1059043"/>
                <a:gd name="connsiteX335" fmla="*/ 2332722 w 3024845"/>
                <a:gd name="connsiteY335" fmla="*/ 665827 h 1059043"/>
                <a:gd name="connsiteX336" fmla="*/ 2348936 w 3024845"/>
                <a:gd name="connsiteY336" fmla="*/ 665827 h 1059043"/>
                <a:gd name="connsiteX337" fmla="*/ 2348936 w 3024845"/>
                <a:gd name="connsiteY337" fmla="*/ 486400 h 1059043"/>
                <a:gd name="connsiteX338" fmla="*/ 2355016 w 3024845"/>
                <a:gd name="connsiteY338" fmla="*/ 479914 h 1059043"/>
                <a:gd name="connsiteX339" fmla="*/ 2427977 w 3024845"/>
                <a:gd name="connsiteY339" fmla="*/ 479914 h 1059043"/>
                <a:gd name="connsiteX340" fmla="*/ 2427977 w 3024845"/>
                <a:gd name="connsiteY340" fmla="*/ 488562 h 1059043"/>
                <a:gd name="connsiteX341" fmla="*/ 2438110 w 3024845"/>
                <a:gd name="connsiteY341" fmla="*/ 488562 h 1059043"/>
                <a:gd name="connsiteX342" fmla="*/ 2438110 w 3024845"/>
                <a:gd name="connsiteY342" fmla="*/ 603136 h 1059043"/>
                <a:gd name="connsiteX343" fmla="*/ 2460404 w 3024845"/>
                <a:gd name="connsiteY343" fmla="*/ 603136 h 1059043"/>
                <a:gd name="connsiteX344" fmla="*/ 2460404 w 3024845"/>
                <a:gd name="connsiteY344" fmla="*/ 536121 h 1059043"/>
                <a:gd name="connsiteX345" fmla="*/ 2486751 w 3024845"/>
                <a:gd name="connsiteY345" fmla="*/ 536121 h 1059043"/>
                <a:gd name="connsiteX346" fmla="*/ 2490804 w 3024845"/>
                <a:gd name="connsiteY346" fmla="*/ 531797 h 1059043"/>
                <a:gd name="connsiteX347" fmla="*/ 2498911 w 3024845"/>
                <a:gd name="connsiteY347" fmla="*/ 531797 h 1059043"/>
                <a:gd name="connsiteX348" fmla="*/ 2502964 w 3024845"/>
                <a:gd name="connsiteY348" fmla="*/ 536121 h 1059043"/>
                <a:gd name="connsiteX349" fmla="*/ 2525258 w 3024845"/>
                <a:gd name="connsiteY349" fmla="*/ 536121 h 1059043"/>
                <a:gd name="connsiteX350" fmla="*/ 2525258 w 3024845"/>
                <a:gd name="connsiteY350" fmla="*/ 419385 h 1059043"/>
                <a:gd name="connsiteX351" fmla="*/ 2582005 w 3024845"/>
                <a:gd name="connsiteY351" fmla="*/ 408576 h 1059043"/>
                <a:gd name="connsiteX352" fmla="*/ 2582005 w 3024845"/>
                <a:gd name="connsiteY352" fmla="*/ 409657 h 1059043"/>
                <a:gd name="connsiteX353" fmla="*/ 2582005 w 3024845"/>
                <a:gd name="connsiteY353" fmla="*/ 417223 h 1059043"/>
                <a:gd name="connsiteX354" fmla="*/ 2608352 w 3024845"/>
                <a:gd name="connsiteY354" fmla="*/ 417223 h 1059043"/>
                <a:gd name="connsiteX355" fmla="*/ 2608352 w 3024845"/>
                <a:gd name="connsiteY355" fmla="*/ 672313 h 1059043"/>
                <a:gd name="connsiteX356" fmla="*/ 2630646 w 3024845"/>
                <a:gd name="connsiteY356" fmla="*/ 672313 h 1059043"/>
                <a:gd name="connsiteX357" fmla="*/ 2630646 w 3024845"/>
                <a:gd name="connsiteY357" fmla="*/ 667989 h 1059043"/>
                <a:gd name="connsiteX358" fmla="*/ 2642806 w 3024845"/>
                <a:gd name="connsiteY358" fmla="*/ 667989 h 1059043"/>
                <a:gd name="connsiteX359" fmla="*/ 2642806 w 3024845"/>
                <a:gd name="connsiteY359" fmla="*/ 672313 h 1059043"/>
                <a:gd name="connsiteX360" fmla="*/ 2667126 w 3024845"/>
                <a:gd name="connsiteY360" fmla="*/ 672313 h 1059043"/>
                <a:gd name="connsiteX361" fmla="*/ 2667126 w 3024845"/>
                <a:gd name="connsiteY361" fmla="*/ 659342 h 1059043"/>
                <a:gd name="connsiteX362" fmla="*/ 2695500 w 3024845"/>
                <a:gd name="connsiteY362" fmla="*/ 659342 h 1059043"/>
                <a:gd name="connsiteX363" fmla="*/ 2707660 w 3024845"/>
                <a:gd name="connsiteY363" fmla="*/ 655018 h 1059043"/>
                <a:gd name="connsiteX364" fmla="*/ 2727927 w 3024845"/>
                <a:gd name="connsiteY364" fmla="*/ 659342 h 1059043"/>
                <a:gd name="connsiteX365" fmla="*/ 2727927 w 3024845"/>
                <a:gd name="connsiteY365" fmla="*/ 642048 h 1059043"/>
                <a:gd name="connsiteX366" fmla="*/ 2736034 w 3024845"/>
                <a:gd name="connsiteY366" fmla="*/ 642048 h 1059043"/>
                <a:gd name="connsiteX367" fmla="*/ 2736034 w 3024845"/>
                <a:gd name="connsiteY367" fmla="*/ 629077 h 1059043"/>
                <a:gd name="connsiteX368" fmla="*/ 2792781 w 3024845"/>
                <a:gd name="connsiteY368" fmla="*/ 629077 h 1059043"/>
                <a:gd name="connsiteX369" fmla="*/ 2792781 w 3024845"/>
                <a:gd name="connsiteY369" fmla="*/ 598812 h 1059043"/>
                <a:gd name="connsiteX370" fmla="*/ 2811021 w 3024845"/>
                <a:gd name="connsiteY370" fmla="*/ 598812 h 1059043"/>
                <a:gd name="connsiteX371" fmla="*/ 2811021 w 3024845"/>
                <a:gd name="connsiteY371" fmla="*/ 592327 h 1059043"/>
                <a:gd name="connsiteX372" fmla="*/ 2823181 w 3024845"/>
                <a:gd name="connsiteY372" fmla="*/ 592327 h 1059043"/>
                <a:gd name="connsiteX373" fmla="*/ 2823181 w 3024845"/>
                <a:gd name="connsiteY373" fmla="*/ 598812 h 1059043"/>
                <a:gd name="connsiteX374" fmla="*/ 2839395 w 3024845"/>
                <a:gd name="connsiteY374" fmla="*/ 598812 h 1059043"/>
                <a:gd name="connsiteX375" fmla="*/ 2839395 w 3024845"/>
                <a:gd name="connsiteY375" fmla="*/ 648533 h 1059043"/>
                <a:gd name="connsiteX376" fmla="*/ 2871822 w 3024845"/>
                <a:gd name="connsiteY376" fmla="*/ 648533 h 1059043"/>
                <a:gd name="connsiteX377" fmla="*/ 2871822 w 3024845"/>
                <a:gd name="connsiteY377" fmla="*/ 622592 h 1059043"/>
                <a:gd name="connsiteX378" fmla="*/ 2910329 w 3024845"/>
                <a:gd name="connsiteY378" fmla="*/ 622592 h 1059043"/>
                <a:gd name="connsiteX379" fmla="*/ 2910329 w 3024845"/>
                <a:gd name="connsiteY379" fmla="*/ 592327 h 1059043"/>
                <a:gd name="connsiteX380" fmla="*/ 2958970 w 3024845"/>
                <a:gd name="connsiteY380" fmla="*/ 592327 h 1059043"/>
                <a:gd name="connsiteX381" fmla="*/ 2958970 w 3024845"/>
                <a:gd name="connsiteY381" fmla="*/ 703483 h 1059043"/>
                <a:gd name="connsiteX382" fmla="*/ 2958970 w 3024845"/>
                <a:gd name="connsiteY382" fmla="*/ 717262 h 1059043"/>
                <a:gd name="connsiteX383" fmla="*/ 3024845 w 3024845"/>
                <a:gd name="connsiteY383" fmla="*/ 717262 h 1059043"/>
                <a:gd name="connsiteX384" fmla="*/ 3024845 w 3024845"/>
                <a:gd name="connsiteY384" fmla="*/ 1059043 h 1059043"/>
                <a:gd name="connsiteX385" fmla="*/ 2054 w 3024845"/>
                <a:gd name="connsiteY385" fmla="*/ 1056710 h 1059043"/>
                <a:gd name="connsiteX386" fmla="*/ 0 w 3024845"/>
                <a:gd name="connsiteY386" fmla="*/ 622592 h 1059043"/>
                <a:gd name="connsiteX387" fmla="*/ 20267 w 3024845"/>
                <a:gd name="connsiteY387" fmla="*/ 622592 h 1059043"/>
                <a:gd name="connsiteX388" fmla="*/ 20774 w 3024845"/>
                <a:gd name="connsiteY388" fmla="*/ 621511 h 1059043"/>
                <a:gd name="connsiteX389" fmla="*/ 24320 w 3024845"/>
                <a:gd name="connsiteY389" fmla="*/ 613945 h 1059043"/>
                <a:gd name="connsiteX390" fmla="*/ 26094 w 3024845"/>
                <a:gd name="connsiteY390" fmla="*/ 614215 h 1059043"/>
                <a:gd name="connsiteX391" fmla="*/ 38507 w 3024845"/>
                <a:gd name="connsiteY391" fmla="*/ 616106 h 1059043"/>
                <a:gd name="connsiteX392" fmla="*/ 39014 w 3024845"/>
                <a:gd name="connsiteY392" fmla="*/ 617458 h 1059043"/>
                <a:gd name="connsiteX393" fmla="*/ 42560 w 3024845"/>
                <a:gd name="connsiteY393" fmla="*/ 626915 h 1059043"/>
                <a:gd name="connsiteX394" fmla="*/ 68907 w 3024845"/>
                <a:gd name="connsiteY394" fmla="*/ 629077 h 1059043"/>
                <a:gd name="connsiteX395" fmla="*/ 68907 w 3024845"/>
                <a:gd name="connsiteY395" fmla="*/ 505856 h 1059043"/>
                <a:gd name="connsiteX396" fmla="*/ 70934 w 3024845"/>
                <a:gd name="connsiteY396" fmla="*/ 505856 h 1059043"/>
                <a:gd name="connsiteX397" fmla="*/ 85121 w 3024845"/>
                <a:gd name="connsiteY397" fmla="*/ 505856 h 1059043"/>
                <a:gd name="connsiteX398" fmla="*/ 85121 w 3024845"/>
                <a:gd name="connsiteY398" fmla="*/ 369664 h 1059043"/>
                <a:gd name="connsiteX399" fmla="*/ 86894 w 3024845"/>
                <a:gd name="connsiteY399" fmla="*/ 369664 h 1059043"/>
                <a:gd name="connsiteX400" fmla="*/ 99308 w 3024845"/>
                <a:gd name="connsiteY400" fmla="*/ 369664 h 1059043"/>
                <a:gd name="connsiteX401" fmla="*/ 99308 w 3024845"/>
                <a:gd name="connsiteY401" fmla="*/ 255090 h 1059043"/>
                <a:gd name="connsiteX402" fmla="*/ 103361 w 3024845"/>
                <a:gd name="connsiteY402" fmla="*/ 226986 h 1059043"/>
                <a:gd name="connsiteX403" fmla="*/ 105388 w 3024845"/>
                <a:gd name="connsiteY403" fmla="*/ 226986 h 1059043"/>
                <a:gd name="connsiteX404" fmla="*/ 119575 w 3024845"/>
                <a:gd name="connsiteY404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4240 w 3024845"/>
                <a:gd name="connsiteY310" fmla="*/ 214016 h 1059043"/>
                <a:gd name="connsiteX311" fmla="*/ 2146266 w 3024845"/>
                <a:gd name="connsiteY311" fmla="*/ 131868 h 1059043"/>
                <a:gd name="connsiteX312" fmla="*/ 2144240 w 3024845"/>
                <a:gd name="connsiteY312" fmla="*/ 125383 h 1059043"/>
                <a:gd name="connsiteX313" fmla="*/ 2150320 w 3024845"/>
                <a:gd name="connsiteY313" fmla="*/ 118897 h 1059043"/>
                <a:gd name="connsiteX314" fmla="*/ 2150320 w 3024845"/>
                <a:gd name="connsiteY314" fmla="*/ 60529 h 1059043"/>
                <a:gd name="connsiteX315" fmla="*/ 2152346 w 3024845"/>
                <a:gd name="connsiteY315" fmla="*/ 56206 h 1059043"/>
                <a:gd name="connsiteX316" fmla="*/ 2152346 w 3024845"/>
                <a:gd name="connsiteY316" fmla="*/ 0 h 1059043"/>
                <a:gd name="connsiteX317" fmla="*/ 2162480 w 3024845"/>
                <a:gd name="connsiteY317" fmla="*/ 118897 h 1059043"/>
                <a:gd name="connsiteX318" fmla="*/ 2168560 w 3024845"/>
                <a:gd name="connsiteY318" fmla="*/ 125383 h 1059043"/>
                <a:gd name="connsiteX319" fmla="*/ 2166533 w 3024845"/>
                <a:gd name="connsiteY319" fmla="*/ 131868 h 1059043"/>
                <a:gd name="connsiteX320" fmla="*/ 2180720 w 3024845"/>
                <a:gd name="connsiteY320" fmla="*/ 555577 h 1059043"/>
                <a:gd name="connsiteX321" fmla="*/ 2245574 w 3024845"/>
                <a:gd name="connsiteY321" fmla="*/ 555577 h 1059043"/>
                <a:gd name="connsiteX322" fmla="*/ 2245574 w 3024845"/>
                <a:gd name="connsiteY322" fmla="*/ 631239 h 1059043"/>
                <a:gd name="connsiteX323" fmla="*/ 2253681 w 3024845"/>
                <a:gd name="connsiteY323" fmla="*/ 631239 h 1059043"/>
                <a:gd name="connsiteX324" fmla="*/ 2255708 w 3024845"/>
                <a:gd name="connsiteY324" fmla="*/ 624754 h 1059043"/>
                <a:gd name="connsiteX325" fmla="*/ 2261788 w 3024845"/>
                <a:gd name="connsiteY325" fmla="*/ 624754 h 1059043"/>
                <a:gd name="connsiteX326" fmla="*/ 2263815 w 3024845"/>
                <a:gd name="connsiteY326" fmla="*/ 633401 h 1059043"/>
                <a:gd name="connsiteX327" fmla="*/ 2275975 w 3024845"/>
                <a:gd name="connsiteY327" fmla="*/ 633401 h 1059043"/>
                <a:gd name="connsiteX328" fmla="*/ 2275975 w 3024845"/>
                <a:gd name="connsiteY328" fmla="*/ 626915 h 1059043"/>
                <a:gd name="connsiteX329" fmla="*/ 2298268 w 3024845"/>
                <a:gd name="connsiteY329" fmla="*/ 626915 h 1059043"/>
                <a:gd name="connsiteX330" fmla="*/ 2298268 w 3024845"/>
                <a:gd name="connsiteY330" fmla="*/ 633401 h 1059043"/>
                <a:gd name="connsiteX331" fmla="*/ 2318535 w 3024845"/>
                <a:gd name="connsiteY331" fmla="*/ 633401 h 1059043"/>
                <a:gd name="connsiteX332" fmla="*/ 2318535 w 3024845"/>
                <a:gd name="connsiteY332" fmla="*/ 678798 h 1059043"/>
                <a:gd name="connsiteX333" fmla="*/ 2332722 w 3024845"/>
                <a:gd name="connsiteY333" fmla="*/ 678798 h 1059043"/>
                <a:gd name="connsiteX334" fmla="*/ 2332722 w 3024845"/>
                <a:gd name="connsiteY334" fmla="*/ 665827 h 1059043"/>
                <a:gd name="connsiteX335" fmla="*/ 2348936 w 3024845"/>
                <a:gd name="connsiteY335" fmla="*/ 665827 h 1059043"/>
                <a:gd name="connsiteX336" fmla="*/ 2348936 w 3024845"/>
                <a:gd name="connsiteY336" fmla="*/ 486400 h 1059043"/>
                <a:gd name="connsiteX337" fmla="*/ 2355016 w 3024845"/>
                <a:gd name="connsiteY337" fmla="*/ 479914 h 1059043"/>
                <a:gd name="connsiteX338" fmla="*/ 2427977 w 3024845"/>
                <a:gd name="connsiteY338" fmla="*/ 479914 h 1059043"/>
                <a:gd name="connsiteX339" fmla="*/ 2427977 w 3024845"/>
                <a:gd name="connsiteY339" fmla="*/ 488562 h 1059043"/>
                <a:gd name="connsiteX340" fmla="*/ 2438110 w 3024845"/>
                <a:gd name="connsiteY340" fmla="*/ 488562 h 1059043"/>
                <a:gd name="connsiteX341" fmla="*/ 2438110 w 3024845"/>
                <a:gd name="connsiteY341" fmla="*/ 603136 h 1059043"/>
                <a:gd name="connsiteX342" fmla="*/ 2460404 w 3024845"/>
                <a:gd name="connsiteY342" fmla="*/ 603136 h 1059043"/>
                <a:gd name="connsiteX343" fmla="*/ 2460404 w 3024845"/>
                <a:gd name="connsiteY343" fmla="*/ 536121 h 1059043"/>
                <a:gd name="connsiteX344" fmla="*/ 2486751 w 3024845"/>
                <a:gd name="connsiteY344" fmla="*/ 536121 h 1059043"/>
                <a:gd name="connsiteX345" fmla="*/ 2490804 w 3024845"/>
                <a:gd name="connsiteY345" fmla="*/ 531797 h 1059043"/>
                <a:gd name="connsiteX346" fmla="*/ 2498911 w 3024845"/>
                <a:gd name="connsiteY346" fmla="*/ 531797 h 1059043"/>
                <a:gd name="connsiteX347" fmla="*/ 2502964 w 3024845"/>
                <a:gd name="connsiteY347" fmla="*/ 536121 h 1059043"/>
                <a:gd name="connsiteX348" fmla="*/ 2525258 w 3024845"/>
                <a:gd name="connsiteY348" fmla="*/ 536121 h 1059043"/>
                <a:gd name="connsiteX349" fmla="*/ 2525258 w 3024845"/>
                <a:gd name="connsiteY349" fmla="*/ 419385 h 1059043"/>
                <a:gd name="connsiteX350" fmla="*/ 2582005 w 3024845"/>
                <a:gd name="connsiteY350" fmla="*/ 408576 h 1059043"/>
                <a:gd name="connsiteX351" fmla="*/ 2582005 w 3024845"/>
                <a:gd name="connsiteY351" fmla="*/ 409657 h 1059043"/>
                <a:gd name="connsiteX352" fmla="*/ 2582005 w 3024845"/>
                <a:gd name="connsiteY352" fmla="*/ 417223 h 1059043"/>
                <a:gd name="connsiteX353" fmla="*/ 2608352 w 3024845"/>
                <a:gd name="connsiteY353" fmla="*/ 417223 h 1059043"/>
                <a:gd name="connsiteX354" fmla="*/ 2608352 w 3024845"/>
                <a:gd name="connsiteY354" fmla="*/ 672313 h 1059043"/>
                <a:gd name="connsiteX355" fmla="*/ 2630646 w 3024845"/>
                <a:gd name="connsiteY355" fmla="*/ 672313 h 1059043"/>
                <a:gd name="connsiteX356" fmla="*/ 2630646 w 3024845"/>
                <a:gd name="connsiteY356" fmla="*/ 667989 h 1059043"/>
                <a:gd name="connsiteX357" fmla="*/ 2642806 w 3024845"/>
                <a:gd name="connsiteY357" fmla="*/ 667989 h 1059043"/>
                <a:gd name="connsiteX358" fmla="*/ 2642806 w 3024845"/>
                <a:gd name="connsiteY358" fmla="*/ 672313 h 1059043"/>
                <a:gd name="connsiteX359" fmla="*/ 2667126 w 3024845"/>
                <a:gd name="connsiteY359" fmla="*/ 672313 h 1059043"/>
                <a:gd name="connsiteX360" fmla="*/ 2667126 w 3024845"/>
                <a:gd name="connsiteY360" fmla="*/ 659342 h 1059043"/>
                <a:gd name="connsiteX361" fmla="*/ 2695500 w 3024845"/>
                <a:gd name="connsiteY361" fmla="*/ 659342 h 1059043"/>
                <a:gd name="connsiteX362" fmla="*/ 2707660 w 3024845"/>
                <a:gd name="connsiteY362" fmla="*/ 655018 h 1059043"/>
                <a:gd name="connsiteX363" fmla="*/ 2727927 w 3024845"/>
                <a:gd name="connsiteY363" fmla="*/ 659342 h 1059043"/>
                <a:gd name="connsiteX364" fmla="*/ 2727927 w 3024845"/>
                <a:gd name="connsiteY364" fmla="*/ 642048 h 1059043"/>
                <a:gd name="connsiteX365" fmla="*/ 2736034 w 3024845"/>
                <a:gd name="connsiteY365" fmla="*/ 642048 h 1059043"/>
                <a:gd name="connsiteX366" fmla="*/ 2736034 w 3024845"/>
                <a:gd name="connsiteY366" fmla="*/ 629077 h 1059043"/>
                <a:gd name="connsiteX367" fmla="*/ 2792781 w 3024845"/>
                <a:gd name="connsiteY367" fmla="*/ 629077 h 1059043"/>
                <a:gd name="connsiteX368" fmla="*/ 2792781 w 3024845"/>
                <a:gd name="connsiteY368" fmla="*/ 598812 h 1059043"/>
                <a:gd name="connsiteX369" fmla="*/ 2811021 w 3024845"/>
                <a:gd name="connsiteY369" fmla="*/ 598812 h 1059043"/>
                <a:gd name="connsiteX370" fmla="*/ 2811021 w 3024845"/>
                <a:gd name="connsiteY370" fmla="*/ 592327 h 1059043"/>
                <a:gd name="connsiteX371" fmla="*/ 2823181 w 3024845"/>
                <a:gd name="connsiteY371" fmla="*/ 592327 h 1059043"/>
                <a:gd name="connsiteX372" fmla="*/ 2823181 w 3024845"/>
                <a:gd name="connsiteY372" fmla="*/ 598812 h 1059043"/>
                <a:gd name="connsiteX373" fmla="*/ 2839395 w 3024845"/>
                <a:gd name="connsiteY373" fmla="*/ 598812 h 1059043"/>
                <a:gd name="connsiteX374" fmla="*/ 2839395 w 3024845"/>
                <a:gd name="connsiteY374" fmla="*/ 648533 h 1059043"/>
                <a:gd name="connsiteX375" fmla="*/ 2871822 w 3024845"/>
                <a:gd name="connsiteY375" fmla="*/ 648533 h 1059043"/>
                <a:gd name="connsiteX376" fmla="*/ 2871822 w 3024845"/>
                <a:gd name="connsiteY376" fmla="*/ 622592 h 1059043"/>
                <a:gd name="connsiteX377" fmla="*/ 2910329 w 3024845"/>
                <a:gd name="connsiteY377" fmla="*/ 622592 h 1059043"/>
                <a:gd name="connsiteX378" fmla="*/ 2910329 w 3024845"/>
                <a:gd name="connsiteY378" fmla="*/ 592327 h 1059043"/>
                <a:gd name="connsiteX379" fmla="*/ 2958970 w 3024845"/>
                <a:gd name="connsiteY379" fmla="*/ 592327 h 1059043"/>
                <a:gd name="connsiteX380" fmla="*/ 2958970 w 3024845"/>
                <a:gd name="connsiteY380" fmla="*/ 703483 h 1059043"/>
                <a:gd name="connsiteX381" fmla="*/ 2958970 w 3024845"/>
                <a:gd name="connsiteY381" fmla="*/ 717262 h 1059043"/>
                <a:gd name="connsiteX382" fmla="*/ 3024845 w 3024845"/>
                <a:gd name="connsiteY382" fmla="*/ 717262 h 1059043"/>
                <a:gd name="connsiteX383" fmla="*/ 3024845 w 3024845"/>
                <a:gd name="connsiteY383" fmla="*/ 1059043 h 1059043"/>
                <a:gd name="connsiteX384" fmla="*/ 2054 w 3024845"/>
                <a:gd name="connsiteY384" fmla="*/ 1056710 h 1059043"/>
                <a:gd name="connsiteX385" fmla="*/ 0 w 3024845"/>
                <a:gd name="connsiteY385" fmla="*/ 622592 h 1059043"/>
                <a:gd name="connsiteX386" fmla="*/ 20267 w 3024845"/>
                <a:gd name="connsiteY386" fmla="*/ 622592 h 1059043"/>
                <a:gd name="connsiteX387" fmla="*/ 20774 w 3024845"/>
                <a:gd name="connsiteY387" fmla="*/ 621511 h 1059043"/>
                <a:gd name="connsiteX388" fmla="*/ 24320 w 3024845"/>
                <a:gd name="connsiteY388" fmla="*/ 613945 h 1059043"/>
                <a:gd name="connsiteX389" fmla="*/ 26094 w 3024845"/>
                <a:gd name="connsiteY389" fmla="*/ 614215 h 1059043"/>
                <a:gd name="connsiteX390" fmla="*/ 38507 w 3024845"/>
                <a:gd name="connsiteY390" fmla="*/ 616106 h 1059043"/>
                <a:gd name="connsiteX391" fmla="*/ 39014 w 3024845"/>
                <a:gd name="connsiteY391" fmla="*/ 617458 h 1059043"/>
                <a:gd name="connsiteX392" fmla="*/ 42560 w 3024845"/>
                <a:gd name="connsiteY392" fmla="*/ 626915 h 1059043"/>
                <a:gd name="connsiteX393" fmla="*/ 68907 w 3024845"/>
                <a:gd name="connsiteY393" fmla="*/ 629077 h 1059043"/>
                <a:gd name="connsiteX394" fmla="*/ 68907 w 3024845"/>
                <a:gd name="connsiteY394" fmla="*/ 505856 h 1059043"/>
                <a:gd name="connsiteX395" fmla="*/ 70934 w 3024845"/>
                <a:gd name="connsiteY395" fmla="*/ 505856 h 1059043"/>
                <a:gd name="connsiteX396" fmla="*/ 85121 w 3024845"/>
                <a:gd name="connsiteY396" fmla="*/ 505856 h 1059043"/>
                <a:gd name="connsiteX397" fmla="*/ 85121 w 3024845"/>
                <a:gd name="connsiteY397" fmla="*/ 369664 h 1059043"/>
                <a:gd name="connsiteX398" fmla="*/ 86894 w 3024845"/>
                <a:gd name="connsiteY398" fmla="*/ 369664 h 1059043"/>
                <a:gd name="connsiteX399" fmla="*/ 99308 w 3024845"/>
                <a:gd name="connsiteY399" fmla="*/ 369664 h 1059043"/>
                <a:gd name="connsiteX400" fmla="*/ 99308 w 3024845"/>
                <a:gd name="connsiteY400" fmla="*/ 255090 h 1059043"/>
                <a:gd name="connsiteX401" fmla="*/ 103361 w 3024845"/>
                <a:gd name="connsiteY401" fmla="*/ 226986 h 1059043"/>
                <a:gd name="connsiteX402" fmla="*/ 105388 w 3024845"/>
                <a:gd name="connsiteY402" fmla="*/ 226986 h 1059043"/>
                <a:gd name="connsiteX403" fmla="*/ 119575 w 3024845"/>
                <a:gd name="connsiteY403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6266 w 3024845"/>
                <a:gd name="connsiteY310" fmla="*/ 131868 h 1059043"/>
                <a:gd name="connsiteX311" fmla="*/ 2144240 w 3024845"/>
                <a:gd name="connsiteY311" fmla="*/ 125383 h 1059043"/>
                <a:gd name="connsiteX312" fmla="*/ 2150320 w 3024845"/>
                <a:gd name="connsiteY312" fmla="*/ 118897 h 1059043"/>
                <a:gd name="connsiteX313" fmla="*/ 2150320 w 3024845"/>
                <a:gd name="connsiteY313" fmla="*/ 60529 h 1059043"/>
                <a:gd name="connsiteX314" fmla="*/ 2152346 w 3024845"/>
                <a:gd name="connsiteY314" fmla="*/ 56206 h 1059043"/>
                <a:gd name="connsiteX315" fmla="*/ 2152346 w 3024845"/>
                <a:gd name="connsiteY315" fmla="*/ 0 h 1059043"/>
                <a:gd name="connsiteX316" fmla="*/ 2162480 w 3024845"/>
                <a:gd name="connsiteY316" fmla="*/ 118897 h 1059043"/>
                <a:gd name="connsiteX317" fmla="*/ 2168560 w 3024845"/>
                <a:gd name="connsiteY317" fmla="*/ 125383 h 1059043"/>
                <a:gd name="connsiteX318" fmla="*/ 2166533 w 3024845"/>
                <a:gd name="connsiteY318" fmla="*/ 131868 h 1059043"/>
                <a:gd name="connsiteX319" fmla="*/ 2180720 w 3024845"/>
                <a:gd name="connsiteY319" fmla="*/ 555577 h 1059043"/>
                <a:gd name="connsiteX320" fmla="*/ 2245574 w 3024845"/>
                <a:gd name="connsiteY320" fmla="*/ 555577 h 1059043"/>
                <a:gd name="connsiteX321" fmla="*/ 2245574 w 3024845"/>
                <a:gd name="connsiteY321" fmla="*/ 631239 h 1059043"/>
                <a:gd name="connsiteX322" fmla="*/ 2253681 w 3024845"/>
                <a:gd name="connsiteY322" fmla="*/ 631239 h 1059043"/>
                <a:gd name="connsiteX323" fmla="*/ 2255708 w 3024845"/>
                <a:gd name="connsiteY323" fmla="*/ 624754 h 1059043"/>
                <a:gd name="connsiteX324" fmla="*/ 2261788 w 3024845"/>
                <a:gd name="connsiteY324" fmla="*/ 624754 h 1059043"/>
                <a:gd name="connsiteX325" fmla="*/ 2263815 w 3024845"/>
                <a:gd name="connsiteY325" fmla="*/ 633401 h 1059043"/>
                <a:gd name="connsiteX326" fmla="*/ 2275975 w 3024845"/>
                <a:gd name="connsiteY326" fmla="*/ 633401 h 1059043"/>
                <a:gd name="connsiteX327" fmla="*/ 2275975 w 3024845"/>
                <a:gd name="connsiteY327" fmla="*/ 626915 h 1059043"/>
                <a:gd name="connsiteX328" fmla="*/ 2298268 w 3024845"/>
                <a:gd name="connsiteY328" fmla="*/ 626915 h 1059043"/>
                <a:gd name="connsiteX329" fmla="*/ 2298268 w 3024845"/>
                <a:gd name="connsiteY329" fmla="*/ 633401 h 1059043"/>
                <a:gd name="connsiteX330" fmla="*/ 2318535 w 3024845"/>
                <a:gd name="connsiteY330" fmla="*/ 633401 h 1059043"/>
                <a:gd name="connsiteX331" fmla="*/ 2318535 w 3024845"/>
                <a:gd name="connsiteY331" fmla="*/ 678798 h 1059043"/>
                <a:gd name="connsiteX332" fmla="*/ 2332722 w 3024845"/>
                <a:gd name="connsiteY332" fmla="*/ 678798 h 1059043"/>
                <a:gd name="connsiteX333" fmla="*/ 2332722 w 3024845"/>
                <a:gd name="connsiteY333" fmla="*/ 665827 h 1059043"/>
                <a:gd name="connsiteX334" fmla="*/ 2348936 w 3024845"/>
                <a:gd name="connsiteY334" fmla="*/ 665827 h 1059043"/>
                <a:gd name="connsiteX335" fmla="*/ 2348936 w 3024845"/>
                <a:gd name="connsiteY335" fmla="*/ 486400 h 1059043"/>
                <a:gd name="connsiteX336" fmla="*/ 2355016 w 3024845"/>
                <a:gd name="connsiteY336" fmla="*/ 479914 h 1059043"/>
                <a:gd name="connsiteX337" fmla="*/ 2427977 w 3024845"/>
                <a:gd name="connsiteY337" fmla="*/ 479914 h 1059043"/>
                <a:gd name="connsiteX338" fmla="*/ 2427977 w 3024845"/>
                <a:gd name="connsiteY338" fmla="*/ 488562 h 1059043"/>
                <a:gd name="connsiteX339" fmla="*/ 2438110 w 3024845"/>
                <a:gd name="connsiteY339" fmla="*/ 488562 h 1059043"/>
                <a:gd name="connsiteX340" fmla="*/ 2438110 w 3024845"/>
                <a:gd name="connsiteY340" fmla="*/ 603136 h 1059043"/>
                <a:gd name="connsiteX341" fmla="*/ 2460404 w 3024845"/>
                <a:gd name="connsiteY341" fmla="*/ 603136 h 1059043"/>
                <a:gd name="connsiteX342" fmla="*/ 2460404 w 3024845"/>
                <a:gd name="connsiteY342" fmla="*/ 536121 h 1059043"/>
                <a:gd name="connsiteX343" fmla="*/ 2486751 w 3024845"/>
                <a:gd name="connsiteY343" fmla="*/ 536121 h 1059043"/>
                <a:gd name="connsiteX344" fmla="*/ 2490804 w 3024845"/>
                <a:gd name="connsiteY344" fmla="*/ 531797 h 1059043"/>
                <a:gd name="connsiteX345" fmla="*/ 2498911 w 3024845"/>
                <a:gd name="connsiteY345" fmla="*/ 531797 h 1059043"/>
                <a:gd name="connsiteX346" fmla="*/ 2502964 w 3024845"/>
                <a:gd name="connsiteY346" fmla="*/ 536121 h 1059043"/>
                <a:gd name="connsiteX347" fmla="*/ 2525258 w 3024845"/>
                <a:gd name="connsiteY347" fmla="*/ 536121 h 1059043"/>
                <a:gd name="connsiteX348" fmla="*/ 2525258 w 3024845"/>
                <a:gd name="connsiteY348" fmla="*/ 419385 h 1059043"/>
                <a:gd name="connsiteX349" fmla="*/ 2582005 w 3024845"/>
                <a:gd name="connsiteY349" fmla="*/ 408576 h 1059043"/>
                <a:gd name="connsiteX350" fmla="*/ 2582005 w 3024845"/>
                <a:gd name="connsiteY350" fmla="*/ 409657 h 1059043"/>
                <a:gd name="connsiteX351" fmla="*/ 2582005 w 3024845"/>
                <a:gd name="connsiteY351" fmla="*/ 417223 h 1059043"/>
                <a:gd name="connsiteX352" fmla="*/ 2608352 w 3024845"/>
                <a:gd name="connsiteY352" fmla="*/ 417223 h 1059043"/>
                <a:gd name="connsiteX353" fmla="*/ 2608352 w 3024845"/>
                <a:gd name="connsiteY353" fmla="*/ 672313 h 1059043"/>
                <a:gd name="connsiteX354" fmla="*/ 2630646 w 3024845"/>
                <a:gd name="connsiteY354" fmla="*/ 672313 h 1059043"/>
                <a:gd name="connsiteX355" fmla="*/ 2630646 w 3024845"/>
                <a:gd name="connsiteY355" fmla="*/ 667989 h 1059043"/>
                <a:gd name="connsiteX356" fmla="*/ 2642806 w 3024845"/>
                <a:gd name="connsiteY356" fmla="*/ 667989 h 1059043"/>
                <a:gd name="connsiteX357" fmla="*/ 2642806 w 3024845"/>
                <a:gd name="connsiteY357" fmla="*/ 672313 h 1059043"/>
                <a:gd name="connsiteX358" fmla="*/ 2667126 w 3024845"/>
                <a:gd name="connsiteY358" fmla="*/ 672313 h 1059043"/>
                <a:gd name="connsiteX359" fmla="*/ 2667126 w 3024845"/>
                <a:gd name="connsiteY359" fmla="*/ 659342 h 1059043"/>
                <a:gd name="connsiteX360" fmla="*/ 2695500 w 3024845"/>
                <a:gd name="connsiteY360" fmla="*/ 659342 h 1059043"/>
                <a:gd name="connsiteX361" fmla="*/ 2707660 w 3024845"/>
                <a:gd name="connsiteY361" fmla="*/ 655018 h 1059043"/>
                <a:gd name="connsiteX362" fmla="*/ 2727927 w 3024845"/>
                <a:gd name="connsiteY362" fmla="*/ 659342 h 1059043"/>
                <a:gd name="connsiteX363" fmla="*/ 2727927 w 3024845"/>
                <a:gd name="connsiteY363" fmla="*/ 642048 h 1059043"/>
                <a:gd name="connsiteX364" fmla="*/ 2736034 w 3024845"/>
                <a:gd name="connsiteY364" fmla="*/ 642048 h 1059043"/>
                <a:gd name="connsiteX365" fmla="*/ 2736034 w 3024845"/>
                <a:gd name="connsiteY365" fmla="*/ 629077 h 1059043"/>
                <a:gd name="connsiteX366" fmla="*/ 2792781 w 3024845"/>
                <a:gd name="connsiteY366" fmla="*/ 629077 h 1059043"/>
                <a:gd name="connsiteX367" fmla="*/ 2792781 w 3024845"/>
                <a:gd name="connsiteY367" fmla="*/ 598812 h 1059043"/>
                <a:gd name="connsiteX368" fmla="*/ 2811021 w 3024845"/>
                <a:gd name="connsiteY368" fmla="*/ 598812 h 1059043"/>
                <a:gd name="connsiteX369" fmla="*/ 2811021 w 3024845"/>
                <a:gd name="connsiteY369" fmla="*/ 592327 h 1059043"/>
                <a:gd name="connsiteX370" fmla="*/ 2823181 w 3024845"/>
                <a:gd name="connsiteY370" fmla="*/ 592327 h 1059043"/>
                <a:gd name="connsiteX371" fmla="*/ 2823181 w 3024845"/>
                <a:gd name="connsiteY371" fmla="*/ 598812 h 1059043"/>
                <a:gd name="connsiteX372" fmla="*/ 2839395 w 3024845"/>
                <a:gd name="connsiteY372" fmla="*/ 598812 h 1059043"/>
                <a:gd name="connsiteX373" fmla="*/ 2839395 w 3024845"/>
                <a:gd name="connsiteY373" fmla="*/ 648533 h 1059043"/>
                <a:gd name="connsiteX374" fmla="*/ 2871822 w 3024845"/>
                <a:gd name="connsiteY374" fmla="*/ 648533 h 1059043"/>
                <a:gd name="connsiteX375" fmla="*/ 2871822 w 3024845"/>
                <a:gd name="connsiteY375" fmla="*/ 622592 h 1059043"/>
                <a:gd name="connsiteX376" fmla="*/ 2910329 w 3024845"/>
                <a:gd name="connsiteY376" fmla="*/ 622592 h 1059043"/>
                <a:gd name="connsiteX377" fmla="*/ 2910329 w 3024845"/>
                <a:gd name="connsiteY377" fmla="*/ 592327 h 1059043"/>
                <a:gd name="connsiteX378" fmla="*/ 2958970 w 3024845"/>
                <a:gd name="connsiteY378" fmla="*/ 592327 h 1059043"/>
                <a:gd name="connsiteX379" fmla="*/ 2958970 w 3024845"/>
                <a:gd name="connsiteY379" fmla="*/ 703483 h 1059043"/>
                <a:gd name="connsiteX380" fmla="*/ 2958970 w 3024845"/>
                <a:gd name="connsiteY380" fmla="*/ 717262 h 1059043"/>
                <a:gd name="connsiteX381" fmla="*/ 3024845 w 3024845"/>
                <a:gd name="connsiteY381" fmla="*/ 717262 h 1059043"/>
                <a:gd name="connsiteX382" fmla="*/ 3024845 w 3024845"/>
                <a:gd name="connsiteY382" fmla="*/ 1059043 h 1059043"/>
                <a:gd name="connsiteX383" fmla="*/ 2054 w 3024845"/>
                <a:gd name="connsiteY383" fmla="*/ 1056710 h 1059043"/>
                <a:gd name="connsiteX384" fmla="*/ 0 w 3024845"/>
                <a:gd name="connsiteY384" fmla="*/ 622592 h 1059043"/>
                <a:gd name="connsiteX385" fmla="*/ 20267 w 3024845"/>
                <a:gd name="connsiteY385" fmla="*/ 622592 h 1059043"/>
                <a:gd name="connsiteX386" fmla="*/ 20774 w 3024845"/>
                <a:gd name="connsiteY386" fmla="*/ 621511 h 1059043"/>
                <a:gd name="connsiteX387" fmla="*/ 24320 w 3024845"/>
                <a:gd name="connsiteY387" fmla="*/ 613945 h 1059043"/>
                <a:gd name="connsiteX388" fmla="*/ 26094 w 3024845"/>
                <a:gd name="connsiteY388" fmla="*/ 614215 h 1059043"/>
                <a:gd name="connsiteX389" fmla="*/ 38507 w 3024845"/>
                <a:gd name="connsiteY389" fmla="*/ 616106 h 1059043"/>
                <a:gd name="connsiteX390" fmla="*/ 39014 w 3024845"/>
                <a:gd name="connsiteY390" fmla="*/ 617458 h 1059043"/>
                <a:gd name="connsiteX391" fmla="*/ 42560 w 3024845"/>
                <a:gd name="connsiteY391" fmla="*/ 626915 h 1059043"/>
                <a:gd name="connsiteX392" fmla="*/ 68907 w 3024845"/>
                <a:gd name="connsiteY392" fmla="*/ 629077 h 1059043"/>
                <a:gd name="connsiteX393" fmla="*/ 68907 w 3024845"/>
                <a:gd name="connsiteY393" fmla="*/ 505856 h 1059043"/>
                <a:gd name="connsiteX394" fmla="*/ 70934 w 3024845"/>
                <a:gd name="connsiteY394" fmla="*/ 505856 h 1059043"/>
                <a:gd name="connsiteX395" fmla="*/ 85121 w 3024845"/>
                <a:gd name="connsiteY395" fmla="*/ 505856 h 1059043"/>
                <a:gd name="connsiteX396" fmla="*/ 85121 w 3024845"/>
                <a:gd name="connsiteY396" fmla="*/ 369664 h 1059043"/>
                <a:gd name="connsiteX397" fmla="*/ 86894 w 3024845"/>
                <a:gd name="connsiteY397" fmla="*/ 369664 h 1059043"/>
                <a:gd name="connsiteX398" fmla="*/ 99308 w 3024845"/>
                <a:gd name="connsiteY398" fmla="*/ 369664 h 1059043"/>
                <a:gd name="connsiteX399" fmla="*/ 99308 w 3024845"/>
                <a:gd name="connsiteY399" fmla="*/ 255090 h 1059043"/>
                <a:gd name="connsiteX400" fmla="*/ 103361 w 3024845"/>
                <a:gd name="connsiteY400" fmla="*/ 226986 h 1059043"/>
                <a:gd name="connsiteX401" fmla="*/ 105388 w 3024845"/>
                <a:gd name="connsiteY401" fmla="*/ 226986 h 1059043"/>
                <a:gd name="connsiteX402" fmla="*/ 119575 w 3024845"/>
                <a:gd name="connsiteY402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6266 w 3024845"/>
                <a:gd name="connsiteY310" fmla="*/ 131868 h 1059043"/>
                <a:gd name="connsiteX311" fmla="*/ 2144240 w 3024845"/>
                <a:gd name="connsiteY311" fmla="*/ 125383 h 1059043"/>
                <a:gd name="connsiteX312" fmla="*/ 2150320 w 3024845"/>
                <a:gd name="connsiteY312" fmla="*/ 118897 h 1059043"/>
                <a:gd name="connsiteX313" fmla="*/ 2150320 w 3024845"/>
                <a:gd name="connsiteY313" fmla="*/ 60529 h 1059043"/>
                <a:gd name="connsiteX314" fmla="*/ 2152346 w 3024845"/>
                <a:gd name="connsiteY314" fmla="*/ 56206 h 1059043"/>
                <a:gd name="connsiteX315" fmla="*/ 2152346 w 3024845"/>
                <a:gd name="connsiteY315" fmla="*/ 0 h 1059043"/>
                <a:gd name="connsiteX316" fmla="*/ 2162480 w 3024845"/>
                <a:gd name="connsiteY316" fmla="*/ 118897 h 1059043"/>
                <a:gd name="connsiteX317" fmla="*/ 2168560 w 3024845"/>
                <a:gd name="connsiteY317" fmla="*/ 125383 h 1059043"/>
                <a:gd name="connsiteX318" fmla="*/ 2180720 w 3024845"/>
                <a:gd name="connsiteY318" fmla="*/ 555577 h 1059043"/>
                <a:gd name="connsiteX319" fmla="*/ 2245574 w 3024845"/>
                <a:gd name="connsiteY319" fmla="*/ 555577 h 1059043"/>
                <a:gd name="connsiteX320" fmla="*/ 2245574 w 3024845"/>
                <a:gd name="connsiteY320" fmla="*/ 631239 h 1059043"/>
                <a:gd name="connsiteX321" fmla="*/ 2253681 w 3024845"/>
                <a:gd name="connsiteY321" fmla="*/ 631239 h 1059043"/>
                <a:gd name="connsiteX322" fmla="*/ 2255708 w 3024845"/>
                <a:gd name="connsiteY322" fmla="*/ 624754 h 1059043"/>
                <a:gd name="connsiteX323" fmla="*/ 2261788 w 3024845"/>
                <a:gd name="connsiteY323" fmla="*/ 624754 h 1059043"/>
                <a:gd name="connsiteX324" fmla="*/ 2263815 w 3024845"/>
                <a:gd name="connsiteY324" fmla="*/ 633401 h 1059043"/>
                <a:gd name="connsiteX325" fmla="*/ 2275975 w 3024845"/>
                <a:gd name="connsiteY325" fmla="*/ 633401 h 1059043"/>
                <a:gd name="connsiteX326" fmla="*/ 2275975 w 3024845"/>
                <a:gd name="connsiteY326" fmla="*/ 626915 h 1059043"/>
                <a:gd name="connsiteX327" fmla="*/ 2298268 w 3024845"/>
                <a:gd name="connsiteY327" fmla="*/ 626915 h 1059043"/>
                <a:gd name="connsiteX328" fmla="*/ 2298268 w 3024845"/>
                <a:gd name="connsiteY328" fmla="*/ 633401 h 1059043"/>
                <a:gd name="connsiteX329" fmla="*/ 2318535 w 3024845"/>
                <a:gd name="connsiteY329" fmla="*/ 633401 h 1059043"/>
                <a:gd name="connsiteX330" fmla="*/ 2318535 w 3024845"/>
                <a:gd name="connsiteY330" fmla="*/ 678798 h 1059043"/>
                <a:gd name="connsiteX331" fmla="*/ 2332722 w 3024845"/>
                <a:gd name="connsiteY331" fmla="*/ 678798 h 1059043"/>
                <a:gd name="connsiteX332" fmla="*/ 2332722 w 3024845"/>
                <a:gd name="connsiteY332" fmla="*/ 665827 h 1059043"/>
                <a:gd name="connsiteX333" fmla="*/ 2348936 w 3024845"/>
                <a:gd name="connsiteY333" fmla="*/ 665827 h 1059043"/>
                <a:gd name="connsiteX334" fmla="*/ 2348936 w 3024845"/>
                <a:gd name="connsiteY334" fmla="*/ 486400 h 1059043"/>
                <a:gd name="connsiteX335" fmla="*/ 2355016 w 3024845"/>
                <a:gd name="connsiteY335" fmla="*/ 479914 h 1059043"/>
                <a:gd name="connsiteX336" fmla="*/ 2427977 w 3024845"/>
                <a:gd name="connsiteY336" fmla="*/ 479914 h 1059043"/>
                <a:gd name="connsiteX337" fmla="*/ 2427977 w 3024845"/>
                <a:gd name="connsiteY337" fmla="*/ 488562 h 1059043"/>
                <a:gd name="connsiteX338" fmla="*/ 2438110 w 3024845"/>
                <a:gd name="connsiteY338" fmla="*/ 488562 h 1059043"/>
                <a:gd name="connsiteX339" fmla="*/ 2438110 w 3024845"/>
                <a:gd name="connsiteY339" fmla="*/ 603136 h 1059043"/>
                <a:gd name="connsiteX340" fmla="*/ 2460404 w 3024845"/>
                <a:gd name="connsiteY340" fmla="*/ 603136 h 1059043"/>
                <a:gd name="connsiteX341" fmla="*/ 2460404 w 3024845"/>
                <a:gd name="connsiteY341" fmla="*/ 536121 h 1059043"/>
                <a:gd name="connsiteX342" fmla="*/ 2486751 w 3024845"/>
                <a:gd name="connsiteY342" fmla="*/ 536121 h 1059043"/>
                <a:gd name="connsiteX343" fmla="*/ 2490804 w 3024845"/>
                <a:gd name="connsiteY343" fmla="*/ 531797 h 1059043"/>
                <a:gd name="connsiteX344" fmla="*/ 2498911 w 3024845"/>
                <a:gd name="connsiteY344" fmla="*/ 531797 h 1059043"/>
                <a:gd name="connsiteX345" fmla="*/ 2502964 w 3024845"/>
                <a:gd name="connsiteY345" fmla="*/ 536121 h 1059043"/>
                <a:gd name="connsiteX346" fmla="*/ 2525258 w 3024845"/>
                <a:gd name="connsiteY346" fmla="*/ 536121 h 1059043"/>
                <a:gd name="connsiteX347" fmla="*/ 2525258 w 3024845"/>
                <a:gd name="connsiteY347" fmla="*/ 419385 h 1059043"/>
                <a:gd name="connsiteX348" fmla="*/ 2582005 w 3024845"/>
                <a:gd name="connsiteY348" fmla="*/ 408576 h 1059043"/>
                <a:gd name="connsiteX349" fmla="*/ 2582005 w 3024845"/>
                <a:gd name="connsiteY349" fmla="*/ 409657 h 1059043"/>
                <a:gd name="connsiteX350" fmla="*/ 2582005 w 3024845"/>
                <a:gd name="connsiteY350" fmla="*/ 417223 h 1059043"/>
                <a:gd name="connsiteX351" fmla="*/ 2608352 w 3024845"/>
                <a:gd name="connsiteY351" fmla="*/ 417223 h 1059043"/>
                <a:gd name="connsiteX352" fmla="*/ 2608352 w 3024845"/>
                <a:gd name="connsiteY352" fmla="*/ 672313 h 1059043"/>
                <a:gd name="connsiteX353" fmla="*/ 2630646 w 3024845"/>
                <a:gd name="connsiteY353" fmla="*/ 672313 h 1059043"/>
                <a:gd name="connsiteX354" fmla="*/ 2630646 w 3024845"/>
                <a:gd name="connsiteY354" fmla="*/ 667989 h 1059043"/>
                <a:gd name="connsiteX355" fmla="*/ 2642806 w 3024845"/>
                <a:gd name="connsiteY355" fmla="*/ 667989 h 1059043"/>
                <a:gd name="connsiteX356" fmla="*/ 2642806 w 3024845"/>
                <a:gd name="connsiteY356" fmla="*/ 672313 h 1059043"/>
                <a:gd name="connsiteX357" fmla="*/ 2667126 w 3024845"/>
                <a:gd name="connsiteY357" fmla="*/ 672313 h 1059043"/>
                <a:gd name="connsiteX358" fmla="*/ 2667126 w 3024845"/>
                <a:gd name="connsiteY358" fmla="*/ 659342 h 1059043"/>
                <a:gd name="connsiteX359" fmla="*/ 2695500 w 3024845"/>
                <a:gd name="connsiteY359" fmla="*/ 659342 h 1059043"/>
                <a:gd name="connsiteX360" fmla="*/ 2707660 w 3024845"/>
                <a:gd name="connsiteY360" fmla="*/ 655018 h 1059043"/>
                <a:gd name="connsiteX361" fmla="*/ 2727927 w 3024845"/>
                <a:gd name="connsiteY361" fmla="*/ 659342 h 1059043"/>
                <a:gd name="connsiteX362" fmla="*/ 2727927 w 3024845"/>
                <a:gd name="connsiteY362" fmla="*/ 642048 h 1059043"/>
                <a:gd name="connsiteX363" fmla="*/ 2736034 w 3024845"/>
                <a:gd name="connsiteY363" fmla="*/ 642048 h 1059043"/>
                <a:gd name="connsiteX364" fmla="*/ 2736034 w 3024845"/>
                <a:gd name="connsiteY364" fmla="*/ 629077 h 1059043"/>
                <a:gd name="connsiteX365" fmla="*/ 2792781 w 3024845"/>
                <a:gd name="connsiteY365" fmla="*/ 629077 h 1059043"/>
                <a:gd name="connsiteX366" fmla="*/ 2792781 w 3024845"/>
                <a:gd name="connsiteY366" fmla="*/ 598812 h 1059043"/>
                <a:gd name="connsiteX367" fmla="*/ 2811021 w 3024845"/>
                <a:gd name="connsiteY367" fmla="*/ 598812 h 1059043"/>
                <a:gd name="connsiteX368" fmla="*/ 2811021 w 3024845"/>
                <a:gd name="connsiteY368" fmla="*/ 592327 h 1059043"/>
                <a:gd name="connsiteX369" fmla="*/ 2823181 w 3024845"/>
                <a:gd name="connsiteY369" fmla="*/ 592327 h 1059043"/>
                <a:gd name="connsiteX370" fmla="*/ 2823181 w 3024845"/>
                <a:gd name="connsiteY370" fmla="*/ 598812 h 1059043"/>
                <a:gd name="connsiteX371" fmla="*/ 2839395 w 3024845"/>
                <a:gd name="connsiteY371" fmla="*/ 598812 h 1059043"/>
                <a:gd name="connsiteX372" fmla="*/ 2839395 w 3024845"/>
                <a:gd name="connsiteY372" fmla="*/ 648533 h 1059043"/>
                <a:gd name="connsiteX373" fmla="*/ 2871822 w 3024845"/>
                <a:gd name="connsiteY373" fmla="*/ 648533 h 1059043"/>
                <a:gd name="connsiteX374" fmla="*/ 2871822 w 3024845"/>
                <a:gd name="connsiteY374" fmla="*/ 622592 h 1059043"/>
                <a:gd name="connsiteX375" fmla="*/ 2910329 w 3024845"/>
                <a:gd name="connsiteY375" fmla="*/ 622592 h 1059043"/>
                <a:gd name="connsiteX376" fmla="*/ 2910329 w 3024845"/>
                <a:gd name="connsiteY376" fmla="*/ 592327 h 1059043"/>
                <a:gd name="connsiteX377" fmla="*/ 2958970 w 3024845"/>
                <a:gd name="connsiteY377" fmla="*/ 592327 h 1059043"/>
                <a:gd name="connsiteX378" fmla="*/ 2958970 w 3024845"/>
                <a:gd name="connsiteY378" fmla="*/ 703483 h 1059043"/>
                <a:gd name="connsiteX379" fmla="*/ 2958970 w 3024845"/>
                <a:gd name="connsiteY379" fmla="*/ 717262 h 1059043"/>
                <a:gd name="connsiteX380" fmla="*/ 3024845 w 3024845"/>
                <a:gd name="connsiteY380" fmla="*/ 717262 h 1059043"/>
                <a:gd name="connsiteX381" fmla="*/ 3024845 w 3024845"/>
                <a:gd name="connsiteY381" fmla="*/ 1059043 h 1059043"/>
                <a:gd name="connsiteX382" fmla="*/ 2054 w 3024845"/>
                <a:gd name="connsiteY382" fmla="*/ 1056710 h 1059043"/>
                <a:gd name="connsiteX383" fmla="*/ 0 w 3024845"/>
                <a:gd name="connsiteY383" fmla="*/ 622592 h 1059043"/>
                <a:gd name="connsiteX384" fmla="*/ 20267 w 3024845"/>
                <a:gd name="connsiteY384" fmla="*/ 622592 h 1059043"/>
                <a:gd name="connsiteX385" fmla="*/ 20774 w 3024845"/>
                <a:gd name="connsiteY385" fmla="*/ 621511 h 1059043"/>
                <a:gd name="connsiteX386" fmla="*/ 24320 w 3024845"/>
                <a:gd name="connsiteY386" fmla="*/ 613945 h 1059043"/>
                <a:gd name="connsiteX387" fmla="*/ 26094 w 3024845"/>
                <a:gd name="connsiteY387" fmla="*/ 614215 h 1059043"/>
                <a:gd name="connsiteX388" fmla="*/ 38507 w 3024845"/>
                <a:gd name="connsiteY388" fmla="*/ 616106 h 1059043"/>
                <a:gd name="connsiteX389" fmla="*/ 39014 w 3024845"/>
                <a:gd name="connsiteY389" fmla="*/ 617458 h 1059043"/>
                <a:gd name="connsiteX390" fmla="*/ 42560 w 3024845"/>
                <a:gd name="connsiteY390" fmla="*/ 626915 h 1059043"/>
                <a:gd name="connsiteX391" fmla="*/ 68907 w 3024845"/>
                <a:gd name="connsiteY391" fmla="*/ 629077 h 1059043"/>
                <a:gd name="connsiteX392" fmla="*/ 68907 w 3024845"/>
                <a:gd name="connsiteY392" fmla="*/ 505856 h 1059043"/>
                <a:gd name="connsiteX393" fmla="*/ 70934 w 3024845"/>
                <a:gd name="connsiteY393" fmla="*/ 505856 h 1059043"/>
                <a:gd name="connsiteX394" fmla="*/ 85121 w 3024845"/>
                <a:gd name="connsiteY394" fmla="*/ 505856 h 1059043"/>
                <a:gd name="connsiteX395" fmla="*/ 85121 w 3024845"/>
                <a:gd name="connsiteY395" fmla="*/ 369664 h 1059043"/>
                <a:gd name="connsiteX396" fmla="*/ 86894 w 3024845"/>
                <a:gd name="connsiteY396" fmla="*/ 369664 h 1059043"/>
                <a:gd name="connsiteX397" fmla="*/ 99308 w 3024845"/>
                <a:gd name="connsiteY397" fmla="*/ 369664 h 1059043"/>
                <a:gd name="connsiteX398" fmla="*/ 99308 w 3024845"/>
                <a:gd name="connsiteY398" fmla="*/ 255090 h 1059043"/>
                <a:gd name="connsiteX399" fmla="*/ 103361 w 3024845"/>
                <a:gd name="connsiteY399" fmla="*/ 226986 h 1059043"/>
                <a:gd name="connsiteX400" fmla="*/ 105388 w 3024845"/>
                <a:gd name="connsiteY400" fmla="*/ 226986 h 1059043"/>
                <a:gd name="connsiteX401" fmla="*/ 119575 w 3024845"/>
                <a:gd name="connsiteY401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6266 w 3024845"/>
                <a:gd name="connsiteY310" fmla="*/ 131868 h 1059043"/>
                <a:gd name="connsiteX311" fmla="*/ 2144240 w 3024845"/>
                <a:gd name="connsiteY311" fmla="*/ 125383 h 1059043"/>
                <a:gd name="connsiteX312" fmla="*/ 2150320 w 3024845"/>
                <a:gd name="connsiteY312" fmla="*/ 118897 h 1059043"/>
                <a:gd name="connsiteX313" fmla="*/ 2150320 w 3024845"/>
                <a:gd name="connsiteY313" fmla="*/ 60529 h 1059043"/>
                <a:gd name="connsiteX314" fmla="*/ 2152346 w 3024845"/>
                <a:gd name="connsiteY314" fmla="*/ 56206 h 1059043"/>
                <a:gd name="connsiteX315" fmla="*/ 2152346 w 3024845"/>
                <a:gd name="connsiteY315" fmla="*/ 0 h 1059043"/>
                <a:gd name="connsiteX316" fmla="*/ 2168560 w 3024845"/>
                <a:gd name="connsiteY316" fmla="*/ 125383 h 1059043"/>
                <a:gd name="connsiteX317" fmla="*/ 2180720 w 3024845"/>
                <a:gd name="connsiteY317" fmla="*/ 555577 h 1059043"/>
                <a:gd name="connsiteX318" fmla="*/ 2245574 w 3024845"/>
                <a:gd name="connsiteY318" fmla="*/ 555577 h 1059043"/>
                <a:gd name="connsiteX319" fmla="*/ 2245574 w 3024845"/>
                <a:gd name="connsiteY319" fmla="*/ 631239 h 1059043"/>
                <a:gd name="connsiteX320" fmla="*/ 2253681 w 3024845"/>
                <a:gd name="connsiteY320" fmla="*/ 631239 h 1059043"/>
                <a:gd name="connsiteX321" fmla="*/ 2255708 w 3024845"/>
                <a:gd name="connsiteY321" fmla="*/ 624754 h 1059043"/>
                <a:gd name="connsiteX322" fmla="*/ 2261788 w 3024845"/>
                <a:gd name="connsiteY322" fmla="*/ 624754 h 1059043"/>
                <a:gd name="connsiteX323" fmla="*/ 2263815 w 3024845"/>
                <a:gd name="connsiteY323" fmla="*/ 633401 h 1059043"/>
                <a:gd name="connsiteX324" fmla="*/ 2275975 w 3024845"/>
                <a:gd name="connsiteY324" fmla="*/ 633401 h 1059043"/>
                <a:gd name="connsiteX325" fmla="*/ 2275975 w 3024845"/>
                <a:gd name="connsiteY325" fmla="*/ 626915 h 1059043"/>
                <a:gd name="connsiteX326" fmla="*/ 2298268 w 3024845"/>
                <a:gd name="connsiteY326" fmla="*/ 626915 h 1059043"/>
                <a:gd name="connsiteX327" fmla="*/ 2298268 w 3024845"/>
                <a:gd name="connsiteY327" fmla="*/ 633401 h 1059043"/>
                <a:gd name="connsiteX328" fmla="*/ 2318535 w 3024845"/>
                <a:gd name="connsiteY328" fmla="*/ 633401 h 1059043"/>
                <a:gd name="connsiteX329" fmla="*/ 2318535 w 3024845"/>
                <a:gd name="connsiteY329" fmla="*/ 678798 h 1059043"/>
                <a:gd name="connsiteX330" fmla="*/ 2332722 w 3024845"/>
                <a:gd name="connsiteY330" fmla="*/ 678798 h 1059043"/>
                <a:gd name="connsiteX331" fmla="*/ 2332722 w 3024845"/>
                <a:gd name="connsiteY331" fmla="*/ 665827 h 1059043"/>
                <a:gd name="connsiteX332" fmla="*/ 2348936 w 3024845"/>
                <a:gd name="connsiteY332" fmla="*/ 665827 h 1059043"/>
                <a:gd name="connsiteX333" fmla="*/ 2348936 w 3024845"/>
                <a:gd name="connsiteY333" fmla="*/ 486400 h 1059043"/>
                <a:gd name="connsiteX334" fmla="*/ 2355016 w 3024845"/>
                <a:gd name="connsiteY334" fmla="*/ 479914 h 1059043"/>
                <a:gd name="connsiteX335" fmla="*/ 2427977 w 3024845"/>
                <a:gd name="connsiteY335" fmla="*/ 479914 h 1059043"/>
                <a:gd name="connsiteX336" fmla="*/ 2427977 w 3024845"/>
                <a:gd name="connsiteY336" fmla="*/ 488562 h 1059043"/>
                <a:gd name="connsiteX337" fmla="*/ 2438110 w 3024845"/>
                <a:gd name="connsiteY337" fmla="*/ 488562 h 1059043"/>
                <a:gd name="connsiteX338" fmla="*/ 2438110 w 3024845"/>
                <a:gd name="connsiteY338" fmla="*/ 603136 h 1059043"/>
                <a:gd name="connsiteX339" fmla="*/ 2460404 w 3024845"/>
                <a:gd name="connsiteY339" fmla="*/ 603136 h 1059043"/>
                <a:gd name="connsiteX340" fmla="*/ 2460404 w 3024845"/>
                <a:gd name="connsiteY340" fmla="*/ 536121 h 1059043"/>
                <a:gd name="connsiteX341" fmla="*/ 2486751 w 3024845"/>
                <a:gd name="connsiteY341" fmla="*/ 536121 h 1059043"/>
                <a:gd name="connsiteX342" fmla="*/ 2490804 w 3024845"/>
                <a:gd name="connsiteY342" fmla="*/ 531797 h 1059043"/>
                <a:gd name="connsiteX343" fmla="*/ 2498911 w 3024845"/>
                <a:gd name="connsiteY343" fmla="*/ 531797 h 1059043"/>
                <a:gd name="connsiteX344" fmla="*/ 2502964 w 3024845"/>
                <a:gd name="connsiteY344" fmla="*/ 536121 h 1059043"/>
                <a:gd name="connsiteX345" fmla="*/ 2525258 w 3024845"/>
                <a:gd name="connsiteY345" fmla="*/ 536121 h 1059043"/>
                <a:gd name="connsiteX346" fmla="*/ 2525258 w 3024845"/>
                <a:gd name="connsiteY346" fmla="*/ 419385 h 1059043"/>
                <a:gd name="connsiteX347" fmla="*/ 2582005 w 3024845"/>
                <a:gd name="connsiteY347" fmla="*/ 408576 h 1059043"/>
                <a:gd name="connsiteX348" fmla="*/ 2582005 w 3024845"/>
                <a:gd name="connsiteY348" fmla="*/ 409657 h 1059043"/>
                <a:gd name="connsiteX349" fmla="*/ 2582005 w 3024845"/>
                <a:gd name="connsiteY349" fmla="*/ 417223 h 1059043"/>
                <a:gd name="connsiteX350" fmla="*/ 2608352 w 3024845"/>
                <a:gd name="connsiteY350" fmla="*/ 417223 h 1059043"/>
                <a:gd name="connsiteX351" fmla="*/ 2608352 w 3024845"/>
                <a:gd name="connsiteY351" fmla="*/ 672313 h 1059043"/>
                <a:gd name="connsiteX352" fmla="*/ 2630646 w 3024845"/>
                <a:gd name="connsiteY352" fmla="*/ 672313 h 1059043"/>
                <a:gd name="connsiteX353" fmla="*/ 2630646 w 3024845"/>
                <a:gd name="connsiteY353" fmla="*/ 667989 h 1059043"/>
                <a:gd name="connsiteX354" fmla="*/ 2642806 w 3024845"/>
                <a:gd name="connsiteY354" fmla="*/ 667989 h 1059043"/>
                <a:gd name="connsiteX355" fmla="*/ 2642806 w 3024845"/>
                <a:gd name="connsiteY355" fmla="*/ 672313 h 1059043"/>
                <a:gd name="connsiteX356" fmla="*/ 2667126 w 3024845"/>
                <a:gd name="connsiteY356" fmla="*/ 672313 h 1059043"/>
                <a:gd name="connsiteX357" fmla="*/ 2667126 w 3024845"/>
                <a:gd name="connsiteY357" fmla="*/ 659342 h 1059043"/>
                <a:gd name="connsiteX358" fmla="*/ 2695500 w 3024845"/>
                <a:gd name="connsiteY358" fmla="*/ 659342 h 1059043"/>
                <a:gd name="connsiteX359" fmla="*/ 2707660 w 3024845"/>
                <a:gd name="connsiteY359" fmla="*/ 655018 h 1059043"/>
                <a:gd name="connsiteX360" fmla="*/ 2727927 w 3024845"/>
                <a:gd name="connsiteY360" fmla="*/ 659342 h 1059043"/>
                <a:gd name="connsiteX361" fmla="*/ 2727927 w 3024845"/>
                <a:gd name="connsiteY361" fmla="*/ 642048 h 1059043"/>
                <a:gd name="connsiteX362" fmla="*/ 2736034 w 3024845"/>
                <a:gd name="connsiteY362" fmla="*/ 642048 h 1059043"/>
                <a:gd name="connsiteX363" fmla="*/ 2736034 w 3024845"/>
                <a:gd name="connsiteY363" fmla="*/ 629077 h 1059043"/>
                <a:gd name="connsiteX364" fmla="*/ 2792781 w 3024845"/>
                <a:gd name="connsiteY364" fmla="*/ 629077 h 1059043"/>
                <a:gd name="connsiteX365" fmla="*/ 2792781 w 3024845"/>
                <a:gd name="connsiteY365" fmla="*/ 598812 h 1059043"/>
                <a:gd name="connsiteX366" fmla="*/ 2811021 w 3024845"/>
                <a:gd name="connsiteY366" fmla="*/ 598812 h 1059043"/>
                <a:gd name="connsiteX367" fmla="*/ 2811021 w 3024845"/>
                <a:gd name="connsiteY367" fmla="*/ 592327 h 1059043"/>
                <a:gd name="connsiteX368" fmla="*/ 2823181 w 3024845"/>
                <a:gd name="connsiteY368" fmla="*/ 592327 h 1059043"/>
                <a:gd name="connsiteX369" fmla="*/ 2823181 w 3024845"/>
                <a:gd name="connsiteY369" fmla="*/ 598812 h 1059043"/>
                <a:gd name="connsiteX370" fmla="*/ 2839395 w 3024845"/>
                <a:gd name="connsiteY370" fmla="*/ 598812 h 1059043"/>
                <a:gd name="connsiteX371" fmla="*/ 2839395 w 3024845"/>
                <a:gd name="connsiteY371" fmla="*/ 648533 h 1059043"/>
                <a:gd name="connsiteX372" fmla="*/ 2871822 w 3024845"/>
                <a:gd name="connsiteY372" fmla="*/ 648533 h 1059043"/>
                <a:gd name="connsiteX373" fmla="*/ 2871822 w 3024845"/>
                <a:gd name="connsiteY373" fmla="*/ 622592 h 1059043"/>
                <a:gd name="connsiteX374" fmla="*/ 2910329 w 3024845"/>
                <a:gd name="connsiteY374" fmla="*/ 622592 h 1059043"/>
                <a:gd name="connsiteX375" fmla="*/ 2910329 w 3024845"/>
                <a:gd name="connsiteY375" fmla="*/ 592327 h 1059043"/>
                <a:gd name="connsiteX376" fmla="*/ 2958970 w 3024845"/>
                <a:gd name="connsiteY376" fmla="*/ 592327 h 1059043"/>
                <a:gd name="connsiteX377" fmla="*/ 2958970 w 3024845"/>
                <a:gd name="connsiteY377" fmla="*/ 703483 h 1059043"/>
                <a:gd name="connsiteX378" fmla="*/ 2958970 w 3024845"/>
                <a:gd name="connsiteY378" fmla="*/ 717262 h 1059043"/>
                <a:gd name="connsiteX379" fmla="*/ 3024845 w 3024845"/>
                <a:gd name="connsiteY379" fmla="*/ 717262 h 1059043"/>
                <a:gd name="connsiteX380" fmla="*/ 3024845 w 3024845"/>
                <a:gd name="connsiteY380" fmla="*/ 1059043 h 1059043"/>
                <a:gd name="connsiteX381" fmla="*/ 2054 w 3024845"/>
                <a:gd name="connsiteY381" fmla="*/ 1056710 h 1059043"/>
                <a:gd name="connsiteX382" fmla="*/ 0 w 3024845"/>
                <a:gd name="connsiteY382" fmla="*/ 622592 h 1059043"/>
                <a:gd name="connsiteX383" fmla="*/ 20267 w 3024845"/>
                <a:gd name="connsiteY383" fmla="*/ 622592 h 1059043"/>
                <a:gd name="connsiteX384" fmla="*/ 20774 w 3024845"/>
                <a:gd name="connsiteY384" fmla="*/ 621511 h 1059043"/>
                <a:gd name="connsiteX385" fmla="*/ 24320 w 3024845"/>
                <a:gd name="connsiteY385" fmla="*/ 613945 h 1059043"/>
                <a:gd name="connsiteX386" fmla="*/ 26094 w 3024845"/>
                <a:gd name="connsiteY386" fmla="*/ 614215 h 1059043"/>
                <a:gd name="connsiteX387" fmla="*/ 38507 w 3024845"/>
                <a:gd name="connsiteY387" fmla="*/ 616106 h 1059043"/>
                <a:gd name="connsiteX388" fmla="*/ 39014 w 3024845"/>
                <a:gd name="connsiteY388" fmla="*/ 617458 h 1059043"/>
                <a:gd name="connsiteX389" fmla="*/ 42560 w 3024845"/>
                <a:gd name="connsiteY389" fmla="*/ 626915 h 1059043"/>
                <a:gd name="connsiteX390" fmla="*/ 68907 w 3024845"/>
                <a:gd name="connsiteY390" fmla="*/ 629077 h 1059043"/>
                <a:gd name="connsiteX391" fmla="*/ 68907 w 3024845"/>
                <a:gd name="connsiteY391" fmla="*/ 505856 h 1059043"/>
                <a:gd name="connsiteX392" fmla="*/ 70934 w 3024845"/>
                <a:gd name="connsiteY392" fmla="*/ 505856 h 1059043"/>
                <a:gd name="connsiteX393" fmla="*/ 85121 w 3024845"/>
                <a:gd name="connsiteY393" fmla="*/ 505856 h 1059043"/>
                <a:gd name="connsiteX394" fmla="*/ 85121 w 3024845"/>
                <a:gd name="connsiteY394" fmla="*/ 369664 h 1059043"/>
                <a:gd name="connsiteX395" fmla="*/ 86894 w 3024845"/>
                <a:gd name="connsiteY395" fmla="*/ 369664 h 1059043"/>
                <a:gd name="connsiteX396" fmla="*/ 99308 w 3024845"/>
                <a:gd name="connsiteY396" fmla="*/ 369664 h 1059043"/>
                <a:gd name="connsiteX397" fmla="*/ 99308 w 3024845"/>
                <a:gd name="connsiteY397" fmla="*/ 255090 h 1059043"/>
                <a:gd name="connsiteX398" fmla="*/ 103361 w 3024845"/>
                <a:gd name="connsiteY398" fmla="*/ 226986 h 1059043"/>
                <a:gd name="connsiteX399" fmla="*/ 105388 w 3024845"/>
                <a:gd name="connsiteY399" fmla="*/ 226986 h 1059043"/>
                <a:gd name="connsiteX400" fmla="*/ 119575 w 3024845"/>
                <a:gd name="connsiteY400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6266 w 3024845"/>
                <a:gd name="connsiteY310" fmla="*/ 131868 h 1059043"/>
                <a:gd name="connsiteX311" fmla="*/ 2144240 w 3024845"/>
                <a:gd name="connsiteY311" fmla="*/ 125383 h 1059043"/>
                <a:gd name="connsiteX312" fmla="*/ 2150320 w 3024845"/>
                <a:gd name="connsiteY312" fmla="*/ 118897 h 1059043"/>
                <a:gd name="connsiteX313" fmla="*/ 2150320 w 3024845"/>
                <a:gd name="connsiteY313" fmla="*/ 60529 h 1059043"/>
                <a:gd name="connsiteX314" fmla="*/ 2152346 w 3024845"/>
                <a:gd name="connsiteY314" fmla="*/ 56206 h 1059043"/>
                <a:gd name="connsiteX315" fmla="*/ 2152346 w 3024845"/>
                <a:gd name="connsiteY315" fmla="*/ 0 h 1059043"/>
                <a:gd name="connsiteX316" fmla="*/ 2180720 w 3024845"/>
                <a:gd name="connsiteY316" fmla="*/ 555577 h 1059043"/>
                <a:gd name="connsiteX317" fmla="*/ 2245574 w 3024845"/>
                <a:gd name="connsiteY317" fmla="*/ 555577 h 1059043"/>
                <a:gd name="connsiteX318" fmla="*/ 2245574 w 3024845"/>
                <a:gd name="connsiteY318" fmla="*/ 631239 h 1059043"/>
                <a:gd name="connsiteX319" fmla="*/ 2253681 w 3024845"/>
                <a:gd name="connsiteY319" fmla="*/ 631239 h 1059043"/>
                <a:gd name="connsiteX320" fmla="*/ 2255708 w 3024845"/>
                <a:gd name="connsiteY320" fmla="*/ 624754 h 1059043"/>
                <a:gd name="connsiteX321" fmla="*/ 2261788 w 3024845"/>
                <a:gd name="connsiteY321" fmla="*/ 624754 h 1059043"/>
                <a:gd name="connsiteX322" fmla="*/ 2263815 w 3024845"/>
                <a:gd name="connsiteY322" fmla="*/ 633401 h 1059043"/>
                <a:gd name="connsiteX323" fmla="*/ 2275975 w 3024845"/>
                <a:gd name="connsiteY323" fmla="*/ 633401 h 1059043"/>
                <a:gd name="connsiteX324" fmla="*/ 2275975 w 3024845"/>
                <a:gd name="connsiteY324" fmla="*/ 626915 h 1059043"/>
                <a:gd name="connsiteX325" fmla="*/ 2298268 w 3024845"/>
                <a:gd name="connsiteY325" fmla="*/ 626915 h 1059043"/>
                <a:gd name="connsiteX326" fmla="*/ 2298268 w 3024845"/>
                <a:gd name="connsiteY326" fmla="*/ 633401 h 1059043"/>
                <a:gd name="connsiteX327" fmla="*/ 2318535 w 3024845"/>
                <a:gd name="connsiteY327" fmla="*/ 633401 h 1059043"/>
                <a:gd name="connsiteX328" fmla="*/ 2318535 w 3024845"/>
                <a:gd name="connsiteY328" fmla="*/ 678798 h 1059043"/>
                <a:gd name="connsiteX329" fmla="*/ 2332722 w 3024845"/>
                <a:gd name="connsiteY329" fmla="*/ 678798 h 1059043"/>
                <a:gd name="connsiteX330" fmla="*/ 2332722 w 3024845"/>
                <a:gd name="connsiteY330" fmla="*/ 665827 h 1059043"/>
                <a:gd name="connsiteX331" fmla="*/ 2348936 w 3024845"/>
                <a:gd name="connsiteY331" fmla="*/ 665827 h 1059043"/>
                <a:gd name="connsiteX332" fmla="*/ 2348936 w 3024845"/>
                <a:gd name="connsiteY332" fmla="*/ 486400 h 1059043"/>
                <a:gd name="connsiteX333" fmla="*/ 2355016 w 3024845"/>
                <a:gd name="connsiteY333" fmla="*/ 479914 h 1059043"/>
                <a:gd name="connsiteX334" fmla="*/ 2427977 w 3024845"/>
                <a:gd name="connsiteY334" fmla="*/ 479914 h 1059043"/>
                <a:gd name="connsiteX335" fmla="*/ 2427977 w 3024845"/>
                <a:gd name="connsiteY335" fmla="*/ 488562 h 1059043"/>
                <a:gd name="connsiteX336" fmla="*/ 2438110 w 3024845"/>
                <a:gd name="connsiteY336" fmla="*/ 488562 h 1059043"/>
                <a:gd name="connsiteX337" fmla="*/ 2438110 w 3024845"/>
                <a:gd name="connsiteY337" fmla="*/ 603136 h 1059043"/>
                <a:gd name="connsiteX338" fmla="*/ 2460404 w 3024845"/>
                <a:gd name="connsiteY338" fmla="*/ 603136 h 1059043"/>
                <a:gd name="connsiteX339" fmla="*/ 2460404 w 3024845"/>
                <a:gd name="connsiteY339" fmla="*/ 536121 h 1059043"/>
                <a:gd name="connsiteX340" fmla="*/ 2486751 w 3024845"/>
                <a:gd name="connsiteY340" fmla="*/ 536121 h 1059043"/>
                <a:gd name="connsiteX341" fmla="*/ 2490804 w 3024845"/>
                <a:gd name="connsiteY341" fmla="*/ 531797 h 1059043"/>
                <a:gd name="connsiteX342" fmla="*/ 2498911 w 3024845"/>
                <a:gd name="connsiteY342" fmla="*/ 531797 h 1059043"/>
                <a:gd name="connsiteX343" fmla="*/ 2502964 w 3024845"/>
                <a:gd name="connsiteY343" fmla="*/ 536121 h 1059043"/>
                <a:gd name="connsiteX344" fmla="*/ 2525258 w 3024845"/>
                <a:gd name="connsiteY344" fmla="*/ 536121 h 1059043"/>
                <a:gd name="connsiteX345" fmla="*/ 2525258 w 3024845"/>
                <a:gd name="connsiteY345" fmla="*/ 419385 h 1059043"/>
                <a:gd name="connsiteX346" fmla="*/ 2582005 w 3024845"/>
                <a:gd name="connsiteY346" fmla="*/ 408576 h 1059043"/>
                <a:gd name="connsiteX347" fmla="*/ 2582005 w 3024845"/>
                <a:gd name="connsiteY347" fmla="*/ 409657 h 1059043"/>
                <a:gd name="connsiteX348" fmla="*/ 2582005 w 3024845"/>
                <a:gd name="connsiteY348" fmla="*/ 417223 h 1059043"/>
                <a:gd name="connsiteX349" fmla="*/ 2608352 w 3024845"/>
                <a:gd name="connsiteY349" fmla="*/ 417223 h 1059043"/>
                <a:gd name="connsiteX350" fmla="*/ 2608352 w 3024845"/>
                <a:gd name="connsiteY350" fmla="*/ 672313 h 1059043"/>
                <a:gd name="connsiteX351" fmla="*/ 2630646 w 3024845"/>
                <a:gd name="connsiteY351" fmla="*/ 672313 h 1059043"/>
                <a:gd name="connsiteX352" fmla="*/ 2630646 w 3024845"/>
                <a:gd name="connsiteY352" fmla="*/ 667989 h 1059043"/>
                <a:gd name="connsiteX353" fmla="*/ 2642806 w 3024845"/>
                <a:gd name="connsiteY353" fmla="*/ 667989 h 1059043"/>
                <a:gd name="connsiteX354" fmla="*/ 2642806 w 3024845"/>
                <a:gd name="connsiteY354" fmla="*/ 672313 h 1059043"/>
                <a:gd name="connsiteX355" fmla="*/ 2667126 w 3024845"/>
                <a:gd name="connsiteY355" fmla="*/ 672313 h 1059043"/>
                <a:gd name="connsiteX356" fmla="*/ 2667126 w 3024845"/>
                <a:gd name="connsiteY356" fmla="*/ 659342 h 1059043"/>
                <a:gd name="connsiteX357" fmla="*/ 2695500 w 3024845"/>
                <a:gd name="connsiteY357" fmla="*/ 659342 h 1059043"/>
                <a:gd name="connsiteX358" fmla="*/ 2707660 w 3024845"/>
                <a:gd name="connsiteY358" fmla="*/ 655018 h 1059043"/>
                <a:gd name="connsiteX359" fmla="*/ 2727927 w 3024845"/>
                <a:gd name="connsiteY359" fmla="*/ 659342 h 1059043"/>
                <a:gd name="connsiteX360" fmla="*/ 2727927 w 3024845"/>
                <a:gd name="connsiteY360" fmla="*/ 642048 h 1059043"/>
                <a:gd name="connsiteX361" fmla="*/ 2736034 w 3024845"/>
                <a:gd name="connsiteY361" fmla="*/ 642048 h 1059043"/>
                <a:gd name="connsiteX362" fmla="*/ 2736034 w 3024845"/>
                <a:gd name="connsiteY362" fmla="*/ 629077 h 1059043"/>
                <a:gd name="connsiteX363" fmla="*/ 2792781 w 3024845"/>
                <a:gd name="connsiteY363" fmla="*/ 629077 h 1059043"/>
                <a:gd name="connsiteX364" fmla="*/ 2792781 w 3024845"/>
                <a:gd name="connsiteY364" fmla="*/ 598812 h 1059043"/>
                <a:gd name="connsiteX365" fmla="*/ 2811021 w 3024845"/>
                <a:gd name="connsiteY365" fmla="*/ 598812 h 1059043"/>
                <a:gd name="connsiteX366" fmla="*/ 2811021 w 3024845"/>
                <a:gd name="connsiteY366" fmla="*/ 592327 h 1059043"/>
                <a:gd name="connsiteX367" fmla="*/ 2823181 w 3024845"/>
                <a:gd name="connsiteY367" fmla="*/ 592327 h 1059043"/>
                <a:gd name="connsiteX368" fmla="*/ 2823181 w 3024845"/>
                <a:gd name="connsiteY368" fmla="*/ 598812 h 1059043"/>
                <a:gd name="connsiteX369" fmla="*/ 2839395 w 3024845"/>
                <a:gd name="connsiteY369" fmla="*/ 598812 h 1059043"/>
                <a:gd name="connsiteX370" fmla="*/ 2839395 w 3024845"/>
                <a:gd name="connsiteY370" fmla="*/ 648533 h 1059043"/>
                <a:gd name="connsiteX371" fmla="*/ 2871822 w 3024845"/>
                <a:gd name="connsiteY371" fmla="*/ 648533 h 1059043"/>
                <a:gd name="connsiteX372" fmla="*/ 2871822 w 3024845"/>
                <a:gd name="connsiteY372" fmla="*/ 622592 h 1059043"/>
                <a:gd name="connsiteX373" fmla="*/ 2910329 w 3024845"/>
                <a:gd name="connsiteY373" fmla="*/ 622592 h 1059043"/>
                <a:gd name="connsiteX374" fmla="*/ 2910329 w 3024845"/>
                <a:gd name="connsiteY374" fmla="*/ 592327 h 1059043"/>
                <a:gd name="connsiteX375" fmla="*/ 2958970 w 3024845"/>
                <a:gd name="connsiteY375" fmla="*/ 592327 h 1059043"/>
                <a:gd name="connsiteX376" fmla="*/ 2958970 w 3024845"/>
                <a:gd name="connsiteY376" fmla="*/ 703483 h 1059043"/>
                <a:gd name="connsiteX377" fmla="*/ 2958970 w 3024845"/>
                <a:gd name="connsiteY377" fmla="*/ 717262 h 1059043"/>
                <a:gd name="connsiteX378" fmla="*/ 3024845 w 3024845"/>
                <a:gd name="connsiteY378" fmla="*/ 717262 h 1059043"/>
                <a:gd name="connsiteX379" fmla="*/ 3024845 w 3024845"/>
                <a:gd name="connsiteY379" fmla="*/ 1059043 h 1059043"/>
                <a:gd name="connsiteX380" fmla="*/ 2054 w 3024845"/>
                <a:gd name="connsiteY380" fmla="*/ 1056710 h 1059043"/>
                <a:gd name="connsiteX381" fmla="*/ 0 w 3024845"/>
                <a:gd name="connsiteY381" fmla="*/ 622592 h 1059043"/>
                <a:gd name="connsiteX382" fmla="*/ 20267 w 3024845"/>
                <a:gd name="connsiteY382" fmla="*/ 622592 h 1059043"/>
                <a:gd name="connsiteX383" fmla="*/ 20774 w 3024845"/>
                <a:gd name="connsiteY383" fmla="*/ 621511 h 1059043"/>
                <a:gd name="connsiteX384" fmla="*/ 24320 w 3024845"/>
                <a:gd name="connsiteY384" fmla="*/ 613945 h 1059043"/>
                <a:gd name="connsiteX385" fmla="*/ 26094 w 3024845"/>
                <a:gd name="connsiteY385" fmla="*/ 614215 h 1059043"/>
                <a:gd name="connsiteX386" fmla="*/ 38507 w 3024845"/>
                <a:gd name="connsiteY386" fmla="*/ 616106 h 1059043"/>
                <a:gd name="connsiteX387" fmla="*/ 39014 w 3024845"/>
                <a:gd name="connsiteY387" fmla="*/ 617458 h 1059043"/>
                <a:gd name="connsiteX388" fmla="*/ 42560 w 3024845"/>
                <a:gd name="connsiteY388" fmla="*/ 626915 h 1059043"/>
                <a:gd name="connsiteX389" fmla="*/ 68907 w 3024845"/>
                <a:gd name="connsiteY389" fmla="*/ 629077 h 1059043"/>
                <a:gd name="connsiteX390" fmla="*/ 68907 w 3024845"/>
                <a:gd name="connsiteY390" fmla="*/ 505856 h 1059043"/>
                <a:gd name="connsiteX391" fmla="*/ 70934 w 3024845"/>
                <a:gd name="connsiteY391" fmla="*/ 505856 h 1059043"/>
                <a:gd name="connsiteX392" fmla="*/ 85121 w 3024845"/>
                <a:gd name="connsiteY392" fmla="*/ 505856 h 1059043"/>
                <a:gd name="connsiteX393" fmla="*/ 85121 w 3024845"/>
                <a:gd name="connsiteY393" fmla="*/ 369664 h 1059043"/>
                <a:gd name="connsiteX394" fmla="*/ 86894 w 3024845"/>
                <a:gd name="connsiteY394" fmla="*/ 369664 h 1059043"/>
                <a:gd name="connsiteX395" fmla="*/ 99308 w 3024845"/>
                <a:gd name="connsiteY395" fmla="*/ 369664 h 1059043"/>
                <a:gd name="connsiteX396" fmla="*/ 99308 w 3024845"/>
                <a:gd name="connsiteY396" fmla="*/ 255090 h 1059043"/>
                <a:gd name="connsiteX397" fmla="*/ 103361 w 3024845"/>
                <a:gd name="connsiteY397" fmla="*/ 226986 h 1059043"/>
                <a:gd name="connsiteX398" fmla="*/ 105388 w 3024845"/>
                <a:gd name="connsiteY398" fmla="*/ 226986 h 1059043"/>
                <a:gd name="connsiteX399" fmla="*/ 119575 w 3024845"/>
                <a:gd name="connsiteY399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6266 w 3024845"/>
                <a:gd name="connsiteY310" fmla="*/ 131868 h 1059043"/>
                <a:gd name="connsiteX311" fmla="*/ 2144240 w 3024845"/>
                <a:gd name="connsiteY311" fmla="*/ 125383 h 1059043"/>
                <a:gd name="connsiteX312" fmla="*/ 2150320 w 3024845"/>
                <a:gd name="connsiteY312" fmla="*/ 60529 h 1059043"/>
                <a:gd name="connsiteX313" fmla="*/ 2152346 w 3024845"/>
                <a:gd name="connsiteY313" fmla="*/ 56206 h 1059043"/>
                <a:gd name="connsiteX314" fmla="*/ 2152346 w 3024845"/>
                <a:gd name="connsiteY314" fmla="*/ 0 h 1059043"/>
                <a:gd name="connsiteX315" fmla="*/ 2180720 w 3024845"/>
                <a:gd name="connsiteY315" fmla="*/ 555577 h 1059043"/>
                <a:gd name="connsiteX316" fmla="*/ 2245574 w 3024845"/>
                <a:gd name="connsiteY316" fmla="*/ 555577 h 1059043"/>
                <a:gd name="connsiteX317" fmla="*/ 2245574 w 3024845"/>
                <a:gd name="connsiteY317" fmla="*/ 631239 h 1059043"/>
                <a:gd name="connsiteX318" fmla="*/ 2253681 w 3024845"/>
                <a:gd name="connsiteY318" fmla="*/ 631239 h 1059043"/>
                <a:gd name="connsiteX319" fmla="*/ 2255708 w 3024845"/>
                <a:gd name="connsiteY319" fmla="*/ 624754 h 1059043"/>
                <a:gd name="connsiteX320" fmla="*/ 2261788 w 3024845"/>
                <a:gd name="connsiteY320" fmla="*/ 624754 h 1059043"/>
                <a:gd name="connsiteX321" fmla="*/ 2263815 w 3024845"/>
                <a:gd name="connsiteY321" fmla="*/ 633401 h 1059043"/>
                <a:gd name="connsiteX322" fmla="*/ 2275975 w 3024845"/>
                <a:gd name="connsiteY322" fmla="*/ 633401 h 1059043"/>
                <a:gd name="connsiteX323" fmla="*/ 2275975 w 3024845"/>
                <a:gd name="connsiteY323" fmla="*/ 626915 h 1059043"/>
                <a:gd name="connsiteX324" fmla="*/ 2298268 w 3024845"/>
                <a:gd name="connsiteY324" fmla="*/ 626915 h 1059043"/>
                <a:gd name="connsiteX325" fmla="*/ 2298268 w 3024845"/>
                <a:gd name="connsiteY325" fmla="*/ 633401 h 1059043"/>
                <a:gd name="connsiteX326" fmla="*/ 2318535 w 3024845"/>
                <a:gd name="connsiteY326" fmla="*/ 633401 h 1059043"/>
                <a:gd name="connsiteX327" fmla="*/ 2318535 w 3024845"/>
                <a:gd name="connsiteY327" fmla="*/ 678798 h 1059043"/>
                <a:gd name="connsiteX328" fmla="*/ 2332722 w 3024845"/>
                <a:gd name="connsiteY328" fmla="*/ 678798 h 1059043"/>
                <a:gd name="connsiteX329" fmla="*/ 2332722 w 3024845"/>
                <a:gd name="connsiteY329" fmla="*/ 665827 h 1059043"/>
                <a:gd name="connsiteX330" fmla="*/ 2348936 w 3024845"/>
                <a:gd name="connsiteY330" fmla="*/ 665827 h 1059043"/>
                <a:gd name="connsiteX331" fmla="*/ 2348936 w 3024845"/>
                <a:gd name="connsiteY331" fmla="*/ 486400 h 1059043"/>
                <a:gd name="connsiteX332" fmla="*/ 2355016 w 3024845"/>
                <a:gd name="connsiteY332" fmla="*/ 479914 h 1059043"/>
                <a:gd name="connsiteX333" fmla="*/ 2427977 w 3024845"/>
                <a:gd name="connsiteY333" fmla="*/ 479914 h 1059043"/>
                <a:gd name="connsiteX334" fmla="*/ 2427977 w 3024845"/>
                <a:gd name="connsiteY334" fmla="*/ 488562 h 1059043"/>
                <a:gd name="connsiteX335" fmla="*/ 2438110 w 3024845"/>
                <a:gd name="connsiteY335" fmla="*/ 488562 h 1059043"/>
                <a:gd name="connsiteX336" fmla="*/ 2438110 w 3024845"/>
                <a:gd name="connsiteY336" fmla="*/ 603136 h 1059043"/>
                <a:gd name="connsiteX337" fmla="*/ 2460404 w 3024845"/>
                <a:gd name="connsiteY337" fmla="*/ 603136 h 1059043"/>
                <a:gd name="connsiteX338" fmla="*/ 2460404 w 3024845"/>
                <a:gd name="connsiteY338" fmla="*/ 536121 h 1059043"/>
                <a:gd name="connsiteX339" fmla="*/ 2486751 w 3024845"/>
                <a:gd name="connsiteY339" fmla="*/ 536121 h 1059043"/>
                <a:gd name="connsiteX340" fmla="*/ 2490804 w 3024845"/>
                <a:gd name="connsiteY340" fmla="*/ 531797 h 1059043"/>
                <a:gd name="connsiteX341" fmla="*/ 2498911 w 3024845"/>
                <a:gd name="connsiteY341" fmla="*/ 531797 h 1059043"/>
                <a:gd name="connsiteX342" fmla="*/ 2502964 w 3024845"/>
                <a:gd name="connsiteY342" fmla="*/ 536121 h 1059043"/>
                <a:gd name="connsiteX343" fmla="*/ 2525258 w 3024845"/>
                <a:gd name="connsiteY343" fmla="*/ 536121 h 1059043"/>
                <a:gd name="connsiteX344" fmla="*/ 2525258 w 3024845"/>
                <a:gd name="connsiteY344" fmla="*/ 419385 h 1059043"/>
                <a:gd name="connsiteX345" fmla="*/ 2582005 w 3024845"/>
                <a:gd name="connsiteY345" fmla="*/ 408576 h 1059043"/>
                <a:gd name="connsiteX346" fmla="*/ 2582005 w 3024845"/>
                <a:gd name="connsiteY346" fmla="*/ 409657 h 1059043"/>
                <a:gd name="connsiteX347" fmla="*/ 2582005 w 3024845"/>
                <a:gd name="connsiteY347" fmla="*/ 417223 h 1059043"/>
                <a:gd name="connsiteX348" fmla="*/ 2608352 w 3024845"/>
                <a:gd name="connsiteY348" fmla="*/ 417223 h 1059043"/>
                <a:gd name="connsiteX349" fmla="*/ 2608352 w 3024845"/>
                <a:gd name="connsiteY349" fmla="*/ 672313 h 1059043"/>
                <a:gd name="connsiteX350" fmla="*/ 2630646 w 3024845"/>
                <a:gd name="connsiteY350" fmla="*/ 672313 h 1059043"/>
                <a:gd name="connsiteX351" fmla="*/ 2630646 w 3024845"/>
                <a:gd name="connsiteY351" fmla="*/ 667989 h 1059043"/>
                <a:gd name="connsiteX352" fmla="*/ 2642806 w 3024845"/>
                <a:gd name="connsiteY352" fmla="*/ 667989 h 1059043"/>
                <a:gd name="connsiteX353" fmla="*/ 2642806 w 3024845"/>
                <a:gd name="connsiteY353" fmla="*/ 672313 h 1059043"/>
                <a:gd name="connsiteX354" fmla="*/ 2667126 w 3024845"/>
                <a:gd name="connsiteY354" fmla="*/ 672313 h 1059043"/>
                <a:gd name="connsiteX355" fmla="*/ 2667126 w 3024845"/>
                <a:gd name="connsiteY355" fmla="*/ 659342 h 1059043"/>
                <a:gd name="connsiteX356" fmla="*/ 2695500 w 3024845"/>
                <a:gd name="connsiteY356" fmla="*/ 659342 h 1059043"/>
                <a:gd name="connsiteX357" fmla="*/ 2707660 w 3024845"/>
                <a:gd name="connsiteY357" fmla="*/ 655018 h 1059043"/>
                <a:gd name="connsiteX358" fmla="*/ 2727927 w 3024845"/>
                <a:gd name="connsiteY358" fmla="*/ 659342 h 1059043"/>
                <a:gd name="connsiteX359" fmla="*/ 2727927 w 3024845"/>
                <a:gd name="connsiteY359" fmla="*/ 642048 h 1059043"/>
                <a:gd name="connsiteX360" fmla="*/ 2736034 w 3024845"/>
                <a:gd name="connsiteY360" fmla="*/ 642048 h 1059043"/>
                <a:gd name="connsiteX361" fmla="*/ 2736034 w 3024845"/>
                <a:gd name="connsiteY361" fmla="*/ 629077 h 1059043"/>
                <a:gd name="connsiteX362" fmla="*/ 2792781 w 3024845"/>
                <a:gd name="connsiteY362" fmla="*/ 629077 h 1059043"/>
                <a:gd name="connsiteX363" fmla="*/ 2792781 w 3024845"/>
                <a:gd name="connsiteY363" fmla="*/ 598812 h 1059043"/>
                <a:gd name="connsiteX364" fmla="*/ 2811021 w 3024845"/>
                <a:gd name="connsiteY364" fmla="*/ 598812 h 1059043"/>
                <a:gd name="connsiteX365" fmla="*/ 2811021 w 3024845"/>
                <a:gd name="connsiteY365" fmla="*/ 592327 h 1059043"/>
                <a:gd name="connsiteX366" fmla="*/ 2823181 w 3024845"/>
                <a:gd name="connsiteY366" fmla="*/ 592327 h 1059043"/>
                <a:gd name="connsiteX367" fmla="*/ 2823181 w 3024845"/>
                <a:gd name="connsiteY367" fmla="*/ 598812 h 1059043"/>
                <a:gd name="connsiteX368" fmla="*/ 2839395 w 3024845"/>
                <a:gd name="connsiteY368" fmla="*/ 598812 h 1059043"/>
                <a:gd name="connsiteX369" fmla="*/ 2839395 w 3024845"/>
                <a:gd name="connsiteY369" fmla="*/ 648533 h 1059043"/>
                <a:gd name="connsiteX370" fmla="*/ 2871822 w 3024845"/>
                <a:gd name="connsiteY370" fmla="*/ 648533 h 1059043"/>
                <a:gd name="connsiteX371" fmla="*/ 2871822 w 3024845"/>
                <a:gd name="connsiteY371" fmla="*/ 622592 h 1059043"/>
                <a:gd name="connsiteX372" fmla="*/ 2910329 w 3024845"/>
                <a:gd name="connsiteY372" fmla="*/ 622592 h 1059043"/>
                <a:gd name="connsiteX373" fmla="*/ 2910329 w 3024845"/>
                <a:gd name="connsiteY373" fmla="*/ 592327 h 1059043"/>
                <a:gd name="connsiteX374" fmla="*/ 2958970 w 3024845"/>
                <a:gd name="connsiteY374" fmla="*/ 592327 h 1059043"/>
                <a:gd name="connsiteX375" fmla="*/ 2958970 w 3024845"/>
                <a:gd name="connsiteY375" fmla="*/ 703483 h 1059043"/>
                <a:gd name="connsiteX376" fmla="*/ 2958970 w 3024845"/>
                <a:gd name="connsiteY376" fmla="*/ 717262 h 1059043"/>
                <a:gd name="connsiteX377" fmla="*/ 3024845 w 3024845"/>
                <a:gd name="connsiteY377" fmla="*/ 717262 h 1059043"/>
                <a:gd name="connsiteX378" fmla="*/ 3024845 w 3024845"/>
                <a:gd name="connsiteY378" fmla="*/ 1059043 h 1059043"/>
                <a:gd name="connsiteX379" fmla="*/ 2054 w 3024845"/>
                <a:gd name="connsiteY379" fmla="*/ 1056710 h 1059043"/>
                <a:gd name="connsiteX380" fmla="*/ 0 w 3024845"/>
                <a:gd name="connsiteY380" fmla="*/ 622592 h 1059043"/>
                <a:gd name="connsiteX381" fmla="*/ 20267 w 3024845"/>
                <a:gd name="connsiteY381" fmla="*/ 622592 h 1059043"/>
                <a:gd name="connsiteX382" fmla="*/ 20774 w 3024845"/>
                <a:gd name="connsiteY382" fmla="*/ 621511 h 1059043"/>
                <a:gd name="connsiteX383" fmla="*/ 24320 w 3024845"/>
                <a:gd name="connsiteY383" fmla="*/ 613945 h 1059043"/>
                <a:gd name="connsiteX384" fmla="*/ 26094 w 3024845"/>
                <a:gd name="connsiteY384" fmla="*/ 614215 h 1059043"/>
                <a:gd name="connsiteX385" fmla="*/ 38507 w 3024845"/>
                <a:gd name="connsiteY385" fmla="*/ 616106 h 1059043"/>
                <a:gd name="connsiteX386" fmla="*/ 39014 w 3024845"/>
                <a:gd name="connsiteY386" fmla="*/ 617458 h 1059043"/>
                <a:gd name="connsiteX387" fmla="*/ 42560 w 3024845"/>
                <a:gd name="connsiteY387" fmla="*/ 626915 h 1059043"/>
                <a:gd name="connsiteX388" fmla="*/ 68907 w 3024845"/>
                <a:gd name="connsiteY388" fmla="*/ 629077 h 1059043"/>
                <a:gd name="connsiteX389" fmla="*/ 68907 w 3024845"/>
                <a:gd name="connsiteY389" fmla="*/ 505856 h 1059043"/>
                <a:gd name="connsiteX390" fmla="*/ 70934 w 3024845"/>
                <a:gd name="connsiteY390" fmla="*/ 505856 h 1059043"/>
                <a:gd name="connsiteX391" fmla="*/ 85121 w 3024845"/>
                <a:gd name="connsiteY391" fmla="*/ 505856 h 1059043"/>
                <a:gd name="connsiteX392" fmla="*/ 85121 w 3024845"/>
                <a:gd name="connsiteY392" fmla="*/ 369664 h 1059043"/>
                <a:gd name="connsiteX393" fmla="*/ 86894 w 3024845"/>
                <a:gd name="connsiteY393" fmla="*/ 369664 h 1059043"/>
                <a:gd name="connsiteX394" fmla="*/ 99308 w 3024845"/>
                <a:gd name="connsiteY394" fmla="*/ 369664 h 1059043"/>
                <a:gd name="connsiteX395" fmla="*/ 99308 w 3024845"/>
                <a:gd name="connsiteY395" fmla="*/ 255090 h 1059043"/>
                <a:gd name="connsiteX396" fmla="*/ 103361 w 3024845"/>
                <a:gd name="connsiteY396" fmla="*/ 226986 h 1059043"/>
                <a:gd name="connsiteX397" fmla="*/ 105388 w 3024845"/>
                <a:gd name="connsiteY397" fmla="*/ 226986 h 1059043"/>
                <a:gd name="connsiteX398" fmla="*/ 119575 w 3024845"/>
                <a:gd name="connsiteY398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6266 w 3024845"/>
                <a:gd name="connsiteY310" fmla="*/ 131868 h 1059043"/>
                <a:gd name="connsiteX311" fmla="*/ 2150320 w 3024845"/>
                <a:gd name="connsiteY311" fmla="*/ 60529 h 1059043"/>
                <a:gd name="connsiteX312" fmla="*/ 2152346 w 3024845"/>
                <a:gd name="connsiteY312" fmla="*/ 56206 h 1059043"/>
                <a:gd name="connsiteX313" fmla="*/ 2152346 w 3024845"/>
                <a:gd name="connsiteY313" fmla="*/ 0 h 1059043"/>
                <a:gd name="connsiteX314" fmla="*/ 2180720 w 3024845"/>
                <a:gd name="connsiteY314" fmla="*/ 555577 h 1059043"/>
                <a:gd name="connsiteX315" fmla="*/ 2245574 w 3024845"/>
                <a:gd name="connsiteY315" fmla="*/ 555577 h 1059043"/>
                <a:gd name="connsiteX316" fmla="*/ 2245574 w 3024845"/>
                <a:gd name="connsiteY316" fmla="*/ 631239 h 1059043"/>
                <a:gd name="connsiteX317" fmla="*/ 2253681 w 3024845"/>
                <a:gd name="connsiteY317" fmla="*/ 631239 h 1059043"/>
                <a:gd name="connsiteX318" fmla="*/ 2255708 w 3024845"/>
                <a:gd name="connsiteY318" fmla="*/ 624754 h 1059043"/>
                <a:gd name="connsiteX319" fmla="*/ 2261788 w 3024845"/>
                <a:gd name="connsiteY319" fmla="*/ 624754 h 1059043"/>
                <a:gd name="connsiteX320" fmla="*/ 2263815 w 3024845"/>
                <a:gd name="connsiteY320" fmla="*/ 633401 h 1059043"/>
                <a:gd name="connsiteX321" fmla="*/ 2275975 w 3024845"/>
                <a:gd name="connsiteY321" fmla="*/ 633401 h 1059043"/>
                <a:gd name="connsiteX322" fmla="*/ 2275975 w 3024845"/>
                <a:gd name="connsiteY322" fmla="*/ 626915 h 1059043"/>
                <a:gd name="connsiteX323" fmla="*/ 2298268 w 3024845"/>
                <a:gd name="connsiteY323" fmla="*/ 626915 h 1059043"/>
                <a:gd name="connsiteX324" fmla="*/ 2298268 w 3024845"/>
                <a:gd name="connsiteY324" fmla="*/ 633401 h 1059043"/>
                <a:gd name="connsiteX325" fmla="*/ 2318535 w 3024845"/>
                <a:gd name="connsiteY325" fmla="*/ 633401 h 1059043"/>
                <a:gd name="connsiteX326" fmla="*/ 2318535 w 3024845"/>
                <a:gd name="connsiteY326" fmla="*/ 678798 h 1059043"/>
                <a:gd name="connsiteX327" fmla="*/ 2332722 w 3024845"/>
                <a:gd name="connsiteY327" fmla="*/ 678798 h 1059043"/>
                <a:gd name="connsiteX328" fmla="*/ 2332722 w 3024845"/>
                <a:gd name="connsiteY328" fmla="*/ 665827 h 1059043"/>
                <a:gd name="connsiteX329" fmla="*/ 2348936 w 3024845"/>
                <a:gd name="connsiteY329" fmla="*/ 665827 h 1059043"/>
                <a:gd name="connsiteX330" fmla="*/ 2348936 w 3024845"/>
                <a:gd name="connsiteY330" fmla="*/ 486400 h 1059043"/>
                <a:gd name="connsiteX331" fmla="*/ 2355016 w 3024845"/>
                <a:gd name="connsiteY331" fmla="*/ 479914 h 1059043"/>
                <a:gd name="connsiteX332" fmla="*/ 2427977 w 3024845"/>
                <a:gd name="connsiteY332" fmla="*/ 479914 h 1059043"/>
                <a:gd name="connsiteX333" fmla="*/ 2427977 w 3024845"/>
                <a:gd name="connsiteY333" fmla="*/ 488562 h 1059043"/>
                <a:gd name="connsiteX334" fmla="*/ 2438110 w 3024845"/>
                <a:gd name="connsiteY334" fmla="*/ 488562 h 1059043"/>
                <a:gd name="connsiteX335" fmla="*/ 2438110 w 3024845"/>
                <a:gd name="connsiteY335" fmla="*/ 603136 h 1059043"/>
                <a:gd name="connsiteX336" fmla="*/ 2460404 w 3024845"/>
                <a:gd name="connsiteY336" fmla="*/ 603136 h 1059043"/>
                <a:gd name="connsiteX337" fmla="*/ 2460404 w 3024845"/>
                <a:gd name="connsiteY337" fmla="*/ 536121 h 1059043"/>
                <a:gd name="connsiteX338" fmla="*/ 2486751 w 3024845"/>
                <a:gd name="connsiteY338" fmla="*/ 536121 h 1059043"/>
                <a:gd name="connsiteX339" fmla="*/ 2490804 w 3024845"/>
                <a:gd name="connsiteY339" fmla="*/ 531797 h 1059043"/>
                <a:gd name="connsiteX340" fmla="*/ 2498911 w 3024845"/>
                <a:gd name="connsiteY340" fmla="*/ 531797 h 1059043"/>
                <a:gd name="connsiteX341" fmla="*/ 2502964 w 3024845"/>
                <a:gd name="connsiteY341" fmla="*/ 536121 h 1059043"/>
                <a:gd name="connsiteX342" fmla="*/ 2525258 w 3024845"/>
                <a:gd name="connsiteY342" fmla="*/ 536121 h 1059043"/>
                <a:gd name="connsiteX343" fmla="*/ 2525258 w 3024845"/>
                <a:gd name="connsiteY343" fmla="*/ 419385 h 1059043"/>
                <a:gd name="connsiteX344" fmla="*/ 2582005 w 3024845"/>
                <a:gd name="connsiteY344" fmla="*/ 408576 h 1059043"/>
                <a:gd name="connsiteX345" fmla="*/ 2582005 w 3024845"/>
                <a:gd name="connsiteY345" fmla="*/ 409657 h 1059043"/>
                <a:gd name="connsiteX346" fmla="*/ 2582005 w 3024845"/>
                <a:gd name="connsiteY346" fmla="*/ 417223 h 1059043"/>
                <a:gd name="connsiteX347" fmla="*/ 2608352 w 3024845"/>
                <a:gd name="connsiteY347" fmla="*/ 417223 h 1059043"/>
                <a:gd name="connsiteX348" fmla="*/ 2608352 w 3024845"/>
                <a:gd name="connsiteY348" fmla="*/ 672313 h 1059043"/>
                <a:gd name="connsiteX349" fmla="*/ 2630646 w 3024845"/>
                <a:gd name="connsiteY349" fmla="*/ 672313 h 1059043"/>
                <a:gd name="connsiteX350" fmla="*/ 2630646 w 3024845"/>
                <a:gd name="connsiteY350" fmla="*/ 667989 h 1059043"/>
                <a:gd name="connsiteX351" fmla="*/ 2642806 w 3024845"/>
                <a:gd name="connsiteY351" fmla="*/ 667989 h 1059043"/>
                <a:gd name="connsiteX352" fmla="*/ 2642806 w 3024845"/>
                <a:gd name="connsiteY352" fmla="*/ 672313 h 1059043"/>
                <a:gd name="connsiteX353" fmla="*/ 2667126 w 3024845"/>
                <a:gd name="connsiteY353" fmla="*/ 672313 h 1059043"/>
                <a:gd name="connsiteX354" fmla="*/ 2667126 w 3024845"/>
                <a:gd name="connsiteY354" fmla="*/ 659342 h 1059043"/>
                <a:gd name="connsiteX355" fmla="*/ 2695500 w 3024845"/>
                <a:gd name="connsiteY355" fmla="*/ 659342 h 1059043"/>
                <a:gd name="connsiteX356" fmla="*/ 2707660 w 3024845"/>
                <a:gd name="connsiteY356" fmla="*/ 655018 h 1059043"/>
                <a:gd name="connsiteX357" fmla="*/ 2727927 w 3024845"/>
                <a:gd name="connsiteY357" fmla="*/ 659342 h 1059043"/>
                <a:gd name="connsiteX358" fmla="*/ 2727927 w 3024845"/>
                <a:gd name="connsiteY358" fmla="*/ 642048 h 1059043"/>
                <a:gd name="connsiteX359" fmla="*/ 2736034 w 3024845"/>
                <a:gd name="connsiteY359" fmla="*/ 642048 h 1059043"/>
                <a:gd name="connsiteX360" fmla="*/ 2736034 w 3024845"/>
                <a:gd name="connsiteY360" fmla="*/ 629077 h 1059043"/>
                <a:gd name="connsiteX361" fmla="*/ 2792781 w 3024845"/>
                <a:gd name="connsiteY361" fmla="*/ 629077 h 1059043"/>
                <a:gd name="connsiteX362" fmla="*/ 2792781 w 3024845"/>
                <a:gd name="connsiteY362" fmla="*/ 598812 h 1059043"/>
                <a:gd name="connsiteX363" fmla="*/ 2811021 w 3024845"/>
                <a:gd name="connsiteY363" fmla="*/ 598812 h 1059043"/>
                <a:gd name="connsiteX364" fmla="*/ 2811021 w 3024845"/>
                <a:gd name="connsiteY364" fmla="*/ 592327 h 1059043"/>
                <a:gd name="connsiteX365" fmla="*/ 2823181 w 3024845"/>
                <a:gd name="connsiteY365" fmla="*/ 592327 h 1059043"/>
                <a:gd name="connsiteX366" fmla="*/ 2823181 w 3024845"/>
                <a:gd name="connsiteY366" fmla="*/ 598812 h 1059043"/>
                <a:gd name="connsiteX367" fmla="*/ 2839395 w 3024845"/>
                <a:gd name="connsiteY367" fmla="*/ 598812 h 1059043"/>
                <a:gd name="connsiteX368" fmla="*/ 2839395 w 3024845"/>
                <a:gd name="connsiteY368" fmla="*/ 648533 h 1059043"/>
                <a:gd name="connsiteX369" fmla="*/ 2871822 w 3024845"/>
                <a:gd name="connsiteY369" fmla="*/ 648533 h 1059043"/>
                <a:gd name="connsiteX370" fmla="*/ 2871822 w 3024845"/>
                <a:gd name="connsiteY370" fmla="*/ 622592 h 1059043"/>
                <a:gd name="connsiteX371" fmla="*/ 2910329 w 3024845"/>
                <a:gd name="connsiteY371" fmla="*/ 622592 h 1059043"/>
                <a:gd name="connsiteX372" fmla="*/ 2910329 w 3024845"/>
                <a:gd name="connsiteY372" fmla="*/ 592327 h 1059043"/>
                <a:gd name="connsiteX373" fmla="*/ 2958970 w 3024845"/>
                <a:gd name="connsiteY373" fmla="*/ 592327 h 1059043"/>
                <a:gd name="connsiteX374" fmla="*/ 2958970 w 3024845"/>
                <a:gd name="connsiteY374" fmla="*/ 703483 h 1059043"/>
                <a:gd name="connsiteX375" fmla="*/ 2958970 w 3024845"/>
                <a:gd name="connsiteY375" fmla="*/ 717262 h 1059043"/>
                <a:gd name="connsiteX376" fmla="*/ 3024845 w 3024845"/>
                <a:gd name="connsiteY376" fmla="*/ 717262 h 1059043"/>
                <a:gd name="connsiteX377" fmla="*/ 3024845 w 3024845"/>
                <a:gd name="connsiteY377" fmla="*/ 1059043 h 1059043"/>
                <a:gd name="connsiteX378" fmla="*/ 2054 w 3024845"/>
                <a:gd name="connsiteY378" fmla="*/ 1056710 h 1059043"/>
                <a:gd name="connsiteX379" fmla="*/ 0 w 3024845"/>
                <a:gd name="connsiteY379" fmla="*/ 622592 h 1059043"/>
                <a:gd name="connsiteX380" fmla="*/ 20267 w 3024845"/>
                <a:gd name="connsiteY380" fmla="*/ 622592 h 1059043"/>
                <a:gd name="connsiteX381" fmla="*/ 20774 w 3024845"/>
                <a:gd name="connsiteY381" fmla="*/ 621511 h 1059043"/>
                <a:gd name="connsiteX382" fmla="*/ 24320 w 3024845"/>
                <a:gd name="connsiteY382" fmla="*/ 613945 h 1059043"/>
                <a:gd name="connsiteX383" fmla="*/ 26094 w 3024845"/>
                <a:gd name="connsiteY383" fmla="*/ 614215 h 1059043"/>
                <a:gd name="connsiteX384" fmla="*/ 38507 w 3024845"/>
                <a:gd name="connsiteY384" fmla="*/ 616106 h 1059043"/>
                <a:gd name="connsiteX385" fmla="*/ 39014 w 3024845"/>
                <a:gd name="connsiteY385" fmla="*/ 617458 h 1059043"/>
                <a:gd name="connsiteX386" fmla="*/ 42560 w 3024845"/>
                <a:gd name="connsiteY386" fmla="*/ 626915 h 1059043"/>
                <a:gd name="connsiteX387" fmla="*/ 68907 w 3024845"/>
                <a:gd name="connsiteY387" fmla="*/ 629077 h 1059043"/>
                <a:gd name="connsiteX388" fmla="*/ 68907 w 3024845"/>
                <a:gd name="connsiteY388" fmla="*/ 505856 h 1059043"/>
                <a:gd name="connsiteX389" fmla="*/ 70934 w 3024845"/>
                <a:gd name="connsiteY389" fmla="*/ 505856 h 1059043"/>
                <a:gd name="connsiteX390" fmla="*/ 85121 w 3024845"/>
                <a:gd name="connsiteY390" fmla="*/ 505856 h 1059043"/>
                <a:gd name="connsiteX391" fmla="*/ 85121 w 3024845"/>
                <a:gd name="connsiteY391" fmla="*/ 369664 h 1059043"/>
                <a:gd name="connsiteX392" fmla="*/ 86894 w 3024845"/>
                <a:gd name="connsiteY392" fmla="*/ 369664 h 1059043"/>
                <a:gd name="connsiteX393" fmla="*/ 99308 w 3024845"/>
                <a:gd name="connsiteY393" fmla="*/ 369664 h 1059043"/>
                <a:gd name="connsiteX394" fmla="*/ 99308 w 3024845"/>
                <a:gd name="connsiteY394" fmla="*/ 255090 h 1059043"/>
                <a:gd name="connsiteX395" fmla="*/ 103361 w 3024845"/>
                <a:gd name="connsiteY395" fmla="*/ 226986 h 1059043"/>
                <a:gd name="connsiteX396" fmla="*/ 105388 w 3024845"/>
                <a:gd name="connsiteY396" fmla="*/ 226986 h 1059043"/>
                <a:gd name="connsiteX397" fmla="*/ 119575 w 3024845"/>
                <a:gd name="connsiteY397" fmla="*/ 226986 h 1059043"/>
                <a:gd name="connsiteX0" fmla="*/ 119575 w 3024845"/>
                <a:gd name="connsiteY0" fmla="*/ 255427 h 1087484"/>
                <a:gd name="connsiteX1" fmla="*/ 200642 w 3024845"/>
                <a:gd name="connsiteY1" fmla="*/ 253266 h 1087484"/>
                <a:gd name="connsiteX2" fmla="*/ 202669 w 3024845"/>
                <a:gd name="connsiteY2" fmla="*/ 253266 h 1087484"/>
                <a:gd name="connsiteX3" fmla="*/ 216856 w 3024845"/>
                <a:gd name="connsiteY3" fmla="*/ 253266 h 1087484"/>
                <a:gd name="connsiteX4" fmla="*/ 216856 w 3024845"/>
                <a:gd name="connsiteY4" fmla="*/ 277045 h 1087484"/>
                <a:gd name="connsiteX5" fmla="*/ 217363 w 3024845"/>
                <a:gd name="connsiteY5" fmla="*/ 277856 h 1087484"/>
                <a:gd name="connsiteX6" fmla="*/ 220909 w 3024845"/>
                <a:gd name="connsiteY6" fmla="*/ 283531 h 1087484"/>
                <a:gd name="connsiteX7" fmla="*/ 220909 w 3024845"/>
                <a:gd name="connsiteY7" fmla="*/ 398105 h 1087484"/>
                <a:gd name="connsiteX8" fmla="*/ 223189 w 3024845"/>
                <a:gd name="connsiteY8" fmla="*/ 398105 h 1087484"/>
                <a:gd name="connsiteX9" fmla="*/ 239150 w 3024845"/>
                <a:gd name="connsiteY9" fmla="*/ 398105 h 1087484"/>
                <a:gd name="connsiteX10" fmla="*/ 239150 w 3024845"/>
                <a:gd name="connsiteY10" fmla="*/ 538620 h 1087484"/>
                <a:gd name="connsiteX11" fmla="*/ 240670 w 3024845"/>
                <a:gd name="connsiteY11" fmla="*/ 538350 h 1087484"/>
                <a:gd name="connsiteX12" fmla="*/ 251310 w 3024845"/>
                <a:gd name="connsiteY12" fmla="*/ 536459 h 1087484"/>
                <a:gd name="connsiteX13" fmla="*/ 249283 w 3024845"/>
                <a:gd name="connsiteY13" fmla="*/ 625091 h 1087484"/>
                <a:gd name="connsiteX14" fmla="*/ 250803 w 3024845"/>
                <a:gd name="connsiteY14" fmla="*/ 625362 h 1087484"/>
                <a:gd name="connsiteX15" fmla="*/ 261443 w 3024845"/>
                <a:gd name="connsiteY15" fmla="*/ 627253 h 1087484"/>
                <a:gd name="connsiteX16" fmla="*/ 261696 w 3024845"/>
                <a:gd name="connsiteY16" fmla="*/ 628064 h 1087484"/>
                <a:gd name="connsiteX17" fmla="*/ 263470 w 3024845"/>
                <a:gd name="connsiteY17" fmla="*/ 633739 h 1087484"/>
                <a:gd name="connsiteX18" fmla="*/ 264230 w 3024845"/>
                <a:gd name="connsiteY18" fmla="*/ 631307 h 1087484"/>
                <a:gd name="connsiteX19" fmla="*/ 269550 w 3024845"/>
                <a:gd name="connsiteY19" fmla="*/ 614283 h 1087484"/>
                <a:gd name="connsiteX20" fmla="*/ 271323 w 3024845"/>
                <a:gd name="connsiteY20" fmla="*/ 614283 h 1087484"/>
                <a:gd name="connsiteX21" fmla="*/ 283737 w 3024845"/>
                <a:gd name="connsiteY21" fmla="*/ 614283 h 1087484"/>
                <a:gd name="connsiteX22" fmla="*/ 283737 w 3024845"/>
                <a:gd name="connsiteY22" fmla="*/ 646709 h 1087484"/>
                <a:gd name="connsiteX23" fmla="*/ 284750 w 3024845"/>
                <a:gd name="connsiteY23" fmla="*/ 647250 h 1087484"/>
                <a:gd name="connsiteX24" fmla="*/ 291844 w 3024845"/>
                <a:gd name="connsiteY24" fmla="*/ 651033 h 1087484"/>
                <a:gd name="connsiteX25" fmla="*/ 291844 w 3024845"/>
                <a:gd name="connsiteY25" fmla="*/ 652384 h 1087484"/>
                <a:gd name="connsiteX26" fmla="*/ 291844 w 3024845"/>
                <a:gd name="connsiteY26" fmla="*/ 661842 h 1087484"/>
                <a:gd name="connsiteX27" fmla="*/ 336431 w 3024845"/>
                <a:gd name="connsiteY27" fmla="*/ 661842 h 1087484"/>
                <a:gd name="connsiteX28" fmla="*/ 336431 w 3024845"/>
                <a:gd name="connsiteY28" fmla="*/ 662923 h 1087484"/>
                <a:gd name="connsiteX29" fmla="*/ 336431 w 3024845"/>
                <a:gd name="connsiteY29" fmla="*/ 670489 h 1087484"/>
                <a:gd name="connsiteX30" fmla="*/ 338457 w 3024845"/>
                <a:gd name="connsiteY30" fmla="*/ 670489 h 1087484"/>
                <a:gd name="connsiteX31" fmla="*/ 352644 w 3024845"/>
                <a:gd name="connsiteY31" fmla="*/ 670489 h 1087484"/>
                <a:gd name="connsiteX32" fmla="*/ 352644 w 3024845"/>
                <a:gd name="connsiteY32" fmla="*/ 640224 h 1087484"/>
                <a:gd name="connsiteX33" fmla="*/ 397231 w 3024845"/>
                <a:gd name="connsiteY33" fmla="*/ 640224 h 1087484"/>
                <a:gd name="connsiteX34" fmla="*/ 397231 w 3024845"/>
                <a:gd name="connsiteY34" fmla="*/ 638873 h 1087484"/>
                <a:gd name="connsiteX35" fmla="*/ 397231 w 3024845"/>
                <a:gd name="connsiteY35" fmla="*/ 629415 h 1087484"/>
                <a:gd name="connsiteX36" fmla="*/ 398245 w 3024845"/>
                <a:gd name="connsiteY36" fmla="*/ 629415 h 1087484"/>
                <a:gd name="connsiteX37" fmla="*/ 405338 w 3024845"/>
                <a:gd name="connsiteY37" fmla="*/ 629415 h 1087484"/>
                <a:gd name="connsiteX38" fmla="*/ 405338 w 3024845"/>
                <a:gd name="connsiteY38" fmla="*/ 627524 h 1087484"/>
                <a:gd name="connsiteX39" fmla="*/ 405338 w 3024845"/>
                <a:gd name="connsiteY39" fmla="*/ 614283 h 1087484"/>
                <a:gd name="connsiteX40" fmla="*/ 406098 w 3024845"/>
                <a:gd name="connsiteY40" fmla="*/ 614283 h 1087484"/>
                <a:gd name="connsiteX41" fmla="*/ 411418 w 3024845"/>
                <a:gd name="connsiteY41" fmla="*/ 614283 h 1087484"/>
                <a:gd name="connsiteX42" fmla="*/ 411418 w 3024845"/>
                <a:gd name="connsiteY42" fmla="*/ 613202 h 1087484"/>
                <a:gd name="connsiteX43" fmla="*/ 411418 w 3024845"/>
                <a:gd name="connsiteY43" fmla="*/ 605635 h 1087484"/>
                <a:gd name="connsiteX44" fmla="*/ 413445 w 3024845"/>
                <a:gd name="connsiteY44" fmla="*/ 605635 h 1087484"/>
                <a:gd name="connsiteX45" fmla="*/ 427632 w 3024845"/>
                <a:gd name="connsiteY45" fmla="*/ 605635 h 1087484"/>
                <a:gd name="connsiteX46" fmla="*/ 427632 w 3024845"/>
                <a:gd name="connsiteY46" fmla="*/ 606716 h 1087484"/>
                <a:gd name="connsiteX47" fmla="*/ 427632 w 3024845"/>
                <a:gd name="connsiteY47" fmla="*/ 614283 h 1087484"/>
                <a:gd name="connsiteX48" fmla="*/ 449925 w 3024845"/>
                <a:gd name="connsiteY48" fmla="*/ 614283 h 1087484"/>
                <a:gd name="connsiteX49" fmla="*/ 449925 w 3024845"/>
                <a:gd name="connsiteY49" fmla="*/ 612391 h 1087484"/>
                <a:gd name="connsiteX50" fmla="*/ 449925 w 3024845"/>
                <a:gd name="connsiteY50" fmla="*/ 599150 h 1087484"/>
                <a:gd name="connsiteX51" fmla="*/ 451699 w 3024845"/>
                <a:gd name="connsiteY51" fmla="*/ 599150 h 1087484"/>
                <a:gd name="connsiteX52" fmla="*/ 464112 w 3024845"/>
                <a:gd name="connsiteY52" fmla="*/ 599150 h 1087484"/>
                <a:gd name="connsiteX53" fmla="*/ 464112 w 3024845"/>
                <a:gd name="connsiteY53" fmla="*/ 622930 h 1087484"/>
                <a:gd name="connsiteX54" fmla="*/ 465126 w 3024845"/>
                <a:gd name="connsiteY54" fmla="*/ 622930 h 1087484"/>
                <a:gd name="connsiteX55" fmla="*/ 472219 w 3024845"/>
                <a:gd name="connsiteY55" fmla="*/ 622930 h 1087484"/>
                <a:gd name="connsiteX56" fmla="*/ 472219 w 3024845"/>
                <a:gd name="connsiteY56" fmla="*/ 621849 h 1087484"/>
                <a:gd name="connsiteX57" fmla="*/ 472219 w 3024845"/>
                <a:gd name="connsiteY57" fmla="*/ 614283 h 1087484"/>
                <a:gd name="connsiteX58" fmla="*/ 473992 w 3024845"/>
                <a:gd name="connsiteY58" fmla="*/ 614283 h 1087484"/>
                <a:gd name="connsiteX59" fmla="*/ 486406 w 3024845"/>
                <a:gd name="connsiteY59" fmla="*/ 614283 h 1087484"/>
                <a:gd name="connsiteX60" fmla="*/ 486406 w 3024845"/>
                <a:gd name="connsiteY60" fmla="*/ 640224 h 1087484"/>
                <a:gd name="connsiteX61" fmla="*/ 488433 w 3024845"/>
                <a:gd name="connsiteY61" fmla="*/ 640224 h 1087484"/>
                <a:gd name="connsiteX62" fmla="*/ 502619 w 3024845"/>
                <a:gd name="connsiteY62" fmla="*/ 640224 h 1087484"/>
                <a:gd name="connsiteX63" fmla="*/ 502619 w 3024845"/>
                <a:gd name="connsiteY63" fmla="*/ 641845 h 1087484"/>
                <a:gd name="connsiteX64" fmla="*/ 502619 w 3024845"/>
                <a:gd name="connsiteY64" fmla="*/ 653195 h 1087484"/>
                <a:gd name="connsiteX65" fmla="*/ 503379 w 3024845"/>
                <a:gd name="connsiteY65" fmla="*/ 653195 h 1087484"/>
                <a:gd name="connsiteX66" fmla="*/ 508700 w 3024845"/>
                <a:gd name="connsiteY66" fmla="*/ 653195 h 1087484"/>
                <a:gd name="connsiteX67" fmla="*/ 508700 w 3024845"/>
                <a:gd name="connsiteY67" fmla="*/ 652384 h 1087484"/>
                <a:gd name="connsiteX68" fmla="*/ 508700 w 3024845"/>
                <a:gd name="connsiteY68" fmla="*/ 646709 h 1087484"/>
                <a:gd name="connsiteX69" fmla="*/ 539100 w 3024845"/>
                <a:gd name="connsiteY69" fmla="*/ 646709 h 1087484"/>
                <a:gd name="connsiteX70" fmla="*/ 539100 w 3024845"/>
                <a:gd name="connsiteY70" fmla="*/ 670489 h 1087484"/>
                <a:gd name="connsiteX71" fmla="*/ 540113 w 3024845"/>
                <a:gd name="connsiteY71" fmla="*/ 670489 h 1087484"/>
                <a:gd name="connsiteX72" fmla="*/ 547207 w 3024845"/>
                <a:gd name="connsiteY72" fmla="*/ 670489 h 1087484"/>
                <a:gd name="connsiteX73" fmla="*/ 547207 w 3024845"/>
                <a:gd name="connsiteY73" fmla="*/ 671570 h 1087484"/>
                <a:gd name="connsiteX74" fmla="*/ 547207 w 3024845"/>
                <a:gd name="connsiteY74" fmla="*/ 679136 h 1087484"/>
                <a:gd name="connsiteX75" fmla="*/ 547967 w 3024845"/>
                <a:gd name="connsiteY75" fmla="*/ 679136 h 1087484"/>
                <a:gd name="connsiteX76" fmla="*/ 553287 w 3024845"/>
                <a:gd name="connsiteY76" fmla="*/ 679136 h 1087484"/>
                <a:gd name="connsiteX77" fmla="*/ 553287 w 3024845"/>
                <a:gd name="connsiteY77" fmla="*/ 676974 h 1087484"/>
                <a:gd name="connsiteX78" fmla="*/ 553287 w 3024845"/>
                <a:gd name="connsiteY78" fmla="*/ 661842 h 1087484"/>
                <a:gd name="connsiteX79" fmla="*/ 554300 w 3024845"/>
                <a:gd name="connsiteY79" fmla="*/ 661842 h 1087484"/>
                <a:gd name="connsiteX80" fmla="*/ 561394 w 3024845"/>
                <a:gd name="connsiteY80" fmla="*/ 661842 h 1087484"/>
                <a:gd name="connsiteX81" fmla="*/ 561394 w 3024845"/>
                <a:gd name="connsiteY81" fmla="*/ 662923 h 1087484"/>
                <a:gd name="connsiteX82" fmla="*/ 561394 w 3024845"/>
                <a:gd name="connsiteY82" fmla="*/ 670489 h 1087484"/>
                <a:gd name="connsiteX83" fmla="*/ 566714 w 3024845"/>
                <a:gd name="connsiteY83" fmla="*/ 668496 h 1087484"/>
                <a:gd name="connsiteX84" fmla="*/ 567474 w 3024845"/>
                <a:gd name="connsiteY84" fmla="*/ 667516 h 1087484"/>
                <a:gd name="connsiteX85" fmla="*/ 567474 w 3024845"/>
                <a:gd name="connsiteY85" fmla="*/ 661842 h 1087484"/>
                <a:gd name="connsiteX86" fmla="*/ 605981 w 3024845"/>
                <a:gd name="connsiteY86" fmla="*/ 661842 h 1087484"/>
                <a:gd name="connsiteX87" fmla="*/ 605981 w 3024845"/>
                <a:gd name="connsiteY87" fmla="*/ 685621 h 1087484"/>
                <a:gd name="connsiteX88" fmla="*/ 608007 w 3024845"/>
                <a:gd name="connsiteY88" fmla="*/ 685621 h 1087484"/>
                <a:gd name="connsiteX89" fmla="*/ 622194 w 3024845"/>
                <a:gd name="connsiteY89" fmla="*/ 685621 h 1087484"/>
                <a:gd name="connsiteX90" fmla="*/ 622194 w 3024845"/>
                <a:gd name="connsiteY90" fmla="*/ 686702 h 1087484"/>
                <a:gd name="connsiteX91" fmla="*/ 622194 w 3024845"/>
                <a:gd name="connsiteY91" fmla="*/ 694268 h 1087484"/>
                <a:gd name="connsiteX92" fmla="*/ 623968 w 3024845"/>
                <a:gd name="connsiteY92" fmla="*/ 694268 h 1087484"/>
                <a:gd name="connsiteX93" fmla="*/ 636381 w 3024845"/>
                <a:gd name="connsiteY93" fmla="*/ 694268 h 1087484"/>
                <a:gd name="connsiteX94" fmla="*/ 636381 w 3024845"/>
                <a:gd name="connsiteY94" fmla="*/ 670489 h 1087484"/>
                <a:gd name="connsiteX95" fmla="*/ 637394 w 3024845"/>
                <a:gd name="connsiteY95" fmla="*/ 670489 h 1087484"/>
                <a:gd name="connsiteX96" fmla="*/ 644488 w 3024845"/>
                <a:gd name="connsiteY96" fmla="*/ 670489 h 1087484"/>
                <a:gd name="connsiteX97" fmla="*/ 644488 w 3024845"/>
                <a:gd name="connsiteY97" fmla="*/ 638062 h 1087484"/>
                <a:gd name="connsiteX98" fmla="*/ 645501 w 3024845"/>
                <a:gd name="connsiteY98" fmla="*/ 638062 h 1087484"/>
                <a:gd name="connsiteX99" fmla="*/ 652595 w 3024845"/>
                <a:gd name="connsiteY99" fmla="*/ 638062 h 1087484"/>
                <a:gd name="connsiteX100" fmla="*/ 652595 w 3024845"/>
                <a:gd name="connsiteY100" fmla="*/ 636171 h 1087484"/>
                <a:gd name="connsiteX101" fmla="*/ 652595 w 3024845"/>
                <a:gd name="connsiteY101" fmla="*/ 622930 h 1087484"/>
                <a:gd name="connsiteX102" fmla="*/ 651328 w 3024845"/>
                <a:gd name="connsiteY102" fmla="*/ 621308 h 1087484"/>
                <a:gd name="connsiteX103" fmla="*/ 656648 w 3024845"/>
                <a:gd name="connsiteY103" fmla="*/ 609959 h 1087484"/>
                <a:gd name="connsiteX104" fmla="*/ 664755 w 3024845"/>
                <a:gd name="connsiteY104" fmla="*/ 638062 h 1087484"/>
                <a:gd name="connsiteX105" fmla="*/ 665515 w 3024845"/>
                <a:gd name="connsiteY105" fmla="*/ 638062 h 1087484"/>
                <a:gd name="connsiteX106" fmla="*/ 670835 w 3024845"/>
                <a:gd name="connsiteY106" fmla="*/ 638062 h 1087484"/>
                <a:gd name="connsiteX107" fmla="*/ 670835 w 3024845"/>
                <a:gd name="connsiteY107" fmla="*/ 532135 h 1087484"/>
                <a:gd name="connsiteX108" fmla="*/ 672355 w 3024845"/>
                <a:gd name="connsiteY108" fmla="*/ 532135 h 1087484"/>
                <a:gd name="connsiteX109" fmla="*/ 682995 w 3024845"/>
                <a:gd name="connsiteY109" fmla="*/ 532135 h 1087484"/>
                <a:gd name="connsiteX110" fmla="*/ 682995 w 3024845"/>
                <a:gd name="connsiteY110" fmla="*/ 484576 h 1087484"/>
                <a:gd name="connsiteX111" fmla="*/ 709342 w 3024845"/>
                <a:gd name="connsiteY111" fmla="*/ 484576 h 1087484"/>
                <a:gd name="connsiteX112" fmla="*/ 709342 w 3024845"/>
                <a:gd name="connsiteY112" fmla="*/ 462958 h 1087484"/>
                <a:gd name="connsiteX113" fmla="*/ 743796 w 3024845"/>
                <a:gd name="connsiteY113" fmla="*/ 462958 h 1087484"/>
                <a:gd name="connsiteX114" fmla="*/ 743796 w 3024845"/>
                <a:gd name="connsiteY114" fmla="*/ 465390 h 1087484"/>
                <a:gd name="connsiteX115" fmla="*/ 743796 w 3024845"/>
                <a:gd name="connsiteY115" fmla="*/ 482414 h 1087484"/>
                <a:gd name="connsiteX116" fmla="*/ 746076 w 3024845"/>
                <a:gd name="connsiteY116" fmla="*/ 482414 h 1087484"/>
                <a:gd name="connsiteX117" fmla="*/ 762036 w 3024845"/>
                <a:gd name="connsiteY117" fmla="*/ 482414 h 1087484"/>
                <a:gd name="connsiteX118" fmla="*/ 762036 w 3024845"/>
                <a:gd name="connsiteY118" fmla="*/ 529973 h 1087484"/>
                <a:gd name="connsiteX119" fmla="*/ 763049 w 3024845"/>
                <a:gd name="connsiteY119" fmla="*/ 529973 h 1087484"/>
                <a:gd name="connsiteX120" fmla="*/ 770143 w 3024845"/>
                <a:gd name="connsiteY120" fmla="*/ 529973 h 1087484"/>
                <a:gd name="connsiteX121" fmla="*/ 784330 w 3024845"/>
                <a:gd name="connsiteY121" fmla="*/ 534297 h 1087484"/>
                <a:gd name="connsiteX122" fmla="*/ 784330 w 3024845"/>
                <a:gd name="connsiteY122" fmla="*/ 573209 h 1087484"/>
                <a:gd name="connsiteX123" fmla="*/ 785343 w 3024845"/>
                <a:gd name="connsiteY123" fmla="*/ 573209 h 1087484"/>
                <a:gd name="connsiteX124" fmla="*/ 792436 w 3024845"/>
                <a:gd name="connsiteY124" fmla="*/ 573209 h 1087484"/>
                <a:gd name="connsiteX125" fmla="*/ 792436 w 3024845"/>
                <a:gd name="connsiteY125" fmla="*/ 574830 h 1087484"/>
                <a:gd name="connsiteX126" fmla="*/ 792436 w 3024845"/>
                <a:gd name="connsiteY126" fmla="*/ 586179 h 1087484"/>
                <a:gd name="connsiteX127" fmla="*/ 794463 w 3024845"/>
                <a:gd name="connsiteY127" fmla="*/ 586179 h 1087484"/>
                <a:gd name="connsiteX128" fmla="*/ 808650 w 3024845"/>
                <a:gd name="connsiteY128" fmla="*/ 586179 h 1087484"/>
                <a:gd name="connsiteX129" fmla="*/ 814730 w 3024845"/>
                <a:gd name="connsiteY129" fmla="*/ 592665 h 1087484"/>
                <a:gd name="connsiteX130" fmla="*/ 814730 w 3024845"/>
                <a:gd name="connsiteY130" fmla="*/ 614283 h 1087484"/>
                <a:gd name="connsiteX131" fmla="*/ 817010 w 3024845"/>
                <a:gd name="connsiteY131" fmla="*/ 614283 h 1087484"/>
                <a:gd name="connsiteX132" fmla="*/ 832970 w 3024845"/>
                <a:gd name="connsiteY132" fmla="*/ 614283 h 1087484"/>
                <a:gd name="connsiteX133" fmla="*/ 832970 w 3024845"/>
                <a:gd name="connsiteY133" fmla="*/ 615363 h 1087484"/>
                <a:gd name="connsiteX134" fmla="*/ 832970 w 3024845"/>
                <a:gd name="connsiteY134" fmla="*/ 622930 h 1087484"/>
                <a:gd name="connsiteX135" fmla="*/ 834237 w 3024845"/>
                <a:gd name="connsiteY135" fmla="*/ 622930 h 1087484"/>
                <a:gd name="connsiteX136" fmla="*/ 843104 w 3024845"/>
                <a:gd name="connsiteY136" fmla="*/ 622930 h 1087484"/>
                <a:gd name="connsiteX137" fmla="*/ 843104 w 3024845"/>
                <a:gd name="connsiteY137" fmla="*/ 625091 h 1087484"/>
                <a:gd name="connsiteX138" fmla="*/ 843104 w 3024845"/>
                <a:gd name="connsiteY138" fmla="*/ 640224 h 1087484"/>
                <a:gd name="connsiteX139" fmla="*/ 847157 w 3024845"/>
                <a:gd name="connsiteY139" fmla="*/ 638332 h 1087484"/>
                <a:gd name="connsiteX140" fmla="*/ 847157 w 3024845"/>
                <a:gd name="connsiteY140" fmla="*/ 625091 h 1087484"/>
                <a:gd name="connsiteX141" fmla="*/ 848170 w 3024845"/>
                <a:gd name="connsiteY141" fmla="*/ 625091 h 1087484"/>
                <a:gd name="connsiteX142" fmla="*/ 855264 w 3024845"/>
                <a:gd name="connsiteY142" fmla="*/ 625091 h 1087484"/>
                <a:gd name="connsiteX143" fmla="*/ 855264 w 3024845"/>
                <a:gd name="connsiteY143" fmla="*/ 626713 h 1087484"/>
                <a:gd name="connsiteX144" fmla="*/ 855264 w 3024845"/>
                <a:gd name="connsiteY144" fmla="*/ 638062 h 1087484"/>
                <a:gd name="connsiteX145" fmla="*/ 856024 w 3024845"/>
                <a:gd name="connsiteY145" fmla="*/ 638062 h 1087484"/>
                <a:gd name="connsiteX146" fmla="*/ 861344 w 3024845"/>
                <a:gd name="connsiteY146" fmla="*/ 638062 h 1087484"/>
                <a:gd name="connsiteX147" fmla="*/ 909984 w 3024845"/>
                <a:gd name="connsiteY147" fmla="*/ 633739 h 1087484"/>
                <a:gd name="connsiteX148" fmla="*/ 909984 w 3024845"/>
                <a:gd name="connsiteY148" fmla="*/ 635090 h 1087484"/>
                <a:gd name="connsiteX149" fmla="*/ 909984 w 3024845"/>
                <a:gd name="connsiteY149" fmla="*/ 644547 h 1087484"/>
                <a:gd name="connsiteX150" fmla="*/ 910744 w 3024845"/>
                <a:gd name="connsiteY150" fmla="*/ 644547 h 1087484"/>
                <a:gd name="connsiteX151" fmla="*/ 916065 w 3024845"/>
                <a:gd name="connsiteY151" fmla="*/ 644547 h 1087484"/>
                <a:gd name="connsiteX152" fmla="*/ 916065 w 3024845"/>
                <a:gd name="connsiteY152" fmla="*/ 646709 h 1087484"/>
                <a:gd name="connsiteX153" fmla="*/ 916065 w 3024845"/>
                <a:gd name="connsiteY153" fmla="*/ 661842 h 1087484"/>
                <a:gd name="connsiteX154" fmla="*/ 918091 w 3024845"/>
                <a:gd name="connsiteY154" fmla="*/ 660491 h 1087484"/>
                <a:gd name="connsiteX155" fmla="*/ 932278 w 3024845"/>
                <a:gd name="connsiteY155" fmla="*/ 651033 h 1087484"/>
                <a:gd name="connsiteX156" fmla="*/ 938358 w 3024845"/>
                <a:gd name="connsiteY156" fmla="*/ 609959 h 1087484"/>
                <a:gd name="connsiteX157" fmla="*/ 939118 w 3024845"/>
                <a:gd name="connsiteY157" fmla="*/ 609689 h 1087484"/>
                <a:gd name="connsiteX158" fmla="*/ 944438 w 3024845"/>
                <a:gd name="connsiteY158" fmla="*/ 607797 h 1087484"/>
                <a:gd name="connsiteX159" fmla="*/ 946465 w 3024845"/>
                <a:gd name="connsiteY159" fmla="*/ 538620 h 1087484"/>
                <a:gd name="connsiteX160" fmla="*/ 948492 w 3024845"/>
                <a:gd name="connsiteY160" fmla="*/ 607797 h 1087484"/>
                <a:gd name="connsiteX161" fmla="*/ 949252 w 3024845"/>
                <a:gd name="connsiteY161" fmla="*/ 608067 h 1087484"/>
                <a:gd name="connsiteX162" fmla="*/ 954572 w 3024845"/>
                <a:gd name="connsiteY162" fmla="*/ 609959 h 1087484"/>
                <a:gd name="connsiteX163" fmla="*/ 954572 w 3024845"/>
                <a:gd name="connsiteY163" fmla="*/ 523488 h 1087484"/>
                <a:gd name="connsiteX164" fmla="*/ 958625 w 3024845"/>
                <a:gd name="connsiteY164" fmla="*/ 491061 h 1087484"/>
                <a:gd name="connsiteX165" fmla="*/ 997132 w 3024845"/>
                <a:gd name="connsiteY165" fmla="*/ 491061 h 1087484"/>
                <a:gd name="connsiteX166" fmla="*/ 997132 w 3024845"/>
                <a:gd name="connsiteY166" fmla="*/ 523488 h 1087484"/>
                <a:gd name="connsiteX167" fmla="*/ 997892 w 3024845"/>
                <a:gd name="connsiteY167" fmla="*/ 523488 h 1087484"/>
                <a:gd name="connsiteX168" fmla="*/ 1003212 w 3024845"/>
                <a:gd name="connsiteY168" fmla="*/ 523488 h 1087484"/>
                <a:gd name="connsiteX169" fmla="*/ 1003212 w 3024845"/>
                <a:gd name="connsiteY169" fmla="*/ 441340 h 1087484"/>
                <a:gd name="connsiteX170" fmla="*/ 1004986 w 3024845"/>
                <a:gd name="connsiteY170" fmla="*/ 441340 h 1087484"/>
                <a:gd name="connsiteX171" fmla="*/ 1017399 w 3024845"/>
                <a:gd name="connsiteY171" fmla="*/ 441340 h 1087484"/>
                <a:gd name="connsiteX172" fmla="*/ 1017399 w 3024845"/>
                <a:gd name="connsiteY172" fmla="*/ 439449 h 1087484"/>
                <a:gd name="connsiteX173" fmla="*/ 1017399 w 3024845"/>
                <a:gd name="connsiteY173" fmla="*/ 426208 h 1087484"/>
                <a:gd name="connsiteX174" fmla="*/ 1039693 w 3024845"/>
                <a:gd name="connsiteY174" fmla="*/ 426208 h 1087484"/>
                <a:gd name="connsiteX175" fmla="*/ 1039693 w 3024845"/>
                <a:gd name="connsiteY175" fmla="*/ 425127 h 1087484"/>
                <a:gd name="connsiteX176" fmla="*/ 1039693 w 3024845"/>
                <a:gd name="connsiteY176" fmla="*/ 417561 h 1087484"/>
                <a:gd name="connsiteX177" fmla="*/ 1041466 w 3024845"/>
                <a:gd name="connsiteY177" fmla="*/ 417561 h 1087484"/>
                <a:gd name="connsiteX178" fmla="*/ 1053880 w 3024845"/>
                <a:gd name="connsiteY178" fmla="*/ 417561 h 1087484"/>
                <a:gd name="connsiteX179" fmla="*/ 1053880 w 3024845"/>
                <a:gd name="connsiteY179" fmla="*/ 418642 h 1087484"/>
                <a:gd name="connsiteX180" fmla="*/ 1053880 w 3024845"/>
                <a:gd name="connsiteY180" fmla="*/ 426208 h 1087484"/>
                <a:gd name="connsiteX181" fmla="*/ 1054640 w 3024845"/>
                <a:gd name="connsiteY181" fmla="*/ 426208 h 1087484"/>
                <a:gd name="connsiteX182" fmla="*/ 1059960 w 3024845"/>
                <a:gd name="connsiteY182" fmla="*/ 426208 h 1087484"/>
                <a:gd name="connsiteX183" fmla="*/ 1070093 w 3024845"/>
                <a:gd name="connsiteY183" fmla="*/ 421884 h 1087484"/>
                <a:gd name="connsiteX184" fmla="*/ 1074146 w 3024845"/>
                <a:gd name="connsiteY184" fmla="*/ 425127 h 1087484"/>
                <a:gd name="connsiteX185" fmla="*/ 1074146 w 3024845"/>
                <a:gd name="connsiteY185" fmla="*/ 417561 h 1087484"/>
                <a:gd name="connsiteX186" fmla="*/ 1076426 w 3024845"/>
                <a:gd name="connsiteY186" fmla="*/ 417561 h 1087484"/>
                <a:gd name="connsiteX187" fmla="*/ 1092387 w 3024845"/>
                <a:gd name="connsiteY187" fmla="*/ 417561 h 1087484"/>
                <a:gd name="connsiteX188" fmla="*/ 1092387 w 3024845"/>
                <a:gd name="connsiteY188" fmla="*/ 418642 h 1087484"/>
                <a:gd name="connsiteX189" fmla="*/ 1092387 w 3024845"/>
                <a:gd name="connsiteY189" fmla="*/ 426208 h 1087484"/>
                <a:gd name="connsiteX190" fmla="*/ 1122787 w 3024845"/>
                <a:gd name="connsiteY190" fmla="*/ 426208 h 1087484"/>
                <a:gd name="connsiteX191" fmla="*/ 1122787 w 3024845"/>
                <a:gd name="connsiteY191" fmla="*/ 427829 h 1087484"/>
                <a:gd name="connsiteX192" fmla="*/ 1122787 w 3024845"/>
                <a:gd name="connsiteY192" fmla="*/ 439179 h 1087484"/>
                <a:gd name="connsiteX193" fmla="*/ 1149134 w 3024845"/>
                <a:gd name="connsiteY193" fmla="*/ 439179 h 1087484"/>
                <a:gd name="connsiteX194" fmla="*/ 1149134 w 3024845"/>
                <a:gd name="connsiteY194" fmla="*/ 469443 h 1087484"/>
                <a:gd name="connsiteX195" fmla="*/ 1149894 w 3024845"/>
                <a:gd name="connsiteY195" fmla="*/ 469443 h 1087484"/>
                <a:gd name="connsiteX196" fmla="*/ 1155214 w 3024845"/>
                <a:gd name="connsiteY196" fmla="*/ 469443 h 1087484"/>
                <a:gd name="connsiteX197" fmla="*/ 1155214 w 3024845"/>
                <a:gd name="connsiteY197" fmla="*/ 470524 h 1087484"/>
                <a:gd name="connsiteX198" fmla="*/ 1155214 w 3024845"/>
                <a:gd name="connsiteY198" fmla="*/ 478091 h 1087484"/>
                <a:gd name="connsiteX199" fmla="*/ 1159268 w 3024845"/>
                <a:gd name="connsiteY199" fmla="*/ 508355 h 1087484"/>
                <a:gd name="connsiteX200" fmla="*/ 1160028 w 3024845"/>
                <a:gd name="connsiteY200" fmla="*/ 508355 h 1087484"/>
                <a:gd name="connsiteX201" fmla="*/ 1165348 w 3024845"/>
                <a:gd name="connsiteY201" fmla="*/ 508355 h 1087484"/>
                <a:gd name="connsiteX202" fmla="*/ 1165348 w 3024845"/>
                <a:gd name="connsiteY202" fmla="*/ 509166 h 1087484"/>
                <a:gd name="connsiteX203" fmla="*/ 1165348 w 3024845"/>
                <a:gd name="connsiteY203" fmla="*/ 514841 h 1087484"/>
                <a:gd name="connsiteX204" fmla="*/ 1166361 w 3024845"/>
                <a:gd name="connsiteY204" fmla="*/ 514841 h 1087484"/>
                <a:gd name="connsiteX205" fmla="*/ 1173454 w 3024845"/>
                <a:gd name="connsiteY205" fmla="*/ 514841 h 1087484"/>
                <a:gd name="connsiteX206" fmla="*/ 1173454 w 3024845"/>
                <a:gd name="connsiteY206" fmla="*/ 545106 h 1087484"/>
                <a:gd name="connsiteX207" fmla="*/ 1175481 w 3024845"/>
                <a:gd name="connsiteY207" fmla="*/ 545106 h 1087484"/>
                <a:gd name="connsiteX208" fmla="*/ 1189668 w 3024845"/>
                <a:gd name="connsiteY208" fmla="*/ 545106 h 1087484"/>
                <a:gd name="connsiteX209" fmla="*/ 1189668 w 3024845"/>
                <a:gd name="connsiteY209" fmla="*/ 568885 h 1087484"/>
                <a:gd name="connsiteX210" fmla="*/ 1191695 w 3024845"/>
                <a:gd name="connsiteY210" fmla="*/ 570506 h 1087484"/>
                <a:gd name="connsiteX211" fmla="*/ 1191695 w 3024845"/>
                <a:gd name="connsiteY211" fmla="*/ 581856 h 1087484"/>
                <a:gd name="connsiteX212" fmla="*/ 1192455 w 3024845"/>
                <a:gd name="connsiteY212" fmla="*/ 581856 h 1087484"/>
                <a:gd name="connsiteX213" fmla="*/ 1197775 w 3024845"/>
                <a:gd name="connsiteY213" fmla="*/ 581856 h 1087484"/>
                <a:gd name="connsiteX214" fmla="*/ 1197775 w 3024845"/>
                <a:gd name="connsiteY214" fmla="*/ 605635 h 1087484"/>
                <a:gd name="connsiteX215" fmla="*/ 1199041 w 3024845"/>
                <a:gd name="connsiteY215" fmla="*/ 605635 h 1087484"/>
                <a:gd name="connsiteX216" fmla="*/ 1207908 w 3024845"/>
                <a:gd name="connsiteY216" fmla="*/ 605635 h 1087484"/>
                <a:gd name="connsiteX217" fmla="*/ 1209935 w 3024845"/>
                <a:gd name="connsiteY217" fmla="*/ 609689 h 1087484"/>
                <a:gd name="connsiteX218" fmla="*/ 1209935 w 3024845"/>
                <a:gd name="connsiteY218" fmla="*/ 622930 h 1087484"/>
                <a:gd name="connsiteX219" fmla="*/ 1211455 w 3024845"/>
                <a:gd name="connsiteY219" fmla="*/ 621038 h 1087484"/>
                <a:gd name="connsiteX220" fmla="*/ 1222095 w 3024845"/>
                <a:gd name="connsiteY220" fmla="*/ 607797 h 1087484"/>
                <a:gd name="connsiteX221" fmla="*/ 1250469 w 3024845"/>
                <a:gd name="connsiteY221" fmla="*/ 607797 h 1087484"/>
                <a:gd name="connsiteX222" fmla="*/ 1250469 w 3024845"/>
                <a:gd name="connsiteY222" fmla="*/ 694268 h 1087484"/>
                <a:gd name="connsiteX223" fmla="*/ 1251229 w 3024845"/>
                <a:gd name="connsiteY223" fmla="*/ 694268 h 1087484"/>
                <a:gd name="connsiteX224" fmla="*/ 1256549 w 3024845"/>
                <a:gd name="connsiteY224" fmla="*/ 694268 h 1087484"/>
                <a:gd name="connsiteX225" fmla="*/ 1257309 w 3024845"/>
                <a:gd name="connsiteY225" fmla="*/ 692917 h 1087484"/>
                <a:gd name="connsiteX226" fmla="*/ 1262629 w 3024845"/>
                <a:gd name="connsiteY226" fmla="*/ 683459 h 1087484"/>
                <a:gd name="connsiteX227" fmla="*/ 1262629 w 3024845"/>
                <a:gd name="connsiteY227" fmla="*/ 685351 h 1087484"/>
                <a:gd name="connsiteX228" fmla="*/ 1262629 w 3024845"/>
                <a:gd name="connsiteY228" fmla="*/ 698592 h 1087484"/>
                <a:gd name="connsiteX229" fmla="*/ 1266682 w 3024845"/>
                <a:gd name="connsiteY229" fmla="*/ 653195 h 1087484"/>
                <a:gd name="connsiteX230" fmla="*/ 1267442 w 3024845"/>
                <a:gd name="connsiteY230" fmla="*/ 653195 h 1087484"/>
                <a:gd name="connsiteX231" fmla="*/ 1272762 w 3024845"/>
                <a:gd name="connsiteY231" fmla="*/ 653195 h 1087484"/>
                <a:gd name="connsiteX232" fmla="*/ 1272762 w 3024845"/>
                <a:gd name="connsiteY232" fmla="*/ 588341 h 1087484"/>
                <a:gd name="connsiteX233" fmla="*/ 1273776 w 3024845"/>
                <a:gd name="connsiteY233" fmla="*/ 588341 h 1087484"/>
                <a:gd name="connsiteX234" fmla="*/ 1280869 w 3024845"/>
                <a:gd name="connsiteY234" fmla="*/ 588341 h 1087484"/>
                <a:gd name="connsiteX235" fmla="*/ 1293029 w 3024845"/>
                <a:gd name="connsiteY235" fmla="*/ 545106 h 1087484"/>
                <a:gd name="connsiteX236" fmla="*/ 1294296 w 3024845"/>
                <a:gd name="connsiteY236" fmla="*/ 545106 h 1087484"/>
                <a:gd name="connsiteX237" fmla="*/ 1303163 w 3024845"/>
                <a:gd name="connsiteY237" fmla="*/ 545106 h 1087484"/>
                <a:gd name="connsiteX238" fmla="*/ 1313296 w 3024845"/>
                <a:gd name="connsiteY238" fmla="*/ 588341 h 1087484"/>
                <a:gd name="connsiteX239" fmla="*/ 1314309 w 3024845"/>
                <a:gd name="connsiteY239" fmla="*/ 588341 h 1087484"/>
                <a:gd name="connsiteX240" fmla="*/ 1321403 w 3024845"/>
                <a:gd name="connsiteY240" fmla="*/ 588341 h 1087484"/>
                <a:gd name="connsiteX241" fmla="*/ 1321403 w 3024845"/>
                <a:gd name="connsiteY241" fmla="*/ 627253 h 1087484"/>
                <a:gd name="connsiteX242" fmla="*/ 1323176 w 3024845"/>
                <a:gd name="connsiteY242" fmla="*/ 627253 h 1087484"/>
                <a:gd name="connsiteX243" fmla="*/ 1335590 w 3024845"/>
                <a:gd name="connsiteY243" fmla="*/ 627253 h 1087484"/>
                <a:gd name="connsiteX244" fmla="*/ 1335590 w 3024845"/>
                <a:gd name="connsiteY244" fmla="*/ 629415 h 1087484"/>
                <a:gd name="connsiteX245" fmla="*/ 1335590 w 3024845"/>
                <a:gd name="connsiteY245" fmla="*/ 644547 h 1087484"/>
                <a:gd name="connsiteX246" fmla="*/ 1339643 w 3024845"/>
                <a:gd name="connsiteY246" fmla="*/ 642386 h 1087484"/>
                <a:gd name="connsiteX247" fmla="*/ 1339643 w 3024845"/>
                <a:gd name="connsiteY247" fmla="*/ 627253 h 1087484"/>
                <a:gd name="connsiteX248" fmla="*/ 1341163 w 3024845"/>
                <a:gd name="connsiteY248" fmla="*/ 627253 h 1087484"/>
                <a:gd name="connsiteX249" fmla="*/ 1351803 w 3024845"/>
                <a:gd name="connsiteY249" fmla="*/ 627253 h 1087484"/>
                <a:gd name="connsiteX250" fmla="*/ 1351803 w 3024845"/>
                <a:gd name="connsiteY250" fmla="*/ 628874 h 1087484"/>
                <a:gd name="connsiteX251" fmla="*/ 1351803 w 3024845"/>
                <a:gd name="connsiteY251" fmla="*/ 640224 h 1087484"/>
                <a:gd name="connsiteX252" fmla="*/ 1382204 w 3024845"/>
                <a:gd name="connsiteY252" fmla="*/ 640224 h 1087484"/>
                <a:gd name="connsiteX253" fmla="*/ 1382204 w 3024845"/>
                <a:gd name="connsiteY253" fmla="*/ 603474 h 1087484"/>
                <a:gd name="connsiteX254" fmla="*/ 1383470 w 3024845"/>
                <a:gd name="connsiteY254" fmla="*/ 603474 h 1087484"/>
                <a:gd name="connsiteX255" fmla="*/ 1392337 w 3024845"/>
                <a:gd name="connsiteY255" fmla="*/ 603474 h 1087484"/>
                <a:gd name="connsiteX256" fmla="*/ 1392337 w 3024845"/>
                <a:gd name="connsiteY256" fmla="*/ 625091 h 1087484"/>
                <a:gd name="connsiteX257" fmla="*/ 1394364 w 3024845"/>
                <a:gd name="connsiteY257" fmla="*/ 592665 h 1087484"/>
                <a:gd name="connsiteX258" fmla="*/ 1416657 w 3024845"/>
                <a:gd name="connsiteY258" fmla="*/ 592665 h 1087484"/>
                <a:gd name="connsiteX259" fmla="*/ 1416657 w 3024845"/>
                <a:gd name="connsiteY259" fmla="*/ 591043 h 1087484"/>
                <a:gd name="connsiteX260" fmla="*/ 1416657 w 3024845"/>
                <a:gd name="connsiteY260" fmla="*/ 579694 h 1087484"/>
                <a:gd name="connsiteX261" fmla="*/ 1417417 w 3024845"/>
                <a:gd name="connsiteY261" fmla="*/ 579694 h 1087484"/>
                <a:gd name="connsiteX262" fmla="*/ 1422737 w 3024845"/>
                <a:gd name="connsiteY262" fmla="*/ 579694 h 1087484"/>
                <a:gd name="connsiteX263" fmla="*/ 1422737 w 3024845"/>
                <a:gd name="connsiteY263" fmla="*/ 577803 h 1087484"/>
                <a:gd name="connsiteX264" fmla="*/ 1422737 w 3024845"/>
                <a:gd name="connsiteY264" fmla="*/ 564562 h 1087484"/>
                <a:gd name="connsiteX265" fmla="*/ 1426791 w 3024845"/>
                <a:gd name="connsiteY265" fmla="*/ 571047 h 1087484"/>
                <a:gd name="connsiteX266" fmla="*/ 1429071 w 3024845"/>
                <a:gd name="connsiteY266" fmla="*/ 571047 h 1087484"/>
                <a:gd name="connsiteX267" fmla="*/ 1445031 w 3024845"/>
                <a:gd name="connsiteY267" fmla="*/ 571047 h 1087484"/>
                <a:gd name="connsiteX268" fmla="*/ 1445031 w 3024845"/>
                <a:gd name="connsiteY268" fmla="*/ 570236 h 1087484"/>
                <a:gd name="connsiteX269" fmla="*/ 1445031 w 3024845"/>
                <a:gd name="connsiteY269" fmla="*/ 564562 h 1087484"/>
                <a:gd name="connsiteX270" fmla="*/ 1445791 w 3024845"/>
                <a:gd name="connsiteY270" fmla="*/ 564562 h 1087484"/>
                <a:gd name="connsiteX271" fmla="*/ 1451111 w 3024845"/>
                <a:gd name="connsiteY271" fmla="*/ 564562 h 1087484"/>
                <a:gd name="connsiteX272" fmla="*/ 1451111 w 3024845"/>
                <a:gd name="connsiteY272" fmla="*/ 565913 h 1087484"/>
                <a:gd name="connsiteX273" fmla="*/ 1451111 w 3024845"/>
                <a:gd name="connsiteY273" fmla="*/ 575371 h 1087484"/>
                <a:gd name="connsiteX274" fmla="*/ 1489618 w 3024845"/>
                <a:gd name="connsiteY274" fmla="*/ 575371 h 1087484"/>
                <a:gd name="connsiteX275" fmla="*/ 1489618 w 3024845"/>
                <a:gd name="connsiteY275" fmla="*/ 713724 h 1087484"/>
                <a:gd name="connsiteX276" fmla="*/ 1491138 w 3024845"/>
                <a:gd name="connsiteY276" fmla="*/ 713724 h 1087484"/>
                <a:gd name="connsiteX277" fmla="*/ 1501778 w 3024845"/>
                <a:gd name="connsiteY277" fmla="*/ 713724 h 1087484"/>
                <a:gd name="connsiteX278" fmla="*/ 1501778 w 3024845"/>
                <a:gd name="connsiteY278" fmla="*/ 700754 h 1087484"/>
                <a:gd name="connsiteX279" fmla="*/ 1505832 w 3024845"/>
                <a:gd name="connsiteY279" fmla="*/ 700754 h 1087484"/>
                <a:gd name="connsiteX280" fmla="*/ 1505832 w 3024845"/>
                <a:gd name="connsiteY280" fmla="*/ 713724 h 1087484"/>
                <a:gd name="connsiteX281" fmla="*/ 1536232 w 3024845"/>
                <a:gd name="connsiteY281" fmla="*/ 713724 h 1087484"/>
                <a:gd name="connsiteX282" fmla="*/ 1536232 w 3024845"/>
                <a:gd name="connsiteY282" fmla="*/ 683459 h 1087484"/>
                <a:gd name="connsiteX283" fmla="*/ 1548392 w 3024845"/>
                <a:gd name="connsiteY283" fmla="*/ 683459 h 1087484"/>
                <a:gd name="connsiteX284" fmla="*/ 1560552 w 3024845"/>
                <a:gd name="connsiteY284" fmla="*/ 681298 h 1087484"/>
                <a:gd name="connsiteX285" fmla="*/ 1564606 w 3024845"/>
                <a:gd name="connsiteY285" fmla="*/ 683459 h 1087484"/>
                <a:gd name="connsiteX286" fmla="*/ 1574739 w 3024845"/>
                <a:gd name="connsiteY286" fmla="*/ 683459 h 1087484"/>
                <a:gd name="connsiteX287" fmla="*/ 1574739 w 3024845"/>
                <a:gd name="connsiteY287" fmla="*/ 713724 h 1087484"/>
                <a:gd name="connsiteX288" fmla="*/ 1582846 w 3024845"/>
                <a:gd name="connsiteY288" fmla="*/ 713724 h 1087484"/>
                <a:gd name="connsiteX289" fmla="*/ 1582846 w 3024845"/>
                <a:gd name="connsiteY289" fmla="*/ 731019 h 1087484"/>
                <a:gd name="connsiteX290" fmla="*/ 1592182 w 3024845"/>
                <a:gd name="connsiteY290" fmla="*/ 731924 h 1087484"/>
                <a:gd name="connsiteX291" fmla="*/ 1605140 w 3024845"/>
                <a:gd name="connsiteY291" fmla="*/ 731924 h 1087484"/>
                <a:gd name="connsiteX292" fmla="*/ 1605140 w 3024845"/>
                <a:gd name="connsiteY292" fmla="*/ 715886 h 1087484"/>
                <a:gd name="connsiteX293" fmla="*/ 1673096 w 3024845"/>
                <a:gd name="connsiteY293" fmla="*/ 715886 h 1087484"/>
                <a:gd name="connsiteX294" fmla="*/ 1673096 w 3024845"/>
                <a:gd name="connsiteY294" fmla="*/ 630633 h 1087484"/>
                <a:gd name="connsiteX295" fmla="*/ 1745104 w 3024845"/>
                <a:gd name="connsiteY295" fmla="*/ 630633 h 1087484"/>
                <a:gd name="connsiteX296" fmla="*/ 1745104 w 3024845"/>
                <a:gd name="connsiteY296" fmla="*/ 709401 h 1087484"/>
                <a:gd name="connsiteX297" fmla="*/ 1747008 w 3024845"/>
                <a:gd name="connsiteY297" fmla="*/ 709401 h 1087484"/>
                <a:gd name="connsiteX298" fmla="*/ 1748250 w 3024845"/>
                <a:gd name="connsiteY298" fmla="*/ 731924 h 1087484"/>
                <a:gd name="connsiteX299" fmla="*/ 1757926 w 3024845"/>
                <a:gd name="connsiteY299" fmla="*/ 731924 h 1087484"/>
                <a:gd name="connsiteX300" fmla="*/ 1759168 w 3024845"/>
                <a:gd name="connsiteY300" fmla="*/ 709401 h 1087484"/>
                <a:gd name="connsiteX301" fmla="*/ 1765248 w 3024845"/>
                <a:gd name="connsiteY301" fmla="*/ 709401 h 1087484"/>
                <a:gd name="connsiteX302" fmla="*/ 1766490 w 3024845"/>
                <a:gd name="connsiteY302" fmla="*/ 731924 h 1087484"/>
                <a:gd name="connsiteX303" fmla="*/ 1817112 w 3024845"/>
                <a:gd name="connsiteY303" fmla="*/ 731924 h 1087484"/>
                <a:gd name="connsiteX304" fmla="*/ 1817112 w 3024845"/>
                <a:gd name="connsiteY304" fmla="*/ 568896 h 1087484"/>
                <a:gd name="connsiteX305" fmla="*/ 2014439 w 3024845"/>
                <a:gd name="connsiteY305" fmla="*/ 568896 h 1087484"/>
                <a:gd name="connsiteX306" fmla="*/ 2014439 w 3024845"/>
                <a:gd name="connsiteY306" fmla="*/ 731924 h 1087484"/>
                <a:gd name="connsiteX307" fmla="*/ 2033136 w 3024845"/>
                <a:gd name="connsiteY307" fmla="*/ 731924 h 1087484"/>
                <a:gd name="connsiteX308" fmla="*/ 2033136 w 3024845"/>
                <a:gd name="connsiteY308" fmla="*/ 649231 h 1087484"/>
                <a:gd name="connsiteX309" fmla="*/ 2128256 w 3024845"/>
                <a:gd name="connsiteY309" fmla="*/ 649231 h 1087484"/>
                <a:gd name="connsiteX310" fmla="*/ 2146266 w 3024845"/>
                <a:gd name="connsiteY310" fmla="*/ 160309 h 1087484"/>
                <a:gd name="connsiteX311" fmla="*/ 2150320 w 3024845"/>
                <a:gd name="connsiteY311" fmla="*/ 88970 h 1087484"/>
                <a:gd name="connsiteX312" fmla="*/ 2152346 w 3024845"/>
                <a:gd name="connsiteY312" fmla="*/ 28441 h 1087484"/>
                <a:gd name="connsiteX313" fmla="*/ 2180720 w 3024845"/>
                <a:gd name="connsiteY313" fmla="*/ 584018 h 1087484"/>
                <a:gd name="connsiteX314" fmla="*/ 2245574 w 3024845"/>
                <a:gd name="connsiteY314" fmla="*/ 584018 h 1087484"/>
                <a:gd name="connsiteX315" fmla="*/ 2245574 w 3024845"/>
                <a:gd name="connsiteY315" fmla="*/ 659680 h 1087484"/>
                <a:gd name="connsiteX316" fmla="*/ 2253681 w 3024845"/>
                <a:gd name="connsiteY316" fmla="*/ 659680 h 1087484"/>
                <a:gd name="connsiteX317" fmla="*/ 2255708 w 3024845"/>
                <a:gd name="connsiteY317" fmla="*/ 653195 h 1087484"/>
                <a:gd name="connsiteX318" fmla="*/ 2261788 w 3024845"/>
                <a:gd name="connsiteY318" fmla="*/ 653195 h 1087484"/>
                <a:gd name="connsiteX319" fmla="*/ 2263815 w 3024845"/>
                <a:gd name="connsiteY319" fmla="*/ 661842 h 1087484"/>
                <a:gd name="connsiteX320" fmla="*/ 2275975 w 3024845"/>
                <a:gd name="connsiteY320" fmla="*/ 661842 h 1087484"/>
                <a:gd name="connsiteX321" fmla="*/ 2275975 w 3024845"/>
                <a:gd name="connsiteY321" fmla="*/ 655356 h 1087484"/>
                <a:gd name="connsiteX322" fmla="*/ 2298268 w 3024845"/>
                <a:gd name="connsiteY322" fmla="*/ 655356 h 1087484"/>
                <a:gd name="connsiteX323" fmla="*/ 2298268 w 3024845"/>
                <a:gd name="connsiteY323" fmla="*/ 661842 h 1087484"/>
                <a:gd name="connsiteX324" fmla="*/ 2318535 w 3024845"/>
                <a:gd name="connsiteY324" fmla="*/ 661842 h 1087484"/>
                <a:gd name="connsiteX325" fmla="*/ 2318535 w 3024845"/>
                <a:gd name="connsiteY325" fmla="*/ 707239 h 1087484"/>
                <a:gd name="connsiteX326" fmla="*/ 2332722 w 3024845"/>
                <a:gd name="connsiteY326" fmla="*/ 707239 h 1087484"/>
                <a:gd name="connsiteX327" fmla="*/ 2332722 w 3024845"/>
                <a:gd name="connsiteY327" fmla="*/ 694268 h 1087484"/>
                <a:gd name="connsiteX328" fmla="*/ 2348936 w 3024845"/>
                <a:gd name="connsiteY328" fmla="*/ 694268 h 1087484"/>
                <a:gd name="connsiteX329" fmla="*/ 2348936 w 3024845"/>
                <a:gd name="connsiteY329" fmla="*/ 514841 h 1087484"/>
                <a:gd name="connsiteX330" fmla="*/ 2355016 w 3024845"/>
                <a:gd name="connsiteY330" fmla="*/ 508355 h 1087484"/>
                <a:gd name="connsiteX331" fmla="*/ 2427977 w 3024845"/>
                <a:gd name="connsiteY331" fmla="*/ 508355 h 1087484"/>
                <a:gd name="connsiteX332" fmla="*/ 2427977 w 3024845"/>
                <a:gd name="connsiteY332" fmla="*/ 517003 h 1087484"/>
                <a:gd name="connsiteX333" fmla="*/ 2438110 w 3024845"/>
                <a:gd name="connsiteY333" fmla="*/ 517003 h 1087484"/>
                <a:gd name="connsiteX334" fmla="*/ 2438110 w 3024845"/>
                <a:gd name="connsiteY334" fmla="*/ 631577 h 1087484"/>
                <a:gd name="connsiteX335" fmla="*/ 2460404 w 3024845"/>
                <a:gd name="connsiteY335" fmla="*/ 631577 h 1087484"/>
                <a:gd name="connsiteX336" fmla="*/ 2460404 w 3024845"/>
                <a:gd name="connsiteY336" fmla="*/ 564562 h 1087484"/>
                <a:gd name="connsiteX337" fmla="*/ 2486751 w 3024845"/>
                <a:gd name="connsiteY337" fmla="*/ 564562 h 1087484"/>
                <a:gd name="connsiteX338" fmla="*/ 2490804 w 3024845"/>
                <a:gd name="connsiteY338" fmla="*/ 560238 h 1087484"/>
                <a:gd name="connsiteX339" fmla="*/ 2498911 w 3024845"/>
                <a:gd name="connsiteY339" fmla="*/ 560238 h 1087484"/>
                <a:gd name="connsiteX340" fmla="*/ 2502964 w 3024845"/>
                <a:gd name="connsiteY340" fmla="*/ 564562 h 1087484"/>
                <a:gd name="connsiteX341" fmla="*/ 2525258 w 3024845"/>
                <a:gd name="connsiteY341" fmla="*/ 564562 h 1087484"/>
                <a:gd name="connsiteX342" fmla="*/ 2525258 w 3024845"/>
                <a:gd name="connsiteY342" fmla="*/ 447826 h 1087484"/>
                <a:gd name="connsiteX343" fmla="*/ 2582005 w 3024845"/>
                <a:gd name="connsiteY343" fmla="*/ 437017 h 1087484"/>
                <a:gd name="connsiteX344" fmla="*/ 2582005 w 3024845"/>
                <a:gd name="connsiteY344" fmla="*/ 438098 h 1087484"/>
                <a:gd name="connsiteX345" fmla="*/ 2582005 w 3024845"/>
                <a:gd name="connsiteY345" fmla="*/ 445664 h 1087484"/>
                <a:gd name="connsiteX346" fmla="*/ 2608352 w 3024845"/>
                <a:gd name="connsiteY346" fmla="*/ 445664 h 1087484"/>
                <a:gd name="connsiteX347" fmla="*/ 2608352 w 3024845"/>
                <a:gd name="connsiteY347" fmla="*/ 700754 h 1087484"/>
                <a:gd name="connsiteX348" fmla="*/ 2630646 w 3024845"/>
                <a:gd name="connsiteY348" fmla="*/ 700754 h 1087484"/>
                <a:gd name="connsiteX349" fmla="*/ 2630646 w 3024845"/>
                <a:gd name="connsiteY349" fmla="*/ 696430 h 1087484"/>
                <a:gd name="connsiteX350" fmla="*/ 2642806 w 3024845"/>
                <a:gd name="connsiteY350" fmla="*/ 696430 h 1087484"/>
                <a:gd name="connsiteX351" fmla="*/ 2642806 w 3024845"/>
                <a:gd name="connsiteY351" fmla="*/ 700754 h 1087484"/>
                <a:gd name="connsiteX352" fmla="*/ 2667126 w 3024845"/>
                <a:gd name="connsiteY352" fmla="*/ 700754 h 1087484"/>
                <a:gd name="connsiteX353" fmla="*/ 2667126 w 3024845"/>
                <a:gd name="connsiteY353" fmla="*/ 687783 h 1087484"/>
                <a:gd name="connsiteX354" fmla="*/ 2695500 w 3024845"/>
                <a:gd name="connsiteY354" fmla="*/ 687783 h 1087484"/>
                <a:gd name="connsiteX355" fmla="*/ 2707660 w 3024845"/>
                <a:gd name="connsiteY355" fmla="*/ 683459 h 1087484"/>
                <a:gd name="connsiteX356" fmla="*/ 2727927 w 3024845"/>
                <a:gd name="connsiteY356" fmla="*/ 687783 h 1087484"/>
                <a:gd name="connsiteX357" fmla="*/ 2727927 w 3024845"/>
                <a:gd name="connsiteY357" fmla="*/ 670489 h 1087484"/>
                <a:gd name="connsiteX358" fmla="*/ 2736034 w 3024845"/>
                <a:gd name="connsiteY358" fmla="*/ 670489 h 1087484"/>
                <a:gd name="connsiteX359" fmla="*/ 2736034 w 3024845"/>
                <a:gd name="connsiteY359" fmla="*/ 657518 h 1087484"/>
                <a:gd name="connsiteX360" fmla="*/ 2792781 w 3024845"/>
                <a:gd name="connsiteY360" fmla="*/ 657518 h 1087484"/>
                <a:gd name="connsiteX361" fmla="*/ 2792781 w 3024845"/>
                <a:gd name="connsiteY361" fmla="*/ 627253 h 1087484"/>
                <a:gd name="connsiteX362" fmla="*/ 2811021 w 3024845"/>
                <a:gd name="connsiteY362" fmla="*/ 627253 h 1087484"/>
                <a:gd name="connsiteX363" fmla="*/ 2811021 w 3024845"/>
                <a:gd name="connsiteY363" fmla="*/ 620768 h 1087484"/>
                <a:gd name="connsiteX364" fmla="*/ 2823181 w 3024845"/>
                <a:gd name="connsiteY364" fmla="*/ 620768 h 1087484"/>
                <a:gd name="connsiteX365" fmla="*/ 2823181 w 3024845"/>
                <a:gd name="connsiteY365" fmla="*/ 627253 h 1087484"/>
                <a:gd name="connsiteX366" fmla="*/ 2839395 w 3024845"/>
                <a:gd name="connsiteY366" fmla="*/ 627253 h 1087484"/>
                <a:gd name="connsiteX367" fmla="*/ 2839395 w 3024845"/>
                <a:gd name="connsiteY367" fmla="*/ 676974 h 1087484"/>
                <a:gd name="connsiteX368" fmla="*/ 2871822 w 3024845"/>
                <a:gd name="connsiteY368" fmla="*/ 676974 h 1087484"/>
                <a:gd name="connsiteX369" fmla="*/ 2871822 w 3024845"/>
                <a:gd name="connsiteY369" fmla="*/ 651033 h 1087484"/>
                <a:gd name="connsiteX370" fmla="*/ 2910329 w 3024845"/>
                <a:gd name="connsiteY370" fmla="*/ 651033 h 1087484"/>
                <a:gd name="connsiteX371" fmla="*/ 2910329 w 3024845"/>
                <a:gd name="connsiteY371" fmla="*/ 620768 h 1087484"/>
                <a:gd name="connsiteX372" fmla="*/ 2958970 w 3024845"/>
                <a:gd name="connsiteY372" fmla="*/ 620768 h 1087484"/>
                <a:gd name="connsiteX373" fmla="*/ 2958970 w 3024845"/>
                <a:gd name="connsiteY373" fmla="*/ 731924 h 1087484"/>
                <a:gd name="connsiteX374" fmla="*/ 2958970 w 3024845"/>
                <a:gd name="connsiteY374" fmla="*/ 745703 h 1087484"/>
                <a:gd name="connsiteX375" fmla="*/ 3024845 w 3024845"/>
                <a:gd name="connsiteY375" fmla="*/ 745703 h 1087484"/>
                <a:gd name="connsiteX376" fmla="*/ 3024845 w 3024845"/>
                <a:gd name="connsiteY376" fmla="*/ 1087484 h 1087484"/>
                <a:gd name="connsiteX377" fmla="*/ 2054 w 3024845"/>
                <a:gd name="connsiteY377" fmla="*/ 1085151 h 1087484"/>
                <a:gd name="connsiteX378" fmla="*/ 0 w 3024845"/>
                <a:gd name="connsiteY378" fmla="*/ 651033 h 1087484"/>
                <a:gd name="connsiteX379" fmla="*/ 20267 w 3024845"/>
                <a:gd name="connsiteY379" fmla="*/ 651033 h 1087484"/>
                <a:gd name="connsiteX380" fmla="*/ 20774 w 3024845"/>
                <a:gd name="connsiteY380" fmla="*/ 649952 h 1087484"/>
                <a:gd name="connsiteX381" fmla="*/ 24320 w 3024845"/>
                <a:gd name="connsiteY381" fmla="*/ 642386 h 1087484"/>
                <a:gd name="connsiteX382" fmla="*/ 26094 w 3024845"/>
                <a:gd name="connsiteY382" fmla="*/ 642656 h 1087484"/>
                <a:gd name="connsiteX383" fmla="*/ 38507 w 3024845"/>
                <a:gd name="connsiteY383" fmla="*/ 644547 h 1087484"/>
                <a:gd name="connsiteX384" fmla="*/ 39014 w 3024845"/>
                <a:gd name="connsiteY384" fmla="*/ 645899 h 1087484"/>
                <a:gd name="connsiteX385" fmla="*/ 42560 w 3024845"/>
                <a:gd name="connsiteY385" fmla="*/ 655356 h 1087484"/>
                <a:gd name="connsiteX386" fmla="*/ 68907 w 3024845"/>
                <a:gd name="connsiteY386" fmla="*/ 657518 h 1087484"/>
                <a:gd name="connsiteX387" fmla="*/ 68907 w 3024845"/>
                <a:gd name="connsiteY387" fmla="*/ 534297 h 1087484"/>
                <a:gd name="connsiteX388" fmla="*/ 70934 w 3024845"/>
                <a:gd name="connsiteY388" fmla="*/ 534297 h 1087484"/>
                <a:gd name="connsiteX389" fmla="*/ 85121 w 3024845"/>
                <a:gd name="connsiteY389" fmla="*/ 534297 h 1087484"/>
                <a:gd name="connsiteX390" fmla="*/ 85121 w 3024845"/>
                <a:gd name="connsiteY390" fmla="*/ 398105 h 1087484"/>
                <a:gd name="connsiteX391" fmla="*/ 86894 w 3024845"/>
                <a:gd name="connsiteY391" fmla="*/ 398105 h 1087484"/>
                <a:gd name="connsiteX392" fmla="*/ 99308 w 3024845"/>
                <a:gd name="connsiteY392" fmla="*/ 398105 h 1087484"/>
                <a:gd name="connsiteX393" fmla="*/ 99308 w 3024845"/>
                <a:gd name="connsiteY393" fmla="*/ 283531 h 1087484"/>
                <a:gd name="connsiteX394" fmla="*/ 103361 w 3024845"/>
                <a:gd name="connsiteY394" fmla="*/ 255427 h 1087484"/>
                <a:gd name="connsiteX395" fmla="*/ 105388 w 3024845"/>
                <a:gd name="connsiteY395" fmla="*/ 255427 h 1087484"/>
                <a:gd name="connsiteX396" fmla="*/ 119575 w 3024845"/>
                <a:gd name="connsiteY396" fmla="*/ 255427 h 1087484"/>
                <a:gd name="connsiteX0" fmla="*/ 119575 w 3024845"/>
                <a:gd name="connsiteY0" fmla="*/ 200101 h 1032158"/>
                <a:gd name="connsiteX1" fmla="*/ 200642 w 3024845"/>
                <a:gd name="connsiteY1" fmla="*/ 197940 h 1032158"/>
                <a:gd name="connsiteX2" fmla="*/ 202669 w 3024845"/>
                <a:gd name="connsiteY2" fmla="*/ 197940 h 1032158"/>
                <a:gd name="connsiteX3" fmla="*/ 216856 w 3024845"/>
                <a:gd name="connsiteY3" fmla="*/ 197940 h 1032158"/>
                <a:gd name="connsiteX4" fmla="*/ 216856 w 3024845"/>
                <a:gd name="connsiteY4" fmla="*/ 221719 h 1032158"/>
                <a:gd name="connsiteX5" fmla="*/ 217363 w 3024845"/>
                <a:gd name="connsiteY5" fmla="*/ 222530 h 1032158"/>
                <a:gd name="connsiteX6" fmla="*/ 220909 w 3024845"/>
                <a:gd name="connsiteY6" fmla="*/ 228205 h 1032158"/>
                <a:gd name="connsiteX7" fmla="*/ 220909 w 3024845"/>
                <a:gd name="connsiteY7" fmla="*/ 342779 h 1032158"/>
                <a:gd name="connsiteX8" fmla="*/ 223189 w 3024845"/>
                <a:gd name="connsiteY8" fmla="*/ 342779 h 1032158"/>
                <a:gd name="connsiteX9" fmla="*/ 239150 w 3024845"/>
                <a:gd name="connsiteY9" fmla="*/ 342779 h 1032158"/>
                <a:gd name="connsiteX10" fmla="*/ 239150 w 3024845"/>
                <a:gd name="connsiteY10" fmla="*/ 483294 h 1032158"/>
                <a:gd name="connsiteX11" fmla="*/ 240670 w 3024845"/>
                <a:gd name="connsiteY11" fmla="*/ 483024 h 1032158"/>
                <a:gd name="connsiteX12" fmla="*/ 251310 w 3024845"/>
                <a:gd name="connsiteY12" fmla="*/ 481133 h 1032158"/>
                <a:gd name="connsiteX13" fmla="*/ 249283 w 3024845"/>
                <a:gd name="connsiteY13" fmla="*/ 569765 h 1032158"/>
                <a:gd name="connsiteX14" fmla="*/ 250803 w 3024845"/>
                <a:gd name="connsiteY14" fmla="*/ 570036 h 1032158"/>
                <a:gd name="connsiteX15" fmla="*/ 261443 w 3024845"/>
                <a:gd name="connsiteY15" fmla="*/ 571927 h 1032158"/>
                <a:gd name="connsiteX16" fmla="*/ 261696 w 3024845"/>
                <a:gd name="connsiteY16" fmla="*/ 572738 h 1032158"/>
                <a:gd name="connsiteX17" fmla="*/ 263470 w 3024845"/>
                <a:gd name="connsiteY17" fmla="*/ 578413 h 1032158"/>
                <a:gd name="connsiteX18" fmla="*/ 264230 w 3024845"/>
                <a:gd name="connsiteY18" fmla="*/ 575981 h 1032158"/>
                <a:gd name="connsiteX19" fmla="*/ 269550 w 3024845"/>
                <a:gd name="connsiteY19" fmla="*/ 558957 h 1032158"/>
                <a:gd name="connsiteX20" fmla="*/ 271323 w 3024845"/>
                <a:gd name="connsiteY20" fmla="*/ 558957 h 1032158"/>
                <a:gd name="connsiteX21" fmla="*/ 283737 w 3024845"/>
                <a:gd name="connsiteY21" fmla="*/ 558957 h 1032158"/>
                <a:gd name="connsiteX22" fmla="*/ 283737 w 3024845"/>
                <a:gd name="connsiteY22" fmla="*/ 591383 h 1032158"/>
                <a:gd name="connsiteX23" fmla="*/ 284750 w 3024845"/>
                <a:gd name="connsiteY23" fmla="*/ 591924 h 1032158"/>
                <a:gd name="connsiteX24" fmla="*/ 291844 w 3024845"/>
                <a:gd name="connsiteY24" fmla="*/ 595707 h 1032158"/>
                <a:gd name="connsiteX25" fmla="*/ 291844 w 3024845"/>
                <a:gd name="connsiteY25" fmla="*/ 597058 h 1032158"/>
                <a:gd name="connsiteX26" fmla="*/ 291844 w 3024845"/>
                <a:gd name="connsiteY26" fmla="*/ 606516 h 1032158"/>
                <a:gd name="connsiteX27" fmla="*/ 336431 w 3024845"/>
                <a:gd name="connsiteY27" fmla="*/ 606516 h 1032158"/>
                <a:gd name="connsiteX28" fmla="*/ 336431 w 3024845"/>
                <a:gd name="connsiteY28" fmla="*/ 607597 h 1032158"/>
                <a:gd name="connsiteX29" fmla="*/ 336431 w 3024845"/>
                <a:gd name="connsiteY29" fmla="*/ 615163 h 1032158"/>
                <a:gd name="connsiteX30" fmla="*/ 338457 w 3024845"/>
                <a:gd name="connsiteY30" fmla="*/ 615163 h 1032158"/>
                <a:gd name="connsiteX31" fmla="*/ 352644 w 3024845"/>
                <a:gd name="connsiteY31" fmla="*/ 615163 h 1032158"/>
                <a:gd name="connsiteX32" fmla="*/ 352644 w 3024845"/>
                <a:gd name="connsiteY32" fmla="*/ 584898 h 1032158"/>
                <a:gd name="connsiteX33" fmla="*/ 397231 w 3024845"/>
                <a:gd name="connsiteY33" fmla="*/ 584898 h 1032158"/>
                <a:gd name="connsiteX34" fmla="*/ 397231 w 3024845"/>
                <a:gd name="connsiteY34" fmla="*/ 583547 h 1032158"/>
                <a:gd name="connsiteX35" fmla="*/ 397231 w 3024845"/>
                <a:gd name="connsiteY35" fmla="*/ 574089 h 1032158"/>
                <a:gd name="connsiteX36" fmla="*/ 398245 w 3024845"/>
                <a:gd name="connsiteY36" fmla="*/ 574089 h 1032158"/>
                <a:gd name="connsiteX37" fmla="*/ 405338 w 3024845"/>
                <a:gd name="connsiteY37" fmla="*/ 574089 h 1032158"/>
                <a:gd name="connsiteX38" fmla="*/ 405338 w 3024845"/>
                <a:gd name="connsiteY38" fmla="*/ 572198 h 1032158"/>
                <a:gd name="connsiteX39" fmla="*/ 405338 w 3024845"/>
                <a:gd name="connsiteY39" fmla="*/ 558957 h 1032158"/>
                <a:gd name="connsiteX40" fmla="*/ 406098 w 3024845"/>
                <a:gd name="connsiteY40" fmla="*/ 558957 h 1032158"/>
                <a:gd name="connsiteX41" fmla="*/ 411418 w 3024845"/>
                <a:gd name="connsiteY41" fmla="*/ 558957 h 1032158"/>
                <a:gd name="connsiteX42" fmla="*/ 411418 w 3024845"/>
                <a:gd name="connsiteY42" fmla="*/ 557876 h 1032158"/>
                <a:gd name="connsiteX43" fmla="*/ 411418 w 3024845"/>
                <a:gd name="connsiteY43" fmla="*/ 550309 h 1032158"/>
                <a:gd name="connsiteX44" fmla="*/ 413445 w 3024845"/>
                <a:gd name="connsiteY44" fmla="*/ 550309 h 1032158"/>
                <a:gd name="connsiteX45" fmla="*/ 427632 w 3024845"/>
                <a:gd name="connsiteY45" fmla="*/ 550309 h 1032158"/>
                <a:gd name="connsiteX46" fmla="*/ 427632 w 3024845"/>
                <a:gd name="connsiteY46" fmla="*/ 551390 h 1032158"/>
                <a:gd name="connsiteX47" fmla="*/ 427632 w 3024845"/>
                <a:gd name="connsiteY47" fmla="*/ 558957 h 1032158"/>
                <a:gd name="connsiteX48" fmla="*/ 449925 w 3024845"/>
                <a:gd name="connsiteY48" fmla="*/ 558957 h 1032158"/>
                <a:gd name="connsiteX49" fmla="*/ 449925 w 3024845"/>
                <a:gd name="connsiteY49" fmla="*/ 557065 h 1032158"/>
                <a:gd name="connsiteX50" fmla="*/ 449925 w 3024845"/>
                <a:gd name="connsiteY50" fmla="*/ 543824 h 1032158"/>
                <a:gd name="connsiteX51" fmla="*/ 451699 w 3024845"/>
                <a:gd name="connsiteY51" fmla="*/ 543824 h 1032158"/>
                <a:gd name="connsiteX52" fmla="*/ 464112 w 3024845"/>
                <a:gd name="connsiteY52" fmla="*/ 543824 h 1032158"/>
                <a:gd name="connsiteX53" fmla="*/ 464112 w 3024845"/>
                <a:gd name="connsiteY53" fmla="*/ 567604 h 1032158"/>
                <a:gd name="connsiteX54" fmla="*/ 465126 w 3024845"/>
                <a:gd name="connsiteY54" fmla="*/ 567604 h 1032158"/>
                <a:gd name="connsiteX55" fmla="*/ 472219 w 3024845"/>
                <a:gd name="connsiteY55" fmla="*/ 567604 h 1032158"/>
                <a:gd name="connsiteX56" fmla="*/ 472219 w 3024845"/>
                <a:gd name="connsiteY56" fmla="*/ 566523 h 1032158"/>
                <a:gd name="connsiteX57" fmla="*/ 472219 w 3024845"/>
                <a:gd name="connsiteY57" fmla="*/ 558957 h 1032158"/>
                <a:gd name="connsiteX58" fmla="*/ 473992 w 3024845"/>
                <a:gd name="connsiteY58" fmla="*/ 558957 h 1032158"/>
                <a:gd name="connsiteX59" fmla="*/ 486406 w 3024845"/>
                <a:gd name="connsiteY59" fmla="*/ 558957 h 1032158"/>
                <a:gd name="connsiteX60" fmla="*/ 486406 w 3024845"/>
                <a:gd name="connsiteY60" fmla="*/ 584898 h 1032158"/>
                <a:gd name="connsiteX61" fmla="*/ 488433 w 3024845"/>
                <a:gd name="connsiteY61" fmla="*/ 584898 h 1032158"/>
                <a:gd name="connsiteX62" fmla="*/ 502619 w 3024845"/>
                <a:gd name="connsiteY62" fmla="*/ 584898 h 1032158"/>
                <a:gd name="connsiteX63" fmla="*/ 502619 w 3024845"/>
                <a:gd name="connsiteY63" fmla="*/ 586519 h 1032158"/>
                <a:gd name="connsiteX64" fmla="*/ 502619 w 3024845"/>
                <a:gd name="connsiteY64" fmla="*/ 597869 h 1032158"/>
                <a:gd name="connsiteX65" fmla="*/ 503379 w 3024845"/>
                <a:gd name="connsiteY65" fmla="*/ 597869 h 1032158"/>
                <a:gd name="connsiteX66" fmla="*/ 508700 w 3024845"/>
                <a:gd name="connsiteY66" fmla="*/ 597869 h 1032158"/>
                <a:gd name="connsiteX67" fmla="*/ 508700 w 3024845"/>
                <a:gd name="connsiteY67" fmla="*/ 597058 h 1032158"/>
                <a:gd name="connsiteX68" fmla="*/ 508700 w 3024845"/>
                <a:gd name="connsiteY68" fmla="*/ 591383 h 1032158"/>
                <a:gd name="connsiteX69" fmla="*/ 539100 w 3024845"/>
                <a:gd name="connsiteY69" fmla="*/ 591383 h 1032158"/>
                <a:gd name="connsiteX70" fmla="*/ 539100 w 3024845"/>
                <a:gd name="connsiteY70" fmla="*/ 615163 h 1032158"/>
                <a:gd name="connsiteX71" fmla="*/ 540113 w 3024845"/>
                <a:gd name="connsiteY71" fmla="*/ 615163 h 1032158"/>
                <a:gd name="connsiteX72" fmla="*/ 547207 w 3024845"/>
                <a:gd name="connsiteY72" fmla="*/ 615163 h 1032158"/>
                <a:gd name="connsiteX73" fmla="*/ 547207 w 3024845"/>
                <a:gd name="connsiteY73" fmla="*/ 616244 h 1032158"/>
                <a:gd name="connsiteX74" fmla="*/ 547207 w 3024845"/>
                <a:gd name="connsiteY74" fmla="*/ 623810 h 1032158"/>
                <a:gd name="connsiteX75" fmla="*/ 547967 w 3024845"/>
                <a:gd name="connsiteY75" fmla="*/ 623810 h 1032158"/>
                <a:gd name="connsiteX76" fmla="*/ 553287 w 3024845"/>
                <a:gd name="connsiteY76" fmla="*/ 623810 h 1032158"/>
                <a:gd name="connsiteX77" fmla="*/ 553287 w 3024845"/>
                <a:gd name="connsiteY77" fmla="*/ 621648 h 1032158"/>
                <a:gd name="connsiteX78" fmla="*/ 553287 w 3024845"/>
                <a:gd name="connsiteY78" fmla="*/ 606516 h 1032158"/>
                <a:gd name="connsiteX79" fmla="*/ 554300 w 3024845"/>
                <a:gd name="connsiteY79" fmla="*/ 606516 h 1032158"/>
                <a:gd name="connsiteX80" fmla="*/ 561394 w 3024845"/>
                <a:gd name="connsiteY80" fmla="*/ 606516 h 1032158"/>
                <a:gd name="connsiteX81" fmla="*/ 561394 w 3024845"/>
                <a:gd name="connsiteY81" fmla="*/ 607597 h 1032158"/>
                <a:gd name="connsiteX82" fmla="*/ 561394 w 3024845"/>
                <a:gd name="connsiteY82" fmla="*/ 615163 h 1032158"/>
                <a:gd name="connsiteX83" fmla="*/ 566714 w 3024845"/>
                <a:gd name="connsiteY83" fmla="*/ 613170 h 1032158"/>
                <a:gd name="connsiteX84" fmla="*/ 567474 w 3024845"/>
                <a:gd name="connsiteY84" fmla="*/ 612190 h 1032158"/>
                <a:gd name="connsiteX85" fmla="*/ 567474 w 3024845"/>
                <a:gd name="connsiteY85" fmla="*/ 606516 h 1032158"/>
                <a:gd name="connsiteX86" fmla="*/ 605981 w 3024845"/>
                <a:gd name="connsiteY86" fmla="*/ 606516 h 1032158"/>
                <a:gd name="connsiteX87" fmla="*/ 605981 w 3024845"/>
                <a:gd name="connsiteY87" fmla="*/ 630295 h 1032158"/>
                <a:gd name="connsiteX88" fmla="*/ 608007 w 3024845"/>
                <a:gd name="connsiteY88" fmla="*/ 630295 h 1032158"/>
                <a:gd name="connsiteX89" fmla="*/ 622194 w 3024845"/>
                <a:gd name="connsiteY89" fmla="*/ 630295 h 1032158"/>
                <a:gd name="connsiteX90" fmla="*/ 622194 w 3024845"/>
                <a:gd name="connsiteY90" fmla="*/ 631376 h 1032158"/>
                <a:gd name="connsiteX91" fmla="*/ 622194 w 3024845"/>
                <a:gd name="connsiteY91" fmla="*/ 638942 h 1032158"/>
                <a:gd name="connsiteX92" fmla="*/ 623968 w 3024845"/>
                <a:gd name="connsiteY92" fmla="*/ 638942 h 1032158"/>
                <a:gd name="connsiteX93" fmla="*/ 636381 w 3024845"/>
                <a:gd name="connsiteY93" fmla="*/ 638942 h 1032158"/>
                <a:gd name="connsiteX94" fmla="*/ 636381 w 3024845"/>
                <a:gd name="connsiteY94" fmla="*/ 615163 h 1032158"/>
                <a:gd name="connsiteX95" fmla="*/ 637394 w 3024845"/>
                <a:gd name="connsiteY95" fmla="*/ 615163 h 1032158"/>
                <a:gd name="connsiteX96" fmla="*/ 644488 w 3024845"/>
                <a:gd name="connsiteY96" fmla="*/ 615163 h 1032158"/>
                <a:gd name="connsiteX97" fmla="*/ 644488 w 3024845"/>
                <a:gd name="connsiteY97" fmla="*/ 582736 h 1032158"/>
                <a:gd name="connsiteX98" fmla="*/ 645501 w 3024845"/>
                <a:gd name="connsiteY98" fmla="*/ 582736 h 1032158"/>
                <a:gd name="connsiteX99" fmla="*/ 652595 w 3024845"/>
                <a:gd name="connsiteY99" fmla="*/ 582736 h 1032158"/>
                <a:gd name="connsiteX100" fmla="*/ 652595 w 3024845"/>
                <a:gd name="connsiteY100" fmla="*/ 580845 h 1032158"/>
                <a:gd name="connsiteX101" fmla="*/ 652595 w 3024845"/>
                <a:gd name="connsiteY101" fmla="*/ 567604 h 1032158"/>
                <a:gd name="connsiteX102" fmla="*/ 651328 w 3024845"/>
                <a:gd name="connsiteY102" fmla="*/ 565982 h 1032158"/>
                <a:gd name="connsiteX103" fmla="*/ 656648 w 3024845"/>
                <a:gd name="connsiteY103" fmla="*/ 554633 h 1032158"/>
                <a:gd name="connsiteX104" fmla="*/ 664755 w 3024845"/>
                <a:gd name="connsiteY104" fmla="*/ 582736 h 1032158"/>
                <a:gd name="connsiteX105" fmla="*/ 665515 w 3024845"/>
                <a:gd name="connsiteY105" fmla="*/ 582736 h 1032158"/>
                <a:gd name="connsiteX106" fmla="*/ 670835 w 3024845"/>
                <a:gd name="connsiteY106" fmla="*/ 582736 h 1032158"/>
                <a:gd name="connsiteX107" fmla="*/ 670835 w 3024845"/>
                <a:gd name="connsiteY107" fmla="*/ 476809 h 1032158"/>
                <a:gd name="connsiteX108" fmla="*/ 672355 w 3024845"/>
                <a:gd name="connsiteY108" fmla="*/ 476809 h 1032158"/>
                <a:gd name="connsiteX109" fmla="*/ 682995 w 3024845"/>
                <a:gd name="connsiteY109" fmla="*/ 476809 h 1032158"/>
                <a:gd name="connsiteX110" fmla="*/ 682995 w 3024845"/>
                <a:gd name="connsiteY110" fmla="*/ 429250 h 1032158"/>
                <a:gd name="connsiteX111" fmla="*/ 709342 w 3024845"/>
                <a:gd name="connsiteY111" fmla="*/ 429250 h 1032158"/>
                <a:gd name="connsiteX112" fmla="*/ 709342 w 3024845"/>
                <a:gd name="connsiteY112" fmla="*/ 407632 h 1032158"/>
                <a:gd name="connsiteX113" fmla="*/ 743796 w 3024845"/>
                <a:gd name="connsiteY113" fmla="*/ 407632 h 1032158"/>
                <a:gd name="connsiteX114" fmla="*/ 743796 w 3024845"/>
                <a:gd name="connsiteY114" fmla="*/ 410064 h 1032158"/>
                <a:gd name="connsiteX115" fmla="*/ 743796 w 3024845"/>
                <a:gd name="connsiteY115" fmla="*/ 427088 h 1032158"/>
                <a:gd name="connsiteX116" fmla="*/ 746076 w 3024845"/>
                <a:gd name="connsiteY116" fmla="*/ 427088 h 1032158"/>
                <a:gd name="connsiteX117" fmla="*/ 762036 w 3024845"/>
                <a:gd name="connsiteY117" fmla="*/ 427088 h 1032158"/>
                <a:gd name="connsiteX118" fmla="*/ 762036 w 3024845"/>
                <a:gd name="connsiteY118" fmla="*/ 474647 h 1032158"/>
                <a:gd name="connsiteX119" fmla="*/ 763049 w 3024845"/>
                <a:gd name="connsiteY119" fmla="*/ 474647 h 1032158"/>
                <a:gd name="connsiteX120" fmla="*/ 770143 w 3024845"/>
                <a:gd name="connsiteY120" fmla="*/ 474647 h 1032158"/>
                <a:gd name="connsiteX121" fmla="*/ 784330 w 3024845"/>
                <a:gd name="connsiteY121" fmla="*/ 478971 h 1032158"/>
                <a:gd name="connsiteX122" fmla="*/ 784330 w 3024845"/>
                <a:gd name="connsiteY122" fmla="*/ 517883 h 1032158"/>
                <a:gd name="connsiteX123" fmla="*/ 785343 w 3024845"/>
                <a:gd name="connsiteY123" fmla="*/ 517883 h 1032158"/>
                <a:gd name="connsiteX124" fmla="*/ 792436 w 3024845"/>
                <a:gd name="connsiteY124" fmla="*/ 517883 h 1032158"/>
                <a:gd name="connsiteX125" fmla="*/ 792436 w 3024845"/>
                <a:gd name="connsiteY125" fmla="*/ 519504 h 1032158"/>
                <a:gd name="connsiteX126" fmla="*/ 792436 w 3024845"/>
                <a:gd name="connsiteY126" fmla="*/ 530853 h 1032158"/>
                <a:gd name="connsiteX127" fmla="*/ 794463 w 3024845"/>
                <a:gd name="connsiteY127" fmla="*/ 530853 h 1032158"/>
                <a:gd name="connsiteX128" fmla="*/ 808650 w 3024845"/>
                <a:gd name="connsiteY128" fmla="*/ 530853 h 1032158"/>
                <a:gd name="connsiteX129" fmla="*/ 814730 w 3024845"/>
                <a:gd name="connsiteY129" fmla="*/ 537339 h 1032158"/>
                <a:gd name="connsiteX130" fmla="*/ 814730 w 3024845"/>
                <a:gd name="connsiteY130" fmla="*/ 558957 h 1032158"/>
                <a:gd name="connsiteX131" fmla="*/ 817010 w 3024845"/>
                <a:gd name="connsiteY131" fmla="*/ 558957 h 1032158"/>
                <a:gd name="connsiteX132" fmla="*/ 832970 w 3024845"/>
                <a:gd name="connsiteY132" fmla="*/ 558957 h 1032158"/>
                <a:gd name="connsiteX133" fmla="*/ 832970 w 3024845"/>
                <a:gd name="connsiteY133" fmla="*/ 560037 h 1032158"/>
                <a:gd name="connsiteX134" fmla="*/ 832970 w 3024845"/>
                <a:gd name="connsiteY134" fmla="*/ 567604 h 1032158"/>
                <a:gd name="connsiteX135" fmla="*/ 834237 w 3024845"/>
                <a:gd name="connsiteY135" fmla="*/ 567604 h 1032158"/>
                <a:gd name="connsiteX136" fmla="*/ 843104 w 3024845"/>
                <a:gd name="connsiteY136" fmla="*/ 567604 h 1032158"/>
                <a:gd name="connsiteX137" fmla="*/ 843104 w 3024845"/>
                <a:gd name="connsiteY137" fmla="*/ 569765 h 1032158"/>
                <a:gd name="connsiteX138" fmla="*/ 843104 w 3024845"/>
                <a:gd name="connsiteY138" fmla="*/ 584898 h 1032158"/>
                <a:gd name="connsiteX139" fmla="*/ 847157 w 3024845"/>
                <a:gd name="connsiteY139" fmla="*/ 583006 h 1032158"/>
                <a:gd name="connsiteX140" fmla="*/ 847157 w 3024845"/>
                <a:gd name="connsiteY140" fmla="*/ 569765 h 1032158"/>
                <a:gd name="connsiteX141" fmla="*/ 848170 w 3024845"/>
                <a:gd name="connsiteY141" fmla="*/ 569765 h 1032158"/>
                <a:gd name="connsiteX142" fmla="*/ 855264 w 3024845"/>
                <a:gd name="connsiteY142" fmla="*/ 569765 h 1032158"/>
                <a:gd name="connsiteX143" fmla="*/ 855264 w 3024845"/>
                <a:gd name="connsiteY143" fmla="*/ 571387 h 1032158"/>
                <a:gd name="connsiteX144" fmla="*/ 855264 w 3024845"/>
                <a:gd name="connsiteY144" fmla="*/ 582736 h 1032158"/>
                <a:gd name="connsiteX145" fmla="*/ 856024 w 3024845"/>
                <a:gd name="connsiteY145" fmla="*/ 582736 h 1032158"/>
                <a:gd name="connsiteX146" fmla="*/ 861344 w 3024845"/>
                <a:gd name="connsiteY146" fmla="*/ 582736 h 1032158"/>
                <a:gd name="connsiteX147" fmla="*/ 909984 w 3024845"/>
                <a:gd name="connsiteY147" fmla="*/ 578413 h 1032158"/>
                <a:gd name="connsiteX148" fmla="*/ 909984 w 3024845"/>
                <a:gd name="connsiteY148" fmla="*/ 579764 h 1032158"/>
                <a:gd name="connsiteX149" fmla="*/ 909984 w 3024845"/>
                <a:gd name="connsiteY149" fmla="*/ 589221 h 1032158"/>
                <a:gd name="connsiteX150" fmla="*/ 910744 w 3024845"/>
                <a:gd name="connsiteY150" fmla="*/ 589221 h 1032158"/>
                <a:gd name="connsiteX151" fmla="*/ 916065 w 3024845"/>
                <a:gd name="connsiteY151" fmla="*/ 589221 h 1032158"/>
                <a:gd name="connsiteX152" fmla="*/ 916065 w 3024845"/>
                <a:gd name="connsiteY152" fmla="*/ 591383 h 1032158"/>
                <a:gd name="connsiteX153" fmla="*/ 916065 w 3024845"/>
                <a:gd name="connsiteY153" fmla="*/ 606516 h 1032158"/>
                <a:gd name="connsiteX154" fmla="*/ 918091 w 3024845"/>
                <a:gd name="connsiteY154" fmla="*/ 605165 h 1032158"/>
                <a:gd name="connsiteX155" fmla="*/ 932278 w 3024845"/>
                <a:gd name="connsiteY155" fmla="*/ 595707 h 1032158"/>
                <a:gd name="connsiteX156" fmla="*/ 938358 w 3024845"/>
                <a:gd name="connsiteY156" fmla="*/ 554633 h 1032158"/>
                <a:gd name="connsiteX157" fmla="*/ 939118 w 3024845"/>
                <a:gd name="connsiteY157" fmla="*/ 554363 h 1032158"/>
                <a:gd name="connsiteX158" fmla="*/ 944438 w 3024845"/>
                <a:gd name="connsiteY158" fmla="*/ 552471 h 1032158"/>
                <a:gd name="connsiteX159" fmla="*/ 946465 w 3024845"/>
                <a:gd name="connsiteY159" fmla="*/ 483294 h 1032158"/>
                <a:gd name="connsiteX160" fmla="*/ 948492 w 3024845"/>
                <a:gd name="connsiteY160" fmla="*/ 552471 h 1032158"/>
                <a:gd name="connsiteX161" fmla="*/ 949252 w 3024845"/>
                <a:gd name="connsiteY161" fmla="*/ 552741 h 1032158"/>
                <a:gd name="connsiteX162" fmla="*/ 954572 w 3024845"/>
                <a:gd name="connsiteY162" fmla="*/ 554633 h 1032158"/>
                <a:gd name="connsiteX163" fmla="*/ 954572 w 3024845"/>
                <a:gd name="connsiteY163" fmla="*/ 468162 h 1032158"/>
                <a:gd name="connsiteX164" fmla="*/ 958625 w 3024845"/>
                <a:gd name="connsiteY164" fmla="*/ 435735 h 1032158"/>
                <a:gd name="connsiteX165" fmla="*/ 997132 w 3024845"/>
                <a:gd name="connsiteY165" fmla="*/ 435735 h 1032158"/>
                <a:gd name="connsiteX166" fmla="*/ 997132 w 3024845"/>
                <a:gd name="connsiteY166" fmla="*/ 468162 h 1032158"/>
                <a:gd name="connsiteX167" fmla="*/ 997892 w 3024845"/>
                <a:gd name="connsiteY167" fmla="*/ 468162 h 1032158"/>
                <a:gd name="connsiteX168" fmla="*/ 1003212 w 3024845"/>
                <a:gd name="connsiteY168" fmla="*/ 468162 h 1032158"/>
                <a:gd name="connsiteX169" fmla="*/ 1003212 w 3024845"/>
                <a:gd name="connsiteY169" fmla="*/ 386014 h 1032158"/>
                <a:gd name="connsiteX170" fmla="*/ 1004986 w 3024845"/>
                <a:gd name="connsiteY170" fmla="*/ 386014 h 1032158"/>
                <a:gd name="connsiteX171" fmla="*/ 1017399 w 3024845"/>
                <a:gd name="connsiteY171" fmla="*/ 386014 h 1032158"/>
                <a:gd name="connsiteX172" fmla="*/ 1017399 w 3024845"/>
                <a:gd name="connsiteY172" fmla="*/ 384123 h 1032158"/>
                <a:gd name="connsiteX173" fmla="*/ 1017399 w 3024845"/>
                <a:gd name="connsiteY173" fmla="*/ 370882 h 1032158"/>
                <a:gd name="connsiteX174" fmla="*/ 1039693 w 3024845"/>
                <a:gd name="connsiteY174" fmla="*/ 370882 h 1032158"/>
                <a:gd name="connsiteX175" fmla="*/ 1039693 w 3024845"/>
                <a:gd name="connsiteY175" fmla="*/ 369801 h 1032158"/>
                <a:gd name="connsiteX176" fmla="*/ 1039693 w 3024845"/>
                <a:gd name="connsiteY176" fmla="*/ 362235 h 1032158"/>
                <a:gd name="connsiteX177" fmla="*/ 1041466 w 3024845"/>
                <a:gd name="connsiteY177" fmla="*/ 362235 h 1032158"/>
                <a:gd name="connsiteX178" fmla="*/ 1053880 w 3024845"/>
                <a:gd name="connsiteY178" fmla="*/ 362235 h 1032158"/>
                <a:gd name="connsiteX179" fmla="*/ 1053880 w 3024845"/>
                <a:gd name="connsiteY179" fmla="*/ 363316 h 1032158"/>
                <a:gd name="connsiteX180" fmla="*/ 1053880 w 3024845"/>
                <a:gd name="connsiteY180" fmla="*/ 370882 h 1032158"/>
                <a:gd name="connsiteX181" fmla="*/ 1054640 w 3024845"/>
                <a:gd name="connsiteY181" fmla="*/ 370882 h 1032158"/>
                <a:gd name="connsiteX182" fmla="*/ 1059960 w 3024845"/>
                <a:gd name="connsiteY182" fmla="*/ 370882 h 1032158"/>
                <a:gd name="connsiteX183" fmla="*/ 1070093 w 3024845"/>
                <a:gd name="connsiteY183" fmla="*/ 366558 h 1032158"/>
                <a:gd name="connsiteX184" fmla="*/ 1074146 w 3024845"/>
                <a:gd name="connsiteY184" fmla="*/ 369801 h 1032158"/>
                <a:gd name="connsiteX185" fmla="*/ 1074146 w 3024845"/>
                <a:gd name="connsiteY185" fmla="*/ 362235 h 1032158"/>
                <a:gd name="connsiteX186" fmla="*/ 1076426 w 3024845"/>
                <a:gd name="connsiteY186" fmla="*/ 362235 h 1032158"/>
                <a:gd name="connsiteX187" fmla="*/ 1092387 w 3024845"/>
                <a:gd name="connsiteY187" fmla="*/ 362235 h 1032158"/>
                <a:gd name="connsiteX188" fmla="*/ 1092387 w 3024845"/>
                <a:gd name="connsiteY188" fmla="*/ 363316 h 1032158"/>
                <a:gd name="connsiteX189" fmla="*/ 1092387 w 3024845"/>
                <a:gd name="connsiteY189" fmla="*/ 370882 h 1032158"/>
                <a:gd name="connsiteX190" fmla="*/ 1122787 w 3024845"/>
                <a:gd name="connsiteY190" fmla="*/ 370882 h 1032158"/>
                <a:gd name="connsiteX191" fmla="*/ 1122787 w 3024845"/>
                <a:gd name="connsiteY191" fmla="*/ 372503 h 1032158"/>
                <a:gd name="connsiteX192" fmla="*/ 1122787 w 3024845"/>
                <a:gd name="connsiteY192" fmla="*/ 383853 h 1032158"/>
                <a:gd name="connsiteX193" fmla="*/ 1149134 w 3024845"/>
                <a:gd name="connsiteY193" fmla="*/ 383853 h 1032158"/>
                <a:gd name="connsiteX194" fmla="*/ 1149134 w 3024845"/>
                <a:gd name="connsiteY194" fmla="*/ 414117 h 1032158"/>
                <a:gd name="connsiteX195" fmla="*/ 1149894 w 3024845"/>
                <a:gd name="connsiteY195" fmla="*/ 414117 h 1032158"/>
                <a:gd name="connsiteX196" fmla="*/ 1155214 w 3024845"/>
                <a:gd name="connsiteY196" fmla="*/ 414117 h 1032158"/>
                <a:gd name="connsiteX197" fmla="*/ 1155214 w 3024845"/>
                <a:gd name="connsiteY197" fmla="*/ 415198 h 1032158"/>
                <a:gd name="connsiteX198" fmla="*/ 1155214 w 3024845"/>
                <a:gd name="connsiteY198" fmla="*/ 422765 h 1032158"/>
                <a:gd name="connsiteX199" fmla="*/ 1159268 w 3024845"/>
                <a:gd name="connsiteY199" fmla="*/ 453029 h 1032158"/>
                <a:gd name="connsiteX200" fmla="*/ 1160028 w 3024845"/>
                <a:gd name="connsiteY200" fmla="*/ 453029 h 1032158"/>
                <a:gd name="connsiteX201" fmla="*/ 1165348 w 3024845"/>
                <a:gd name="connsiteY201" fmla="*/ 453029 h 1032158"/>
                <a:gd name="connsiteX202" fmla="*/ 1165348 w 3024845"/>
                <a:gd name="connsiteY202" fmla="*/ 453840 h 1032158"/>
                <a:gd name="connsiteX203" fmla="*/ 1165348 w 3024845"/>
                <a:gd name="connsiteY203" fmla="*/ 459515 h 1032158"/>
                <a:gd name="connsiteX204" fmla="*/ 1166361 w 3024845"/>
                <a:gd name="connsiteY204" fmla="*/ 459515 h 1032158"/>
                <a:gd name="connsiteX205" fmla="*/ 1173454 w 3024845"/>
                <a:gd name="connsiteY205" fmla="*/ 459515 h 1032158"/>
                <a:gd name="connsiteX206" fmla="*/ 1173454 w 3024845"/>
                <a:gd name="connsiteY206" fmla="*/ 489780 h 1032158"/>
                <a:gd name="connsiteX207" fmla="*/ 1175481 w 3024845"/>
                <a:gd name="connsiteY207" fmla="*/ 489780 h 1032158"/>
                <a:gd name="connsiteX208" fmla="*/ 1189668 w 3024845"/>
                <a:gd name="connsiteY208" fmla="*/ 489780 h 1032158"/>
                <a:gd name="connsiteX209" fmla="*/ 1189668 w 3024845"/>
                <a:gd name="connsiteY209" fmla="*/ 513559 h 1032158"/>
                <a:gd name="connsiteX210" fmla="*/ 1191695 w 3024845"/>
                <a:gd name="connsiteY210" fmla="*/ 515180 h 1032158"/>
                <a:gd name="connsiteX211" fmla="*/ 1191695 w 3024845"/>
                <a:gd name="connsiteY211" fmla="*/ 526530 h 1032158"/>
                <a:gd name="connsiteX212" fmla="*/ 1192455 w 3024845"/>
                <a:gd name="connsiteY212" fmla="*/ 526530 h 1032158"/>
                <a:gd name="connsiteX213" fmla="*/ 1197775 w 3024845"/>
                <a:gd name="connsiteY213" fmla="*/ 526530 h 1032158"/>
                <a:gd name="connsiteX214" fmla="*/ 1197775 w 3024845"/>
                <a:gd name="connsiteY214" fmla="*/ 550309 h 1032158"/>
                <a:gd name="connsiteX215" fmla="*/ 1199041 w 3024845"/>
                <a:gd name="connsiteY215" fmla="*/ 550309 h 1032158"/>
                <a:gd name="connsiteX216" fmla="*/ 1207908 w 3024845"/>
                <a:gd name="connsiteY216" fmla="*/ 550309 h 1032158"/>
                <a:gd name="connsiteX217" fmla="*/ 1209935 w 3024845"/>
                <a:gd name="connsiteY217" fmla="*/ 554363 h 1032158"/>
                <a:gd name="connsiteX218" fmla="*/ 1209935 w 3024845"/>
                <a:gd name="connsiteY218" fmla="*/ 567604 h 1032158"/>
                <a:gd name="connsiteX219" fmla="*/ 1211455 w 3024845"/>
                <a:gd name="connsiteY219" fmla="*/ 565712 h 1032158"/>
                <a:gd name="connsiteX220" fmla="*/ 1222095 w 3024845"/>
                <a:gd name="connsiteY220" fmla="*/ 552471 h 1032158"/>
                <a:gd name="connsiteX221" fmla="*/ 1250469 w 3024845"/>
                <a:gd name="connsiteY221" fmla="*/ 552471 h 1032158"/>
                <a:gd name="connsiteX222" fmla="*/ 1250469 w 3024845"/>
                <a:gd name="connsiteY222" fmla="*/ 638942 h 1032158"/>
                <a:gd name="connsiteX223" fmla="*/ 1251229 w 3024845"/>
                <a:gd name="connsiteY223" fmla="*/ 638942 h 1032158"/>
                <a:gd name="connsiteX224" fmla="*/ 1256549 w 3024845"/>
                <a:gd name="connsiteY224" fmla="*/ 638942 h 1032158"/>
                <a:gd name="connsiteX225" fmla="*/ 1257309 w 3024845"/>
                <a:gd name="connsiteY225" fmla="*/ 637591 h 1032158"/>
                <a:gd name="connsiteX226" fmla="*/ 1262629 w 3024845"/>
                <a:gd name="connsiteY226" fmla="*/ 628133 h 1032158"/>
                <a:gd name="connsiteX227" fmla="*/ 1262629 w 3024845"/>
                <a:gd name="connsiteY227" fmla="*/ 630025 h 1032158"/>
                <a:gd name="connsiteX228" fmla="*/ 1262629 w 3024845"/>
                <a:gd name="connsiteY228" fmla="*/ 643266 h 1032158"/>
                <a:gd name="connsiteX229" fmla="*/ 1266682 w 3024845"/>
                <a:gd name="connsiteY229" fmla="*/ 597869 h 1032158"/>
                <a:gd name="connsiteX230" fmla="*/ 1267442 w 3024845"/>
                <a:gd name="connsiteY230" fmla="*/ 597869 h 1032158"/>
                <a:gd name="connsiteX231" fmla="*/ 1272762 w 3024845"/>
                <a:gd name="connsiteY231" fmla="*/ 597869 h 1032158"/>
                <a:gd name="connsiteX232" fmla="*/ 1272762 w 3024845"/>
                <a:gd name="connsiteY232" fmla="*/ 533015 h 1032158"/>
                <a:gd name="connsiteX233" fmla="*/ 1273776 w 3024845"/>
                <a:gd name="connsiteY233" fmla="*/ 533015 h 1032158"/>
                <a:gd name="connsiteX234" fmla="*/ 1280869 w 3024845"/>
                <a:gd name="connsiteY234" fmla="*/ 533015 h 1032158"/>
                <a:gd name="connsiteX235" fmla="*/ 1293029 w 3024845"/>
                <a:gd name="connsiteY235" fmla="*/ 489780 h 1032158"/>
                <a:gd name="connsiteX236" fmla="*/ 1294296 w 3024845"/>
                <a:gd name="connsiteY236" fmla="*/ 489780 h 1032158"/>
                <a:gd name="connsiteX237" fmla="*/ 1303163 w 3024845"/>
                <a:gd name="connsiteY237" fmla="*/ 489780 h 1032158"/>
                <a:gd name="connsiteX238" fmla="*/ 1313296 w 3024845"/>
                <a:gd name="connsiteY238" fmla="*/ 533015 h 1032158"/>
                <a:gd name="connsiteX239" fmla="*/ 1314309 w 3024845"/>
                <a:gd name="connsiteY239" fmla="*/ 533015 h 1032158"/>
                <a:gd name="connsiteX240" fmla="*/ 1321403 w 3024845"/>
                <a:gd name="connsiteY240" fmla="*/ 533015 h 1032158"/>
                <a:gd name="connsiteX241" fmla="*/ 1321403 w 3024845"/>
                <a:gd name="connsiteY241" fmla="*/ 571927 h 1032158"/>
                <a:gd name="connsiteX242" fmla="*/ 1323176 w 3024845"/>
                <a:gd name="connsiteY242" fmla="*/ 571927 h 1032158"/>
                <a:gd name="connsiteX243" fmla="*/ 1335590 w 3024845"/>
                <a:gd name="connsiteY243" fmla="*/ 571927 h 1032158"/>
                <a:gd name="connsiteX244" fmla="*/ 1335590 w 3024845"/>
                <a:gd name="connsiteY244" fmla="*/ 574089 h 1032158"/>
                <a:gd name="connsiteX245" fmla="*/ 1335590 w 3024845"/>
                <a:gd name="connsiteY245" fmla="*/ 589221 h 1032158"/>
                <a:gd name="connsiteX246" fmla="*/ 1339643 w 3024845"/>
                <a:gd name="connsiteY246" fmla="*/ 587060 h 1032158"/>
                <a:gd name="connsiteX247" fmla="*/ 1339643 w 3024845"/>
                <a:gd name="connsiteY247" fmla="*/ 571927 h 1032158"/>
                <a:gd name="connsiteX248" fmla="*/ 1341163 w 3024845"/>
                <a:gd name="connsiteY248" fmla="*/ 571927 h 1032158"/>
                <a:gd name="connsiteX249" fmla="*/ 1351803 w 3024845"/>
                <a:gd name="connsiteY249" fmla="*/ 571927 h 1032158"/>
                <a:gd name="connsiteX250" fmla="*/ 1351803 w 3024845"/>
                <a:gd name="connsiteY250" fmla="*/ 573548 h 1032158"/>
                <a:gd name="connsiteX251" fmla="*/ 1351803 w 3024845"/>
                <a:gd name="connsiteY251" fmla="*/ 584898 h 1032158"/>
                <a:gd name="connsiteX252" fmla="*/ 1382204 w 3024845"/>
                <a:gd name="connsiteY252" fmla="*/ 584898 h 1032158"/>
                <a:gd name="connsiteX253" fmla="*/ 1382204 w 3024845"/>
                <a:gd name="connsiteY253" fmla="*/ 548148 h 1032158"/>
                <a:gd name="connsiteX254" fmla="*/ 1383470 w 3024845"/>
                <a:gd name="connsiteY254" fmla="*/ 548148 h 1032158"/>
                <a:gd name="connsiteX255" fmla="*/ 1392337 w 3024845"/>
                <a:gd name="connsiteY255" fmla="*/ 548148 h 1032158"/>
                <a:gd name="connsiteX256" fmla="*/ 1392337 w 3024845"/>
                <a:gd name="connsiteY256" fmla="*/ 569765 h 1032158"/>
                <a:gd name="connsiteX257" fmla="*/ 1394364 w 3024845"/>
                <a:gd name="connsiteY257" fmla="*/ 537339 h 1032158"/>
                <a:gd name="connsiteX258" fmla="*/ 1416657 w 3024845"/>
                <a:gd name="connsiteY258" fmla="*/ 537339 h 1032158"/>
                <a:gd name="connsiteX259" fmla="*/ 1416657 w 3024845"/>
                <a:gd name="connsiteY259" fmla="*/ 535717 h 1032158"/>
                <a:gd name="connsiteX260" fmla="*/ 1416657 w 3024845"/>
                <a:gd name="connsiteY260" fmla="*/ 524368 h 1032158"/>
                <a:gd name="connsiteX261" fmla="*/ 1417417 w 3024845"/>
                <a:gd name="connsiteY261" fmla="*/ 524368 h 1032158"/>
                <a:gd name="connsiteX262" fmla="*/ 1422737 w 3024845"/>
                <a:gd name="connsiteY262" fmla="*/ 524368 h 1032158"/>
                <a:gd name="connsiteX263" fmla="*/ 1422737 w 3024845"/>
                <a:gd name="connsiteY263" fmla="*/ 522477 h 1032158"/>
                <a:gd name="connsiteX264" fmla="*/ 1422737 w 3024845"/>
                <a:gd name="connsiteY264" fmla="*/ 509236 h 1032158"/>
                <a:gd name="connsiteX265" fmla="*/ 1426791 w 3024845"/>
                <a:gd name="connsiteY265" fmla="*/ 515721 h 1032158"/>
                <a:gd name="connsiteX266" fmla="*/ 1429071 w 3024845"/>
                <a:gd name="connsiteY266" fmla="*/ 515721 h 1032158"/>
                <a:gd name="connsiteX267" fmla="*/ 1445031 w 3024845"/>
                <a:gd name="connsiteY267" fmla="*/ 515721 h 1032158"/>
                <a:gd name="connsiteX268" fmla="*/ 1445031 w 3024845"/>
                <a:gd name="connsiteY268" fmla="*/ 514910 h 1032158"/>
                <a:gd name="connsiteX269" fmla="*/ 1445031 w 3024845"/>
                <a:gd name="connsiteY269" fmla="*/ 509236 h 1032158"/>
                <a:gd name="connsiteX270" fmla="*/ 1445791 w 3024845"/>
                <a:gd name="connsiteY270" fmla="*/ 509236 h 1032158"/>
                <a:gd name="connsiteX271" fmla="*/ 1451111 w 3024845"/>
                <a:gd name="connsiteY271" fmla="*/ 509236 h 1032158"/>
                <a:gd name="connsiteX272" fmla="*/ 1451111 w 3024845"/>
                <a:gd name="connsiteY272" fmla="*/ 510587 h 1032158"/>
                <a:gd name="connsiteX273" fmla="*/ 1451111 w 3024845"/>
                <a:gd name="connsiteY273" fmla="*/ 520045 h 1032158"/>
                <a:gd name="connsiteX274" fmla="*/ 1489618 w 3024845"/>
                <a:gd name="connsiteY274" fmla="*/ 520045 h 1032158"/>
                <a:gd name="connsiteX275" fmla="*/ 1489618 w 3024845"/>
                <a:gd name="connsiteY275" fmla="*/ 658398 h 1032158"/>
                <a:gd name="connsiteX276" fmla="*/ 1491138 w 3024845"/>
                <a:gd name="connsiteY276" fmla="*/ 658398 h 1032158"/>
                <a:gd name="connsiteX277" fmla="*/ 1501778 w 3024845"/>
                <a:gd name="connsiteY277" fmla="*/ 658398 h 1032158"/>
                <a:gd name="connsiteX278" fmla="*/ 1501778 w 3024845"/>
                <a:gd name="connsiteY278" fmla="*/ 645428 h 1032158"/>
                <a:gd name="connsiteX279" fmla="*/ 1505832 w 3024845"/>
                <a:gd name="connsiteY279" fmla="*/ 645428 h 1032158"/>
                <a:gd name="connsiteX280" fmla="*/ 1505832 w 3024845"/>
                <a:gd name="connsiteY280" fmla="*/ 658398 h 1032158"/>
                <a:gd name="connsiteX281" fmla="*/ 1536232 w 3024845"/>
                <a:gd name="connsiteY281" fmla="*/ 658398 h 1032158"/>
                <a:gd name="connsiteX282" fmla="*/ 1536232 w 3024845"/>
                <a:gd name="connsiteY282" fmla="*/ 628133 h 1032158"/>
                <a:gd name="connsiteX283" fmla="*/ 1548392 w 3024845"/>
                <a:gd name="connsiteY283" fmla="*/ 628133 h 1032158"/>
                <a:gd name="connsiteX284" fmla="*/ 1560552 w 3024845"/>
                <a:gd name="connsiteY284" fmla="*/ 625972 h 1032158"/>
                <a:gd name="connsiteX285" fmla="*/ 1564606 w 3024845"/>
                <a:gd name="connsiteY285" fmla="*/ 628133 h 1032158"/>
                <a:gd name="connsiteX286" fmla="*/ 1574739 w 3024845"/>
                <a:gd name="connsiteY286" fmla="*/ 628133 h 1032158"/>
                <a:gd name="connsiteX287" fmla="*/ 1574739 w 3024845"/>
                <a:gd name="connsiteY287" fmla="*/ 658398 h 1032158"/>
                <a:gd name="connsiteX288" fmla="*/ 1582846 w 3024845"/>
                <a:gd name="connsiteY288" fmla="*/ 658398 h 1032158"/>
                <a:gd name="connsiteX289" fmla="*/ 1582846 w 3024845"/>
                <a:gd name="connsiteY289" fmla="*/ 675693 h 1032158"/>
                <a:gd name="connsiteX290" fmla="*/ 1592182 w 3024845"/>
                <a:gd name="connsiteY290" fmla="*/ 676598 h 1032158"/>
                <a:gd name="connsiteX291" fmla="*/ 1605140 w 3024845"/>
                <a:gd name="connsiteY291" fmla="*/ 676598 h 1032158"/>
                <a:gd name="connsiteX292" fmla="*/ 1605140 w 3024845"/>
                <a:gd name="connsiteY292" fmla="*/ 660560 h 1032158"/>
                <a:gd name="connsiteX293" fmla="*/ 1673096 w 3024845"/>
                <a:gd name="connsiteY293" fmla="*/ 660560 h 1032158"/>
                <a:gd name="connsiteX294" fmla="*/ 1673096 w 3024845"/>
                <a:gd name="connsiteY294" fmla="*/ 575307 h 1032158"/>
                <a:gd name="connsiteX295" fmla="*/ 1745104 w 3024845"/>
                <a:gd name="connsiteY295" fmla="*/ 575307 h 1032158"/>
                <a:gd name="connsiteX296" fmla="*/ 1745104 w 3024845"/>
                <a:gd name="connsiteY296" fmla="*/ 654075 h 1032158"/>
                <a:gd name="connsiteX297" fmla="*/ 1747008 w 3024845"/>
                <a:gd name="connsiteY297" fmla="*/ 654075 h 1032158"/>
                <a:gd name="connsiteX298" fmla="*/ 1748250 w 3024845"/>
                <a:gd name="connsiteY298" fmla="*/ 676598 h 1032158"/>
                <a:gd name="connsiteX299" fmla="*/ 1757926 w 3024845"/>
                <a:gd name="connsiteY299" fmla="*/ 676598 h 1032158"/>
                <a:gd name="connsiteX300" fmla="*/ 1759168 w 3024845"/>
                <a:gd name="connsiteY300" fmla="*/ 654075 h 1032158"/>
                <a:gd name="connsiteX301" fmla="*/ 1765248 w 3024845"/>
                <a:gd name="connsiteY301" fmla="*/ 654075 h 1032158"/>
                <a:gd name="connsiteX302" fmla="*/ 1766490 w 3024845"/>
                <a:gd name="connsiteY302" fmla="*/ 676598 h 1032158"/>
                <a:gd name="connsiteX303" fmla="*/ 1817112 w 3024845"/>
                <a:gd name="connsiteY303" fmla="*/ 676598 h 1032158"/>
                <a:gd name="connsiteX304" fmla="*/ 1817112 w 3024845"/>
                <a:gd name="connsiteY304" fmla="*/ 513570 h 1032158"/>
                <a:gd name="connsiteX305" fmla="*/ 2014439 w 3024845"/>
                <a:gd name="connsiteY305" fmla="*/ 513570 h 1032158"/>
                <a:gd name="connsiteX306" fmla="*/ 2014439 w 3024845"/>
                <a:gd name="connsiteY306" fmla="*/ 676598 h 1032158"/>
                <a:gd name="connsiteX307" fmla="*/ 2033136 w 3024845"/>
                <a:gd name="connsiteY307" fmla="*/ 676598 h 1032158"/>
                <a:gd name="connsiteX308" fmla="*/ 2033136 w 3024845"/>
                <a:gd name="connsiteY308" fmla="*/ 593905 h 1032158"/>
                <a:gd name="connsiteX309" fmla="*/ 2128256 w 3024845"/>
                <a:gd name="connsiteY309" fmla="*/ 593905 h 1032158"/>
                <a:gd name="connsiteX310" fmla="*/ 2146266 w 3024845"/>
                <a:gd name="connsiteY310" fmla="*/ 104983 h 1032158"/>
                <a:gd name="connsiteX311" fmla="*/ 2150320 w 3024845"/>
                <a:gd name="connsiteY311" fmla="*/ 33644 h 1032158"/>
                <a:gd name="connsiteX312" fmla="*/ 2180720 w 3024845"/>
                <a:gd name="connsiteY312" fmla="*/ 528692 h 1032158"/>
                <a:gd name="connsiteX313" fmla="*/ 2245574 w 3024845"/>
                <a:gd name="connsiteY313" fmla="*/ 528692 h 1032158"/>
                <a:gd name="connsiteX314" fmla="*/ 2245574 w 3024845"/>
                <a:gd name="connsiteY314" fmla="*/ 604354 h 1032158"/>
                <a:gd name="connsiteX315" fmla="*/ 2253681 w 3024845"/>
                <a:gd name="connsiteY315" fmla="*/ 604354 h 1032158"/>
                <a:gd name="connsiteX316" fmla="*/ 2255708 w 3024845"/>
                <a:gd name="connsiteY316" fmla="*/ 597869 h 1032158"/>
                <a:gd name="connsiteX317" fmla="*/ 2261788 w 3024845"/>
                <a:gd name="connsiteY317" fmla="*/ 597869 h 1032158"/>
                <a:gd name="connsiteX318" fmla="*/ 2263815 w 3024845"/>
                <a:gd name="connsiteY318" fmla="*/ 606516 h 1032158"/>
                <a:gd name="connsiteX319" fmla="*/ 2275975 w 3024845"/>
                <a:gd name="connsiteY319" fmla="*/ 606516 h 1032158"/>
                <a:gd name="connsiteX320" fmla="*/ 2275975 w 3024845"/>
                <a:gd name="connsiteY320" fmla="*/ 600030 h 1032158"/>
                <a:gd name="connsiteX321" fmla="*/ 2298268 w 3024845"/>
                <a:gd name="connsiteY321" fmla="*/ 600030 h 1032158"/>
                <a:gd name="connsiteX322" fmla="*/ 2298268 w 3024845"/>
                <a:gd name="connsiteY322" fmla="*/ 606516 h 1032158"/>
                <a:gd name="connsiteX323" fmla="*/ 2318535 w 3024845"/>
                <a:gd name="connsiteY323" fmla="*/ 606516 h 1032158"/>
                <a:gd name="connsiteX324" fmla="*/ 2318535 w 3024845"/>
                <a:gd name="connsiteY324" fmla="*/ 651913 h 1032158"/>
                <a:gd name="connsiteX325" fmla="*/ 2332722 w 3024845"/>
                <a:gd name="connsiteY325" fmla="*/ 651913 h 1032158"/>
                <a:gd name="connsiteX326" fmla="*/ 2332722 w 3024845"/>
                <a:gd name="connsiteY326" fmla="*/ 638942 h 1032158"/>
                <a:gd name="connsiteX327" fmla="*/ 2348936 w 3024845"/>
                <a:gd name="connsiteY327" fmla="*/ 638942 h 1032158"/>
                <a:gd name="connsiteX328" fmla="*/ 2348936 w 3024845"/>
                <a:gd name="connsiteY328" fmla="*/ 459515 h 1032158"/>
                <a:gd name="connsiteX329" fmla="*/ 2355016 w 3024845"/>
                <a:gd name="connsiteY329" fmla="*/ 453029 h 1032158"/>
                <a:gd name="connsiteX330" fmla="*/ 2427977 w 3024845"/>
                <a:gd name="connsiteY330" fmla="*/ 453029 h 1032158"/>
                <a:gd name="connsiteX331" fmla="*/ 2427977 w 3024845"/>
                <a:gd name="connsiteY331" fmla="*/ 461677 h 1032158"/>
                <a:gd name="connsiteX332" fmla="*/ 2438110 w 3024845"/>
                <a:gd name="connsiteY332" fmla="*/ 461677 h 1032158"/>
                <a:gd name="connsiteX333" fmla="*/ 2438110 w 3024845"/>
                <a:gd name="connsiteY333" fmla="*/ 576251 h 1032158"/>
                <a:gd name="connsiteX334" fmla="*/ 2460404 w 3024845"/>
                <a:gd name="connsiteY334" fmla="*/ 576251 h 1032158"/>
                <a:gd name="connsiteX335" fmla="*/ 2460404 w 3024845"/>
                <a:gd name="connsiteY335" fmla="*/ 509236 h 1032158"/>
                <a:gd name="connsiteX336" fmla="*/ 2486751 w 3024845"/>
                <a:gd name="connsiteY336" fmla="*/ 509236 h 1032158"/>
                <a:gd name="connsiteX337" fmla="*/ 2490804 w 3024845"/>
                <a:gd name="connsiteY337" fmla="*/ 504912 h 1032158"/>
                <a:gd name="connsiteX338" fmla="*/ 2498911 w 3024845"/>
                <a:gd name="connsiteY338" fmla="*/ 504912 h 1032158"/>
                <a:gd name="connsiteX339" fmla="*/ 2502964 w 3024845"/>
                <a:gd name="connsiteY339" fmla="*/ 509236 h 1032158"/>
                <a:gd name="connsiteX340" fmla="*/ 2525258 w 3024845"/>
                <a:gd name="connsiteY340" fmla="*/ 509236 h 1032158"/>
                <a:gd name="connsiteX341" fmla="*/ 2525258 w 3024845"/>
                <a:gd name="connsiteY341" fmla="*/ 392500 h 1032158"/>
                <a:gd name="connsiteX342" fmla="*/ 2582005 w 3024845"/>
                <a:gd name="connsiteY342" fmla="*/ 381691 h 1032158"/>
                <a:gd name="connsiteX343" fmla="*/ 2582005 w 3024845"/>
                <a:gd name="connsiteY343" fmla="*/ 382772 h 1032158"/>
                <a:gd name="connsiteX344" fmla="*/ 2582005 w 3024845"/>
                <a:gd name="connsiteY344" fmla="*/ 390338 h 1032158"/>
                <a:gd name="connsiteX345" fmla="*/ 2608352 w 3024845"/>
                <a:gd name="connsiteY345" fmla="*/ 390338 h 1032158"/>
                <a:gd name="connsiteX346" fmla="*/ 2608352 w 3024845"/>
                <a:gd name="connsiteY346" fmla="*/ 645428 h 1032158"/>
                <a:gd name="connsiteX347" fmla="*/ 2630646 w 3024845"/>
                <a:gd name="connsiteY347" fmla="*/ 645428 h 1032158"/>
                <a:gd name="connsiteX348" fmla="*/ 2630646 w 3024845"/>
                <a:gd name="connsiteY348" fmla="*/ 641104 h 1032158"/>
                <a:gd name="connsiteX349" fmla="*/ 2642806 w 3024845"/>
                <a:gd name="connsiteY349" fmla="*/ 641104 h 1032158"/>
                <a:gd name="connsiteX350" fmla="*/ 2642806 w 3024845"/>
                <a:gd name="connsiteY350" fmla="*/ 645428 h 1032158"/>
                <a:gd name="connsiteX351" fmla="*/ 2667126 w 3024845"/>
                <a:gd name="connsiteY351" fmla="*/ 645428 h 1032158"/>
                <a:gd name="connsiteX352" fmla="*/ 2667126 w 3024845"/>
                <a:gd name="connsiteY352" fmla="*/ 632457 h 1032158"/>
                <a:gd name="connsiteX353" fmla="*/ 2695500 w 3024845"/>
                <a:gd name="connsiteY353" fmla="*/ 632457 h 1032158"/>
                <a:gd name="connsiteX354" fmla="*/ 2707660 w 3024845"/>
                <a:gd name="connsiteY354" fmla="*/ 628133 h 1032158"/>
                <a:gd name="connsiteX355" fmla="*/ 2727927 w 3024845"/>
                <a:gd name="connsiteY355" fmla="*/ 632457 h 1032158"/>
                <a:gd name="connsiteX356" fmla="*/ 2727927 w 3024845"/>
                <a:gd name="connsiteY356" fmla="*/ 615163 h 1032158"/>
                <a:gd name="connsiteX357" fmla="*/ 2736034 w 3024845"/>
                <a:gd name="connsiteY357" fmla="*/ 615163 h 1032158"/>
                <a:gd name="connsiteX358" fmla="*/ 2736034 w 3024845"/>
                <a:gd name="connsiteY358" fmla="*/ 602192 h 1032158"/>
                <a:gd name="connsiteX359" fmla="*/ 2792781 w 3024845"/>
                <a:gd name="connsiteY359" fmla="*/ 602192 h 1032158"/>
                <a:gd name="connsiteX360" fmla="*/ 2792781 w 3024845"/>
                <a:gd name="connsiteY360" fmla="*/ 571927 h 1032158"/>
                <a:gd name="connsiteX361" fmla="*/ 2811021 w 3024845"/>
                <a:gd name="connsiteY361" fmla="*/ 571927 h 1032158"/>
                <a:gd name="connsiteX362" fmla="*/ 2811021 w 3024845"/>
                <a:gd name="connsiteY362" fmla="*/ 565442 h 1032158"/>
                <a:gd name="connsiteX363" fmla="*/ 2823181 w 3024845"/>
                <a:gd name="connsiteY363" fmla="*/ 565442 h 1032158"/>
                <a:gd name="connsiteX364" fmla="*/ 2823181 w 3024845"/>
                <a:gd name="connsiteY364" fmla="*/ 571927 h 1032158"/>
                <a:gd name="connsiteX365" fmla="*/ 2839395 w 3024845"/>
                <a:gd name="connsiteY365" fmla="*/ 571927 h 1032158"/>
                <a:gd name="connsiteX366" fmla="*/ 2839395 w 3024845"/>
                <a:gd name="connsiteY366" fmla="*/ 621648 h 1032158"/>
                <a:gd name="connsiteX367" fmla="*/ 2871822 w 3024845"/>
                <a:gd name="connsiteY367" fmla="*/ 621648 h 1032158"/>
                <a:gd name="connsiteX368" fmla="*/ 2871822 w 3024845"/>
                <a:gd name="connsiteY368" fmla="*/ 595707 h 1032158"/>
                <a:gd name="connsiteX369" fmla="*/ 2910329 w 3024845"/>
                <a:gd name="connsiteY369" fmla="*/ 595707 h 1032158"/>
                <a:gd name="connsiteX370" fmla="*/ 2910329 w 3024845"/>
                <a:gd name="connsiteY370" fmla="*/ 565442 h 1032158"/>
                <a:gd name="connsiteX371" fmla="*/ 2958970 w 3024845"/>
                <a:gd name="connsiteY371" fmla="*/ 565442 h 1032158"/>
                <a:gd name="connsiteX372" fmla="*/ 2958970 w 3024845"/>
                <a:gd name="connsiteY372" fmla="*/ 676598 h 1032158"/>
                <a:gd name="connsiteX373" fmla="*/ 2958970 w 3024845"/>
                <a:gd name="connsiteY373" fmla="*/ 690377 h 1032158"/>
                <a:gd name="connsiteX374" fmla="*/ 3024845 w 3024845"/>
                <a:gd name="connsiteY374" fmla="*/ 690377 h 1032158"/>
                <a:gd name="connsiteX375" fmla="*/ 3024845 w 3024845"/>
                <a:gd name="connsiteY375" fmla="*/ 1032158 h 1032158"/>
                <a:gd name="connsiteX376" fmla="*/ 2054 w 3024845"/>
                <a:gd name="connsiteY376" fmla="*/ 1029825 h 1032158"/>
                <a:gd name="connsiteX377" fmla="*/ 0 w 3024845"/>
                <a:gd name="connsiteY377" fmla="*/ 595707 h 1032158"/>
                <a:gd name="connsiteX378" fmla="*/ 20267 w 3024845"/>
                <a:gd name="connsiteY378" fmla="*/ 595707 h 1032158"/>
                <a:gd name="connsiteX379" fmla="*/ 20774 w 3024845"/>
                <a:gd name="connsiteY379" fmla="*/ 594626 h 1032158"/>
                <a:gd name="connsiteX380" fmla="*/ 24320 w 3024845"/>
                <a:gd name="connsiteY380" fmla="*/ 587060 h 1032158"/>
                <a:gd name="connsiteX381" fmla="*/ 26094 w 3024845"/>
                <a:gd name="connsiteY381" fmla="*/ 587330 h 1032158"/>
                <a:gd name="connsiteX382" fmla="*/ 38507 w 3024845"/>
                <a:gd name="connsiteY382" fmla="*/ 589221 h 1032158"/>
                <a:gd name="connsiteX383" fmla="*/ 39014 w 3024845"/>
                <a:gd name="connsiteY383" fmla="*/ 590573 h 1032158"/>
                <a:gd name="connsiteX384" fmla="*/ 42560 w 3024845"/>
                <a:gd name="connsiteY384" fmla="*/ 600030 h 1032158"/>
                <a:gd name="connsiteX385" fmla="*/ 68907 w 3024845"/>
                <a:gd name="connsiteY385" fmla="*/ 602192 h 1032158"/>
                <a:gd name="connsiteX386" fmla="*/ 68907 w 3024845"/>
                <a:gd name="connsiteY386" fmla="*/ 478971 h 1032158"/>
                <a:gd name="connsiteX387" fmla="*/ 70934 w 3024845"/>
                <a:gd name="connsiteY387" fmla="*/ 478971 h 1032158"/>
                <a:gd name="connsiteX388" fmla="*/ 85121 w 3024845"/>
                <a:gd name="connsiteY388" fmla="*/ 478971 h 1032158"/>
                <a:gd name="connsiteX389" fmla="*/ 85121 w 3024845"/>
                <a:gd name="connsiteY389" fmla="*/ 342779 h 1032158"/>
                <a:gd name="connsiteX390" fmla="*/ 86894 w 3024845"/>
                <a:gd name="connsiteY390" fmla="*/ 342779 h 1032158"/>
                <a:gd name="connsiteX391" fmla="*/ 99308 w 3024845"/>
                <a:gd name="connsiteY391" fmla="*/ 342779 h 1032158"/>
                <a:gd name="connsiteX392" fmla="*/ 99308 w 3024845"/>
                <a:gd name="connsiteY392" fmla="*/ 228205 h 1032158"/>
                <a:gd name="connsiteX393" fmla="*/ 103361 w 3024845"/>
                <a:gd name="connsiteY393" fmla="*/ 200101 h 1032158"/>
                <a:gd name="connsiteX394" fmla="*/ 105388 w 3024845"/>
                <a:gd name="connsiteY394" fmla="*/ 200101 h 1032158"/>
                <a:gd name="connsiteX395" fmla="*/ 119575 w 3024845"/>
                <a:gd name="connsiteY395" fmla="*/ 200101 h 1032158"/>
                <a:gd name="connsiteX0" fmla="*/ 119575 w 3024845"/>
                <a:gd name="connsiteY0" fmla="*/ 95357 h 927414"/>
                <a:gd name="connsiteX1" fmla="*/ 200642 w 3024845"/>
                <a:gd name="connsiteY1" fmla="*/ 93196 h 927414"/>
                <a:gd name="connsiteX2" fmla="*/ 202669 w 3024845"/>
                <a:gd name="connsiteY2" fmla="*/ 93196 h 927414"/>
                <a:gd name="connsiteX3" fmla="*/ 216856 w 3024845"/>
                <a:gd name="connsiteY3" fmla="*/ 93196 h 927414"/>
                <a:gd name="connsiteX4" fmla="*/ 216856 w 3024845"/>
                <a:gd name="connsiteY4" fmla="*/ 116975 h 927414"/>
                <a:gd name="connsiteX5" fmla="*/ 217363 w 3024845"/>
                <a:gd name="connsiteY5" fmla="*/ 117786 h 927414"/>
                <a:gd name="connsiteX6" fmla="*/ 220909 w 3024845"/>
                <a:gd name="connsiteY6" fmla="*/ 123461 h 927414"/>
                <a:gd name="connsiteX7" fmla="*/ 220909 w 3024845"/>
                <a:gd name="connsiteY7" fmla="*/ 238035 h 927414"/>
                <a:gd name="connsiteX8" fmla="*/ 223189 w 3024845"/>
                <a:gd name="connsiteY8" fmla="*/ 238035 h 927414"/>
                <a:gd name="connsiteX9" fmla="*/ 239150 w 3024845"/>
                <a:gd name="connsiteY9" fmla="*/ 238035 h 927414"/>
                <a:gd name="connsiteX10" fmla="*/ 239150 w 3024845"/>
                <a:gd name="connsiteY10" fmla="*/ 378550 h 927414"/>
                <a:gd name="connsiteX11" fmla="*/ 240670 w 3024845"/>
                <a:gd name="connsiteY11" fmla="*/ 378280 h 927414"/>
                <a:gd name="connsiteX12" fmla="*/ 251310 w 3024845"/>
                <a:gd name="connsiteY12" fmla="*/ 376389 h 927414"/>
                <a:gd name="connsiteX13" fmla="*/ 249283 w 3024845"/>
                <a:gd name="connsiteY13" fmla="*/ 465021 h 927414"/>
                <a:gd name="connsiteX14" fmla="*/ 250803 w 3024845"/>
                <a:gd name="connsiteY14" fmla="*/ 465292 h 927414"/>
                <a:gd name="connsiteX15" fmla="*/ 261443 w 3024845"/>
                <a:gd name="connsiteY15" fmla="*/ 467183 h 927414"/>
                <a:gd name="connsiteX16" fmla="*/ 261696 w 3024845"/>
                <a:gd name="connsiteY16" fmla="*/ 467994 h 927414"/>
                <a:gd name="connsiteX17" fmla="*/ 263470 w 3024845"/>
                <a:gd name="connsiteY17" fmla="*/ 473669 h 927414"/>
                <a:gd name="connsiteX18" fmla="*/ 264230 w 3024845"/>
                <a:gd name="connsiteY18" fmla="*/ 471237 h 927414"/>
                <a:gd name="connsiteX19" fmla="*/ 269550 w 3024845"/>
                <a:gd name="connsiteY19" fmla="*/ 454213 h 927414"/>
                <a:gd name="connsiteX20" fmla="*/ 271323 w 3024845"/>
                <a:gd name="connsiteY20" fmla="*/ 454213 h 927414"/>
                <a:gd name="connsiteX21" fmla="*/ 283737 w 3024845"/>
                <a:gd name="connsiteY21" fmla="*/ 454213 h 927414"/>
                <a:gd name="connsiteX22" fmla="*/ 283737 w 3024845"/>
                <a:gd name="connsiteY22" fmla="*/ 486639 h 927414"/>
                <a:gd name="connsiteX23" fmla="*/ 284750 w 3024845"/>
                <a:gd name="connsiteY23" fmla="*/ 487180 h 927414"/>
                <a:gd name="connsiteX24" fmla="*/ 291844 w 3024845"/>
                <a:gd name="connsiteY24" fmla="*/ 490963 h 927414"/>
                <a:gd name="connsiteX25" fmla="*/ 291844 w 3024845"/>
                <a:gd name="connsiteY25" fmla="*/ 492314 h 927414"/>
                <a:gd name="connsiteX26" fmla="*/ 291844 w 3024845"/>
                <a:gd name="connsiteY26" fmla="*/ 501772 h 927414"/>
                <a:gd name="connsiteX27" fmla="*/ 336431 w 3024845"/>
                <a:gd name="connsiteY27" fmla="*/ 501772 h 927414"/>
                <a:gd name="connsiteX28" fmla="*/ 336431 w 3024845"/>
                <a:gd name="connsiteY28" fmla="*/ 502853 h 927414"/>
                <a:gd name="connsiteX29" fmla="*/ 336431 w 3024845"/>
                <a:gd name="connsiteY29" fmla="*/ 510419 h 927414"/>
                <a:gd name="connsiteX30" fmla="*/ 338457 w 3024845"/>
                <a:gd name="connsiteY30" fmla="*/ 510419 h 927414"/>
                <a:gd name="connsiteX31" fmla="*/ 352644 w 3024845"/>
                <a:gd name="connsiteY31" fmla="*/ 510419 h 927414"/>
                <a:gd name="connsiteX32" fmla="*/ 352644 w 3024845"/>
                <a:gd name="connsiteY32" fmla="*/ 480154 h 927414"/>
                <a:gd name="connsiteX33" fmla="*/ 397231 w 3024845"/>
                <a:gd name="connsiteY33" fmla="*/ 480154 h 927414"/>
                <a:gd name="connsiteX34" fmla="*/ 397231 w 3024845"/>
                <a:gd name="connsiteY34" fmla="*/ 478803 h 927414"/>
                <a:gd name="connsiteX35" fmla="*/ 397231 w 3024845"/>
                <a:gd name="connsiteY35" fmla="*/ 469345 h 927414"/>
                <a:gd name="connsiteX36" fmla="*/ 398245 w 3024845"/>
                <a:gd name="connsiteY36" fmla="*/ 469345 h 927414"/>
                <a:gd name="connsiteX37" fmla="*/ 405338 w 3024845"/>
                <a:gd name="connsiteY37" fmla="*/ 469345 h 927414"/>
                <a:gd name="connsiteX38" fmla="*/ 405338 w 3024845"/>
                <a:gd name="connsiteY38" fmla="*/ 467454 h 927414"/>
                <a:gd name="connsiteX39" fmla="*/ 405338 w 3024845"/>
                <a:gd name="connsiteY39" fmla="*/ 454213 h 927414"/>
                <a:gd name="connsiteX40" fmla="*/ 406098 w 3024845"/>
                <a:gd name="connsiteY40" fmla="*/ 454213 h 927414"/>
                <a:gd name="connsiteX41" fmla="*/ 411418 w 3024845"/>
                <a:gd name="connsiteY41" fmla="*/ 454213 h 927414"/>
                <a:gd name="connsiteX42" fmla="*/ 411418 w 3024845"/>
                <a:gd name="connsiteY42" fmla="*/ 453132 h 927414"/>
                <a:gd name="connsiteX43" fmla="*/ 411418 w 3024845"/>
                <a:gd name="connsiteY43" fmla="*/ 445565 h 927414"/>
                <a:gd name="connsiteX44" fmla="*/ 413445 w 3024845"/>
                <a:gd name="connsiteY44" fmla="*/ 445565 h 927414"/>
                <a:gd name="connsiteX45" fmla="*/ 427632 w 3024845"/>
                <a:gd name="connsiteY45" fmla="*/ 445565 h 927414"/>
                <a:gd name="connsiteX46" fmla="*/ 427632 w 3024845"/>
                <a:gd name="connsiteY46" fmla="*/ 446646 h 927414"/>
                <a:gd name="connsiteX47" fmla="*/ 427632 w 3024845"/>
                <a:gd name="connsiteY47" fmla="*/ 454213 h 927414"/>
                <a:gd name="connsiteX48" fmla="*/ 449925 w 3024845"/>
                <a:gd name="connsiteY48" fmla="*/ 454213 h 927414"/>
                <a:gd name="connsiteX49" fmla="*/ 449925 w 3024845"/>
                <a:gd name="connsiteY49" fmla="*/ 452321 h 927414"/>
                <a:gd name="connsiteX50" fmla="*/ 449925 w 3024845"/>
                <a:gd name="connsiteY50" fmla="*/ 439080 h 927414"/>
                <a:gd name="connsiteX51" fmla="*/ 451699 w 3024845"/>
                <a:gd name="connsiteY51" fmla="*/ 439080 h 927414"/>
                <a:gd name="connsiteX52" fmla="*/ 464112 w 3024845"/>
                <a:gd name="connsiteY52" fmla="*/ 439080 h 927414"/>
                <a:gd name="connsiteX53" fmla="*/ 464112 w 3024845"/>
                <a:gd name="connsiteY53" fmla="*/ 462860 h 927414"/>
                <a:gd name="connsiteX54" fmla="*/ 465126 w 3024845"/>
                <a:gd name="connsiteY54" fmla="*/ 462860 h 927414"/>
                <a:gd name="connsiteX55" fmla="*/ 472219 w 3024845"/>
                <a:gd name="connsiteY55" fmla="*/ 462860 h 927414"/>
                <a:gd name="connsiteX56" fmla="*/ 472219 w 3024845"/>
                <a:gd name="connsiteY56" fmla="*/ 461779 h 927414"/>
                <a:gd name="connsiteX57" fmla="*/ 472219 w 3024845"/>
                <a:gd name="connsiteY57" fmla="*/ 454213 h 927414"/>
                <a:gd name="connsiteX58" fmla="*/ 473992 w 3024845"/>
                <a:gd name="connsiteY58" fmla="*/ 454213 h 927414"/>
                <a:gd name="connsiteX59" fmla="*/ 486406 w 3024845"/>
                <a:gd name="connsiteY59" fmla="*/ 454213 h 927414"/>
                <a:gd name="connsiteX60" fmla="*/ 486406 w 3024845"/>
                <a:gd name="connsiteY60" fmla="*/ 480154 h 927414"/>
                <a:gd name="connsiteX61" fmla="*/ 488433 w 3024845"/>
                <a:gd name="connsiteY61" fmla="*/ 480154 h 927414"/>
                <a:gd name="connsiteX62" fmla="*/ 502619 w 3024845"/>
                <a:gd name="connsiteY62" fmla="*/ 480154 h 927414"/>
                <a:gd name="connsiteX63" fmla="*/ 502619 w 3024845"/>
                <a:gd name="connsiteY63" fmla="*/ 481775 h 927414"/>
                <a:gd name="connsiteX64" fmla="*/ 502619 w 3024845"/>
                <a:gd name="connsiteY64" fmla="*/ 493125 h 927414"/>
                <a:gd name="connsiteX65" fmla="*/ 503379 w 3024845"/>
                <a:gd name="connsiteY65" fmla="*/ 493125 h 927414"/>
                <a:gd name="connsiteX66" fmla="*/ 508700 w 3024845"/>
                <a:gd name="connsiteY66" fmla="*/ 493125 h 927414"/>
                <a:gd name="connsiteX67" fmla="*/ 508700 w 3024845"/>
                <a:gd name="connsiteY67" fmla="*/ 492314 h 927414"/>
                <a:gd name="connsiteX68" fmla="*/ 508700 w 3024845"/>
                <a:gd name="connsiteY68" fmla="*/ 486639 h 927414"/>
                <a:gd name="connsiteX69" fmla="*/ 539100 w 3024845"/>
                <a:gd name="connsiteY69" fmla="*/ 486639 h 927414"/>
                <a:gd name="connsiteX70" fmla="*/ 539100 w 3024845"/>
                <a:gd name="connsiteY70" fmla="*/ 510419 h 927414"/>
                <a:gd name="connsiteX71" fmla="*/ 540113 w 3024845"/>
                <a:gd name="connsiteY71" fmla="*/ 510419 h 927414"/>
                <a:gd name="connsiteX72" fmla="*/ 547207 w 3024845"/>
                <a:gd name="connsiteY72" fmla="*/ 510419 h 927414"/>
                <a:gd name="connsiteX73" fmla="*/ 547207 w 3024845"/>
                <a:gd name="connsiteY73" fmla="*/ 511500 h 927414"/>
                <a:gd name="connsiteX74" fmla="*/ 547207 w 3024845"/>
                <a:gd name="connsiteY74" fmla="*/ 519066 h 927414"/>
                <a:gd name="connsiteX75" fmla="*/ 547967 w 3024845"/>
                <a:gd name="connsiteY75" fmla="*/ 519066 h 927414"/>
                <a:gd name="connsiteX76" fmla="*/ 553287 w 3024845"/>
                <a:gd name="connsiteY76" fmla="*/ 519066 h 927414"/>
                <a:gd name="connsiteX77" fmla="*/ 553287 w 3024845"/>
                <a:gd name="connsiteY77" fmla="*/ 516904 h 927414"/>
                <a:gd name="connsiteX78" fmla="*/ 553287 w 3024845"/>
                <a:gd name="connsiteY78" fmla="*/ 501772 h 927414"/>
                <a:gd name="connsiteX79" fmla="*/ 554300 w 3024845"/>
                <a:gd name="connsiteY79" fmla="*/ 501772 h 927414"/>
                <a:gd name="connsiteX80" fmla="*/ 561394 w 3024845"/>
                <a:gd name="connsiteY80" fmla="*/ 501772 h 927414"/>
                <a:gd name="connsiteX81" fmla="*/ 561394 w 3024845"/>
                <a:gd name="connsiteY81" fmla="*/ 502853 h 927414"/>
                <a:gd name="connsiteX82" fmla="*/ 561394 w 3024845"/>
                <a:gd name="connsiteY82" fmla="*/ 510419 h 927414"/>
                <a:gd name="connsiteX83" fmla="*/ 566714 w 3024845"/>
                <a:gd name="connsiteY83" fmla="*/ 508426 h 927414"/>
                <a:gd name="connsiteX84" fmla="*/ 567474 w 3024845"/>
                <a:gd name="connsiteY84" fmla="*/ 507446 h 927414"/>
                <a:gd name="connsiteX85" fmla="*/ 567474 w 3024845"/>
                <a:gd name="connsiteY85" fmla="*/ 501772 h 927414"/>
                <a:gd name="connsiteX86" fmla="*/ 605981 w 3024845"/>
                <a:gd name="connsiteY86" fmla="*/ 501772 h 927414"/>
                <a:gd name="connsiteX87" fmla="*/ 605981 w 3024845"/>
                <a:gd name="connsiteY87" fmla="*/ 525551 h 927414"/>
                <a:gd name="connsiteX88" fmla="*/ 608007 w 3024845"/>
                <a:gd name="connsiteY88" fmla="*/ 525551 h 927414"/>
                <a:gd name="connsiteX89" fmla="*/ 622194 w 3024845"/>
                <a:gd name="connsiteY89" fmla="*/ 525551 h 927414"/>
                <a:gd name="connsiteX90" fmla="*/ 622194 w 3024845"/>
                <a:gd name="connsiteY90" fmla="*/ 526632 h 927414"/>
                <a:gd name="connsiteX91" fmla="*/ 622194 w 3024845"/>
                <a:gd name="connsiteY91" fmla="*/ 534198 h 927414"/>
                <a:gd name="connsiteX92" fmla="*/ 623968 w 3024845"/>
                <a:gd name="connsiteY92" fmla="*/ 534198 h 927414"/>
                <a:gd name="connsiteX93" fmla="*/ 636381 w 3024845"/>
                <a:gd name="connsiteY93" fmla="*/ 534198 h 927414"/>
                <a:gd name="connsiteX94" fmla="*/ 636381 w 3024845"/>
                <a:gd name="connsiteY94" fmla="*/ 510419 h 927414"/>
                <a:gd name="connsiteX95" fmla="*/ 637394 w 3024845"/>
                <a:gd name="connsiteY95" fmla="*/ 510419 h 927414"/>
                <a:gd name="connsiteX96" fmla="*/ 644488 w 3024845"/>
                <a:gd name="connsiteY96" fmla="*/ 510419 h 927414"/>
                <a:gd name="connsiteX97" fmla="*/ 644488 w 3024845"/>
                <a:gd name="connsiteY97" fmla="*/ 477992 h 927414"/>
                <a:gd name="connsiteX98" fmla="*/ 645501 w 3024845"/>
                <a:gd name="connsiteY98" fmla="*/ 477992 h 927414"/>
                <a:gd name="connsiteX99" fmla="*/ 652595 w 3024845"/>
                <a:gd name="connsiteY99" fmla="*/ 477992 h 927414"/>
                <a:gd name="connsiteX100" fmla="*/ 652595 w 3024845"/>
                <a:gd name="connsiteY100" fmla="*/ 476101 h 927414"/>
                <a:gd name="connsiteX101" fmla="*/ 652595 w 3024845"/>
                <a:gd name="connsiteY101" fmla="*/ 462860 h 927414"/>
                <a:gd name="connsiteX102" fmla="*/ 651328 w 3024845"/>
                <a:gd name="connsiteY102" fmla="*/ 461238 h 927414"/>
                <a:gd name="connsiteX103" fmla="*/ 656648 w 3024845"/>
                <a:gd name="connsiteY103" fmla="*/ 449889 h 927414"/>
                <a:gd name="connsiteX104" fmla="*/ 664755 w 3024845"/>
                <a:gd name="connsiteY104" fmla="*/ 477992 h 927414"/>
                <a:gd name="connsiteX105" fmla="*/ 665515 w 3024845"/>
                <a:gd name="connsiteY105" fmla="*/ 477992 h 927414"/>
                <a:gd name="connsiteX106" fmla="*/ 670835 w 3024845"/>
                <a:gd name="connsiteY106" fmla="*/ 477992 h 927414"/>
                <a:gd name="connsiteX107" fmla="*/ 670835 w 3024845"/>
                <a:gd name="connsiteY107" fmla="*/ 372065 h 927414"/>
                <a:gd name="connsiteX108" fmla="*/ 672355 w 3024845"/>
                <a:gd name="connsiteY108" fmla="*/ 372065 h 927414"/>
                <a:gd name="connsiteX109" fmla="*/ 682995 w 3024845"/>
                <a:gd name="connsiteY109" fmla="*/ 372065 h 927414"/>
                <a:gd name="connsiteX110" fmla="*/ 682995 w 3024845"/>
                <a:gd name="connsiteY110" fmla="*/ 324506 h 927414"/>
                <a:gd name="connsiteX111" fmla="*/ 709342 w 3024845"/>
                <a:gd name="connsiteY111" fmla="*/ 324506 h 927414"/>
                <a:gd name="connsiteX112" fmla="*/ 709342 w 3024845"/>
                <a:gd name="connsiteY112" fmla="*/ 302888 h 927414"/>
                <a:gd name="connsiteX113" fmla="*/ 743796 w 3024845"/>
                <a:gd name="connsiteY113" fmla="*/ 302888 h 927414"/>
                <a:gd name="connsiteX114" fmla="*/ 743796 w 3024845"/>
                <a:gd name="connsiteY114" fmla="*/ 305320 h 927414"/>
                <a:gd name="connsiteX115" fmla="*/ 743796 w 3024845"/>
                <a:gd name="connsiteY115" fmla="*/ 322344 h 927414"/>
                <a:gd name="connsiteX116" fmla="*/ 746076 w 3024845"/>
                <a:gd name="connsiteY116" fmla="*/ 322344 h 927414"/>
                <a:gd name="connsiteX117" fmla="*/ 762036 w 3024845"/>
                <a:gd name="connsiteY117" fmla="*/ 322344 h 927414"/>
                <a:gd name="connsiteX118" fmla="*/ 762036 w 3024845"/>
                <a:gd name="connsiteY118" fmla="*/ 369903 h 927414"/>
                <a:gd name="connsiteX119" fmla="*/ 763049 w 3024845"/>
                <a:gd name="connsiteY119" fmla="*/ 369903 h 927414"/>
                <a:gd name="connsiteX120" fmla="*/ 770143 w 3024845"/>
                <a:gd name="connsiteY120" fmla="*/ 369903 h 927414"/>
                <a:gd name="connsiteX121" fmla="*/ 784330 w 3024845"/>
                <a:gd name="connsiteY121" fmla="*/ 374227 h 927414"/>
                <a:gd name="connsiteX122" fmla="*/ 784330 w 3024845"/>
                <a:gd name="connsiteY122" fmla="*/ 413139 h 927414"/>
                <a:gd name="connsiteX123" fmla="*/ 785343 w 3024845"/>
                <a:gd name="connsiteY123" fmla="*/ 413139 h 927414"/>
                <a:gd name="connsiteX124" fmla="*/ 792436 w 3024845"/>
                <a:gd name="connsiteY124" fmla="*/ 413139 h 927414"/>
                <a:gd name="connsiteX125" fmla="*/ 792436 w 3024845"/>
                <a:gd name="connsiteY125" fmla="*/ 414760 h 927414"/>
                <a:gd name="connsiteX126" fmla="*/ 792436 w 3024845"/>
                <a:gd name="connsiteY126" fmla="*/ 426109 h 927414"/>
                <a:gd name="connsiteX127" fmla="*/ 794463 w 3024845"/>
                <a:gd name="connsiteY127" fmla="*/ 426109 h 927414"/>
                <a:gd name="connsiteX128" fmla="*/ 808650 w 3024845"/>
                <a:gd name="connsiteY128" fmla="*/ 426109 h 927414"/>
                <a:gd name="connsiteX129" fmla="*/ 814730 w 3024845"/>
                <a:gd name="connsiteY129" fmla="*/ 432595 h 927414"/>
                <a:gd name="connsiteX130" fmla="*/ 814730 w 3024845"/>
                <a:gd name="connsiteY130" fmla="*/ 454213 h 927414"/>
                <a:gd name="connsiteX131" fmla="*/ 817010 w 3024845"/>
                <a:gd name="connsiteY131" fmla="*/ 454213 h 927414"/>
                <a:gd name="connsiteX132" fmla="*/ 832970 w 3024845"/>
                <a:gd name="connsiteY132" fmla="*/ 454213 h 927414"/>
                <a:gd name="connsiteX133" fmla="*/ 832970 w 3024845"/>
                <a:gd name="connsiteY133" fmla="*/ 455293 h 927414"/>
                <a:gd name="connsiteX134" fmla="*/ 832970 w 3024845"/>
                <a:gd name="connsiteY134" fmla="*/ 462860 h 927414"/>
                <a:gd name="connsiteX135" fmla="*/ 834237 w 3024845"/>
                <a:gd name="connsiteY135" fmla="*/ 462860 h 927414"/>
                <a:gd name="connsiteX136" fmla="*/ 843104 w 3024845"/>
                <a:gd name="connsiteY136" fmla="*/ 462860 h 927414"/>
                <a:gd name="connsiteX137" fmla="*/ 843104 w 3024845"/>
                <a:gd name="connsiteY137" fmla="*/ 465021 h 927414"/>
                <a:gd name="connsiteX138" fmla="*/ 843104 w 3024845"/>
                <a:gd name="connsiteY138" fmla="*/ 480154 h 927414"/>
                <a:gd name="connsiteX139" fmla="*/ 847157 w 3024845"/>
                <a:gd name="connsiteY139" fmla="*/ 478262 h 927414"/>
                <a:gd name="connsiteX140" fmla="*/ 847157 w 3024845"/>
                <a:gd name="connsiteY140" fmla="*/ 465021 h 927414"/>
                <a:gd name="connsiteX141" fmla="*/ 848170 w 3024845"/>
                <a:gd name="connsiteY141" fmla="*/ 465021 h 927414"/>
                <a:gd name="connsiteX142" fmla="*/ 855264 w 3024845"/>
                <a:gd name="connsiteY142" fmla="*/ 465021 h 927414"/>
                <a:gd name="connsiteX143" fmla="*/ 855264 w 3024845"/>
                <a:gd name="connsiteY143" fmla="*/ 466643 h 927414"/>
                <a:gd name="connsiteX144" fmla="*/ 855264 w 3024845"/>
                <a:gd name="connsiteY144" fmla="*/ 477992 h 927414"/>
                <a:gd name="connsiteX145" fmla="*/ 856024 w 3024845"/>
                <a:gd name="connsiteY145" fmla="*/ 477992 h 927414"/>
                <a:gd name="connsiteX146" fmla="*/ 861344 w 3024845"/>
                <a:gd name="connsiteY146" fmla="*/ 477992 h 927414"/>
                <a:gd name="connsiteX147" fmla="*/ 909984 w 3024845"/>
                <a:gd name="connsiteY147" fmla="*/ 473669 h 927414"/>
                <a:gd name="connsiteX148" fmla="*/ 909984 w 3024845"/>
                <a:gd name="connsiteY148" fmla="*/ 475020 h 927414"/>
                <a:gd name="connsiteX149" fmla="*/ 909984 w 3024845"/>
                <a:gd name="connsiteY149" fmla="*/ 484477 h 927414"/>
                <a:gd name="connsiteX150" fmla="*/ 910744 w 3024845"/>
                <a:gd name="connsiteY150" fmla="*/ 484477 h 927414"/>
                <a:gd name="connsiteX151" fmla="*/ 916065 w 3024845"/>
                <a:gd name="connsiteY151" fmla="*/ 484477 h 927414"/>
                <a:gd name="connsiteX152" fmla="*/ 916065 w 3024845"/>
                <a:gd name="connsiteY152" fmla="*/ 486639 h 927414"/>
                <a:gd name="connsiteX153" fmla="*/ 916065 w 3024845"/>
                <a:gd name="connsiteY153" fmla="*/ 501772 h 927414"/>
                <a:gd name="connsiteX154" fmla="*/ 918091 w 3024845"/>
                <a:gd name="connsiteY154" fmla="*/ 500421 h 927414"/>
                <a:gd name="connsiteX155" fmla="*/ 932278 w 3024845"/>
                <a:gd name="connsiteY155" fmla="*/ 490963 h 927414"/>
                <a:gd name="connsiteX156" fmla="*/ 938358 w 3024845"/>
                <a:gd name="connsiteY156" fmla="*/ 449889 h 927414"/>
                <a:gd name="connsiteX157" fmla="*/ 939118 w 3024845"/>
                <a:gd name="connsiteY157" fmla="*/ 449619 h 927414"/>
                <a:gd name="connsiteX158" fmla="*/ 944438 w 3024845"/>
                <a:gd name="connsiteY158" fmla="*/ 447727 h 927414"/>
                <a:gd name="connsiteX159" fmla="*/ 946465 w 3024845"/>
                <a:gd name="connsiteY159" fmla="*/ 378550 h 927414"/>
                <a:gd name="connsiteX160" fmla="*/ 948492 w 3024845"/>
                <a:gd name="connsiteY160" fmla="*/ 447727 h 927414"/>
                <a:gd name="connsiteX161" fmla="*/ 949252 w 3024845"/>
                <a:gd name="connsiteY161" fmla="*/ 447997 h 927414"/>
                <a:gd name="connsiteX162" fmla="*/ 954572 w 3024845"/>
                <a:gd name="connsiteY162" fmla="*/ 449889 h 927414"/>
                <a:gd name="connsiteX163" fmla="*/ 954572 w 3024845"/>
                <a:gd name="connsiteY163" fmla="*/ 363418 h 927414"/>
                <a:gd name="connsiteX164" fmla="*/ 958625 w 3024845"/>
                <a:gd name="connsiteY164" fmla="*/ 330991 h 927414"/>
                <a:gd name="connsiteX165" fmla="*/ 997132 w 3024845"/>
                <a:gd name="connsiteY165" fmla="*/ 330991 h 927414"/>
                <a:gd name="connsiteX166" fmla="*/ 997132 w 3024845"/>
                <a:gd name="connsiteY166" fmla="*/ 363418 h 927414"/>
                <a:gd name="connsiteX167" fmla="*/ 997892 w 3024845"/>
                <a:gd name="connsiteY167" fmla="*/ 363418 h 927414"/>
                <a:gd name="connsiteX168" fmla="*/ 1003212 w 3024845"/>
                <a:gd name="connsiteY168" fmla="*/ 363418 h 927414"/>
                <a:gd name="connsiteX169" fmla="*/ 1003212 w 3024845"/>
                <a:gd name="connsiteY169" fmla="*/ 281270 h 927414"/>
                <a:gd name="connsiteX170" fmla="*/ 1004986 w 3024845"/>
                <a:gd name="connsiteY170" fmla="*/ 281270 h 927414"/>
                <a:gd name="connsiteX171" fmla="*/ 1017399 w 3024845"/>
                <a:gd name="connsiteY171" fmla="*/ 281270 h 927414"/>
                <a:gd name="connsiteX172" fmla="*/ 1017399 w 3024845"/>
                <a:gd name="connsiteY172" fmla="*/ 279379 h 927414"/>
                <a:gd name="connsiteX173" fmla="*/ 1017399 w 3024845"/>
                <a:gd name="connsiteY173" fmla="*/ 266138 h 927414"/>
                <a:gd name="connsiteX174" fmla="*/ 1039693 w 3024845"/>
                <a:gd name="connsiteY174" fmla="*/ 266138 h 927414"/>
                <a:gd name="connsiteX175" fmla="*/ 1039693 w 3024845"/>
                <a:gd name="connsiteY175" fmla="*/ 265057 h 927414"/>
                <a:gd name="connsiteX176" fmla="*/ 1039693 w 3024845"/>
                <a:gd name="connsiteY176" fmla="*/ 257491 h 927414"/>
                <a:gd name="connsiteX177" fmla="*/ 1041466 w 3024845"/>
                <a:gd name="connsiteY177" fmla="*/ 257491 h 927414"/>
                <a:gd name="connsiteX178" fmla="*/ 1053880 w 3024845"/>
                <a:gd name="connsiteY178" fmla="*/ 257491 h 927414"/>
                <a:gd name="connsiteX179" fmla="*/ 1053880 w 3024845"/>
                <a:gd name="connsiteY179" fmla="*/ 258572 h 927414"/>
                <a:gd name="connsiteX180" fmla="*/ 1053880 w 3024845"/>
                <a:gd name="connsiteY180" fmla="*/ 266138 h 927414"/>
                <a:gd name="connsiteX181" fmla="*/ 1054640 w 3024845"/>
                <a:gd name="connsiteY181" fmla="*/ 266138 h 927414"/>
                <a:gd name="connsiteX182" fmla="*/ 1059960 w 3024845"/>
                <a:gd name="connsiteY182" fmla="*/ 266138 h 927414"/>
                <a:gd name="connsiteX183" fmla="*/ 1070093 w 3024845"/>
                <a:gd name="connsiteY183" fmla="*/ 261814 h 927414"/>
                <a:gd name="connsiteX184" fmla="*/ 1074146 w 3024845"/>
                <a:gd name="connsiteY184" fmla="*/ 265057 h 927414"/>
                <a:gd name="connsiteX185" fmla="*/ 1074146 w 3024845"/>
                <a:gd name="connsiteY185" fmla="*/ 257491 h 927414"/>
                <a:gd name="connsiteX186" fmla="*/ 1076426 w 3024845"/>
                <a:gd name="connsiteY186" fmla="*/ 257491 h 927414"/>
                <a:gd name="connsiteX187" fmla="*/ 1092387 w 3024845"/>
                <a:gd name="connsiteY187" fmla="*/ 257491 h 927414"/>
                <a:gd name="connsiteX188" fmla="*/ 1092387 w 3024845"/>
                <a:gd name="connsiteY188" fmla="*/ 258572 h 927414"/>
                <a:gd name="connsiteX189" fmla="*/ 1092387 w 3024845"/>
                <a:gd name="connsiteY189" fmla="*/ 266138 h 927414"/>
                <a:gd name="connsiteX190" fmla="*/ 1122787 w 3024845"/>
                <a:gd name="connsiteY190" fmla="*/ 266138 h 927414"/>
                <a:gd name="connsiteX191" fmla="*/ 1122787 w 3024845"/>
                <a:gd name="connsiteY191" fmla="*/ 267759 h 927414"/>
                <a:gd name="connsiteX192" fmla="*/ 1122787 w 3024845"/>
                <a:gd name="connsiteY192" fmla="*/ 279109 h 927414"/>
                <a:gd name="connsiteX193" fmla="*/ 1149134 w 3024845"/>
                <a:gd name="connsiteY193" fmla="*/ 279109 h 927414"/>
                <a:gd name="connsiteX194" fmla="*/ 1149134 w 3024845"/>
                <a:gd name="connsiteY194" fmla="*/ 309373 h 927414"/>
                <a:gd name="connsiteX195" fmla="*/ 1149894 w 3024845"/>
                <a:gd name="connsiteY195" fmla="*/ 309373 h 927414"/>
                <a:gd name="connsiteX196" fmla="*/ 1155214 w 3024845"/>
                <a:gd name="connsiteY196" fmla="*/ 309373 h 927414"/>
                <a:gd name="connsiteX197" fmla="*/ 1155214 w 3024845"/>
                <a:gd name="connsiteY197" fmla="*/ 310454 h 927414"/>
                <a:gd name="connsiteX198" fmla="*/ 1155214 w 3024845"/>
                <a:gd name="connsiteY198" fmla="*/ 318021 h 927414"/>
                <a:gd name="connsiteX199" fmla="*/ 1159268 w 3024845"/>
                <a:gd name="connsiteY199" fmla="*/ 348285 h 927414"/>
                <a:gd name="connsiteX200" fmla="*/ 1160028 w 3024845"/>
                <a:gd name="connsiteY200" fmla="*/ 348285 h 927414"/>
                <a:gd name="connsiteX201" fmla="*/ 1165348 w 3024845"/>
                <a:gd name="connsiteY201" fmla="*/ 348285 h 927414"/>
                <a:gd name="connsiteX202" fmla="*/ 1165348 w 3024845"/>
                <a:gd name="connsiteY202" fmla="*/ 349096 h 927414"/>
                <a:gd name="connsiteX203" fmla="*/ 1165348 w 3024845"/>
                <a:gd name="connsiteY203" fmla="*/ 354771 h 927414"/>
                <a:gd name="connsiteX204" fmla="*/ 1166361 w 3024845"/>
                <a:gd name="connsiteY204" fmla="*/ 354771 h 927414"/>
                <a:gd name="connsiteX205" fmla="*/ 1173454 w 3024845"/>
                <a:gd name="connsiteY205" fmla="*/ 354771 h 927414"/>
                <a:gd name="connsiteX206" fmla="*/ 1173454 w 3024845"/>
                <a:gd name="connsiteY206" fmla="*/ 385036 h 927414"/>
                <a:gd name="connsiteX207" fmla="*/ 1175481 w 3024845"/>
                <a:gd name="connsiteY207" fmla="*/ 385036 h 927414"/>
                <a:gd name="connsiteX208" fmla="*/ 1189668 w 3024845"/>
                <a:gd name="connsiteY208" fmla="*/ 385036 h 927414"/>
                <a:gd name="connsiteX209" fmla="*/ 1189668 w 3024845"/>
                <a:gd name="connsiteY209" fmla="*/ 408815 h 927414"/>
                <a:gd name="connsiteX210" fmla="*/ 1191695 w 3024845"/>
                <a:gd name="connsiteY210" fmla="*/ 410436 h 927414"/>
                <a:gd name="connsiteX211" fmla="*/ 1191695 w 3024845"/>
                <a:gd name="connsiteY211" fmla="*/ 421786 h 927414"/>
                <a:gd name="connsiteX212" fmla="*/ 1192455 w 3024845"/>
                <a:gd name="connsiteY212" fmla="*/ 421786 h 927414"/>
                <a:gd name="connsiteX213" fmla="*/ 1197775 w 3024845"/>
                <a:gd name="connsiteY213" fmla="*/ 421786 h 927414"/>
                <a:gd name="connsiteX214" fmla="*/ 1197775 w 3024845"/>
                <a:gd name="connsiteY214" fmla="*/ 445565 h 927414"/>
                <a:gd name="connsiteX215" fmla="*/ 1199041 w 3024845"/>
                <a:gd name="connsiteY215" fmla="*/ 445565 h 927414"/>
                <a:gd name="connsiteX216" fmla="*/ 1207908 w 3024845"/>
                <a:gd name="connsiteY216" fmla="*/ 445565 h 927414"/>
                <a:gd name="connsiteX217" fmla="*/ 1209935 w 3024845"/>
                <a:gd name="connsiteY217" fmla="*/ 449619 h 927414"/>
                <a:gd name="connsiteX218" fmla="*/ 1209935 w 3024845"/>
                <a:gd name="connsiteY218" fmla="*/ 462860 h 927414"/>
                <a:gd name="connsiteX219" fmla="*/ 1211455 w 3024845"/>
                <a:gd name="connsiteY219" fmla="*/ 460968 h 927414"/>
                <a:gd name="connsiteX220" fmla="*/ 1222095 w 3024845"/>
                <a:gd name="connsiteY220" fmla="*/ 447727 h 927414"/>
                <a:gd name="connsiteX221" fmla="*/ 1250469 w 3024845"/>
                <a:gd name="connsiteY221" fmla="*/ 447727 h 927414"/>
                <a:gd name="connsiteX222" fmla="*/ 1250469 w 3024845"/>
                <a:gd name="connsiteY222" fmla="*/ 534198 h 927414"/>
                <a:gd name="connsiteX223" fmla="*/ 1251229 w 3024845"/>
                <a:gd name="connsiteY223" fmla="*/ 534198 h 927414"/>
                <a:gd name="connsiteX224" fmla="*/ 1256549 w 3024845"/>
                <a:gd name="connsiteY224" fmla="*/ 534198 h 927414"/>
                <a:gd name="connsiteX225" fmla="*/ 1257309 w 3024845"/>
                <a:gd name="connsiteY225" fmla="*/ 532847 h 927414"/>
                <a:gd name="connsiteX226" fmla="*/ 1262629 w 3024845"/>
                <a:gd name="connsiteY226" fmla="*/ 523389 h 927414"/>
                <a:gd name="connsiteX227" fmla="*/ 1262629 w 3024845"/>
                <a:gd name="connsiteY227" fmla="*/ 525281 h 927414"/>
                <a:gd name="connsiteX228" fmla="*/ 1262629 w 3024845"/>
                <a:gd name="connsiteY228" fmla="*/ 538522 h 927414"/>
                <a:gd name="connsiteX229" fmla="*/ 1266682 w 3024845"/>
                <a:gd name="connsiteY229" fmla="*/ 493125 h 927414"/>
                <a:gd name="connsiteX230" fmla="*/ 1267442 w 3024845"/>
                <a:gd name="connsiteY230" fmla="*/ 493125 h 927414"/>
                <a:gd name="connsiteX231" fmla="*/ 1272762 w 3024845"/>
                <a:gd name="connsiteY231" fmla="*/ 493125 h 927414"/>
                <a:gd name="connsiteX232" fmla="*/ 1272762 w 3024845"/>
                <a:gd name="connsiteY232" fmla="*/ 428271 h 927414"/>
                <a:gd name="connsiteX233" fmla="*/ 1273776 w 3024845"/>
                <a:gd name="connsiteY233" fmla="*/ 428271 h 927414"/>
                <a:gd name="connsiteX234" fmla="*/ 1280869 w 3024845"/>
                <a:gd name="connsiteY234" fmla="*/ 428271 h 927414"/>
                <a:gd name="connsiteX235" fmla="*/ 1293029 w 3024845"/>
                <a:gd name="connsiteY235" fmla="*/ 385036 h 927414"/>
                <a:gd name="connsiteX236" fmla="*/ 1294296 w 3024845"/>
                <a:gd name="connsiteY236" fmla="*/ 385036 h 927414"/>
                <a:gd name="connsiteX237" fmla="*/ 1303163 w 3024845"/>
                <a:gd name="connsiteY237" fmla="*/ 385036 h 927414"/>
                <a:gd name="connsiteX238" fmla="*/ 1313296 w 3024845"/>
                <a:gd name="connsiteY238" fmla="*/ 428271 h 927414"/>
                <a:gd name="connsiteX239" fmla="*/ 1314309 w 3024845"/>
                <a:gd name="connsiteY239" fmla="*/ 428271 h 927414"/>
                <a:gd name="connsiteX240" fmla="*/ 1321403 w 3024845"/>
                <a:gd name="connsiteY240" fmla="*/ 428271 h 927414"/>
                <a:gd name="connsiteX241" fmla="*/ 1321403 w 3024845"/>
                <a:gd name="connsiteY241" fmla="*/ 467183 h 927414"/>
                <a:gd name="connsiteX242" fmla="*/ 1323176 w 3024845"/>
                <a:gd name="connsiteY242" fmla="*/ 467183 h 927414"/>
                <a:gd name="connsiteX243" fmla="*/ 1335590 w 3024845"/>
                <a:gd name="connsiteY243" fmla="*/ 467183 h 927414"/>
                <a:gd name="connsiteX244" fmla="*/ 1335590 w 3024845"/>
                <a:gd name="connsiteY244" fmla="*/ 469345 h 927414"/>
                <a:gd name="connsiteX245" fmla="*/ 1335590 w 3024845"/>
                <a:gd name="connsiteY245" fmla="*/ 484477 h 927414"/>
                <a:gd name="connsiteX246" fmla="*/ 1339643 w 3024845"/>
                <a:gd name="connsiteY246" fmla="*/ 482316 h 927414"/>
                <a:gd name="connsiteX247" fmla="*/ 1339643 w 3024845"/>
                <a:gd name="connsiteY247" fmla="*/ 467183 h 927414"/>
                <a:gd name="connsiteX248" fmla="*/ 1341163 w 3024845"/>
                <a:gd name="connsiteY248" fmla="*/ 467183 h 927414"/>
                <a:gd name="connsiteX249" fmla="*/ 1351803 w 3024845"/>
                <a:gd name="connsiteY249" fmla="*/ 467183 h 927414"/>
                <a:gd name="connsiteX250" fmla="*/ 1351803 w 3024845"/>
                <a:gd name="connsiteY250" fmla="*/ 468804 h 927414"/>
                <a:gd name="connsiteX251" fmla="*/ 1351803 w 3024845"/>
                <a:gd name="connsiteY251" fmla="*/ 480154 h 927414"/>
                <a:gd name="connsiteX252" fmla="*/ 1382204 w 3024845"/>
                <a:gd name="connsiteY252" fmla="*/ 480154 h 927414"/>
                <a:gd name="connsiteX253" fmla="*/ 1382204 w 3024845"/>
                <a:gd name="connsiteY253" fmla="*/ 443404 h 927414"/>
                <a:gd name="connsiteX254" fmla="*/ 1383470 w 3024845"/>
                <a:gd name="connsiteY254" fmla="*/ 443404 h 927414"/>
                <a:gd name="connsiteX255" fmla="*/ 1392337 w 3024845"/>
                <a:gd name="connsiteY255" fmla="*/ 443404 h 927414"/>
                <a:gd name="connsiteX256" fmla="*/ 1392337 w 3024845"/>
                <a:gd name="connsiteY256" fmla="*/ 465021 h 927414"/>
                <a:gd name="connsiteX257" fmla="*/ 1394364 w 3024845"/>
                <a:gd name="connsiteY257" fmla="*/ 432595 h 927414"/>
                <a:gd name="connsiteX258" fmla="*/ 1416657 w 3024845"/>
                <a:gd name="connsiteY258" fmla="*/ 432595 h 927414"/>
                <a:gd name="connsiteX259" fmla="*/ 1416657 w 3024845"/>
                <a:gd name="connsiteY259" fmla="*/ 430973 h 927414"/>
                <a:gd name="connsiteX260" fmla="*/ 1416657 w 3024845"/>
                <a:gd name="connsiteY260" fmla="*/ 419624 h 927414"/>
                <a:gd name="connsiteX261" fmla="*/ 1417417 w 3024845"/>
                <a:gd name="connsiteY261" fmla="*/ 419624 h 927414"/>
                <a:gd name="connsiteX262" fmla="*/ 1422737 w 3024845"/>
                <a:gd name="connsiteY262" fmla="*/ 419624 h 927414"/>
                <a:gd name="connsiteX263" fmla="*/ 1422737 w 3024845"/>
                <a:gd name="connsiteY263" fmla="*/ 417733 h 927414"/>
                <a:gd name="connsiteX264" fmla="*/ 1422737 w 3024845"/>
                <a:gd name="connsiteY264" fmla="*/ 404492 h 927414"/>
                <a:gd name="connsiteX265" fmla="*/ 1426791 w 3024845"/>
                <a:gd name="connsiteY265" fmla="*/ 410977 h 927414"/>
                <a:gd name="connsiteX266" fmla="*/ 1429071 w 3024845"/>
                <a:gd name="connsiteY266" fmla="*/ 410977 h 927414"/>
                <a:gd name="connsiteX267" fmla="*/ 1445031 w 3024845"/>
                <a:gd name="connsiteY267" fmla="*/ 410977 h 927414"/>
                <a:gd name="connsiteX268" fmla="*/ 1445031 w 3024845"/>
                <a:gd name="connsiteY268" fmla="*/ 410166 h 927414"/>
                <a:gd name="connsiteX269" fmla="*/ 1445031 w 3024845"/>
                <a:gd name="connsiteY269" fmla="*/ 404492 h 927414"/>
                <a:gd name="connsiteX270" fmla="*/ 1445791 w 3024845"/>
                <a:gd name="connsiteY270" fmla="*/ 404492 h 927414"/>
                <a:gd name="connsiteX271" fmla="*/ 1451111 w 3024845"/>
                <a:gd name="connsiteY271" fmla="*/ 404492 h 927414"/>
                <a:gd name="connsiteX272" fmla="*/ 1451111 w 3024845"/>
                <a:gd name="connsiteY272" fmla="*/ 405843 h 927414"/>
                <a:gd name="connsiteX273" fmla="*/ 1451111 w 3024845"/>
                <a:gd name="connsiteY273" fmla="*/ 415301 h 927414"/>
                <a:gd name="connsiteX274" fmla="*/ 1489618 w 3024845"/>
                <a:gd name="connsiteY274" fmla="*/ 415301 h 927414"/>
                <a:gd name="connsiteX275" fmla="*/ 1489618 w 3024845"/>
                <a:gd name="connsiteY275" fmla="*/ 553654 h 927414"/>
                <a:gd name="connsiteX276" fmla="*/ 1491138 w 3024845"/>
                <a:gd name="connsiteY276" fmla="*/ 553654 h 927414"/>
                <a:gd name="connsiteX277" fmla="*/ 1501778 w 3024845"/>
                <a:gd name="connsiteY277" fmla="*/ 553654 h 927414"/>
                <a:gd name="connsiteX278" fmla="*/ 1501778 w 3024845"/>
                <a:gd name="connsiteY278" fmla="*/ 540684 h 927414"/>
                <a:gd name="connsiteX279" fmla="*/ 1505832 w 3024845"/>
                <a:gd name="connsiteY279" fmla="*/ 540684 h 927414"/>
                <a:gd name="connsiteX280" fmla="*/ 1505832 w 3024845"/>
                <a:gd name="connsiteY280" fmla="*/ 553654 h 927414"/>
                <a:gd name="connsiteX281" fmla="*/ 1536232 w 3024845"/>
                <a:gd name="connsiteY281" fmla="*/ 553654 h 927414"/>
                <a:gd name="connsiteX282" fmla="*/ 1536232 w 3024845"/>
                <a:gd name="connsiteY282" fmla="*/ 523389 h 927414"/>
                <a:gd name="connsiteX283" fmla="*/ 1548392 w 3024845"/>
                <a:gd name="connsiteY283" fmla="*/ 523389 h 927414"/>
                <a:gd name="connsiteX284" fmla="*/ 1560552 w 3024845"/>
                <a:gd name="connsiteY284" fmla="*/ 521228 h 927414"/>
                <a:gd name="connsiteX285" fmla="*/ 1564606 w 3024845"/>
                <a:gd name="connsiteY285" fmla="*/ 523389 h 927414"/>
                <a:gd name="connsiteX286" fmla="*/ 1574739 w 3024845"/>
                <a:gd name="connsiteY286" fmla="*/ 523389 h 927414"/>
                <a:gd name="connsiteX287" fmla="*/ 1574739 w 3024845"/>
                <a:gd name="connsiteY287" fmla="*/ 553654 h 927414"/>
                <a:gd name="connsiteX288" fmla="*/ 1582846 w 3024845"/>
                <a:gd name="connsiteY288" fmla="*/ 553654 h 927414"/>
                <a:gd name="connsiteX289" fmla="*/ 1582846 w 3024845"/>
                <a:gd name="connsiteY289" fmla="*/ 570949 h 927414"/>
                <a:gd name="connsiteX290" fmla="*/ 1592182 w 3024845"/>
                <a:gd name="connsiteY290" fmla="*/ 571854 h 927414"/>
                <a:gd name="connsiteX291" fmla="*/ 1605140 w 3024845"/>
                <a:gd name="connsiteY291" fmla="*/ 571854 h 927414"/>
                <a:gd name="connsiteX292" fmla="*/ 1605140 w 3024845"/>
                <a:gd name="connsiteY292" fmla="*/ 555816 h 927414"/>
                <a:gd name="connsiteX293" fmla="*/ 1673096 w 3024845"/>
                <a:gd name="connsiteY293" fmla="*/ 555816 h 927414"/>
                <a:gd name="connsiteX294" fmla="*/ 1673096 w 3024845"/>
                <a:gd name="connsiteY294" fmla="*/ 470563 h 927414"/>
                <a:gd name="connsiteX295" fmla="*/ 1745104 w 3024845"/>
                <a:gd name="connsiteY295" fmla="*/ 470563 h 927414"/>
                <a:gd name="connsiteX296" fmla="*/ 1745104 w 3024845"/>
                <a:gd name="connsiteY296" fmla="*/ 549331 h 927414"/>
                <a:gd name="connsiteX297" fmla="*/ 1747008 w 3024845"/>
                <a:gd name="connsiteY297" fmla="*/ 549331 h 927414"/>
                <a:gd name="connsiteX298" fmla="*/ 1748250 w 3024845"/>
                <a:gd name="connsiteY298" fmla="*/ 571854 h 927414"/>
                <a:gd name="connsiteX299" fmla="*/ 1757926 w 3024845"/>
                <a:gd name="connsiteY299" fmla="*/ 571854 h 927414"/>
                <a:gd name="connsiteX300" fmla="*/ 1759168 w 3024845"/>
                <a:gd name="connsiteY300" fmla="*/ 549331 h 927414"/>
                <a:gd name="connsiteX301" fmla="*/ 1765248 w 3024845"/>
                <a:gd name="connsiteY301" fmla="*/ 549331 h 927414"/>
                <a:gd name="connsiteX302" fmla="*/ 1766490 w 3024845"/>
                <a:gd name="connsiteY302" fmla="*/ 571854 h 927414"/>
                <a:gd name="connsiteX303" fmla="*/ 1817112 w 3024845"/>
                <a:gd name="connsiteY303" fmla="*/ 571854 h 927414"/>
                <a:gd name="connsiteX304" fmla="*/ 1817112 w 3024845"/>
                <a:gd name="connsiteY304" fmla="*/ 408826 h 927414"/>
                <a:gd name="connsiteX305" fmla="*/ 2014439 w 3024845"/>
                <a:gd name="connsiteY305" fmla="*/ 408826 h 927414"/>
                <a:gd name="connsiteX306" fmla="*/ 2014439 w 3024845"/>
                <a:gd name="connsiteY306" fmla="*/ 571854 h 927414"/>
                <a:gd name="connsiteX307" fmla="*/ 2033136 w 3024845"/>
                <a:gd name="connsiteY307" fmla="*/ 571854 h 927414"/>
                <a:gd name="connsiteX308" fmla="*/ 2033136 w 3024845"/>
                <a:gd name="connsiteY308" fmla="*/ 489161 h 927414"/>
                <a:gd name="connsiteX309" fmla="*/ 2128256 w 3024845"/>
                <a:gd name="connsiteY309" fmla="*/ 489161 h 927414"/>
                <a:gd name="connsiteX310" fmla="*/ 2146266 w 3024845"/>
                <a:gd name="connsiteY310" fmla="*/ 239 h 927414"/>
                <a:gd name="connsiteX311" fmla="*/ 2180720 w 3024845"/>
                <a:gd name="connsiteY311" fmla="*/ 423948 h 927414"/>
                <a:gd name="connsiteX312" fmla="*/ 2245574 w 3024845"/>
                <a:gd name="connsiteY312" fmla="*/ 423948 h 927414"/>
                <a:gd name="connsiteX313" fmla="*/ 2245574 w 3024845"/>
                <a:gd name="connsiteY313" fmla="*/ 499610 h 927414"/>
                <a:gd name="connsiteX314" fmla="*/ 2253681 w 3024845"/>
                <a:gd name="connsiteY314" fmla="*/ 499610 h 927414"/>
                <a:gd name="connsiteX315" fmla="*/ 2255708 w 3024845"/>
                <a:gd name="connsiteY315" fmla="*/ 493125 h 927414"/>
                <a:gd name="connsiteX316" fmla="*/ 2261788 w 3024845"/>
                <a:gd name="connsiteY316" fmla="*/ 493125 h 927414"/>
                <a:gd name="connsiteX317" fmla="*/ 2263815 w 3024845"/>
                <a:gd name="connsiteY317" fmla="*/ 501772 h 927414"/>
                <a:gd name="connsiteX318" fmla="*/ 2275975 w 3024845"/>
                <a:gd name="connsiteY318" fmla="*/ 501772 h 927414"/>
                <a:gd name="connsiteX319" fmla="*/ 2275975 w 3024845"/>
                <a:gd name="connsiteY319" fmla="*/ 495286 h 927414"/>
                <a:gd name="connsiteX320" fmla="*/ 2298268 w 3024845"/>
                <a:gd name="connsiteY320" fmla="*/ 495286 h 927414"/>
                <a:gd name="connsiteX321" fmla="*/ 2298268 w 3024845"/>
                <a:gd name="connsiteY321" fmla="*/ 501772 h 927414"/>
                <a:gd name="connsiteX322" fmla="*/ 2318535 w 3024845"/>
                <a:gd name="connsiteY322" fmla="*/ 501772 h 927414"/>
                <a:gd name="connsiteX323" fmla="*/ 2318535 w 3024845"/>
                <a:gd name="connsiteY323" fmla="*/ 547169 h 927414"/>
                <a:gd name="connsiteX324" fmla="*/ 2332722 w 3024845"/>
                <a:gd name="connsiteY324" fmla="*/ 547169 h 927414"/>
                <a:gd name="connsiteX325" fmla="*/ 2332722 w 3024845"/>
                <a:gd name="connsiteY325" fmla="*/ 534198 h 927414"/>
                <a:gd name="connsiteX326" fmla="*/ 2348936 w 3024845"/>
                <a:gd name="connsiteY326" fmla="*/ 534198 h 927414"/>
                <a:gd name="connsiteX327" fmla="*/ 2348936 w 3024845"/>
                <a:gd name="connsiteY327" fmla="*/ 354771 h 927414"/>
                <a:gd name="connsiteX328" fmla="*/ 2355016 w 3024845"/>
                <a:gd name="connsiteY328" fmla="*/ 348285 h 927414"/>
                <a:gd name="connsiteX329" fmla="*/ 2427977 w 3024845"/>
                <a:gd name="connsiteY329" fmla="*/ 348285 h 927414"/>
                <a:gd name="connsiteX330" fmla="*/ 2427977 w 3024845"/>
                <a:gd name="connsiteY330" fmla="*/ 356933 h 927414"/>
                <a:gd name="connsiteX331" fmla="*/ 2438110 w 3024845"/>
                <a:gd name="connsiteY331" fmla="*/ 356933 h 927414"/>
                <a:gd name="connsiteX332" fmla="*/ 2438110 w 3024845"/>
                <a:gd name="connsiteY332" fmla="*/ 471507 h 927414"/>
                <a:gd name="connsiteX333" fmla="*/ 2460404 w 3024845"/>
                <a:gd name="connsiteY333" fmla="*/ 471507 h 927414"/>
                <a:gd name="connsiteX334" fmla="*/ 2460404 w 3024845"/>
                <a:gd name="connsiteY334" fmla="*/ 404492 h 927414"/>
                <a:gd name="connsiteX335" fmla="*/ 2486751 w 3024845"/>
                <a:gd name="connsiteY335" fmla="*/ 404492 h 927414"/>
                <a:gd name="connsiteX336" fmla="*/ 2490804 w 3024845"/>
                <a:gd name="connsiteY336" fmla="*/ 400168 h 927414"/>
                <a:gd name="connsiteX337" fmla="*/ 2498911 w 3024845"/>
                <a:gd name="connsiteY337" fmla="*/ 400168 h 927414"/>
                <a:gd name="connsiteX338" fmla="*/ 2502964 w 3024845"/>
                <a:gd name="connsiteY338" fmla="*/ 404492 h 927414"/>
                <a:gd name="connsiteX339" fmla="*/ 2525258 w 3024845"/>
                <a:gd name="connsiteY339" fmla="*/ 404492 h 927414"/>
                <a:gd name="connsiteX340" fmla="*/ 2525258 w 3024845"/>
                <a:gd name="connsiteY340" fmla="*/ 287756 h 927414"/>
                <a:gd name="connsiteX341" fmla="*/ 2582005 w 3024845"/>
                <a:gd name="connsiteY341" fmla="*/ 276947 h 927414"/>
                <a:gd name="connsiteX342" fmla="*/ 2582005 w 3024845"/>
                <a:gd name="connsiteY342" fmla="*/ 278028 h 927414"/>
                <a:gd name="connsiteX343" fmla="*/ 2582005 w 3024845"/>
                <a:gd name="connsiteY343" fmla="*/ 285594 h 927414"/>
                <a:gd name="connsiteX344" fmla="*/ 2608352 w 3024845"/>
                <a:gd name="connsiteY344" fmla="*/ 285594 h 927414"/>
                <a:gd name="connsiteX345" fmla="*/ 2608352 w 3024845"/>
                <a:gd name="connsiteY345" fmla="*/ 540684 h 927414"/>
                <a:gd name="connsiteX346" fmla="*/ 2630646 w 3024845"/>
                <a:gd name="connsiteY346" fmla="*/ 540684 h 927414"/>
                <a:gd name="connsiteX347" fmla="*/ 2630646 w 3024845"/>
                <a:gd name="connsiteY347" fmla="*/ 536360 h 927414"/>
                <a:gd name="connsiteX348" fmla="*/ 2642806 w 3024845"/>
                <a:gd name="connsiteY348" fmla="*/ 536360 h 927414"/>
                <a:gd name="connsiteX349" fmla="*/ 2642806 w 3024845"/>
                <a:gd name="connsiteY349" fmla="*/ 540684 h 927414"/>
                <a:gd name="connsiteX350" fmla="*/ 2667126 w 3024845"/>
                <a:gd name="connsiteY350" fmla="*/ 540684 h 927414"/>
                <a:gd name="connsiteX351" fmla="*/ 2667126 w 3024845"/>
                <a:gd name="connsiteY351" fmla="*/ 527713 h 927414"/>
                <a:gd name="connsiteX352" fmla="*/ 2695500 w 3024845"/>
                <a:gd name="connsiteY352" fmla="*/ 527713 h 927414"/>
                <a:gd name="connsiteX353" fmla="*/ 2707660 w 3024845"/>
                <a:gd name="connsiteY353" fmla="*/ 523389 h 927414"/>
                <a:gd name="connsiteX354" fmla="*/ 2727927 w 3024845"/>
                <a:gd name="connsiteY354" fmla="*/ 527713 h 927414"/>
                <a:gd name="connsiteX355" fmla="*/ 2727927 w 3024845"/>
                <a:gd name="connsiteY355" fmla="*/ 510419 h 927414"/>
                <a:gd name="connsiteX356" fmla="*/ 2736034 w 3024845"/>
                <a:gd name="connsiteY356" fmla="*/ 510419 h 927414"/>
                <a:gd name="connsiteX357" fmla="*/ 2736034 w 3024845"/>
                <a:gd name="connsiteY357" fmla="*/ 497448 h 927414"/>
                <a:gd name="connsiteX358" fmla="*/ 2792781 w 3024845"/>
                <a:gd name="connsiteY358" fmla="*/ 497448 h 927414"/>
                <a:gd name="connsiteX359" fmla="*/ 2792781 w 3024845"/>
                <a:gd name="connsiteY359" fmla="*/ 467183 h 927414"/>
                <a:gd name="connsiteX360" fmla="*/ 2811021 w 3024845"/>
                <a:gd name="connsiteY360" fmla="*/ 467183 h 927414"/>
                <a:gd name="connsiteX361" fmla="*/ 2811021 w 3024845"/>
                <a:gd name="connsiteY361" fmla="*/ 460698 h 927414"/>
                <a:gd name="connsiteX362" fmla="*/ 2823181 w 3024845"/>
                <a:gd name="connsiteY362" fmla="*/ 460698 h 927414"/>
                <a:gd name="connsiteX363" fmla="*/ 2823181 w 3024845"/>
                <a:gd name="connsiteY363" fmla="*/ 467183 h 927414"/>
                <a:gd name="connsiteX364" fmla="*/ 2839395 w 3024845"/>
                <a:gd name="connsiteY364" fmla="*/ 467183 h 927414"/>
                <a:gd name="connsiteX365" fmla="*/ 2839395 w 3024845"/>
                <a:gd name="connsiteY365" fmla="*/ 516904 h 927414"/>
                <a:gd name="connsiteX366" fmla="*/ 2871822 w 3024845"/>
                <a:gd name="connsiteY366" fmla="*/ 516904 h 927414"/>
                <a:gd name="connsiteX367" fmla="*/ 2871822 w 3024845"/>
                <a:gd name="connsiteY367" fmla="*/ 490963 h 927414"/>
                <a:gd name="connsiteX368" fmla="*/ 2910329 w 3024845"/>
                <a:gd name="connsiteY368" fmla="*/ 490963 h 927414"/>
                <a:gd name="connsiteX369" fmla="*/ 2910329 w 3024845"/>
                <a:gd name="connsiteY369" fmla="*/ 460698 h 927414"/>
                <a:gd name="connsiteX370" fmla="*/ 2958970 w 3024845"/>
                <a:gd name="connsiteY370" fmla="*/ 460698 h 927414"/>
                <a:gd name="connsiteX371" fmla="*/ 2958970 w 3024845"/>
                <a:gd name="connsiteY371" fmla="*/ 571854 h 927414"/>
                <a:gd name="connsiteX372" fmla="*/ 2958970 w 3024845"/>
                <a:gd name="connsiteY372" fmla="*/ 585633 h 927414"/>
                <a:gd name="connsiteX373" fmla="*/ 3024845 w 3024845"/>
                <a:gd name="connsiteY373" fmla="*/ 585633 h 927414"/>
                <a:gd name="connsiteX374" fmla="*/ 3024845 w 3024845"/>
                <a:gd name="connsiteY374" fmla="*/ 927414 h 927414"/>
                <a:gd name="connsiteX375" fmla="*/ 2054 w 3024845"/>
                <a:gd name="connsiteY375" fmla="*/ 925081 h 927414"/>
                <a:gd name="connsiteX376" fmla="*/ 0 w 3024845"/>
                <a:gd name="connsiteY376" fmla="*/ 490963 h 927414"/>
                <a:gd name="connsiteX377" fmla="*/ 20267 w 3024845"/>
                <a:gd name="connsiteY377" fmla="*/ 490963 h 927414"/>
                <a:gd name="connsiteX378" fmla="*/ 20774 w 3024845"/>
                <a:gd name="connsiteY378" fmla="*/ 489882 h 927414"/>
                <a:gd name="connsiteX379" fmla="*/ 24320 w 3024845"/>
                <a:gd name="connsiteY379" fmla="*/ 482316 h 927414"/>
                <a:gd name="connsiteX380" fmla="*/ 26094 w 3024845"/>
                <a:gd name="connsiteY380" fmla="*/ 482586 h 927414"/>
                <a:gd name="connsiteX381" fmla="*/ 38507 w 3024845"/>
                <a:gd name="connsiteY381" fmla="*/ 484477 h 927414"/>
                <a:gd name="connsiteX382" fmla="*/ 39014 w 3024845"/>
                <a:gd name="connsiteY382" fmla="*/ 485829 h 927414"/>
                <a:gd name="connsiteX383" fmla="*/ 42560 w 3024845"/>
                <a:gd name="connsiteY383" fmla="*/ 495286 h 927414"/>
                <a:gd name="connsiteX384" fmla="*/ 68907 w 3024845"/>
                <a:gd name="connsiteY384" fmla="*/ 497448 h 927414"/>
                <a:gd name="connsiteX385" fmla="*/ 68907 w 3024845"/>
                <a:gd name="connsiteY385" fmla="*/ 374227 h 927414"/>
                <a:gd name="connsiteX386" fmla="*/ 70934 w 3024845"/>
                <a:gd name="connsiteY386" fmla="*/ 374227 h 927414"/>
                <a:gd name="connsiteX387" fmla="*/ 85121 w 3024845"/>
                <a:gd name="connsiteY387" fmla="*/ 374227 h 927414"/>
                <a:gd name="connsiteX388" fmla="*/ 85121 w 3024845"/>
                <a:gd name="connsiteY388" fmla="*/ 238035 h 927414"/>
                <a:gd name="connsiteX389" fmla="*/ 86894 w 3024845"/>
                <a:gd name="connsiteY389" fmla="*/ 238035 h 927414"/>
                <a:gd name="connsiteX390" fmla="*/ 99308 w 3024845"/>
                <a:gd name="connsiteY390" fmla="*/ 238035 h 927414"/>
                <a:gd name="connsiteX391" fmla="*/ 99308 w 3024845"/>
                <a:gd name="connsiteY391" fmla="*/ 123461 h 927414"/>
                <a:gd name="connsiteX392" fmla="*/ 103361 w 3024845"/>
                <a:gd name="connsiteY392" fmla="*/ 95357 h 927414"/>
                <a:gd name="connsiteX393" fmla="*/ 105388 w 3024845"/>
                <a:gd name="connsiteY393" fmla="*/ 95357 h 927414"/>
                <a:gd name="connsiteX394" fmla="*/ 119575 w 3024845"/>
                <a:gd name="connsiteY394" fmla="*/ 95357 h 927414"/>
                <a:gd name="connsiteX0" fmla="*/ 119575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16856 w 3024845"/>
                <a:gd name="connsiteY3" fmla="*/ 0 h 834218"/>
                <a:gd name="connsiteX4" fmla="*/ 216856 w 3024845"/>
                <a:gd name="connsiteY4" fmla="*/ 23779 h 834218"/>
                <a:gd name="connsiteX5" fmla="*/ 217363 w 3024845"/>
                <a:gd name="connsiteY5" fmla="*/ 24590 h 834218"/>
                <a:gd name="connsiteX6" fmla="*/ 220909 w 3024845"/>
                <a:gd name="connsiteY6" fmla="*/ 30265 h 834218"/>
                <a:gd name="connsiteX7" fmla="*/ 220909 w 3024845"/>
                <a:gd name="connsiteY7" fmla="*/ 144839 h 834218"/>
                <a:gd name="connsiteX8" fmla="*/ 223189 w 3024845"/>
                <a:gd name="connsiteY8" fmla="*/ 144839 h 834218"/>
                <a:gd name="connsiteX9" fmla="*/ 239150 w 3024845"/>
                <a:gd name="connsiteY9" fmla="*/ 144839 h 834218"/>
                <a:gd name="connsiteX10" fmla="*/ 239150 w 3024845"/>
                <a:gd name="connsiteY10" fmla="*/ 285354 h 834218"/>
                <a:gd name="connsiteX11" fmla="*/ 240670 w 3024845"/>
                <a:gd name="connsiteY11" fmla="*/ 285084 h 834218"/>
                <a:gd name="connsiteX12" fmla="*/ 251310 w 3024845"/>
                <a:gd name="connsiteY12" fmla="*/ 283193 h 834218"/>
                <a:gd name="connsiteX13" fmla="*/ 249283 w 3024845"/>
                <a:gd name="connsiteY13" fmla="*/ 371825 h 834218"/>
                <a:gd name="connsiteX14" fmla="*/ 250803 w 3024845"/>
                <a:gd name="connsiteY14" fmla="*/ 372096 h 834218"/>
                <a:gd name="connsiteX15" fmla="*/ 261443 w 3024845"/>
                <a:gd name="connsiteY15" fmla="*/ 373987 h 834218"/>
                <a:gd name="connsiteX16" fmla="*/ 261696 w 3024845"/>
                <a:gd name="connsiteY16" fmla="*/ 374798 h 834218"/>
                <a:gd name="connsiteX17" fmla="*/ 263470 w 3024845"/>
                <a:gd name="connsiteY17" fmla="*/ 380473 h 834218"/>
                <a:gd name="connsiteX18" fmla="*/ 264230 w 3024845"/>
                <a:gd name="connsiteY18" fmla="*/ 378041 h 834218"/>
                <a:gd name="connsiteX19" fmla="*/ 269550 w 3024845"/>
                <a:gd name="connsiteY19" fmla="*/ 361017 h 834218"/>
                <a:gd name="connsiteX20" fmla="*/ 271323 w 3024845"/>
                <a:gd name="connsiteY20" fmla="*/ 361017 h 834218"/>
                <a:gd name="connsiteX21" fmla="*/ 283737 w 3024845"/>
                <a:gd name="connsiteY21" fmla="*/ 361017 h 834218"/>
                <a:gd name="connsiteX22" fmla="*/ 283737 w 3024845"/>
                <a:gd name="connsiteY22" fmla="*/ 393443 h 834218"/>
                <a:gd name="connsiteX23" fmla="*/ 284750 w 3024845"/>
                <a:gd name="connsiteY23" fmla="*/ 393984 h 834218"/>
                <a:gd name="connsiteX24" fmla="*/ 291844 w 3024845"/>
                <a:gd name="connsiteY24" fmla="*/ 397767 h 834218"/>
                <a:gd name="connsiteX25" fmla="*/ 291844 w 3024845"/>
                <a:gd name="connsiteY25" fmla="*/ 399118 h 834218"/>
                <a:gd name="connsiteX26" fmla="*/ 291844 w 3024845"/>
                <a:gd name="connsiteY26" fmla="*/ 408576 h 834218"/>
                <a:gd name="connsiteX27" fmla="*/ 336431 w 3024845"/>
                <a:gd name="connsiteY27" fmla="*/ 408576 h 834218"/>
                <a:gd name="connsiteX28" fmla="*/ 336431 w 3024845"/>
                <a:gd name="connsiteY28" fmla="*/ 409657 h 834218"/>
                <a:gd name="connsiteX29" fmla="*/ 336431 w 3024845"/>
                <a:gd name="connsiteY29" fmla="*/ 417223 h 834218"/>
                <a:gd name="connsiteX30" fmla="*/ 338457 w 3024845"/>
                <a:gd name="connsiteY30" fmla="*/ 417223 h 834218"/>
                <a:gd name="connsiteX31" fmla="*/ 352644 w 3024845"/>
                <a:gd name="connsiteY31" fmla="*/ 417223 h 834218"/>
                <a:gd name="connsiteX32" fmla="*/ 352644 w 3024845"/>
                <a:gd name="connsiteY32" fmla="*/ 386958 h 834218"/>
                <a:gd name="connsiteX33" fmla="*/ 397231 w 3024845"/>
                <a:gd name="connsiteY33" fmla="*/ 386958 h 834218"/>
                <a:gd name="connsiteX34" fmla="*/ 397231 w 3024845"/>
                <a:gd name="connsiteY34" fmla="*/ 385607 h 834218"/>
                <a:gd name="connsiteX35" fmla="*/ 397231 w 3024845"/>
                <a:gd name="connsiteY35" fmla="*/ 376149 h 834218"/>
                <a:gd name="connsiteX36" fmla="*/ 398245 w 3024845"/>
                <a:gd name="connsiteY36" fmla="*/ 376149 h 834218"/>
                <a:gd name="connsiteX37" fmla="*/ 405338 w 3024845"/>
                <a:gd name="connsiteY37" fmla="*/ 376149 h 834218"/>
                <a:gd name="connsiteX38" fmla="*/ 405338 w 3024845"/>
                <a:gd name="connsiteY38" fmla="*/ 374258 h 834218"/>
                <a:gd name="connsiteX39" fmla="*/ 405338 w 3024845"/>
                <a:gd name="connsiteY39" fmla="*/ 361017 h 834218"/>
                <a:gd name="connsiteX40" fmla="*/ 406098 w 3024845"/>
                <a:gd name="connsiteY40" fmla="*/ 361017 h 834218"/>
                <a:gd name="connsiteX41" fmla="*/ 411418 w 3024845"/>
                <a:gd name="connsiteY41" fmla="*/ 361017 h 834218"/>
                <a:gd name="connsiteX42" fmla="*/ 411418 w 3024845"/>
                <a:gd name="connsiteY42" fmla="*/ 359936 h 834218"/>
                <a:gd name="connsiteX43" fmla="*/ 411418 w 3024845"/>
                <a:gd name="connsiteY43" fmla="*/ 352369 h 834218"/>
                <a:gd name="connsiteX44" fmla="*/ 413445 w 3024845"/>
                <a:gd name="connsiteY44" fmla="*/ 352369 h 834218"/>
                <a:gd name="connsiteX45" fmla="*/ 427632 w 3024845"/>
                <a:gd name="connsiteY45" fmla="*/ 352369 h 834218"/>
                <a:gd name="connsiteX46" fmla="*/ 427632 w 3024845"/>
                <a:gd name="connsiteY46" fmla="*/ 353450 h 834218"/>
                <a:gd name="connsiteX47" fmla="*/ 427632 w 3024845"/>
                <a:gd name="connsiteY47" fmla="*/ 361017 h 834218"/>
                <a:gd name="connsiteX48" fmla="*/ 449925 w 3024845"/>
                <a:gd name="connsiteY48" fmla="*/ 361017 h 834218"/>
                <a:gd name="connsiteX49" fmla="*/ 449925 w 3024845"/>
                <a:gd name="connsiteY49" fmla="*/ 359125 h 834218"/>
                <a:gd name="connsiteX50" fmla="*/ 449925 w 3024845"/>
                <a:gd name="connsiteY50" fmla="*/ 345884 h 834218"/>
                <a:gd name="connsiteX51" fmla="*/ 451699 w 3024845"/>
                <a:gd name="connsiteY51" fmla="*/ 345884 h 834218"/>
                <a:gd name="connsiteX52" fmla="*/ 464112 w 3024845"/>
                <a:gd name="connsiteY52" fmla="*/ 345884 h 834218"/>
                <a:gd name="connsiteX53" fmla="*/ 464112 w 3024845"/>
                <a:gd name="connsiteY53" fmla="*/ 369664 h 834218"/>
                <a:gd name="connsiteX54" fmla="*/ 465126 w 3024845"/>
                <a:gd name="connsiteY54" fmla="*/ 369664 h 834218"/>
                <a:gd name="connsiteX55" fmla="*/ 472219 w 3024845"/>
                <a:gd name="connsiteY55" fmla="*/ 369664 h 834218"/>
                <a:gd name="connsiteX56" fmla="*/ 472219 w 3024845"/>
                <a:gd name="connsiteY56" fmla="*/ 368583 h 834218"/>
                <a:gd name="connsiteX57" fmla="*/ 472219 w 3024845"/>
                <a:gd name="connsiteY57" fmla="*/ 361017 h 834218"/>
                <a:gd name="connsiteX58" fmla="*/ 473992 w 3024845"/>
                <a:gd name="connsiteY58" fmla="*/ 361017 h 834218"/>
                <a:gd name="connsiteX59" fmla="*/ 486406 w 3024845"/>
                <a:gd name="connsiteY59" fmla="*/ 361017 h 834218"/>
                <a:gd name="connsiteX60" fmla="*/ 486406 w 3024845"/>
                <a:gd name="connsiteY60" fmla="*/ 386958 h 834218"/>
                <a:gd name="connsiteX61" fmla="*/ 488433 w 3024845"/>
                <a:gd name="connsiteY61" fmla="*/ 386958 h 834218"/>
                <a:gd name="connsiteX62" fmla="*/ 502619 w 3024845"/>
                <a:gd name="connsiteY62" fmla="*/ 386958 h 834218"/>
                <a:gd name="connsiteX63" fmla="*/ 502619 w 3024845"/>
                <a:gd name="connsiteY63" fmla="*/ 388579 h 834218"/>
                <a:gd name="connsiteX64" fmla="*/ 502619 w 3024845"/>
                <a:gd name="connsiteY64" fmla="*/ 399929 h 834218"/>
                <a:gd name="connsiteX65" fmla="*/ 503379 w 3024845"/>
                <a:gd name="connsiteY65" fmla="*/ 399929 h 834218"/>
                <a:gd name="connsiteX66" fmla="*/ 508700 w 3024845"/>
                <a:gd name="connsiteY66" fmla="*/ 399929 h 834218"/>
                <a:gd name="connsiteX67" fmla="*/ 508700 w 3024845"/>
                <a:gd name="connsiteY67" fmla="*/ 399118 h 834218"/>
                <a:gd name="connsiteX68" fmla="*/ 508700 w 3024845"/>
                <a:gd name="connsiteY68" fmla="*/ 393443 h 834218"/>
                <a:gd name="connsiteX69" fmla="*/ 539100 w 3024845"/>
                <a:gd name="connsiteY69" fmla="*/ 393443 h 834218"/>
                <a:gd name="connsiteX70" fmla="*/ 539100 w 3024845"/>
                <a:gd name="connsiteY70" fmla="*/ 417223 h 834218"/>
                <a:gd name="connsiteX71" fmla="*/ 540113 w 3024845"/>
                <a:gd name="connsiteY71" fmla="*/ 417223 h 834218"/>
                <a:gd name="connsiteX72" fmla="*/ 547207 w 3024845"/>
                <a:gd name="connsiteY72" fmla="*/ 417223 h 834218"/>
                <a:gd name="connsiteX73" fmla="*/ 547207 w 3024845"/>
                <a:gd name="connsiteY73" fmla="*/ 418304 h 834218"/>
                <a:gd name="connsiteX74" fmla="*/ 547207 w 3024845"/>
                <a:gd name="connsiteY74" fmla="*/ 425870 h 834218"/>
                <a:gd name="connsiteX75" fmla="*/ 547967 w 3024845"/>
                <a:gd name="connsiteY75" fmla="*/ 425870 h 834218"/>
                <a:gd name="connsiteX76" fmla="*/ 553287 w 3024845"/>
                <a:gd name="connsiteY76" fmla="*/ 425870 h 834218"/>
                <a:gd name="connsiteX77" fmla="*/ 553287 w 3024845"/>
                <a:gd name="connsiteY77" fmla="*/ 423708 h 834218"/>
                <a:gd name="connsiteX78" fmla="*/ 553287 w 3024845"/>
                <a:gd name="connsiteY78" fmla="*/ 408576 h 834218"/>
                <a:gd name="connsiteX79" fmla="*/ 554300 w 3024845"/>
                <a:gd name="connsiteY79" fmla="*/ 408576 h 834218"/>
                <a:gd name="connsiteX80" fmla="*/ 561394 w 3024845"/>
                <a:gd name="connsiteY80" fmla="*/ 408576 h 834218"/>
                <a:gd name="connsiteX81" fmla="*/ 561394 w 3024845"/>
                <a:gd name="connsiteY81" fmla="*/ 409657 h 834218"/>
                <a:gd name="connsiteX82" fmla="*/ 561394 w 3024845"/>
                <a:gd name="connsiteY82" fmla="*/ 417223 h 834218"/>
                <a:gd name="connsiteX83" fmla="*/ 566714 w 3024845"/>
                <a:gd name="connsiteY83" fmla="*/ 415230 h 834218"/>
                <a:gd name="connsiteX84" fmla="*/ 567474 w 3024845"/>
                <a:gd name="connsiteY84" fmla="*/ 414250 h 834218"/>
                <a:gd name="connsiteX85" fmla="*/ 567474 w 3024845"/>
                <a:gd name="connsiteY85" fmla="*/ 408576 h 834218"/>
                <a:gd name="connsiteX86" fmla="*/ 605981 w 3024845"/>
                <a:gd name="connsiteY86" fmla="*/ 408576 h 834218"/>
                <a:gd name="connsiteX87" fmla="*/ 605981 w 3024845"/>
                <a:gd name="connsiteY87" fmla="*/ 432355 h 834218"/>
                <a:gd name="connsiteX88" fmla="*/ 608007 w 3024845"/>
                <a:gd name="connsiteY88" fmla="*/ 432355 h 834218"/>
                <a:gd name="connsiteX89" fmla="*/ 622194 w 3024845"/>
                <a:gd name="connsiteY89" fmla="*/ 432355 h 834218"/>
                <a:gd name="connsiteX90" fmla="*/ 622194 w 3024845"/>
                <a:gd name="connsiteY90" fmla="*/ 433436 h 834218"/>
                <a:gd name="connsiteX91" fmla="*/ 622194 w 3024845"/>
                <a:gd name="connsiteY91" fmla="*/ 441002 h 834218"/>
                <a:gd name="connsiteX92" fmla="*/ 623968 w 3024845"/>
                <a:gd name="connsiteY92" fmla="*/ 441002 h 834218"/>
                <a:gd name="connsiteX93" fmla="*/ 636381 w 3024845"/>
                <a:gd name="connsiteY93" fmla="*/ 441002 h 834218"/>
                <a:gd name="connsiteX94" fmla="*/ 636381 w 3024845"/>
                <a:gd name="connsiteY94" fmla="*/ 417223 h 834218"/>
                <a:gd name="connsiteX95" fmla="*/ 637394 w 3024845"/>
                <a:gd name="connsiteY95" fmla="*/ 417223 h 834218"/>
                <a:gd name="connsiteX96" fmla="*/ 644488 w 3024845"/>
                <a:gd name="connsiteY96" fmla="*/ 417223 h 834218"/>
                <a:gd name="connsiteX97" fmla="*/ 644488 w 3024845"/>
                <a:gd name="connsiteY97" fmla="*/ 384796 h 834218"/>
                <a:gd name="connsiteX98" fmla="*/ 645501 w 3024845"/>
                <a:gd name="connsiteY98" fmla="*/ 384796 h 834218"/>
                <a:gd name="connsiteX99" fmla="*/ 652595 w 3024845"/>
                <a:gd name="connsiteY99" fmla="*/ 384796 h 834218"/>
                <a:gd name="connsiteX100" fmla="*/ 652595 w 3024845"/>
                <a:gd name="connsiteY100" fmla="*/ 382905 h 834218"/>
                <a:gd name="connsiteX101" fmla="*/ 652595 w 3024845"/>
                <a:gd name="connsiteY101" fmla="*/ 369664 h 834218"/>
                <a:gd name="connsiteX102" fmla="*/ 651328 w 3024845"/>
                <a:gd name="connsiteY102" fmla="*/ 368042 h 834218"/>
                <a:gd name="connsiteX103" fmla="*/ 656648 w 3024845"/>
                <a:gd name="connsiteY103" fmla="*/ 356693 h 834218"/>
                <a:gd name="connsiteX104" fmla="*/ 664755 w 3024845"/>
                <a:gd name="connsiteY104" fmla="*/ 384796 h 834218"/>
                <a:gd name="connsiteX105" fmla="*/ 665515 w 3024845"/>
                <a:gd name="connsiteY105" fmla="*/ 384796 h 834218"/>
                <a:gd name="connsiteX106" fmla="*/ 670835 w 3024845"/>
                <a:gd name="connsiteY106" fmla="*/ 384796 h 834218"/>
                <a:gd name="connsiteX107" fmla="*/ 670835 w 3024845"/>
                <a:gd name="connsiteY107" fmla="*/ 278869 h 834218"/>
                <a:gd name="connsiteX108" fmla="*/ 672355 w 3024845"/>
                <a:gd name="connsiteY108" fmla="*/ 278869 h 834218"/>
                <a:gd name="connsiteX109" fmla="*/ 682995 w 3024845"/>
                <a:gd name="connsiteY109" fmla="*/ 278869 h 834218"/>
                <a:gd name="connsiteX110" fmla="*/ 682995 w 3024845"/>
                <a:gd name="connsiteY110" fmla="*/ 231310 h 834218"/>
                <a:gd name="connsiteX111" fmla="*/ 709342 w 3024845"/>
                <a:gd name="connsiteY111" fmla="*/ 231310 h 834218"/>
                <a:gd name="connsiteX112" fmla="*/ 709342 w 3024845"/>
                <a:gd name="connsiteY112" fmla="*/ 209692 h 834218"/>
                <a:gd name="connsiteX113" fmla="*/ 743796 w 3024845"/>
                <a:gd name="connsiteY113" fmla="*/ 209692 h 834218"/>
                <a:gd name="connsiteX114" fmla="*/ 743796 w 3024845"/>
                <a:gd name="connsiteY114" fmla="*/ 212124 h 834218"/>
                <a:gd name="connsiteX115" fmla="*/ 743796 w 3024845"/>
                <a:gd name="connsiteY115" fmla="*/ 229148 h 834218"/>
                <a:gd name="connsiteX116" fmla="*/ 746076 w 3024845"/>
                <a:gd name="connsiteY116" fmla="*/ 229148 h 834218"/>
                <a:gd name="connsiteX117" fmla="*/ 762036 w 3024845"/>
                <a:gd name="connsiteY117" fmla="*/ 229148 h 834218"/>
                <a:gd name="connsiteX118" fmla="*/ 762036 w 3024845"/>
                <a:gd name="connsiteY118" fmla="*/ 276707 h 834218"/>
                <a:gd name="connsiteX119" fmla="*/ 763049 w 3024845"/>
                <a:gd name="connsiteY119" fmla="*/ 276707 h 834218"/>
                <a:gd name="connsiteX120" fmla="*/ 770143 w 3024845"/>
                <a:gd name="connsiteY120" fmla="*/ 276707 h 834218"/>
                <a:gd name="connsiteX121" fmla="*/ 784330 w 3024845"/>
                <a:gd name="connsiteY121" fmla="*/ 281031 h 834218"/>
                <a:gd name="connsiteX122" fmla="*/ 784330 w 3024845"/>
                <a:gd name="connsiteY122" fmla="*/ 319943 h 834218"/>
                <a:gd name="connsiteX123" fmla="*/ 785343 w 3024845"/>
                <a:gd name="connsiteY123" fmla="*/ 319943 h 834218"/>
                <a:gd name="connsiteX124" fmla="*/ 792436 w 3024845"/>
                <a:gd name="connsiteY124" fmla="*/ 319943 h 834218"/>
                <a:gd name="connsiteX125" fmla="*/ 792436 w 3024845"/>
                <a:gd name="connsiteY125" fmla="*/ 321564 h 834218"/>
                <a:gd name="connsiteX126" fmla="*/ 792436 w 3024845"/>
                <a:gd name="connsiteY126" fmla="*/ 332913 h 834218"/>
                <a:gd name="connsiteX127" fmla="*/ 794463 w 3024845"/>
                <a:gd name="connsiteY127" fmla="*/ 332913 h 834218"/>
                <a:gd name="connsiteX128" fmla="*/ 808650 w 3024845"/>
                <a:gd name="connsiteY128" fmla="*/ 332913 h 834218"/>
                <a:gd name="connsiteX129" fmla="*/ 814730 w 3024845"/>
                <a:gd name="connsiteY129" fmla="*/ 339399 h 834218"/>
                <a:gd name="connsiteX130" fmla="*/ 814730 w 3024845"/>
                <a:gd name="connsiteY130" fmla="*/ 361017 h 834218"/>
                <a:gd name="connsiteX131" fmla="*/ 817010 w 3024845"/>
                <a:gd name="connsiteY131" fmla="*/ 361017 h 834218"/>
                <a:gd name="connsiteX132" fmla="*/ 832970 w 3024845"/>
                <a:gd name="connsiteY132" fmla="*/ 361017 h 834218"/>
                <a:gd name="connsiteX133" fmla="*/ 832970 w 3024845"/>
                <a:gd name="connsiteY133" fmla="*/ 362097 h 834218"/>
                <a:gd name="connsiteX134" fmla="*/ 832970 w 3024845"/>
                <a:gd name="connsiteY134" fmla="*/ 369664 h 834218"/>
                <a:gd name="connsiteX135" fmla="*/ 834237 w 3024845"/>
                <a:gd name="connsiteY135" fmla="*/ 369664 h 834218"/>
                <a:gd name="connsiteX136" fmla="*/ 843104 w 3024845"/>
                <a:gd name="connsiteY136" fmla="*/ 369664 h 834218"/>
                <a:gd name="connsiteX137" fmla="*/ 843104 w 3024845"/>
                <a:gd name="connsiteY137" fmla="*/ 371825 h 834218"/>
                <a:gd name="connsiteX138" fmla="*/ 843104 w 3024845"/>
                <a:gd name="connsiteY138" fmla="*/ 386958 h 834218"/>
                <a:gd name="connsiteX139" fmla="*/ 847157 w 3024845"/>
                <a:gd name="connsiteY139" fmla="*/ 385066 h 834218"/>
                <a:gd name="connsiteX140" fmla="*/ 847157 w 3024845"/>
                <a:gd name="connsiteY140" fmla="*/ 371825 h 834218"/>
                <a:gd name="connsiteX141" fmla="*/ 848170 w 3024845"/>
                <a:gd name="connsiteY141" fmla="*/ 371825 h 834218"/>
                <a:gd name="connsiteX142" fmla="*/ 855264 w 3024845"/>
                <a:gd name="connsiteY142" fmla="*/ 371825 h 834218"/>
                <a:gd name="connsiteX143" fmla="*/ 855264 w 3024845"/>
                <a:gd name="connsiteY143" fmla="*/ 373447 h 834218"/>
                <a:gd name="connsiteX144" fmla="*/ 855264 w 3024845"/>
                <a:gd name="connsiteY144" fmla="*/ 384796 h 834218"/>
                <a:gd name="connsiteX145" fmla="*/ 856024 w 3024845"/>
                <a:gd name="connsiteY145" fmla="*/ 384796 h 834218"/>
                <a:gd name="connsiteX146" fmla="*/ 861344 w 3024845"/>
                <a:gd name="connsiteY146" fmla="*/ 384796 h 834218"/>
                <a:gd name="connsiteX147" fmla="*/ 909984 w 3024845"/>
                <a:gd name="connsiteY147" fmla="*/ 380473 h 834218"/>
                <a:gd name="connsiteX148" fmla="*/ 909984 w 3024845"/>
                <a:gd name="connsiteY148" fmla="*/ 381824 h 834218"/>
                <a:gd name="connsiteX149" fmla="*/ 909984 w 3024845"/>
                <a:gd name="connsiteY149" fmla="*/ 391281 h 834218"/>
                <a:gd name="connsiteX150" fmla="*/ 910744 w 3024845"/>
                <a:gd name="connsiteY150" fmla="*/ 391281 h 834218"/>
                <a:gd name="connsiteX151" fmla="*/ 916065 w 3024845"/>
                <a:gd name="connsiteY151" fmla="*/ 391281 h 834218"/>
                <a:gd name="connsiteX152" fmla="*/ 916065 w 3024845"/>
                <a:gd name="connsiteY152" fmla="*/ 393443 h 834218"/>
                <a:gd name="connsiteX153" fmla="*/ 916065 w 3024845"/>
                <a:gd name="connsiteY153" fmla="*/ 408576 h 834218"/>
                <a:gd name="connsiteX154" fmla="*/ 918091 w 3024845"/>
                <a:gd name="connsiteY154" fmla="*/ 407225 h 834218"/>
                <a:gd name="connsiteX155" fmla="*/ 932278 w 3024845"/>
                <a:gd name="connsiteY155" fmla="*/ 397767 h 834218"/>
                <a:gd name="connsiteX156" fmla="*/ 938358 w 3024845"/>
                <a:gd name="connsiteY156" fmla="*/ 356693 h 834218"/>
                <a:gd name="connsiteX157" fmla="*/ 939118 w 3024845"/>
                <a:gd name="connsiteY157" fmla="*/ 356423 h 834218"/>
                <a:gd name="connsiteX158" fmla="*/ 944438 w 3024845"/>
                <a:gd name="connsiteY158" fmla="*/ 354531 h 834218"/>
                <a:gd name="connsiteX159" fmla="*/ 946465 w 3024845"/>
                <a:gd name="connsiteY159" fmla="*/ 285354 h 834218"/>
                <a:gd name="connsiteX160" fmla="*/ 948492 w 3024845"/>
                <a:gd name="connsiteY160" fmla="*/ 354531 h 834218"/>
                <a:gd name="connsiteX161" fmla="*/ 949252 w 3024845"/>
                <a:gd name="connsiteY161" fmla="*/ 354801 h 834218"/>
                <a:gd name="connsiteX162" fmla="*/ 954572 w 3024845"/>
                <a:gd name="connsiteY162" fmla="*/ 356693 h 834218"/>
                <a:gd name="connsiteX163" fmla="*/ 954572 w 3024845"/>
                <a:gd name="connsiteY163" fmla="*/ 270222 h 834218"/>
                <a:gd name="connsiteX164" fmla="*/ 958625 w 3024845"/>
                <a:gd name="connsiteY164" fmla="*/ 237795 h 834218"/>
                <a:gd name="connsiteX165" fmla="*/ 997132 w 3024845"/>
                <a:gd name="connsiteY165" fmla="*/ 237795 h 834218"/>
                <a:gd name="connsiteX166" fmla="*/ 997132 w 3024845"/>
                <a:gd name="connsiteY166" fmla="*/ 270222 h 834218"/>
                <a:gd name="connsiteX167" fmla="*/ 997892 w 3024845"/>
                <a:gd name="connsiteY167" fmla="*/ 270222 h 834218"/>
                <a:gd name="connsiteX168" fmla="*/ 1003212 w 3024845"/>
                <a:gd name="connsiteY168" fmla="*/ 270222 h 834218"/>
                <a:gd name="connsiteX169" fmla="*/ 1003212 w 3024845"/>
                <a:gd name="connsiteY169" fmla="*/ 188074 h 834218"/>
                <a:gd name="connsiteX170" fmla="*/ 1004986 w 3024845"/>
                <a:gd name="connsiteY170" fmla="*/ 188074 h 834218"/>
                <a:gd name="connsiteX171" fmla="*/ 1017399 w 3024845"/>
                <a:gd name="connsiteY171" fmla="*/ 188074 h 834218"/>
                <a:gd name="connsiteX172" fmla="*/ 1017399 w 3024845"/>
                <a:gd name="connsiteY172" fmla="*/ 186183 h 834218"/>
                <a:gd name="connsiteX173" fmla="*/ 1017399 w 3024845"/>
                <a:gd name="connsiteY173" fmla="*/ 172942 h 834218"/>
                <a:gd name="connsiteX174" fmla="*/ 1039693 w 3024845"/>
                <a:gd name="connsiteY174" fmla="*/ 172942 h 834218"/>
                <a:gd name="connsiteX175" fmla="*/ 1039693 w 3024845"/>
                <a:gd name="connsiteY175" fmla="*/ 171861 h 834218"/>
                <a:gd name="connsiteX176" fmla="*/ 1039693 w 3024845"/>
                <a:gd name="connsiteY176" fmla="*/ 164295 h 834218"/>
                <a:gd name="connsiteX177" fmla="*/ 1041466 w 3024845"/>
                <a:gd name="connsiteY177" fmla="*/ 164295 h 834218"/>
                <a:gd name="connsiteX178" fmla="*/ 1053880 w 3024845"/>
                <a:gd name="connsiteY178" fmla="*/ 164295 h 834218"/>
                <a:gd name="connsiteX179" fmla="*/ 1053880 w 3024845"/>
                <a:gd name="connsiteY179" fmla="*/ 165376 h 834218"/>
                <a:gd name="connsiteX180" fmla="*/ 1053880 w 3024845"/>
                <a:gd name="connsiteY180" fmla="*/ 172942 h 834218"/>
                <a:gd name="connsiteX181" fmla="*/ 1054640 w 3024845"/>
                <a:gd name="connsiteY181" fmla="*/ 172942 h 834218"/>
                <a:gd name="connsiteX182" fmla="*/ 1059960 w 3024845"/>
                <a:gd name="connsiteY182" fmla="*/ 172942 h 834218"/>
                <a:gd name="connsiteX183" fmla="*/ 1070093 w 3024845"/>
                <a:gd name="connsiteY183" fmla="*/ 168618 h 834218"/>
                <a:gd name="connsiteX184" fmla="*/ 1074146 w 3024845"/>
                <a:gd name="connsiteY184" fmla="*/ 171861 h 834218"/>
                <a:gd name="connsiteX185" fmla="*/ 1074146 w 3024845"/>
                <a:gd name="connsiteY185" fmla="*/ 164295 h 834218"/>
                <a:gd name="connsiteX186" fmla="*/ 1076426 w 3024845"/>
                <a:gd name="connsiteY186" fmla="*/ 164295 h 834218"/>
                <a:gd name="connsiteX187" fmla="*/ 1092387 w 3024845"/>
                <a:gd name="connsiteY187" fmla="*/ 164295 h 834218"/>
                <a:gd name="connsiteX188" fmla="*/ 1092387 w 3024845"/>
                <a:gd name="connsiteY188" fmla="*/ 165376 h 834218"/>
                <a:gd name="connsiteX189" fmla="*/ 1092387 w 3024845"/>
                <a:gd name="connsiteY189" fmla="*/ 172942 h 834218"/>
                <a:gd name="connsiteX190" fmla="*/ 1122787 w 3024845"/>
                <a:gd name="connsiteY190" fmla="*/ 172942 h 834218"/>
                <a:gd name="connsiteX191" fmla="*/ 1122787 w 3024845"/>
                <a:gd name="connsiteY191" fmla="*/ 174563 h 834218"/>
                <a:gd name="connsiteX192" fmla="*/ 1122787 w 3024845"/>
                <a:gd name="connsiteY192" fmla="*/ 185913 h 834218"/>
                <a:gd name="connsiteX193" fmla="*/ 1149134 w 3024845"/>
                <a:gd name="connsiteY193" fmla="*/ 185913 h 834218"/>
                <a:gd name="connsiteX194" fmla="*/ 1149134 w 3024845"/>
                <a:gd name="connsiteY194" fmla="*/ 216177 h 834218"/>
                <a:gd name="connsiteX195" fmla="*/ 1149894 w 3024845"/>
                <a:gd name="connsiteY195" fmla="*/ 216177 h 834218"/>
                <a:gd name="connsiteX196" fmla="*/ 1155214 w 3024845"/>
                <a:gd name="connsiteY196" fmla="*/ 216177 h 834218"/>
                <a:gd name="connsiteX197" fmla="*/ 1155214 w 3024845"/>
                <a:gd name="connsiteY197" fmla="*/ 217258 h 834218"/>
                <a:gd name="connsiteX198" fmla="*/ 1155214 w 3024845"/>
                <a:gd name="connsiteY198" fmla="*/ 224825 h 834218"/>
                <a:gd name="connsiteX199" fmla="*/ 1159268 w 3024845"/>
                <a:gd name="connsiteY199" fmla="*/ 255089 h 834218"/>
                <a:gd name="connsiteX200" fmla="*/ 1160028 w 3024845"/>
                <a:gd name="connsiteY200" fmla="*/ 255089 h 834218"/>
                <a:gd name="connsiteX201" fmla="*/ 1165348 w 3024845"/>
                <a:gd name="connsiteY201" fmla="*/ 255089 h 834218"/>
                <a:gd name="connsiteX202" fmla="*/ 1165348 w 3024845"/>
                <a:gd name="connsiteY202" fmla="*/ 255900 h 834218"/>
                <a:gd name="connsiteX203" fmla="*/ 1165348 w 3024845"/>
                <a:gd name="connsiteY203" fmla="*/ 261575 h 834218"/>
                <a:gd name="connsiteX204" fmla="*/ 1166361 w 3024845"/>
                <a:gd name="connsiteY204" fmla="*/ 261575 h 834218"/>
                <a:gd name="connsiteX205" fmla="*/ 1173454 w 3024845"/>
                <a:gd name="connsiteY205" fmla="*/ 261575 h 834218"/>
                <a:gd name="connsiteX206" fmla="*/ 1173454 w 3024845"/>
                <a:gd name="connsiteY206" fmla="*/ 291840 h 834218"/>
                <a:gd name="connsiteX207" fmla="*/ 1175481 w 3024845"/>
                <a:gd name="connsiteY207" fmla="*/ 291840 h 834218"/>
                <a:gd name="connsiteX208" fmla="*/ 1189668 w 3024845"/>
                <a:gd name="connsiteY208" fmla="*/ 291840 h 834218"/>
                <a:gd name="connsiteX209" fmla="*/ 1189668 w 3024845"/>
                <a:gd name="connsiteY209" fmla="*/ 315619 h 834218"/>
                <a:gd name="connsiteX210" fmla="*/ 1191695 w 3024845"/>
                <a:gd name="connsiteY210" fmla="*/ 317240 h 834218"/>
                <a:gd name="connsiteX211" fmla="*/ 1191695 w 3024845"/>
                <a:gd name="connsiteY211" fmla="*/ 328590 h 834218"/>
                <a:gd name="connsiteX212" fmla="*/ 1192455 w 3024845"/>
                <a:gd name="connsiteY212" fmla="*/ 328590 h 834218"/>
                <a:gd name="connsiteX213" fmla="*/ 1197775 w 3024845"/>
                <a:gd name="connsiteY213" fmla="*/ 328590 h 834218"/>
                <a:gd name="connsiteX214" fmla="*/ 1197775 w 3024845"/>
                <a:gd name="connsiteY214" fmla="*/ 352369 h 834218"/>
                <a:gd name="connsiteX215" fmla="*/ 1199041 w 3024845"/>
                <a:gd name="connsiteY215" fmla="*/ 352369 h 834218"/>
                <a:gd name="connsiteX216" fmla="*/ 1207908 w 3024845"/>
                <a:gd name="connsiteY216" fmla="*/ 352369 h 834218"/>
                <a:gd name="connsiteX217" fmla="*/ 1209935 w 3024845"/>
                <a:gd name="connsiteY217" fmla="*/ 356423 h 834218"/>
                <a:gd name="connsiteX218" fmla="*/ 1209935 w 3024845"/>
                <a:gd name="connsiteY218" fmla="*/ 369664 h 834218"/>
                <a:gd name="connsiteX219" fmla="*/ 1211455 w 3024845"/>
                <a:gd name="connsiteY219" fmla="*/ 367772 h 834218"/>
                <a:gd name="connsiteX220" fmla="*/ 1222095 w 3024845"/>
                <a:gd name="connsiteY220" fmla="*/ 354531 h 834218"/>
                <a:gd name="connsiteX221" fmla="*/ 1250469 w 3024845"/>
                <a:gd name="connsiteY221" fmla="*/ 354531 h 834218"/>
                <a:gd name="connsiteX222" fmla="*/ 1250469 w 3024845"/>
                <a:gd name="connsiteY222" fmla="*/ 441002 h 834218"/>
                <a:gd name="connsiteX223" fmla="*/ 1251229 w 3024845"/>
                <a:gd name="connsiteY223" fmla="*/ 441002 h 834218"/>
                <a:gd name="connsiteX224" fmla="*/ 1256549 w 3024845"/>
                <a:gd name="connsiteY224" fmla="*/ 441002 h 834218"/>
                <a:gd name="connsiteX225" fmla="*/ 1257309 w 3024845"/>
                <a:gd name="connsiteY225" fmla="*/ 439651 h 834218"/>
                <a:gd name="connsiteX226" fmla="*/ 1262629 w 3024845"/>
                <a:gd name="connsiteY226" fmla="*/ 430193 h 834218"/>
                <a:gd name="connsiteX227" fmla="*/ 1262629 w 3024845"/>
                <a:gd name="connsiteY227" fmla="*/ 432085 h 834218"/>
                <a:gd name="connsiteX228" fmla="*/ 1262629 w 3024845"/>
                <a:gd name="connsiteY228" fmla="*/ 445326 h 834218"/>
                <a:gd name="connsiteX229" fmla="*/ 1266682 w 3024845"/>
                <a:gd name="connsiteY229" fmla="*/ 399929 h 834218"/>
                <a:gd name="connsiteX230" fmla="*/ 1267442 w 3024845"/>
                <a:gd name="connsiteY230" fmla="*/ 399929 h 834218"/>
                <a:gd name="connsiteX231" fmla="*/ 1272762 w 3024845"/>
                <a:gd name="connsiteY231" fmla="*/ 399929 h 834218"/>
                <a:gd name="connsiteX232" fmla="*/ 1272762 w 3024845"/>
                <a:gd name="connsiteY232" fmla="*/ 335075 h 834218"/>
                <a:gd name="connsiteX233" fmla="*/ 1273776 w 3024845"/>
                <a:gd name="connsiteY233" fmla="*/ 335075 h 834218"/>
                <a:gd name="connsiteX234" fmla="*/ 1280869 w 3024845"/>
                <a:gd name="connsiteY234" fmla="*/ 335075 h 834218"/>
                <a:gd name="connsiteX235" fmla="*/ 1293029 w 3024845"/>
                <a:gd name="connsiteY235" fmla="*/ 291840 h 834218"/>
                <a:gd name="connsiteX236" fmla="*/ 1294296 w 3024845"/>
                <a:gd name="connsiteY236" fmla="*/ 291840 h 834218"/>
                <a:gd name="connsiteX237" fmla="*/ 1303163 w 3024845"/>
                <a:gd name="connsiteY237" fmla="*/ 291840 h 834218"/>
                <a:gd name="connsiteX238" fmla="*/ 1313296 w 3024845"/>
                <a:gd name="connsiteY238" fmla="*/ 335075 h 834218"/>
                <a:gd name="connsiteX239" fmla="*/ 1314309 w 3024845"/>
                <a:gd name="connsiteY239" fmla="*/ 335075 h 834218"/>
                <a:gd name="connsiteX240" fmla="*/ 1321403 w 3024845"/>
                <a:gd name="connsiteY240" fmla="*/ 335075 h 834218"/>
                <a:gd name="connsiteX241" fmla="*/ 1321403 w 3024845"/>
                <a:gd name="connsiteY241" fmla="*/ 373987 h 834218"/>
                <a:gd name="connsiteX242" fmla="*/ 1323176 w 3024845"/>
                <a:gd name="connsiteY242" fmla="*/ 373987 h 834218"/>
                <a:gd name="connsiteX243" fmla="*/ 1335590 w 3024845"/>
                <a:gd name="connsiteY243" fmla="*/ 373987 h 834218"/>
                <a:gd name="connsiteX244" fmla="*/ 1335590 w 3024845"/>
                <a:gd name="connsiteY244" fmla="*/ 376149 h 834218"/>
                <a:gd name="connsiteX245" fmla="*/ 1335590 w 3024845"/>
                <a:gd name="connsiteY245" fmla="*/ 391281 h 834218"/>
                <a:gd name="connsiteX246" fmla="*/ 1339643 w 3024845"/>
                <a:gd name="connsiteY246" fmla="*/ 389120 h 834218"/>
                <a:gd name="connsiteX247" fmla="*/ 1339643 w 3024845"/>
                <a:gd name="connsiteY247" fmla="*/ 373987 h 834218"/>
                <a:gd name="connsiteX248" fmla="*/ 1341163 w 3024845"/>
                <a:gd name="connsiteY248" fmla="*/ 373987 h 834218"/>
                <a:gd name="connsiteX249" fmla="*/ 1351803 w 3024845"/>
                <a:gd name="connsiteY249" fmla="*/ 373987 h 834218"/>
                <a:gd name="connsiteX250" fmla="*/ 1351803 w 3024845"/>
                <a:gd name="connsiteY250" fmla="*/ 375608 h 834218"/>
                <a:gd name="connsiteX251" fmla="*/ 1351803 w 3024845"/>
                <a:gd name="connsiteY251" fmla="*/ 386958 h 834218"/>
                <a:gd name="connsiteX252" fmla="*/ 1382204 w 3024845"/>
                <a:gd name="connsiteY252" fmla="*/ 386958 h 834218"/>
                <a:gd name="connsiteX253" fmla="*/ 1382204 w 3024845"/>
                <a:gd name="connsiteY253" fmla="*/ 350208 h 834218"/>
                <a:gd name="connsiteX254" fmla="*/ 1383470 w 3024845"/>
                <a:gd name="connsiteY254" fmla="*/ 350208 h 834218"/>
                <a:gd name="connsiteX255" fmla="*/ 1392337 w 3024845"/>
                <a:gd name="connsiteY255" fmla="*/ 350208 h 834218"/>
                <a:gd name="connsiteX256" fmla="*/ 1392337 w 3024845"/>
                <a:gd name="connsiteY256" fmla="*/ 371825 h 834218"/>
                <a:gd name="connsiteX257" fmla="*/ 1394364 w 3024845"/>
                <a:gd name="connsiteY257" fmla="*/ 339399 h 834218"/>
                <a:gd name="connsiteX258" fmla="*/ 1416657 w 3024845"/>
                <a:gd name="connsiteY258" fmla="*/ 339399 h 834218"/>
                <a:gd name="connsiteX259" fmla="*/ 1416657 w 3024845"/>
                <a:gd name="connsiteY259" fmla="*/ 337777 h 834218"/>
                <a:gd name="connsiteX260" fmla="*/ 1416657 w 3024845"/>
                <a:gd name="connsiteY260" fmla="*/ 326428 h 834218"/>
                <a:gd name="connsiteX261" fmla="*/ 1417417 w 3024845"/>
                <a:gd name="connsiteY261" fmla="*/ 326428 h 834218"/>
                <a:gd name="connsiteX262" fmla="*/ 1422737 w 3024845"/>
                <a:gd name="connsiteY262" fmla="*/ 326428 h 834218"/>
                <a:gd name="connsiteX263" fmla="*/ 1422737 w 3024845"/>
                <a:gd name="connsiteY263" fmla="*/ 324537 h 834218"/>
                <a:gd name="connsiteX264" fmla="*/ 1422737 w 3024845"/>
                <a:gd name="connsiteY264" fmla="*/ 311296 h 834218"/>
                <a:gd name="connsiteX265" fmla="*/ 1426791 w 3024845"/>
                <a:gd name="connsiteY265" fmla="*/ 317781 h 834218"/>
                <a:gd name="connsiteX266" fmla="*/ 1429071 w 3024845"/>
                <a:gd name="connsiteY266" fmla="*/ 317781 h 834218"/>
                <a:gd name="connsiteX267" fmla="*/ 1445031 w 3024845"/>
                <a:gd name="connsiteY267" fmla="*/ 317781 h 834218"/>
                <a:gd name="connsiteX268" fmla="*/ 1445031 w 3024845"/>
                <a:gd name="connsiteY268" fmla="*/ 316970 h 834218"/>
                <a:gd name="connsiteX269" fmla="*/ 1445031 w 3024845"/>
                <a:gd name="connsiteY269" fmla="*/ 311296 h 834218"/>
                <a:gd name="connsiteX270" fmla="*/ 1445791 w 3024845"/>
                <a:gd name="connsiteY270" fmla="*/ 311296 h 834218"/>
                <a:gd name="connsiteX271" fmla="*/ 1451111 w 3024845"/>
                <a:gd name="connsiteY271" fmla="*/ 311296 h 834218"/>
                <a:gd name="connsiteX272" fmla="*/ 1451111 w 3024845"/>
                <a:gd name="connsiteY272" fmla="*/ 312647 h 834218"/>
                <a:gd name="connsiteX273" fmla="*/ 1451111 w 3024845"/>
                <a:gd name="connsiteY273" fmla="*/ 322105 h 834218"/>
                <a:gd name="connsiteX274" fmla="*/ 1489618 w 3024845"/>
                <a:gd name="connsiteY274" fmla="*/ 322105 h 834218"/>
                <a:gd name="connsiteX275" fmla="*/ 1489618 w 3024845"/>
                <a:gd name="connsiteY275" fmla="*/ 460458 h 834218"/>
                <a:gd name="connsiteX276" fmla="*/ 1491138 w 3024845"/>
                <a:gd name="connsiteY276" fmla="*/ 460458 h 834218"/>
                <a:gd name="connsiteX277" fmla="*/ 1501778 w 3024845"/>
                <a:gd name="connsiteY277" fmla="*/ 460458 h 834218"/>
                <a:gd name="connsiteX278" fmla="*/ 1501778 w 3024845"/>
                <a:gd name="connsiteY278" fmla="*/ 447488 h 834218"/>
                <a:gd name="connsiteX279" fmla="*/ 1505832 w 3024845"/>
                <a:gd name="connsiteY279" fmla="*/ 447488 h 834218"/>
                <a:gd name="connsiteX280" fmla="*/ 1505832 w 3024845"/>
                <a:gd name="connsiteY280" fmla="*/ 460458 h 834218"/>
                <a:gd name="connsiteX281" fmla="*/ 1536232 w 3024845"/>
                <a:gd name="connsiteY281" fmla="*/ 460458 h 834218"/>
                <a:gd name="connsiteX282" fmla="*/ 1536232 w 3024845"/>
                <a:gd name="connsiteY282" fmla="*/ 430193 h 834218"/>
                <a:gd name="connsiteX283" fmla="*/ 1548392 w 3024845"/>
                <a:gd name="connsiteY283" fmla="*/ 430193 h 834218"/>
                <a:gd name="connsiteX284" fmla="*/ 1560552 w 3024845"/>
                <a:gd name="connsiteY284" fmla="*/ 428032 h 834218"/>
                <a:gd name="connsiteX285" fmla="*/ 1564606 w 3024845"/>
                <a:gd name="connsiteY285" fmla="*/ 430193 h 834218"/>
                <a:gd name="connsiteX286" fmla="*/ 1574739 w 3024845"/>
                <a:gd name="connsiteY286" fmla="*/ 430193 h 834218"/>
                <a:gd name="connsiteX287" fmla="*/ 1574739 w 3024845"/>
                <a:gd name="connsiteY287" fmla="*/ 460458 h 834218"/>
                <a:gd name="connsiteX288" fmla="*/ 1582846 w 3024845"/>
                <a:gd name="connsiteY288" fmla="*/ 460458 h 834218"/>
                <a:gd name="connsiteX289" fmla="*/ 1582846 w 3024845"/>
                <a:gd name="connsiteY289" fmla="*/ 477753 h 834218"/>
                <a:gd name="connsiteX290" fmla="*/ 1592182 w 3024845"/>
                <a:gd name="connsiteY290" fmla="*/ 478658 h 834218"/>
                <a:gd name="connsiteX291" fmla="*/ 1605140 w 3024845"/>
                <a:gd name="connsiteY291" fmla="*/ 478658 h 834218"/>
                <a:gd name="connsiteX292" fmla="*/ 1605140 w 3024845"/>
                <a:gd name="connsiteY292" fmla="*/ 462620 h 834218"/>
                <a:gd name="connsiteX293" fmla="*/ 1673096 w 3024845"/>
                <a:gd name="connsiteY293" fmla="*/ 462620 h 834218"/>
                <a:gd name="connsiteX294" fmla="*/ 1673096 w 3024845"/>
                <a:gd name="connsiteY294" fmla="*/ 377367 h 834218"/>
                <a:gd name="connsiteX295" fmla="*/ 1745104 w 3024845"/>
                <a:gd name="connsiteY295" fmla="*/ 377367 h 834218"/>
                <a:gd name="connsiteX296" fmla="*/ 1745104 w 3024845"/>
                <a:gd name="connsiteY296" fmla="*/ 456135 h 834218"/>
                <a:gd name="connsiteX297" fmla="*/ 1747008 w 3024845"/>
                <a:gd name="connsiteY297" fmla="*/ 456135 h 834218"/>
                <a:gd name="connsiteX298" fmla="*/ 1748250 w 3024845"/>
                <a:gd name="connsiteY298" fmla="*/ 478658 h 834218"/>
                <a:gd name="connsiteX299" fmla="*/ 1757926 w 3024845"/>
                <a:gd name="connsiteY299" fmla="*/ 478658 h 834218"/>
                <a:gd name="connsiteX300" fmla="*/ 1759168 w 3024845"/>
                <a:gd name="connsiteY300" fmla="*/ 456135 h 834218"/>
                <a:gd name="connsiteX301" fmla="*/ 1765248 w 3024845"/>
                <a:gd name="connsiteY301" fmla="*/ 456135 h 834218"/>
                <a:gd name="connsiteX302" fmla="*/ 1766490 w 3024845"/>
                <a:gd name="connsiteY302" fmla="*/ 478658 h 834218"/>
                <a:gd name="connsiteX303" fmla="*/ 1817112 w 3024845"/>
                <a:gd name="connsiteY303" fmla="*/ 478658 h 834218"/>
                <a:gd name="connsiteX304" fmla="*/ 1817112 w 3024845"/>
                <a:gd name="connsiteY304" fmla="*/ 315630 h 834218"/>
                <a:gd name="connsiteX305" fmla="*/ 2014439 w 3024845"/>
                <a:gd name="connsiteY305" fmla="*/ 315630 h 834218"/>
                <a:gd name="connsiteX306" fmla="*/ 2014439 w 3024845"/>
                <a:gd name="connsiteY306" fmla="*/ 478658 h 834218"/>
                <a:gd name="connsiteX307" fmla="*/ 2033136 w 3024845"/>
                <a:gd name="connsiteY307" fmla="*/ 478658 h 834218"/>
                <a:gd name="connsiteX308" fmla="*/ 2033136 w 3024845"/>
                <a:gd name="connsiteY308" fmla="*/ 395965 h 834218"/>
                <a:gd name="connsiteX309" fmla="*/ 2128256 w 3024845"/>
                <a:gd name="connsiteY309" fmla="*/ 395965 h 834218"/>
                <a:gd name="connsiteX310" fmla="*/ 2180720 w 3024845"/>
                <a:gd name="connsiteY310" fmla="*/ 330752 h 834218"/>
                <a:gd name="connsiteX311" fmla="*/ 2245574 w 3024845"/>
                <a:gd name="connsiteY311" fmla="*/ 330752 h 834218"/>
                <a:gd name="connsiteX312" fmla="*/ 2245574 w 3024845"/>
                <a:gd name="connsiteY312" fmla="*/ 406414 h 834218"/>
                <a:gd name="connsiteX313" fmla="*/ 2253681 w 3024845"/>
                <a:gd name="connsiteY313" fmla="*/ 406414 h 834218"/>
                <a:gd name="connsiteX314" fmla="*/ 2255708 w 3024845"/>
                <a:gd name="connsiteY314" fmla="*/ 399929 h 834218"/>
                <a:gd name="connsiteX315" fmla="*/ 2261788 w 3024845"/>
                <a:gd name="connsiteY315" fmla="*/ 399929 h 834218"/>
                <a:gd name="connsiteX316" fmla="*/ 2263815 w 3024845"/>
                <a:gd name="connsiteY316" fmla="*/ 408576 h 834218"/>
                <a:gd name="connsiteX317" fmla="*/ 2275975 w 3024845"/>
                <a:gd name="connsiteY317" fmla="*/ 408576 h 834218"/>
                <a:gd name="connsiteX318" fmla="*/ 2275975 w 3024845"/>
                <a:gd name="connsiteY318" fmla="*/ 402090 h 834218"/>
                <a:gd name="connsiteX319" fmla="*/ 2298268 w 3024845"/>
                <a:gd name="connsiteY319" fmla="*/ 402090 h 834218"/>
                <a:gd name="connsiteX320" fmla="*/ 2298268 w 3024845"/>
                <a:gd name="connsiteY320" fmla="*/ 408576 h 834218"/>
                <a:gd name="connsiteX321" fmla="*/ 2318535 w 3024845"/>
                <a:gd name="connsiteY321" fmla="*/ 408576 h 834218"/>
                <a:gd name="connsiteX322" fmla="*/ 2318535 w 3024845"/>
                <a:gd name="connsiteY322" fmla="*/ 453973 h 834218"/>
                <a:gd name="connsiteX323" fmla="*/ 2332722 w 3024845"/>
                <a:gd name="connsiteY323" fmla="*/ 453973 h 834218"/>
                <a:gd name="connsiteX324" fmla="*/ 2332722 w 3024845"/>
                <a:gd name="connsiteY324" fmla="*/ 441002 h 834218"/>
                <a:gd name="connsiteX325" fmla="*/ 2348936 w 3024845"/>
                <a:gd name="connsiteY325" fmla="*/ 441002 h 834218"/>
                <a:gd name="connsiteX326" fmla="*/ 2348936 w 3024845"/>
                <a:gd name="connsiteY326" fmla="*/ 261575 h 834218"/>
                <a:gd name="connsiteX327" fmla="*/ 2355016 w 3024845"/>
                <a:gd name="connsiteY327" fmla="*/ 255089 h 834218"/>
                <a:gd name="connsiteX328" fmla="*/ 2427977 w 3024845"/>
                <a:gd name="connsiteY328" fmla="*/ 255089 h 834218"/>
                <a:gd name="connsiteX329" fmla="*/ 2427977 w 3024845"/>
                <a:gd name="connsiteY329" fmla="*/ 263737 h 834218"/>
                <a:gd name="connsiteX330" fmla="*/ 2438110 w 3024845"/>
                <a:gd name="connsiteY330" fmla="*/ 263737 h 834218"/>
                <a:gd name="connsiteX331" fmla="*/ 2438110 w 3024845"/>
                <a:gd name="connsiteY331" fmla="*/ 378311 h 834218"/>
                <a:gd name="connsiteX332" fmla="*/ 2460404 w 3024845"/>
                <a:gd name="connsiteY332" fmla="*/ 378311 h 834218"/>
                <a:gd name="connsiteX333" fmla="*/ 2460404 w 3024845"/>
                <a:gd name="connsiteY333" fmla="*/ 311296 h 834218"/>
                <a:gd name="connsiteX334" fmla="*/ 2486751 w 3024845"/>
                <a:gd name="connsiteY334" fmla="*/ 311296 h 834218"/>
                <a:gd name="connsiteX335" fmla="*/ 2490804 w 3024845"/>
                <a:gd name="connsiteY335" fmla="*/ 306972 h 834218"/>
                <a:gd name="connsiteX336" fmla="*/ 2498911 w 3024845"/>
                <a:gd name="connsiteY336" fmla="*/ 306972 h 834218"/>
                <a:gd name="connsiteX337" fmla="*/ 2502964 w 3024845"/>
                <a:gd name="connsiteY337" fmla="*/ 311296 h 834218"/>
                <a:gd name="connsiteX338" fmla="*/ 2525258 w 3024845"/>
                <a:gd name="connsiteY338" fmla="*/ 311296 h 834218"/>
                <a:gd name="connsiteX339" fmla="*/ 2525258 w 3024845"/>
                <a:gd name="connsiteY339" fmla="*/ 194560 h 834218"/>
                <a:gd name="connsiteX340" fmla="*/ 2582005 w 3024845"/>
                <a:gd name="connsiteY340" fmla="*/ 183751 h 834218"/>
                <a:gd name="connsiteX341" fmla="*/ 2582005 w 3024845"/>
                <a:gd name="connsiteY341" fmla="*/ 184832 h 834218"/>
                <a:gd name="connsiteX342" fmla="*/ 2582005 w 3024845"/>
                <a:gd name="connsiteY342" fmla="*/ 192398 h 834218"/>
                <a:gd name="connsiteX343" fmla="*/ 2608352 w 3024845"/>
                <a:gd name="connsiteY343" fmla="*/ 192398 h 834218"/>
                <a:gd name="connsiteX344" fmla="*/ 2608352 w 3024845"/>
                <a:gd name="connsiteY344" fmla="*/ 447488 h 834218"/>
                <a:gd name="connsiteX345" fmla="*/ 2630646 w 3024845"/>
                <a:gd name="connsiteY345" fmla="*/ 447488 h 834218"/>
                <a:gd name="connsiteX346" fmla="*/ 2630646 w 3024845"/>
                <a:gd name="connsiteY346" fmla="*/ 443164 h 834218"/>
                <a:gd name="connsiteX347" fmla="*/ 2642806 w 3024845"/>
                <a:gd name="connsiteY347" fmla="*/ 443164 h 834218"/>
                <a:gd name="connsiteX348" fmla="*/ 2642806 w 3024845"/>
                <a:gd name="connsiteY348" fmla="*/ 447488 h 834218"/>
                <a:gd name="connsiteX349" fmla="*/ 2667126 w 3024845"/>
                <a:gd name="connsiteY349" fmla="*/ 447488 h 834218"/>
                <a:gd name="connsiteX350" fmla="*/ 2667126 w 3024845"/>
                <a:gd name="connsiteY350" fmla="*/ 434517 h 834218"/>
                <a:gd name="connsiteX351" fmla="*/ 2695500 w 3024845"/>
                <a:gd name="connsiteY351" fmla="*/ 434517 h 834218"/>
                <a:gd name="connsiteX352" fmla="*/ 2707660 w 3024845"/>
                <a:gd name="connsiteY352" fmla="*/ 430193 h 834218"/>
                <a:gd name="connsiteX353" fmla="*/ 2727927 w 3024845"/>
                <a:gd name="connsiteY353" fmla="*/ 434517 h 834218"/>
                <a:gd name="connsiteX354" fmla="*/ 2727927 w 3024845"/>
                <a:gd name="connsiteY354" fmla="*/ 417223 h 834218"/>
                <a:gd name="connsiteX355" fmla="*/ 2736034 w 3024845"/>
                <a:gd name="connsiteY355" fmla="*/ 417223 h 834218"/>
                <a:gd name="connsiteX356" fmla="*/ 2736034 w 3024845"/>
                <a:gd name="connsiteY356" fmla="*/ 404252 h 834218"/>
                <a:gd name="connsiteX357" fmla="*/ 2792781 w 3024845"/>
                <a:gd name="connsiteY357" fmla="*/ 404252 h 834218"/>
                <a:gd name="connsiteX358" fmla="*/ 2792781 w 3024845"/>
                <a:gd name="connsiteY358" fmla="*/ 373987 h 834218"/>
                <a:gd name="connsiteX359" fmla="*/ 2811021 w 3024845"/>
                <a:gd name="connsiteY359" fmla="*/ 373987 h 834218"/>
                <a:gd name="connsiteX360" fmla="*/ 2811021 w 3024845"/>
                <a:gd name="connsiteY360" fmla="*/ 367502 h 834218"/>
                <a:gd name="connsiteX361" fmla="*/ 2823181 w 3024845"/>
                <a:gd name="connsiteY361" fmla="*/ 367502 h 834218"/>
                <a:gd name="connsiteX362" fmla="*/ 2823181 w 3024845"/>
                <a:gd name="connsiteY362" fmla="*/ 373987 h 834218"/>
                <a:gd name="connsiteX363" fmla="*/ 2839395 w 3024845"/>
                <a:gd name="connsiteY363" fmla="*/ 373987 h 834218"/>
                <a:gd name="connsiteX364" fmla="*/ 2839395 w 3024845"/>
                <a:gd name="connsiteY364" fmla="*/ 423708 h 834218"/>
                <a:gd name="connsiteX365" fmla="*/ 2871822 w 3024845"/>
                <a:gd name="connsiteY365" fmla="*/ 423708 h 834218"/>
                <a:gd name="connsiteX366" fmla="*/ 2871822 w 3024845"/>
                <a:gd name="connsiteY366" fmla="*/ 397767 h 834218"/>
                <a:gd name="connsiteX367" fmla="*/ 2910329 w 3024845"/>
                <a:gd name="connsiteY367" fmla="*/ 397767 h 834218"/>
                <a:gd name="connsiteX368" fmla="*/ 2910329 w 3024845"/>
                <a:gd name="connsiteY368" fmla="*/ 367502 h 834218"/>
                <a:gd name="connsiteX369" fmla="*/ 2958970 w 3024845"/>
                <a:gd name="connsiteY369" fmla="*/ 367502 h 834218"/>
                <a:gd name="connsiteX370" fmla="*/ 2958970 w 3024845"/>
                <a:gd name="connsiteY370" fmla="*/ 478658 h 834218"/>
                <a:gd name="connsiteX371" fmla="*/ 2958970 w 3024845"/>
                <a:gd name="connsiteY371" fmla="*/ 492437 h 834218"/>
                <a:gd name="connsiteX372" fmla="*/ 3024845 w 3024845"/>
                <a:gd name="connsiteY372" fmla="*/ 492437 h 834218"/>
                <a:gd name="connsiteX373" fmla="*/ 3024845 w 3024845"/>
                <a:gd name="connsiteY373" fmla="*/ 834218 h 834218"/>
                <a:gd name="connsiteX374" fmla="*/ 2054 w 3024845"/>
                <a:gd name="connsiteY374" fmla="*/ 831885 h 834218"/>
                <a:gd name="connsiteX375" fmla="*/ 0 w 3024845"/>
                <a:gd name="connsiteY375" fmla="*/ 397767 h 834218"/>
                <a:gd name="connsiteX376" fmla="*/ 20267 w 3024845"/>
                <a:gd name="connsiteY376" fmla="*/ 397767 h 834218"/>
                <a:gd name="connsiteX377" fmla="*/ 20774 w 3024845"/>
                <a:gd name="connsiteY377" fmla="*/ 396686 h 834218"/>
                <a:gd name="connsiteX378" fmla="*/ 24320 w 3024845"/>
                <a:gd name="connsiteY378" fmla="*/ 389120 h 834218"/>
                <a:gd name="connsiteX379" fmla="*/ 26094 w 3024845"/>
                <a:gd name="connsiteY379" fmla="*/ 389390 h 834218"/>
                <a:gd name="connsiteX380" fmla="*/ 38507 w 3024845"/>
                <a:gd name="connsiteY380" fmla="*/ 391281 h 834218"/>
                <a:gd name="connsiteX381" fmla="*/ 39014 w 3024845"/>
                <a:gd name="connsiteY381" fmla="*/ 392633 h 834218"/>
                <a:gd name="connsiteX382" fmla="*/ 42560 w 3024845"/>
                <a:gd name="connsiteY382" fmla="*/ 402090 h 834218"/>
                <a:gd name="connsiteX383" fmla="*/ 68907 w 3024845"/>
                <a:gd name="connsiteY383" fmla="*/ 404252 h 834218"/>
                <a:gd name="connsiteX384" fmla="*/ 68907 w 3024845"/>
                <a:gd name="connsiteY384" fmla="*/ 281031 h 834218"/>
                <a:gd name="connsiteX385" fmla="*/ 70934 w 3024845"/>
                <a:gd name="connsiteY385" fmla="*/ 281031 h 834218"/>
                <a:gd name="connsiteX386" fmla="*/ 85121 w 3024845"/>
                <a:gd name="connsiteY386" fmla="*/ 281031 h 834218"/>
                <a:gd name="connsiteX387" fmla="*/ 85121 w 3024845"/>
                <a:gd name="connsiteY387" fmla="*/ 144839 h 834218"/>
                <a:gd name="connsiteX388" fmla="*/ 86894 w 3024845"/>
                <a:gd name="connsiteY388" fmla="*/ 144839 h 834218"/>
                <a:gd name="connsiteX389" fmla="*/ 99308 w 3024845"/>
                <a:gd name="connsiteY389" fmla="*/ 144839 h 834218"/>
                <a:gd name="connsiteX390" fmla="*/ 99308 w 3024845"/>
                <a:gd name="connsiteY390" fmla="*/ 30265 h 834218"/>
                <a:gd name="connsiteX391" fmla="*/ 103361 w 3024845"/>
                <a:gd name="connsiteY391" fmla="*/ 2161 h 834218"/>
                <a:gd name="connsiteX392" fmla="*/ 105388 w 3024845"/>
                <a:gd name="connsiteY392" fmla="*/ 2161 h 834218"/>
                <a:gd name="connsiteX393" fmla="*/ 119575 w 3024845"/>
                <a:gd name="connsiteY393" fmla="*/ 2161 h 834218"/>
                <a:gd name="connsiteX0" fmla="*/ 105388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16856 w 3024845"/>
                <a:gd name="connsiteY3" fmla="*/ 0 h 834218"/>
                <a:gd name="connsiteX4" fmla="*/ 216856 w 3024845"/>
                <a:gd name="connsiteY4" fmla="*/ 23779 h 834218"/>
                <a:gd name="connsiteX5" fmla="*/ 217363 w 3024845"/>
                <a:gd name="connsiteY5" fmla="*/ 24590 h 834218"/>
                <a:gd name="connsiteX6" fmla="*/ 220909 w 3024845"/>
                <a:gd name="connsiteY6" fmla="*/ 30265 h 834218"/>
                <a:gd name="connsiteX7" fmla="*/ 220909 w 3024845"/>
                <a:gd name="connsiteY7" fmla="*/ 144839 h 834218"/>
                <a:gd name="connsiteX8" fmla="*/ 223189 w 3024845"/>
                <a:gd name="connsiteY8" fmla="*/ 144839 h 834218"/>
                <a:gd name="connsiteX9" fmla="*/ 239150 w 3024845"/>
                <a:gd name="connsiteY9" fmla="*/ 144839 h 834218"/>
                <a:gd name="connsiteX10" fmla="*/ 239150 w 3024845"/>
                <a:gd name="connsiteY10" fmla="*/ 285354 h 834218"/>
                <a:gd name="connsiteX11" fmla="*/ 240670 w 3024845"/>
                <a:gd name="connsiteY11" fmla="*/ 285084 h 834218"/>
                <a:gd name="connsiteX12" fmla="*/ 251310 w 3024845"/>
                <a:gd name="connsiteY12" fmla="*/ 283193 h 834218"/>
                <a:gd name="connsiteX13" fmla="*/ 249283 w 3024845"/>
                <a:gd name="connsiteY13" fmla="*/ 371825 h 834218"/>
                <a:gd name="connsiteX14" fmla="*/ 250803 w 3024845"/>
                <a:gd name="connsiteY14" fmla="*/ 372096 h 834218"/>
                <a:gd name="connsiteX15" fmla="*/ 261443 w 3024845"/>
                <a:gd name="connsiteY15" fmla="*/ 373987 h 834218"/>
                <a:gd name="connsiteX16" fmla="*/ 261696 w 3024845"/>
                <a:gd name="connsiteY16" fmla="*/ 374798 h 834218"/>
                <a:gd name="connsiteX17" fmla="*/ 263470 w 3024845"/>
                <a:gd name="connsiteY17" fmla="*/ 380473 h 834218"/>
                <a:gd name="connsiteX18" fmla="*/ 264230 w 3024845"/>
                <a:gd name="connsiteY18" fmla="*/ 378041 h 834218"/>
                <a:gd name="connsiteX19" fmla="*/ 269550 w 3024845"/>
                <a:gd name="connsiteY19" fmla="*/ 361017 h 834218"/>
                <a:gd name="connsiteX20" fmla="*/ 271323 w 3024845"/>
                <a:gd name="connsiteY20" fmla="*/ 361017 h 834218"/>
                <a:gd name="connsiteX21" fmla="*/ 283737 w 3024845"/>
                <a:gd name="connsiteY21" fmla="*/ 361017 h 834218"/>
                <a:gd name="connsiteX22" fmla="*/ 283737 w 3024845"/>
                <a:gd name="connsiteY22" fmla="*/ 393443 h 834218"/>
                <a:gd name="connsiteX23" fmla="*/ 284750 w 3024845"/>
                <a:gd name="connsiteY23" fmla="*/ 393984 h 834218"/>
                <a:gd name="connsiteX24" fmla="*/ 291844 w 3024845"/>
                <a:gd name="connsiteY24" fmla="*/ 397767 h 834218"/>
                <a:gd name="connsiteX25" fmla="*/ 291844 w 3024845"/>
                <a:gd name="connsiteY25" fmla="*/ 399118 h 834218"/>
                <a:gd name="connsiteX26" fmla="*/ 291844 w 3024845"/>
                <a:gd name="connsiteY26" fmla="*/ 408576 h 834218"/>
                <a:gd name="connsiteX27" fmla="*/ 336431 w 3024845"/>
                <a:gd name="connsiteY27" fmla="*/ 408576 h 834218"/>
                <a:gd name="connsiteX28" fmla="*/ 336431 w 3024845"/>
                <a:gd name="connsiteY28" fmla="*/ 409657 h 834218"/>
                <a:gd name="connsiteX29" fmla="*/ 336431 w 3024845"/>
                <a:gd name="connsiteY29" fmla="*/ 417223 h 834218"/>
                <a:gd name="connsiteX30" fmla="*/ 338457 w 3024845"/>
                <a:gd name="connsiteY30" fmla="*/ 417223 h 834218"/>
                <a:gd name="connsiteX31" fmla="*/ 352644 w 3024845"/>
                <a:gd name="connsiteY31" fmla="*/ 417223 h 834218"/>
                <a:gd name="connsiteX32" fmla="*/ 352644 w 3024845"/>
                <a:gd name="connsiteY32" fmla="*/ 386958 h 834218"/>
                <a:gd name="connsiteX33" fmla="*/ 397231 w 3024845"/>
                <a:gd name="connsiteY33" fmla="*/ 386958 h 834218"/>
                <a:gd name="connsiteX34" fmla="*/ 397231 w 3024845"/>
                <a:gd name="connsiteY34" fmla="*/ 385607 h 834218"/>
                <a:gd name="connsiteX35" fmla="*/ 397231 w 3024845"/>
                <a:gd name="connsiteY35" fmla="*/ 376149 h 834218"/>
                <a:gd name="connsiteX36" fmla="*/ 398245 w 3024845"/>
                <a:gd name="connsiteY36" fmla="*/ 376149 h 834218"/>
                <a:gd name="connsiteX37" fmla="*/ 405338 w 3024845"/>
                <a:gd name="connsiteY37" fmla="*/ 376149 h 834218"/>
                <a:gd name="connsiteX38" fmla="*/ 405338 w 3024845"/>
                <a:gd name="connsiteY38" fmla="*/ 374258 h 834218"/>
                <a:gd name="connsiteX39" fmla="*/ 405338 w 3024845"/>
                <a:gd name="connsiteY39" fmla="*/ 361017 h 834218"/>
                <a:gd name="connsiteX40" fmla="*/ 406098 w 3024845"/>
                <a:gd name="connsiteY40" fmla="*/ 361017 h 834218"/>
                <a:gd name="connsiteX41" fmla="*/ 411418 w 3024845"/>
                <a:gd name="connsiteY41" fmla="*/ 361017 h 834218"/>
                <a:gd name="connsiteX42" fmla="*/ 411418 w 3024845"/>
                <a:gd name="connsiteY42" fmla="*/ 359936 h 834218"/>
                <a:gd name="connsiteX43" fmla="*/ 411418 w 3024845"/>
                <a:gd name="connsiteY43" fmla="*/ 352369 h 834218"/>
                <a:gd name="connsiteX44" fmla="*/ 413445 w 3024845"/>
                <a:gd name="connsiteY44" fmla="*/ 352369 h 834218"/>
                <a:gd name="connsiteX45" fmla="*/ 427632 w 3024845"/>
                <a:gd name="connsiteY45" fmla="*/ 352369 h 834218"/>
                <a:gd name="connsiteX46" fmla="*/ 427632 w 3024845"/>
                <a:gd name="connsiteY46" fmla="*/ 353450 h 834218"/>
                <a:gd name="connsiteX47" fmla="*/ 427632 w 3024845"/>
                <a:gd name="connsiteY47" fmla="*/ 361017 h 834218"/>
                <a:gd name="connsiteX48" fmla="*/ 449925 w 3024845"/>
                <a:gd name="connsiteY48" fmla="*/ 361017 h 834218"/>
                <a:gd name="connsiteX49" fmla="*/ 449925 w 3024845"/>
                <a:gd name="connsiteY49" fmla="*/ 359125 h 834218"/>
                <a:gd name="connsiteX50" fmla="*/ 449925 w 3024845"/>
                <a:gd name="connsiteY50" fmla="*/ 345884 h 834218"/>
                <a:gd name="connsiteX51" fmla="*/ 451699 w 3024845"/>
                <a:gd name="connsiteY51" fmla="*/ 345884 h 834218"/>
                <a:gd name="connsiteX52" fmla="*/ 464112 w 3024845"/>
                <a:gd name="connsiteY52" fmla="*/ 345884 h 834218"/>
                <a:gd name="connsiteX53" fmla="*/ 464112 w 3024845"/>
                <a:gd name="connsiteY53" fmla="*/ 369664 h 834218"/>
                <a:gd name="connsiteX54" fmla="*/ 465126 w 3024845"/>
                <a:gd name="connsiteY54" fmla="*/ 369664 h 834218"/>
                <a:gd name="connsiteX55" fmla="*/ 472219 w 3024845"/>
                <a:gd name="connsiteY55" fmla="*/ 369664 h 834218"/>
                <a:gd name="connsiteX56" fmla="*/ 472219 w 3024845"/>
                <a:gd name="connsiteY56" fmla="*/ 368583 h 834218"/>
                <a:gd name="connsiteX57" fmla="*/ 472219 w 3024845"/>
                <a:gd name="connsiteY57" fmla="*/ 361017 h 834218"/>
                <a:gd name="connsiteX58" fmla="*/ 473992 w 3024845"/>
                <a:gd name="connsiteY58" fmla="*/ 361017 h 834218"/>
                <a:gd name="connsiteX59" fmla="*/ 486406 w 3024845"/>
                <a:gd name="connsiteY59" fmla="*/ 361017 h 834218"/>
                <a:gd name="connsiteX60" fmla="*/ 486406 w 3024845"/>
                <a:gd name="connsiteY60" fmla="*/ 386958 h 834218"/>
                <a:gd name="connsiteX61" fmla="*/ 488433 w 3024845"/>
                <a:gd name="connsiteY61" fmla="*/ 386958 h 834218"/>
                <a:gd name="connsiteX62" fmla="*/ 502619 w 3024845"/>
                <a:gd name="connsiteY62" fmla="*/ 386958 h 834218"/>
                <a:gd name="connsiteX63" fmla="*/ 502619 w 3024845"/>
                <a:gd name="connsiteY63" fmla="*/ 388579 h 834218"/>
                <a:gd name="connsiteX64" fmla="*/ 502619 w 3024845"/>
                <a:gd name="connsiteY64" fmla="*/ 399929 h 834218"/>
                <a:gd name="connsiteX65" fmla="*/ 503379 w 3024845"/>
                <a:gd name="connsiteY65" fmla="*/ 399929 h 834218"/>
                <a:gd name="connsiteX66" fmla="*/ 508700 w 3024845"/>
                <a:gd name="connsiteY66" fmla="*/ 399929 h 834218"/>
                <a:gd name="connsiteX67" fmla="*/ 508700 w 3024845"/>
                <a:gd name="connsiteY67" fmla="*/ 399118 h 834218"/>
                <a:gd name="connsiteX68" fmla="*/ 508700 w 3024845"/>
                <a:gd name="connsiteY68" fmla="*/ 393443 h 834218"/>
                <a:gd name="connsiteX69" fmla="*/ 539100 w 3024845"/>
                <a:gd name="connsiteY69" fmla="*/ 393443 h 834218"/>
                <a:gd name="connsiteX70" fmla="*/ 539100 w 3024845"/>
                <a:gd name="connsiteY70" fmla="*/ 417223 h 834218"/>
                <a:gd name="connsiteX71" fmla="*/ 540113 w 3024845"/>
                <a:gd name="connsiteY71" fmla="*/ 417223 h 834218"/>
                <a:gd name="connsiteX72" fmla="*/ 547207 w 3024845"/>
                <a:gd name="connsiteY72" fmla="*/ 417223 h 834218"/>
                <a:gd name="connsiteX73" fmla="*/ 547207 w 3024845"/>
                <a:gd name="connsiteY73" fmla="*/ 418304 h 834218"/>
                <a:gd name="connsiteX74" fmla="*/ 547207 w 3024845"/>
                <a:gd name="connsiteY74" fmla="*/ 425870 h 834218"/>
                <a:gd name="connsiteX75" fmla="*/ 547967 w 3024845"/>
                <a:gd name="connsiteY75" fmla="*/ 425870 h 834218"/>
                <a:gd name="connsiteX76" fmla="*/ 553287 w 3024845"/>
                <a:gd name="connsiteY76" fmla="*/ 425870 h 834218"/>
                <a:gd name="connsiteX77" fmla="*/ 553287 w 3024845"/>
                <a:gd name="connsiteY77" fmla="*/ 423708 h 834218"/>
                <a:gd name="connsiteX78" fmla="*/ 553287 w 3024845"/>
                <a:gd name="connsiteY78" fmla="*/ 408576 h 834218"/>
                <a:gd name="connsiteX79" fmla="*/ 554300 w 3024845"/>
                <a:gd name="connsiteY79" fmla="*/ 408576 h 834218"/>
                <a:gd name="connsiteX80" fmla="*/ 561394 w 3024845"/>
                <a:gd name="connsiteY80" fmla="*/ 408576 h 834218"/>
                <a:gd name="connsiteX81" fmla="*/ 561394 w 3024845"/>
                <a:gd name="connsiteY81" fmla="*/ 409657 h 834218"/>
                <a:gd name="connsiteX82" fmla="*/ 561394 w 3024845"/>
                <a:gd name="connsiteY82" fmla="*/ 417223 h 834218"/>
                <a:gd name="connsiteX83" fmla="*/ 566714 w 3024845"/>
                <a:gd name="connsiteY83" fmla="*/ 415230 h 834218"/>
                <a:gd name="connsiteX84" fmla="*/ 567474 w 3024845"/>
                <a:gd name="connsiteY84" fmla="*/ 414250 h 834218"/>
                <a:gd name="connsiteX85" fmla="*/ 567474 w 3024845"/>
                <a:gd name="connsiteY85" fmla="*/ 408576 h 834218"/>
                <a:gd name="connsiteX86" fmla="*/ 605981 w 3024845"/>
                <a:gd name="connsiteY86" fmla="*/ 408576 h 834218"/>
                <a:gd name="connsiteX87" fmla="*/ 605981 w 3024845"/>
                <a:gd name="connsiteY87" fmla="*/ 432355 h 834218"/>
                <a:gd name="connsiteX88" fmla="*/ 608007 w 3024845"/>
                <a:gd name="connsiteY88" fmla="*/ 432355 h 834218"/>
                <a:gd name="connsiteX89" fmla="*/ 622194 w 3024845"/>
                <a:gd name="connsiteY89" fmla="*/ 432355 h 834218"/>
                <a:gd name="connsiteX90" fmla="*/ 622194 w 3024845"/>
                <a:gd name="connsiteY90" fmla="*/ 433436 h 834218"/>
                <a:gd name="connsiteX91" fmla="*/ 622194 w 3024845"/>
                <a:gd name="connsiteY91" fmla="*/ 441002 h 834218"/>
                <a:gd name="connsiteX92" fmla="*/ 623968 w 3024845"/>
                <a:gd name="connsiteY92" fmla="*/ 441002 h 834218"/>
                <a:gd name="connsiteX93" fmla="*/ 636381 w 3024845"/>
                <a:gd name="connsiteY93" fmla="*/ 441002 h 834218"/>
                <a:gd name="connsiteX94" fmla="*/ 636381 w 3024845"/>
                <a:gd name="connsiteY94" fmla="*/ 417223 h 834218"/>
                <a:gd name="connsiteX95" fmla="*/ 637394 w 3024845"/>
                <a:gd name="connsiteY95" fmla="*/ 417223 h 834218"/>
                <a:gd name="connsiteX96" fmla="*/ 644488 w 3024845"/>
                <a:gd name="connsiteY96" fmla="*/ 417223 h 834218"/>
                <a:gd name="connsiteX97" fmla="*/ 644488 w 3024845"/>
                <a:gd name="connsiteY97" fmla="*/ 384796 h 834218"/>
                <a:gd name="connsiteX98" fmla="*/ 645501 w 3024845"/>
                <a:gd name="connsiteY98" fmla="*/ 384796 h 834218"/>
                <a:gd name="connsiteX99" fmla="*/ 652595 w 3024845"/>
                <a:gd name="connsiteY99" fmla="*/ 384796 h 834218"/>
                <a:gd name="connsiteX100" fmla="*/ 652595 w 3024845"/>
                <a:gd name="connsiteY100" fmla="*/ 382905 h 834218"/>
                <a:gd name="connsiteX101" fmla="*/ 652595 w 3024845"/>
                <a:gd name="connsiteY101" fmla="*/ 369664 h 834218"/>
                <a:gd name="connsiteX102" fmla="*/ 651328 w 3024845"/>
                <a:gd name="connsiteY102" fmla="*/ 368042 h 834218"/>
                <a:gd name="connsiteX103" fmla="*/ 656648 w 3024845"/>
                <a:gd name="connsiteY103" fmla="*/ 356693 h 834218"/>
                <a:gd name="connsiteX104" fmla="*/ 664755 w 3024845"/>
                <a:gd name="connsiteY104" fmla="*/ 384796 h 834218"/>
                <a:gd name="connsiteX105" fmla="*/ 665515 w 3024845"/>
                <a:gd name="connsiteY105" fmla="*/ 384796 h 834218"/>
                <a:gd name="connsiteX106" fmla="*/ 670835 w 3024845"/>
                <a:gd name="connsiteY106" fmla="*/ 384796 h 834218"/>
                <a:gd name="connsiteX107" fmla="*/ 670835 w 3024845"/>
                <a:gd name="connsiteY107" fmla="*/ 278869 h 834218"/>
                <a:gd name="connsiteX108" fmla="*/ 672355 w 3024845"/>
                <a:gd name="connsiteY108" fmla="*/ 278869 h 834218"/>
                <a:gd name="connsiteX109" fmla="*/ 682995 w 3024845"/>
                <a:gd name="connsiteY109" fmla="*/ 278869 h 834218"/>
                <a:gd name="connsiteX110" fmla="*/ 682995 w 3024845"/>
                <a:gd name="connsiteY110" fmla="*/ 231310 h 834218"/>
                <a:gd name="connsiteX111" fmla="*/ 709342 w 3024845"/>
                <a:gd name="connsiteY111" fmla="*/ 231310 h 834218"/>
                <a:gd name="connsiteX112" fmla="*/ 709342 w 3024845"/>
                <a:gd name="connsiteY112" fmla="*/ 209692 h 834218"/>
                <a:gd name="connsiteX113" fmla="*/ 743796 w 3024845"/>
                <a:gd name="connsiteY113" fmla="*/ 209692 h 834218"/>
                <a:gd name="connsiteX114" fmla="*/ 743796 w 3024845"/>
                <a:gd name="connsiteY114" fmla="*/ 212124 h 834218"/>
                <a:gd name="connsiteX115" fmla="*/ 743796 w 3024845"/>
                <a:gd name="connsiteY115" fmla="*/ 229148 h 834218"/>
                <a:gd name="connsiteX116" fmla="*/ 746076 w 3024845"/>
                <a:gd name="connsiteY116" fmla="*/ 229148 h 834218"/>
                <a:gd name="connsiteX117" fmla="*/ 762036 w 3024845"/>
                <a:gd name="connsiteY117" fmla="*/ 229148 h 834218"/>
                <a:gd name="connsiteX118" fmla="*/ 762036 w 3024845"/>
                <a:gd name="connsiteY118" fmla="*/ 276707 h 834218"/>
                <a:gd name="connsiteX119" fmla="*/ 763049 w 3024845"/>
                <a:gd name="connsiteY119" fmla="*/ 276707 h 834218"/>
                <a:gd name="connsiteX120" fmla="*/ 770143 w 3024845"/>
                <a:gd name="connsiteY120" fmla="*/ 276707 h 834218"/>
                <a:gd name="connsiteX121" fmla="*/ 784330 w 3024845"/>
                <a:gd name="connsiteY121" fmla="*/ 281031 h 834218"/>
                <a:gd name="connsiteX122" fmla="*/ 784330 w 3024845"/>
                <a:gd name="connsiteY122" fmla="*/ 319943 h 834218"/>
                <a:gd name="connsiteX123" fmla="*/ 785343 w 3024845"/>
                <a:gd name="connsiteY123" fmla="*/ 319943 h 834218"/>
                <a:gd name="connsiteX124" fmla="*/ 792436 w 3024845"/>
                <a:gd name="connsiteY124" fmla="*/ 319943 h 834218"/>
                <a:gd name="connsiteX125" fmla="*/ 792436 w 3024845"/>
                <a:gd name="connsiteY125" fmla="*/ 321564 h 834218"/>
                <a:gd name="connsiteX126" fmla="*/ 792436 w 3024845"/>
                <a:gd name="connsiteY126" fmla="*/ 332913 h 834218"/>
                <a:gd name="connsiteX127" fmla="*/ 794463 w 3024845"/>
                <a:gd name="connsiteY127" fmla="*/ 332913 h 834218"/>
                <a:gd name="connsiteX128" fmla="*/ 808650 w 3024845"/>
                <a:gd name="connsiteY128" fmla="*/ 332913 h 834218"/>
                <a:gd name="connsiteX129" fmla="*/ 814730 w 3024845"/>
                <a:gd name="connsiteY129" fmla="*/ 339399 h 834218"/>
                <a:gd name="connsiteX130" fmla="*/ 814730 w 3024845"/>
                <a:gd name="connsiteY130" fmla="*/ 361017 h 834218"/>
                <a:gd name="connsiteX131" fmla="*/ 817010 w 3024845"/>
                <a:gd name="connsiteY131" fmla="*/ 361017 h 834218"/>
                <a:gd name="connsiteX132" fmla="*/ 832970 w 3024845"/>
                <a:gd name="connsiteY132" fmla="*/ 361017 h 834218"/>
                <a:gd name="connsiteX133" fmla="*/ 832970 w 3024845"/>
                <a:gd name="connsiteY133" fmla="*/ 362097 h 834218"/>
                <a:gd name="connsiteX134" fmla="*/ 832970 w 3024845"/>
                <a:gd name="connsiteY134" fmla="*/ 369664 h 834218"/>
                <a:gd name="connsiteX135" fmla="*/ 834237 w 3024845"/>
                <a:gd name="connsiteY135" fmla="*/ 369664 h 834218"/>
                <a:gd name="connsiteX136" fmla="*/ 843104 w 3024845"/>
                <a:gd name="connsiteY136" fmla="*/ 369664 h 834218"/>
                <a:gd name="connsiteX137" fmla="*/ 843104 w 3024845"/>
                <a:gd name="connsiteY137" fmla="*/ 371825 h 834218"/>
                <a:gd name="connsiteX138" fmla="*/ 843104 w 3024845"/>
                <a:gd name="connsiteY138" fmla="*/ 386958 h 834218"/>
                <a:gd name="connsiteX139" fmla="*/ 847157 w 3024845"/>
                <a:gd name="connsiteY139" fmla="*/ 385066 h 834218"/>
                <a:gd name="connsiteX140" fmla="*/ 847157 w 3024845"/>
                <a:gd name="connsiteY140" fmla="*/ 371825 h 834218"/>
                <a:gd name="connsiteX141" fmla="*/ 848170 w 3024845"/>
                <a:gd name="connsiteY141" fmla="*/ 371825 h 834218"/>
                <a:gd name="connsiteX142" fmla="*/ 855264 w 3024845"/>
                <a:gd name="connsiteY142" fmla="*/ 371825 h 834218"/>
                <a:gd name="connsiteX143" fmla="*/ 855264 w 3024845"/>
                <a:gd name="connsiteY143" fmla="*/ 373447 h 834218"/>
                <a:gd name="connsiteX144" fmla="*/ 855264 w 3024845"/>
                <a:gd name="connsiteY144" fmla="*/ 384796 h 834218"/>
                <a:gd name="connsiteX145" fmla="*/ 856024 w 3024845"/>
                <a:gd name="connsiteY145" fmla="*/ 384796 h 834218"/>
                <a:gd name="connsiteX146" fmla="*/ 861344 w 3024845"/>
                <a:gd name="connsiteY146" fmla="*/ 384796 h 834218"/>
                <a:gd name="connsiteX147" fmla="*/ 909984 w 3024845"/>
                <a:gd name="connsiteY147" fmla="*/ 380473 h 834218"/>
                <a:gd name="connsiteX148" fmla="*/ 909984 w 3024845"/>
                <a:gd name="connsiteY148" fmla="*/ 381824 h 834218"/>
                <a:gd name="connsiteX149" fmla="*/ 909984 w 3024845"/>
                <a:gd name="connsiteY149" fmla="*/ 391281 h 834218"/>
                <a:gd name="connsiteX150" fmla="*/ 910744 w 3024845"/>
                <a:gd name="connsiteY150" fmla="*/ 391281 h 834218"/>
                <a:gd name="connsiteX151" fmla="*/ 916065 w 3024845"/>
                <a:gd name="connsiteY151" fmla="*/ 391281 h 834218"/>
                <a:gd name="connsiteX152" fmla="*/ 916065 w 3024845"/>
                <a:gd name="connsiteY152" fmla="*/ 393443 h 834218"/>
                <a:gd name="connsiteX153" fmla="*/ 916065 w 3024845"/>
                <a:gd name="connsiteY153" fmla="*/ 408576 h 834218"/>
                <a:gd name="connsiteX154" fmla="*/ 918091 w 3024845"/>
                <a:gd name="connsiteY154" fmla="*/ 407225 h 834218"/>
                <a:gd name="connsiteX155" fmla="*/ 932278 w 3024845"/>
                <a:gd name="connsiteY155" fmla="*/ 397767 h 834218"/>
                <a:gd name="connsiteX156" fmla="*/ 938358 w 3024845"/>
                <a:gd name="connsiteY156" fmla="*/ 356693 h 834218"/>
                <a:gd name="connsiteX157" fmla="*/ 939118 w 3024845"/>
                <a:gd name="connsiteY157" fmla="*/ 356423 h 834218"/>
                <a:gd name="connsiteX158" fmla="*/ 944438 w 3024845"/>
                <a:gd name="connsiteY158" fmla="*/ 354531 h 834218"/>
                <a:gd name="connsiteX159" fmla="*/ 946465 w 3024845"/>
                <a:gd name="connsiteY159" fmla="*/ 285354 h 834218"/>
                <a:gd name="connsiteX160" fmla="*/ 948492 w 3024845"/>
                <a:gd name="connsiteY160" fmla="*/ 354531 h 834218"/>
                <a:gd name="connsiteX161" fmla="*/ 949252 w 3024845"/>
                <a:gd name="connsiteY161" fmla="*/ 354801 h 834218"/>
                <a:gd name="connsiteX162" fmla="*/ 954572 w 3024845"/>
                <a:gd name="connsiteY162" fmla="*/ 356693 h 834218"/>
                <a:gd name="connsiteX163" fmla="*/ 954572 w 3024845"/>
                <a:gd name="connsiteY163" fmla="*/ 270222 h 834218"/>
                <a:gd name="connsiteX164" fmla="*/ 958625 w 3024845"/>
                <a:gd name="connsiteY164" fmla="*/ 237795 h 834218"/>
                <a:gd name="connsiteX165" fmla="*/ 997132 w 3024845"/>
                <a:gd name="connsiteY165" fmla="*/ 237795 h 834218"/>
                <a:gd name="connsiteX166" fmla="*/ 997132 w 3024845"/>
                <a:gd name="connsiteY166" fmla="*/ 270222 h 834218"/>
                <a:gd name="connsiteX167" fmla="*/ 997892 w 3024845"/>
                <a:gd name="connsiteY167" fmla="*/ 270222 h 834218"/>
                <a:gd name="connsiteX168" fmla="*/ 1003212 w 3024845"/>
                <a:gd name="connsiteY168" fmla="*/ 270222 h 834218"/>
                <a:gd name="connsiteX169" fmla="*/ 1003212 w 3024845"/>
                <a:gd name="connsiteY169" fmla="*/ 188074 h 834218"/>
                <a:gd name="connsiteX170" fmla="*/ 1004986 w 3024845"/>
                <a:gd name="connsiteY170" fmla="*/ 188074 h 834218"/>
                <a:gd name="connsiteX171" fmla="*/ 1017399 w 3024845"/>
                <a:gd name="connsiteY171" fmla="*/ 188074 h 834218"/>
                <a:gd name="connsiteX172" fmla="*/ 1017399 w 3024845"/>
                <a:gd name="connsiteY172" fmla="*/ 186183 h 834218"/>
                <a:gd name="connsiteX173" fmla="*/ 1017399 w 3024845"/>
                <a:gd name="connsiteY173" fmla="*/ 172942 h 834218"/>
                <a:gd name="connsiteX174" fmla="*/ 1039693 w 3024845"/>
                <a:gd name="connsiteY174" fmla="*/ 172942 h 834218"/>
                <a:gd name="connsiteX175" fmla="*/ 1039693 w 3024845"/>
                <a:gd name="connsiteY175" fmla="*/ 171861 h 834218"/>
                <a:gd name="connsiteX176" fmla="*/ 1039693 w 3024845"/>
                <a:gd name="connsiteY176" fmla="*/ 164295 h 834218"/>
                <a:gd name="connsiteX177" fmla="*/ 1041466 w 3024845"/>
                <a:gd name="connsiteY177" fmla="*/ 164295 h 834218"/>
                <a:gd name="connsiteX178" fmla="*/ 1053880 w 3024845"/>
                <a:gd name="connsiteY178" fmla="*/ 164295 h 834218"/>
                <a:gd name="connsiteX179" fmla="*/ 1053880 w 3024845"/>
                <a:gd name="connsiteY179" fmla="*/ 165376 h 834218"/>
                <a:gd name="connsiteX180" fmla="*/ 1053880 w 3024845"/>
                <a:gd name="connsiteY180" fmla="*/ 172942 h 834218"/>
                <a:gd name="connsiteX181" fmla="*/ 1054640 w 3024845"/>
                <a:gd name="connsiteY181" fmla="*/ 172942 h 834218"/>
                <a:gd name="connsiteX182" fmla="*/ 1059960 w 3024845"/>
                <a:gd name="connsiteY182" fmla="*/ 172942 h 834218"/>
                <a:gd name="connsiteX183" fmla="*/ 1070093 w 3024845"/>
                <a:gd name="connsiteY183" fmla="*/ 168618 h 834218"/>
                <a:gd name="connsiteX184" fmla="*/ 1074146 w 3024845"/>
                <a:gd name="connsiteY184" fmla="*/ 171861 h 834218"/>
                <a:gd name="connsiteX185" fmla="*/ 1074146 w 3024845"/>
                <a:gd name="connsiteY185" fmla="*/ 164295 h 834218"/>
                <a:gd name="connsiteX186" fmla="*/ 1076426 w 3024845"/>
                <a:gd name="connsiteY186" fmla="*/ 164295 h 834218"/>
                <a:gd name="connsiteX187" fmla="*/ 1092387 w 3024845"/>
                <a:gd name="connsiteY187" fmla="*/ 164295 h 834218"/>
                <a:gd name="connsiteX188" fmla="*/ 1092387 w 3024845"/>
                <a:gd name="connsiteY188" fmla="*/ 165376 h 834218"/>
                <a:gd name="connsiteX189" fmla="*/ 1092387 w 3024845"/>
                <a:gd name="connsiteY189" fmla="*/ 172942 h 834218"/>
                <a:gd name="connsiteX190" fmla="*/ 1122787 w 3024845"/>
                <a:gd name="connsiteY190" fmla="*/ 172942 h 834218"/>
                <a:gd name="connsiteX191" fmla="*/ 1122787 w 3024845"/>
                <a:gd name="connsiteY191" fmla="*/ 174563 h 834218"/>
                <a:gd name="connsiteX192" fmla="*/ 1122787 w 3024845"/>
                <a:gd name="connsiteY192" fmla="*/ 185913 h 834218"/>
                <a:gd name="connsiteX193" fmla="*/ 1149134 w 3024845"/>
                <a:gd name="connsiteY193" fmla="*/ 185913 h 834218"/>
                <a:gd name="connsiteX194" fmla="*/ 1149134 w 3024845"/>
                <a:gd name="connsiteY194" fmla="*/ 216177 h 834218"/>
                <a:gd name="connsiteX195" fmla="*/ 1149894 w 3024845"/>
                <a:gd name="connsiteY195" fmla="*/ 216177 h 834218"/>
                <a:gd name="connsiteX196" fmla="*/ 1155214 w 3024845"/>
                <a:gd name="connsiteY196" fmla="*/ 216177 h 834218"/>
                <a:gd name="connsiteX197" fmla="*/ 1155214 w 3024845"/>
                <a:gd name="connsiteY197" fmla="*/ 217258 h 834218"/>
                <a:gd name="connsiteX198" fmla="*/ 1155214 w 3024845"/>
                <a:gd name="connsiteY198" fmla="*/ 224825 h 834218"/>
                <a:gd name="connsiteX199" fmla="*/ 1159268 w 3024845"/>
                <a:gd name="connsiteY199" fmla="*/ 255089 h 834218"/>
                <a:gd name="connsiteX200" fmla="*/ 1160028 w 3024845"/>
                <a:gd name="connsiteY200" fmla="*/ 255089 h 834218"/>
                <a:gd name="connsiteX201" fmla="*/ 1165348 w 3024845"/>
                <a:gd name="connsiteY201" fmla="*/ 255089 h 834218"/>
                <a:gd name="connsiteX202" fmla="*/ 1165348 w 3024845"/>
                <a:gd name="connsiteY202" fmla="*/ 255900 h 834218"/>
                <a:gd name="connsiteX203" fmla="*/ 1165348 w 3024845"/>
                <a:gd name="connsiteY203" fmla="*/ 261575 h 834218"/>
                <a:gd name="connsiteX204" fmla="*/ 1166361 w 3024845"/>
                <a:gd name="connsiteY204" fmla="*/ 261575 h 834218"/>
                <a:gd name="connsiteX205" fmla="*/ 1173454 w 3024845"/>
                <a:gd name="connsiteY205" fmla="*/ 261575 h 834218"/>
                <a:gd name="connsiteX206" fmla="*/ 1173454 w 3024845"/>
                <a:gd name="connsiteY206" fmla="*/ 291840 h 834218"/>
                <a:gd name="connsiteX207" fmla="*/ 1175481 w 3024845"/>
                <a:gd name="connsiteY207" fmla="*/ 291840 h 834218"/>
                <a:gd name="connsiteX208" fmla="*/ 1189668 w 3024845"/>
                <a:gd name="connsiteY208" fmla="*/ 291840 h 834218"/>
                <a:gd name="connsiteX209" fmla="*/ 1189668 w 3024845"/>
                <a:gd name="connsiteY209" fmla="*/ 315619 h 834218"/>
                <a:gd name="connsiteX210" fmla="*/ 1191695 w 3024845"/>
                <a:gd name="connsiteY210" fmla="*/ 317240 h 834218"/>
                <a:gd name="connsiteX211" fmla="*/ 1191695 w 3024845"/>
                <a:gd name="connsiteY211" fmla="*/ 328590 h 834218"/>
                <a:gd name="connsiteX212" fmla="*/ 1192455 w 3024845"/>
                <a:gd name="connsiteY212" fmla="*/ 328590 h 834218"/>
                <a:gd name="connsiteX213" fmla="*/ 1197775 w 3024845"/>
                <a:gd name="connsiteY213" fmla="*/ 328590 h 834218"/>
                <a:gd name="connsiteX214" fmla="*/ 1197775 w 3024845"/>
                <a:gd name="connsiteY214" fmla="*/ 352369 h 834218"/>
                <a:gd name="connsiteX215" fmla="*/ 1199041 w 3024845"/>
                <a:gd name="connsiteY215" fmla="*/ 352369 h 834218"/>
                <a:gd name="connsiteX216" fmla="*/ 1207908 w 3024845"/>
                <a:gd name="connsiteY216" fmla="*/ 352369 h 834218"/>
                <a:gd name="connsiteX217" fmla="*/ 1209935 w 3024845"/>
                <a:gd name="connsiteY217" fmla="*/ 356423 h 834218"/>
                <a:gd name="connsiteX218" fmla="*/ 1209935 w 3024845"/>
                <a:gd name="connsiteY218" fmla="*/ 369664 h 834218"/>
                <a:gd name="connsiteX219" fmla="*/ 1211455 w 3024845"/>
                <a:gd name="connsiteY219" fmla="*/ 367772 h 834218"/>
                <a:gd name="connsiteX220" fmla="*/ 1222095 w 3024845"/>
                <a:gd name="connsiteY220" fmla="*/ 354531 h 834218"/>
                <a:gd name="connsiteX221" fmla="*/ 1250469 w 3024845"/>
                <a:gd name="connsiteY221" fmla="*/ 354531 h 834218"/>
                <a:gd name="connsiteX222" fmla="*/ 1250469 w 3024845"/>
                <a:gd name="connsiteY222" fmla="*/ 441002 h 834218"/>
                <a:gd name="connsiteX223" fmla="*/ 1251229 w 3024845"/>
                <a:gd name="connsiteY223" fmla="*/ 441002 h 834218"/>
                <a:gd name="connsiteX224" fmla="*/ 1256549 w 3024845"/>
                <a:gd name="connsiteY224" fmla="*/ 441002 h 834218"/>
                <a:gd name="connsiteX225" fmla="*/ 1257309 w 3024845"/>
                <a:gd name="connsiteY225" fmla="*/ 439651 h 834218"/>
                <a:gd name="connsiteX226" fmla="*/ 1262629 w 3024845"/>
                <a:gd name="connsiteY226" fmla="*/ 430193 h 834218"/>
                <a:gd name="connsiteX227" fmla="*/ 1262629 w 3024845"/>
                <a:gd name="connsiteY227" fmla="*/ 432085 h 834218"/>
                <a:gd name="connsiteX228" fmla="*/ 1262629 w 3024845"/>
                <a:gd name="connsiteY228" fmla="*/ 445326 h 834218"/>
                <a:gd name="connsiteX229" fmla="*/ 1266682 w 3024845"/>
                <a:gd name="connsiteY229" fmla="*/ 399929 h 834218"/>
                <a:gd name="connsiteX230" fmla="*/ 1267442 w 3024845"/>
                <a:gd name="connsiteY230" fmla="*/ 399929 h 834218"/>
                <a:gd name="connsiteX231" fmla="*/ 1272762 w 3024845"/>
                <a:gd name="connsiteY231" fmla="*/ 399929 h 834218"/>
                <a:gd name="connsiteX232" fmla="*/ 1272762 w 3024845"/>
                <a:gd name="connsiteY232" fmla="*/ 335075 h 834218"/>
                <a:gd name="connsiteX233" fmla="*/ 1273776 w 3024845"/>
                <a:gd name="connsiteY233" fmla="*/ 335075 h 834218"/>
                <a:gd name="connsiteX234" fmla="*/ 1280869 w 3024845"/>
                <a:gd name="connsiteY234" fmla="*/ 335075 h 834218"/>
                <a:gd name="connsiteX235" fmla="*/ 1293029 w 3024845"/>
                <a:gd name="connsiteY235" fmla="*/ 291840 h 834218"/>
                <a:gd name="connsiteX236" fmla="*/ 1294296 w 3024845"/>
                <a:gd name="connsiteY236" fmla="*/ 291840 h 834218"/>
                <a:gd name="connsiteX237" fmla="*/ 1303163 w 3024845"/>
                <a:gd name="connsiteY237" fmla="*/ 291840 h 834218"/>
                <a:gd name="connsiteX238" fmla="*/ 1313296 w 3024845"/>
                <a:gd name="connsiteY238" fmla="*/ 335075 h 834218"/>
                <a:gd name="connsiteX239" fmla="*/ 1314309 w 3024845"/>
                <a:gd name="connsiteY239" fmla="*/ 335075 h 834218"/>
                <a:gd name="connsiteX240" fmla="*/ 1321403 w 3024845"/>
                <a:gd name="connsiteY240" fmla="*/ 335075 h 834218"/>
                <a:gd name="connsiteX241" fmla="*/ 1321403 w 3024845"/>
                <a:gd name="connsiteY241" fmla="*/ 373987 h 834218"/>
                <a:gd name="connsiteX242" fmla="*/ 1323176 w 3024845"/>
                <a:gd name="connsiteY242" fmla="*/ 373987 h 834218"/>
                <a:gd name="connsiteX243" fmla="*/ 1335590 w 3024845"/>
                <a:gd name="connsiteY243" fmla="*/ 373987 h 834218"/>
                <a:gd name="connsiteX244" fmla="*/ 1335590 w 3024845"/>
                <a:gd name="connsiteY244" fmla="*/ 376149 h 834218"/>
                <a:gd name="connsiteX245" fmla="*/ 1335590 w 3024845"/>
                <a:gd name="connsiteY245" fmla="*/ 391281 h 834218"/>
                <a:gd name="connsiteX246" fmla="*/ 1339643 w 3024845"/>
                <a:gd name="connsiteY246" fmla="*/ 389120 h 834218"/>
                <a:gd name="connsiteX247" fmla="*/ 1339643 w 3024845"/>
                <a:gd name="connsiteY247" fmla="*/ 373987 h 834218"/>
                <a:gd name="connsiteX248" fmla="*/ 1341163 w 3024845"/>
                <a:gd name="connsiteY248" fmla="*/ 373987 h 834218"/>
                <a:gd name="connsiteX249" fmla="*/ 1351803 w 3024845"/>
                <a:gd name="connsiteY249" fmla="*/ 373987 h 834218"/>
                <a:gd name="connsiteX250" fmla="*/ 1351803 w 3024845"/>
                <a:gd name="connsiteY250" fmla="*/ 375608 h 834218"/>
                <a:gd name="connsiteX251" fmla="*/ 1351803 w 3024845"/>
                <a:gd name="connsiteY251" fmla="*/ 386958 h 834218"/>
                <a:gd name="connsiteX252" fmla="*/ 1382204 w 3024845"/>
                <a:gd name="connsiteY252" fmla="*/ 386958 h 834218"/>
                <a:gd name="connsiteX253" fmla="*/ 1382204 w 3024845"/>
                <a:gd name="connsiteY253" fmla="*/ 350208 h 834218"/>
                <a:gd name="connsiteX254" fmla="*/ 1383470 w 3024845"/>
                <a:gd name="connsiteY254" fmla="*/ 350208 h 834218"/>
                <a:gd name="connsiteX255" fmla="*/ 1392337 w 3024845"/>
                <a:gd name="connsiteY255" fmla="*/ 350208 h 834218"/>
                <a:gd name="connsiteX256" fmla="*/ 1392337 w 3024845"/>
                <a:gd name="connsiteY256" fmla="*/ 371825 h 834218"/>
                <a:gd name="connsiteX257" fmla="*/ 1394364 w 3024845"/>
                <a:gd name="connsiteY257" fmla="*/ 339399 h 834218"/>
                <a:gd name="connsiteX258" fmla="*/ 1416657 w 3024845"/>
                <a:gd name="connsiteY258" fmla="*/ 339399 h 834218"/>
                <a:gd name="connsiteX259" fmla="*/ 1416657 w 3024845"/>
                <a:gd name="connsiteY259" fmla="*/ 337777 h 834218"/>
                <a:gd name="connsiteX260" fmla="*/ 1416657 w 3024845"/>
                <a:gd name="connsiteY260" fmla="*/ 326428 h 834218"/>
                <a:gd name="connsiteX261" fmla="*/ 1417417 w 3024845"/>
                <a:gd name="connsiteY261" fmla="*/ 326428 h 834218"/>
                <a:gd name="connsiteX262" fmla="*/ 1422737 w 3024845"/>
                <a:gd name="connsiteY262" fmla="*/ 326428 h 834218"/>
                <a:gd name="connsiteX263" fmla="*/ 1422737 w 3024845"/>
                <a:gd name="connsiteY263" fmla="*/ 324537 h 834218"/>
                <a:gd name="connsiteX264" fmla="*/ 1422737 w 3024845"/>
                <a:gd name="connsiteY264" fmla="*/ 311296 h 834218"/>
                <a:gd name="connsiteX265" fmla="*/ 1426791 w 3024845"/>
                <a:gd name="connsiteY265" fmla="*/ 317781 h 834218"/>
                <a:gd name="connsiteX266" fmla="*/ 1429071 w 3024845"/>
                <a:gd name="connsiteY266" fmla="*/ 317781 h 834218"/>
                <a:gd name="connsiteX267" fmla="*/ 1445031 w 3024845"/>
                <a:gd name="connsiteY267" fmla="*/ 317781 h 834218"/>
                <a:gd name="connsiteX268" fmla="*/ 1445031 w 3024845"/>
                <a:gd name="connsiteY268" fmla="*/ 316970 h 834218"/>
                <a:gd name="connsiteX269" fmla="*/ 1445031 w 3024845"/>
                <a:gd name="connsiteY269" fmla="*/ 311296 h 834218"/>
                <a:gd name="connsiteX270" fmla="*/ 1445791 w 3024845"/>
                <a:gd name="connsiteY270" fmla="*/ 311296 h 834218"/>
                <a:gd name="connsiteX271" fmla="*/ 1451111 w 3024845"/>
                <a:gd name="connsiteY271" fmla="*/ 311296 h 834218"/>
                <a:gd name="connsiteX272" fmla="*/ 1451111 w 3024845"/>
                <a:gd name="connsiteY272" fmla="*/ 312647 h 834218"/>
                <a:gd name="connsiteX273" fmla="*/ 1451111 w 3024845"/>
                <a:gd name="connsiteY273" fmla="*/ 322105 h 834218"/>
                <a:gd name="connsiteX274" fmla="*/ 1489618 w 3024845"/>
                <a:gd name="connsiteY274" fmla="*/ 322105 h 834218"/>
                <a:gd name="connsiteX275" fmla="*/ 1489618 w 3024845"/>
                <a:gd name="connsiteY275" fmla="*/ 460458 h 834218"/>
                <a:gd name="connsiteX276" fmla="*/ 1491138 w 3024845"/>
                <a:gd name="connsiteY276" fmla="*/ 460458 h 834218"/>
                <a:gd name="connsiteX277" fmla="*/ 1501778 w 3024845"/>
                <a:gd name="connsiteY277" fmla="*/ 460458 h 834218"/>
                <a:gd name="connsiteX278" fmla="*/ 1501778 w 3024845"/>
                <a:gd name="connsiteY278" fmla="*/ 447488 h 834218"/>
                <a:gd name="connsiteX279" fmla="*/ 1505832 w 3024845"/>
                <a:gd name="connsiteY279" fmla="*/ 447488 h 834218"/>
                <a:gd name="connsiteX280" fmla="*/ 1505832 w 3024845"/>
                <a:gd name="connsiteY280" fmla="*/ 460458 h 834218"/>
                <a:gd name="connsiteX281" fmla="*/ 1536232 w 3024845"/>
                <a:gd name="connsiteY281" fmla="*/ 460458 h 834218"/>
                <a:gd name="connsiteX282" fmla="*/ 1536232 w 3024845"/>
                <a:gd name="connsiteY282" fmla="*/ 430193 h 834218"/>
                <a:gd name="connsiteX283" fmla="*/ 1548392 w 3024845"/>
                <a:gd name="connsiteY283" fmla="*/ 430193 h 834218"/>
                <a:gd name="connsiteX284" fmla="*/ 1560552 w 3024845"/>
                <a:gd name="connsiteY284" fmla="*/ 428032 h 834218"/>
                <a:gd name="connsiteX285" fmla="*/ 1564606 w 3024845"/>
                <a:gd name="connsiteY285" fmla="*/ 430193 h 834218"/>
                <a:gd name="connsiteX286" fmla="*/ 1574739 w 3024845"/>
                <a:gd name="connsiteY286" fmla="*/ 430193 h 834218"/>
                <a:gd name="connsiteX287" fmla="*/ 1574739 w 3024845"/>
                <a:gd name="connsiteY287" fmla="*/ 460458 h 834218"/>
                <a:gd name="connsiteX288" fmla="*/ 1582846 w 3024845"/>
                <a:gd name="connsiteY288" fmla="*/ 460458 h 834218"/>
                <a:gd name="connsiteX289" fmla="*/ 1582846 w 3024845"/>
                <a:gd name="connsiteY289" fmla="*/ 477753 h 834218"/>
                <a:gd name="connsiteX290" fmla="*/ 1592182 w 3024845"/>
                <a:gd name="connsiteY290" fmla="*/ 478658 h 834218"/>
                <a:gd name="connsiteX291" fmla="*/ 1605140 w 3024845"/>
                <a:gd name="connsiteY291" fmla="*/ 478658 h 834218"/>
                <a:gd name="connsiteX292" fmla="*/ 1605140 w 3024845"/>
                <a:gd name="connsiteY292" fmla="*/ 462620 h 834218"/>
                <a:gd name="connsiteX293" fmla="*/ 1673096 w 3024845"/>
                <a:gd name="connsiteY293" fmla="*/ 462620 h 834218"/>
                <a:gd name="connsiteX294" fmla="*/ 1673096 w 3024845"/>
                <a:gd name="connsiteY294" fmla="*/ 377367 h 834218"/>
                <a:gd name="connsiteX295" fmla="*/ 1745104 w 3024845"/>
                <a:gd name="connsiteY295" fmla="*/ 377367 h 834218"/>
                <a:gd name="connsiteX296" fmla="*/ 1745104 w 3024845"/>
                <a:gd name="connsiteY296" fmla="*/ 456135 h 834218"/>
                <a:gd name="connsiteX297" fmla="*/ 1747008 w 3024845"/>
                <a:gd name="connsiteY297" fmla="*/ 456135 h 834218"/>
                <a:gd name="connsiteX298" fmla="*/ 1748250 w 3024845"/>
                <a:gd name="connsiteY298" fmla="*/ 478658 h 834218"/>
                <a:gd name="connsiteX299" fmla="*/ 1757926 w 3024845"/>
                <a:gd name="connsiteY299" fmla="*/ 478658 h 834218"/>
                <a:gd name="connsiteX300" fmla="*/ 1759168 w 3024845"/>
                <a:gd name="connsiteY300" fmla="*/ 456135 h 834218"/>
                <a:gd name="connsiteX301" fmla="*/ 1765248 w 3024845"/>
                <a:gd name="connsiteY301" fmla="*/ 456135 h 834218"/>
                <a:gd name="connsiteX302" fmla="*/ 1766490 w 3024845"/>
                <a:gd name="connsiteY302" fmla="*/ 478658 h 834218"/>
                <a:gd name="connsiteX303" fmla="*/ 1817112 w 3024845"/>
                <a:gd name="connsiteY303" fmla="*/ 478658 h 834218"/>
                <a:gd name="connsiteX304" fmla="*/ 1817112 w 3024845"/>
                <a:gd name="connsiteY304" fmla="*/ 315630 h 834218"/>
                <a:gd name="connsiteX305" fmla="*/ 2014439 w 3024845"/>
                <a:gd name="connsiteY305" fmla="*/ 315630 h 834218"/>
                <a:gd name="connsiteX306" fmla="*/ 2014439 w 3024845"/>
                <a:gd name="connsiteY306" fmla="*/ 478658 h 834218"/>
                <a:gd name="connsiteX307" fmla="*/ 2033136 w 3024845"/>
                <a:gd name="connsiteY307" fmla="*/ 478658 h 834218"/>
                <a:gd name="connsiteX308" fmla="*/ 2033136 w 3024845"/>
                <a:gd name="connsiteY308" fmla="*/ 395965 h 834218"/>
                <a:gd name="connsiteX309" fmla="*/ 2128256 w 3024845"/>
                <a:gd name="connsiteY309" fmla="*/ 395965 h 834218"/>
                <a:gd name="connsiteX310" fmla="*/ 2180720 w 3024845"/>
                <a:gd name="connsiteY310" fmla="*/ 330752 h 834218"/>
                <a:gd name="connsiteX311" fmla="*/ 2245574 w 3024845"/>
                <a:gd name="connsiteY311" fmla="*/ 330752 h 834218"/>
                <a:gd name="connsiteX312" fmla="*/ 2245574 w 3024845"/>
                <a:gd name="connsiteY312" fmla="*/ 406414 h 834218"/>
                <a:gd name="connsiteX313" fmla="*/ 2253681 w 3024845"/>
                <a:gd name="connsiteY313" fmla="*/ 406414 h 834218"/>
                <a:gd name="connsiteX314" fmla="*/ 2255708 w 3024845"/>
                <a:gd name="connsiteY314" fmla="*/ 399929 h 834218"/>
                <a:gd name="connsiteX315" fmla="*/ 2261788 w 3024845"/>
                <a:gd name="connsiteY315" fmla="*/ 399929 h 834218"/>
                <a:gd name="connsiteX316" fmla="*/ 2263815 w 3024845"/>
                <a:gd name="connsiteY316" fmla="*/ 408576 h 834218"/>
                <a:gd name="connsiteX317" fmla="*/ 2275975 w 3024845"/>
                <a:gd name="connsiteY317" fmla="*/ 408576 h 834218"/>
                <a:gd name="connsiteX318" fmla="*/ 2275975 w 3024845"/>
                <a:gd name="connsiteY318" fmla="*/ 402090 h 834218"/>
                <a:gd name="connsiteX319" fmla="*/ 2298268 w 3024845"/>
                <a:gd name="connsiteY319" fmla="*/ 402090 h 834218"/>
                <a:gd name="connsiteX320" fmla="*/ 2298268 w 3024845"/>
                <a:gd name="connsiteY320" fmla="*/ 408576 h 834218"/>
                <a:gd name="connsiteX321" fmla="*/ 2318535 w 3024845"/>
                <a:gd name="connsiteY321" fmla="*/ 408576 h 834218"/>
                <a:gd name="connsiteX322" fmla="*/ 2318535 w 3024845"/>
                <a:gd name="connsiteY322" fmla="*/ 453973 h 834218"/>
                <a:gd name="connsiteX323" fmla="*/ 2332722 w 3024845"/>
                <a:gd name="connsiteY323" fmla="*/ 453973 h 834218"/>
                <a:gd name="connsiteX324" fmla="*/ 2332722 w 3024845"/>
                <a:gd name="connsiteY324" fmla="*/ 441002 h 834218"/>
                <a:gd name="connsiteX325" fmla="*/ 2348936 w 3024845"/>
                <a:gd name="connsiteY325" fmla="*/ 441002 h 834218"/>
                <a:gd name="connsiteX326" fmla="*/ 2348936 w 3024845"/>
                <a:gd name="connsiteY326" fmla="*/ 261575 h 834218"/>
                <a:gd name="connsiteX327" fmla="*/ 2355016 w 3024845"/>
                <a:gd name="connsiteY327" fmla="*/ 255089 h 834218"/>
                <a:gd name="connsiteX328" fmla="*/ 2427977 w 3024845"/>
                <a:gd name="connsiteY328" fmla="*/ 255089 h 834218"/>
                <a:gd name="connsiteX329" fmla="*/ 2427977 w 3024845"/>
                <a:gd name="connsiteY329" fmla="*/ 263737 h 834218"/>
                <a:gd name="connsiteX330" fmla="*/ 2438110 w 3024845"/>
                <a:gd name="connsiteY330" fmla="*/ 263737 h 834218"/>
                <a:gd name="connsiteX331" fmla="*/ 2438110 w 3024845"/>
                <a:gd name="connsiteY331" fmla="*/ 378311 h 834218"/>
                <a:gd name="connsiteX332" fmla="*/ 2460404 w 3024845"/>
                <a:gd name="connsiteY332" fmla="*/ 378311 h 834218"/>
                <a:gd name="connsiteX333" fmla="*/ 2460404 w 3024845"/>
                <a:gd name="connsiteY333" fmla="*/ 311296 h 834218"/>
                <a:gd name="connsiteX334" fmla="*/ 2486751 w 3024845"/>
                <a:gd name="connsiteY334" fmla="*/ 311296 h 834218"/>
                <a:gd name="connsiteX335" fmla="*/ 2490804 w 3024845"/>
                <a:gd name="connsiteY335" fmla="*/ 306972 h 834218"/>
                <a:gd name="connsiteX336" fmla="*/ 2498911 w 3024845"/>
                <a:gd name="connsiteY336" fmla="*/ 306972 h 834218"/>
                <a:gd name="connsiteX337" fmla="*/ 2502964 w 3024845"/>
                <a:gd name="connsiteY337" fmla="*/ 311296 h 834218"/>
                <a:gd name="connsiteX338" fmla="*/ 2525258 w 3024845"/>
                <a:gd name="connsiteY338" fmla="*/ 311296 h 834218"/>
                <a:gd name="connsiteX339" fmla="*/ 2525258 w 3024845"/>
                <a:gd name="connsiteY339" fmla="*/ 194560 h 834218"/>
                <a:gd name="connsiteX340" fmla="*/ 2582005 w 3024845"/>
                <a:gd name="connsiteY340" fmla="*/ 183751 h 834218"/>
                <a:gd name="connsiteX341" fmla="*/ 2582005 w 3024845"/>
                <a:gd name="connsiteY341" fmla="*/ 184832 h 834218"/>
                <a:gd name="connsiteX342" fmla="*/ 2582005 w 3024845"/>
                <a:gd name="connsiteY342" fmla="*/ 192398 h 834218"/>
                <a:gd name="connsiteX343" fmla="*/ 2608352 w 3024845"/>
                <a:gd name="connsiteY343" fmla="*/ 192398 h 834218"/>
                <a:gd name="connsiteX344" fmla="*/ 2608352 w 3024845"/>
                <a:gd name="connsiteY344" fmla="*/ 447488 h 834218"/>
                <a:gd name="connsiteX345" fmla="*/ 2630646 w 3024845"/>
                <a:gd name="connsiteY345" fmla="*/ 447488 h 834218"/>
                <a:gd name="connsiteX346" fmla="*/ 2630646 w 3024845"/>
                <a:gd name="connsiteY346" fmla="*/ 443164 h 834218"/>
                <a:gd name="connsiteX347" fmla="*/ 2642806 w 3024845"/>
                <a:gd name="connsiteY347" fmla="*/ 443164 h 834218"/>
                <a:gd name="connsiteX348" fmla="*/ 2642806 w 3024845"/>
                <a:gd name="connsiteY348" fmla="*/ 447488 h 834218"/>
                <a:gd name="connsiteX349" fmla="*/ 2667126 w 3024845"/>
                <a:gd name="connsiteY349" fmla="*/ 447488 h 834218"/>
                <a:gd name="connsiteX350" fmla="*/ 2667126 w 3024845"/>
                <a:gd name="connsiteY350" fmla="*/ 434517 h 834218"/>
                <a:gd name="connsiteX351" fmla="*/ 2695500 w 3024845"/>
                <a:gd name="connsiteY351" fmla="*/ 434517 h 834218"/>
                <a:gd name="connsiteX352" fmla="*/ 2707660 w 3024845"/>
                <a:gd name="connsiteY352" fmla="*/ 430193 h 834218"/>
                <a:gd name="connsiteX353" fmla="*/ 2727927 w 3024845"/>
                <a:gd name="connsiteY353" fmla="*/ 434517 h 834218"/>
                <a:gd name="connsiteX354" fmla="*/ 2727927 w 3024845"/>
                <a:gd name="connsiteY354" fmla="*/ 417223 h 834218"/>
                <a:gd name="connsiteX355" fmla="*/ 2736034 w 3024845"/>
                <a:gd name="connsiteY355" fmla="*/ 417223 h 834218"/>
                <a:gd name="connsiteX356" fmla="*/ 2736034 w 3024845"/>
                <a:gd name="connsiteY356" fmla="*/ 404252 h 834218"/>
                <a:gd name="connsiteX357" fmla="*/ 2792781 w 3024845"/>
                <a:gd name="connsiteY357" fmla="*/ 404252 h 834218"/>
                <a:gd name="connsiteX358" fmla="*/ 2792781 w 3024845"/>
                <a:gd name="connsiteY358" fmla="*/ 373987 h 834218"/>
                <a:gd name="connsiteX359" fmla="*/ 2811021 w 3024845"/>
                <a:gd name="connsiteY359" fmla="*/ 373987 h 834218"/>
                <a:gd name="connsiteX360" fmla="*/ 2811021 w 3024845"/>
                <a:gd name="connsiteY360" fmla="*/ 367502 h 834218"/>
                <a:gd name="connsiteX361" fmla="*/ 2823181 w 3024845"/>
                <a:gd name="connsiteY361" fmla="*/ 367502 h 834218"/>
                <a:gd name="connsiteX362" fmla="*/ 2823181 w 3024845"/>
                <a:gd name="connsiteY362" fmla="*/ 373987 h 834218"/>
                <a:gd name="connsiteX363" fmla="*/ 2839395 w 3024845"/>
                <a:gd name="connsiteY363" fmla="*/ 373987 h 834218"/>
                <a:gd name="connsiteX364" fmla="*/ 2839395 w 3024845"/>
                <a:gd name="connsiteY364" fmla="*/ 423708 h 834218"/>
                <a:gd name="connsiteX365" fmla="*/ 2871822 w 3024845"/>
                <a:gd name="connsiteY365" fmla="*/ 423708 h 834218"/>
                <a:gd name="connsiteX366" fmla="*/ 2871822 w 3024845"/>
                <a:gd name="connsiteY366" fmla="*/ 397767 h 834218"/>
                <a:gd name="connsiteX367" fmla="*/ 2910329 w 3024845"/>
                <a:gd name="connsiteY367" fmla="*/ 397767 h 834218"/>
                <a:gd name="connsiteX368" fmla="*/ 2910329 w 3024845"/>
                <a:gd name="connsiteY368" fmla="*/ 367502 h 834218"/>
                <a:gd name="connsiteX369" fmla="*/ 2958970 w 3024845"/>
                <a:gd name="connsiteY369" fmla="*/ 367502 h 834218"/>
                <a:gd name="connsiteX370" fmla="*/ 2958970 w 3024845"/>
                <a:gd name="connsiteY370" fmla="*/ 478658 h 834218"/>
                <a:gd name="connsiteX371" fmla="*/ 2958970 w 3024845"/>
                <a:gd name="connsiteY371" fmla="*/ 492437 h 834218"/>
                <a:gd name="connsiteX372" fmla="*/ 3024845 w 3024845"/>
                <a:gd name="connsiteY372" fmla="*/ 492437 h 834218"/>
                <a:gd name="connsiteX373" fmla="*/ 3024845 w 3024845"/>
                <a:gd name="connsiteY373" fmla="*/ 834218 h 834218"/>
                <a:gd name="connsiteX374" fmla="*/ 2054 w 3024845"/>
                <a:gd name="connsiteY374" fmla="*/ 831885 h 834218"/>
                <a:gd name="connsiteX375" fmla="*/ 0 w 3024845"/>
                <a:gd name="connsiteY375" fmla="*/ 397767 h 834218"/>
                <a:gd name="connsiteX376" fmla="*/ 20267 w 3024845"/>
                <a:gd name="connsiteY376" fmla="*/ 397767 h 834218"/>
                <a:gd name="connsiteX377" fmla="*/ 20774 w 3024845"/>
                <a:gd name="connsiteY377" fmla="*/ 396686 h 834218"/>
                <a:gd name="connsiteX378" fmla="*/ 24320 w 3024845"/>
                <a:gd name="connsiteY378" fmla="*/ 389120 h 834218"/>
                <a:gd name="connsiteX379" fmla="*/ 26094 w 3024845"/>
                <a:gd name="connsiteY379" fmla="*/ 389390 h 834218"/>
                <a:gd name="connsiteX380" fmla="*/ 38507 w 3024845"/>
                <a:gd name="connsiteY380" fmla="*/ 391281 h 834218"/>
                <a:gd name="connsiteX381" fmla="*/ 39014 w 3024845"/>
                <a:gd name="connsiteY381" fmla="*/ 392633 h 834218"/>
                <a:gd name="connsiteX382" fmla="*/ 42560 w 3024845"/>
                <a:gd name="connsiteY382" fmla="*/ 402090 h 834218"/>
                <a:gd name="connsiteX383" fmla="*/ 68907 w 3024845"/>
                <a:gd name="connsiteY383" fmla="*/ 404252 h 834218"/>
                <a:gd name="connsiteX384" fmla="*/ 68907 w 3024845"/>
                <a:gd name="connsiteY384" fmla="*/ 281031 h 834218"/>
                <a:gd name="connsiteX385" fmla="*/ 70934 w 3024845"/>
                <a:gd name="connsiteY385" fmla="*/ 281031 h 834218"/>
                <a:gd name="connsiteX386" fmla="*/ 85121 w 3024845"/>
                <a:gd name="connsiteY386" fmla="*/ 281031 h 834218"/>
                <a:gd name="connsiteX387" fmla="*/ 85121 w 3024845"/>
                <a:gd name="connsiteY387" fmla="*/ 144839 h 834218"/>
                <a:gd name="connsiteX388" fmla="*/ 86894 w 3024845"/>
                <a:gd name="connsiteY388" fmla="*/ 144839 h 834218"/>
                <a:gd name="connsiteX389" fmla="*/ 99308 w 3024845"/>
                <a:gd name="connsiteY389" fmla="*/ 144839 h 834218"/>
                <a:gd name="connsiteX390" fmla="*/ 99308 w 3024845"/>
                <a:gd name="connsiteY390" fmla="*/ 30265 h 834218"/>
                <a:gd name="connsiteX391" fmla="*/ 103361 w 3024845"/>
                <a:gd name="connsiteY391" fmla="*/ 2161 h 834218"/>
                <a:gd name="connsiteX392" fmla="*/ 105388 w 3024845"/>
                <a:gd name="connsiteY392" fmla="*/ 2161 h 834218"/>
                <a:gd name="connsiteX0" fmla="*/ 103361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16856 w 3024845"/>
                <a:gd name="connsiteY3" fmla="*/ 0 h 834218"/>
                <a:gd name="connsiteX4" fmla="*/ 216856 w 3024845"/>
                <a:gd name="connsiteY4" fmla="*/ 23779 h 834218"/>
                <a:gd name="connsiteX5" fmla="*/ 217363 w 3024845"/>
                <a:gd name="connsiteY5" fmla="*/ 24590 h 834218"/>
                <a:gd name="connsiteX6" fmla="*/ 220909 w 3024845"/>
                <a:gd name="connsiteY6" fmla="*/ 30265 h 834218"/>
                <a:gd name="connsiteX7" fmla="*/ 220909 w 3024845"/>
                <a:gd name="connsiteY7" fmla="*/ 144839 h 834218"/>
                <a:gd name="connsiteX8" fmla="*/ 223189 w 3024845"/>
                <a:gd name="connsiteY8" fmla="*/ 144839 h 834218"/>
                <a:gd name="connsiteX9" fmla="*/ 239150 w 3024845"/>
                <a:gd name="connsiteY9" fmla="*/ 144839 h 834218"/>
                <a:gd name="connsiteX10" fmla="*/ 239150 w 3024845"/>
                <a:gd name="connsiteY10" fmla="*/ 285354 h 834218"/>
                <a:gd name="connsiteX11" fmla="*/ 240670 w 3024845"/>
                <a:gd name="connsiteY11" fmla="*/ 285084 h 834218"/>
                <a:gd name="connsiteX12" fmla="*/ 251310 w 3024845"/>
                <a:gd name="connsiteY12" fmla="*/ 283193 h 834218"/>
                <a:gd name="connsiteX13" fmla="*/ 249283 w 3024845"/>
                <a:gd name="connsiteY13" fmla="*/ 371825 h 834218"/>
                <a:gd name="connsiteX14" fmla="*/ 250803 w 3024845"/>
                <a:gd name="connsiteY14" fmla="*/ 372096 h 834218"/>
                <a:gd name="connsiteX15" fmla="*/ 261443 w 3024845"/>
                <a:gd name="connsiteY15" fmla="*/ 373987 h 834218"/>
                <a:gd name="connsiteX16" fmla="*/ 261696 w 3024845"/>
                <a:gd name="connsiteY16" fmla="*/ 374798 h 834218"/>
                <a:gd name="connsiteX17" fmla="*/ 263470 w 3024845"/>
                <a:gd name="connsiteY17" fmla="*/ 380473 h 834218"/>
                <a:gd name="connsiteX18" fmla="*/ 264230 w 3024845"/>
                <a:gd name="connsiteY18" fmla="*/ 378041 h 834218"/>
                <a:gd name="connsiteX19" fmla="*/ 269550 w 3024845"/>
                <a:gd name="connsiteY19" fmla="*/ 361017 h 834218"/>
                <a:gd name="connsiteX20" fmla="*/ 271323 w 3024845"/>
                <a:gd name="connsiteY20" fmla="*/ 361017 h 834218"/>
                <a:gd name="connsiteX21" fmla="*/ 283737 w 3024845"/>
                <a:gd name="connsiteY21" fmla="*/ 361017 h 834218"/>
                <a:gd name="connsiteX22" fmla="*/ 283737 w 3024845"/>
                <a:gd name="connsiteY22" fmla="*/ 393443 h 834218"/>
                <a:gd name="connsiteX23" fmla="*/ 284750 w 3024845"/>
                <a:gd name="connsiteY23" fmla="*/ 393984 h 834218"/>
                <a:gd name="connsiteX24" fmla="*/ 291844 w 3024845"/>
                <a:gd name="connsiteY24" fmla="*/ 397767 h 834218"/>
                <a:gd name="connsiteX25" fmla="*/ 291844 w 3024845"/>
                <a:gd name="connsiteY25" fmla="*/ 399118 h 834218"/>
                <a:gd name="connsiteX26" fmla="*/ 291844 w 3024845"/>
                <a:gd name="connsiteY26" fmla="*/ 408576 h 834218"/>
                <a:gd name="connsiteX27" fmla="*/ 336431 w 3024845"/>
                <a:gd name="connsiteY27" fmla="*/ 408576 h 834218"/>
                <a:gd name="connsiteX28" fmla="*/ 336431 w 3024845"/>
                <a:gd name="connsiteY28" fmla="*/ 409657 h 834218"/>
                <a:gd name="connsiteX29" fmla="*/ 336431 w 3024845"/>
                <a:gd name="connsiteY29" fmla="*/ 417223 h 834218"/>
                <a:gd name="connsiteX30" fmla="*/ 338457 w 3024845"/>
                <a:gd name="connsiteY30" fmla="*/ 417223 h 834218"/>
                <a:gd name="connsiteX31" fmla="*/ 352644 w 3024845"/>
                <a:gd name="connsiteY31" fmla="*/ 417223 h 834218"/>
                <a:gd name="connsiteX32" fmla="*/ 352644 w 3024845"/>
                <a:gd name="connsiteY32" fmla="*/ 386958 h 834218"/>
                <a:gd name="connsiteX33" fmla="*/ 397231 w 3024845"/>
                <a:gd name="connsiteY33" fmla="*/ 386958 h 834218"/>
                <a:gd name="connsiteX34" fmla="*/ 397231 w 3024845"/>
                <a:gd name="connsiteY34" fmla="*/ 385607 h 834218"/>
                <a:gd name="connsiteX35" fmla="*/ 397231 w 3024845"/>
                <a:gd name="connsiteY35" fmla="*/ 376149 h 834218"/>
                <a:gd name="connsiteX36" fmla="*/ 398245 w 3024845"/>
                <a:gd name="connsiteY36" fmla="*/ 376149 h 834218"/>
                <a:gd name="connsiteX37" fmla="*/ 405338 w 3024845"/>
                <a:gd name="connsiteY37" fmla="*/ 376149 h 834218"/>
                <a:gd name="connsiteX38" fmla="*/ 405338 w 3024845"/>
                <a:gd name="connsiteY38" fmla="*/ 374258 h 834218"/>
                <a:gd name="connsiteX39" fmla="*/ 405338 w 3024845"/>
                <a:gd name="connsiteY39" fmla="*/ 361017 h 834218"/>
                <a:gd name="connsiteX40" fmla="*/ 406098 w 3024845"/>
                <a:gd name="connsiteY40" fmla="*/ 361017 h 834218"/>
                <a:gd name="connsiteX41" fmla="*/ 411418 w 3024845"/>
                <a:gd name="connsiteY41" fmla="*/ 361017 h 834218"/>
                <a:gd name="connsiteX42" fmla="*/ 411418 w 3024845"/>
                <a:gd name="connsiteY42" fmla="*/ 359936 h 834218"/>
                <a:gd name="connsiteX43" fmla="*/ 411418 w 3024845"/>
                <a:gd name="connsiteY43" fmla="*/ 352369 h 834218"/>
                <a:gd name="connsiteX44" fmla="*/ 413445 w 3024845"/>
                <a:gd name="connsiteY44" fmla="*/ 352369 h 834218"/>
                <a:gd name="connsiteX45" fmla="*/ 427632 w 3024845"/>
                <a:gd name="connsiteY45" fmla="*/ 352369 h 834218"/>
                <a:gd name="connsiteX46" fmla="*/ 427632 w 3024845"/>
                <a:gd name="connsiteY46" fmla="*/ 353450 h 834218"/>
                <a:gd name="connsiteX47" fmla="*/ 427632 w 3024845"/>
                <a:gd name="connsiteY47" fmla="*/ 361017 h 834218"/>
                <a:gd name="connsiteX48" fmla="*/ 449925 w 3024845"/>
                <a:gd name="connsiteY48" fmla="*/ 361017 h 834218"/>
                <a:gd name="connsiteX49" fmla="*/ 449925 w 3024845"/>
                <a:gd name="connsiteY49" fmla="*/ 359125 h 834218"/>
                <a:gd name="connsiteX50" fmla="*/ 449925 w 3024845"/>
                <a:gd name="connsiteY50" fmla="*/ 345884 h 834218"/>
                <a:gd name="connsiteX51" fmla="*/ 451699 w 3024845"/>
                <a:gd name="connsiteY51" fmla="*/ 345884 h 834218"/>
                <a:gd name="connsiteX52" fmla="*/ 464112 w 3024845"/>
                <a:gd name="connsiteY52" fmla="*/ 345884 h 834218"/>
                <a:gd name="connsiteX53" fmla="*/ 464112 w 3024845"/>
                <a:gd name="connsiteY53" fmla="*/ 369664 h 834218"/>
                <a:gd name="connsiteX54" fmla="*/ 465126 w 3024845"/>
                <a:gd name="connsiteY54" fmla="*/ 369664 h 834218"/>
                <a:gd name="connsiteX55" fmla="*/ 472219 w 3024845"/>
                <a:gd name="connsiteY55" fmla="*/ 369664 h 834218"/>
                <a:gd name="connsiteX56" fmla="*/ 472219 w 3024845"/>
                <a:gd name="connsiteY56" fmla="*/ 368583 h 834218"/>
                <a:gd name="connsiteX57" fmla="*/ 472219 w 3024845"/>
                <a:gd name="connsiteY57" fmla="*/ 361017 h 834218"/>
                <a:gd name="connsiteX58" fmla="*/ 473992 w 3024845"/>
                <a:gd name="connsiteY58" fmla="*/ 361017 h 834218"/>
                <a:gd name="connsiteX59" fmla="*/ 486406 w 3024845"/>
                <a:gd name="connsiteY59" fmla="*/ 361017 h 834218"/>
                <a:gd name="connsiteX60" fmla="*/ 486406 w 3024845"/>
                <a:gd name="connsiteY60" fmla="*/ 386958 h 834218"/>
                <a:gd name="connsiteX61" fmla="*/ 488433 w 3024845"/>
                <a:gd name="connsiteY61" fmla="*/ 386958 h 834218"/>
                <a:gd name="connsiteX62" fmla="*/ 502619 w 3024845"/>
                <a:gd name="connsiteY62" fmla="*/ 386958 h 834218"/>
                <a:gd name="connsiteX63" fmla="*/ 502619 w 3024845"/>
                <a:gd name="connsiteY63" fmla="*/ 388579 h 834218"/>
                <a:gd name="connsiteX64" fmla="*/ 502619 w 3024845"/>
                <a:gd name="connsiteY64" fmla="*/ 399929 h 834218"/>
                <a:gd name="connsiteX65" fmla="*/ 503379 w 3024845"/>
                <a:gd name="connsiteY65" fmla="*/ 399929 h 834218"/>
                <a:gd name="connsiteX66" fmla="*/ 508700 w 3024845"/>
                <a:gd name="connsiteY66" fmla="*/ 399929 h 834218"/>
                <a:gd name="connsiteX67" fmla="*/ 508700 w 3024845"/>
                <a:gd name="connsiteY67" fmla="*/ 399118 h 834218"/>
                <a:gd name="connsiteX68" fmla="*/ 508700 w 3024845"/>
                <a:gd name="connsiteY68" fmla="*/ 393443 h 834218"/>
                <a:gd name="connsiteX69" fmla="*/ 539100 w 3024845"/>
                <a:gd name="connsiteY69" fmla="*/ 393443 h 834218"/>
                <a:gd name="connsiteX70" fmla="*/ 539100 w 3024845"/>
                <a:gd name="connsiteY70" fmla="*/ 417223 h 834218"/>
                <a:gd name="connsiteX71" fmla="*/ 540113 w 3024845"/>
                <a:gd name="connsiteY71" fmla="*/ 417223 h 834218"/>
                <a:gd name="connsiteX72" fmla="*/ 547207 w 3024845"/>
                <a:gd name="connsiteY72" fmla="*/ 417223 h 834218"/>
                <a:gd name="connsiteX73" fmla="*/ 547207 w 3024845"/>
                <a:gd name="connsiteY73" fmla="*/ 418304 h 834218"/>
                <a:gd name="connsiteX74" fmla="*/ 547207 w 3024845"/>
                <a:gd name="connsiteY74" fmla="*/ 425870 h 834218"/>
                <a:gd name="connsiteX75" fmla="*/ 547967 w 3024845"/>
                <a:gd name="connsiteY75" fmla="*/ 425870 h 834218"/>
                <a:gd name="connsiteX76" fmla="*/ 553287 w 3024845"/>
                <a:gd name="connsiteY76" fmla="*/ 425870 h 834218"/>
                <a:gd name="connsiteX77" fmla="*/ 553287 w 3024845"/>
                <a:gd name="connsiteY77" fmla="*/ 423708 h 834218"/>
                <a:gd name="connsiteX78" fmla="*/ 553287 w 3024845"/>
                <a:gd name="connsiteY78" fmla="*/ 408576 h 834218"/>
                <a:gd name="connsiteX79" fmla="*/ 554300 w 3024845"/>
                <a:gd name="connsiteY79" fmla="*/ 408576 h 834218"/>
                <a:gd name="connsiteX80" fmla="*/ 561394 w 3024845"/>
                <a:gd name="connsiteY80" fmla="*/ 408576 h 834218"/>
                <a:gd name="connsiteX81" fmla="*/ 561394 w 3024845"/>
                <a:gd name="connsiteY81" fmla="*/ 409657 h 834218"/>
                <a:gd name="connsiteX82" fmla="*/ 561394 w 3024845"/>
                <a:gd name="connsiteY82" fmla="*/ 417223 h 834218"/>
                <a:gd name="connsiteX83" fmla="*/ 566714 w 3024845"/>
                <a:gd name="connsiteY83" fmla="*/ 415230 h 834218"/>
                <a:gd name="connsiteX84" fmla="*/ 567474 w 3024845"/>
                <a:gd name="connsiteY84" fmla="*/ 414250 h 834218"/>
                <a:gd name="connsiteX85" fmla="*/ 567474 w 3024845"/>
                <a:gd name="connsiteY85" fmla="*/ 408576 h 834218"/>
                <a:gd name="connsiteX86" fmla="*/ 605981 w 3024845"/>
                <a:gd name="connsiteY86" fmla="*/ 408576 h 834218"/>
                <a:gd name="connsiteX87" fmla="*/ 605981 w 3024845"/>
                <a:gd name="connsiteY87" fmla="*/ 432355 h 834218"/>
                <a:gd name="connsiteX88" fmla="*/ 608007 w 3024845"/>
                <a:gd name="connsiteY88" fmla="*/ 432355 h 834218"/>
                <a:gd name="connsiteX89" fmla="*/ 622194 w 3024845"/>
                <a:gd name="connsiteY89" fmla="*/ 432355 h 834218"/>
                <a:gd name="connsiteX90" fmla="*/ 622194 w 3024845"/>
                <a:gd name="connsiteY90" fmla="*/ 433436 h 834218"/>
                <a:gd name="connsiteX91" fmla="*/ 622194 w 3024845"/>
                <a:gd name="connsiteY91" fmla="*/ 441002 h 834218"/>
                <a:gd name="connsiteX92" fmla="*/ 623968 w 3024845"/>
                <a:gd name="connsiteY92" fmla="*/ 441002 h 834218"/>
                <a:gd name="connsiteX93" fmla="*/ 636381 w 3024845"/>
                <a:gd name="connsiteY93" fmla="*/ 441002 h 834218"/>
                <a:gd name="connsiteX94" fmla="*/ 636381 w 3024845"/>
                <a:gd name="connsiteY94" fmla="*/ 417223 h 834218"/>
                <a:gd name="connsiteX95" fmla="*/ 637394 w 3024845"/>
                <a:gd name="connsiteY95" fmla="*/ 417223 h 834218"/>
                <a:gd name="connsiteX96" fmla="*/ 644488 w 3024845"/>
                <a:gd name="connsiteY96" fmla="*/ 417223 h 834218"/>
                <a:gd name="connsiteX97" fmla="*/ 644488 w 3024845"/>
                <a:gd name="connsiteY97" fmla="*/ 384796 h 834218"/>
                <a:gd name="connsiteX98" fmla="*/ 645501 w 3024845"/>
                <a:gd name="connsiteY98" fmla="*/ 384796 h 834218"/>
                <a:gd name="connsiteX99" fmla="*/ 652595 w 3024845"/>
                <a:gd name="connsiteY99" fmla="*/ 384796 h 834218"/>
                <a:gd name="connsiteX100" fmla="*/ 652595 w 3024845"/>
                <a:gd name="connsiteY100" fmla="*/ 382905 h 834218"/>
                <a:gd name="connsiteX101" fmla="*/ 652595 w 3024845"/>
                <a:gd name="connsiteY101" fmla="*/ 369664 h 834218"/>
                <a:gd name="connsiteX102" fmla="*/ 651328 w 3024845"/>
                <a:gd name="connsiteY102" fmla="*/ 368042 h 834218"/>
                <a:gd name="connsiteX103" fmla="*/ 656648 w 3024845"/>
                <a:gd name="connsiteY103" fmla="*/ 356693 h 834218"/>
                <a:gd name="connsiteX104" fmla="*/ 664755 w 3024845"/>
                <a:gd name="connsiteY104" fmla="*/ 384796 h 834218"/>
                <a:gd name="connsiteX105" fmla="*/ 665515 w 3024845"/>
                <a:gd name="connsiteY105" fmla="*/ 384796 h 834218"/>
                <a:gd name="connsiteX106" fmla="*/ 670835 w 3024845"/>
                <a:gd name="connsiteY106" fmla="*/ 384796 h 834218"/>
                <a:gd name="connsiteX107" fmla="*/ 670835 w 3024845"/>
                <a:gd name="connsiteY107" fmla="*/ 278869 h 834218"/>
                <a:gd name="connsiteX108" fmla="*/ 672355 w 3024845"/>
                <a:gd name="connsiteY108" fmla="*/ 278869 h 834218"/>
                <a:gd name="connsiteX109" fmla="*/ 682995 w 3024845"/>
                <a:gd name="connsiteY109" fmla="*/ 278869 h 834218"/>
                <a:gd name="connsiteX110" fmla="*/ 682995 w 3024845"/>
                <a:gd name="connsiteY110" fmla="*/ 231310 h 834218"/>
                <a:gd name="connsiteX111" fmla="*/ 709342 w 3024845"/>
                <a:gd name="connsiteY111" fmla="*/ 231310 h 834218"/>
                <a:gd name="connsiteX112" fmla="*/ 709342 w 3024845"/>
                <a:gd name="connsiteY112" fmla="*/ 209692 h 834218"/>
                <a:gd name="connsiteX113" fmla="*/ 743796 w 3024845"/>
                <a:gd name="connsiteY113" fmla="*/ 209692 h 834218"/>
                <a:gd name="connsiteX114" fmla="*/ 743796 w 3024845"/>
                <a:gd name="connsiteY114" fmla="*/ 212124 h 834218"/>
                <a:gd name="connsiteX115" fmla="*/ 743796 w 3024845"/>
                <a:gd name="connsiteY115" fmla="*/ 229148 h 834218"/>
                <a:gd name="connsiteX116" fmla="*/ 746076 w 3024845"/>
                <a:gd name="connsiteY116" fmla="*/ 229148 h 834218"/>
                <a:gd name="connsiteX117" fmla="*/ 762036 w 3024845"/>
                <a:gd name="connsiteY117" fmla="*/ 229148 h 834218"/>
                <a:gd name="connsiteX118" fmla="*/ 762036 w 3024845"/>
                <a:gd name="connsiteY118" fmla="*/ 276707 h 834218"/>
                <a:gd name="connsiteX119" fmla="*/ 763049 w 3024845"/>
                <a:gd name="connsiteY119" fmla="*/ 276707 h 834218"/>
                <a:gd name="connsiteX120" fmla="*/ 770143 w 3024845"/>
                <a:gd name="connsiteY120" fmla="*/ 276707 h 834218"/>
                <a:gd name="connsiteX121" fmla="*/ 784330 w 3024845"/>
                <a:gd name="connsiteY121" fmla="*/ 281031 h 834218"/>
                <a:gd name="connsiteX122" fmla="*/ 784330 w 3024845"/>
                <a:gd name="connsiteY122" fmla="*/ 319943 h 834218"/>
                <a:gd name="connsiteX123" fmla="*/ 785343 w 3024845"/>
                <a:gd name="connsiteY123" fmla="*/ 319943 h 834218"/>
                <a:gd name="connsiteX124" fmla="*/ 792436 w 3024845"/>
                <a:gd name="connsiteY124" fmla="*/ 319943 h 834218"/>
                <a:gd name="connsiteX125" fmla="*/ 792436 w 3024845"/>
                <a:gd name="connsiteY125" fmla="*/ 321564 h 834218"/>
                <a:gd name="connsiteX126" fmla="*/ 792436 w 3024845"/>
                <a:gd name="connsiteY126" fmla="*/ 332913 h 834218"/>
                <a:gd name="connsiteX127" fmla="*/ 794463 w 3024845"/>
                <a:gd name="connsiteY127" fmla="*/ 332913 h 834218"/>
                <a:gd name="connsiteX128" fmla="*/ 808650 w 3024845"/>
                <a:gd name="connsiteY128" fmla="*/ 332913 h 834218"/>
                <a:gd name="connsiteX129" fmla="*/ 814730 w 3024845"/>
                <a:gd name="connsiteY129" fmla="*/ 339399 h 834218"/>
                <a:gd name="connsiteX130" fmla="*/ 814730 w 3024845"/>
                <a:gd name="connsiteY130" fmla="*/ 361017 h 834218"/>
                <a:gd name="connsiteX131" fmla="*/ 817010 w 3024845"/>
                <a:gd name="connsiteY131" fmla="*/ 361017 h 834218"/>
                <a:gd name="connsiteX132" fmla="*/ 832970 w 3024845"/>
                <a:gd name="connsiteY132" fmla="*/ 361017 h 834218"/>
                <a:gd name="connsiteX133" fmla="*/ 832970 w 3024845"/>
                <a:gd name="connsiteY133" fmla="*/ 362097 h 834218"/>
                <a:gd name="connsiteX134" fmla="*/ 832970 w 3024845"/>
                <a:gd name="connsiteY134" fmla="*/ 369664 h 834218"/>
                <a:gd name="connsiteX135" fmla="*/ 834237 w 3024845"/>
                <a:gd name="connsiteY135" fmla="*/ 369664 h 834218"/>
                <a:gd name="connsiteX136" fmla="*/ 843104 w 3024845"/>
                <a:gd name="connsiteY136" fmla="*/ 369664 h 834218"/>
                <a:gd name="connsiteX137" fmla="*/ 843104 w 3024845"/>
                <a:gd name="connsiteY137" fmla="*/ 371825 h 834218"/>
                <a:gd name="connsiteX138" fmla="*/ 843104 w 3024845"/>
                <a:gd name="connsiteY138" fmla="*/ 386958 h 834218"/>
                <a:gd name="connsiteX139" fmla="*/ 847157 w 3024845"/>
                <a:gd name="connsiteY139" fmla="*/ 385066 h 834218"/>
                <a:gd name="connsiteX140" fmla="*/ 847157 w 3024845"/>
                <a:gd name="connsiteY140" fmla="*/ 371825 h 834218"/>
                <a:gd name="connsiteX141" fmla="*/ 848170 w 3024845"/>
                <a:gd name="connsiteY141" fmla="*/ 371825 h 834218"/>
                <a:gd name="connsiteX142" fmla="*/ 855264 w 3024845"/>
                <a:gd name="connsiteY142" fmla="*/ 371825 h 834218"/>
                <a:gd name="connsiteX143" fmla="*/ 855264 w 3024845"/>
                <a:gd name="connsiteY143" fmla="*/ 373447 h 834218"/>
                <a:gd name="connsiteX144" fmla="*/ 855264 w 3024845"/>
                <a:gd name="connsiteY144" fmla="*/ 384796 h 834218"/>
                <a:gd name="connsiteX145" fmla="*/ 856024 w 3024845"/>
                <a:gd name="connsiteY145" fmla="*/ 384796 h 834218"/>
                <a:gd name="connsiteX146" fmla="*/ 861344 w 3024845"/>
                <a:gd name="connsiteY146" fmla="*/ 384796 h 834218"/>
                <a:gd name="connsiteX147" fmla="*/ 909984 w 3024845"/>
                <a:gd name="connsiteY147" fmla="*/ 380473 h 834218"/>
                <a:gd name="connsiteX148" fmla="*/ 909984 w 3024845"/>
                <a:gd name="connsiteY148" fmla="*/ 381824 h 834218"/>
                <a:gd name="connsiteX149" fmla="*/ 909984 w 3024845"/>
                <a:gd name="connsiteY149" fmla="*/ 391281 h 834218"/>
                <a:gd name="connsiteX150" fmla="*/ 910744 w 3024845"/>
                <a:gd name="connsiteY150" fmla="*/ 391281 h 834218"/>
                <a:gd name="connsiteX151" fmla="*/ 916065 w 3024845"/>
                <a:gd name="connsiteY151" fmla="*/ 391281 h 834218"/>
                <a:gd name="connsiteX152" fmla="*/ 916065 w 3024845"/>
                <a:gd name="connsiteY152" fmla="*/ 393443 h 834218"/>
                <a:gd name="connsiteX153" fmla="*/ 916065 w 3024845"/>
                <a:gd name="connsiteY153" fmla="*/ 408576 h 834218"/>
                <a:gd name="connsiteX154" fmla="*/ 918091 w 3024845"/>
                <a:gd name="connsiteY154" fmla="*/ 407225 h 834218"/>
                <a:gd name="connsiteX155" fmla="*/ 932278 w 3024845"/>
                <a:gd name="connsiteY155" fmla="*/ 397767 h 834218"/>
                <a:gd name="connsiteX156" fmla="*/ 938358 w 3024845"/>
                <a:gd name="connsiteY156" fmla="*/ 356693 h 834218"/>
                <a:gd name="connsiteX157" fmla="*/ 939118 w 3024845"/>
                <a:gd name="connsiteY157" fmla="*/ 356423 h 834218"/>
                <a:gd name="connsiteX158" fmla="*/ 944438 w 3024845"/>
                <a:gd name="connsiteY158" fmla="*/ 354531 h 834218"/>
                <a:gd name="connsiteX159" fmla="*/ 946465 w 3024845"/>
                <a:gd name="connsiteY159" fmla="*/ 285354 h 834218"/>
                <a:gd name="connsiteX160" fmla="*/ 948492 w 3024845"/>
                <a:gd name="connsiteY160" fmla="*/ 354531 h 834218"/>
                <a:gd name="connsiteX161" fmla="*/ 949252 w 3024845"/>
                <a:gd name="connsiteY161" fmla="*/ 354801 h 834218"/>
                <a:gd name="connsiteX162" fmla="*/ 954572 w 3024845"/>
                <a:gd name="connsiteY162" fmla="*/ 356693 h 834218"/>
                <a:gd name="connsiteX163" fmla="*/ 954572 w 3024845"/>
                <a:gd name="connsiteY163" fmla="*/ 270222 h 834218"/>
                <a:gd name="connsiteX164" fmla="*/ 958625 w 3024845"/>
                <a:gd name="connsiteY164" fmla="*/ 237795 h 834218"/>
                <a:gd name="connsiteX165" fmla="*/ 997132 w 3024845"/>
                <a:gd name="connsiteY165" fmla="*/ 237795 h 834218"/>
                <a:gd name="connsiteX166" fmla="*/ 997132 w 3024845"/>
                <a:gd name="connsiteY166" fmla="*/ 270222 h 834218"/>
                <a:gd name="connsiteX167" fmla="*/ 997892 w 3024845"/>
                <a:gd name="connsiteY167" fmla="*/ 270222 h 834218"/>
                <a:gd name="connsiteX168" fmla="*/ 1003212 w 3024845"/>
                <a:gd name="connsiteY168" fmla="*/ 270222 h 834218"/>
                <a:gd name="connsiteX169" fmla="*/ 1003212 w 3024845"/>
                <a:gd name="connsiteY169" fmla="*/ 188074 h 834218"/>
                <a:gd name="connsiteX170" fmla="*/ 1004986 w 3024845"/>
                <a:gd name="connsiteY170" fmla="*/ 188074 h 834218"/>
                <a:gd name="connsiteX171" fmla="*/ 1017399 w 3024845"/>
                <a:gd name="connsiteY171" fmla="*/ 188074 h 834218"/>
                <a:gd name="connsiteX172" fmla="*/ 1017399 w 3024845"/>
                <a:gd name="connsiteY172" fmla="*/ 186183 h 834218"/>
                <a:gd name="connsiteX173" fmla="*/ 1017399 w 3024845"/>
                <a:gd name="connsiteY173" fmla="*/ 172942 h 834218"/>
                <a:gd name="connsiteX174" fmla="*/ 1039693 w 3024845"/>
                <a:gd name="connsiteY174" fmla="*/ 172942 h 834218"/>
                <a:gd name="connsiteX175" fmla="*/ 1039693 w 3024845"/>
                <a:gd name="connsiteY175" fmla="*/ 171861 h 834218"/>
                <a:gd name="connsiteX176" fmla="*/ 1039693 w 3024845"/>
                <a:gd name="connsiteY176" fmla="*/ 164295 h 834218"/>
                <a:gd name="connsiteX177" fmla="*/ 1041466 w 3024845"/>
                <a:gd name="connsiteY177" fmla="*/ 164295 h 834218"/>
                <a:gd name="connsiteX178" fmla="*/ 1053880 w 3024845"/>
                <a:gd name="connsiteY178" fmla="*/ 164295 h 834218"/>
                <a:gd name="connsiteX179" fmla="*/ 1053880 w 3024845"/>
                <a:gd name="connsiteY179" fmla="*/ 165376 h 834218"/>
                <a:gd name="connsiteX180" fmla="*/ 1053880 w 3024845"/>
                <a:gd name="connsiteY180" fmla="*/ 172942 h 834218"/>
                <a:gd name="connsiteX181" fmla="*/ 1054640 w 3024845"/>
                <a:gd name="connsiteY181" fmla="*/ 172942 h 834218"/>
                <a:gd name="connsiteX182" fmla="*/ 1059960 w 3024845"/>
                <a:gd name="connsiteY182" fmla="*/ 172942 h 834218"/>
                <a:gd name="connsiteX183" fmla="*/ 1070093 w 3024845"/>
                <a:gd name="connsiteY183" fmla="*/ 168618 h 834218"/>
                <a:gd name="connsiteX184" fmla="*/ 1074146 w 3024845"/>
                <a:gd name="connsiteY184" fmla="*/ 171861 h 834218"/>
                <a:gd name="connsiteX185" fmla="*/ 1074146 w 3024845"/>
                <a:gd name="connsiteY185" fmla="*/ 164295 h 834218"/>
                <a:gd name="connsiteX186" fmla="*/ 1076426 w 3024845"/>
                <a:gd name="connsiteY186" fmla="*/ 164295 h 834218"/>
                <a:gd name="connsiteX187" fmla="*/ 1092387 w 3024845"/>
                <a:gd name="connsiteY187" fmla="*/ 164295 h 834218"/>
                <a:gd name="connsiteX188" fmla="*/ 1092387 w 3024845"/>
                <a:gd name="connsiteY188" fmla="*/ 165376 h 834218"/>
                <a:gd name="connsiteX189" fmla="*/ 1092387 w 3024845"/>
                <a:gd name="connsiteY189" fmla="*/ 172942 h 834218"/>
                <a:gd name="connsiteX190" fmla="*/ 1122787 w 3024845"/>
                <a:gd name="connsiteY190" fmla="*/ 172942 h 834218"/>
                <a:gd name="connsiteX191" fmla="*/ 1122787 w 3024845"/>
                <a:gd name="connsiteY191" fmla="*/ 174563 h 834218"/>
                <a:gd name="connsiteX192" fmla="*/ 1122787 w 3024845"/>
                <a:gd name="connsiteY192" fmla="*/ 185913 h 834218"/>
                <a:gd name="connsiteX193" fmla="*/ 1149134 w 3024845"/>
                <a:gd name="connsiteY193" fmla="*/ 185913 h 834218"/>
                <a:gd name="connsiteX194" fmla="*/ 1149134 w 3024845"/>
                <a:gd name="connsiteY194" fmla="*/ 216177 h 834218"/>
                <a:gd name="connsiteX195" fmla="*/ 1149894 w 3024845"/>
                <a:gd name="connsiteY195" fmla="*/ 216177 h 834218"/>
                <a:gd name="connsiteX196" fmla="*/ 1155214 w 3024845"/>
                <a:gd name="connsiteY196" fmla="*/ 216177 h 834218"/>
                <a:gd name="connsiteX197" fmla="*/ 1155214 w 3024845"/>
                <a:gd name="connsiteY197" fmla="*/ 217258 h 834218"/>
                <a:gd name="connsiteX198" fmla="*/ 1155214 w 3024845"/>
                <a:gd name="connsiteY198" fmla="*/ 224825 h 834218"/>
                <a:gd name="connsiteX199" fmla="*/ 1159268 w 3024845"/>
                <a:gd name="connsiteY199" fmla="*/ 255089 h 834218"/>
                <a:gd name="connsiteX200" fmla="*/ 1160028 w 3024845"/>
                <a:gd name="connsiteY200" fmla="*/ 255089 h 834218"/>
                <a:gd name="connsiteX201" fmla="*/ 1165348 w 3024845"/>
                <a:gd name="connsiteY201" fmla="*/ 255089 h 834218"/>
                <a:gd name="connsiteX202" fmla="*/ 1165348 w 3024845"/>
                <a:gd name="connsiteY202" fmla="*/ 255900 h 834218"/>
                <a:gd name="connsiteX203" fmla="*/ 1165348 w 3024845"/>
                <a:gd name="connsiteY203" fmla="*/ 261575 h 834218"/>
                <a:gd name="connsiteX204" fmla="*/ 1166361 w 3024845"/>
                <a:gd name="connsiteY204" fmla="*/ 261575 h 834218"/>
                <a:gd name="connsiteX205" fmla="*/ 1173454 w 3024845"/>
                <a:gd name="connsiteY205" fmla="*/ 261575 h 834218"/>
                <a:gd name="connsiteX206" fmla="*/ 1173454 w 3024845"/>
                <a:gd name="connsiteY206" fmla="*/ 291840 h 834218"/>
                <a:gd name="connsiteX207" fmla="*/ 1175481 w 3024845"/>
                <a:gd name="connsiteY207" fmla="*/ 291840 h 834218"/>
                <a:gd name="connsiteX208" fmla="*/ 1189668 w 3024845"/>
                <a:gd name="connsiteY208" fmla="*/ 291840 h 834218"/>
                <a:gd name="connsiteX209" fmla="*/ 1189668 w 3024845"/>
                <a:gd name="connsiteY209" fmla="*/ 315619 h 834218"/>
                <a:gd name="connsiteX210" fmla="*/ 1191695 w 3024845"/>
                <a:gd name="connsiteY210" fmla="*/ 317240 h 834218"/>
                <a:gd name="connsiteX211" fmla="*/ 1191695 w 3024845"/>
                <a:gd name="connsiteY211" fmla="*/ 328590 h 834218"/>
                <a:gd name="connsiteX212" fmla="*/ 1192455 w 3024845"/>
                <a:gd name="connsiteY212" fmla="*/ 328590 h 834218"/>
                <a:gd name="connsiteX213" fmla="*/ 1197775 w 3024845"/>
                <a:gd name="connsiteY213" fmla="*/ 328590 h 834218"/>
                <a:gd name="connsiteX214" fmla="*/ 1197775 w 3024845"/>
                <a:gd name="connsiteY214" fmla="*/ 352369 h 834218"/>
                <a:gd name="connsiteX215" fmla="*/ 1199041 w 3024845"/>
                <a:gd name="connsiteY215" fmla="*/ 352369 h 834218"/>
                <a:gd name="connsiteX216" fmla="*/ 1207908 w 3024845"/>
                <a:gd name="connsiteY216" fmla="*/ 352369 h 834218"/>
                <a:gd name="connsiteX217" fmla="*/ 1209935 w 3024845"/>
                <a:gd name="connsiteY217" fmla="*/ 356423 h 834218"/>
                <a:gd name="connsiteX218" fmla="*/ 1209935 w 3024845"/>
                <a:gd name="connsiteY218" fmla="*/ 369664 h 834218"/>
                <a:gd name="connsiteX219" fmla="*/ 1211455 w 3024845"/>
                <a:gd name="connsiteY219" fmla="*/ 367772 h 834218"/>
                <a:gd name="connsiteX220" fmla="*/ 1222095 w 3024845"/>
                <a:gd name="connsiteY220" fmla="*/ 354531 h 834218"/>
                <a:gd name="connsiteX221" fmla="*/ 1250469 w 3024845"/>
                <a:gd name="connsiteY221" fmla="*/ 354531 h 834218"/>
                <a:gd name="connsiteX222" fmla="*/ 1250469 w 3024845"/>
                <a:gd name="connsiteY222" fmla="*/ 441002 h 834218"/>
                <a:gd name="connsiteX223" fmla="*/ 1251229 w 3024845"/>
                <a:gd name="connsiteY223" fmla="*/ 441002 h 834218"/>
                <a:gd name="connsiteX224" fmla="*/ 1256549 w 3024845"/>
                <a:gd name="connsiteY224" fmla="*/ 441002 h 834218"/>
                <a:gd name="connsiteX225" fmla="*/ 1257309 w 3024845"/>
                <a:gd name="connsiteY225" fmla="*/ 439651 h 834218"/>
                <a:gd name="connsiteX226" fmla="*/ 1262629 w 3024845"/>
                <a:gd name="connsiteY226" fmla="*/ 430193 h 834218"/>
                <a:gd name="connsiteX227" fmla="*/ 1262629 w 3024845"/>
                <a:gd name="connsiteY227" fmla="*/ 432085 h 834218"/>
                <a:gd name="connsiteX228" fmla="*/ 1262629 w 3024845"/>
                <a:gd name="connsiteY228" fmla="*/ 445326 h 834218"/>
                <a:gd name="connsiteX229" fmla="*/ 1266682 w 3024845"/>
                <a:gd name="connsiteY229" fmla="*/ 399929 h 834218"/>
                <a:gd name="connsiteX230" fmla="*/ 1267442 w 3024845"/>
                <a:gd name="connsiteY230" fmla="*/ 399929 h 834218"/>
                <a:gd name="connsiteX231" fmla="*/ 1272762 w 3024845"/>
                <a:gd name="connsiteY231" fmla="*/ 399929 h 834218"/>
                <a:gd name="connsiteX232" fmla="*/ 1272762 w 3024845"/>
                <a:gd name="connsiteY232" fmla="*/ 335075 h 834218"/>
                <a:gd name="connsiteX233" fmla="*/ 1273776 w 3024845"/>
                <a:gd name="connsiteY233" fmla="*/ 335075 h 834218"/>
                <a:gd name="connsiteX234" fmla="*/ 1280869 w 3024845"/>
                <a:gd name="connsiteY234" fmla="*/ 335075 h 834218"/>
                <a:gd name="connsiteX235" fmla="*/ 1293029 w 3024845"/>
                <a:gd name="connsiteY235" fmla="*/ 291840 h 834218"/>
                <a:gd name="connsiteX236" fmla="*/ 1294296 w 3024845"/>
                <a:gd name="connsiteY236" fmla="*/ 291840 h 834218"/>
                <a:gd name="connsiteX237" fmla="*/ 1303163 w 3024845"/>
                <a:gd name="connsiteY237" fmla="*/ 291840 h 834218"/>
                <a:gd name="connsiteX238" fmla="*/ 1313296 w 3024845"/>
                <a:gd name="connsiteY238" fmla="*/ 335075 h 834218"/>
                <a:gd name="connsiteX239" fmla="*/ 1314309 w 3024845"/>
                <a:gd name="connsiteY239" fmla="*/ 335075 h 834218"/>
                <a:gd name="connsiteX240" fmla="*/ 1321403 w 3024845"/>
                <a:gd name="connsiteY240" fmla="*/ 335075 h 834218"/>
                <a:gd name="connsiteX241" fmla="*/ 1321403 w 3024845"/>
                <a:gd name="connsiteY241" fmla="*/ 373987 h 834218"/>
                <a:gd name="connsiteX242" fmla="*/ 1323176 w 3024845"/>
                <a:gd name="connsiteY242" fmla="*/ 373987 h 834218"/>
                <a:gd name="connsiteX243" fmla="*/ 1335590 w 3024845"/>
                <a:gd name="connsiteY243" fmla="*/ 373987 h 834218"/>
                <a:gd name="connsiteX244" fmla="*/ 1335590 w 3024845"/>
                <a:gd name="connsiteY244" fmla="*/ 376149 h 834218"/>
                <a:gd name="connsiteX245" fmla="*/ 1335590 w 3024845"/>
                <a:gd name="connsiteY245" fmla="*/ 391281 h 834218"/>
                <a:gd name="connsiteX246" fmla="*/ 1339643 w 3024845"/>
                <a:gd name="connsiteY246" fmla="*/ 389120 h 834218"/>
                <a:gd name="connsiteX247" fmla="*/ 1339643 w 3024845"/>
                <a:gd name="connsiteY247" fmla="*/ 373987 h 834218"/>
                <a:gd name="connsiteX248" fmla="*/ 1341163 w 3024845"/>
                <a:gd name="connsiteY248" fmla="*/ 373987 h 834218"/>
                <a:gd name="connsiteX249" fmla="*/ 1351803 w 3024845"/>
                <a:gd name="connsiteY249" fmla="*/ 373987 h 834218"/>
                <a:gd name="connsiteX250" fmla="*/ 1351803 w 3024845"/>
                <a:gd name="connsiteY250" fmla="*/ 375608 h 834218"/>
                <a:gd name="connsiteX251" fmla="*/ 1351803 w 3024845"/>
                <a:gd name="connsiteY251" fmla="*/ 386958 h 834218"/>
                <a:gd name="connsiteX252" fmla="*/ 1382204 w 3024845"/>
                <a:gd name="connsiteY252" fmla="*/ 386958 h 834218"/>
                <a:gd name="connsiteX253" fmla="*/ 1382204 w 3024845"/>
                <a:gd name="connsiteY253" fmla="*/ 350208 h 834218"/>
                <a:gd name="connsiteX254" fmla="*/ 1383470 w 3024845"/>
                <a:gd name="connsiteY254" fmla="*/ 350208 h 834218"/>
                <a:gd name="connsiteX255" fmla="*/ 1392337 w 3024845"/>
                <a:gd name="connsiteY255" fmla="*/ 350208 h 834218"/>
                <a:gd name="connsiteX256" fmla="*/ 1392337 w 3024845"/>
                <a:gd name="connsiteY256" fmla="*/ 371825 h 834218"/>
                <a:gd name="connsiteX257" fmla="*/ 1394364 w 3024845"/>
                <a:gd name="connsiteY257" fmla="*/ 339399 h 834218"/>
                <a:gd name="connsiteX258" fmla="*/ 1416657 w 3024845"/>
                <a:gd name="connsiteY258" fmla="*/ 339399 h 834218"/>
                <a:gd name="connsiteX259" fmla="*/ 1416657 w 3024845"/>
                <a:gd name="connsiteY259" fmla="*/ 337777 h 834218"/>
                <a:gd name="connsiteX260" fmla="*/ 1416657 w 3024845"/>
                <a:gd name="connsiteY260" fmla="*/ 326428 h 834218"/>
                <a:gd name="connsiteX261" fmla="*/ 1417417 w 3024845"/>
                <a:gd name="connsiteY261" fmla="*/ 326428 h 834218"/>
                <a:gd name="connsiteX262" fmla="*/ 1422737 w 3024845"/>
                <a:gd name="connsiteY262" fmla="*/ 326428 h 834218"/>
                <a:gd name="connsiteX263" fmla="*/ 1422737 w 3024845"/>
                <a:gd name="connsiteY263" fmla="*/ 324537 h 834218"/>
                <a:gd name="connsiteX264" fmla="*/ 1422737 w 3024845"/>
                <a:gd name="connsiteY264" fmla="*/ 311296 h 834218"/>
                <a:gd name="connsiteX265" fmla="*/ 1426791 w 3024845"/>
                <a:gd name="connsiteY265" fmla="*/ 317781 h 834218"/>
                <a:gd name="connsiteX266" fmla="*/ 1429071 w 3024845"/>
                <a:gd name="connsiteY266" fmla="*/ 317781 h 834218"/>
                <a:gd name="connsiteX267" fmla="*/ 1445031 w 3024845"/>
                <a:gd name="connsiteY267" fmla="*/ 317781 h 834218"/>
                <a:gd name="connsiteX268" fmla="*/ 1445031 w 3024845"/>
                <a:gd name="connsiteY268" fmla="*/ 316970 h 834218"/>
                <a:gd name="connsiteX269" fmla="*/ 1445031 w 3024845"/>
                <a:gd name="connsiteY269" fmla="*/ 311296 h 834218"/>
                <a:gd name="connsiteX270" fmla="*/ 1445791 w 3024845"/>
                <a:gd name="connsiteY270" fmla="*/ 311296 h 834218"/>
                <a:gd name="connsiteX271" fmla="*/ 1451111 w 3024845"/>
                <a:gd name="connsiteY271" fmla="*/ 311296 h 834218"/>
                <a:gd name="connsiteX272" fmla="*/ 1451111 w 3024845"/>
                <a:gd name="connsiteY272" fmla="*/ 312647 h 834218"/>
                <a:gd name="connsiteX273" fmla="*/ 1451111 w 3024845"/>
                <a:gd name="connsiteY273" fmla="*/ 322105 h 834218"/>
                <a:gd name="connsiteX274" fmla="*/ 1489618 w 3024845"/>
                <a:gd name="connsiteY274" fmla="*/ 322105 h 834218"/>
                <a:gd name="connsiteX275" fmla="*/ 1489618 w 3024845"/>
                <a:gd name="connsiteY275" fmla="*/ 460458 h 834218"/>
                <a:gd name="connsiteX276" fmla="*/ 1491138 w 3024845"/>
                <a:gd name="connsiteY276" fmla="*/ 460458 h 834218"/>
                <a:gd name="connsiteX277" fmla="*/ 1501778 w 3024845"/>
                <a:gd name="connsiteY277" fmla="*/ 460458 h 834218"/>
                <a:gd name="connsiteX278" fmla="*/ 1501778 w 3024845"/>
                <a:gd name="connsiteY278" fmla="*/ 447488 h 834218"/>
                <a:gd name="connsiteX279" fmla="*/ 1505832 w 3024845"/>
                <a:gd name="connsiteY279" fmla="*/ 447488 h 834218"/>
                <a:gd name="connsiteX280" fmla="*/ 1505832 w 3024845"/>
                <a:gd name="connsiteY280" fmla="*/ 460458 h 834218"/>
                <a:gd name="connsiteX281" fmla="*/ 1536232 w 3024845"/>
                <a:gd name="connsiteY281" fmla="*/ 460458 h 834218"/>
                <a:gd name="connsiteX282" fmla="*/ 1536232 w 3024845"/>
                <a:gd name="connsiteY282" fmla="*/ 430193 h 834218"/>
                <a:gd name="connsiteX283" fmla="*/ 1548392 w 3024845"/>
                <a:gd name="connsiteY283" fmla="*/ 430193 h 834218"/>
                <a:gd name="connsiteX284" fmla="*/ 1560552 w 3024845"/>
                <a:gd name="connsiteY284" fmla="*/ 428032 h 834218"/>
                <a:gd name="connsiteX285" fmla="*/ 1564606 w 3024845"/>
                <a:gd name="connsiteY285" fmla="*/ 430193 h 834218"/>
                <a:gd name="connsiteX286" fmla="*/ 1574739 w 3024845"/>
                <a:gd name="connsiteY286" fmla="*/ 430193 h 834218"/>
                <a:gd name="connsiteX287" fmla="*/ 1574739 w 3024845"/>
                <a:gd name="connsiteY287" fmla="*/ 460458 h 834218"/>
                <a:gd name="connsiteX288" fmla="*/ 1582846 w 3024845"/>
                <a:gd name="connsiteY288" fmla="*/ 460458 h 834218"/>
                <a:gd name="connsiteX289" fmla="*/ 1582846 w 3024845"/>
                <a:gd name="connsiteY289" fmla="*/ 477753 h 834218"/>
                <a:gd name="connsiteX290" fmla="*/ 1592182 w 3024845"/>
                <a:gd name="connsiteY290" fmla="*/ 478658 h 834218"/>
                <a:gd name="connsiteX291" fmla="*/ 1605140 w 3024845"/>
                <a:gd name="connsiteY291" fmla="*/ 478658 h 834218"/>
                <a:gd name="connsiteX292" fmla="*/ 1605140 w 3024845"/>
                <a:gd name="connsiteY292" fmla="*/ 462620 h 834218"/>
                <a:gd name="connsiteX293" fmla="*/ 1673096 w 3024845"/>
                <a:gd name="connsiteY293" fmla="*/ 462620 h 834218"/>
                <a:gd name="connsiteX294" fmla="*/ 1673096 w 3024845"/>
                <a:gd name="connsiteY294" fmla="*/ 377367 h 834218"/>
                <a:gd name="connsiteX295" fmla="*/ 1745104 w 3024845"/>
                <a:gd name="connsiteY295" fmla="*/ 377367 h 834218"/>
                <a:gd name="connsiteX296" fmla="*/ 1745104 w 3024845"/>
                <a:gd name="connsiteY296" fmla="*/ 456135 h 834218"/>
                <a:gd name="connsiteX297" fmla="*/ 1747008 w 3024845"/>
                <a:gd name="connsiteY297" fmla="*/ 456135 h 834218"/>
                <a:gd name="connsiteX298" fmla="*/ 1748250 w 3024845"/>
                <a:gd name="connsiteY298" fmla="*/ 478658 h 834218"/>
                <a:gd name="connsiteX299" fmla="*/ 1757926 w 3024845"/>
                <a:gd name="connsiteY299" fmla="*/ 478658 h 834218"/>
                <a:gd name="connsiteX300" fmla="*/ 1759168 w 3024845"/>
                <a:gd name="connsiteY300" fmla="*/ 456135 h 834218"/>
                <a:gd name="connsiteX301" fmla="*/ 1765248 w 3024845"/>
                <a:gd name="connsiteY301" fmla="*/ 456135 h 834218"/>
                <a:gd name="connsiteX302" fmla="*/ 1766490 w 3024845"/>
                <a:gd name="connsiteY302" fmla="*/ 478658 h 834218"/>
                <a:gd name="connsiteX303" fmla="*/ 1817112 w 3024845"/>
                <a:gd name="connsiteY303" fmla="*/ 478658 h 834218"/>
                <a:gd name="connsiteX304" fmla="*/ 1817112 w 3024845"/>
                <a:gd name="connsiteY304" fmla="*/ 315630 h 834218"/>
                <a:gd name="connsiteX305" fmla="*/ 2014439 w 3024845"/>
                <a:gd name="connsiteY305" fmla="*/ 315630 h 834218"/>
                <a:gd name="connsiteX306" fmla="*/ 2014439 w 3024845"/>
                <a:gd name="connsiteY306" fmla="*/ 478658 h 834218"/>
                <a:gd name="connsiteX307" fmla="*/ 2033136 w 3024845"/>
                <a:gd name="connsiteY307" fmla="*/ 478658 h 834218"/>
                <a:gd name="connsiteX308" fmla="*/ 2033136 w 3024845"/>
                <a:gd name="connsiteY308" fmla="*/ 395965 h 834218"/>
                <a:gd name="connsiteX309" fmla="*/ 2128256 w 3024845"/>
                <a:gd name="connsiteY309" fmla="*/ 395965 h 834218"/>
                <a:gd name="connsiteX310" fmla="*/ 2180720 w 3024845"/>
                <a:gd name="connsiteY310" fmla="*/ 330752 h 834218"/>
                <a:gd name="connsiteX311" fmla="*/ 2245574 w 3024845"/>
                <a:gd name="connsiteY311" fmla="*/ 330752 h 834218"/>
                <a:gd name="connsiteX312" fmla="*/ 2245574 w 3024845"/>
                <a:gd name="connsiteY312" fmla="*/ 406414 h 834218"/>
                <a:gd name="connsiteX313" fmla="*/ 2253681 w 3024845"/>
                <a:gd name="connsiteY313" fmla="*/ 406414 h 834218"/>
                <a:gd name="connsiteX314" fmla="*/ 2255708 w 3024845"/>
                <a:gd name="connsiteY314" fmla="*/ 399929 h 834218"/>
                <a:gd name="connsiteX315" fmla="*/ 2261788 w 3024845"/>
                <a:gd name="connsiteY315" fmla="*/ 399929 h 834218"/>
                <a:gd name="connsiteX316" fmla="*/ 2263815 w 3024845"/>
                <a:gd name="connsiteY316" fmla="*/ 408576 h 834218"/>
                <a:gd name="connsiteX317" fmla="*/ 2275975 w 3024845"/>
                <a:gd name="connsiteY317" fmla="*/ 408576 h 834218"/>
                <a:gd name="connsiteX318" fmla="*/ 2275975 w 3024845"/>
                <a:gd name="connsiteY318" fmla="*/ 402090 h 834218"/>
                <a:gd name="connsiteX319" fmla="*/ 2298268 w 3024845"/>
                <a:gd name="connsiteY319" fmla="*/ 402090 h 834218"/>
                <a:gd name="connsiteX320" fmla="*/ 2298268 w 3024845"/>
                <a:gd name="connsiteY320" fmla="*/ 408576 h 834218"/>
                <a:gd name="connsiteX321" fmla="*/ 2318535 w 3024845"/>
                <a:gd name="connsiteY321" fmla="*/ 408576 h 834218"/>
                <a:gd name="connsiteX322" fmla="*/ 2318535 w 3024845"/>
                <a:gd name="connsiteY322" fmla="*/ 453973 h 834218"/>
                <a:gd name="connsiteX323" fmla="*/ 2332722 w 3024845"/>
                <a:gd name="connsiteY323" fmla="*/ 453973 h 834218"/>
                <a:gd name="connsiteX324" fmla="*/ 2332722 w 3024845"/>
                <a:gd name="connsiteY324" fmla="*/ 441002 h 834218"/>
                <a:gd name="connsiteX325" fmla="*/ 2348936 w 3024845"/>
                <a:gd name="connsiteY325" fmla="*/ 441002 h 834218"/>
                <a:gd name="connsiteX326" fmla="*/ 2348936 w 3024845"/>
                <a:gd name="connsiteY326" fmla="*/ 261575 h 834218"/>
                <a:gd name="connsiteX327" fmla="*/ 2355016 w 3024845"/>
                <a:gd name="connsiteY327" fmla="*/ 255089 h 834218"/>
                <a:gd name="connsiteX328" fmla="*/ 2427977 w 3024845"/>
                <a:gd name="connsiteY328" fmla="*/ 255089 h 834218"/>
                <a:gd name="connsiteX329" fmla="*/ 2427977 w 3024845"/>
                <a:gd name="connsiteY329" fmla="*/ 263737 h 834218"/>
                <a:gd name="connsiteX330" fmla="*/ 2438110 w 3024845"/>
                <a:gd name="connsiteY330" fmla="*/ 263737 h 834218"/>
                <a:gd name="connsiteX331" fmla="*/ 2438110 w 3024845"/>
                <a:gd name="connsiteY331" fmla="*/ 378311 h 834218"/>
                <a:gd name="connsiteX332" fmla="*/ 2460404 w 3024845"/>
                <a:gd name="connsiteY332" fmla="*/ 378311 h 834218"/>
                <a:gd name="connsiteX333" fmla="*/ 2460404 w 3024845"/>
                <a:gd name="connsiteY333" fmla="*/ 311296 h 834218"/>
                <a:gd name="connsiteX334" fmla="*/ 2486751 w 3024845"/>
                <a:gd name="connsiteY334" fmla="*/ 311296 h 834218"/>
                <a:gd name="connsiteX335" fmla="*/ 2490804 w 3024845"/>
                <a:gd name="connsiteY335" fmla="*/ 306972 h 834218"/>
                <a:gd name="connsiteX336" fmla="*/ 2498911 w 3024845"/>
                <a:gd name="connsiteY336" fmla="*/ 306972 h 834218"/>
                <a:gd name="connsiteX337" fmla="*/ 2502964 w 3024845"/>
                <a:gd name="connsiteY337" fmla="*/ 311296 h 834218"/>
                <a:gd name="connsiteX338" fmla="*/ 2525258 w 3024845"/>
                <a:gd name="connsiteY338" fmla="*/ 311296 h 834218"/>
                <a:gd name="connsiteX339" fmla="*/ 2525258 w 3024845"/>
                <a:gd name="connsiteY339" fmla="*/ 194560 h 834218"/>
                <a:gd name="connsiteX340" fmla="*/ 2582005 w 3024845"/>
                <a:gd name="connsiteY340" fmla="*/ 183751 h 834218"/>
                <a:gd name="connsiteX341" fmla="*/ 2582005 w 3024845"/>
                <a:gd name="connsiteY341" fmla="*/ 184832 h 834218"/>
                <a:gd name="connsiteX342" fmla="*/ 2582005 w 3024845"/>
                <a:gd name="connsiteY342" fmla="*/ 192398 h 834218"/>
                <a:gd name="connsiteX343" fmla="*/ 2608352 w 3024845"/>
                <a:gd name="connsiteY343" fmla="*/ 192398 h 834218"/>
                <a:gd name="connsiteX344" fmla="*/ 2608352 w 3024845"/>
                <a:gd name="connsiteY344" fmla="*/ 447488 h 834218"/>
                <a:gd name="connsiteX345" fmla="*/ 2630646 w 3024845"/>
                <a:gd name="connsiteY345" fmla="*/ 447488 h 834218"/>
                <a:gd name="connsiteX346" fmla="*/ 2630646 w 3024845"/>
                <a:gd name="connsiteY346" fmla="*/ 443164 h 834218"/>
                <a:gd name="connsiteX347" fmla="*/ 2642806 w 3024845"/>
                <a:gd name="connsiteY347" fmla="*/ 443164 h 834218"/>
                <a:gd name="connsiteX348" fmla="*/ 2642806 w 3024845"/>
                <a:gd name="connsiteY348" fmla="*/ 447488 h 834218"/>
                <a:gd name="connsiteX349" fmla="*/ 2667126 w 3024845"/>
                <a:gd name="connsiteY349" fmla="*/ 447488 h 834218"/>
                <a:gd name="connsiteX350" fmla="*/ 2667126 w 3024845"/>
                <a:gd name="connsiteY350" fmla="*/ 434517 h 834218"/>
                <a:gd name="connsiteX351" fmla="*/ 2695500 w 3024845"/>
                <a:gd name="connsiteY351" fmla="*/ 434517 h 834218"/>
                <a:gd name="connsiteX352" fmla="*/ 2707660 w 3024845"/>
                <a:gd name="connsiteY352" fmla="*/ 430193 h 834218"/>
                <a:gd name="connsiteX353" fmla="*/ 2727927 w 3024845"/>
                <a:gd name="connsiteY353" fmla="*/ 434517 h 834218"/>
                <a:gd name="connsiteX354" fmla="*/ 2727927 w 3024845"/>
                <a:gd name="connsiteY354" fmla="*/ 417223 h 834218"/>
                <a:gd name="connsiteX355" fmla="*/ 2736034 w 3024845"/>
                <a:gd name="connsiteY355" fmla="*/ 417223 h 834218"/>
                <a:gd name="connsiteX356" fmla="*/ 2736034 w 3024845"/>
                <a:gd name="connsiteY356" fmla="*/ 404252 h 834218"/>
                <a:gd name="connsiteX357" fmla="*/ 2792781 w 3024845"/>
                <a:gd name="connsiteY357" fmla="*/ 404252 h 834218"/>
                <a:gd name="connsiteX358" fmla="*/ 2792781 w 3024845"/>
                <a:gd name="connsiteY358" fmla="*/ 373987 h 834218"/>
                <a:gd name="connsiteX359" fmla="*/ 2811021 w 3024845"/>
                <a:gd name="connsiteY359" fmla="*/ 373987 h 834218"/>
                <a:gd name="connsiteX360" fmla="*/ 2811021 w 3024845"/>
                <a:gd name="connsiteY360" fmla="*/ 367502 h 834218"/>
                <a:gd name="connsiteX361" fmla="*/ 2823181 w 3024845"/>
                <a:gd name="connsiteY361" fmla="*/ 367502 h 834218"/>
                <a:gd name="connsiteX362" fmla="*/ 2823181 w 3024845"/>
                <a:gd name="connsiteY362" fmla="*/ 373987 h 834218"/>
                <a:gd name="connsiteX363" fmla="*/ 2839395 w 3024845"/>
                <a:gd name="connsiteY363" fmla="*/ 373987 h 834218"/>
                <a:gd name="connsiteX364" fmla="*/ 2839395 w 3024845"/>
                <a:gd name="connsiteY364" fmla="*/ 423708 h 834218"/>
                <a:gd name="connsiteX365" fmla="*/ 2871822 w 3024845"/>
                <a:gd name="connsiteY365" fmla="*/ 423708 h 834218"/>
                <a:gd name="connsiteX366" fmla="*/ 2871822 w 3024845"/>
                <a:gd name="connsiteY366" fmla="*/ 397767 h 834218"/>
                <a:gd name="connsiteX367" fmla="*/ 2910329 w 3024845"/>
                <a:gd name="connsiteY367" fmla="*/ 397767 h 834218"/>
                <a:gd name="connsiteX368" fmla="*/ 2910329 w 3024845"/>
                <a:gd name="connsiteY368" fmla="*/ 367502 h 834218"/>
                <a:gd name="connsiteX369" fmla="*/ 2958970 w 3024845"/>
                <a:gd name="connsiteY369" fmla="*/ 367502 h 834218"/>
                <a:gd name="connsiteX370" fmla="*/ 2958970 w 3024845"/>
                <a:gd name="connsiteY370" fmla="*/ 478658 h 834218"/>
                <a:gd name="connsiteX371" fmla="*/ 2958970 w 3024845"/>
                <a:gd name="connsiteY371" fmla="*/ 492437 h 834218"/>
                <a:gd name="connsiteX372" fmla="*/ 3024845 w 3024845"/>
                <a:gd name="connsiteY372" fmla="*/ 492437 h 834218"/>
                <a:gd name="connsiteX373" fmla="*/ 3024845 w 3024845"/>
                <a:gd name="connsiteY373" fmla="*/ 834218 h 834218"/>
                <a:gd name="connsiteX374" fmla="*/ 2054 w 3024845"/>
                <a:gd name="connsiteY374" fmla="*/ 831885 h 834218"/>
                <a:gd name="connsiteX375" fmla="*/ 0 w 3024845"/>
                <a:gd name="connsiteY375" fmla="*/ 397767 h 834218"/>
                <a:gd name="connsiteX376" fmla="*/ 20267 w 3024845"/>
                <a:gd name="connsiteY376" fmla="*/ 397767 h 834218"/>
                <a:gd name="connsiteX377" fmla="*/ 20774 w 3024845"/>
                <a:gd name="connsiteY377" fmla="*/ 396686 h 834218"/>
                <a:gd name="connsiteX378" fmla="*/ 24320 w 3024845"/>
                <a:gd name="connsiteY378" fmla="*/ 389120 h 834218"/>
                <a:gd name="connsiteX379" fmla="*/ 26094 w 3024845"/>
                <a:gd name="connsiteY379" fmla="*/ 389390 h 834218"/>
                <a:gd name="connsiteX380" fmla="*/ 38507 w 3024845"/>
                <a:gd name="connsiteY380" fmla="*/ 391281 h 834218"/>
                <a:gd name="connsiteX381" fmla="*/ 39014 w 3024845"/>
                <a:gd name="connsiteY381" fmla="*/ 392633 h 834218"/>
                <a:gd name="connsiteX382" fmla="*/ 42560 w 3024845"/>
                <a:gd name="connsiteY382" fmla="*/ 402090 h 834218"/>
                <a:gd name="connsiteX383" fmla="*/ 68907 w 3024845"/>
                <a:gd name="connsiteY383" fmla="*/ 404252 h 834218"/>
                <a:gd name="connsiteX384" fmla="*/ 68907 w 3024845"/>
                <a:gd name="connsiteY384" fmla="*/ 281031 h 834218"/>
                <a:gd name="connsiteX385" fmla="*/ 70934 w 3024845"/>
                <a:gd name="connsiteY385" fmla="*/ 281031 h 834218"/>
                <a:gd name="connsiteX386" fmla="*/ 85121 w 3024845"/>
                <a:gd name="connsiteY386" fmla="*/ 281031 h 834218"/>
                <a:gd name="connsiteX387" fmla="*/ 85121 w 3024845"/>
                <a:gd name="connsiteY387" fmla="*/ 144839 h 834218"/>
                <a:gd name="connsiteX388" fmla="*/ 86894 w 3024845"/>
                <a:gd name="connsiteY388" fmla="*/ 144839 h 834218"/>
                <a:gd name="connsiteX389" fmla="*/ 99308 w 3024845"/>
                <a:gd name="connsiteY389" fmla="*/ 144839 h 834218"/>
                <a:gd name="connsiteX390" fmla="*/ 99308 w 3024845"/>
                <a:gd name="connsiteY390" fmla="*/ 30265 h 834218"/>
                <a:gd name="connsiteX391" fmla="*/ 103361 w 3024845"/>
                <a:gd name="connsiteY391" fmla="*/ 2161 h 834218"/>
                <a:gd name="connsiteX0" fmla="*/ 103361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16856 w 3024845"/>
                <a:gd name="connsiteY3" fmla="*/ 0 h 834218"/>
                <a:gd name="connsiteX4" fmla="*/ 216856 w 3024845"/>
                <a:gd name="connsiteY4" fmla="*/ 23779 h 834218"/>
                <a:gd name="connsiteX5" fmla="*/ 220909 w 3024845"/>
                <a:gd name="connsiteY5" fmla="*/ 30265 h 834218"/>
                <a:gd name="connsiteX6" fmla="*/ 220909 w 3024845"/>
                <a:gd name="connsiteY6" fmla="*/ 144839 h 834218"/>
                <a:gd name="connsiteX7" fmla="*/ 223189 w 3024845"/>
                <a:gd name="connsiteY7" fmla="*/ 144839 h 834218"/>
                <a:gd name="connsiteX8" fmla="*/ 239150 w 3024845"/>
                <a:gd name="connsiteY8" fmla="*/ 144839 h 834218"/>
                <a:gd name="connsiteX9" fmla="*/ 239150 w 3024845"/>
                <a:gd name="connsiteY9" fmla="*/ 285354 h 834218"/>
                <a:gd name="connsiteX10" fmla="*/ 240670 w 3024845"/>
                <a:gd name="connsiteY10" fmla="*/ 285084 h 834218"/>
                <a:gd name="connsiteX11" fmla="*/ 251310 w 3024845"/>
                <a:gd name="connsiteY11" fmla="*/ 283193 h 834218"/>
                <a:gd name="connsiteX12" fmla="*/ 249283 w 3024845"/>
                <a:gd name="connsiteY12" fmla="*/ 371825 h 834218"/>
                <a:gd name="connsiteX13" fmla="*/ 250803 w 3024845"/>
                <a:gd name="connsiteY13" fmla="*/ 372096 h 834218"/>
                <a:gd name="connsiteX14" fmla="*/ 261443 w 3024845"/>
                <a:gd name="connsiteY14" fmla="*/ 373987 h 834218"/>
                <a:gd name="connsiteX15" fmla="*/ 261696 w 3024845"/>
                <a:gd name="connsiteY15" fmla="*/ 374798 h 834218"/>
                <a:gd name="connsiteX16" fmla="*/ 263470 w 3024845"/>
                <a:gd name="connsiteY16" fmla="*/ 380473 h 834218"/>
                <a:gd name="connsiteX17" fmla="*/ 264230 w 3024845"/>
                <a:gd name="connsiteY17" fmla="*/ 378041 h 834218"/>
                <a:gd name="connsiteX18" fmla="*/ 269550 w 3024845"/>
                <a:gd name="connsiteY18" fmla="*/ 361017 h 834218"/>
                <a:gd name="connsiteX19" fmla="*/ 271323 w 3024845"/>
                <a:gd name="connsiteY19" fmla="*/ 361017 h 834218"/>
                <a:gd name="connsiteX20" fmla="*/ 283737 w 3024845"/>
                <a:gd name="connsiteY20" fmla="*/ 361017 h 834218"/>
                <a:gd name="connsiteX21" fmla="*/ 283737 w 3024845"/>
                <a:gd name="connsiteY21" fmla="*/ 393443 h 834218"/>
                <a:gd name="connsiteX22" fmla="*/ 284750 w 3024845"/>
                <a:gd name="connsiteY22" fmla="*/ 393984 h 834218"/>
                <a:gd name="connsiteX23" fmla="*/ 291844 w 3024845"/>
                <a:gd name="connsiteY23" fmla="*/ 397767 h 834218"/>
                <a:gd name="connsiteX24" fmla="*/ 291844 w 3024845"/>
                <a:gd name="connsiteY24" fmla="*/ 399118 h 834218"/>
                <a:gd name="connsiteX25" fmla="*/ 291844 w 3024845"/>
                <a:gd name="connsiteY25" fmla="*/ 408576 h 834218"/>
                <a:gd name="connsiteX26" fmla="*/ 336431 w 3024845"/>
                <a:gd name="connsiteY26" fmla="*/ 408576 h 834218"/>
                <a:gd name="connsiteX27" fmla="*/ 336431 w 3024845"/>
                <a:gd name="connsiteY27" fmla="*/ 409657 h 834218"/>
                <a:gd name="connsiteX28" fmla="*/ 336431 w 3024845"/>
                <a:gd name="connsiteY28" fmla="*/ 417223 h 834218"/>
                <a:gd name="connsiteX29" fmla="*/ 338457 w 3024845"/>
                <a:gd name="connsiteY29" fmla="*/ 417223 h 834218"/>
                <a:gd name="connsiteX30" fmla="*/ 352644 w 3024845"/>
                <a:gd name="connsiteY30" fmla="*/ 417223 h 834218"/>
                <a:gd name="connsiteX31" fmla="*/ 352644 w 3024845"/>
                <a:gd name="connsiteY31" fmla="*/ 386958 h 834218"/>
                <a:gd name="connsiteX32" fmla="*/ 397231 w 3024845"/>
                <a:gd name="connsiteY32" fmla="*/ 386958 h 834218"/>
                <a:gd name="connsiteX33" fmla="*/ 397231 w 3024845"/>
                <a:gd name="connsiteY33" fmla="*/ 385607 h 834218"/>
                <a:gd name="connsiteX34" fmla="*/ 397231 w 3024845"/>
                <a:gd name="connsiteY34" fmla="*/ 376149 h 834218"/>
                <a:gd name="connsiteX35" fmla="*/ 398245 w 3024845"/>
                <a:gd name="connsiteY35" fmla="*/ 376149 h 834218"/>
                <a:gd name="connsiteX36" fmla="*/ 405338 w 3024845"/>
                <a:gd name="connsiteY36" fmla="*/ 376149 h 834218"/>
                <a:gd name="connsiteX37" fmla="*/ 405338 w 3024845"/>
                <a:gd name="connsiteY37" fmla="*/ 374258 h 834218"/>
                <a:gd name="connsiteX38" fmla="*/ 405338 w 3024845"/>
                <a:gd name="connsiteY38" fmla="*/ 361017 h 834218"/>
                <a:gd name="connsiteX39" fmla="*/ 406098 w 3024845"/>
                <a:gd name="connsiteY39" fmla="*/ 361017 h 834218"/>
                <a:gd name="connsiteX40" fmla="*/ 411418 w 3024845"/>
                <a:gd name="connsiteY40" fmla="*/ 361017 h 834218"/>
                <a:gd name="connsiteX41" fmla="*/ 411418 w 3024845"/>
                <a:gd name="connsiteY41" fmla="*/ 359936 h 834218"/>
                <a:gd name="connsiteX42" fmla="*/ 411418 w 3024845"/>
                <a:gd name="connsiteY42" fmla="*/ 352369 h 834218"/>
                <a:gd name="connsiteX43" fmla="*/ 413445 w 3024845"/>
                <a:gd name="connsiteY43" fmla="*/ 352369 h 834218"/>
                <a:gd name="connsiteX44" fmla="*/ 427632 w 3024845"/>
                <a:gd name="connsiteY44" fmla="*/ 352369 h 834218"/>
                <a:gd name="connsiteX45" fmla="*/ 427632 w 3024845"/>
                <a:gd name="connsiteY45" fmla="*/ 353450 h 834218"/>
                <a:gd name="connsiteX46" fmla="*/ 427632 w 3024845"/>
                <a:gd name="connsiteY46" fmla="*/ 361017 h 834218"/>
                <a:gd name="connsiteX47" fmla="*/ 449925 w 3024845"/>
                <a:gd name="connsiteY47" fmla="*/ 361017 h 834218"/>
                <a:gd name="connsiteX48" fmla="*/ 449925 w 3024845"/>
                <a:gd name="connsiteY48" fmla="*/ 359125 h 834218"/>
                <a:gd name="connsiteX49" fmla="*/ 449925 w 3024845"/>
                <a:gd name="connsiteY49" fmla="*/ 345884 h 834218"/>
                <a:gd name="connsiteX50" fmla="*/ 451699 w 3024845"/>
                <a:gd name="connsiteY50" fmla="*/ 345884 h 834218"/>
                <a:gd name="connsiteX51" fmla="*/ 464112 w 3024845"/>
                <a:gd name="connsiteY51" fmla="*/ 345884 h 834218"/>
                <a:gd name="connsiteX52" fmla="*/ 464112 w 3024845"/>
                <a:gd name="connsiteY52" fmla="*/ 369664 h 834218"/>
                <a:gd name="connsiteX53" fmla="*/ 465126 w 3024845"/>
                <a:gd name="connsiteY53" fmla="*/ 369664 h 834218"/>
                <a:gd name="connsiteX54" fmla="*/ 472219 w 3024845"/>
                <a:gd name="connsiteY54" fmla="*/ 369664 h 834218"/>
                <a:gd name="connsiteX55" fmla="*/ 472219 w 3024845"/>
                <a:gd name="connsiteY55" fmla="*/ 368583 h 834218"/>
                <a:gd name="connsiteX56" fmla="*/ 472219 w 3024845"/>
                <a:gd name="connsiteY56" fmla="*/ 361017 h 834218"/>
                <a:gd name="connsiteX57" fmla="*/ 473992 w 3024845"/>
                <a:gd name="connsiteY57" fmla="*/ 361017 h 834218"/>
                <a:gd name="connsiteX58" fmla="*/ 486406 w 3024845"/>
                <a:gd name="connsiteY58" fmla="*/ 361017 h 834218"/>
                <a:gd name="connsiteX59" fmla="*/ 486406 w 3024845"/>
                <a:gd name="connsiteY59" fmla="*/ 386958 h 834218"/>
                <a:gd name="connsiteX60" fmla="*/ 488433 w 3024845"/>
                <a:gd name="connsiteY60" fmla="*/ 386958 h 834218"/>
                <a:gd name="connsiteX61" fmla="*/ 502619 w 3024845"/>
                <a:gd name="connsiteY61" fmla="*/ 386958 h 834218"/>
                <a:gd name="connsiteX62" fmla="*/ 502619 w 3024845"/>
                <a:gd name="connsiteY62" fmla="*/ 388579 h 834218"/>
                <a:gd name="connsiteX63" fmla="*/ 502619 w 3024845"/>
                <a:gd name="connsiteY63" fmla="*/ 399929 h 834218"/>
                <a:gd name="connsiteX64" fmla="*/ 503379 w 3024845"/>
                <a:gd name="connsiteY64" fmla="*/ 399929 h 834218"/>
                <a:gd name="connsiteX65" fmla="*/ 508700 w 3024845"/>
                <a:gd name="connsiteY65" fmla="*/ 399929 h 834218"/>
                <a:gd name="connsiteX66" fmla="*/ 508700 w 3024845"/>
                <a:gd name="connsiteY66" fmla="*/ 399118 h 834218"/>
                <a:gd name="connsiteX67" fmla="*/ 508700 w 3024845"/>
                <a:gd name="connsiteY67" fmla="*/ 393443 h 834218"/>
                <a:gd name="connsiteX68" fmla="*/ 539100 w 3024845"/>
                <a:gd name="connsiteY68" fmla="*/ 393443 h 834218"/>
                <a:gd name="connsiteX69" fmla="*/ 539100 w 3024845"/>
                <a:gd name="connsiteY69" fmla="*/ 417223 h 834218"/>
                <a:gd name="connsiteX70" fmla="*/ 540113 w 3024845"/>
                <a:gd name="connsiteY70" fmla="*/ 417223 h 834218"/>
                <a:gd name="connsiteX71" fmla="*/ 547207 w 3024845"/>
                <a:gd name="connsiteY71" fmla="*/ 417223 h 834218"/>
                <a:gd name="connsiteX72" fmla="*/ 547207 w 3024845"/>
                <a:gd name="connsiteY72" fmla="*/ 418304 h 834218"/>
                <a:gd name="connsiteX73" fmla="*/ 547207 w 3024845"/>
                <a:gd name="connsiteY73" fmla="*/ 425870 h 834218"/>
                <a:gd name="connsiteX74" fmla="*/ 547967 w 3024845"/>
                <a:gd name="connsiteY74" fmla="*/ 425870 h 834218"/>
                <a:gd name="connsiteX75" fmla="*/ 553287 w 3024845"/>
                <a:gd name="connsiteY75" fmla="*/ 425870 h 834218"/>
                <a:gd name="connsiteX76" fmla="*/ 553287 w 3024845"/>
                <a:gd name="connsiteY76" fmla="*/ 423708 h 834218"/>
                <a:gd name="connsiteX77" fmla="*/ 553287 w 3024845"/>
                <a:gd name="connsiteY77" fmla="*/ 408576 h 834218"/>
                <a:gd name="connsiteX78" fmla="*/ 554300 w 3024845"/>
                <a:gd name="connsiteY78" fmla="*/ 408576 h 834218"/>
                <a:gd name="connsiteX79" fmla="*/ 561394 w 3024845"/>
                <a:gd name="connsiteY79" fmla="*/ 408576 h 834218"/>
                <a:gd name="connsiteX80" fmla="*/ 561394 w 3024845"/>
                <a:gd name="connsiteY80" fmla="*/ 409657 h 834218"/>
                <a:gd name="connsiteX81" fmla="*/ 561394 w 3024845"/>
                <a:gd name="connsiteY81" fmla="*/ 417223 h 834218"/>
                <a:gd name="connsiteX82" fmla="*/ 566714 w 3024845"/>
                <a:gd name="connsiteY82" fmla="*/ 415230 h 834218"/>
                <a:gd name="connsiteX83" fmla="*/ 567474 w 3024845"/>
                <a:gd name="connsiteY83" fmla="*/ 414250 h 834218"/>
                <a:gd name="connsiteX84" fmla="*/ 567474 w 3024845"/>
                <a:gd name="connsiteY84" fmla="*/ 408576 h 834218"/>
                <a:gd name="connsiteX85" fmla="*/ 605981 w 3024845"/>
                <a:gd name="connsiteY85" fmla="*/ 408576 h 834218"/>
                <a:gd name="connsiteX86" fmla="*/ 605981 w 3024845"/>
                <a:gd name="connsiteY86" fmla="*/ 432355 h 834218"/>
                <a:gd name="connsiteX87" fmla="*/ 608007 w 3024845"/>
                <a:gd name="connsiteY87" fmla="*/ 432355 h 834218"/>
                <a:gd name="connsiteX88" fmla="*/ 622194 w 3024845"/>
                <a:gd name="connsiteY88" fmla="*/ 432355 h 834218"/>
                <a:gd name="connsiteX89" fmla="*/ 622194 w 3024845"/>
                <a:gd name="connsiteY89" fmla="*/ 433436 h 834218"/>
                <a:gd name="connsiteX90" fmla="*/ 622194 w 3024845"/>
                <a:gd name="connsiteY90" fmla="*/ 441002 h 834218"/>
                <a:gd name="connsiteX91" fmla="*/ 623968 w 3024845"/>
                <a:gd name="connsiteY91" fmla="*/ 441002 h 834218"/>
                <a:gd name="connsiteX92" fmla="*/ 636381 w 3024845"/>
                <a:gd name="connsiteY92" fmla="*/ 441002 h 834218"/>
                <a:gd name="connsiteX93" fmla="*/ 636381 w 3024845"/>
                <a:gd name="connsiteY93" fmla="*/ 417223 h 834218"/>
                <a:gd name="connsiteX94" fmla="*/ 637394 w 3024845"/>
                <a:gd name="connsiteY94" fmla="*/ 417223 h 834218"/>
                <a:gd name="connsiteX95" fmla="*/ 644488 w 3024845"/>
                <a:gd name="connsiteY95" fmla="*/ 417223 h 834218"/>
                <a:gd name="connsiteX96" fmla="*/ 644488 w 3024845"/>
                <a:gd name="connsiteY96" fmla="*/ 384796 h 834218"/>
                <a:gd name="connsiteX97" fmla="*/ 645501 w 3024845"/>
                <a:gd name="connsiteY97" fmla="*/ 384796 h 834218"/>
                <a:gd name="connsiteX98" fmla="*/ 652595 w 3024845"/>
                <a:gd name="connsiteY98" fmla="*/ 384796 h 834218"/>
                <a:gd name="connsiteX99" fmla="*/ 652595 w 3024845"/>
                <a:gd name="connsiteY99" fmla="*/ 382905 h 834218"/>
                <a:gd name="connsiteX100" fmla="*/ 652595 w 3024845"/>
                <a:gd name="connsiteY100" fmla="*/ 369664 h 834218"/>
                <a:gd name="connsiteX101" fmla="*/ 651328 w 3024845"/>
                <a:gd name="connsiteY101" fmla="*/ 368042 h 834218"/>
                <a:gd name="connsiteX102" fmla="*/ 656648 w 3024845"/>
                <a:gd name="connsiteY102" fmla="*/ 356693 h 834218"/>
                <a:gd name="connsiteX103" fmla="*/ 664755 w 3024845"/>
                <a:gd name="connsiteY103" fmla="*/ 384796 h 834218"/>
                <a:gd name="connsiteX104" fmla="*/ 665515 w 3024845"/>
                <a:gd name="connsiteY104" fmla="*/ 384796 h 834218"/>
                <a:gd name="connsiteX105" fmla="*/ 670835 w 3024845"/>
                <a:gd name="connsiteY105" fmla="*/ 384796 h 834218"/>
                <a:gd name="connsiteX106" fmla="*/ 670835 w 3024845"/>
                <a:gd name="connsiteY106" fmla="*/ 278869 h 834218"/>
                <a:gd name="connsiteX107" fmla="*/ 672355 w 3024845"/>
                <a:gd name="connsiteY107" fmla="*/ 278869 h 834218"/>
                <a:gd name="connsiteX108" fmla="*/ 682995 w 3024845"/>
                <a:gd name="connsiteY108" fmla="*/ 278869 h 834218"/>
                <a:gd name="connsiteX109" fmla="*/ 682995 w 3024845"/>
                <a:gd name="connsiteY109" fmla="*/ 231310 h 834218"/>
                <a:gd name="connsiteX110" fmla="*/ 709342 w 3024845"/>
                <a:gd name="connsiteY110" fmla="*/ 231310 h 834218"/>
                <a:gd name="connsiteX111" fmla="*/ 709342 w 3024845"/>
                <a:gd name="connsiteY111" fmla="*/ 209692 h 834218"/>
                <a:gd name="connsiteX112" fmla="*/ 743796 w 3024845"/>
                <a:gd name="connsiteY112" fmla="*/ 209692 h 834218"/>
                <a:gd name="connsiteX113" fmla="*/ 743796 w 3024845"/>
                <a:gd name="connsiteY113" fmla="*/ 212124 h 834218"/>
                <a:gd name="connsiteX114" fmla="*/ 743796 w 3024845"/>
                <a:gd name="connsiteY114" fmla="*/ 229148 h 834218"/>
                <a:gd name="connsiteX115" fmla="*/ 746076 w 3024845"/>
                <a:gd name="connsiteY115" fmla="*/ 229148 h 834218"/>
                <a:gd name="connsiteX116" fmla="*/ 762036 w 3024845"/>
                <a:gd name="connsiteY116" fmla="*/ 229148 h 834218"/>
                <a:gd name="connsiteX117" fmla="*/ 762036 w 3024845"/>
                <a:gd name="connsiteY117" fmla="*/ 276707 h 834218"/>
                <a:gd name="connsiteX118" fmla="*/ 763049 w 3024845"/>
                <a:gd name="connsiteY118" fmla="*/ 276707 h 834218"/>
                <a:gd name="connsiteX119" fmla="*/ 770143 w 3024845"/>
                <a:gd name="connsiteY119" fmla="*/ 276707 h 834218"/>
                <a:gd name="connsiteX120" fmla="*/ 784330 w 3024845"/>
                <a:gd name="connsiteY120" fmla="*/ 281031 h 834218"/>
                <a:gd name="connsiteX121" fmla="*/ 784330 w 3024845"/>
                <a:gd name="connsiteY121" fmla="*/ 319943 h 834218"/>
                <a:gd name="connsiteX122" fmla="*/ 785343 w 3024845"/>
                <a:gd name="connsiteY122" fmla="*/ 319943 h 834218"/>
                <a:gd name="connsiteX123" fmla="*/ 792436 w 3024845"/>
                <a:gd name="connsiteY123" fmla="*/ 319943 h 834218"/>
                <a:gd name="connsiteX124" fmla="*/ 792436 w 3024845"/>
                <a:gd name="connsiteY124" fmla="*/ 321564 h 834218"/>
                <a:gd name="connsiteX125" fmla="*/ 792436 w 3024845"/>
                <a:gd name="connsiteY125" fmla="*/ 332913 h 834218"/>
                <a:gd name="connsiteX126" fmla="*/ 794463 w 3024845"/>
                <a:gd name="connsiteY126" fmla="*/ 332913 h 834218"/>
                <a:gd name="connsiteX127" fmla="*/ 808650 w 3024845"/>
                <a:gd name="connsiteY127" fmla="*/ 332913 h 834218"/>
                <a:gd name="connsiteX128" fmla="*/ 814730 w 3024845"/>
                <a:gd name="connsiteY128" fmla="*/ 339399 h 834218"/>
                <a:gd name="connsiteX129" fmla="*/ 814730 w 3024845"/>
                <a:gd name="connsiteY129" fmla="*/ 361017 h 834218"/>
                <a:gd name="connsiteX130" fmla="*/ 817010 w 3024845"/>
                <a:gd name="connsiteY130" fmla="*/ 361017 h 834218"/>
                <a:gd name="connsiteX131" fmla="*/ 832970 w 3024845"/>
                <a:gd name="connsiteY131" fmla="*/ 361017 h 834218"/>
                <a:gd name="connsiteX132" fmla="*/ 832970 w 3024845"/>
                <a:gd name="connsiteY132" fmla="*/ 362097 h 834218"/>
                <a:gd name="connsiteX133" fmla="*/ 832970 w 3024845"/>
                <a:gd name="connsiteY133" fmla="*/ 369664 h 834218"/>
                <a:gd name="connsiteX134" fmla="*/ 834237 w 3024845"/>
                <a:gd name="connsiteY134" fmla="*/ 369664 h 834218"/>
                <a:gd name="connsiteX135" fmla="*/ 843104 w 3024845"/>
                <a:gd name="connsiteY135" fmla="*/ 369664 h 834218"/>
                <a:gd name="connsiteX136" fmla="*/ 843104 w 3024845"/>
                <a:gd name="connsiteY136" fmla="*/ 371825 h 834218"/>
                <a:gd name="connsiteX137" fmla="*/ 843104 w 3024845"/>
                <a:gd name="connsiteY137" fmla="*/ 386958 h 834218"/>
                <a:gd name="connsiteX138" fmla="*/ 847157 w 3024845"/>
                <a:gd name="connsiteY138" fmla="*/ 385066 h 834218"/>
                <a:gd name="connsiteX139" fmla="*/ 847157 w 3024845"/>
                <a:gd name="connsiteY139" fmla="*/ 371825 h 834218"/>
                <a:gd name="connsiteX140" fmla="*/ 848170 w 3024845"/>
                <a:gd name="connsiteY140" fmla="*/ 371825 h 834218"/>
                <a:gd name="connsiteX141" fmla="*/ 855264 w 3024845"/>
                <a:gd name="connsiteY141" fmla="*/ 371825 h 834218"/>
                <a:gd name="connsiteX142" fmla="*/ 855264 w 3024845"/>
                <a:gd name="connsiteY142" fmla="*/ 373447 h 834218"/>
                <a:gd name="connsiteX143" fmla="*/ 855264 w 3024845"/>
                <a:gd name="connsiteY143" fmla="*/ 384796 h 834218"/>
                <a:gd name="connsiteX144" fmla="*/ 856024 w 3024845"/>
                <a:gd name="connsiteY144" fmla="*/ 384796 h 834218"/>
                <a:gd name="connsiteX145" fmla="*/ 861344 w 3024845"/>
                <a:gd name="connsiteY145" fmla="*/ 384796 h 834218"/>
                <a:gd name="connsiteX146" fmla="*/ 909984 w 3024845"/>
                <a:gd name="connsiteY146" fmla="*/ 380473 h 834218"/>
                <a:gd name="connsiteX147" fmla="*/ 909984 w 3024845"/>
                <a:gd name="connsiteY147" fmla="*/ 381824 h 834218"/>
                <a:gd name="connsiteX148" fmla="*/ 909984 w 3024845"/>
                <a:gd name="connsiteY148" fmla="*/ 391281 h 834218"/>
                <a:gd name="connsiteX149" fmla="*/ 910744 w 3024845"/>
                <a:gd name="connsiteY149" fmla="*/ 391281 h 834218"/>
                <a:gd name="connsiteX150" fmla="*/ 916065 w 3024845"/>
                <a:gd name="connsiteY150" fmla="*/ 391281 h 834218"/>
                <a:gd name="connsiteX151" fmla="*/ 916065 w 3024845"/>
                <a:gd name="connsiteY151" fmla="*/ 393443 h 834218"/>
                <a:gd name="connsiteX152" fmla="*/ 916065 w 3024845"/>
                <a:gd name="connsiteY152" fmla="*/ 408576 h 834218"/>
                <a:gd name="connsiteX153" fmla="*/ 918091 w 3024845"/>
                <a:gd name="connsiteY153" fmla="*/ 407225 h 834218"/>
                <a:gd name="connsiteX154" fmla="*/ 932278 w 3024845"/>
                <a:gd name="connsiteY154" fmla="*/ 397767 h 834218"/>
                <a:gd name="connsiteX155" fmla="*/ 938358 w 3024845"/>
                <a:gd name="connsiteY155" fmla="*/ 356693 h 834218"/>
                <a:gd name="connsiteX156" fmla="*/ 939118 w 3024845"/>
                <a:gd name="connsiteY156" fmla="*/ 356423 h 834218"/>
                <a:gd name="connsiteX157" fmla="*/ 944438 w 3024845"/>
                <a:gd name="connsiteY157" fmla="*/ 354531 h 834218"/>
                <a:gd name="connsiteX158" fmla="*/ 946465 w 3024845"/>
                <a:gd name="connsiteY158" fmla="*/ 285354 h 834218"/>
                <a:gd name="connsiteX159" fmla="*/ 948492 w 3024845"/>
                <a:gd name="connsiteY159" fmla="*/ 354531 h 834218"/>
                <a:gd name="connsiteX160" fmla="*/ 949252 w 3024845"/>
                <a:gd name="connsiteY160" fmla="*/ 354801 h 834218"/>
                <a:gd name="connsiteX161" fmla="*/ 954572 w 3024845"/>
                <a:gd name="connsiteY161" fmla="*/ 356693 h 834218"/>
                <a:gd name="connsiteX162" fmla="*/ 954572 w 3024845"/>
                <a:gd name="connsiteY162" fmla="*/ 270222 h 834218"/>
                <a:gd name="connsiteX163" fmla="*/ 958625 w 3024845"/>
                <a:gd name="connsiteY163" fmla="*/ 237795 h 834218"/>
                <a:gd name="connsiteX164" fmla="*/ 997132 w 3024845"/>
                <a:gd name="connsiteY164" fmla="*/ 237795 h 834218"/>
                <a:gd name="connsiteX165" fmla="*/ 997132 w 3024845"/>
                <a:gd name="connsiteY165" fmla="*/ 270222 h 834218"/>
                <a:gd name="connsiteX166" fmla="*/ 997892 w 3024845"/>
                <a:gd name="connsiteY166" fmla="*/ 270222 h 834218"/>
                <a:gd name="connsiteX167" fmla="*/ 1003212 w 3024845"/>
                <a:gd name="connsiteY167" fmla="*/ 270222 h 834218"/>
                <a:gd name="connsiteX168" fmla="*/ 1003212 w 3024845"/>
                <a:gd name="connsiteY168" fmla="*/ 188074 h 834218"/>
                <a:gd name="connsiteX169" fmla="*/ 1004986 w 3024845"/>
                <a:gd name="connsiteY169" fmla="*/ 188074 h 834218"/>
                <a:gd name="connsiteX170" fmla="*/ 1017399 w 3024845"/>
                <a:gd name="connsiteY170" fmla="*/ 188074 h 834218"/>
                <a:gd name="connsiteX171" fmla="*/ 1017399 w 3024845"/>
                <a:gd name="connsiteY171" fmla="*/ 186183 h 834218"/>
                <a:gd name="connsiteX172" fmla="*/ 1017399 w 3024845"/>
                <a:gd name="connsiteY172" fmla="*/ 172942 h 834218"/>
                <a:gd name="connsiteX173" fmla="*/ 1039693 w 3024845"/>
                <a:gd name="connsiteY173" fmla="*/ 172942 h 834218"/>
                <a:gd name="connsiteX174" fmla="*/ 1039693 w 3024845"/>
                <a:gd name="connsiteY174" fmla="*/ 171861 h 834218"/>
                <a:gd name="connsiteX175" fmla="*/ 1039693 w 3024845"/>
                <a:gd name="connsiteY175" fmla="*/ 164295 h 834218"/>
                <a:gd name="connsiteX176" fmla="*/ 1041466 w 3024845"/>
                <a:gd name="connsiteY176" fmla="*/ 164295 h 834218"/>
                <a:gd name="connsiteX177" fmla="*/ 1053880 w 3024845"/>
                <a:gd name="connsiteY177" fmla="*/ 164295 h 834218"/>
                <a:gd name="connsiteX178" fmla="*/ 1053880 w 3024845"/>
                <a:gd name="connsiteY178" fmla="*/ 165376 h 834218"/>
                <a:gd name="connsiteX179" fmla="*/ 1053880 w 3024845"/>
                <a:gd name="connsiteY179" fmla="*/ 172942 h 834218"/>
                <a:gd name="connsiteX180" fmla="*/ 1054640 w 3024845"/>
                <a:gd name="connsiteY180" fmla="*/ 172942 h 834218"/>
                <a:gd name="connsiteX181" fmla="*/ 1059960 w 3024845"/>
                <a:gd name="connsiteY181" fmla="*/ 172942 h 834218"/>
                <a:gd name="connsiteX182" fmla="*/ 1070093 w 3024845"/>
                <a:gd name="connsiteY182" fmla="*/ 168618 h 834218"/>
                <a:gd name="connsiteX183" fmla="*/ 1074146 w 3024845"/>
                <a:gd name="connsiteY183" fmla="*/ 171861 h 834218"/>
                <a:gd name="connsiteX184" fmla="*/ 1074146 w 3024845"/>
                <a:gd name="connsiteY184" fmla="*/ 164295 h 834218"/>
                <a:gd name="connsiteX185" fmla="*/ 1076426 w 3024845"/>
                <a:gd name="connsiteY185" fmla="*/ 164295 h 834218"/>
                <a:gd name="connsiteX186" fmla="*/ 1092387 w 3024845"/>
                <a:gd name="connsiteY186" fmla="*/ 164295 h 834218"/>
                <a:gd name="connsiteX187" fmla="*/ 1092387 w 3024845"/>
                <a:gd name="connsiteY187" fmla="*/ 165376 h 834218"/>
                <a:gd name="connsiteX188" fmla="*/ 1092387 w 3024845"/>
                <a:gd name="connsiteY188" fmla="*/ 172942 h 834218"/>
                <a:gd name="connsiteX189" fmla="*/ 1122787 w 3024845"/>
                <a:gd name="connsiteY189" fmla="*/ 172942 h 834218"/>
                <a:gd name="connsiteX190" fmla="*/ 1122787 w 3024845"/>
                <a:gd name="connsiteY190" fmla="*/ 174563 h 834218"/>
                <a:gd name="connsiteX191" fmla="*/ 1122787 w 3024845"/>
                <a:gd name="connsiteY191" fmla="*/ 185913 h 834218"/>
                <a:gd name="connsiteX192" fmla="*/ 1149134 w 3024845"/>
                <a:gd name="connsiteY192" fmla="*/ 185913 h 834218"/>
                <a:gd name="connsiteX193" fmla="*/ 1149134 w 3024845"/>
                <a:gd name="connsiteY193" fmla="*/ 216177 h 834218"/>
                <a:gd name="connsiteX194" fmla="*/ 1149894 w 3024845"/>
                <a:gd name="connsiteY194" fmla="*/ 216177 h 834218"/>
                <a:gd name="connsiteX195" fmla="*/ 1155214 w 3024845"/>
                <a:gd name="connsiteY195" fmla="*/ 216177 h 834218"/>
                <a:gd name="connsiteX196" fmla="*/ 1155214 w 3024845"/>
                <a:gd name="connsiteY196" fmla="*/ 217258 h 834218"/>
                <a:gd name="connsiteX197" fmla="*/ 1155214 w 3024845"/>
                <a:gd name="connsiteY197" fmla="*/ 224825 h 834218"/>
                <a:gd name="connsiteX198" fmla="*/ 1159268 w 3024845"/>
                <a:gd name="connsiteY198" fmla="*/ 255089 h 834218"/>
                <a:gd name="connsiteX199" fmla="*/ 1160028 w 3024845"/>
                <a:gd name="connsiteY199" fmla="*/ 255089 h 834218"/>
                <a:gd name="connsiteX200" fmla="*/ 1165348 w 3024845"/>
                <a:gd name="connsiteY200" fmla="*/ 255089 h 834218"/>
                <a:gd name="connsiteX201" fmla="*/ 1165348 w 3024845"/>
                <a:gd name="connsiteY201" fmla="*/ 255900 h 834218"/>
                <a:gd name="connsiteX202" fmla="*/ 1165348 w 3024845"/>
                <a:gd name="connsiteY202" fmla="*/ 261575 h 834218"/>
                <a:gd name="connsiteX203" fmla="*/ 1166361 w 3024845"/>
                <a:gd name="connsiteY203" fmla="*/ 261575 h 834218"/>
                <a:gd name="connsiteX204" fmla="*/ 1173454 w 3024845"/>
                <a:gd name="connsiteY204" fmla="*/ 261575 h 834218"/>
                <a:gd name="connsiteX205" fmla="*/ 1173454 w 3024845"/>
                <a:gd name="connsiteY205" fmla="*/ 291840 h 834218"/>
                <a:gd name="connsiteX206" fmla="*/ 1175481 w 3024845"/>
                <a:gd name="connsiteY206" fmla="*/ 291840 h 834218"/>
                <a:gd name="connsiteX207" fmla="*/ 1189668 w 3024845"/>
                <a:gd name="connsiteY207" fmla="*/ 291840 h 834218"/>
                <a:gd name="connsiteX208" fmla="*/ 1189668 w 3024845"/>
                <a:gd name="connsiteY208" fmla="*/ 315619 h 834218"/>
                <a:gd name="connsiteX209" fmla="*/ 1191695 w 3024845"/>
                <a:gd name="connsiteY209" fmla="*/ 317240 h 834218"/>
                <a:gd name="connsiteX210" fmla="*/ 1191695 w 3024845"/>
                <a:gd name="connsiteY210" fmla="*/ 328590 h 834218"/>
                <a:gd name="connsiteX211" fmla="*/ 1192455 w 3024845"/>
                <a:gd name="connsiteY211" fmla="*/ 328590 h 834218"/>
                <a:gd name="connsiteX212" fmla="*/ 1197775 w 3024845"/>
                <a:gd name="connsiteY212" fmla="*/ 328590 h 834218"/>
                <a:gd name="connsiteX213" fmla="*/ 1197775 w 3024845"/>
                <a:gd name="connsiteY213" fmla="*/ 352369 h 834218"/>
                <a:gd name="connsiteX214" fmla="*/ 1199041 w 3024845"/>
                <a:gd name="connsiteY214" fmla="*/ 352369 h 834218"/>
                <a:gd name="connsiteX215" fmla="*/ 1207908 w 3024845"/>
                <a:gd name="connsiteY215" fmla="*/ 352369 h 834218"/>
                <a:gd name="connsiteX216" fmla="*/ 1209935 w 3024845"/>
                <a:gd name="connsiteY216" fmla="*/ 356423 h 834218"/>
                <a:gd name="connsiteX217" fmla="*/ 1209935 w 3024845"/>
                <a:gd name="connsiteY217" fmla="*/ 369664 h 834218"/>
                <a:gd name="connsiteX218" fmla="*/ 1211455 w 3024845"/>
                <a:gd name="connsiteY218" fmla="*/ 367772 h 834218"/>
                <a:gd name="connsiteX219" fmla="*/ 1222095 w 3024845"/>
                <a:gd name="connsiteY219" fmla="*/ 354531 h 834218"/>
                <a:gd name="connsiteX220" fmla="*/ 1250469 w 3024845"/>
                <a:gd name="connsiteY220" fmla="*/ 354531 h 834218"/>
                <a:gd name="connsiteX221" fmla="*/ 1250469 w 3024845"/>
                <a:gd name="connsiteY221" fmla="*/ 441002 h 834218"/>
                <a:gd name="connsiteX222" fmla="*/ 1251229 w 3024845"/>
                <a:gd name="connsiteY222" fmla="*/ 441002 h 834218"/>
                <a:gd name="connsiteX223" fmla="*/ 1256549 w 3024845"/>
                <a:gd name="connsiteY223" fmla="*/ 441002 h 834218"/>
                <a:gd name="connsiteX224" fmla="*/ 1257309 w 3024845"/>
                <a:gd name="connsiteY224" fmla="*/ 439651 h 834218"/>
                <a:gd name="connsiteX225" fmla="*/ 1262629 w 3024845"/>
                <a:gd name="connsiteY225" fmla="*/ 430193 h 834218"/>
                <a:gd name="connsiteX226" fmla="*/ 1262629 w 3024845"/>
                <a:gd name="connsiteY226" fmla="*/ 432085 h 834218"/>
                <a:gd name="connsiteX227" fmla="*/ 1262629 w 3024845"/>
                <a:gd name="connsiteY227" fmla="*/ 445326 h 834218"/>
                <a:gd name="connsiteX228" fmla="*/ 1266682 w 3024845"/>
                <a:gd name="connsiteY228" fmla="*/ 399929 h 834218"/>
                <a:gd name="connsiteX229" fmla="*/ 1267442 w 3024845"/>
                <a:gd name="connsiteY229" fmla="*/ 399929 h 834218"/>
                <a:gd name="connsiteX230" fmla="*/ 1272762 w 3024845"/>
                <a:gd name="connsiteY230" fmla="*/ 399929 h 834218"/>
                <a:gd name="connsiteX231" fmla="*/ 1272762 w 3024845"/>
                <a:gd name="connsiteY231" fmla="*/ 335075 h 834218"/>
                <a:gd name="connsiteX232" fmla="*/ 1273776 w 3024845"/>
                <a:gd name="connsiteY232" fmla="*/ 335075 h 834218"/>
                <a:gd name="connsiteX233" fmla="*/ 1280869 w 3024845"/>
                <a:gd name="connsiteY233" fmla="*/ 335075 h 834218"/>
                <a:gd name="connsiteX234" fmla="*/ 1293029 w 3024845"/>
                <a:gd name="connsiteY234" fmla="*/ 291840 h 834218"/>
                <a:gd name="connsiteX235" fmla="*/ 1294296 w 3024845"/>
                <a:gd name="connsiteY235" fmla="*/ 291840 h 834218"/>
                <a:gd name="connsiteX236" fmla="*/ 1303163 w 3024845"/>
                <a:gd name="connsiteY236" fmla="*/ 291840 h 834218"/>
                <a:gd name="connsiteX237" fmla="*/ 1313296 w 3024845"/>
                <a:gd name="connsiteY237" fmla="*/ 335075 h 834218"/>
                <a:gd name="connsiteX238" fmla="*/ 1314309 w 3024845"/>
                <a:gd name="connsiteY238" fmla="*/ 335075 h 834218"/>
                <a:gd name="connsiteX239" fmla="*/ 1321403 w 3024845"/>
                <a:gd name="connsiteY239" fmla="*/ 335075 h 834218"/>
                <a:gd name="connsiteX240" fmla="*/ 1321403 w 3024845"/>
                <a:gd name="connsiteY240" fmla="*/ 373987 h 834218"/>
                <a:gd name="connsiteX241" fmla="*/ 1323176 w 3024845"/>
                <a:gd name="connsiteY241" fmla="*/ 373987 h 834218"/>
                <a:gd name="connsiteX242" fmla="*/ 1335590 w 3024845"/>
                <a:gd name="connsiteY242" fmla="*/ 373987 h 834218"/>
                <a:gd name="connsiteX243" fmla="*/ 1335590 w 3024845"/>
                <a:gd name="connsiteY243" fmla="*/ 376149 h 834218"/>
                <a:gd name="connsiteX244" fmla="*/ 1335590 w 3024845"/>
                <a:gd name="connsiteY244" fmla="*/ 391281 h 834218"/>
                <a:gd name="connsiteX245" fmla="*/ 1339643 w 3024845"/>
                <a:gd name="connsiteY245" fmla="*/ 389120 h 834218"/>
                <a:gd name="connsiteX246" fmla="*/ 1339643 w 3024845"/>
                <a:gd name="connsiteY246" fmla="*/ 373987 h 834218"/>
                <a:gd name="connsiteX247" fmla="*/ 1341163 w 3024845"/>
                <a:gd name="connsiteY247" fmla="*/ 373987 h 834218"/>
                <a:gd name="connsiteX248" fmla="*/ 1351803 w 3024845"/>
                <a:gd name="connsiteY248" fmla="*/ 373987 h 834218"/>
                <a:gd name="connsiteX249" fmla="*/ 1351803 w 3024845"/>
                <a:gd name="connsiteY249" fmla="*/ 375608 h 834218"/>
                <a:gd name="connsiteX250" fmla="*/ 1351803 w 3024845"/>
                <a:gd name="connsiteY250" fmla="*/ 386958 h 834218"/>
                <a:gd name="connsiteX251" fmla="*/ 1382204 w 3024845"/>
                <a:gd name="connsiteY251" fmla="*/ 386958 h 834218"/>
                <a:gd name="connsiteX252" fmla="*/ 1382204 w 3024845"/>
                <a:gd name="connsiteY252" fmla="*/ 350208 h 834218"/>
                <a:gd name="connsiteX253" fmla="*/ 1383470 w 3024845"/>
                <a:gd name="connsiteY253" fmla="*/ 350208 h 834218"/>
                <a:gd name="connsiteX254" fmla="*/ 1392337 w 3024845"/>
                <a:gd name="connsiteY254" fmla="*/ 350208 h 834218"/>
                <a:gd name="connsiteX255" fmla="*/ 1392337 w 3024845"/>
                <a:gd name="connsiteY255" fmla="*/ 371825 h 834218"/>
                <a:gd name="connsiteX256" fmla="*/ 1394364 w 3024845"/>
                <a:gd name="connsiteY256" fmla="*/ 339399 h 834218"/>
                <a:gd name="connsiteX257" fmla="*/ 1416657 w 3024845"/>
                <a:gd name="connsiteY257" fmla="*/ 339399 h 834218"/>
                <a:gd name="connsiteX258" fmla="*/ 1416657 w 3024845"/>
                <a:gd name="connsiteY258" fmla="*/ 337777 h 834218"/>
                <a:gd name="connsiteX259" fmla="*/ 1416657 w 3024845"/>
                <a:gd name="connsiteY259" fmla="*/ 326428 h 834218"/>
                <a:gd name="connsiteX260" fmla="*/ 1417417 w 3024845"/>
                <a:gd name="connsiteY260" fmla="*/ 326428 h 834218"/>
                <a:gd name="connsiteX261" fmla="*/ 1422737 w 3024845"/>
                <a:gd name="connsiteY261" fmla="*/ 326428 h 834218"/>
                <a:gd name="connsiteX262" fmla="*/ 1422737 w 3024845"/>
                <a:gd name="connsiteY262" fmla="*/ 324537 h 834218"/>
                <a:gd name="connsiteX263" fmla="*/ 1422737 w 3024845"/>
                <a:gd name="connsiteY263" fmla="*/ 311296 h 834218"/>
                <a:gd name="connsiteX264" fmla="*/ 1426791 w 3024845"/>
                <a:gd name="connsiteY264" fmla="*/ 317781 h 834218"/>
                <a:gd name="connsiteX265" fmla="*/ 1429071 w 3024845"/>
                <a:gd name="connsiteY265" fmla="*/ 317781 h 834218"/>
                <a:gd name="connsiteX266" fmla="*/ 1445031 w 3024845"/>
                <a:gd name="connsiteY266" fmla="*/ 317781 h 834218"/>
                <a:gd name="connsiteX267" fmla="*/ 1445031 w 3024845"/>
                <a:gd name="connsiteY267" fmla="*/ 316970 h 834218"/>
                <a:gd name="connsiteX268" fmla="*/ 1445031 w 3024845"/>
                <a:gd name="connsiteY268" fmla="*/ 311296 h 834218"/>
                <a:gd name="connsiteX269" fmla="*/ 1445791 w 3024845"/>
                <a:gd name="connsiteY269" fmla="*/ 311296 h 834218"/>
                <a:gd name="connsiteX270" fmla="*/ 1451111 w 3024845"/>
                <a:gd name="connsiteY270" fmla="*/ 311296 h 834218"/>
                <a:gd name="connsiteX271" fmla="*/ 1451111 w 3024845"/>
                <a:gd name="connsiteY271" fmla="*/ 312647 h 834218"/>
                <a:gd name="connsiteX272" fmla="*/ 1451111 w 3024845"/>
                <a:gd name="connsiteY272" fmla="*/ 322105 h 834218"/>
                <a:gd name="connsiteX273" fmla="*/ 1489618 w 3024845"/>
                <a:gd name="connsiteY273" fmla="*/ 322105 h 834218"/>
                <a:gd name="connsiteX274" fmla="*/ 1489618 w 3024845"/>
                <a:gd name="connsiteY274" fmla="*/ 460458 h 834218"/>
                <a:gd name="connsiteX275" fmla="*/ 1491138 w 3024845"/>
                <a:gd name="connsiteY275" fmla="*/ 460458 h 834218"/>
                <a:gd name="connsiteX276" fmla="*/ 1501778 w 3024845"/>
                <a:gd name="connsiteY276" fmla="*/ 460458 h 834218"/>
                <a:gd name="connsiteX277" fmla="*/ 1501778 w 3024845"/>
                <a:gd name="connsiteY277" fmla="*/ 447488 h 834218"/>
                <a:gd name="connsiteX278" fmla="*/ 1505832 w 3024845"/>
                <a:gd name="connsiteY278" fmla="*/ 447488 h 834218"/>
                <a:gd name="connsiteX279" fmla="*/ 1505832 w 3024845"/>
                <a:gd name="connsiteY279" fmla="*/ 460458 h 834218"/>
                <a:gd name="connsiteX280" fmla="*/ 1536232 w 3024845"/>
                <a:gd name="connsiteY280" fmla="*/ 460458 h 834218"/>
                <a:gd name="connsiteX281" fmla="*/ 1536232 w 3024845"/>
                <a:gd name="connsiteY281" fmla="*/ 430193 h 834218"/>
                <a:gd name="connsiteX282" fmla="*/ 1548392 w 3024845"/>
                <a:gd name="connsiteY282" fmla="*/ 430193 h 834218"/>
                <a:gd name="connsiteX283" fmla="*/ 1560552 w 3024845"/>
                <a:gd name="connsiteY283" fmla="*/ 428032 h 834218"/>
                <a:gd name="connsiteX284" fmla="*/ 1564606 w 3024845"/>
                <a:gd name="connsiteY284" fmla="*/ 430193 h 834218"/>
                <a:gd name="connsiteX285" fmla="*/ 1574739 w 3024845"/>
                <a:gd name="connsiteY285" fmla="*/ 430193 h 834218"/>
                <a:gd name="connsiteX286" fmla="*/ 1574739 w 3024845"/>
                <a:gd name="connsiteY286" fmla="*/ 460458 h 834218"/>
                <a:gd name="connsiteX287" fmla="*/ 1582846 w 3024845"/>
                <a:gd name="connsiteY287" fmla="*/ 460458 h 834218"/>
                <a:gd name="connsiteX288" fmla="*/ 1582846 w 3024845"/>
                <a:gd name="connsiteY288" fmla="*/ 477753 h 834218"/>
                <a:gd name="connsiteX289" fmla="*/ 1592182 w 3024845"/>
                <a:gd name="connsiteY289" fmla="*/ 478658 h 834218"/>
                <a:gd name="connsiteX290" fmla="*/ 1605140 w 3024845"/>
                <a:gd name="connsiteY290" fmla="*/ 478658 h 834218"/>
                <a:gd name="connsiteX291" fmla="*/ 1605140 w 3024845"/>
                <a:gd name="connsiteY291" fmla="*/ 462620 h 834218"/>
                <a:gd name="connsiteX292" fmla="*/ 1673096 w 3024845"/>
                <a:gd name="connsiteY292" fmla="*/ 462620 h 834218"/>
                <a:gd name="connsiteX293" fmla="*/ 1673096 w 3024845"/>
                <a:gd name="connsiteY293" fmla="*/ 377367 h 834218"/>
                <a:gd name="connsiteX294" fmla="*/ 1745104 w 3024845"/>
                <a:gd name="connsiteY294" fmla="*/ 377367 h 834218"/>
                <a:gd name="connsiteX295" fmla="*/ 1745104 w 3024845"/>
                <a:gd name="connsiteY295" fmla="*/ 456135 h 834218"/>
                <a:gd name="connsiteX296" fmla="*/ 1747008 w 3024845"/>
                <a:gd name="connsiteY296" fmla="*/ 456135 h 834218"/>
                <a:gd name="connsiteX297" fmla="*/ 1748250 w 3024845"/>
                <a:gd name="connsiteY297" fmla="*/ 478658 h 834218"/>
                <a:gd name="connsiteX298" fmla="*/ 1757926 w 3024845"/>
                <a:gd name="connsiteY298" fmla="*/ 478658 h 834218"/>
                <a:gd name="connsiteX299" fmla="*/ 1759168 w 3024845"/>
                <a:gd name="connsiteY299" fmla="*/ 456135 h 834218"/>
                <a:gd name="connsiteX300" fmla="*/ 1765248 w 3024845"/>
                <a:gd name="connsiteY300" fmla="*/ 456135 h 834218"/>
                <a:gd name="connsiteX301" fmla="*/ 1766490 w 3024845"/>
                <a:gd name="connsiteY301" fmla="*/ 478658 h 834218"/>
                <a:gd name="connsiteX302" fmla="*/ 1817112 w 3024845"/>
                <a:gd name="connsiteY302" fmla="*/ 478658 h 834218"/>
                <a:gd name="connsiteX303" fmla="*/ 1817112 w 3024845"/>
                <a:gd name="connsiteY303" fmla="*/ 315630 h 834218"/>
                <a:gd name="connsiteX304" fmla="*/ 2014439 w 3024845"/>
                <a:gd name="connsiteY304" fmla="*/ 315630 h 834218"/>
                <a:gd name="connsiteX305" fmla="*/ 2014439 w 3024845"/>
                <a:gd name="connsiteY305" fmla="*/ 478658 h 834218"/>
                <a:gd name="connsiteX306" fmla="*/ 2033136 w 3024845"/>
                <a:gd name="connsiteY306" fmla="*/ 478658 h 834218"/>
                <a:gd name="connsiteX307" fmla="*/ 2033136 w 3024845"/>
                <a:gd name="connsiteY307" fmla="*/ 395965 h 834218"/>
                <a:gd name="connsiteX308" fmla="*/ 2128256 w 3024845"/>
                <a:gd name="connsiteY308" fmla="*/ 395965 h 834218"/>
                <a:gd name="connsiteX309" fmla="*/ 2180720 w 3024845"/>
                <a:gd name="connsiteY309" fmla="*/ 330752 h 834218"/>
                <a:gd name="connsiteX310" fmla="*/ 2245574 w 3024845"/>
                <a:gd name="connsiteY310" fmla="*/ 330752 h 834218"/>
                <a:gd name="connsiteX311" fmla="*/ 2245574 w 3024845"/>
                <a:gd name="connsiteY311" fmla="*/ 406414 h 834218"/>
                <a:gd name="connsiteX312" fmla="*/ 2253681 w 3024845"/>
                <a:gd name="connsiteY312" fmla="*/ 406414 h 834218"/>
                <a:gd name="connsiteX313" fmla="*/ 2255708 w 3024845"/>
                <a:gd name="connsiteY313" fmla="*/ 399929 h 834218"/>
                <a:gd name="connsiteX314" fmla="*/ 2261788 w 3024845"/>
                <a:gd name="connsiteY314" fmla="*/ 399929 h 834218"/>
                <a:gd name="connsiteX315" fmla="*/ 2263815 w 3024845"/>
                <a:gd name="connsiteY315" fmla="*/ 408576 h 834218"/>
                <a:gd name="connsiteX316" fmla="*/ 2275975 w 3024845"/>
                <a:gd name="connsiteY316" fmla="*/ 408576 h 834218"/>
                <a:gd name="connsiteX317" fmla="*/ 2275975 w 3024845"/>
                <a:gd name="connsiteY317" fmla="*/ 402090 h 834218"/>
                <a:gd name="connsiteX318" fmla="*/ 2298268 w 3024845"/>
                <a:gd name="connsiteY318" fmla="*/ 402090 h 834218"/>
                <a:gd name="connsiteX319" fmla="*/ 2298268 w 3024845"/>
                <a:gd name="connsiteY319" fmla="*/ 408576 h 834218"/>
                <a:gd name="connsiteX320" fmla="*/ 2318535 w 3024845"/>
                <a:gd name="connsiteY320" fmla="*/ 408576 h 834218"/>
                <a:gd name="connsiteX321" fmla="*/ 2318535 w 3024845"/>
                <a:gd name="connsiteY321" fmla="*/ 453973 h 834218"/>
                <a:gd name="connsiteX322" fmla="*/ 2332722 w 3024845"/>
                <a:gd name="connsiteY322" fmla="*/ 453973 h 834218"/>
                <a:gd name="connsiteX323" fmla="*/ 2332722 w 3024845"/>
                <a:gd name="connsiteY323" fmla="*/ 441002 h 834218"/>
                <a:gd name="connsiteX324" fmla="*/ 2348936 w 3024845"/>
                <a:gd name="connsiteY324" fmla="*/ 441002 h 834218"/>
                <a:gd name="connsiteX325" fmla="*/ 2348936 w 3024845"/>
                <a:gd name="connsiteY325" fmla="*/ 261575 h 834218"/>
                <a:gd name="connsiteX326" fmla="*/ 2355016 w 3024845"/>
                <a:gd name="connsiteY326" fmla="*/ 255089 h 834218"/>
                <a:gd name="connsiteX327" fmla="*/ 2427977 w 3024845"/>
                <a:gd name="connsiteY327" fmla="*/ 255089 h 834218"/>
                <a:gd name="connsiteX328" fmla="*/ 2427977 w 3024845"/>
                <a:gd name="connsiteY328" fmla="*/ 263737 h 834218"/>
                <a:gd name="connsiteX329" fmla="*/ 2438110 w 3024845"/>
                <a:gd name="connsiteY329" fmla="*/ 263737 h 834218"/>
                <a:gd name="connsiteX330" fmla="*/ 2438110 w 3024845"/>
                <a:gd name="connsiteY330" fmla="*/ 378311 h 834218"/>
                <a:gd name="connsiteX331" fmla="*/ 2460404 w 3024845"/>
                <a:gd name="connsiteY331" fmla="*/ 378311 h 834218"/>
                <a:gd name="connsiteX332" fmla="*/ 2460404 w 3024845"/>
                <a:gd name="connsiteY332" fmla="*/ 311296 h 834218"/>
                <a:gd name="connsiteX333" fmla="*/ 2486751 w 3024845"/>
                <a:gd name="connsiteY333" fmla="*/ 311296 h 834218"/>
                <a:gd name="connsiteX334" fmla="*/ 2490804 w 3024845"/>
                <a:gd name="connsiteY334" fmla="*/ 306972 h 834218"/>
                <a:gd name="connsiteX335" fmla="*/ 2498911 w 3024845"/>
                <a:gd name="connsiteY335" fmla="*/ 306972 h 834218"/>
                <a:gd name="connsiteX336" fmla="*/ 2502964 w 3024845"/>
                <a:gd name="connsiteY336" fmla="*/ 311296 h 834218"/>
                <a:gd name="connsiteX337" fmla="*/ 2525258 w 3024845"/>
                <a:gd name="connsiteY337" fmla="*/ 311296 h 834218"/>
                <a:gd name="connsiteX338" fmla="*/ 2525258 w 3024845"/>
                <a:gd name="connsiteY338" fmla="*/ 194560 h 834218"/>
                <a:gd name="connsiteX339" fmla="*/ 2582005 w 3024845"/>
                <a:gd name="connsiteY339" fmla="*/ 183751 h 834218"/>
                <a:gd name="connsiteX340" fmla="*/ 2582005 w 3024845"/>
                <a:gd name="connsiteY340" fmla="*/ 184832 h 834218"/>
                <a:gd name="connsiteX341" fmla="*/ 2582005 w 3024845"/>
                <a:gd name="connsiteY341" fmla="*/ 192398 h 834218"/>
                <a:gd name="connsiteX342" fmla="*/ 2608352 w 3024845"/>
                <a:gd name="connsiteY342" fmla="*/ 192398 h 834218"/>
                <a:gd name="connsiteX343" fmla="*/ 2608352 w 3024845"/>
                <a:gd name="connsiteY343" fmla="*/ 447488 h 834218"/>
                <a:gd name="connsiteX344" fmla="*/ 2630646 w 3024845"/>
                <a:gd name="connsiteY344" fmla="*/ 447488 h 834218"/>
                <a:gd name="connsiteX345" fmla="*/ 2630646 w 3024845"/>
                <a:gd name="connsiteY345" fmla="*/ 443164 h 834218"/>
                <a:gd name="connsiteX346" fmla="*/ 2642806 w 3024845"/>
                <a:gd name="connsiteY346" fmla="*/ 443164 h 834218"/>
                <a:gd name="connsiteX347" fmla="*/ 2642806 w 3024845"/>
                <a:gd name="connsiteY347" fmla="*/ 447488 h 834218"/>
                <a:gd name="connsiteX348" fmla="*/ 2667126 w 3024845"/>
                <a:gd name="connsiteY348" fmla="*/ 447488 h 834218"/>
                <a:gd name="connsiteX349" fmla="*/ 2667126 w 3024845"/>
                <a:gd name="connsiteY349" fmla="*/ 434517 h 834218"/>
                <a:gd name="connsiteX350" fmla="*/ 2695500 w 3024845"/>
                <a:gd name="connsiteY350" fmla="*/ 434517 h 834218"/>
                <a:gd name="connsiteX351" fmla="*/ 2707660 w 3024845"/>
                <a:gd name="connsiteY351" fmla="*/ 430193 h 834218"/>
                <a:gd name="connsiteX352" fmla="*/ 2727927 w 3024845"/>
                <a:gd name="connsiteY352" fmla="*/ 434517 h 834218"/>
                <a:gd name="connsiteX353" fmla="*/ 2727927 w 3024845"/>
                <a:gd name="connsiteY353" fmla="*/ 417223 h 834218"/>
                <a:gd name="connsiteX354" fmla="*/ 2736034 w 3024845"/>
                <a:gd name="connsiteY354" fmla="*/ 417223 h 834218"/>
                <a:gd name="connsiteX355" fmla="*/ 2736034 w 3024845"/>
                <a:gd name="connsiteY355" fmla="*/ 404252 h 834218"/>
                <a:gd name="connsiteX356" fmla="*/ 2792781 w 3024845"/>
                <a:gd name="connsiteY356" fmla="*/ 404252 h 834218"/>
                <a:gd name="connsiteX357" fmla="*/ 2792781 w 3024845"/>
                <a:gd name="connsiteY357" fmla="*/ 373987 h 834218"/>
                <a:gd name="connsiteX358" fmla="*/ 2811021 w 3024845"/>
                <a:gd name="connsiteY358" fmla="*/ 373987 h 834218"/>
                <a:gd name="connsiteX359" fmla="*/ 2811021 w 3024845"/>
                <a:gd name="connsiteY359" fmla="*/ 367502 h 834218"/>
                <a:gd name="connsiteX360" fmla="*/ 2823181 w 3024845"/>
                <a:gd name="connsiteY360" fmla="*/ 367502 h 834218"/>
                <a:gd name="connsiteX361" fmla="*/ 2823181 w 3024845"/>
                <a:gd name="connsiteY361" fmla="*/ 373987 h 834218"/>
                <a:gd name="connsiteX362" fmla="*/ 2839395 w 3024845"/>
                <a:gd name="connsiteY362" fmla="*/ 373987 h 834218"/>
                <a:gd name="connsiteX363" fmla="*/ 2839395 w 3024845"/>
                <a:gd name="connsiteY363" fmla="*/ 423708 h 834218"/>
                <a:gd name="connsiteX364" fmla="*/ 2871822 w 3024845"/>
                <a:gd name="connsiteY364" fmla="*/ 423708 h 834218"/>
                <a:gd name="connsiteX365" fmla="*/ 2871822 w 3024845"/>
                <a:gd name="connsiteY365" fmla="*/ 397767 h 834218"/>
                <a:gd name="connsiteX366" fmla="*/ 2910329 w 3024845"/>
                <a:gd name="connsiteY366" fmla="*/ 397767 h 834218"/>
                <a:gd name="connsiteX367" fmla="*/ 2910329 w 3024845"/>
                <a:gd name="connsiteY367" fmla="*/ 367502 h 834218"/>
                <a:gd name="connsiteX368" fmla="*/ 2958970 w 3024845"/>
                <a:gd name="connsiteY368" fmla="*/ 367502 h 834218"/>
                <a:gd name="connsiteX369" fmla="*/ 2958970 w 3024845"/>
                <a:gd name="connsiteY369" fmla="*/ 478658 h 834218"/>
                <a:gd name="connsiteX370" fmla="*/ 2958970 w 3024845"/>
                <a:gd name="connsiteY370" fmla="*/ 492437 h 834218"/>
                <a:gd name="connsiteX371" fmla="*/ 3024845 w 3024845"/>
                <a:gd name="connsiteY371" fmla="*/ 492437 h 834218"/>
                <a:gd name="connsiteX372" fmla="*/ 3024845 w 3024845"/>
                <a:gd name="connsiteY372" fmla="*/ 834218 h 834218"/>
                <a:gd name="connsiteX373" fmla="*/ 2054 w 3024845"/>
                <a:gd name="connsiteY373" fmla="*/ 831885 h 834218"/>
                <a:gd name="connsiteX374" fmla="*/ 0 w 3024845"/>
                <a:gd name="connsiteY374" fmla="*/ 397767 h 834218"/>
                <a:gd name="connsiteX375" fmla="*/ 20267 w 3024845"/>
                <a:gd name="connsiteY375" fmla="*/ 397767 h 834218"/>
                <a:gd name="connsiteX376" fmla="*/ 20774 w 3024845"/>
                <a:gd name="connsiteY376" fmla="*/ 396686 h 834218"/>
                <a:gd name="connsiteX377" fmla="*/ 24320 w 3024845"/>
                <a:gd name="connsiteY377" fmla="*/ 389120 h 834218"/>
                <a:gd name="connsiteX378" fmla="*/ 26094 w 3024845"/>
                <a:gd name="connsiteY378" fmla="*/ 389390 h 834218"/>
                <a:gd name="connsiteX379" fmla="*/ 38507 w 3024845"/>
                <a:gd name="connsiteY379" fmla="*/ 391281 h 834218"/>
                <a:gd name="connsiteX380" fmla="*/ 39014 w 3024845"/>
                <a:gd name="connsiteY380" fmla="*/ 392633 h 834218"/>
                <a:gd name="connsiteX381" fmla="*/ 42560 w 3024845"/>
                <a:gd name="connsiteY381" fmla="*/ 402090 h 834218"/>
                <a:gd name="connsiteX382" fmla="*/ 68907 w 3024845"/>
                <a:gd name="connsiteY382" fmla="*/ 404252 h 834218"/>
                <a:gd name="connsiteX383" fmla="*/ 68907 w 3024845"/>
                <a:gd name="connsiteY383" fmla="*/ 281031 h 834218"/>
                <a:gd name="connsiteX384" fmla="*/ 70934 w 3024845"/>
                <a:gd name="connsiteY384" fmla="*/ 281031 h 834218"/>
                <a:gd name="connsiteX385" fmla="*/ 85121 w 3024845"/>
                <a:gd name="connsiteY385" fmla="*/ 281031 h 834218"/>
                <a:gd name="connsiteX386" fmla="*/ 85121 w 3024845"/>
                <a:gd name="connsiteY386" fmla="*/ 144839 h 834218"/>
                <a:gd name="connsiteX387" fmla="*/ 86894 w 3024845"/>
                <a:gd name="connsiteY387" fmla="*/ 144839 h 834218"/>
                <a:gd name="connsiteX388" fmla="*/ 99308 w 3024845"/>
                <a:gd name="connsiteY388" fmla="*/ 144839 h 834218"/>
                <a:gd name="connsiteX389" fmla="*/ 99308 w 3024845"/>
                <a:gd name="connsiteY389" fmla="*/ 30265 h 834218"/>
                <a:gd name="connsiteX390" fmla="*/ 103361 w 3024845"/>
                <a:gd name="connsiteY390" fmla="*/ 2161 h 834218"/>
                <a:gd name="connsiteX0" fmla="*/ 103361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16856 w 3024845"/>
                <a:gd name="connsiteY3" fmla="*/ 0 h 834218"/>
                <a:gd name="connsiteX4" fmla="*/ 220909 w 3024845"/>
                <a:gd name="connsiteY4" fmla="*/ 30265 h 834218"/>
                <a:gd name="connsiteX5" fmla="*/ 220909 w 3024845"/>
                <a:gd name="connsiteY5" fmla="*/ 144839 h 834218"/>
                <a:gd name="connsiteX6" fmla="*/ 223189 w 3024845"/>
                <a:gd name="connsiteY6" fmla="*/ 144839 h 834218"/>
                <a:gd name="connsiteX7" fmla="*/ 239150 w 3024845"/>
                <a:gd name="connsiteY7" fmla="*/ 144839 h 834218"/>
                <a:gd name="connsiteX8" fmla="*/ 239150 w 3024845"/>
                <a:gd name="connsiteY8" fmla="*/ 285354 h 834218"/>
                <a:gd name="connsiteX9" fmla="*/ 240670 w 3024845"/>
                <a:gd name="connsiteY9" fmla="*/ 285084 h 834218"/>
                <a:gd name="connsiteX10" fmla="*/ 251310 w 3024845"/>
                <a:gd name="connsiteY10" fmla="*/ 283193 h 834218"/>
                <a:gd name="connsiteX11" fmla="*/ 249283 w 3024845"/>
                <a:gd name="connsiteY11" fmla="*/ 371825 h 834218"/>
                <a:gd name="connsiteX12" fmla="*/ 250803 w 3024845"/>
                <a:gd name="connsiteY12" fmla="*/ 372096 h 834218"/>
                <a:gd name="connsiteX13" fmla="*/ 261443 w 3024845"/>
                <a:gd name="connsiteY13" fmla="*/ 373987 h 834218"/>
                <a:gd name="connsiteX14" fmla="*/ 261696 w 3024845"/>
                <a:gd name="connsiteY14" fmla="*/ 374798 h 834218"/>
                <a:gd name="connsiteX15" fmla="*/ 263470 w 3024845"/>
                <a:gd name="connsiteY15" fmla="*/ 380473 h 834218"/>
                <a:gd name="connsiteX16" fmla="*/ 264230 w 3024845"/>
                <a:gd name="connsiteY16" fmla="*/ 378041 h 834218"/>
                <a:gd name="connsiteX17" fmla="*/ 269550 w 3024845"/>
                <a:gd name="connsiteY17" fmla="*/ 361017 h 834218"/>
                <a:gd name="connsiteX18" fmla="*/ 271323 w 3024845"/>
                <a:gd name="connsiteY18" fmla="*/ 361017 h 834218"/>
                <a:gd name="connsiteX19" fmla="*/ 283737 w 3024845"/>
                <a:gd name="connsiteY19" fmla="*/ 361017 h 834218"/>
                <a:gd name="connsiteX20" fmla="*/ 283737 w 3024845"/>
                <a:gd name="connsiteY20" fmla="*/ 393443 h 834218"/>
                <a:gd name="connsiteX21" fmla="*/ 284750 w 3024845"/>
                <a:gd name="connsiteY21" fmla="*/ 393984 h 834218"/>
                <a:gd name="connsiteX22" fmla="*/ 291844 w 3024845"/>
                <a:gd name="connsiteY22" fmla="*/ 397767 h 834218"/>
                <a:gd name="connsiteX23" fmla="*/ 291844 w 3024845"/>
                <a:gd name="connsiteY23" fmla="*/ 399118 h 834218"/>
                <a:gd name="connsiteX24" fmla="*/ 291844 w 3024845"/>
                <a:gd name="connsiteY24" fmla="*/ 408576 h 834218"/>
                <a:gd name="connsiteX25" fmla="*/ 336431 w 3024845"/>
                <a:gd name="connsiteY25" fmla="*/ 408576 h 834218"/>
                <a:gd name="connsiteX26" fmla="*/ 336431 w 3024845"/>
                <a:gd name="connsiteY26" fmla="*/ 409657 h 834218"/>
                <a:gd name="connsiteX27" fmla="*/ 336431 w 3024845"/>
                <a:gd name="connsiteY27" fmla="*/ 417223 h 834218"/>
                <a:gd name="connsiteX28" fmla="*/ 338457 w 3024845"/>
                <a:gd name="connsiteY28" fmla="*/ 417223 h 834218"/>
                <a:gd name="connsiteX29" fmla="*/ 352644 w 3024845"/>
                <a:gd name="connsiteY29" fmla="*/ 417223 h 834218"/>
                <a:gd name="connsiteX30" fmla="*/ 352644 w 3024845"/>
                <a:gd name="connsiteY30" fmla="*/ 386958 h 834218"/>
                <a:gd name="connsiteX31" fmla="*/ 397231 w 3024845"/>
                <a:gd name="connsiteY31" fmla="*/ 386958 h 834218"/>
                <a:gd name="connsiteX32" fmla="*/ 397231 w 3024845"/>
                <a:gd name="connsiteY32" fmla="*/ 385607 h 834218"/>
                <a:gd name="connsiteX33" fmla="*/ 397231 w 3024845"/>
                <a:gd name="connsiteY33" fmla="*/ 376149 h 834218"/>
                <a:gd name="connsiteX34" fmla="*/ 398245 w 3024845"/>
                <a:gd name="connsiteY34" fmla="*/ 376149 h 834218"/>
                <a:gd name="connsiteX35" fmla="*/ 405338 w 3024845"/>
                <a:gd name="connsiteY35" fmla="*/ 376149 h 834218"/>
                <a:gd name="connsiteX36" fmla="*/ 405338 w 3024845"/>
                <a:gd name="connsiteY36" fmla="*/ 374258 h 834218"/>
                <a:gd name="connsiteX37" fmla="*/ 405338 w 3024845"/>
                <a:gd name="connsiteY37" fmla="*/ 361017 h 834218"/>
                <a:gd name="connsiteX38" fmla="*/ 406098 w 3024845"/>
                <a:gd name="connsiteY38" fmla="*/ 361017 h 834218"/>
                <a:gd name="connsiteX39" fmla="*/ 411418 w 3024845"/>
                <a:gd name="connsiteY39" fmla="*/ 361017 h 834218"/>
                <a:gd name="connsiteX40" fmla="*/ 411418 w 3024845"/>
                <a:gd name="connsiteY40" fmla="*/ 359936 h 834218"/>
                <a:gd name="connsiteX41" fmla="*/ 411418 w 3024845"/>
                <a:gd name="connsiteY41" fmla="*/ 352369 h 834218"/>
                <a:gd name="connsiteX42" fmla="*/ 413445 w 3024845"/>
                <a:gd name="connsiteY42" fmla="*/ 352369 h 834218"/>
                <a:gd name="connsiteX43" fmla="*/ 427632 w 3024845"/>
                <a:gd name="connsiteY43" fmla="*/ 352369 h 834218"/>
                <a:gd name="connsiteX44" fmla="*/ 427632 w 3024845"/>
                <a:gd name="connsiteY44" fmla="*/ 353450 h 834218"/>
                <a:gd name="connsiteX45" fmla="*/ 427632 w 3024845"/>
                <a:gd name="connsiteY45" fmla="*/ 361017 h 834218"/>
                <a:gd name="connsiteX46" fmla="*/ 449925 w 3024845"/>
                <a:gd name="connsiteY46" fmla="*/ 361017 h 834218"/>
                <a:gd name="connsiteX47" fmla="*/ 449925 w 3024845"/>
                <a:gd name="connsiteY47" fmla="*/ 359125 h 834218"/>
                <a:gd name="connsiteX48" fmla="*/ 449925 w 3024845"/>
                <a:gd name="connsiteY48" fmla="*/ 345884 h 834218"/>
                <a:gd name="connsiteX49" fmla="*/ 451699 w 3024845"/>
                <a:gd name="connsiteY49" fmla="*/ 345884 h 834218"/>
                <a:gd name="connsiteX50" fmla="*/ 464112 w 3024845"/>
                <a:gd name="connsiteY50" fmla="*/ 345884 h 834218"/>
                <a:gd name="connsiteX51" fmla="*/ 464112 w 3024845"/>
                <a:gd name="connsiteY51" fmla="*/ 369664 h 834218"/>
                <a:gd name="connsiteX52" fmla="*/ 465126 w 3024845"/>
                <a:gd name="connsiteY52" fmla="*/ 369664 h 834218"/>
                <a:gd name="connsiteX53" fmla="*/ 472219 w 3024845"/>
                <a:gd name="connsiteY53" fmla="*/ 369664 h 834218"/>
                <a:gd name="connsiteX54" fmla="*/ 472219 w 3024845"/>
                <a:gd name="connsiteY54" fmla="*/ 368583 h 834218"/>
                <a:gd name="connsiteX55" fmla="*/ 472219 w 3024845"/>
                <a:gd name="connsiteY55" fmla="*/ 361017 h 834218"/>
                <a:gd name="connsiteX56" fmla="*/ 473992 w 3024845"/>
                <a:gd name="connsiteY56" fmla="*/ 361017 h 834218"/>
                <a:gd name="connsiteX57" fmla="*/ 486406 w 3024845"/>
                <a:gd name="connsiteY57" fmla="*/ 361017 h 834218"/>
                <a:gd name="connsiteX58" fmla="*/ 486406 w 3024845"/>
                <a:gd name="connsiteY58" fmla="*/ 386958 h 834218"/>
                <a:gd name="connsiteX59" fmla="*/ 488433 w 3024845"/>
                <a:gd name="connsiteY59" fmla="*/ 386958 h 834218"/>
                <a:gd name="connsiteX60" fmla="*/ 502619 w 3024845"/>
                <a:gd name="connsiteY60" fmla="*/ 386958 h 834218"/>
                <a:gd name="connsiteX61" fmla="*/ 502619 w 3024845"/>
                <a:gd name="connsiteY61" fmla="*/ 388579 h 834218"/>
                <a:gd name="connsiteX62" fmla="*/ 502619 w 3024845"/>
                <a:gd name="connsiteY62" fmla="*/ 399929 h 834218"/>
                <a:gd name="connsiteX63" fmla="*/ 503379 w 3024845"/>
                <a:gd name="connsiteY63" fmla="*/ 399929 h 834218"/>
                <a:gd name="connsiteX64" fmla="*/ 508700 w 3024845"/>
                <a:gd name="connsiteY64" fmla="*/ 399929 h 834218"/>
                <a:gd name="connsiteX65" fmla="*/ 508700 w 3024845"/>
                <a:gd name="connsiteY65" fmla="*/ 399118 h 834218"/>
                <a:gd name="connsiteX66" fmla="*/ 508700 w 3024845"/>
                <a:gd name="connsiteY66" fmla="*/ 393443 h 834218"/>
                <a:gd name="connsiteX67" fmla="*/ 539100 w 3024845"/>
                <a:gd name="connsiteY67" fmla="*/ 393443 h 834218"/>
                <a:gd name="connsiteX68" fmla="*/ 539100 w 3024845"/>
                <a:gd name="connsiteY68" fmla="*/ 417223 h 834218"/>
                <a:gd name="connsiteX69" fmla="*/ 540113 w 3024845"/>
                <a:gd name="connsiteY69" fmla="*/ 417223 h 834218"/>
                <a:gd name="connsiteX70" fmla="*/ 547207 w 3024845"/>
                <a:gd name="connsiteY70" fmla="*/ 417223 h 834218"/>
                <a:gd name="connsiteX71" fmla="*/ 547207 w 3024845"/>
                <a:gd name="connsiteY71" fmla="*/ 418304 h 834218"/>
                <a:gd name="connsiteX72" fmla="*/ 547207 w 3024845"/>
                <a:gd name="connsiteY72" fmla="*/ 425870 h 834218"/>
                <a:gd name="connsiteX73" fmla="*/ 547967 w 3024845"/>
                <a:gd name="connsiteY73" fmla="*/ 425870 h 834218"/>
                <a:gd name="connsiteX74" fmla="*/ 553287 w 3024845"/>
                <a:gd name="connsiteY74" fmla="*/ 425870 h 834218"/>
                <a:gd name="connsiteX75" fmla="*/ 553287 w 3024845"/>
                <a:gd name="connsiteY75" fmla="*/ 423708 h 834218"/>
                <a:gd name="connsiteX76" fmla="*/ 553287 w 3024845"/>
                <a:gd name="connsiteY76" fmla="*/ 408576 h 834218"/>
                <a:gd name="connsiteX77" fmla="*/ 554300 w 3024845"/>
                <a:gd name="connsiteY77" fmla="*/ 408576 h 834218"/>
                <a:gd name="connsiteX78" fmla="*/ 561394 w 3024845"/>
                <a:gd name="connsiteY78" fmla="*/ 408576 h 834218"/>
                <a:gd name="connsiteX79" fmla="*/ 561394 w 3024845"/>
                <a:gd name="connsiteY79" fmla="*/ 409657 h 834218"/>
                <a:gd name="connsiteX80" fmla="*/ 561394 w 3024845"/>
                <a:gd name="connsiteY80" fmla="*/ 417223 h 834218"/>
                <a:gd name="connsiteX81" fmla="*/ 566714 w 3024845"/>
                <a:gd name="connsiteY81" fmla="*/ 415230 h 834218"/>
                <a:gd name="connsiteX82" fmla="*/ 567474 w 3024845"/>
                <a:gd name="connsiteY82" fmla="*/ 414250 h 834218"/>
                <a:gd name="connsiteX83" fmla="*/ 567474 w 3024845"/>
                <a:gd name="connsiteY83" fmla="*/ 408576 h 834218"/>
                <a:gd name="connsiteX84" fmla="*/ 605981 w 3024845"/>
                <a:gd name="connsiteY84" fmla="*/ 408576 h 834218"/>
                <a:gd name="connsiteX85" fmla="*/ 605981 w 3024845"/>
                <a:gd name="connsiteY85" fmla="*/ 432355 h 834218"/>
                <a:gd name="connsiteX86" fmla="*/ 608007 w 3024845"/>
                <a:gd name="connsiteY86" fmla="*/ 432355 h 834218"/>
                <a:gd name="connsiteX87" fmla="*/ 622194 w 3024845"/>
                <a:gd name="connsiteY87" fmla="*/ 432355 h 834218"/>
                <a:gd name="connsiteX88" fmla="*/ 622194 w 3024845"/>
                <a:gd name="connsiteY88" fmla="*/ 433436 h 834218"/>
                <a:gd name="connsiteX89" fmla="*/ 622194 w 3024845"/>
                <a:gd name="connsiteY89" fmla="*/ 441002 h 834218"/>
                <a:gd name="connsiteX90" fmla="*/ 623968 w 3024845"/>
                <a:gd name="connsiteY90" fmla="*/ 441002 h 834218"/>
                <a:gd name="connsiteX91" fmla="*/ 636381 w 3024845"/>
                <a:gd name="connsiteY91" fmla="*/ 441002 h 834218"/>
                <a:gd name="connsiteX92" fmla="*/ 636381 w 3024845"/>
                <a:gd name="connsiteY92" fmla="*/ 417223 h 834218"/>
                <a:gd name="connsiteX93" fmla="*/ 637394 w 3024845"/>
                <a:gd name="connsiteY93" fmla="*/ 417223 h 834218"/>
                <a:gd name="connsiteX94" fmla="*/ 644488 w 3024845"/>
                <a:gd name="connsiteY94" fmla="*/ 417223 h 834218"/>
                <a:gd name="connsiteX95" fmla="*/ 644488 w 3024845"/>
                <a:gd name="connsiteY95" fmla="*/ 384796 h 834218"/>
                <a:gd name="connsiteX96" fmla="*/ 645501 w 3024845"/>
                <a:gd name="connsiteY96" fmla="*/ 384796 h 834218"/>
                <a:gd name="connsiteX97" fmla="*/ 652595 w 3024845"/>
                <a:gd name="connsiteY97" fmla="*/ 384796 h 834218"/>
                <a:gd name="connsiteX98" fmla="*/ 652595 w 3024845"/>
                <a:gd name="connsiteY98" fmla="*/ 382905 h 834218"/>
                <a:gd name="connsiteX99" fmla="*/ 652595 w 3024845"/>
                <a:gd name="connsiteY99" fmla="*/ 369664 h 834218"/>
                <a:gd name="connsiteX100" fmla="*/ 651328 w 3024845"/>
                <a:gd name="connsiteY100" fmla="*/ 368042 h 834218"/>
                <a:gd name="connsiteX101" fmla="*/ 656648 w 3024845"/>
                <a:gd name="connsiteY101" fmla="*/ 356693 h 834218"/>
                <a:gd name="connsiteX102" fmla="*/ 664755 w 3024845"/>
                <a:gd name="connsiteY102" fmla="*/ 384796 h 834218"/>
                <a:gd name="connsiteX103" fmla="*/ 665515 w 3024845"/>
                <a:gd name="connsiteY103" fmla="*/ 384796 h 834218"/>
                <a:gd name="connsiteX104" fmla="*/ 670835 w 3024845"/>
                <a:gd name="connsiteY104" fmla="*/ 384796 h 834218"/>
                <a:gd name="connsiteX105" fmla="*/ 670835 w 3024845"/>
                <a:gd name="connsiteY105" fmla="*/ 278869 h 834218"/>
                <a:gd name="connsiteX106" fmla="*/ 672355 w 3024845"/>
                <a:gd name="connsiteY106" fmla="*/ 278869 h 834218"/>
                <a:gd name="connsiteX107" fmla="*/ 682995 w 3024845"/>
                <a:gd name="connsiteY107" fmla="*/ 278869 h 834218"/>
                <a:gd name="connsiteX108" fmla="*/ 682995 w 3024845"/>
                <a:gd name="connsiteY108" fmla="*/ 231310 h 834218"/>
                <a:gd name="connsiteX109" fmla="*/ 709342 w 3024845"/>
                <a:gd name="connsiteY109" fmla="*/ 231310 h 834218"/>
                <a:gd name="connsiteX110" fmla="*/ 709342 w 3024845"/>
                <a:gd name="connsiteY110" fmla="*/ 209692 h 834218"/>
                <a:gd name="connsiteX111" fmla="*/ 743796 w 3024845"/>
                <a:gd name="connsiteY111" fmla="*/ 209692 h 834218"/>
                <a:gd name="connsiteX112" fmla="*/ 743796 w 3024845"/>
                <a:gd name="connsiteY112" fmla="*/ 212124 h 834218"/>
                <a:gd name="connsiteX113" fmla="*/ 743796 w 3024845"/>
                <a:gd name="connsiteY113" fmla="*/ 229148 h 834218"/>
                <a:gd name="connsiteX114" fmla="*/ 746076 w 3024845"/>
                <a:gd name="connsiteY114" fmla="*/ 229148 h 834218"/>
                <a:gd name="connsiteX115" fmla="*/ 762036 w 3024845"/>
                <a:gd name="connsiteY115" fmla="*/ 229148 h 834218"/>
                <a:gd name="connsiteX116" fmla="*/ 762036 w 3024845"/>
                <a:gd name="connsiteY116" fmla="*/ 276707 h 834218"/>
                <a:gd name="connsiteX117" fmla="*/ 763049 w 3024845"/>
                <a:gd name="connsiteY117" fmla="*/ 276707 h 834218"/>
                <a:gd name="connsiteX118" fmla="*/ 770143 w 3024845"/>
                <a:gd name="connsiteY118" fmla="*/ 276707 h 834218"/>
                <a:gd name="connsiteX119" fmla="*/ 784330 w 3024845"/>
                <a:gd name="connsiteY119" fmla="*/ 281031 h 834218"/>
                <a:gd name="connsiteX120" fmla="*/ 784330 w 3024845"/>
                <a:gd name="connsiteY120" fmla="*/ 319943 h 834218"/>
                <a:gd name="connsiteX121" fmla="*/ 785343 w 3024845"/>
                <a:gd name="connsiteY121" fmla="*/ 319943 h 834218"/>
                <a:gd name="connsiteX122" fmla="*/ 792436 w 3024845"/>
                <a:gd name="connsiteY122" fmla="*/ 319943 h 834218"/>
                <a:gd name="connsiteX123" fmla="*/ 792436 w 3024845"/>
                <a:gd name="connsiteY123" fmla="*/ 321564 h 834218"/>
                <a:gd name="connsiteX124" fmla="*/ 792436 w 3024845"/>
                <a:gd name="connsiteY124" fmla="*/ 332913 h 834218"/>
                <a:gd name="connsiteX125" fmla="*/ 794463 w 3024845"/>
                <a:gd name="connsiteY125" fmla="*/ 332913 h 834218"/>
                <a:gd name="connsiteX126" fmla="*/ 808650 w 3024845"/>
                <a:gd name="connsiteY126" fmla="*/ 332913 h 834218"/>
                <a:gd name="connsiteX127" fmla="*/ 814730 w 3024845"/>
                <a:gd name="connsiteY127" fmla="*/ 339399 h 834218"/>
                <a:gd name="connsiteX128" fmla="*/ 814730 w 3024845"/>
                <a:gd name="connsiteY128" fmla="*/ 361017 h 834218"/>
                <a:gd name="connsiteX129" fmla="*/ 817010 w 3024845"/>
                <a:gd name="connsiteY129" fmla="*/ 361017 h 834218"/>
                <a:gd name="connsiteX130" fmla="*/ 832970 w 3024845"/>
                <a:gd name="connsiteY130" fmla="*/ 361017 h 834218"/>
                <a:gd name="connsiteX131" fmla="*/ 832970 w 3024845"/>
                <a:gd name="connsiteY131" fmla="*/ 362097 h 834218"/>
                <a:gd name="connsiteX132" fmla="*/ 832970 w 3024845"/>
                <a:gd name="connsiteY132" fmla="*/ 369664 h 834218"/>
                <a:gd name="connsiteX133" fmla="*/ 834237 w 3024845"/>
                <a:gd name="connsiteY133" fmla="*/ 369664 h 834218"/>
                <a:gd name="connsiteX134" fmla="*/ 843104 w 3024845"/>
                <a:gd name="connsiteY134" fmla="*/ 369664 h 834218"/>
                <a:gd name="connsiteX135" fmla="*/ 843104 w 3024845"/>
                <a:gd name="connsiteY135" fmla="*/ 371825 h 834218"/>
                <a:gd name="connsiteX136" fmla="*/ 843104 w 3024845"/>
                <a:gd name="connsiteY136" fmla="*/ 386958 h 834218"/>
                <a:gd name="connsiteX137" fmla="*/ 847157 w 3024845"/>
                <a:gd name="connsiteY137" fmla="*/ 385066 h 834218"/>
                <a:gd name="connsiteX138" fmla="*/ 847157 w 3024845"/>
                <a:gd name="connsiteY138" fmla="*/ 371825 h 834218"/>
                <a:gd name="connsiteX139" fmla="*/ 848170 w 3024845"/>
                <a:gd name="connsiteY139" fmla="*/ 371825 h 834218"/>
                <a:gd name="connsiteX140" fmla="*/ 855264 w 3024845"/>
                <a:gd name="connsiteY140" fmla="*/ 371825 h 834218"/>
                <a:gd name="connsiteX141" fmla="*/ 855264 w 3024845"/>
                <a:gd name="connsiteY141" fmla="*/ 373447 h 834218"/>
                <a:gd name="connsiteX142" fmla="*/ 855264 w 3024845"/>
                <a:gd name="connsiteY142" fmla="*/ 384796 h 834218"/>
                <a:gd name="connsiteX143" fmla="*/ 856024 w 3024845"/>
                <a:gd name="connsiteY143" fmla="*/ 384796 h 834218"/>
                <a:gd name="connsiteX144" fmla="*/ 861344 w 3024845"/>
                <a:gd name="connsiteY144" fmla="*/ 384796 h 834218"/>
                <a:gd name="connsiteX145" fmla="*/ 909984 w 3024845"/>
                <a:gd name="connsiteY145" fmla="*/ 380473 h 834218"/>
                <a:gd name="connsiteX146" fmla="*/ 909984 w 3024845"/>
                <a:gd name="connsiteY146" fmla="*/ 381824 h 834218"/>
                <a:gd name="connsiteX147" fmla="*/ 909984 w 3024845"/>
                <a:gd name="connsiteY147" fmla="*/ 391281 h 834218"/>
                <a:gd name="connsiteX148" fmla="*/ 910744 w 3024845"/>
                <a:gd name="connsiteY148" fmla="*/ 391281 h 834218"/>
                <a:gd name="connsiteX149" fmla="*/ 916065 w 3024845"/>
                <a:gd name="connsiteY149" fmla="*/ 391281 h 834218"/>
                <a:gd name="connsiteX150" fmla="*/ 916065 w 3024845"/>
                <a:gd name="connsiteY150" fmla="*/ 393443 h 834218"/>
                <a:gd name="connsiteX151" fmla="*/ 916065 w 3024845"/>
                <a:gd name="connsiteY151" fmla="*/ 408576 h 834218"/>
                <a:gd name="connsiteX152" fmla="*/ 918091 w 3024845"/>
                <a:gd name="connsiteY152" fmla="*/ 407225 h 834218"/>
                <a:gd name="connsiteX153" fmla="*/ 932278 w 3024845"/>
                <a:gd name="connsiteY153" fmla="*/ 397767 h 834218"/>
                <a:gd name="connsiteX154" fmla="*/ 938358 w 3024845"/>
                <a:gd name="connsiteY154" fmla="*/ 356693 h 834218"/>
                <a:gd name="connsiteX155" fmla="*/ 939118 w 3024845"/>
                <a:gd name="connsiteY155" fmla="*/ 356423 h 834218"/>
                <a:gd name="connsiteX156" fmla="*/ 944438 w 3024845"/>
                <a:gd name="connsiteY156" fmla="*/ 354531 h 834218"/>
                <a:gd name="connsiteX157" fmla="*/ 946465 w 3024845"/>
                <a:gd name="connsiteY157" fmla="*/ 285354 h 834218"/>
                <a:gd name="connsiteX158" fmla="*/ 948492 w 3024845"/>
                <a:gd name="connsiteY158" fmla="*/ 354531 h 834218"/>
                <a:gd name="connsiteX159" fmla="*/ 949252 w 3024845"/>
                <a:gd name="connsiteY159" fmla="*/ 354801 h 834218"/>
                <a:gd name="connsiteX160" fmla="*/ 954572 w 3024845"/>
                <a:gd name="connsiteY160" fmla="*/ 356693 h 834218"/>
                <a:gd name="connsiteX161" fmla="*/ 954572 w 3024845"/>
                <a:gd name="connsiteY161" fmla="*/ 270222 h 834218"/>
                <a:gd name="connsiteX162" fmla="*/ 958625 w 3024845"/>
                <a:gd name="connsiteY162" fmla="*/ 237795 h 834218"/>
                <a:gd name="connsiteX163" fmla="*/ 997132 w 3024845"/>
                <a:gd name="connsiteY163" fmla="*/ 237795 h 834218"/>
                <a:gd name="connsiteX164" fmla="*/ 997132 w 3024845"/>
                <a:gd name="connsiteY164" fmla="*/ 270222 h 834218"/>
                <a:gd name="connsiteX165" fmla="*/ 997892 w 3024845"/>
                <a:gd name="connsiteY165" fmla="*/ 270222 h 834218"/>
                <a:gd name="connsiteX166" fmla="*/ 1003212 w 3024845"/>
                <a:gd name="connsiteY166" fmla="*/ 270222 h 834218"/>
                <a:gd name="connsiteX167" fmla="*/ 1003212 w 3024845"/>
                <a:gd name="connsiteY167" fmla="*/ 188074 h 834218"/>
                <a:gd name="connsiteX168" fmla="*/ 1004986 w 3024845"/>
                <a:gd name="connsiteY168" fmla="*/ 188074 h 834218"/>
                <a:gd name="connsiteX169" fmla="*/ 1017399 w 3024845"/>
                <a:gd name="connsiteY169" fmla="*/ 188074 h 834218"/>
                <a:gd name="connsiteX170" fmla="*/ 1017399 w 3024845"/>
                <a:gd name="connsiteY170" fmla="*/ 186183 h 834218"/>
                <a:gd name="connsiteX171" fmla="*/ 1017399 w 3024845"/>
                <a:gd name="connsiteY171" fmla="*/ 172942 h 834218"/>
                <a:gd name="connsiteX172" fmla="*/ 1039693 w 3024845"/>
                <a:gd name="connsiteY172" fmla="*/ 172942 h 834218"/>
                <a:gd name="connsiteX173" fmla="*/ 1039693 w 3024845"/>
                <a:gd name="connsiteY173" fmla="*/ 171861 h 834218"/>
                <a:gd name="connsiteX174" fmla="*/ 1039693 w 3024845"/>
                <a:gd name="connsiteY174" fmla="*/ 164295 h 834218"/>
                <a:gd name="connsiteX175" fmla="*/ 1041466 w 3024845"/>
                <a:gd name="connsiteY175" fmla="*/ 164295 h 834218"/>
                <a:gd name="connsiteX176" fmla="*/ 1053880 w 3024845"/>
                <a:gd name="connsiteY176" fmla="*/ 164295 h 834218"/>
                <a:gd name="connsiteX177" fmla="*/ 1053880 w 3024845"/>
                <a:gd name="connsiteY177" fmla="*/ 165376 h 834218"/>
                <a:gd name="connsiteX178" fmla="*/ 1053880 w 3024845"/>
                <a:gd name="connsiteY178" fmla="*/ 172942 h 834218"/>
                <a:gd name="connsiteX179" fmla="*/ 1054640 w 3024845"/>
                <a:gd name="connsiteY179" fmla="*/ 172942 h 834218"/>
                <a:gd name="connsiteX180" fmla="*/ 1059960 w 3024845"/>
                <a:gd name="connsiteY180" fmla="*/ 172942 h 834218"/>
                <a:gd name="connsiteX181" fmla="*/ 1070093 w 3024845"/>
                <a:gd name="connsiteY181" fmla="*/ 168618 h 834218"/>
                <a:gd name="connsiteX182" fmla="*/ 1074146 w 3024845"/>
                <a:gd name="connsiteY182" fmla="*/ 171861 h 834218"/>
                <a:gd name="connsiteX183" fmla="*/ 1074146 w 3024845"/>
                <a:gd name="connsiteY183" fmla="*/ 164295 h 834218"/>
                <a:gd name="connsiteX184" fmla="*/ 1076426 w 3024845"/>
                <a:gd name="connsiteY184" fmla="*/ 164295 h 834218"/>
                <a:gd name="connsiteX185" fmla="*/ 1092387 w 3024845"/>
                <a:gd name="connsiteY185" fmla="*/ 164295 h 834218"/>
                <a:gd name="connsiteX186" fmla="*/ 1092387 w 3024845"/>
                <a:gd name="connsiteY186" fmla="*/ 165376 h 834218"/>
                <a:gd name="connsiteX187" fmla="*/ 1092387 w 3024845"/>
                <a:gd name="connsiteY187" fmla="*/ 172942 h 834218"/>
                <a:gd name="connsiteX188" fmla="*/ 1122787 w 3024845"/>
                <a:gd name="connsiteY188" fmla="*/ 172942 h 834218"/>
                <a:gd name="connsiteX189" fmla="*/ 1122787 w 3024845"/>
                <a:gd name="connsiteY189" fmla="*/ 174563 h 834218"/>
                <a:gd name="connsiteX190" fmla="*/ 1122787 w 3024845"/>
                <a:gd name="connsiteY190" fmla="*/ 185913 h 834218"/>
                <a:gd name="connsiteX191" fmla="*/ 1149134 w 3024845"/>
                <a:gd name="connsiteY191" fmla="*/ 185913 h 834218"/>
                <a:gd name="connsiteX192" fmla="*/ 1149134 w 3024845"/>
                <a:gd name="connsiteY192" fmla="*/ 216177 h 834218"/>
                <a:gd name="connsiteX193" fmla="*/ 1149894 w 3024845"/>
                <a:gd name="connsiteY193" fmla="*/ 216177 h 834218"/>
                <a:gd name="connsiteX194" fmla="*/ 1155214 w 3024845"/>
                <a:gd name="connsiteY194" fmla="*/ 216177 h 834218"/>
                <a:gd name="connsiteX195" fmla="*/ 1155214 w 3024845"/>
                <a:gd name="connsiteY195" fmla="*/ 217258 h 834218"/>
                <a:gd name="connsiteX196" fmla="*/ 1155214 w 3024845"/>
                <a:gd name="connsiteY196" fmla="*/ 224825 h 834218"/>
                <a:gd name="connsiteX197" fmla="*/ 1159268 w 3024845"/>
                <a:gd name="connsiteY197" fmla="*/ 255089 h 834218"/>
                <a:gd name="connsiteX198" fmla="*/ 1160028 w 3024845"/>
                <a:gd name="connsiteY198" fmla="*/ 255089 h 834218"/>
                <a:gd name="connsiteX199" fmla="*/ 1165348 w 3024845"/>
                <a:gd name="connsiteY199" fmla="*/ 255089 h 834218"/>
                <a:gd name="connsiteX200" fmla="*/ 1165348 w 3024845"/>
                <a:gd name="connsiteY200" fmla="*/ 255900 h 834218"/>
                <a:gd name="connsiteX201" fmla="*/ 1165348 w 3024845"/>
                <a:gd name="connsiteY201" fmla="*/ 261575 h 834218"/>
                <a:gd name="connsiteX202" fmla="*/ 1166361 w 3024845"/>
                <a:gd name="connsiteY202" fmla="*/ 261575 h 834218"/>
                <a:gd name="connsiteX203" fmla="*/ 1173454 w 3024845"/>
                <a:gd name="connsiteY203" fmla="*/ 261575 h 834218"/>
                <a:gd name="connsiteX204" fmla="*/ 1173454 w 3024845"/>
                <a:gd name="connsiteY204" fmla="*/ 291840 h 834218"/>
                <a:gd name="connsiteX205" fmla="*/ 1175481 w 3024845"/>
                <a:gd name="connsiteY205" fmla="*/ 291840 h 834218"/>
                <a:gd name="connsiteX206" fmla="*/ 1189668 w 3024845"/>
                <a:gd name="connsiteY206" fmla="*/ 291840 h 834218"/>
                <a:gd name="connsiteX207" fmla="*/ 1189668 w 3024845"/>
                <a:gd name="connsiteY207" fmla="*/ 315619 h 834218"/>
                <a:gd name="connsiteX208" fmla="*/ 1191695 w 3024845"/>
                <a:gd name="connsiteY208" fmla="*/ 317240 h 834218"/>
                <a:gd name="connsiteX209" fmla="*/ 1191695 w 3024845"/>
                <a:gd name="connsiteY209" fmla="*/ 328590 h 834218"/>
                <a:gd name="connsiteX210" fmla="*/ 1192455 w 3024845"/>
                <a:gd name="connsiteY210" fmla="*/ 328590 h 834218"/>
                <a:gd name="connsiteX211" fmla="*/ 1197775 w 3024845"/>
                <a:gd name="connsiteY211" fmla="*/ 328590 h 834218"/>
                <a:gd name="connsiteX212" fmla="*/ 1197775 w 3024845"/>
                <a:gd name="connsiteY212" fmla="*/ 352369 h 834218"/>
                <a:gd name="connsiteX213" fmla="*/ 1199041 w 3024845"/>
                <a:gd name="connsiteY213" fmla="*/ 352369 h 834218"/>
                <a:gd name="connsiteX214" fmla="*/ 1207908 w 3024845"/>
                <a:gd name="connsiteY214" fmla="*/ 352369 h 834218"/>
                <a:gd name="connsiteX215" fmla="*/ 1209935 w 3024845"/>
                <a:gd name="connsiteY215" fmla="*/ 356423 h 834218"/>
                <a:gd name="connsiteX216" fmla="*/ 1209935 w 3024845"/>
                <a:gd name="connsiteY216" fmla="*/ 369664 h 834218"/>
                <a:gd name="connsiteX217" fmla="*/ 1211455 w 3024845"/>
                <a:gd name="connsiteY217" fmla="*/ 367772 h 834218"/>
                <a:gd name="connsiteX218" fmla="*/ 1222095 w 3024845"/>
                <a:gd name="connsiteY218" fmla="*/ 354531 h 834218"/>
                <a:gd name="connsiteX219" fmla="*/ 1250469 w 3024845"/>
                <a:gd name="connsiteY219" fmla="*/ 354531 h 834218"/>
                <a:gd name="connsiteX220" fmla="*/ 1250469 w 3024845"/>
                <a:gd name="connsiteY220" fmla="*/ 441002 h 834218"/>
                <a:gd name="connsiteX221" fmla="*/ 1251229 w 3024845"/>
                <a:gd name="connsiteY221" fmla="*/ 441002 h 834218"/>
                <a:gd name="connsiteX222" fmla="*/ 1256549 w 3024845"/>
                <a:gd name="connsiteY222" fmla="*/ 441002 h 834218"/>
                <a:gd name="connsiteX223" fmla="*/ 1257309 w 3024845"/>
                <a:gd name="connsiteY223" fmla="*/ 439651 h 834218"/>
                <a:gd name="connsiteX224" fmla="*/ 1262629 w 3024845"/>
                <a:gd name="connsiteY224" fmla="*/ 430193 h 834218"/>
                <a:gd name="connsiteX225" fmla="*/ 1262629 w 3024845"/>
                <a:gd name="connsiteY225" fmla="*/ 432085 h 834218"/>
                <a:gd name="connsiteX226" fmla="*/ 1262629 w 3024845"/>
                <a:gd name="connsiteY226" fmla="*/ 445326 h 834218"/>
                <a:gd name="connsiteX227" fmla="*/ 1266682 w 3024845"/>
                <a:gd name="connsiteY227" fmla="*/ 399929 h 834218"/>
                <a:gd name="connsiteX228" fmla="*/ 1267442 w 3024845"/>
                <a:gd name="connsiteY228" fmla="*/ 399929 h 834218"/>
                <a:gd name="connsiteX229" fmla="*/ 1272762 w 3024845"/>
                <a:gd name="connsiteY229" fmla="*/ 399929 h 834218"/>
                <a:gd name="connsiteX230" fmla="*/ 1272762 w 3024845"/>
                <a:gd name="connsiteY230" fmla="*/ 335075 h 834218"/>
                <a:gd name="connsiteX231" fmla="*/ 1273776 w 3024845"/>
                <a:gd name="connsiteY231" fmla="*/ 335075 h 834218"/>
                <a:gd name="connsiteX232" fmla="*/ 1280869 w 3024845"/>
                <a:gd name="connsiteY232" fmla="*/ 335075 h 834218"/>
                <a:gd name="connsiteX233" fmla="*/ 1293029 w 3024845"/>
                <a:gd name="connsiteY233" fmla="*/ 291840 h 834218"/>
                <a:gd name="connsiteX234" fmla="*/ 1294296 w 3024845"/>
                <a:gd name="connsiteY234" fmla="*/ 291840 h 834218"/>
                <a:gd name="connsiteX235" fmla="*/ 1303163 w 3024845"/>
                <a:gd name="connsiteY235" fmla="*/ 291840 h 834218"/>
                <a:gd name="connsiteX236" fmla="*/ 1313296 w 3024845"/>
                <a:gd name="connsiteY236" fmla="*/ 335075 h 834218"/>
                <a:gd name="connsiteX237" fmla="*/ 1314309 w 3024845"/>
                <a:gd name="connsiteY237" fmla="*/ 335075 h 834218"/>
                <a:gd name="connsiteX238" fmla="*/ 1321403 w 3024845"/>
                <a:gd name="connsiteY238" fmla="*/ 335075 h 834218"/>
                <a:gd name="connsiteX239" fmla="*/ 1321403 w 3024845"/>
                <a:gd name="connsiteY239" fmla="*/ 373987 h 834218"/>
                <a:gd name="connsiteX240" fmla="*/ 1323176 w 3024845"/>
                <a:gd name="connsiteY240" fmla="*/ 373987 h 834218"/>
                <a:gd name="connsiteX241" fmla="*/ 1335590 w 3024845"/>
                <a:gd name="connsiteY241" fmla="*/ 373987 h 834218"/>
                <a:gd name="connsiteX242" fmla="*/ 1335590 w 3024845"/>
                <a:gd name="connsiteY242" fmla="*/ 376149 h 834218"/>
                <a:gd name="connsiteX243" fmla="*/ 1335590 w 3024845"/>
                <a:gd name="connsiteY243" fmla="*/ 391281 h 834218"/>
                <a:gd name="connsiteX244" fmla="*/ 1339643 w 3024845"/>
                <a:gd name="connsiteY244" fmla="*/ 389120 h 834218"/>
                <a:gd name="connsiteX245" fmla="*/ 1339643 w 3024845"/>
                <a:gd name="connsiteY245" fmla="*/ 373987 h 834218"/>
                <a:gd name="connsiteX246" fmla="*/ 1341163 w 3024845"/>
                <a:gd name="connsiteY246" fmla="*/ 373987 h 834218"/>
                <a:gd name="connsiteX247" fmla="*/ 1351803 w 3024845"/>
                <a:gd name="connsiteY247" fmla="*/ 373987 h 834218"/>
                <a:gd name="connsiteX248" fmla="*/ 1351803 w 3024845"/>
                <a:gd name="connsiteY248" fmla="*/ 375608 h 834218"/>
                <a:gd name="connsiteX249" fmla="*/ 1351803 w 3024845"/>
                <a:gd name="connsiteY249" fmla="*/ 386958 h 834218"/>
                <a:gd name="connsiteX250" fmla="*/ 1382204 w 3024845"/>
                <a:gd name="connsiteY250" fmla="*/ 386958 h 834218"/>
                <a:gd name="connsiteX251" fmla="*/ 1382204 w 3024845"/>
                <a:gd name="connsiteY251" fmla="*/ 350208 h 834218"/>
                <a:gd name="connsiteX252" fmla="*/ 1383470 w 3024845"/>
                <a:gd name="connsiteY252" fmla="*/ 350208 h 834218"/>
                <a:gd name="connsiteX253" fmla="*/ 1392337 w 3024845"/>
                <a:gd name="connsiteY253" fmla="*/ 350208 h 834218"/>
                <a:gd name="connsiteX254" fmla="*/ 1392337 w 3024845"/>
                <a:gd name="connsiteY254" fmla="*/ 371825 h 834218"/>
                <a:gd name="connsiteX255" fmla="*/ 1394364 w 3024845"/>
                <a:gd name="connsiteY255" fmla="*/ 339399 h 834218"/>
                <a:gd name="connsiteX256" fmla="*/ 1416657 w 3024845"/>
                <a:gd name="connsiteY256" fmla="*/ 339399 h 834218"/>
                <a:gd name="connsiteX257" fmla="*/ 1416657 w 3024845"/>
                <a:gd name="connsiteY257" fmla="*/ 337777 h 834218"/>
                <a:gd name="connsiteX258" fmla="*/ 1416657 w 3024845"/>
                <a:gd name="connsiteY258" fmla="*/ 326428 h 834218"/>
                <a:gd name="connsiteX259" fmla="*/ 1417417 w 3024845"/>
                <a:gd name="connsiteY259" fmla="*/ 326428 h 834218"/>
                <a:gd name="connsiteX260" fmla="*/ 1422737 w 3024845"/>
                <a:gd name="connsiteY260" fmla="*/ 326428 h 834218"/>
                <a:gd name="connsiteX261" fmla="*/ 1422737 w 3024845"/>
                <a:gd name="connsiteY261" fmla="*/ 324537 h 834218"/>
                <a:gd name="connsiteX262" fmla="*/ 1422737 w 3024845"/>
                <a:gd name="connsiteY262" fmla="*/ 311296 h 834218"/>
                <a:gd name="connsiteX263" fmla="*/ 1426791 w 3024845"/>
                <a:gd name="connsiteY263" fmla="*/ 317781 h 834218"/>
                <a:gd name="connsiteX264" fmla="*/ 1429071 w 3024845"/>
                <a:gd name="connsiteY264" fmla="*/ 317781 h 834218"/>
                <a:gd name="connsiteX265" fmla="*/ 1445031 w 3024845"/>
                <a:gd name="connsiteY265" fmla="*/ 317781 h 834218"/>
                <a:gd name="connsiteX266" fmla="*/ 1445031 w 3024845"/>
                <a:gd name="connsiteY266" fmla="*/ 316970 h 834218"/>
                <a:gd name="connsiteX267" fmla="*/ 1445031 w 3024845"/>
                <a:gd name="connsiteY267" fmla="*/ 311296 h 834218"/>
                <a:gd name="connsiteX268" fmla="*/ 1445791 w 3024845"/>
                <a:gd name="connsiteY268" fmla="*/ 311296 h 834218"/>
                <a:gd name="connsiteX269" fmla="*/ 1451111 w 3024845"/>
                <a:gd name="connsiteY269" fmla="*/ 311296 h 834218"/>
                <a:gd name="connsiteX270" fmla="*/ 1451111 w 3024845"/>
                <a:gd name="connsiteY270" fmla="*/ 312647 h 834218"/>
                <a:gd name="connsiteX271" fmla="*/ 1451111 w 3024845"/>
                <a:gd name="connsiteY271" fmla="*/ 322105 h 834218"/>
                <a:gd name="connsiteX272" fmla="*/ 1489618 w 3024845"/>
                <a:gd name="connsiteY272" fmla="*/ 322105 h 834218"/>
                <a:gd name="connsiteX273" fmla="*/ 1489618 w 3024845"/>
                <a:gd name="connsiteY273" fmla="*/ 460458 h 834218"/>
                <a:gd name="connsiteX274" fmla="*/ 1491138 w 3024845"/>
                <a:gd name="connsiteY274" fmla="*/ 460458 h 834218"/>
                <a:gd name="connsiteX275" fmla="*/ 1501778 w 3024845"/>
                <a:gd name="connsiteY275" fmla="*/ 460458 h 834218"/>
                <a:gd name="connsiteX276" fmla="*/ 1501778 w 3024845"/>
                <a:gd name="connsiteY276" fmla="*/ 447488 h 834218"/>
                <a:gd name="connsiteX277" fmla="*/ 1505832 w 3024845"/>
                <a:gd name="connsiteY277" fmla="*/ 447488 h 834218"/>
                <a:gd name="connsiteX278" fmla="*/ 1505832 w 3024845"/>
                <a:gd name="connsiteY278" fmla="*/ 460458 h 834218"/>
                <a:gd name="connsiteX279" fmla="*/ 1536232 w 3024845"/>
                <a:gd name="connsiteY279" fmla="*/ 460458 h 834218"/>
                <a:gd name="connsiteX280" fmla="*/ 1536232 w 3024845"/>
                <a:gd name="connsiteY280" fmla="*/ 430193 h 834218"/>
                <a:gd name="connsiteX281" fmla="*/ 1548392 w 3024845"/>
                <a:gd name="connsiteY281" fmla="*/ 430193 h 834218"/>
                <a:gd name="connsiteX282" fmla="*/ 1560552 w 3024845"/>
                <a:gd name="connsiteY282" fmla="*/ 428032 h 834218"/>
                <a:gd name="connsiteX283" fmla="*/ 1564606 w 3024845"/>
                <a:gd name="connsiteY283" fmla="*/ 430193 h 834218"/>
                <a:gd name="connsiteX284" fmla="*/ 1574739 w 3024845"/>
                <a:gd name="connsiteY284" fmla="*/ 430193 h 834218"/>
                <a:gd name="connsiteX285" fmla="*/ 1574739 w 3024845"/>
                <a:gd name="connsiteY285" fmla="*/ 460458 h 834218"/>
                <a:gd name="connsiteX286" fmla="*/ 1582846 w 3024845"/>
                <a:gd name="connsiteY286" fmla="*/ 460458 h 834218"/>
                <a:gd name="connsiteX287" fmla="*/ 1582846 w 3024845"/>
                <a:gd name="connsiteY287" fmla="*/ 477753 h 834218"/>
                <a:gd name="connsiteX288" fmla="*/ 1592182 w 3024845"/>
                <a:gd name="connsiteY288" fmla="*/ 478658 h 834218"/>
                <a:gd name="connsiteX289" fmla="*/ 1605140 w 3024845"/>
                <a:gd name="connsiteY289" fmla="*/ 478658 h 834218"/>
                <a:gd name="connsiteX290" fmla="*/ 1605140 w 3024845"/>
                <a:gd name="connsiteY290" fmla="*/ 462620 h 834218"/>
                <a:gd name="connsiteX291" fmla="*/ 1673096 w 3024845"/>
                <a:gd name="connsiteY291" fmla="*/ 462620 h 834218"/>
                <a:gd name="connsiteX292" fmla="*/ 1673096 w 3024845"/>
                <a:gd name="connsiteY292" fmla="*/ 377367 h 834218"/>
                <a:gd name="connsiteX293" fmla="*/ 1745104 w 3024845"/>
                <a:gd name="connsiteY293" fmla="*/ 377367 h 834218"/>
                <a:gd name="connsiteX294" fmla="*/ 1745104 w 3024845"/>
                <a:gd name="connsiteY294" fmla="*/ 456135 h 834218"/>
                <a:gd name="connsiteX295" fmla="*/ 1747008 w 3024845"/>
                <a:gd name="connsiteY295" fmla="*/ 456135 h 834218"/>
                <a:gd name="connsiteX296" fmla="*/ 1748250 w 3024845"/>
                <a:gd name="connsiteY296" fmla="*/ 478658 h 834218"/>
                <a:gd name="connsiteX297" fmla="*/ 1757926 w 3024845"/>
                <a:gd name="connsiteY297" fmla="*/ 478658 h 834218"/>
                <a:gd name="connsiteX298" fmla="*/ 1759168 w 3024845"/>
                <a:gd name="connsiteY298" fmla="*/ 456135 h 834218"/>
                <a:gd name="connsiteX299" fmla="*/ 1765248 w 3024845"/>
                <a:gd name="connsiteY299" fmla="*/ 456135 h 834218"/>
                <a:gd name="connsiteX300" fmla="*/ 1766490 w 3024845"/>
                <a:gd name="connsiteY300" fmla="*/ 478658 h 834218"/>
                <a:gd name="connsiteX301" fmla="*/ 1817112 w 3024845"/>
                <a:gd name="connsiteY301" fmla="*/ 478658 h 834218"/>
                <a:gd name="connsiteX302" fmla="*/ 1817112 w 3024845"/>
                <a:gd name="connsiteY302" fmla="*/ 315630 h 834218"/>
                <a:gd name="connsiteX303" fmla="*/ 2014439 w 3024845"/>
                <a:gd name="connsiteY303" fmla="*/ 315630 h 834218"/>
                <a:gd name="connsiteX304" fmla="*/ 2014439 w 3024845"/>
                <a:gd name="connsiteY304" fmla="*/ 478658 h 834218"/>
                <a:gd name="connsiteX305" fmla="*/ 2033136 w 3024845"/>
                <a:gd name="connsiteY305" fmla="*/ 478658 h 834218"/>
                <a:gd name="connsiteX306" fmla="*/ 2033136 w 3024845"/>
                <a:gd name="connsiteY306" fmla="*/ 395965 h 834218"/>
                <a:gd name="connsiteX307" fmla="*/ 2128256 w 3024845"/>
                <a:gd name="connsiteY307" fmla="*/ 395965 h 834218"/>
                <a:gd name="connsiteX308" fmla="*/ 2180720 w 3024845"/>
                <a:gd name="connsiteY308" fmla="*/ 330752 h 834218"/>
                <a:gd name="connsiteX309" fmla="*/ 2245574 w 3024845"/>
                <a:gd name="connsiteY309" fmla="*/ 330752 h 834218"/>
                <a:gd name="connsiteX310" fmla="*/ 2245574 w 3024845"/>
                <a:gd name="connsiteY310" fmla="*/ 406414 h 834218"/>
                <a:gd name="connsiteX311" fmla="*/ 2253681 w 3024845"/>
                <a:gd name="connsiteY311" fmla="*/ 406414 h 834218"/>
                <a:gd name="connsiteX312" fmla="*/ 2255708 w 3024845"/>
                <a:gd name="connsiteY312" fmla="*/ 399929 h 834218"/>
                <a:gd name="connsiteX313" fmla="*/ 2261788 w 3024845"/>
                <a:gd name="connsiteY313" fmla="*/ 399929 h 834218"/>
                <a:gd name="connsiteX314" fmla="*/ 2263815 w 3024845"/>
                <a:gd name="connsiteY314" fmla="*/ 408576 h 834218"/>
                <a:gd name="connsiteX315" fmla="*/ 2275975 w 3024845"/>
                <a:gd name="connsiteY315" fmla="*/ 408576 h 834218"/>
                <a:gd name="connsiteX316" fmla="*/ 2275975 w 3024845"/>
                <a:gd name="connsiteY316" fmla="*/ 402090 h 834218"/>
                <a:gd name="connsiteX317" fmla="*/ 2298268 w 3024845"/>
                <a:gd name="connsiteY317" fmla="*/ 402090 h 834218"/>
                <a:gd name="connsiteX318" fmla="*/ 2298268 w 3024845"/>
                <a:gd name="connsiteY318" fmla="*/ 408576 h 834218"/>
                <a:gd name="connsiteX319" fmla="*/ 2318535 w 3024845"/>
                <a:gd name="connsiteY319" fmla="*/ 408576 h 834218"/>
                <a:gd name="connsiteX320" fmla="*/ 2318535 w 3024845"/>
                <a:gd name="connsiteY320" fmla="*/ 453973 h 834218"/>
                <a:gd name="connsiteX321" fmla="*/ 2332722 w 3024845"/>
                <a:gd name="connsiteY321" fmla="*/ 453973 h 834218"/>
                <a:gd name="connsiteX322" fmla="*/ 2332722 w 3024845"/>
                <a:gd name="connsiteY322" fmla="*/ 441002 h 834218"/>
                <a:gd name="connsiteX323" fmla="*/ 2348936 w 3024845"/>
                <a:gd name="connsiteY323" fmla="*/ 441002 h 834218"/>
                <a:gd name="connsiteX324" fmla="*/ 2348936 w 3024845"/>
                <a:gd name="connsiteY324" fmla="*/ 261575 h 834218"/>
                <a:gd name="connsiteX325" fmla="*/ 2355016 w 3024845"/>
                <a:gd name="connsiteY325" fmla="*/ 255089 h 834218"/>
                <a:gd name="connsiteX326" fmla="*/ 2427977 w 3024845"/>
                <a:gd name="connsiteY326" fmla="*/ 255089 h 834218"/>
                <a:gd name="connsiteX327" fmla="*/ 2427977 w 3024845"/>
                <a:gd name="connsiteY327" fmla="*/ 263737 h 834218"/>
                <a:gd name="connsiteX328" fmla="*/ 2438110 w 3024845"/>
                <a:gd name="connsiteY328" fmla="*/ 263737 h 834218"/>
                <a:gd name="connsiteX329" fmla="*/ 2438110 w 3024845"/>
                <a:gd name="connsiteY329" fmla="*/ 378311 h 834218"/>
                <a:gd name="connsiteX330" fmla="*/ 2460404 w 3024845"/>
                <a:gd name="connsiteY330" fmla="*/ 378311 h 834218"/>
                <a:gd name="connsiteX331" fmla="*/ 2460404 w 3024845"/>
                <a:gd name="connsiteY331" fmla="*/ 311296 h 834218"/>
                <a:gd name="connsiteX332" fmla="*/ 2486751 w 3024845"/>
                <a:gd name="connsiteY332" fmla="*/ 311296 h 834218"/>
                <a:gd name="connsiteX333" fmla="*/ 2490804 w 3024845"/>
                <a:gd name="connsiteY333" fmla="*/ 306972 h 834218"/>
                <a:gd name="connsiteX334" fmla="*/ 2498911 w 3024845"/>
                <a:gd name="connsiteY334" fmla="*/ 306972 h 834218"/>
                <a:gd name="connsiteX335" fmla="*/ 2502964 w 3024845"/>
                <a:gd name="connsiteY335" fmla="*/ 311296 h 834218"/>
                <a:gd name="connsiteX336" fmla="*/ 2525258 w 3024845"/>
                <a:gd name="connsiteY336" fmla="*/ 311296 h 834218"/>
                <a:gd name="connsiteX337" fmla="*/ 2525258 w 3024845"/>
                <a:gd name="connsiteY337" fmla="*/ 194560 h 834218"/>
                <a:gd name="connsiteX338" fmla="*/ 2582005 w 3024845"/>
                <a:gd name="connsiteY338" fmla="*/ 183751 h 834218"/>
                <a:gd name="connsiteX339" fmla="*/ 2582005 w 3024845"/>
                <a:gd name="connsiteY339" fmla="*/ 184832 h 834218"/>
                <a:gd name="connsiteX340" fmla="*/ 2582005 w 3024845"/>
                <a:gd name="connsiteY340" fmla="*/ 192398 h 834218"/>
                <a:gd name="connsiteX341" fmla="*/ 2608352 w 3024845"/>
                <a:gd name="connsiteY341" fmla="*/ 192398 h 834218"/>
                <a:gd name="connsiteX342" fmla="*/ 2608352 w 3024845"/>
                <a:gd name="connsiteY342" fmla="*/ 447488 h 834218"/>
                <a:gd name="connsiteX343" fmla="*/ 2630646 w 3024845"/>
                <a:gd name="connsiteY343" fmla="*/ 447488 h 834218"/>
                <a:gd name="connsiteX344" fmla="*/ 2630646 w 3024845"/>
                <a:gd name="connsiteY344" fmla="*/ 443164 h 834218"/>
                <a:gd name="connsiteX345" fmla="*/ 2642806 w 3024845"/>
                <a:gd name="connsiteY345" fmla="*/ 443164 h 834218"/>
                <a:gd name="connsiteX346" fmla="*/ 2642806 w 3024845"/>
                <a:gd name="connsiteY346" fmla="*/ 447488 h 834218"/>
                <a:gd name="connsiteX347" fmla="*/ 2667126 w 3024845"/>
                <a:gd name="connsiteY347" fmla="*/ 447488 h 834218"/>
                <a:gd name="connsiteX348" fmla="*/ 2667126 w 3024845"/>
                <a:gd name="connsiteY348" fmla="*/ 434517 h 834218"/>
                <a:gd name="connsiteX349" fmla="*/ 2695500 w 3024845"/>
                <a:gd name="connsiteY349" fmla="*/ 434517 h 834218"/>
                <a:gd name="connsiteX350" fmla="*/ 2707660 w 3024845"/>
                <a:gd name="connsiteY350" fmla="*/ 430193 h 834218"/>
                <a:gd name="connsiteX351" fmla="*/ 2727927 w 3024845"/>
                <a:gd name="connsiteY351" fmla="*/ 434517 h 834218"/>
                <a:gd name="connsiteX352" fmla="*/ 2727927 w 3024845"/>
                <a:gd name="connsiteY352" fmla="*/ 417223 h 834218"/>
                <a:gd name="connsiteX353" fmla="*/ 2736034 w 3024845"/>
                <a:gd name="connsiteY353" fmla="*/ 417223 h 834218"/>
                <a:gd name="connsiteX354" fmla="*/ 2736034 w 3024845"/>
                <a:gd name="connsiteY354" fmla="*/ 404252 h 834218"/>
                <a:gd name="connsiteX355" fmla="*/ 2792781 w 3024845"/>
                <a:gd name="connsiteY355" fmla="*/ 404252 h 834218"/>
                <a:gd name="connsiteX356" fmla="*/ 2792781 w 3024845"/>
                <a:gd name="connsiteY356" fmla="*/ 373987 h 834218"/>
                <a:gd name="connsiteX357" fmla="*/ 2811021 w 3024845"/>
                <a:gd name="connsiteY357" fmla="*/ 373987 h 834218"/>
                <a:gd name="connsiteX358" fmla="*/ 2811021 w 3024845"/>
                <a:gd name="connsiteY358" fmla="*/ 367502 h 834218"/>
                <a:gd name="connsiteX359" fmla="*/ 2823181 w 3024845"/>
                <a:gd name="connsiteY359" fmla="*/ 367502 h 834218"/>
                <a:gd name="connsiteX360" fmla="*/ 2823181 w 3024845"/>
                <a:gd name="connsiteY360" fmla="*/ 373987 h 834218"/>
                <a:gd name="connsiteX361" fmla="*/ 2839395 w 3024845"/>
                <a:gd name="connsiteY361" fmla="*/ 373987 h 834218"/>
                <a:gd name="connsiteX362" fmla="*/ 2839395 w 3024845"/>
                <a:gd name="connsiteY362" fmla="*/ 423708 h 834218"/>
                <a:gd name="connsiteX363" fmla="*/ 2871822 w 3024845"/>
                <a:gd name="connsiteY363" fmla="*/ 423708 h 834218"/>
                <a:gd name="connsiteX364" fmla="*/ 2871822 w 3024845"/>
                <a:gd name="connsiteY364" fmla="*/ 397767 h 834218"/>
                <a:gd name="connsiteX365" fmla="*/ 2910329 w 3024845"/>
                <a:gd name="connsiteY365" fmla="*/ 397767 h 834218"/>
                <a:gd name="connsiteX366" fmla="*/ 2910329 w 3024845"/>
                <a:gd name="connsiteY366" fmla="*/ 367502 h 834218"/>
                <a:gd name="connsiteX367" fmla="*/ 2958970 w 3024845"/>
                <a:gd name="connsiteY367" fmla="*/ 367502 h 834218"/>
                <a:gd name="connsiteX368" fmla="*/ 2958970 w 3024845"/>
                <a:gd name="connsiteY368" fmla="*/ 478658 h 834218"/>
                <a:gd name="connsiteX369" fmla="*/ 2958970 w 3024845"/>
                <a:gd name="connsiteY369" fmla="*/ 492437 h 834218"/>
                <a:gd name="connsiteX370" fmla="*/ 3024845 w 3024845"/>
                <a:gd name="connsiteY370" fmla="*/ 492437 h 834218"/>
                <a:gd name="connsiteX371" fmla="*/ 3024845 w 3024845"/>
                <a:gd name="connsiteY371" fmla="*/ 834218 h 834218"/>
                <a:gd name="connsiteX372" fmla="*/ 2054 w 3024845"/>
                <a:gd name="connsiteY372" fmla="*/ 831885 h 834218"/>
                <a:gd name="connsiteX373" fmla="*/ 0 w 3024845"/>
                <a:gd name="connsiteY373" fmla="*/ 397767 h 834218"/>
                <a:gd name="connsiteX374" fmla="*/ 20267 w 3024845"/>
                <a:gd name="connsiteY374" fmla="*/ 397767 h 834218"/>
                <a:gd name="connsiteX375" fmla="*/ 20774 w 3024845"/>
                <a:gd name="connsiteY375" fmla="*/ 396686 h 834218"/>
                <a:gd name="connsiteX376" fmla="*/ 24320 w 3024845"/>
                <a:gd name="connsiteY376" fmla="*/ 389120 h 834218"/>
                <a:gd name="connsiteX377" fmla="*/ 26094 w 3024845"/>
                <a:gd name="connsiteY377" fmla="*/ 389390 h 834218"/>
                <a:gd name="connsiteX378" fmla="*/ 38507 w 3024845"/>
                <a:gd name="connsiteY378" fmla="*/ 391281 h 834218"/>
                <a:gd name="connsiteX379" fmla="*/ 39014 w 3024845"/>
                <a:gd name="connsiteY379" fmla="*/ 392633 h 834218"/>
                <a:gd name="connsiteX380" fmla="*/ 42560 w 3024845"/>
                <a:gd name="connsiteY380" fmla="*/ 402090 h 834218"/>
                <a:gd name="connsiteX381" fmla="*/ 68907 w 3024845"/>
                <a:gd name="connsiteY381" fmla="*/ 404252 h 834218"/>
                <a:gd name="connsiteX382" fmla="*/ 68907 w 3024845"/>
                <a:gd name="connsiteY382" fmla="*/ 281031 h 834218"/>
                <a:gd name="connsiteX383" fmla="*/ 70934 w 3024845"/>
                <a:gd name="connsiteY383" fmla="*/ 281031 h 834218"/>
                <a:gd name="connsiteX384" fmla="*/ 85121 w 3024845"/>
                <a:gd name="connsiteY384" fmla="*/ 281031 h 834218"/>
                <a:gd name="connsiteX385" fmla="*/ 85121 w 3024845"/>
                <a:gd name="connsiteY385" fmla="*/ 144839 h 834218"/>
                <a:gd name="connsiteX386" fmla="*/ 86894 w 3024845"/>
                <a:gd name="connsiteY386" fmla="*/ 144839 h 834218"/>
                <a:gd name="connsiteX387" fmla="*/ 99308 w 3024845"/>
                <a:gd name="connsiteY387" fmla="*/ 144839 h 834218"/>
                <a:gd name="connsiteX388" fmla="*/ 99308 w 3024845"/>
                <a:gd name="connsiteY388" fmla="*/ 30265 h 834218"/>
                <a:gd name="connsiteX389" fmla="*/ 103361 w 3024845"/>
                <a:gd name="connsiteY389" fmla="*/ 2161 h 834218"/>
                <a:gd name="connsiteX0" fmla="*/ 103361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16856 w 3024845"/>
                <a:gd name="connsiteY3" fmla="*/ 0 h 834218"/>
                <a:gd name="connsiteX4" fmla="*/ 220909 w 3024845"/>
                <a:gd name="connsiteY4" fmla="*/ 144839 h 834218"/>
                <a:gd name="connsiteX5" fmla="*/ 223189 w 3024845"/>
                <a:gd name="connsiteY5" fmla="*/ 144839 h 834218"/>
                <a:gd name="connsiteX6" fmla="*/ 239150 w 3024845"/>
                <a:gd name="connsiteY6" fmla="*/ 144839 h 834218"/>
                <a:gd name="connsiteX7" fmla="*/ 239150 w 3024845"/>
                <a:gd name="connsiteY7" fmla="*/ 285354 h 834218"/>
                <a:gd name="connsiteX8" fmla="*/ 240670 w 3024845"/>
                <a:gd name="connsiteY8" fmla="*/ 285084 h 834218"/>
                <a:gd name="connsiteX9" fmla="*/ 251310 w 3024845"/>
                <a:gd name="connsiteY9" fmla="*/ 283193 h 834218"/>
                <a:gd name="connsiteX10" fmla="*/ 249283 w 3024845"/>
                <a:gd name="connsiteY10" fmla="*/ 371825 h 834218"/>
                <a:gd name="connsiteX11" fmla="*/ 250803 w 3024845"/>
                <a:gd name="connsiteY11" fmla="*/ 372096 h 834218"/>
                <a:gd name="connsiteX12" fmla="*/ 261443 w 3024845"/>
                <a:gd name="connsiteY12" fmla="*/ 373987 h 834218"/>
                <a:gd name="connsiteX13" fmla="*/ 261696 w 3024845"/>
                <a:gd name="connsiteY13" fmla="*/ 374798 h 834218"/>
                <a:gd name="connsiteX14" fmla="*/ 263470 w 3024845"/>
                <a:gd name="connsiteY14" fmla="*/ 380473 h 834218"/>
                <a:gd name="connsiteX15" fmla="*/ 264230 w 3024845"/>
                <a:gd name="connsiteY15" fmla="*/ 378041 h 834218"/>
                <a:gd name="connsiteX16" fmla="*/ 269550 w 3024845"/>
                <a:gd name="connsiteY16" fmla="*/ 361017 h 834218"/>
                <a:gd name="connsiteX17" fmla="*/ 271323 w 3024845"/>
                <a:gd name="connsiteY17" fmla="*/ 361017 h 834218"/>
                <a:gd name="connsiteX18" fmla="*/ 283737 w 3024845"/>
                <a:gd name="connsiteY18" fmla="*/ 361017 h 834218"/>
                <a:gd name="connsiteX19" fmla="*/ 283737 w 3024845"/>
                <a:gd name="connsiteY19" fmla="*/ 393443 h 834218"/>
                <a:gd name="connsiteX20" fmla="*/ 284750 w 3024845"/>
                <a:gd name="connsiteY20" fmla="*/ 393984 h 834218"/>
                <a:gd name="connsiteX21" fmla="*/ 291844 w 3024845"/>
                <a:gd name="connsiteY21" fmla="*/ 397767 h 834218"/>
                <a:gd name="connsiteX22" fmla="*/ 291844 w 3024845"/>
                <a:gd name="connsiteY22" fmla="*/ 399118 h 834218"/>
                <a:gd name="connsiteX23" fmla="*/ 291844 w 3024845"/>
                <a:gd name="connsiteY23" fmla="*/ 408576 h 834218"/>
                <a:gd name="connsiteX24" fmla="*/ 336431 w 3024845"/>
                <a:gd name="connsiteY24" fmla="*/ 408576 h 834218"/>
                <a:gd name="connsiteX25" fmla="*/ 336431 w 3024845"/>
                <a:gd name="connsiteY25" fmla="*/ 409657 h 834218"/>
                <a:gd name="connsiteX26" fmla="*/ 336431 w 3024845"/>
                <a:gd name="connsiteY26" fmla="*/ 417223 h 834218"/>
                <a:gd name="connsiteX27" fmla="*/ 338457 w 3024845"/>
                <a:gd name="connsiteY27" fmla="*/ 417223 h 834218"/>
                <a:gd name="connsiteX28" fmla="*/ 352644 w 3024845"/>
                <a:gd name="connsiteY28" fmla="*/ 417223 h 834218"/>
                <a:gd name="connsiteX29" fmla="*/ 352644 w 3024845"/>
                <a:gd name="connsiteY29" fmla="*/ 386958 h 834218"/>
                <a:gd name="connsiteX30" fmla="*/ 397231 w 3024845"/>
                <a:gd name="connsiteY30" fmla="*/ 386958 h 834218"/>
                <a:gd name="connsiteX31" fmla="*/ 397231 w 3024845"/>
                <a:gd name="connsiteY31" fmla="*/ 385607 h 834218"/>
                <a:gd name="connsiteX32" fmla="*/ 397231 w 3024845"/>
                <a:gd name="connsiteY32" fmla="*/ 376149 h 834218"/>
                <a:gd name="connsiteX33" fmla="*/ 398245 w 3024845"/>
                <a:gd name="connsiteY33" fmla="*/ 376149 h 834218"/>
                <a:gd name="connsiteX34" fmla="*/ 405338 w 3024845"/>
                <a:gd name="connsiteY34" fmla="*/ 376149 h 834218"/>
                <a:gd name="connsiteX35" fmla="*/ 405338 w 3024845"/>
                <a:gd name="connsiteY35" fmla="*/ 374258 h 834218"/>
                <a:gd name="connsiteX36" fmla="*/ 405338 w 3024845"/>
                <a:gd name="connsiteY36" fmla="*/ 361017 h 834218"/>
                <a:gd name="connsiteX37" fmla="*/ 406098 w 3024845"/>
                <a:gd name="connsiteY37" fmla="*/ 361017 h 834218"/>
                <a:gd name="connsiteX38" fmla="*/ 411418 w 3024845"/>
                <a:gd name="connsiteY38" fmla="*/ 361017 h 834218"/>
                <a:gd name="connsiteX39" fmla="*/ 411418 w 3024845"/>
                <a:gd name="connsiteY39" fmla="*/ 359936 h 834218"/>
                <a:gd name="connsiteX40" fmla="*/ 411418 w 3024845"/>
                <a:gd name="connsiteY40" fmla="*/ 352369 h 834218"/>
                <a:gd name="connsiteX41" fmla="*/ 413445 w 3024845"/>
                <a:gd name="connsiteY41" fmla="*/ 352369 h 834218"/>
                <a:gd name="connsiteX42" fmla="*/ 427632 w 3024845"/>
                <a:gd name="connsiteY42" fmla="*/ 352369 h 834218"/>
                <a:gd name="connsiteX43" fmla="*/ 427632 w 3024845"/>
                <a:gd name="connsiteY43" fmla="*/ 353450 h 834218"/>
                <a:gd name="connsiteX44" fmla="*/ 427632 w 3024845"/>
                <a:gd name="connsiteY44" fmla="*/ 361017 h 834218"/>
                <a:gd name="connsiteX45" fmla="*/ 449925 w 3024845"/>
                <a:gd name="connsiteY45" fmla="*/ 361017 h 834218"/>
                <a:gd name="connsiteX46" fmla="*/ 449925 w 3024845"/>
                <a:gd name="connsiteY46" fmla="*/ 359125 h 834218"/>
                <a:gd name="connsiteX47" fmla="*/ 449925 w 3024845"/>
                <a:gd name="connsiteY47" fmla="*/ 345884 h 834218"/>
                <a:gd name="connsiteX48" fmla="*/ 451699 w 3024845"/>
                <a:gd name="connsiteY48" fmla="*/ 345884 h 834218"/>
                <a:gd name="connsiteX49" fmla="*/ 464112 w 3024845"/>
                <a:gd name="connsiteY49" fmla="*/ 345884 h 834218"/>
                <a:gd name="connsiteX50" fmla="*/ 464112 w 3024845"/>
                <a:gd name="connsiteY50" fmla="*/ 369664 h 834218"/>
                <a:gd name="connsiteX51" fmla="*/ 465126 w 3024845"/>
                <a:gd name="connsiteY51" fmla="*/ 369664 h 834218"/>
                <a:gd name="connsiteX52" fmla="*/ 472219 w 3024845"/>
                <a:gd name="connsiteY52" fmla="*/ 369664 h 834218"/>
                <a:gd name="connsiteX53" fmla="*/ 472219 w 3024845"/>
                <a:gd name="connsiteY53" fmla="*/ 368583 h 834218"/>
                <a:gd name="connsiteX54" fmla="*/ 472219 w 3024845"/>
                <a:gd name="connsiteY54" fmla="*/ 361017 h 834218"/>
                <a:gd name="connsiteX55" fmla="*/ 473992 w 3024845"/>
                <a:gd name="connsiteY55" fmla="*/ 361017 h 834218"/>
                <a:gd name="connsiteX56" fmla="*/ 486406 w 3024845"/>
                <a:gd name="connsiteY56" fmla="*/ 361017 h 834218"/>
                <a:gd name="connsiteX57" fmla="*/ 486406 w 3024845"/>
                <a:gd name="connsiteY57" fmla="*/ 386958 h 834218"/>
                <a:gd name="connsiteX58" fmla="*/ 488433 w 3024845"/>
                <a:gd name="connsiteY58" fmla="*/ 386958 h 834218"/>
                <a:gd name="connsiteX59" fmla="*/ 502619 w 3024845"/>
                <a:gd name="connsiteY59" fmla="*/ 386958 h 834218"/>
                <a:gd name="connsiteX60" fmla="*/ 502619 w 3024845"/>
                <a:gd name="connsiteY60" fmla="*/ 388579 h 834218"/>
                <a:gd name="connsiteX61" fmla="*/ 502619 w 3024845"/>
                <a:gd name="connsiteY61" fmla="*/ 399929 h 834218"/>
                <a:gd name="connsiteX62" fmla="*/ 503379 w 3024845"/>
                <a:gd name="connsiteY62" fmla="*/ 399929 h 834218"/>
                <a:gd name="connsiteX63" fmla="*/ 508700 w 3024845"/>
                <a:gd name="connsiteY63" fmla="*/ 399929 h 834218"/>
                <a:gd name="connsiteX64" fmla="*/ 508700 w 3024845"/>
                <a:gd name="connsiteY64" fmla="*/ 399118 h 834218"/>
                <a:gd name="connsiteX65" fmla="*/ 508700 w 3024845"/>
                <a:gd name="connsiteY65" fmla="*/ 393443 h 834218"/>
                <a:gd name="connsiteX66" fmla="*/ 539100 w 3024845"/>
                <a:gd name="connsiteY66" fmla="*/ 393443 h 834218"/>
                <a:gd name="connsiteX67" fmla="*/ 539100 w 3024845"/>
                <a:gd name="connsiteY67" fmla="*/ 417223 h 834218"/>
                <a:gd name="connsiteX68" fmla="*/ 540113 w 3024845"/>
                <a:gd name="connsiteY68" fmla="*/ 417223 h 834218"/>
                <a:gd name="connsiteX69" fmla="*/ 547207 w 3024845"/>
                <a:gd name="connsiteY69" fmla="*/ 417223 h 834218"/>
                <a:gd name="connsiteX70" fmla="*/ 547207 w 3024845"/>
                <a:gd name="connsiteY70" fmla="*/ 418304 h 834218"/>
                <a:gd name="connsiteX71" fmla="*/ 547207 w 3024845"/>
                <a:gd name="connsiteY71" fmla="*/ 425870 h 834218"/>
                <a:gd name="connsiteX72" fmla="*/ 547967 w 3024845"/>
                <a:gd name="connsiteY72" fmla="*/ 425870 h 834218"/>
                <a:gd name="connsiteX73" fmla="*/ 553287 w 3024845"/>
                <a:gd name="connsiteY73" fmla="*/ 425870 h 834218"/>
                <a:gd name="connsiteX74" fmla="*/ 553287 w 3024845"/>
                <a:gd name="connsiteY74" fmla="*/ 423708 h 834218"/>
                <a:gd name="connsiteX75" fmla="*/ 553287 w 3024845"/>
                <a:gd name="connsiteY75" fmla="*/ 408576 h 834218"/>
                <a:gd name="connsiteX76" fmla="*/ 554300 w 3024845"/>
                <a:gd name="connsiteY76" fmla="*/ 408576 h 834218"/>
                <a:gd name="connsiteX77" fmla="*/ 561394 w 3024845"/>
                <a:gd name="connsiteY77" fmla="*/ 408576 h 834218"/>
                <a:gd name="connsiteX78" fmla="*/ 561394 w 3024845"/>
                <a:gd name="connsiteY78" fmla="*/ 409657 h 834218"/>
                <a:gd name="connsiteX79" fmla="*/ 561394 w 3024845"/>
                <a:gd name="connsiteY79" fmla="*/ 417223 h 834218"/>
                <a:gd name="connsiteX80" fmla="*/ 566714 w 3024845"/>
                <a:gd name="connsiteY80" fmla="*/ 415230 h 834218"/>
                <a:gd name="connsiteX81" fmla="*/ 567474 w 3024845"/>
                <a:gd name="connsiteY81" fmla="*/ 414250 h 834218"/>
                <a:gd name="connsiteX82" fmla="*/ 567474 w 3024845"/>
                <a:gd name="connsiteY82" fmla="*/ 408576 h 834218"/>
                <a:gd name="connsiteX83" fmla="*/ 605981 w 3024845"/>
                <a:gd name="connsiteY83" fmla="*/ 408576 h 834218"/>
                <a:gd name="connsiteX84" fmla="*/ 605981 w 3024845"/>
                <a:gd name="connsiteY84" fmla="*/ 432355 h 834218"/>
                <a:gd name="connsiteX85" fmla="*/ 608007 w 3024845"/>
                <a:gd name="connsiteY85" fmla="*/ 432355 h 834218"/>
                <a:gd name="connsiteX86" fmla="*/ 622194 w 3024845"/>
                <a:gd name="connsiteY86" fmla="*/ 432355 h 834218"/>
                <a:gd name="connsiteX87" fmla="*/ 622194 w 3024845"/>
                <a:gd name="connsiteY87" fmla="*/ 433436 h 834218"/>
                <a:gd name="connsiteX88" fmla="*/ 622194 w 3024845"/>
                <a:gd name="connsiteY88" fmla="*/ 441002 h 834218"/>
                <a:gd name="connsiteX89" fmla="*/ 623968 w 3024845"/>
                <a:gd name="connsiteY89" fmla="*/ 441002 h 834218"/>
                <a:gd name="connsiteX90" fmla="*/ 636381 w 3024845"/>
                <a:gd name="connsiteY90" fmla="*/ 441002 h 834218"/>
                <a:gd name="connsiteX91" fmla="*/ 636381 w 3024845"/>
                <a:gd name="connsiteY91" fmla="*/ 417223 h 834218"/>
                <a:gd name="connsiteX92" fmla="*/ 637394 w 3024845"/>
                <a:gd name="connsiteY92" fmla="*/ 417223 h 834218"/>
                <a:gd name="connsiteX93" fmla="*/ 644488 w 3024845"/>
                <a:gd name="connsiteY93" fmla="*/ 417223 h 834218"/>
                <a:gd name="connsiteX94" fmla="*/ 644488 w 3024845"/>
                <a:gd name="connsiteY94" fmla="*/ 384796 h 834218"/>
                <a:gd name="connsiteX95" fmla="*/ 645501 w 3024845"/>
                <a:gd name="connsiteY95" fmla="*/ 384796 h 834218"/>
                <a:gd name="connsiteX96" fmla="*/ 652595 w 3024845"/>
                <a:gd name="connsiteY96" fmla="*/ 384796 h 834218"/>
                <a:gd name="connsiteX97" fmla="*/ 652595 w 3024845"/>
                <a:gd name="connsiteY97" fmla="*/ 382905 h 834218"/>
                <a:gd name="connsiteX98" fmla="*/ 652595 w 3024845"/>
                <a:gd name="connsiteY98" fmla="*/ 369664 h 834218"/>
                <a:gd name="connsiteX99" fmla="*/ 651328 w 3024845"/>
                <a:gd name="connsiteY99" fmla="*/ 368042 h 834218"/>
                <a:gd name="connsiteX100" fmla="*/ 656648 w 3024845"/>
                <a:gd name="connsiteY100" fmla="*/ 356693 h 834218"/>
                <a:gd name="connsiteX101" fmla="*/ 664755 w 3024845"/>
                <a:gd name="connsiteY101" fmla="*/ 384796 h 834218"/>
                <a:gd name="connsiteX102" fmla="*/ 665515 w 3024845"/>
                <a:gd name="connsiteY102" fmla="*/ 384796 h 834218"/>
                <a:gd name="connsiteX103" fmla="*/ 670835 w 3024845"/>
                <a:gd name="connsiteY103" fmla="*/ 384796 h 834218"/>
                <a:gd name="connsiteX104" fmla="*/ 670835 w 3024845"/>
                <a:gd name="connsiteY104" fmla="*/ 278869 h 834218"/>
                <a:gd name="connsiteX105" fmla="*/ 672355 w 3024845"/>
                <a:gd name="connsiteY105" fmla="*/ 278869 h 834218"/>
                <a:gd name="connsiteX106" fmla="*/ 682995 w 3024845"/>
                <a:gd name="connsiteY106" fmla="*/ 278869 h 834218"/>
                <a:gd name="connsiteX107" fmla="*/ 682995 w 3024845"/>
                <a:gd name="connsiteY107" fmla="*/ 231310 h 834218"/>
                <a:gd name="connsiteX108" fmla="*/ 709342 w 3024845"/>
                <a:gd name="connsiteY108" fmla="*/ 231310 h 834218"/>
                <a:gd name="connsiteX109" fmla="*/ 709342 w 3024845"/>
                <a:gd name="connsiteY109" fmla="*/ 209692 h 834218"/>
                <a:gd name="connsiteX110" fmla="*/ 743796 w 3024845"/>
                <a:gd name="connsiteY110" fmla="*/ 209692 h 834218"/>
                <a:gd name="connsiteX111" fmla="*/ 743796 w 3024845"/>
                <a:gd name="connsiteY111" fmla="*/ 212124 h 834218"/>
                <a:gd name="connsiteX112" fmla="*/ 743796 w 3024845"/>
                <a:gd name="connsiteY112" fmla="*/ 229148 h 834218"/>
                <a:gd name="connsiteX113" fmla="*/ 746076 w 3024845"/>
                <a:gd name="connsiteY113" fmla="*/ 229148 h 834218"/>
                <a:gd name="connsiteX114" fmla="*/ 762036 w 3024845"/>
                <a:gd name="connsiteY114" fmla="*/ 229148 h 834218"/>
                <a:gd name="connsiteX115" fmla="*/ 762036 w 3024845"/>
                <a:gd name="connsiteY115" fmla="*/ 276707 h 834218"/>
                <a:gd name="connsiteX116" fmla="*/ 763049 w 3024845"/>
                <a:gd name="connsiteY116" fmla="*/ 276707 h 834218"/>
                <a:gd name="connsiteX117" fmla="*/ 770143 w 3024845"/>
                <a:gd name="connsiteY117" fmla="*/ 276707 h 834218"/>
                <a:gd name="connsiteX118" fmla="*/ 784330 w 3024845"/>
                <a:gd name="connsiteY118" fmla="*/ 281031 h 834218"/>
                <a:gd name="connsiteX119" fmla="*/ 784330 w 3024845"/>
                <a:gd name="connsiteY119" fmla="*/ 319943 h 834218"/>
                <a:gd name="connsiteX120" fmla="*/ 785343 w 3024845"/>
                <a:gd name="connsiteY120" fmla="*/ 319943 h 834218"/>
                <a:gd name="connsiteX121" fmla="*/ 792436 w 3024845"/>
                <a:gd name="connsiteY121" fmla="*/ 319943 h 834218"/>
                <a:gd name="connsiteX122" fmla="*/ 792436 w 3024845"/>
                <a:gd name="connsiteY122" fmla="*/ 321564 h 834218"/>
                <a:gd name="connsiteX123" fmla="*/ 792436 w 3024845"/>
                <a:gd name="connsiteY123" fmla="*/ 332913 h 834218"/>
                <a:gd name="connsiteX124" fmla="*/ 794463 w 3024845"/>
                <a:gd name="connsiteY124" fmla="*/ 332913 h 834218"/>
                <a:gd name="connsiteX125" fmla="*/ 808650 w 3024845"/>
                <a:gd name="connsiteY125" fmla="*/ 332913 h 834218"/>
                <a:gd name="connsiteX126" fmla="*/ 814730 w 3024845"/>
                <a:gd name="connsiteY126" fmla="*/ 339399 h 834218"/>
                <a:gd name="connsiteX127" fmla="*/ 814730 w 3024845"/>
                <a:gd name="connsiteY127" fmla="*/ 361017 h 834218"/>
                <a:gd name="connsiteX128" fmla="*/ 817010 w 3024845"/>
                <a:gd name="connsiteY128" fmla="*/ 361017 h 834218"/>
                <a:gd name="connsiteX129" fmla="*/ 832970 w 3024845"/>
                <a:gd name="connsiteY129" fmla="*/ 361017 h 834218"/>
                <a:gd name="connsiteX130" fmla="*/ 832970 w 3024845"/>
                <a:gd name="connsiteY130" fmla="*/ 362097 h 834218"/>
                <a:gd name="connsiteX131" fmla="*/ 832970 w 3024845"/>
                <a:gd name="connsiteY131" fmla="*/ 369664 h 834218"/>
                <a:gd name="connsiteX132" fmla="*/ 834237 w 3024845"/>
                <a:gd name="connsiteY132" fmla="*/ 369664 h 834218"/>
                <a:gd name="connsiteX133" fmla="*/ 843104 w 3024845"/>
                <a:gd name="connsiteY133" fmla="*/ 369664 h 834218"/>
                <a:gd name="connsiteX134" fmla="*/ 843104 w 3024845"/>
                <a:gd name="connsiteY134" fmla="*/ 371825 h 834218"/>
                <a:gd name="connsiteX135" fmla="*/ 843104 w 3024845"/>
                <a:gd name="connsiteY135" fmla="*/ 386958 h 834218"/>
                <a:gd name="connsiteX136" fmla="*/ 847157 w 3024845"/>
                <a:gd name="connsiteY136" fmla="*/ 385066 h 834218"/>
                <a:gd name="connsiteX137" fmla="*/ 847157 w 3024845"/>
                <a:gd name="connsiteY137" fmla="*/ 371825 h 834218"/>
                <a:gd name="connsiteX138" fmla="*/ 848170 w 3024845"/>
                <a:gd name="connsiteY138" fmla="*/ 371825 h 834218"/>
                <a:gd name="connsiteX139" fmla="*/ 855264 w 3024845"/>
                <a:gd name="connsiteY139" fmla="*/ 371825 h 834218"/>
                <a:gd name="connsiteX140" fmla="*/ 855264 w 3024845"/>
                <a:gd name="connsiteY140" fmla="*/ 373447 h 834218"/>
                <a:gd name="connsiteX141" fmla="*/ 855264 w 3024845"/>
                <a:gd name="connsiteY141" fmla="*/ 384796 h 834218"/>
                <a:gd name="connsiteX142" fmla="*/ 856024 w 3024845"/>
                <a:gd name="connsiteY142" fmla="*/ 384796 h 834218"/>
                <a:gd name="connsiteX143" fmla="*/ 861344 w 3024845"/>
                <a:gd name="connsiteY143" fmla="*/ 384796 h 834218"/>
                <a:gd name="connsiteX144" fmla="*/ 909984 w 3024845"/>
                <a:gd name="connsiteY144" fmla="*/ 380473 h 834218"/>
                <a:gd name="connsiteX145" fmla="*/ 909984 w 3024845"/>
                <a:gd name="connsiteY145" fmla="*/ 381824 h 834218"/>
                <a:gd name="connsiteX146" fmla="*/ 909984 w 3024845"/>
                <a:gd name="connsiteY146" fmla="*/ 391281 h 834218"/>
                <a:gd name="connsiteX147" fmla="*/ 910744 w 3024845"/>
                <a:gd name="connsiteY147" fmla="*/ 391281 h 834218"/>
                <a:gd name="connsiteX148" fmla="*/ 916065 w 3024845"/>
                <a:gd name="connsiteY148" fmla="*/ 391281 h 834218"/>
                <a:gd name="connsiteX149" fmla="*/ 916065 w 3024845"/>
                <a:gd name="connsiteY149" fmla="*/ 393443 h 834218"/>
                <a:gd name="connsiteX150" fmla="*/ 916065 w 3024845"/>
                <a:gd name="connsiteY150" fmla="*/ 408576 h 834218"/>
                <a:gd name="connsiteX151" fmla="*/ 918091 w 3024845"/>
                <a:gd name="connsiteY151" fmla="*/ 407225 h 834218"/>
                <a:gd name="connsiteX152" fmla="*/ 932278 w 3024845"/>
                <a:gd name="connsiteY152" fmla="*/ 397767 h 834218"/>
                <a:gd name="connsiteX153" fmla="*/ 938358 w 3024845"/>
                <a:gd name="connsiteY153" fmla="*/ 356693 h 834218"/>
                <a:gd name="connsiteX154" fmla="*/ 939118 w 3024845"/>
                <a:gd name="connsiteY154" fmla="*/ 356423 h 834218"/>
                <a:gd name="connsiteX155" fmla="*/ 944438 w 3024845"/>
                <a:gd name="connsiteY155" fmla="*/ 354531 h 834218"/>
                <a:gd name="connsiteX156" fmla="*/ 946465 w 3024845"/>
                <a:gd name="connsiteY156" fmla="*/ 285354 h 834218"/>
                <a:gd name="connsiteX157" fmla="*/ 948492 w 3024845"/>
                <a:gd name="connsiteY157" fmla="*/ 354531 h 834218"/>
                <a:gd name="connsiteX158" fmla="*/ 949252 w 3024845"/>
                <a:gd name="connsiteY158" fmla="*/ 354801 h 834218"/>
                <a:gd name="connsiteX159" fmla="*/ 954572 w 3024845"/>
                <a:gd name="connsiteY159" fmla="*/ 356693 h 834218"/>
                <a:gd name="connsiteX160" fmla="*/ 954572 w 3024845"/>
                <a:gd name="connsiteY160" fmla="*/ 270222 h 834218"/>
                <a:gd name="connsiteX161" fmla="*/ 958625 w 3024845"/>
                <a:gd name="connsiteY161" fmla="*/ 237795 h 834218"/>
                <a:gd name="connsiteX162" fmla="*/ 997132 w 3024845"/>
                <a:gd name="connsiteY162" fmla="*/ 237795 h 834218"/>
                <a:gd name="connsiteX163" fmla="*/ 997132 w 3024845"/>
                <a:gd name="connsiteY163" fmla="*/ 270222 h 834218"/>
                <a:gd name="connsiteX164" fmla="*/ 997892 w 3024845"/>
                <a:gd name="connsiteY164" fmla="*/ 270222 h 834218"/>
                <a:gd name="connsiteX165" fmla="*/ 1003212 w 3024845"/>
                <a:gd name="connsiteY165" fmla="*/ 270222 h 834218"/>
                <a:gd name="connsiteX166" fmla="*/ 1003212 w 3024845"/>
                <a:gd name="connsiteY166" fmla="*/ 188074 h 834218"/>
                <a:gd name="connsiteX167" fmla="*/ 1004986 w 3024845"/>
                <a:gd name="connsiteY167" fmla="*/ 188074 h 834218"/>
                <a:gd name="connsiteX168" fmla="*/ 1017399 w 3024845"/>
                <a:gd name="connsiteY168" fmla="*/ 188074 h 834218"/>
                <a:gd name="connsiteX169" fmla="*/ 1017399 w 3024845"/>
                <a:gd name="connsiteY169" fmla="*/ 186183 h 834218"/>
                <a:gd name="connsiteX170" fmla="*/ 1017399 w 3024845"/>
                <a:gd name="connsiteY170" fmla="*/ 172942 h 834218"/>
                <a:gd name="connsiteX171" fmla="*/ 1039693 w 3024845"/>
                <a:gd name="connsiteY171" fmla="*/ 172942 h 834218"/>
                <a:gd name="connsiteX172" fmla="*/ 1039693 w 3024845"/>
                <a:gd name="connsiteY172" fmla="*/ 171861 h 834218"/>
                <a:gd name="connsiteX173" fmla="*/ 1039693 w 3024845"/>
                <a:gd name="connsiteY173" fmla="*/ 164295 h 834218"/>
                <a:gd name="connsiteX174" fmla="*/ 1041466 w 3024845"/>
                <a:gd name="connsiteY174" fmla="*/ 164295 h 834218"/>
                <a:gd name="connsiteX175" fmla="*/ 1053880 w 3024845"/>
                <a:gd name="connsiteY175" fmla="*/ 164295 h 834218"/>
                <a:gd name="connsiteX176" fmla="*/ 1053880 w 3024845"/>
                <a:gd name="connsiteY176" fmla="*/ 165376 h 834218"/>
                <a:gd name="connsiteX177" fmla="*/ 1053880 w 3024845"/>
                <a:gd name="connsiteY177" fmla="*/ 172942 h 834218"/>
                <a:gd name="connsiteX178" fmla="*/ 1054640 w 3024845"/>
                <a:gd name="connsiteY178" fmla="*/ 172942 h 834218"/>
                <a:gd name="connsiteX179" fmla="*/ 1059960 w 3024845"/>
                <a:gd name="connsiteY179" fmla="*/ 172942 h 834218"/>
                <a:gd name="connsiteX180" fmla="*/ 1070093 w 3024845"/>
                <a:gd name="connsiteY180" fmla="*/ 168618 h 834218"/>
                <a:gd name="connsiteX181" fmla="*/ 1074146 w 3024845"/>
                <a:gd name="connsiteY181" fmla="*/ 171861 h 834218"/>
                <a:gd name="connsiteX182" fmla="*/ 1074146 w 3024845"/>
                <a:gd name="connsiteY182" fmla="*/ 164295 h 834218"/>
                <a:gd name="connsiteX183" fmla="*/ 1076426 w 3024845"/>
                <a:gd name="connsiteY183" fmla="*/ 164295 h 834218"/>
                <a:gd name="connsiteX184" fmla="*/ 1092387 w 3024845"/>
                <a:gd name="connsiteY184" fmla="*/ 164295 h 834218"/>
                <a:gd name="connsiteX185" fmla="*/ 1092387 w 3024845"/>
                <a:gd name="connsiteY185" fmla="*/ 165376 h 834218"/>
                <a:gd name="connsiteX186" fmla="*/ 1092387 w 3024845"/>
                <a:gd name="connsiteY186" fmla="*/ 172942 h 834218"/>
                <a:gd name="connsiteX187" fmla="*/ 1122787 w 3024845"/>
                <a:gd name="connsiteY187" fmla="*/ 172942 h 834218"/>
                <a:gd name="connsiteX188" fmla="*/ 1122787 w 3024845"/>
                <a:gd name="connsiteY188" fmla="*/ 174563 h 834218"/>
                <a:gd name="connsiteX189" fmla="*/ 1122787 w 3024845"/>
                <a:gd name="connsiteY189" fmla="*/ 185913 h 834218"/>
                <a:gd name="connsiteX190" fmla="*/ 1149134 w 3024845"/>
                <a:gd name="connsiteY190" fmla="*/ 185913 h 834218"/>
                <a:gd name="connsiteX191" fmla="*/ 1149134 w 3024845"/>
                <a:gd name="connsiteY191" fmla="*/ 216177 h 834218"/>
                <a:gd name="connsiteX192" fmla="*/ 1149894 w 3024845"/>
                <a:gd name="connsiteY192" fmla="*/ 216177 h 834218"/>
                <a:gd name="connsiteX193" fmla="*/ 1155214 w 3024845"/>
                <a:gd name="connsiteY193" fmla="*/ 216177 h 834218"/>
                <a:gd name="connsiteX194" fmla="*/ 1155214 w 3024845"/>
                <a:gd name="connsiteY194" fmla="*/ 217258 h 834218"/>
                <a:gd name="connsiteX195" fmla="*/ 1155214 w 3024845"/>
                <a:gd name="connsiteY195" fmla="*/ 224825 h 834218"/>
                <a:gd name="connsiteX196" fmla="*/ 1159268 w 3024845"/>
                <a:gd name="connsiteY196" fmla="*/ 255089 h 834218"/>
                <a:gd name="connsiteX197" fmla="*/ 1160028 w 3024845"/>
                <a:gd name="connsiteY197" fmla="*/ 255089 h 834218"/>
                <a:gd name="connsiteX198" fmla="*/ 1165348 w 3024845"/>
                <a:gd name="connsiteY198" fmla="*/ 255089 h 834218"/>
                <a:gd name="connsiteX199" fmla="*/ 1165348 w 3024845"/>
                <a:gd name="connsiteY199" fmla="*/ 255900 h 834218"/>
                <a:gd name="connsiteX200" fmla="*/ 1165348 w 3024845"/>
                <a:gd name="connsiteY200" fmla="*/ 261575 h 834218"/>
                <a:gd name="connsiteX201" fmla="*/ 1166361 w 3024845"/>
                <a:gd name="connsiteY201" fmla="*/ 261575 h 834218"/>
                <a:gd name="connsiteX202" fmla="*/ 1173454 w 3024845"/>
                <a:gd name="connsiteY202" fmla="*/ 261575 h 834218"/>
                <a:gd name="connsiteX203" fmla="*/ 1173454 w 3024845"/>
                <a:gd name="connsiteY203" fmla="*/ 291840 h 834218"/>
                <a:gd name="connsiteX204" fmla="*/ 1175481 w 3024845"/>
                <a:gd name="connsiteY204" fmla="*/ 291840 h 834218"/>
                <a:gd name="connsiteX205" fmla="*/ 1189668 w 3024845"/>
                <a:gd name="connsiteY205" fmla="*/ 291840 h 834218"/>
                <a:gd name="connsiteX206" fmla="*/ 1189668 w 3024845"/>
                <a:gd name="connsiteY206" fmla="*/ 315619 h 834218"/>
                <a:gd name="connsiteX207" fmla="*/ 1191695 w 3024845"/>
                <a:gd name="connsiteY207" fmla="*/ 317240 h 834218"/>
                <a:gd name="connsiteX208" fmla="*/ 1191695 w 3024845"/>
                <a:gd name="connsiteY208" fmla="*/ 328590 h 834218"/>
                <a:gd name="connsiteX209" fmla="*/ 1192455 w 3024845"/>
                <a:gd name="connsiteY209" fmla="*/ 328590 h 834218"/>
                <a:gd name="connsiteX210" fmla="*/ 1197775 w 3024845"/>
                <a:gd name="connsiteY210" fmla="*/ 328590 h 834218"/>
                <a:gd name="connsiteX211" fmla="*/ 1197775 w 3024845"/>
                <a:gd name="connsiteY211" fmla="*/ 352369 h 834218"/>
                <a:gd name="connsiteX212" fmla="*/ 1199041 w 3024845"/>
                <a:gd name="connsiteY212" fmla="*/ 352369 h 834218"/>
                <a:gd name="connsiteX213" fmla="*/ 1207908 w 3024845"/>
                <a:gd name="connsiteY213" fmla="*/ 352369 h 834218"/>
                <a:gd name="connsiteX214" fmla="*/ 1209935 w 3024845"/>
                <a:gd name="connsiteY214" fmla="*/ 356423 h 834218"/>
                <a:gd name="connsiteX215" fmla="*/ 1209935 w 3024845"/>
                <a:gd name="connsiteY215" fmla="*/ 369664 h 834218"/>
                <a:gd name="connsiteX216" fmla="*/ 1211455 w 3024845"/>
                <a:gd name="connsiteY216" fmla="*/ 367772 h 834218"/>
                <a:gd name="connsiteX217" fmla="*/ 1222095 w 3024845"/>
                <a:gd name="connsiteY217" fmla="*/ 354531 h 834218"/>
                <a:gd name="connsiteX218" fmla="*/ 1250469 w 3024845"/>
                <a:gd name="connsiteY218" fmla="*/ 354531 h 834218"/>
                <a:gd name="connsiteX219" fmla="*/ 1250469 w 3024845"/>
                <a:gd name="connsiteY219" fmla="*/ 441002 h 834218"/>
                <a:gd name="connsiteX220" fmla="*/ 1251229 w 3024845"/>
                <a:gd name="connsiteY220" fmla="*/ 441002 h 834218"/>
                <a:gd name="connsiteX221" fmla="*/ 1256549 w 3024845"/>
                <a:gd name="connsiteY221" fmla="*/ 441002 h 834218"/>
                <a:gd name="connsiteX222" fmla="*/ 1257309 w 3024845"/>
                <a:gd name="connsiteY222" fmla="*/ 439651 h 834218"/>
                <a:gd name="connsiteX223" fmla="*/ 1262629 w 3024845"/>
                <a:gd name="connsiteY223" fmla="*/ 430193 h 834218"/>
                <a:gd name="connsiteX224" fmla="*/ 1262629 w 3024845"/>
                <a:gd name="connsiteY224" fmla="*/ 432085 h 834218"/>
                <a:gd name="connsiteX225" fmla="*/ 1262629 w 3024845"/>
                <a:gd name="connsiteY225" fmla="*/ 445326 h 834218"/>
                <a:gd name="connsiteX226" fmla="*/ 1266682 w 3024845"/>
                <a:gd name="connsiteY226" fmla="*/ 399929 h 834218"/>
                <a:gd name="connsiteX227" fmla="*/ 1267442 w 3024845"/>
                <a:gd name="connsiteY227" fmla="*/ 399929 h 834218"/>
                <a:gd name="connsiteX228" fmla="*/ 1272762 w 3024845"/>
                <a:gd name="connsiteY228" fmla="*/ 399929 h 834218"/>
                <a:gd name="connsiteX229" fmla="*/ 1272762 w 3024845"/>
                <a:gd name="connsiteY229" fmla="*/ 335075 h 834218"/>
                <a:gd name="connsiteX230" fmla="*/ 1273776 w 3024845"/>
                <a:gd name="connsiteY230" fmla="*/ 335075 h 834218"/>
                <a:gd name="connsiteX231" fmla="*/ 1280869 w 3024845"/>
                <a:gd name="connsiteY231" fmla="*/ 335075 h 834218"/>
                <a:gd name="connsiteX232" fmla="*/ 1293029 w 3024845"/>
                <a:gd name="connsiteY232" fmla="*/ 291840 h 834218"/>
                <a:gd name="connsiteX233" fmla="*/ 1294296 w 3024845"/>
                <a:gd name="connsiteY233" fmla="*/ 291840 h 834218"/>
                <a:gd name="connsiteX234" fmla="*/ 1303163 w 3024845"/>
                <a:gd name="connsiteY234" fmla="*/ 291840 h 834218"/>
                <a:gd name="connsiteX235" fmla="*/ 1313296 w 3024845"/>
                <a:gd name="connsiteY235" fmla="*/ 335075 h 834218"/>
                <a:gd name="connsiteX236" fmla="*/ 1314309 w 3024845"/>
                <a:gd name="connsiteY236" fmla="*/ 335075 h 834218"/>
                <a:gd name="connsiteX237" fmla="*/ 1321403 w 3024845"/>
                <a:gd name="connsiteY237" fmla="*/ 335075 h 834218"/>
                <a:gd name="connsiteX238" fmla="*/ 1321403 w 3024845"/>
                <a:gd name="connsiteY238" fmla="*/ 373987 h 834218"/>
                <a:gd name="connsiteX239" fmla="*/ 1323176 w 3024845"/>
                <a:gd name="connsiteY239" fmla="*/ 373987 h 834218"/>
                <a:gd name="connsiteX240" fmla="*/ 1335590 w 3024845"/>
                <a:gd name="connsiteY240" fmla="*/ 373987 h 834218"/>
                <a:gd name="connsiteX241" fmla="*/ 1335590 w 3024845"/>
                <a:gd name="connsiteY241" fmla="*/ 376149 h 834218"/>
                <a:gd name="connsiteX242" fmla="*/ 1335590 w 3024845"/>
                <a:gd name="connsiteY242" fmla="*/ 391281 h 834218"/>
                <a:gd name="connsiteX243" fmla="*/ 1339643 w 3024845"/>
                <a:gd name="connsiteY243" fmla="*/ 389120 h 834218"/>
                <a:gd name="connsiteX244" fmla="*/ 1339643 w 3024845"/>
                <a:gd name="connsiteY244" fmla="*/ 373987 h 834218"/>
                <a:gd name="connsiteX245" fmla="*/ 1341163 w 3024845"/>
                <a:gd name="connsiteY245" fmla="*/ 373987 h 834218"/>
                <a:gd name="connsiteX246" fmla="*/ 1351803 w 3024845"/>
                <a:gd name="connsiteY246" fmla="*/ 373987 h 834218"/>
                <a:gd name="connsiteX247" fmla="*/ 1351803 w 3024845"/>
                <a:gd name="connsiteY247" fmla="*/ 375608 h 834218"/>
                <a:gd name="connsiteX248" fmla="*/ 1351803 w 3024845"/>
                <a:gd name="connsiteY248" fmla="*/ 386958 h 834218"/>
                <a:gd name="connsiteX249" fmla="*/ 1382204 w 3024845"/>
                <a:gd name="connsiteY249" fmla="*/ 386958 h 834218"/>
                <a:gd name="connsiteX250" fmla="*/ 1382204 w 3024845"/>
                <a:gd name="connsiteY250" fmla="*/ 350208 h 834218"/>
                <a:gd name="connsiteX251" fmla="*/ 1383470 w 3024845"/>
                <a:gd name="connsiteY251" fmla="*/ 350208 h 834218"/>
                <a:gd name="connsiteX252" fmla="*/ 1392337 w 3024845"/>
                <a:gd name="connsiteY252" fmla="*/ 350208 h 834218"/>
                <a:gd name="connsiteX253" fmla="*/ 1392337 w 3024845"/>
                <a:gd name="connsiteY253" fmla="*/ 371825 h 834218"/>
                <a:gd name="connsiteX254" fmla="*/ 1394364 w 3024845"/>
                <a:gd name="connsiteY254" fmla="*/ 339399 h 834218"/>
                <a:gd name="connsiteX255" fmla="*/ 1416657 w 3024845"/>
                <a:gd name="connsiteY255" fmla="*/ 339399 h 834218"/>
                <a:gd name="connsiteX256" fmla="*/ 1416657 w 3024845"/>
                <a:gd name="connsiteY256" fmla="*/ 337777 h 834218"/>
                <a:gd name="connsiteX257" fmla="*/ 1416657 w 3024845"/>
                <a:gd name="connsiteY257" fmla="*/ 326428 h 834218"/>
                <a:gd name="connsiteX258" fmla="*/ 1417417 w 3024845"/>
                <a:gd name="connsiteY258" fmla="*/ 326428 h 834218"/>
                <a:gd name="connsiteX259" fmla="*/ 1422737 w 3024845"/>
                <a:gd name="connsiteY259" fmla="*/ 326428 h 834218"/>
                <a:gd name="connsiteX260" fmla="*/ 1422737 w 3024845"/>
                <a:gd name="connsiteY260" fmla="*/ 324537 h 834218"/>
                <a:gd name="connsiteX261" fmla="*/ 1422737 w 3024845"/>
                <a:gd name="connsiteY261" fmla="*/ 311296 h 834218"/>
                <a:gd name="connsiteX262" fmla="*/ 1426791 w 3024845"/>
                <a:gd name="connsiteY262" fmla="*/ 317781 h 834218"/>
                <a:gd name="connsiteX263" fmla="*/ 1429071 w 3024845"/>
                <a:gd name="connsiteY263" fmla="*/ 317781 h 834218"/>
                <a:gd name="connsiteX264" fmla="*/ 1445031 w 3024845"/>
                <a:gd name="connsiteY264" fmla="*/ 317781 h 834218"/>
                <a:gd name="connsiteX265" fmla="*/ 1445031 w 3024845"/>
                <a:gd name="connsiteY265" fmla="*/ 316970 h 834218"/>
                <a:gd name="connsiteX266" fmla="*/ 1445031 w 3024845"/>
                <a:gd name="connsiteY266" fmla="*/ 311296 h 834218"/>
                <a:gd name="connsiteX267" fmla="*/ 1445791 w 3024845"/>
                <a:gd name="connsiteY267" fmla="*/ 311296 h 834218"/>
                <a:gd name="connsiteX268" fmla="*/ 1451111 w 3024845"/>
                <a:gd name="connsiteY268" fmla="*/ 311296 h 834218"/>
                <a:gd name="connsiteX269" fmla="*/ 1451111 w 3024845"/>
                <a:gd name="connsiteY269" fmla="*/ 312647 h 834218"/>
                <a:gd name="connsiteX270" fmla="*/ 1451111 w 3024845"/>
                <a:gd name="connsiteY270" fmla="*/ 322105 h 834218"/>
                <a:gd name="connsiteX271" fmla="*/ 1489618 w 3024845"/>
                <a:gd name="connsiteY271" fmla="*/ 322105 h 834218"/>
                <a:gd name="connsiteX272" fmla="*/ 1489618 w 3024845"/>
                <a:gd name="connsiteY272" fmla="*/ 460458 h 834218"/>
                <a:gd name="connsiteX273" fmla="*/ 1491138 w 3024845"/>
                <a:gd name="connsiteY273" fmla="*/ 460458 h 834218"/>
                <a:gd name="connsiteX274" fmla="*/ 1501778 w 3024845"/>
                <a:gd name="connsiteY274" fmla="*/ 460458 h 834218"/>
                <a:gd name="connsiteX275" fmla="*/ 1501778 w 3024845"/>
                <a:gd name="connsiteY275" fmla="*/ 447488 h 834218"/>
                <a:gd name="connsiteX276" fmla="*/ 1505832 w 3024845"/>
                <a:gd name="connsiteY276" fmla="*/ 447488 h 834218"/>
                <a:gd name="connsiteX277" fmla="*/ 1505832 w 3024845"/>
                <a:gd name="connsiteY277" fmla="*/ 460458 h 834218"/>
                <a:gd name="connsiteX278" fmla="*/ 1536232 w 3024845"/>
                <a:gd name="connsiteY278" fmla="*/ 460458 h 834218"/>
                <a:gd name="connsiteX279" fmla="*/ 1536232 w 3024845"/>
                <a:gd name="connsiteY279" fmla="*/ 430193 h 834218"/>
                <a:gd name="connsiteX280" fmla="*/ 1548392 w 3024845"/>
                <a:gd name="connsiteY280" fmla="*/ 430193 h 834218"/>
                <a:gd name="connsiteX281" fmla="*/ 1560552 w 3024845"/>
                <a:gd name="connsiteY281" fmla="*/ 428032 h 834218"/>
                <a:gd name="connsiteX282" fmla="*/ 1564606 w 3024845"/>
                <a:gd name="connsiteY282" fmla="*/ 430193 h 834218"/>
                <a:gd name="connsiteX283" fmla="*/ 1574739 w 3024845"/>
                <a:gd name="connsiteY283" fmla="*/ 430193 h 834218"/>
                <a:gd name="connsiteX284" fmla="*/ 1574739 w 3024845"/>
                <a:gd name="connsiteY284" fmla="*/ 460458 h 834218"/>
                <a:gd name="connsiteX285" fmla="*/ 1582846 w 3024845"/>
                <a:gd name="connsiteY285" fmla="*/ 460458 h 834218"/>
                <a:gd name="connsiteX286" fmla="*/ 1582846 w 3024845"/>
                <a:gd name="connsiteY286" fmla="*/ 477753 h 834218"/>
                <a:gd name="connsiteX287" fmla="*/ 1592182 w 3024845"/>
                <a:gd name="connsiteY287" fmla="*/ 478658 h 834218"/>
                <a:gd name="connsiteX288" fmla="*/ 1605140 w 3024845"/>
                <a:gd name="connsiteY288" fmla="*/ 478658 h 834218"/>
                <a:gd name="connsiteX289" fmla="*/ 1605140 w 3024845"/>
                <a:gd name="connsiteY289" fmla="*/ 462620 h 834218"/>
                <a:gd name="connsiteX290" fmla="*/ 1673096 w 3024845"/>
                <a:gd name="connsiteY290" fmla="*/ 462620 h 834218"/>
                <a:gd name="connsiteX291" fmla="*/ 1673096 w 3024845"/>
                <a:gd name="connsiteY291" fmla="*/ 377367 h 834218"/>
                <a:gd name="connsiteX292" fmla="*/ 1745104 w 3024845"/>
                <a:gd name="connsiteY292" fmla="*/ 377367 h 834218"/>
                <a:gd name="connsiteX293" fmla="*/ 1745104 w 3024845"/>
                <a:gd name="connsiteY293" fmla="*/ 456135 h 834218"/>
                <a:gd name="connsiteX294" fmla="*/ 1747008 w 3024845"/>
                <a:gd name="connsiteY294" fmla="*/ 456135 h 834218"/>
                <a:gd name="connsiteX295" fmla="*/ 1748250 w 3024845"/>
                <a:gd name="connsiteY295" fmla="*/ 478658 h 834218"/>
                <a:gd name="connsiteX296" fmla="*/ 1757926 w 3024845"/>
                <a:gd name="connsiteY296" fmla="*/ 478658 h 834218"/>
                <a:gd name="connsiteX297" fmla="*/ 1759168 w 3024845"/>
                <a:gd name="connsiteY297" fmla="*/ 456135 h 834218"/>
                <a:gd name="connsiteX298" fmla="*/ 1765248 w 3024845"/>
                <a:gd name="connsiteY298" fmla="*/ 456135 h 834218"/>
                <a:gd name="connsiteX299" fmla="*/ 1766490 w 3024845"/>
                <a:gd name="connsiteY299" fmla="*/ 478658 h 834218"/>
                <a:gd name="connsiteX300" fmla="*/ 1817112 w 3024845"/>
                <a:gd name="connsiteY300" fmla="*/ 478658 h 834218"/>
                <a:gd name="connsiteX301" fmla="*/ 1817112 w 3024845"/>
                <a:gd name="connsiteY301" fmla="*/ 315630 h 834218"/>
                <a:gd name="connsiteX302" fmla="*/ 2014439 w 3024845"/>
                <a:gd name="connsiteY302" fmla="*/ 315630 h 834218"/>
                <a:gd name="connsiteX303" fmla="*/ 2014439 w 3024845"/>
                <a:gd name="connsiteY303" fmla="*/ 478658 h 834218"/>
                <a:gd name="connsiteX304" fmla="*/ 2033136 w 3024845"/>
                <a:gd name="connsiteY304" fmla="*/ 478658 h 834218"/>
                <a:gd name="connsiteX305" fmla="*/ 2033136 w 3024845"/>
                <a:gd name="connsiteY305" fmla="*/ 395965 h 834218"/>
                <a:gd name="connsiteX306" fmla="*/ 2128256 w 3024845"/>
                <a:gd name="connsiteY306" fmla="*/ 395965 h 834218"/>
                <a:gd name="connsiteX307" fmla="*/ 2180720 w 3024845"/>
                <a:gd name="connsiteY307" fmla="*/ 330752 h 834218"/>
                <a:gd name="connsiteX308" fmla="*/ 2245574 w 3024845"/>
                <a:gd name="connsiteY308" fmla="*/ 330752 h 834218"/>
                <a:gd name="connsiteX309" fmla="*/ 2245574 w 3024845"/>
                <a:gd name="connsiteY309" fmla="*/ 406414 h 834218"/>
                <a:gd name="connsiteX310" fmla="*/ 2253681 w 3024845"/>
                <a:gd name="connsiteY310" fmla="*/ 406414 h 834218"/>
                <a:gd name="connsiteX311" fmla="*/ 2255708 w 3024845"/>
                <a:gd name="connsiteY311" fmla="*/ 399929 h 834218"/>
                <a:gd name="connsiteX312" fmla="*/ 2261788 w 3024845"/>
                <a:gd name="connsiteY312" fmla="*/ 399929 h 834218"/>
                <a:gd name="connsiteX313" fmla="*/ 2263815 w 3024845"/>
                <a:gd name="connsiteY313" fmla="*/ 408576 h 834218"/>
                <a:gd name="connsiteX314" fmla="*/ 2275975 w 3024845"/>
                <a:gd name="connsiteY314" fmla="*/ 408576 h 834218"/>
                <a:gd name="connsiteX315" fmla="*/ 2275975 w 3024845"/>
                <a:gd name="connsiteY315" fmla="*/ 402090 h 834218"/>
                <a:gd name="connsiteX316" fmla="*/ 2298268 w 3024845"/>
                <a:gd name="connsiteY316" fmla="*/ 402090 h 834218"/>
                <a:gd name="connsiteX317" fmla="*/ 2298268 w 3024845"/>
                <a:gd name="connsiteY317" fmla="*/ 408576 h 834218"/>
                <a:gd name="connsiteX318" fmla="*/ 2318535 w 3024845"/>
                <a:gd name="connsiteY318" fmla="*/ 408576 h 834218"/>
                <a:gd name="connsiteX319" fmla="*/ 2318535 w 3024845"/>
                <a:gd name="connsiteY319" fmla="*/ 453973 h 834218"/>
                <a:gd name="connsiteX320" fmla="*/ 2332722 w 3024845"/>
                <a:gd name="connsiteY320" fmla="*/ 453973 h 834218"/>
                <a:gd name="connsiteX321" fmla="*/ 2332722 w 3024845"/>
                <a:gd name="connsiteY321" fmla="*/ 441002 h 834218"/>
                <a:gd name="connsiteX322" fmla="*/ 2348936 w 3024845"/>
                <a:gd name="connsiteY322" fmla="*/ 441002 h 834218"/>
                <a:gd name="connsiteX323" fmla="*/ 2348936 w 3024845"/>
                <a:gd name="connsiteY323" fmla="*/ 261575 h 834218"/>
                <a:gd name="connsiteX324" fmla="*/ 2355016 w 3024845"/>
                <a:gd name="connsiteY324" fmla="*/ 255089 h 834218"/>
                <a:gd name="connsiteX325" fmla="*/ 2427977 w 3024845"/>
                <a:gd name="connsiteY325" fmla="*/ 255089 h 834218"/>
                <a:gd name="connsiteX326" fmla="*/ 2427977 w 3024845"/>
                <a:gd name="connsiteY326" fmla="*/ 263737 h 834218"/>
                <a:gd name="connsiteX327" fmla="*/ 2438110 w 3024845"/>
                <a:gd name="connsiteY327" fmla="*/ 263737 h 834218"/>
                <a:gd name="connsiteX328" fmla="*/ 2438110 w 3024845"/>
                <a:gd name="connsiteY328" fmla="*/ 378311 h 834218"/>
                <a:gd name="connsiteX329" fmla="*/ 2460404 w 3024845"/>
                <a:gd name="connsiteY329" fmla="*/ 378311 h 834218"/>
                <a:gd name="connsiteX330" fmla="*/ 2460404 w 3024845"/>
                <a:gd name="connsiteY330" fmla="*/ 311296 h 834218"/>
                <a:gd name="connsiteX331" fmla="*/ 2486751 w 3024845"/>
                <a:gd name="connsiteY331" fmla="*/ 311296 h 834218"/>
                <a:gd name="connsiteX332" fmla="*/ 2490804 w 3024845"/>
                <a:gd name="connsiteY332" fmla="*/ 306972 h 834218"/>
                <a:gd name="connsiteX333" fmla="*/ 2498911 w 3024845"/>
                <a:gd name="connsiteY333" fmla="*/ 306972 h 834218"/>
                <a:gd name="connsiteX334" fmla="*/ 2502964 w 3024845"/>
                <a:gd name="connsiteY334" fmla="*/ 311296 h 834218"/>
                <a:gd name="connsiteX335" fmla="*/ 2525258 w 3024845"/>
                <a:gd name="connsiteY335" fmla="*/ 311296 h 834218"/>
                <a:gd name="connsiteX336" fmla="*/ 2525258 w 3024845"/>
                <a:gd name="connsiteY336" fmla="*/ 194560 h 834218"/>
                <a:gd name="connsiteX337" fmla="*/ 2582005 w 3024845"/>
                <a:gd name="connsiteY337" fmla="*/ 183751 h 834218"/>
                <a:gd name="connsiteX338" fmla="*/ 2582005 w 3024845"/>
                <a:gd name="connsiteY338" fmla="*/ 184832 h 834218"/>
                <a:gd name="connsiteX339" fmla="*/ 2582005 w 3024845"/>
                <a:gd name="connsiteY339" fmla="*/ 192398 h 834218"/>
                <a:gd name="connsiteX340" fmla="*/ 2608352 w 3024845"/>
                <a:gd name="connsiteY340" fmla="*/ 192398 h 834218"/>
                <a:gd name="connsiteX341" fmla="*/ 2608352 w 3024845"/>
                <a:gd name="connsiteY341" fmla="*/ 447488 h 834218"/>
                <a:gd name="connsiteX342" fmla="*/ 2630646 w 3024845"/>
                <a:gd name="connsiteY342" fmla="*/ 447488 h 834218"/>
                <a:gd name="connsiteX343" fmla="*/ 2630646 w 3024845"/>
                <a:gd name="connsiteY343" fmla="*/ 443164 h 834218"/>
                <a:gd name="connsiteX344" fmla="*/ 2642806 w 3024845"/>
                <a:gd name="connsiteY344" fmla="*/ 443164 h 834218"/>
                <a:gd name="connsiteX345" fmla="*/ 2642806 w 3024845"/>
                <a:gd name="connsiteY345" fmla="*/ 447488 h 834218"/>
                <a:gd name="connsiteX346" fmla="*/ 2667126 w 3024845"/>
                <a:gd name="connsiteY346" fmla="*/ 447488 h 834218"/>
                <a:gd name="connsiteX347" fmla="*/ 2667126 w 3024845"/>
                <a:gd name="connsiteY347" fmla="*/ 434517 h 834218"/>
                <a:gd name="connsiteX348" fmla="*/ 2695500 w 3024845"/>
                <a:gd name="connsiteY348" fmla="*/ 434517 h 834218"/>
                <a:gd name="connsiteX349" fmla="*/ 2707660 w 3024845"/>
                <a:gd name="connsiteY349" fmla="*/ 430193 h 834218"/>
                <a:gd name="connsiteX350" fmla="*/ 2727927 w 3024845"/>
                <a:gd name="connsiteY350" fmla="*/ 434517 h 834218"/>
                <a:gd name="connsiteX351" fmla="*/ 2727927 w 3024845"/>
                <a:gd name="connsiteY351" fmla="*/ 417223 h 834218"/>
                <a:gd name="connsiteX352" fmla="*/ 2736034 w 3024845"/>
                <a:gd name="connsiteY352" fmla="*/ 417223 h 834218"/>
                <a:gd name="connsiteX353" fmla="*/ 2736034 w 3024845"/>
                <a:gd name="connsiteY353" fmla="*/ 404252 h 834218"/>
                <a:gd name="connsiteX354" fmla="*/ 2792781 w 3024845"/>
                <a:gd name="connsiteY354" fmla="*/ 404252 h 834218"/>
                <a:gd name="connsiteX355" fmla="*/ 2792781 w 3024845"/>
                <a:gd name="connsiteY355" fmla="*/ 373987 h 834218"/>
                <a:gd name="connsiteX356" fmla="*/ 2811021 w 3024845"/>
                <a:gd name="connsiteY356" fmla="*/ 373987 h 834218"/>
                <a:gd name="connsiteX357" fmla="*/ 2811021 w 3024845"/>
                <a:gd name="connsiteY357" fmla="*/ 367502 h 834218"/>
                <a:gd name="connsiteX358" fmla="*/ 2823181 w 3024845"/>
                <a:gd name="connsiteY358" fmla="*/ 367502 h 834218"/>
                <a:gd name="connsiteX359" fmla="*/ 2823181 w 3024845"/>
                <a:gd name="connsiteY359" fmla="*/ 373987 h 834218"/>
                <a:gd name="connsiteX360" fmla="*/ 2839395 w 3024845"/>
                <a:gd name="connsiteY360" fmla="*/ 373987 h 834218"/>
                <a:gd name="connsiteX361" fmla="*/ 2839395 w 3024845"/>
                <a:gd name="connsiteY361" fmla="*/ 423708 h 834218"/>
                <a:gd name="connsiteX362" fmla="*/ 2871822 w 3024845"/>
                <a:gd name="connsiteY362" fmla="*/ 423708 h 834218"/>
                <a:gd name="connsiteX363" fmla="*/ 2871822 w 3024845"/>
                <a:gd name="connsiteY363" fmla="*/ 397767 h 834218"/>
                <a:gd name="connsiteX364" fmla="*/ 2910329 w 3024845"/>
                <a:gd name="connsiteY364" fmla="*/ 397767 h 834218"/>
                <a:gd name="connsiteX365" fmla="*/ 2910329 w 3024845"/>
                <a:gd name="connsiteY365" fmla="*/ 367502 h 834218"/>
                <a:gd name="connsiteX366" fmla="*/ 2958970 w 3024845"/>
                <a:gd name="connsiteY366" fmla="*/ 367502 h 834218"/>
                <a:gd name="connsiteX367" fmla="*/ 2958970 w 3024845"/>
                <a:gd name="connsiteY367" fmla="*/ 478658 h 834218"/>
                <a:gd name="connsiteX368" fmla="*/ 2958970 w 3024845"/>
                <a:gd name="connsiteY368" fmla="*/ 492437 h 834218"/>
                <a:gd name="connsiteX369" fmla="*/ 3024845 w 3024845"/>
                <a:gd name="connsiteY369" fmla="*/ 492437 h 834218"/>
                <a:gd name="connsiteX370" fmla="*/ 3024845 w 3024845"/>
                <a:gd name="connsiteY370" fmla="*/ 834218 h 834218"/>
                <a:gd name="connsiteX371" fmla="*/ 2054 w 3024845"/>
                <a:gd name="connsiteY371" fmla="*/ 831885 h 834218"/>
                <a:gd name="connsiteX372" fmla="*/ 0 w 3024845"/>
                <a:gd name="connsiteY372" fmla="*/ 397767 h 834218"/>
                <a:gd name="connsiteX373" fmla="*/ 20267 w 3024845"/>
                <a:gd name="connsiteY373" fmla="*/ 397767 h 834218"/>
                <a:gd name="connsiteX374" fmla="*/ 20774 w 3024845"/>
                <a:gd name="connsiteY374" fmla="*/ 396686 h 834218"/>
                <a:gd name="connsiteX375" fmla="*/ 24320 w 3024845"/>
                <a:gd name="connsiteY375" fmla="*/ 389120 h 834218"/>
                <a:gd name="connsiteX376" fmla="*/ 26094 w 3024845"/>
                <a:gd name="connsiteY376" fmla="*/ 389390 h 834218"/>
                <a:gd name="connsiteX377" fmla="*/ 38507 w 3024845"/>
                <a:gd name="connsiteY377" fmla="*/ 391281 h 834218"/>
                <a:gd name="connsiteX378" fmla="*/ 39014 w 3024845"/>
                <a:gd name="connsiteY378" fmla="*/ 392633 h 834218"/>
                <a:gd name="connsiteX379" fmla="*/ 42560 w 3024845"/>
                <a:gd name="connsiteY379" fmla="*/ 402090 h 834218"/>
                <a:gd name="connsiteX380" fmla="*/ 68907 w 3024845"/>
                <a:gd name="connsiteY380" fmla="*/ 404252 h 834218"/>
                <a:gd name="connsiteX381" fmla="*/ 68907 w 3024845"/>
                <a:gd name="connsiteY381" fmla="*/ 281031 h 834218"/>
                <a:gd name="connsiteX382" fmla="*/ 70934 w 3024845"/>
                <a:gd name="connsiteY382" fmla="*/ 281031 h 834218"/>
                <a:gd name="connsiteX383" fmla="*/ 85121 w 3024845"/>
                <a:gd name="connsiteY383" fmla="*/ 281031 h 834218"/>
                <a:gd name="connsiteX384" fmla="*/ 85121 w 3024845"/>
                <a:gd name="connsiteY384" fmla="*/ 144839 h 834218"/>
                <a:gd name="connsiteX385" fmla="*/ 86894 w 3024845"/>
                <a:gd name="connsiteY385" fmla="*/ 144839 h 834218"/>
                <a:gd name="connsiteX386" fmla="*/ 99308 w 3024845"/>
                <a:gd name="connsiteY386" fmla="*/ 144839 h 834218"/>
                <a:gd name="connsiteX387" fmla="*/ 99308 w 3024845"/>
                <a:gd name="connsiteY387" fmla="*/ 30265 h 834218"/>
                <a:gd name="connsiteX388" fmla="*/ 103361 w 3024845"/>
                <a:gd name="connsiteY388" fmla="*/ 2161 h 834218"/>
                <a:gd name="connsiteX0" fmla="*/ 103361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20909 w 3024845"/>
                <a:gd name="connsiteY3" fmla="*/ 144839 h 834218"/>
                <a:gd name="connsiteX4" fmla="*/ 223189 w 3024845"/>
                <a:gd name="connsiteY4" fmla="*/ 144839 h 834218"/>
                <a:gd name="connsiteX5" fmla="*/ 239150 w 3024845"/>
                <a:gd name="connsiteY5" fmla="*/ 144839 h 834218"/>
                <a:gd name="connsiteX6" fmla="*/ 239150 w 3024845"/>
                <a:gd name="connsiteY6" fmla="*/ 285354 h 834218"/>
                <a:gd name="connsiteX7" fmla="*/ 240670 w 3024845"/>
                <a:gd name="connsiteY7" fmla="*/ 285084 h 834218"/>
                <a:gd name="connsiteX8" fmla="*/ 251310 w 3024845"/>
                <a:gd name="connsiteY8" fmla="*/ 283193 h 834218"/>
                <a:gd name="connsiteX9" fmla="*/ 249283 w 3024845"/>
                <a:gd name="connsiteY9" fmla="*/ 371825 h 834218"/>
                <a:gd name="connsiteX10" fmla="*/ 250803 w 3024845"/>
                <a:gd name="connsiteY10" fmla="*/ 372096 h 834218"/>
                <a:gd name="connsiteX11" fmla="*/ 261443 w 3024845"/>
                <a:gd name="connsiteY11" fmla="*/ 373987 h 834218"/>
                <a:gd name="connsiteX12" fmla="*/ 261696 w 3024845"/>
                <a:gd name="connsiteY12" fmla="*/ 374798 h 834218"/>
                <a:gd name="connsiteX13" fmla="*/ 263470 w 3024845"/>
                <a:gd name="connsiteY13" fmla="*/ 380473 h 834218"/>
                <a:gd name="connsiteX14" fmla="*/ 264230 w 3024845"/>
                <a:gd name="connsiteY14" fmla="*/ 378041 h 834218"/>
                <a:gd name="connsiteX15" fmla="*/ 269550 w 3024845"/>
                <a:gd name="connsiteY15" fmla="*/ 361017 h 834218"/>
                <a:gd name="connsiteX16" fmla="*/ 271323 w 3024845"/>
                <a:gd name="connsiteY16" fmla="*/ 361017 h 834218"/>
                <a:gd name="connsiteX17" fmla="*/ 283737 w 3024845"/>
                <a:gd name="connsiteY17" fmla="*/ 361017 h 834218"/>
                <a:gd name="connsiteX18" fmla="*/ 283737 w 3024845"/>
                <a:gd name="connsiteY18" fmla="*/ 393443 h 834218"/>
                <a:gd name="connsiteX19" fmla="*/ 284750 w 3024845"/>
                <a:gd name="connsiteY19" fmla="*/ 393984 h 834218"/>
                <a:gd name="connsiteX20" fmla="*/ 291844 w 3024845"/>
                <a:gd name="connsiteY20" fmla="*/ 397767 h 834218"/>
                <a:gd name="connsiteX21" fmla="*/ 291844 w 3024845"/>
                <a:gd name="connsiteY21" fmla="*/ 399118 h 834218"/>
                <a:gd name="connsiteX22" fmla="*/ 291844 w 3024845"/>
                <a:gd name="connsiteY22" fmla="*/ 408576 h 834218"/>
                <a:gd name="connsiteX23" fmla="*/ 336431 w 3024845"/>
                <a:gd name="connsiteY23" fmla="*/ 408576 h 834218"/>
                <a:gd name="connsiteX24" fmla="*/ 336431 w 3024845"/>
                <a:gd name="connsiteY24" fmla="*/ 409657 h 834218"/>
                <a:gd name="connsiteX25" fmla="*/ 336431 w 3024845"/>
                <a:gd name="connsiteY25" fmla="*/ 417223 h 834218"/>
                <a:gd name="connsiteX26" fmla="*/ 338457 w 3024845"/>
                <a:gd name="connsiteY26" fmla="*/ 417223 h 834218"/>
                <a:gd name="connsiteX27" fmla="*/ 352644 w 3024845"/>
                <a:gd name="connsiteY27" fmla="*/ 417223 h 834218"/>
                <a:gd name="connsiteX28" fmla="*/ 352644 w 3024845"/>
                <a:gd name="connsiteY28" fmla="*/ 386958 h 834218"/>
                <a:gd name="connsiteX29" fmla="*/ 397231 w 3024845"/>
                <a:gd name="connsiteY29" fmla="*/ 386958 h 834218"/>
                <a:gd name="connsiteX30" fmla="*/ 397231 w 3024845"/>
                <a:gd name="connsiteY30" fmla="*/ 385607 h 834218"/>
                <a:gd name="connsiteX31" fmla="*/ 397231 w 3024845"/>
                <a:gd name="connsiteY31" fmla="*/ 376149 h 834218"/>
                <a:gd name="connsiteX32" fmla="*/ 398245 w 3024845"/>
                <a:gd name="connsiteY32" fmla="*/ 376149 h 834218"/>
                <a:gd name="connsiteX33" fmla="*/ 405338 w 3024845"/>
                <a:gd name="connsiteY33" fmla="*/ 376149 h 834218"/>
                <a:gd name="connsiteX34" fmla="*/ 405338 w 3024845"/>
                <a:gd name="connsiteY34" fmla="*/ 374258 h 834218"/>
                <a:gd name="connsiteX35" fmla="*/ 405338 w 3024845"/>
                <a:gd name="connsiteY35" fmla="*/ 361017 h 834218"/>
                <a:gd name="connsiteX36" fmla="*/ 406098 w 3024845"/>
                <a:gd name="connsiteY36" fmla="*/ 361017 h 834218"/>
                <a:gd name="connsiteX37" fmla="*/ 411418 w 3024845"/>
                <a:gd name="connsiteY37" fmla="*/ 361017 h 834218"/>
                <a:gd name="connsiteX38" fmla="*/ 411418 w 3024845"/>
                <a:gd name="connsiteY38" fmla="*/ 359936 h 834218"/>
                <a:gd name="connsiteX39" fmla="*/ 411418 w 3024845"/>
                <a:gd name="connsiteY39" fmla="*/ 352369 h 834218"/>
                <a:gd name="connsiteX40" fmla="*/ 413445 w 3024845"/>
                <a:gd name="connsiteY40" fmla="*/ 352369 h 834218"/>
                <a:gd name="connsiteX41" fmla="*/ 427632 w 3024845"/>
                <a:gd name="connsiteY41" fmla="*/ 352369 h 834218"/>
                <a:gd name="connsiteX42" fmla="*/ 427632 w 3024845"/>
                <a:gd name="connsiteY42" fmla="*/ 353450 h 834218"/>
                <a:gd name="connsiteX43" fmla="*/ 427632 w 3024845"/>
                <a:gd name="connsiteY43" fmla="*/ 361017 h 834218"/>
                <a:gd name="connsiteX44" fmla="*/ 449925 w 3024845"/>
                <a:gd name="connsiteY44" fmla="*/ 361017 h 834218"/>
                <a:gd name="connsiteX45" fmla="*/ 449925 w 3024845"/>
                <a:gd name="connsiteY45" fmla="*/ 359125 h 834218"/>
                <a:gd name="connsiteX46" fmla="*/ 449925 w 3024845"/>
                <a:gd name="connsiteY46" fmla="*/ 345884 h 834218"/>
                <a:gd name="connsiteX47" fmla="*/ 451699 w 3024845"/>
                <a:gd name="connsiteY47" fmla="*/ 345884 h 834218"/>
                <a:gd name="connsiteX48" fmla="*/ 464112 w 3024845"/>
                <a:gd name="connsiteY48" fmla="*/ 345884 h 834218"/>
                <a:gd name="connsiteX49" fmla="*/ 464112 w 3024845"/>
                <a:gd name="connsiteY49" fmla="*/ 369664 h 834218"/>
                <a:gd name="connsiteX50" fmla="*/ 465126 w 3024845"/>
                <a:gd name="connsiteY50" fmla="*/ 369664 h 834218"/>
                <a:gd name="connsiteX51" fmla="*/ 472219 w 3024845"/>
                <a:gd name="connsiteY51" fmla="*/ 369664 h 834218"/>
                <a:gd name="connsiteX52" fmla="*/ 472219 w 3024845"/>
                <a:gd name="connsiteY52" fmla="*/ 368583 h 834218"/>
                <a:gd name="connsiteX53" fmla="*/ 472219 w 3024845"/>
                <a:gd name="connsiteY53" fmla="*/ 361017 h 834218"/>
                <a:gd name="connsiteX54" fmla="*/ 473992 w 3024845"/>
                <a:gd name="connsiteY54" fmla="*/ 361017 h 834218"/>
                <a:gd name="connsiteX55" fmla="*/ 486406 w 3024845"/>
                <a:gd name="connsiteY55" fmla="*/ 361017 h 834218"/>
                <a:gd name="connsiteX56" fmla="*/ 486406 w 3024845"/>
                <a:gd name="connsiteY56" fmla="*/ 386958 h 834218"/>
                <a:gd name="connsiteX57" fmla="*/ 488433 w 3024845"/>
                <a:gd name="connsiteY57" fmla="*/ 386958 h 834218"/>
                <a:gd name="connsiteX58" fmla="*/ 502619 w 3024845"/>
                <a:gd name="connsiteY58" fmla="*/ 386958 h 834218"/>
                <a:gd name="connsiteX59" fmla="*/ 502619 w 3024845"/>
                <a:gd name="connsiteY59" fmla="*/ 388579 h 834218"/>
                <a:gd name="connsiteX60" fmla="*/ 502619 w 3024845"/>
                <a:gd name="connsiteY60" fmla="*/ 399929 h 834218"/>
                <a:gd name="connsiteX61" fmla="*/ 503379 w 3024845"/>
                <a:gd name="connsiteY61" fmla="*/ 399929 h 834218"/>
                <a:gd name="connsiteX62" fmla="*/ 508700 w 3024845"/>
                <a:gd name="connsiteY62" fmla="*/ 399929 h 834218"/>
                <a:gd name="connsiteX63" fmla="*/ 508700 w 3024845"/>
                <a:gd name="connsiteY63" fmla="*/ 399118 h 834218"/>
                <a:gd name="connsiteX64" fmla="*/ 508700 w 3024845"/>
                <a:gd name="connsiteY64" fmla="*/ 393443 h 834218"/>
                <a:gd name="connsiteX65" fmla="*/ 539100 w 3024845"/>
                <a:gd name="connsiteY65" fmla="*/ 393443 h 834218"/>
                <a:gd name="connsiteX66" fmla="*/ 539100 w 3024845"/>
                <a:gd name="connsiteY66" fmla="*/ 417223 h 834218"/>
                <a:gd name="connsiteX67" fmla="*/ 540113 w 3024845"/>
                <a:gd name="connsiteY67" fmla="*/ 417223 h 834218"/>
                <a:gd name="connsiteX68" fmla="*/ 547207 w 3024845"/>
                <a:gd name="connsiteY68" fmla="*/ 417223 h 834218"/>
                <a:gd name="connsiteX69" fmla="*/ 547207 w 3024845"/>
                <a:gd name="connsiteY69" fmla="*/ 418304 h 834218"/>
                <a:gd name="connsiteX70" fmla="*/ 547207 w 3024845"/>
                <a:gd name="connsiteY70" fmla="*/ 425870 h 834218"/>
                <a:gd name="connsiteX71" fmla="*/ 547967 w 3024845"/>
                <a:gd name="connsiteY71" fmla="*/ 425870 h 834218"/>
                <a:gd name="connsiteX72" fmla="*/ 553287 w 3024845"/>
                <a:gd name="connsiteY72" fmla="*/ 425870 h 834218"/>
                <a:gd name="connsiteX73" fmla="*/ 553287 w 3024845"/>
                <a:gd name="connsiteY73" fmla="*/ 423708 h 834218"/>
                <a:gd name="connsiteX74" fmla="*/ 553287 w 3024845"/>
                <a:gd name="connsiteY74" fmla="*/ 408576 h 834218"/>
                <a:gd name="connsiteX75" fmla="*/ 554300 w 3024845"/>
                <a:gd name="connsiteY75" fmla="*/ 408576 h 834218"/>
                <a:gd name="connsiteX76" fmla="*/ 561394 w 3024845"/>
                <a:gd name="connsiteY76" fmla="*/ 408576 h 834218"/>
                <a:gd name="connsiteX77" fmla="*/ 561394 w 3024845"/>
                <a:gd name="connsiteY77" fmla="*/ 409657 h 834218"/>
                <a:gd name="connsiteX78" fmla="*/ 561394 w 3024845"/>
                <a:gd name="connsiteY78" fmla="*/ 417223 h 834218"/>
                <a:gd name="connsiteX79" fmla="*/ 566714 w 3024845"/>
                <a:gd name="connsiteY79" fmla="*/ 415230 h 834218"/>
                <a:gd name="connsiteX80" fmla="*/ 567474 w 3024845"/>
                <a:gd name="connsiteY80" fmla="*/ 414250 h 834218"/>
                <a:gd name="connsiteX81" fmla="*/ 567474 w 3024845"/>
                <a:gd name="connsiteY81" fmla="*/ 408576 h 834218"/>
                <a:gd name="connsiteX82" fmla="*/ 605981 w 3024845"/>
                <a:gd name="connsiteY82" fmla="*/ 408576 h 834218"/>
                <a:gd name="connsiteX83" fmla="*/ 605981 w 3024845"/>
                <a:gd name="connsiteY83" fmla="*/ 432355 h 834218"/>
                <a:gd name="connsiteX84" fmla="*/ 608007 w 3024845"/>
                <a:gd name="connsiteY84" fmla="*/ 432355 h 834218"/>
                <a:gd name="connsiteX85" fmla="*/ 622194 w 3024845"/>
                <a:gd name="connsiteY85" fmla="*/ 432355 h 834218"/>
                <a:gd name="connsiteX86" fmla="*/ 622194 w 3024845"/>
                <a:gd name="connsiteY86" fmla="*/ 433436 h 834218"/>
                <a:gd name="connsiteX87" fmla="*/ 622194 w 3024845"/>
                <a:gd name="connsiteY87" fmla="*/ 441002 h 834218"/>
                <a:gd name="connsiteX88" fmla="*/ 623968 w 3024845"/>
                <a:gd name="connsiteY88" fmla="*/ 441002 h 834218"/>
                <a:gd name="connsiteX89" fmla="*/ 636381 w 3024845"/>
                <a:gd name="connsiteY89" fmla="*/ 441002 h 834218"/>
                <a:gd name="connsiteX90" fmla="*/ 636381 w 3024845"/>
                <a:gd name="connsiteY90" fmla="*/ 417223 h 834218"/>
                <a:gd name="connsiteX91" fmla="*/ 637394 w 3024845"/>
                <a:gd name="connsiteY91" fmla="*/ 417223 h 834218"/>
                <a:gd name="connsiteX92" fmla="*/ 644488 w 3024845"/>
                <a:gd name="connsiteY92" fmla="*/ 417223 h 834218"/>
                <a:gd name="connsiteX93" fmla="*/ 644488 w 3024845"/>
                <a:gd name="connsiteY93" fmla="*/ 384796 h 834218"/>
                <a:gd name="connsiteX94" fmla="*/ 645501 w 3024845"/>
                <a:gd name="connsiteY94" fmla="*/ 384796 h 834218"/>
                <a:gd name="connsiteX95" fmla="*/ 652595 w 3024845"/>
                <a:gd name="connsiteY95" fmla="*/ 384796 h 834218"/>
                <a:gd name="connsiteX96" fmla="*/ 652595 w 3024845"/>
                <a:gd name="connsiteY96" fmla="*/ 382905 h 834218"/>
                <a:gd name="connsiteX97" fmla="*/ 652595 w 3024845"/>
                <a:gd name="connsiteY97" fmla="*/ 369664 h 834218"/>
                <a:gd name="connsiteX98" fmla="*/ 651328 w 3024845"/>
                <a:gd name="connsiteY98" fmla="*/ 368042 h 834218"/>
                <a:gd name="connsiteX99" fmla="*/ 656648 w 3024845"/>
                <a:gd name="connsiteY99" fmla="*/ 356693 h 834218"/>
                <a:gd name="connsiteX100" fmla="*/ 664755 w 3024845"/>
                <a:gd name="connsiteY100" fmla="*/ 384796 h 834218"/>
                <a:gd name="connsiteX101" fmla="*/ 665515 w 3024845"/>
                <a:gd name="connsiteY101" fmla="*/ 384796 h 834218"/>
                <a:gd name="connsiteX102" fmla="*/ 670835 w 3024845"/>
                <a:gd name="connsiteY102" fmla="*/ 384796 h 834218"/>
                <a:gd name="connsiteX103" fmla="*/ 670835 w 3024845"/>
                <a:gd name="connsiteY103" fmla="*/ 278869 h 834218"/>
                <a:gd name="connsiteX104" fmla="*/ 672355 w 3024845"/>
                <a:gd name="connsiteY104" fmla="*/ 278869 h 834218"/>
                <a:gd name="connsiteX105" fmla="*/ 682995 w 3024845"/>
                <a:gd name="connsiteY105" fmla="*/ 278869 h 834218"/>
                <a:gd name="connsiteX106" fmla="*/ 682995 w 3024845"/>
                <a:gd name="connsiteY106" fmla="*/ 231310 h 834218"/>
                <a:gd name="connsiteX107" fmla="*/ 709342 w 3024845"/>
                <a:gd name="connsiteY107" fmla="*/ 231310 h 834218"/>
                <a:gd name="connsiteX108" fmla="*/ 709342 w 3024845"/>
                <a:gd name="connsiteY108" fmla="*/ 209692 h 834218"/>
                <a:gd name="connsiteX109" fmla="*/ 743796 w 3024845"/>
                <a:gd name="connsiteY109" fmla="*/ 209692 h 834218"/>
                <a:gd name="connsiteX110" fmla="*/ 743796 w 3024845"/>
                <a:gd name="connsiteY110" fmla="*/ 212124 h 834218"/>
                <a:gd name="connsiteX111" fmla="*/ 743796 w 3024845"/>
                <a:gd name="connsiteY111" fmla="*/ 229148 h 834218"/>
                <a:gd name="connsiteX112" fmla="*/ 746076 w 3024845"/>
                <a:gd name="connsiteY112" fmla="*/ 229148 h 834218"/>
                <a:gd name="connsiteX113" fmla="*/ 762036 w 3024845"/>
                <a:gd name="connsiteY113" fmla="*/ 229148 h 834218"/>
                <a:gd name="connsiteX114" fmla="*/ 762036 w 3024845"/>
                <a:gd name="connsiteY114" fmla="*/ 276707 h 834218"/>
                <a:gd name="connsiteX115" fmla="*/ 763049 w 3024845"/>
                <a:gd name="connsiteY115" fmla="*/ 276707 h 834218"/>
                <a:gd name="connsiteX116" fmla="*/ 770143 w 3024845"/>
                <a:gd name="connsiteY116" fmla="*/ 276707 h 834218"/>
                <a:gd name="connsiteX117" fmla="*/ 784330 w 3024845"/>
                <a:gd name="connsiteY117" fmla="*/ 281031 h 834218"/>
                <a:gd name="connsiteX118" fmla="*/ 784330 w 3024845"/>
                <a:gd name="connsiteY118" fmla="*/ 319943 h 834218"/>
                <a:gd name="connsiteX119" fmla="*/ 785343 w 3024845"/>
                <a:gd name="connsiteY119" fmla="*/ 319943 h 834218"/>
                <a:gd name="connsiteX120" fmla="*/ 792436 w 3024845"/>
                <a:gd name="connsiteY120" fmla="*/ 319943 h 834218"/>
                <a:gd name="connsiteX121" fmla="*/ 792436 w 3024845"/>
                <a:gd name="connsiteY121" fmla="*/ 321564 h 834218"/>
                <a:gd name="connsiteX122" fmla="*/ 792436 w 3024845"/>
                <a:gd name="connsiteY122" fmla="*/ 332913 h 834218"/>
                <a:gd name="connsiteX123" fmla="*/ 794463 w 3024845"/>
                <a:gd name="connsiteY123" fmla="*/ 332913 h 834218"/>
                <a:gd name="connsiteX124" fmla="*/ 808650 w 3024845"/>
                <a:gd name="connsiteY124" fmla="*/ 332913 h 834218"/>
                <a:gd name="connsiteX125" fmla="*/ 814730 w 3024845"/>
                <a:gd name="connsiteY125" fmla="*/ 339399 h 834218"/>
                <a:gd name="connsiteX126" fmla="*/ 814730 w 3024845"/>
                <a:gd name="connsiteY126" fmla="*/ 361017 h 834218"/>
                <a:gd name="connsiteX127" fmla="*/ 817010 w 3024845"/>
                <a:gd name="connsiteY127" fmla="*/ 361017 h 834218"/>
                <a:gd name="connsiteX128" fmla="*/ 832970 w 3024845"/>
                <a:gd name="connsiteY128" fmla="*/ 361017 h 834218"/>
                <a:gd name="connsiteX129" fmla="*/ 832970 w 3024845"/>
                <a:gd name="connsiteY129" fmla="*/ 362097 h 834218"/>
                <a:gd name="connsiteX130" fmla="*/ 832970 w 3024845"/>
                <a:gd name="connsiteY130" fmla="*/ 369664 h 834218"/>
                <a:gd name="connsiteX131" fmla="*/ 834237 w 3024845"/>
                <a:gd name="connsiteY131" fmla="*/ 369664 h 834218"/>
                <a:gd name="connsiteX132" fmla="*/ 843104 w 3024845"/>
                <a:gd name="connsiteY132" fmla="*/ 369664 h 834218"/>
                <a:gd name="connsiteX133" fmla="*/ 843104 w 3024845"/>
                <a:gd name="connsiteY133" fmla="*/ 371825 h 834218"/>
                <a:gd name="connsiteX134" fmla="*/ 843104 w 3024845"/>
                <a:gd name="connsiteY134" fmla="*/ 386958 h 834218"/>
                <a:gd name="connsiteX135" fmla="*/ 847157 w 3024845"/>
                <a:gd name="connsiteY135" fmla="*/ 385066 h 834218"/>
                <a:gd name="connsiteX136" fmla="*/ 847157 w 3024845"/>
                <a:gd name="connsiteY136" fmla="*/ 371825 h 834218"/>
                <a:gd name="connsiteX137" fmla="*/ 848170 w 3024845"/>
                <a:gd name="connsiteY137" fmla="*/ 371825 h 834218"/>
                <a:gd name="connsiteX138" fmla="*/ 855264 w 3024845"/>
                <a:gd name="connsiteY138" fmla="*/ 371825 h 834218"/>
                <a:gd name="connsiteX139" fmla="*/ 855264 w 3024845"/>
                <a:gd name="connsiteY139" fmla="*/ 373447 h 834218"/>
                <a:gd name="connsiteX140" fmla="*/ 855264 w 3024845"/>
                <a:gd name="connsiteY140" fmla="*/ 384796 h 834218"/>
                <a:gd name="connsiteX141" fmla="*/ 856024 w 3024845"/>
                <a:gd name="connsiteY141" fmla="*/ 384796 h 834218"/>
                <a:gd name="connsiteX142" fmla="*/ 861344 w 3024845"/>
                <a:gd name="connsiteY142" fmla="*/ 384796 h 834218"/>
                <a:gd name="connsiteX143" fmla="*/ 909984 w 3024845"/>
                <a:gd name="connsiteY143" fmla="*/ 380473 h 834218"/>
                <a:gd name="connsiteX144" fmla="*/ 909984 w 3024845"/>
                <a:gd name="connsiteY144" fmla="*/ 381824 h 834218"/>
                <a:gd name="connsiteX145" fmla="*/ 909984 w 3024845"/>
                <a:gd name="connsiteY145" fmla="*/ 391281 h 834218"/>
                <a:gd name="connsiteX146" fmla="*/ 910744 w 3024845"/>
                <a:gd name="connsiteY146" fmla="*/ 391281 h 834218"/>
                <a:gd name="connsiteX147" fmla="*/ 916065 w 3024845"/>
                <a:gd name="connsiteY147" fmla="*/ 391281 h 834218"/>
                <a:gd name="connsiteX148" fmla="*/ 916065 w 3024845"/>
                <a:gd name="connsiteY148" fmla="*/ 393443 h 834218"/>
                <a:gd name="connsiteX149" fmla="*/ 916065 w 3024845"/>
                <a:gd name="connsiteY149" fmla="*/ 408576 h 834218"/>
                <a:gd name="connsiteX150" fmla="*/ 918091 w 3024845"/>
                <a:gd name="connsiteY150" fmla="*/ 407225 h 834218"/>
                <a:gd name="connsiteX151" fmla="*/ 932278 w 3024845"/>
                <a:gd name="connsiteY151" fmla="*/ 397767 h 834218"/>
                <a:gd name="connsiteX152" fmla="*/ 938358 w 3024845"/>
                <a:gd name="connsiteY152" fmla="*/ 356693 h 834218"/>
                <a:gd name="connsiteX153" fmla="*/ 939118 w 3024845"/>
                <a:gd name="connsiteY153" fmla="*/ 356423 h 834218"/>
                <a:gd name="connsiteX154" fmla="*/ 944438 w 3024845"/>
                <a:gd name="connsiteY154" fmla="*/ 354531 h 834218"/>
                <a:gd name="connsiteX155" fmla="*/ 946465 w 3024845"/>
                <a:gd name="connsiteY155" fmla="*/ 285354 h 834218"/>
                <a:gd name="connsiteX156" fmla="*/ 948492 w 3024845"/>
                <a:gd name="connsiteY156" fmla="*/ 354531 h 834218"/>
                <a:gd name="connsiteX157" fmla="*/ 949252 w 3024845"/>
                <a:gd name="connsiteY157" fmla="*/ 354801 h 834218"/>
                <a:gd name="connsiteX158" fmla="*/ 954572 w 3024845"/>
                <a:gd name="connsiteY158" fmla="*/ 356693 h 834218"/>
                <a:gd name="connsiteX159" fmla="*/ 954572 w 3024845"/>
                <a:gd name="connsiteY159" fmla="*/ 270222 h 834218"/>
                <a:gd name="connsiteX160" fmla="*/ 958625 w 3024845"/>
                <a:gd name="connsiteY160" fmla="*/ 237795 h 834218"/>
                <a:gd name="connsiteX161" fmla="*/ 997132 w 3024845"/>
                <a:gd name="connsiteY161" fmla="*/ 237795 h 834218"/>
                <a:gd name="connsiteX162" fmla="*/ 997132 w 3024845"/>
                <a:gd name="connsiteY162" fmla="*/ 270222 h 834218"/>
                <a:gd name="connsiteX163" fmla="*/ 997892 w 3024845"/>
                <a:gd name="connsiteY163" fmla="*/ 270222 h 834218"/>
                <a:gd name="connsiteX164" fmla="*/ 1003212 w 3024845"/>
                <a:gd name="connsiteY164" fmla="*/ 270222 h 834218"/>
                <a:gd name="connsiteX165" fmla="*/ 1003212 w 3024845"/>
                <a:gd name="connsiteY165" fmla="*/ 188074 h 834218"/>
                <a:gd name="connsiteX166" fmla="*/ 1004986 w 3024845"/>
                <a:gd name="connsiteY166" fmla="*/ 188074 h 834218"/>
                <a:gd name="connsiteX167" fmla="*/ 1017399 w 3024845"/>
                <a:gd name="connsiteY167" fmla="*/ 188074 h 834218"/>
                <a:gd name="connsiteX168" fmla="*/ 1017399 w 3024845"/>
                <a:gd name="connsiteY168" fmla="*/ 186183 h 834218"/>
                <a:gd name="connsiteX169" fmla="*/ 1017399 w 3024845"/>
                <a:gd name="connsiteY169" fmla="*/ 172942 h 834218"/>
                <a:gd name="connsiteX170" fmla="*/ 1039693 w 3024845"/>
                <a:gd name="connsiteY170" fmla="*/ 172942 h 834218"/>
                <a:gd name="connsiteX171" fmla="*/ 1039693 w 3024845"/>
                <a:gd name="connsiteY171" fmla="*/ 171861 h 834218"/>
                <a:gd name="connsiteX172" fmla="*/ 1039693 w 3024845"/>
                <a:gd name="connsiteY172" fmla="*/ 164295 h 834218"/>
                <a:gd name="connsiteX173" fmla="*/ 1041466 w 3024845"/>
                <a:gd name="connsiteY173" fmla="*/ 164295 h 834218"/>
                <a:gd name="connsiteX174" fmla="*/ 1053880 w 3024845"/>
                <a:gd name="connsiteY174" fmla="*/ 164295 h 834218"/>
                <a:gd name="connsiteX175" fmla="*/ 1053880 w 3024845"/>
                <a:gd name="connsiteY175" fmla="*/ 165376 h 834218"/>
                <a:gd name="connsiteX176" fmla="*/ 1053880 w 3024845"/>
                <a:gd name="connsiteY176" fmla="*/ 172942 h 834218"/>
                <a:gd name="connsiteX177" fmla="*/ 1054640 w 3024845"/>
                <a:gd name="connsiteY177" fmla="*/ 172942 h 834218"/>
                <a:gd name="connsiteX178" fmla="*/ 1059960 w 3024845"/>
                <a:gd name="connsiteY178" fmla="*/ 172942 h 834218"/>
                <a:gd name="connsiteX179" fmla="*/ 1070093 w 3024845"/>
                <a:gd name="connsiteY179" fmla="*/ 168618 h 834218"/>
                <a:gd name="connsiteX180" fmla="*/ 1074146 w 3024845"/>
                <a:gd name="connsiteY180" fmla="*/ 171861 h 834218"/>
                <a:gd name="connsiteX181" fmla="*/ 1074146 w 3024845"/>
                <a:gd name="connsiteY181" fmla="*/ 164295 h 834218"/>
                <a:gd name="connsiteX182" fmla="*/ 1076426 w 3024845"/>
                <a:gd name="connsiteY182" fmla="*/ 164295 h 834218"/>
                <a:gd name="connsiteX183" fmla="*/ 1092387 w 3024845"/>
                <a:gd name="connsiteY183" fmla="*/ 164295 h 834218"/>
                <a:gd name="connsiteX184" fmla="*/ 1092387 w 3024845"/>
                <a:gd name="connsiteY184" fmla="*/ 165376 h 834218"/>
                <a:gd name="connsiteX185" fmla="*/ 1092387 w 3024845"/>
                <a:gd name="connsiteY185" fmla="*/ 172942 h 834218"/>
                <a:gd name="connsiteX186" fmla="*/ 1122787 w 3024845"/>
                <a:gd name="connsiteY186" fmla="*/ 172942 h 834218"/>
                <a:gd name="connsiteX187" fmla="*/ 1122787 w 3024845"/>
                <a:gd name="connsiteY187" fmla="*/ 174563 h 834218"/>
                <a:gd name="connsiteX188" fmla="*/ 1122787 w 3024845"/>
                <a:gd name="connsiteY188" fmla="*/ 185913 h 834218"/>
                <a:gd name="connsiteX189" fmla="*/ 1149134 w 3024845"/>
                <a:gd name="connsiteY189" fmla="*/ 185913 h 834218"/>
                <a:gd name="connsiteX190" fmla="*/ 1149134 w 3024845"/>
                <a:gd name="connsiteY190" fmla="*/ 216177 h 834218"/>
                <a:gd name="connsiteX191" fmla="*/ 1149894 w 3024845"/>
                <a:gd name="connsiteY191" fmla="*/ 216177 h 834218"/>
                <a:gd name="connsiteX192" fmla="*/ 1155214 w 3024845"/>
                <a:gd name="connsiteY192" fmla="*/ 216177 h 834218"/>
                <a:gd name="connsiteX193" fmla="*/ 1155214 w 3024845"/>
                <a:gd name="connsiteY193" fmla="*/ 217258 h 834218"/>
                <a:gd name="connsiteX194" fmla="*/ 1155214 w 3024845"/>
                <a:gd name="connsiteY194" fmla="*/ 224825 h 834218"/>
                <a:gd name="connsiteX195" fmla="*/ 1159268 w 3024845"/>
                <a:gd name="connsiteY195" fmla="*/ 255089 h 834218"/>
                <a:gd name="connsiteX196" fmla="*/ 1160028 w 3024845"/>
                <a:gd name="connsiteY196" fmla="*/ 255089 h 834218"/>
                <a:gd name="connsiteX197" fmla="*/ 1165348 w 3024845"/>
                <a:gd name="connsiteY197" fmla="*/ 255089 h 834218"/>
                <a:gd name="connsiteX198" fmla="*/ 1165348 w 3024845"/>
                <a:gd name="connsiteY198" fmla="*/ 255900 h 834218"/>
                <a:gd name="connsiteX199" fmla="*/ 1165348 w 3024845"/>
                <a:gd name="connsiteY199" fmla="*/ 261575 h 834218"/>
                <a:gd name="connsiteX200" fmla="*/ 1166361 w 3024845"/>
                <a:gd name="connsiteY200" fmla="*/ 261575 h 834218"/>
                <a:gd name="connsiteX201" fmla="*/ 1173454 w 3024845"/>
                <a:gd name="connsiteY201" fmla="*/ 261575 h 834218"/>
                <a:gd name="connsiteX202" fmla="*/ 1173454 w 3024845"/>
                <a:gd name="connsiteY202" fmla="*/ 291840 h 834218"/>
                <a:gd name="connsiteX203" fmla="*/ 1175481 w 3024845"/>
                <a:gd name="connsiteY203" fmla="*/ 291840 h 834218"/>
                <a:gd name="connsiteX204" fmla="*/ 1189668 w 3024845"/>
                <a:gd name="connsiteY204" fmla="*/ 291840 h 834218"/>
                <a:gd name="connsiteX205" fmla="*/ 1189668 w 3024845"/>
                <a:gd name="connsiteY205" fmla="*/ 315619 h 834218"/>
                <a:gd name="connsiteX206" fmla="*/ 1191695 w 3024845"/>
                <a:gd name="connsiteY206" fmla="*/ 317240 h 834218"/>
                <a:gd name="connsiteX207" fmla="*/ 1191695 w 3024845"/>
                <a:gd name="connsiteY207" fmla="*/ 328590 h 834218"/>
                <a:gd name="connsiteX208" fmla="*/ 1192455 w 3024845"/>
                <a:gd name="connsiteY208" fmla="*/ 328590 h 834218"/>
                <a:gd name="connsiteX209" fmla="*/ 1197775 w 3024845"/>
                <a:gd name="connsiteY209" fmla="*/ 328590 h 834218"/>
                <a:gd name="connsiteX210" fmla="*/ 1197775 w 3024845"/>
                <a:gd name="connsiteY210" fmla="*/ 352369 h 834218"/>
                <a:gd name="connsiteX211" fmla="*/ 1199041 w 3024845"/>
                <a:gd name="connsiteY211" fmla="*/ 352369 h 834218"/>
                <a:gd name="connsiteX212" fmla="*/ 1207908 w 3024845"/>
                <a:gd name="connsiteY212" fmla="*/ 352369 h 834218"/>
                <a:gd name="connsiteX213" fmla="*/ 1209935 w 3024845"/>
                <a:gd name="connsiteY213" fmla="*/ 356423 h 834218"/>
                <a:gd name="connsiteX214" fmla="*/ 1209935 w 3024845"/>
                <a:gd name="connsiteY214" fmla="*/ 369664 h 834218"/>
                <a:gd name="connsiteX215" fmla="*/ 1211455 w 3024845"/>
                <a:gd name="connsiteY215" fmla="*/ 367772 h 834218"/>
                <a:gd name="connsiteX216" fmla="*/ 1222095 w 3024845"/>
                <a:gd name="connsiteY216" fmla="*/ 354531 h 834218"/>
                <a:gd name="connsiteX217" fmla="*/ 1250469 w 3024845"/>
                <a:gd name="connsiteY217" fmla="*/ 354531 h 834218"/>
                <a:gd name="connsiteX218" fmla="*/ 1250469 w 3024845"/>
                <a:gd name="connsiteY218" fmla="*/ 441002 h 834218"/>
                <a:gd name="connsiteX219" fmla="*/ 1251229 w 3024845"/>
                <a:gd name="connsiteY219" fmla="*/ 441002 h 834218"/>
                <a:gd name="connsiteX220" fmla="*/ 1256549 w 3024845"/>
                <a:gd name="connsiteY220" fmla="*/ 441002 h 834218"/>
                <a:gd name="connsiteX221" fmla="*/ 1257309 w 3024845"/>
                <a:gd name="connsiteY221" fmla="*/ 439651 h 834218"/>
                <a:gd name="connsiteX222" fmla="*/ 1262629 w 3024845"/>
                <a:gd name="connsiteY222" fmla="*/ 430193 h 834218"/>
                <a:gd name="connsiteX223" fmla="*/ 1262629 w 3024845"/>
                <a:gd name="connsiteY223" fmla="*/ 432085 h 834218"/>
                <a:gd name="connsiteX224" fmla="*/ 1262629 w 3024845"/>
                <a:gd name="connsiteY224" fmla="*/ 445326 h 834218"/>
                <a:gd name="connsiteX225" fmla="*/ 1266682 w 3024845"/>
                <a:gd name="connsiteY225" fmla="*/ 399929 h 834218"/>
                <a:gd name="connsiteX226" fmla="*/ 1267442 w 3024845"/>
                <a:gd name="connsiteY226" fmla="*/ 399929 h 834218"/>
                <a:gd name="connsiteX227" fmla="*/ 1272762 w 3024845"/>
                <a:gd name="connsiteY227" fmla="*/ 399929 h 834218"/>
                <a:gd name="connsiteX228" fmla="*/ 1272762 w 3024845"/>
                <a:gd name="connsiteY228" fmla="*/ 335075 h 834218"/>
                <a:gd name="connsiteX229" fmla="*/ 1273776 w 3024845"/>
                <a:gd name="connsiteY229" fmla="*/ 335075 h 834218"/>
                <a:gd name="connsiteX230" fmla="*/ 1280869 w 3024845"/>
                <a:gd name="connsiteY230" fmla="*/ 335075 h 834218"/>
                <a:gd name="connsiteX231" fmla="*/ 1293029 w 3024845"/>
                <a:gd name="connsiteY231" fmla="*/ 291840 h 834218"/>
                <a:gd name="connsiteX232" fmla="*/ 1294296 w 3024845"/>
                <a:gd name="connsiteY232" fmla="*/ 291840 h 834218"/>
                <a:gd name="connsiteX233" fmla="*/ 1303163 w 3024845"/>
                <a:gd name="connsiteY233" fmla="*/ 291840 h 834218"/>
                <a:gd name="connsiteX234" fmla="*/ 1313296 w 3024845"/>
                <a:gd name="connsiteY234" fmla="*/ 335075 h 834218"/>
                <a:gd name="connsiteX235" fmla="*/ 1314309 w 3024845"/>
                <a:gd name="connsiteY235" fmla="*/ 335075 h 834218"/>
                <a:gd name="connsiteX236" fmla="*/ 1321403 w 3024845"/>
                <a:gd name="connsiteY236" fmla="*/ 335075 h 834218"/>
                <a:gd name="connsiteX237" fmla="*/ 1321403 w 3024845"/>
                <a:gd name="connsiteY237" fmla="*/ 373987 h 834218"/>
                <a:gd name="connsiteX238" fmla="*/ 1323176 w 3024845"/>
                <a:gd name="connsiteY238" fmla="*/ 373987 h 834218"/>
                <a:gd name="connsiteX239" fmla="*/ 1335590 w 3024845"/>
                <a:gd name="connsiteY239" fmla="*/ 373987 h 834218"/>
                <a:gd name="connsiteX240" fmla="*/ 1335590 w 3024845"/>
                <a:gd name="connsiteY240" fmla="*/ 376149 h 834218"/>
                <a:gd name="connsiteX241" fmla="*/ 1335590 w 3024845"/>
                <a:gd name="connsiteY241" fmla="*/ 391281 h 834218"/>
                <a:gd name="connsiteX242" fmla="*/ 1339643 w 3024845"/>
                <a:gd name="connsiteY242" fmla="*/ 389120 h 834218"/>
                <a:gd name="connsiteX243" fmla="*/ 1339643 w 3024845"/>
                <a:gd name="connsiteY243" fmla="*/ 373987 h 834218"/>
                <a:gd name="connsiteX244" fmla="*/ 1341163 w 3024845"/>
                <a:gd name="connsiteY244" fmla="*/ 373987 h 834218"/>
                <a:gd name="connsiteX245" fmla="*/ 1351803 w 3024845"/>
                <a:gd name="connsiteY245" fmla="*/ 373987 h 834218"/>
                <a:gd name="connsiteX246" fmla="*/ 1351803 w 3024845"/>
                <a:gd name="connsiteY246" fmla="*/ 375608 h 834218"/>
                <a:gd name="connsiteX247" fmla="*/ 1351803 w 3024845"/>
                <a:gd name="connsiteY247" fmla="*/ 386958 h 834218"/>
                <a:gd name="connsiteX248" fmla="*/ 1382204 w 3024845"/>
                <a:gd name="connsiteY248" fmla="*/ 386958 h 834218"/>
                <a:gd name="connsiteX249" fmla="*/ 1382204 w 3024845"/>
                <a:gd name="connsiteY249" fmla="*/ 350208 h 834218"/>
                <a:gd name="connsiteX250" fmla="*/ 1383470 w 3024845"/>
                <a:gd name="connsiteY250" fmla="*/ 350208 h 834218"/>
                <a:gd name="connsiteX251" fmla="*/ 1392337 w 3024845"/>
                <a:gd name="connsiteY251" fmla="*/ 350208 h 834218"/>
                <a:gd name="connsiteX252" fmla="*/ 1392337 w 3024845"/>
                <a:gd name="connsiteY252" fmla="*/ 371825 h 834218"/>
                <a:gd name="connsiteX253" fmla="*/ 1394364 w 3024845"/>
                <a:gd name="connsiteY253" fmla="*/ 339399 h 834218"/>
                <a:gd name="connsiteX254" fmla="*/ 1416657 w 3024845"/>
                <a:gd name="connsiteY254" fmla="*/ 339399 h 834218"/>
                <a:gd name="connsiteX255" fmla="*/ 1416657 w 3024845"/>
                <a:gd name="connsiteY255" fmla="*/ 337777 h 834218"/>
                <a:gd name="connsiteX256" fmla="*/ 1416657 w 3024845"/>
                <a:gd name="connsiteY256" fmla="*/ 326428 h 834218"/>
                <a:gd name="connsiteX257" fmla="*/ 1417417 w 3024845"/>
                <a:gd name="connsiteY257" fmla="*/ 326428 h 834218"/>
                <a:gd name="connsiteX258" fmla="*/ 1422737 w 3024845"/>
                <a:gd name="connsiteY258" fmla="*/ 326428 h 834218"/>
                <a:gd name="connsiteX259" fmla="*/ 1422737 w 3024845"/>
                <a:gd name="connsiteY259" fmla="*/ 324537 h 834218"/>
                <a:gd name="connsiteX260" fmla="*/ 1422737 w 3024845"/>
                <a:gd name="connsiteY260" fmla="*/ 311296 h 834218"/>
                <a:gd name="connsiteX261" fmla="*/ 1426791 w 3024845"/>
                <a:gd name="connsiteY261" fmla="*/ 317781 h 834218"/>
                <a:gd name="connsiteX262" fmla="*/ 1429071 w 3024845"/>
                <a:gd name="connsiteY262" fmla="*/ 317781 h 834218"/>
                <a:gd name="connsiteX263" fmla="*/ 1445031 w 3024845"/>
                <a:gd name="connsiteY263" fmla="*/ 317781 h 834218"/>
                <a:gd name="connsiteX264" fmla="*/ 1445031 w 3024845"/>
                <a:gd name="connsiteY264" fmla="*/ 316970 h 834218"/>
                <a:gd name="connsiteX265" fmla="*/ 1445031 w 3024845"/>
                <a:gd name="connsiteY265" fmla="*/ 311296 h 834218"/>
                <a:gd name="connsiteX266" fmla="*/ 1445791 w 3024845"/>
                <a:gd name="connsiteY266" fmla="*/ 311296 h 834218"/>
                <a:gd name="connsiteX267" fmla="*/ 1451111 w 3024845"/>
                <a:gd name="connsiteY267" fmla="*/ 311296 h 834218"/>
                <a:gd name="connsiteX268" fmla="*/ 1451111 w 3024845"/>
                <a:gd name="connsiteY268" fmla="*/ 312647 h 834218"/>
                <a:gd name="connsiteX269" fmla="*/ 1451111 w 3024845"/>
                <a:gd name="connsiteY269" fmla="*/ 322105 h 834218"/>
                <a:gd name="connsiteX270" fmla="*/ 1489618 w 3024845"/>
                <a:gd name="connsiteY270" fmla="*/ 322105 h 834218"/>
                <a:gd name="connsiteX271" fmla="*/ 1489618 w 3024845"/>
                <a:gd name="connsiteY271" fmla="*/ 460458 h 834218"/>
                <a:gd name="connsiteX272" fmla="*/ 1491138 w 3024845"/>
                <a:gd name="connsiteY272" fmla="*/ 460458 h 834218"/>
                <a:gd name="connsiteX273" fmla="*/ 1501778 w 3024845"/>
                <a:gd name="connsiteY273" fmla="*/ 460458 h 834218"/>
                <a:gd name="connsiteX274" fmla="*/ 1501778 w 3024845"/>
                <a:gd name="connsiteY274" fmla="*/ 447488 h 834218"/>
                <a:gd name="connsiteX275" fmla="*/ 1505832 w 3024845"/>
                <a:gd name="connsiteY275" fmla="*/ 447488 h 834218"/>
                <a:gd name="connsiteX276" fmla="*/ 1505832 w 3024845"/>
                <a:gd name="connsiteY276" fmla="*/ 460458 h 834218"/>
                <a:gd name="connsiteX277" fmla="*/ 1536232 w 3024845"/>
                <a:gd name="connsiteY277" fmla="*/ 460458 h 834218"/>
                <a:gd name="connsiteX278" fmla="*/ 1536232 w 3024845"/>
                <a:gd name="connsiteY278" fmla="*/ 430193 h 834218"/>
                <a:gd name="connsiteX279" fmla="*/ 1548392 w 3024845"/>
                <a:gd name="connsiteY279" fmla="*/ 430193 h 834218"/>
                <a:gd name="connsiteX280" fmla="*/ 1560552 w 3024845"/>
                <a:gd name="connsiteY280" fmla="*/ 428032 h 834218"/>
                <a:gd name="connsiteX281" fmla="*/ 1564606 w 3024845"/>
                <a:gd name="connsiteY281" fmla="*/ 430193 h 834218"/>
                <a:gd name="connsiteX282" fmla="*/ 1574739 w 3024845"/>
                <a:gd name="connsiteY282" fmla="*/ 430193 h 834218"/>
                <a:gd name="connsiteX283" fmla="*/ 1574739 w 3024845"/>
                <a:gd name="connsiteY283" fmla="*/ 460458 h 834218"/>
                <a:gd name="connsiteX284" fmla="*/ 1582846 w 3024845"/>
                <a:gd name="connsiteY284" fmla="*/ 460458 h 834218"/>
                <a:gd name="connsiteX285" fmla="*/ 1582846 w 3024845"/>
                <a:gd name="connsiteY285" fmla="*/ 477753 h 834218"/>
                <a:gd name="connsiteX286" fmla="*/ 1592182 w 3024845"/>
                <a:gd name="connsiteY286" fmla="*/ 478658 h 834218"/>
                <a:gd name="connsiteX287" fmla="*/ 1605140 w 3024845"/>
                <a:gd name="connsiteY287" fmla="*/ 478658 h 834218"/>
                <a:gd name="connsiteX288" fmla="*/ 1605140 w 3024845"/>
                <a:gd name="connsiteY288" fmla="*/ 462620 h 834218"/>
                <a:gd name="connsiteX289" fmla="*/ 1673096 w 3024845"/>
                <a:gd name="connsiteY289" fmla="*/ 462620 h 834218"/>
                <a:gd name="connsiteX290" fmla="*/ 1673096 w 3024845"/>
                <a:gd name="connsiteY290" fmla="*/ 377367 h 834218"/>
                <a:gd name="connsiteX291" fmla="*/ 1745104 w 3024845"/>
                <a:gd name="connsiteY291" fmla="*/ 377367 h 834218"/>
                <a:gd name="connsiteX292" fmla="*/ 1745104 w 3024845"/>
                <a:gd name="connsiteY292" fmla="*/ 456135 h 834218"/>
                <a:gd name="connsiteX293" fmla="*/ 1747008 w 3024845"/>
                <a:gd name="connsiteY293" fmla="*/ 456135 h 834218"/>
                <a:gd name="connsiteX294" fmla="*/ 1748250 w 3024845"/>
                <a:gd name="connsiteY294" fmla="*/ 478658 h 834218"/>
                <a:gd name="connsiteX295" fmla="*/ 1757926 w 3024845"/>
                <a:gd name="connsiteY295" fmla="*/ 478658 h 834218"/>
                <a:gd name="connsiteX296" fmla="*/ 1759168 w 3024845"/>
                <a:gd name="connsiteY296" fmla="*/ 456135 h 834218"/>
                <a:gd name="connsiteX297" fmla="*/ 1765248 w 3024845"/>
                <a:gd name="connsiteY297" fmla="*/ 456135 h 834218"/>
                <a:gd name="connsiteX298" fmla="*/ 1766490 w 3024845"/>
                <a:gd name="connsiteY298" fmla="*/ 478658 h 834218"/>
                <a:gd name="connsiteX299" fmla="*/ 1817112 w 3024845"/>
                <a:gd name="connsiteY299" fmla="*/ 478658 h 834218"/>
                <a:gd name="connsiteX300" fmla="*/ 1817112 w 3024845"/>
                <a:gd name="connsiteY300" fmla="*/ 315630 h 834218"/>
                <a:gd name="connsiteX301" fmla="*/ 2014439 w 3024845"/>
                <a:gd name="connsiteY301" fmla="*/ 315630 h 834218"/>
                <a:gd name="connsiteX302" fmla="*/ 2014439 w 3024845"/>
                <a:gd name="connsiteY302" fmla="*/ 478658 h 834218"/>
                <a:gd name="connsiteX303" fmla="*/ 2033136 w 3024845"/>
                <a:gd name="connsiteY303" fmla="*/ 478658 h 834218"/>
                <a:gd name="connsiteX304" fmla="*/ 2033136 w 3024845"/>
                <a:gd name="connsiteY304" fmla="*/ 395965 h 834218"/>
                <a:gd name="connsiteX305" fmla="*/ 2128256 w 3024845"/>
                <a:gd name="connsiteY305" fmla="*/ 395965 h 834218"/>
                <a:gd name="connsiteX306" fmla="*/ 2180720 w 3024845"/>
                <a:gd name="connsiteY306" fmla="*/ 330752 h 834218"/>
                <a:gd name="connsiteX307" fmla="*/ 2245574 w 3024845"/>
                <a:gd name="connsiteY307" fmla="*/ 330752 h 834218"/>
                <a:gd name="connsiteX308" fmla="*/ 2245574 w 3024845"/>
                <a:gd name="connsiteY308" fmla="*/ 406414 h 834218"/>
                <a:gd name="connsiteX309" fmla="*/ 2253681 w 3024845"/>
                <a:gd name="connsiteY309" fmla="*/ 406414 h 834218"/>
                <a:gd name="connsiteX310" fmla="*/ 2255708 w 3024845"/>
                <a:gd name="connsiteY310" fmla="*/ 399929 h 834218"/>
                <a:gd name="connsiteX311" fmla="*/ 2261788 w 3024845"/>
                <a:gd name="connsiteY311" fmla="*/ 399929 h 834218"/>
                <a:gd name="connsiteX312" fmla="*/ 2263815 w 3024845"/>
                <a:gd name="connsiteY312" fmla="*/ 408576 h 834218"/>
                <a:gd name="connsiteX313" fmla="*/ 2275975 w 3024845"/>
                <a:gd name="connsiteY313" fmla="*/ 408576 h 834218"/>
                <a:gd name="connsiteX314" fmla="*/ 2275975 w 3024845"/>
                <a:gd name="connsiteY314" fmla="*/ 402090 h 834218"/>
                <a:gd name="connsiteX315" fmla="*/ 2298268 w 3024845"/>
                <a:gd name="connsiteY315" fmla="*/ 402090 h 834218"/>
                <a:gd name="connsiteX316" fmla="*/ 2298268 w 3024845"/>
                <a:gd name="connsiteY316" fmla="*/ 408576 h 834218"/>
                <a:gd name="connsiteX317" fmla="*/ 2318535 w 3024845"/>
                <a:gd name="connsiteY317" fmla="*/ 408576 h 834218"/>
                <a:gd name="connsiteX318" fmla="*/ 2318535 w 3024845"/>
                <a:gd name="connsiteY318" fmla="*/ 453973 h 834218"/>
                <a:gd name="connsiteX319" fmla="*/ 2332722 w 3024845"/>
                <a:gd name="connsiteY319" fmla="*/ 453973 h 834218"/>
                <a:gd name="connsiteX320" fmla="*/ 2332722 w 3024845"/>
                <a:gd name="connsiteY320" fmla="*/ 441002 h 834218"/>
                <a:gd name="connsiteX321" fmla="*/ 2348936 w 3024845"/>
                <a:gd name="connsiteY321" fmla="*/ 441002 h 834218"/>
                <a:gd name="connsiteX322" fmla="*/ 2348936 w 3024845"/>
                <a:gd name="connsiteY322" fmla="*/ 261575 h 834218"/>
                <a:gd name="connsiteX323" fmla="*/ 2355016 w 3024845"/>
                <a:gd name="connsiteY323" fmla="*/ 255089 h 834218"/>
                <a:gd name="connsiteX324" fmla="*/ 2427977 w 3024845"/>
                <a:gd name="connsiteY324" fmla="*/ 255089 h 834218"/>
                <a:gd name="connsiteX325" fmla="*/ 2427977 w 3024845"/>
                <a:gd name="connsiteY325" fmla="*/ 263737 h 834218"/>
                <a:gd name="connsiteX326" fmla="*/ 2438110 w 3024845"/>
                <a:gd name="connsiteY326" fmla="*/ 263737 h 834218"/>
                <a:gd name="connsiteX327" fmla="*/ 2438110 w 3024845"/>
                <a:gd name="connsiteY327" fmla="*/ 378311 h 834218"/>
                <a:gd name="connsiteX328" fmla="*/ 2460404 w 3024845"/>
                <a:gd name="connsiteY328" fmla="*/ 378311 h 834218"/>
                <a:gd name="connsiteX329" fmla="*/ 2460404 w 3024845"/>
                <a:gd name="connsiteY329" fmla="*/ 311296 h 834218"/>
                <a:gd name="connsiteX330" fmla="*/ 2486751 w 3024845"/>
                <a:gd name="connsiteY330" fmla="*/ 311296 h 834218"/>
                <a:gd name="connsiteX331" fmla="*/ 2490804 w 3024845"/>
                <a:gd name="connsiteY331" fmla="*/ 306972 h 834218"/>
                <a:gd name="connsiteX332" fmla="*/ 2498911 w 3024845"/>
                <a:gd name="connsiteY332" fmla="*/ 306972 h 834218"/>
                <a:gd name="connsiteX333" fmla="*/ 2502964 w 3024845"/>
                <a:gd name="connsiteY333" fmla="*/ 311296 h 834218"/>
                <a:gd name="connsiteX334" fmla="*/ 2525258 w 3024845"/>
                <a:gd name="connsiteY334" fmla="*/ 311296 h 834218"/>
                <a:gd name="connsiteX335" fmla="*/ 2525258 w 3024845"/>
                <a:gd name="connsiteY335" fmla="*/ 194560 h 834218"/>
                <a:gd name="connsiteX336" fmla="*/ 2582005 w 3024845"/>
                <a:gd name="connsiteY336" fmla="*/ 183751 h 834218"/>
                <a:gd name="connsiteX337" fmla="*/ 2582005 w 3024845"/>
                <a:gd name="connsiteY337" fmla="*/ 184832 h 834218"/>
                <a:gd name="connsiteX338" fmla="*/ 2582005 w 3024845"/>
                <a:gd name="connsiteY338" fmla="*/ 192398 h 834218"/>
                <a:gd name="connsiteX339" fmla="*/ 2608352 w 3024845"/>
                <a:gd name="connsiteY339" fmla="*/ 192398 h 834218"/>
                <a:gd name="connsiteX340" fmla="*/ 2608352 w 3024845"/>
                <a:gd name="connsiteY340" fmla="*/ 447488 h 834218"/>
                <a:gd name="connsiteX341" fmla="*/ 2630646 w 3024845"/>
                <a:gd name="connsiteY341" fmla="*/ 447488 h 834218"/>
                <a:gd name="connsiteX342" fmla="*/ 2630646 w 3024845"/>
                <a:gd name="connsiteY342" fmla="*/ 443164 h 834218"/>
                <a:gd name="connsiteX343" fmla="*/ 2642806 w 3024845"/>
                <a:gd name="connsiteY343" fmla="*/ 443164 h 834218"/>
                <a:gd name="connsiteX344" fmla="*/ 2642806 w 3024845"/>
                <a:gd name="connsiteY344" fmla="*/ 447488 h 834218"/>
                <a:gd name="connsiteX345" fmla="*/ 2667126 w 3024845"/>
                <a:gd name="connsiteY345" fmla="*/ 447488 h 834218"/>
                <a:gd name="connsiteX346" fmla="*/ 2667126 w 3024845"/>
                <a:gd name="connsiteY346" fmla="*/ 434517 h 834218"/>
                <a:gd name="connsiteX347" fmla="*/ 2695500 w 3024845"/>
                <a:gd name="connsiteY347" fmla="*/ 434517 h 834218"/>
                <a:gd name="connsiteX348" fmla="*/ 2707660 w 3024845"/>
                <a:gd name="connsiteY348" fmla="*/ 430193 h 834218"/>
                <a:gd name="connsiteX349" fmla="*/ 2727927 w 3024845"/>
                <a:gd name="connsiteY349" fmla="*/ 434517 h 834218"/>
                <a:gd name="connsiteX350" fmla="*/ 2727927 w 3024845"/>
                <a:gd name="connsiteY350" fmla="*/ 417223 h 834218"/>
                <a:gd name="connsiteX351" fmla="*/ 2736034 w 3024845"/>
                <a:gd name="connsiteY351" fmla="*/ 417223 h 834218"/>
                <a:gd name="connsiteX352" fmla="*/ 2736034 w 3024845"/>
                <a:gd name="connsiteY352" fmla="*/ 404252 h 834218"/>
                <a:gd name="connsiteX353" fmla="*/ 2792781 w 3024845"/>
                <a:gd name="connsiteY353" fmla="*/ 404252 h 834218"/>
                <a:gd name="connsiteX354" fmla="*/ 2792781 w 3024845"/>
                <a:gd name="connsiteY354" fmla="*/ 373987 h 834218"/>
                <a:gd name="connsiteX355" fmla="*/ 2811021 w 3024845"/>
                <a:gd name="connsiteY355" fmla="*/ 373987 h 834218"/>
                <a:gd name="connsiteX356" fmla="*/ 2811021 w 3024845"/>
                <a:gd name="connsiteY356" fmla="*/ 367502 h 834218"/>
                <a:gd name="connsiteX357" fmla="*/ 2823181 w 3024845"/>
                <a:gd name="connsiteY357" fmla="*/ 367502 h 834218"/>
                <a:gd name="connsiteX358" fmla="*/ 2823181 w 3024845"/>
                <a:gd name="connsiteY358" fmla="*/ 373987 h 834218"/>
                <a:gd name="connsiteX359" fmla="*/ 2839395 w 3024845"/>
                <a:gd name="connsiteY359" fmla="*/ 373987 h 834218"/>
                <a:gd name="connsiteX360" fmla="*/ 2839395 w 3024845"/>
                <a:gd name="connsiteY360" fmla="*/ 423708 h 834218"/>
                <a:gd name="connsiteX361" fmla="*/ 2871822 w 3024845"/>
                <a:gd name="connsiteY361" fmla="*/ 423708 h 834218"/>
                <a:gd name="connsiteX362" fmla="*/ 2871822 w 3024845"/>
                <a:gd name="connsiteY362" fmla="*/ 397767 h 834218"/>
                <a:gd name="connsiteX363" fmla="*/ 2910329 w 3024845"/>
                <a:gd name="connsiteY363" fmla="*/ 397767 h 834218"/>
                <a:gd name="connsiteX364" fmla="*/ 2910329 w 3024845"/>
                <a:gd name="connsiteY364" fmla="*/ 367502 h 834218"/>
                <a:gd name="connsiteX365" fmla="*/ 2958970 w 3024845"/>
                <a:gd name="connsiteY365" fmla="*/ 367502 h 834218"/>
                <a:gd name="connsiteX366" fmla="*/ 2958970 w 3024845"/>
                <a:gd name="connsiteY366" fmla="*/ 478658 h 834218"/>
                <a:gd name="connsiteX367" fmla="*/ 2958970 w 3024845"/>
                <a:gd name="connsiteY367" fmla="*/ 492437 h 834218"/>
                <a:gd name="connsiteX368" fmla="*/ 3024845 w 3024845"/>
                <a:gd name="connsiteY368" fmla="*/ 492437 h 834218"/>
                <a:gd name="connsiteX369" fmla="*/ 3024845 w 3024845"/>
                <a:gd name="connsiteY369" fmla="*/ 834218 h 834218"/>
                <a:gd name="connsiteX370" fmla="*/ 2054 w 3024845"/>
                <a:gd name="connsiteY370" fmla="*/ 831885 h 834218"/>
                <a:gd name="connsiteX371" fmla="*/ 0 w 3024845"/>
                <a:gd name="connsiteY371" fmla="*/ 397767 h 834218"/>
                <a:gd name="connsiteX372" fmla="*/ 20267 w 3024845"/>
                <a:gd name="connsiteY372" fmla="*/ 397767 h 834218"/>
                <a:gd name="connsiteX373" fmla="*/ 20774 w 3024845"/>
                <a:gd name="connsiteY373" fmla="*/ 396686 h 834218"/>
                <a:gd name="connsiteX374" fmla="*/ 24320 w 3024845"/>
                <a:gd name="connsiteY374" fmla="*/ 389120 h 834218"/>
                <a:gd name="connsiteX375" fmla="*/ 26094 w 3024845"/>
                <a:gd name="connsiteY375" fmla="*/ 389390 h 834218"/>
                <a:gd name="connsiteX376" fmla="*/ 38507 w 3024845"/>
                <a:gd name="connsiteY376" fmla="*/ 391281 h 834218"/>
                <a:gd name="connsiteX377" fmla="*/ 39014 w 3024845"/>
                <a:gd name="connsiteY377" fmla="*/ 392633 h 834218"/>
                <a:gd name="connsiteX378" fmla="*/ 42560 w 3024845"/>
                <a:gd name="connsiteY378" fmla="*/ 402090 h 834218"/>
                <a:gd name="connsiteX379" fmla="*/ 68907 w 3024845"/>
                <a:gd name="connsiteY379" fmla="*/ 404252 h 834218"/>
                <a:gd name="connsiteX380" fmla="*/ 68907 w 3024845"/>
                <a:gd name="connsiteY380" fmla="*/ 281031 h 834218"/>
                <a:gd name="connsiteX381" fmla="*/ 70934 w 3024845"/>
                <a:gd name="connsiteY381" fmla="*/ 281031 h 834218"/>
                <a:gd name="connsiteX382" fmla="*/ 85121 w 3024845"/>
                <a:gd name="connsiteY382" fmla="*/ 281031 h 834218"/>
                <a:gd name="connsiteX383" fmla="*/ 85121 w 3024845"/>
                <a:gd name="connsiteY383" fmla="*/ 144839 h 834218"/>
                <a:gd name="connsiteX384" fmla="*/ 86894 w 3024845"/>
                <a:gd name="connsiteY384" fmla="*/ 144839 h 834218"/>
                <a:gd name="connsiteX385" fmla="*/ 99308 w 3024845"/>
                <a:gd name="connsiteY385" fmla="*/ 144839 h 834218"/>
                <a:gd name="connsiteX386" fmla="*/ 99308 w 3024845"/>
                <a:gd name="connsiteY386" fmla="*/ 30265 h 834218"/>
                <a:gd name="connsiteX387" fmla="*/ 103361 w 3024845"/>
                <a:gd name="connsiteY387" fmla="*/ 2161 h 834218"/>
                <a:gd name="connsiteX0" fmla="*/ 103361 w 3024845"/>
                <a:gd name="connsiteY0" fmla="*/ 2161 h 834218"/>
                <a:gd name="connsiteX1" fmla="*/ 200642 w 3024845"/>
                <a:gd name="connsiteY1" fmla="*/ 0 h 834218"/>
                <a:gd name="connsiteX2" fmla="*/ 220909 w 3024845"/>
                <a:gd name="connsiteY2" fmla="*/ 144839 h 834218"/>
                <a:gd name="connsiteX3" fmla="*/ 223189 w 3024845"/>
                <a:gd name="connsiteY3" fmla="*/ 144839 h 834218"/>
                <a:gd name="connsiteX4" fmla="*/ 239150 w 3024845"/>
                <a:gd name="connsiteY4" fmla="*/ 144839 h 834218"/>
                <a:gd name="connsiteX5" fmla="*/ 239150 w 3024845"/>
                <a:gd name="connsiteY5" fmla="*/ 285354 h 834218"/>
                <a:gd name="connsiteX6" fmla="*/ 240670 w 3024845"/>
                <a:gd name="connsiteY6" fmla="*/ 285084 h 834218"/>
                <a:gd name="connsiteX7" fmla="*/ 251310 w 3024845"/>
                <a:gd name="connsiteY7" fmla="*/ 283193 h 834218"/>
                <a:gd name="connsiteX8" fmla="*/ 249283 w 3024845"/>
                <a:gd name="connsiteY8" fmla="*/ 371825 h 834218"/>
                <a:gd name="connsiteX9" fmla="*/ 250803 w 3024845"/>
                <a:gd name="connsiteY9" fmla="*/ 372096 h 834218"/>
                <a:gd name="connsiteX10" fmla="*/ 261443 w 3024845"/>
                <a:gd name="connsiteY10" fmla="*/ 373987 h 834218"/>
                <a:gd name="connsiteX11" fmla="*/ 261696 w 3024845"/>
                <a:gd name="connsiteY11" fmla="*/ 374798 h 834218"/>
                <a:gd name="connsiteX12" fmla="*/ 263470 w 3024845"/>
                <a:gd name="connsiteY12" fmla="*/ 380473 h 834218"/>
                <a:gd name="connsiteX13" fmla="*/ 264230 w 3024845"/>
                <a:gd name="connsiteY13" fmla="*/ 378041 h 834218"/>
                <a:gd name="connsiteX14" fmla="*/ 269550 w 3024845"/>
                <a:gd name="connsiteY14" fmla="*/ 361017 h 834218"/>
                <a:gd name="connsiteX15" fmla="*/ 271323 w 3024845"/>
                <a:gd name="connsiteY15" fmla="*/ 361017 h 834218"/>
                <a:gd name="connsiteX16" fmla="*/ 283737 w 3024845"/>
                <a:gd name="connsiteY16" fmla="*/ 361017 h 834218"/>
                <a:gd name="connsiteX17" fmla="*/ 283737 w 3024845"/>
                <a:gd name="connsiteY17" fmla="*/ 393443 h 834218"/>
                <a:gd name="connsiteX18" fmla="*/ 284750 w 3024845"/>
                <a:gd name="connsiteY18" fmla="*/ 393984 h 834218"/>
                <a:gd name="connsiteX19" fmla="*/ 291844 w 3024845"/>
                <a:gd name="connsiteY19" fmla="*/ 397767 h 834218"/>
                <a:gd name="connsiteX20" fmla="*/ 291844 w 3024845"/>
                <a:gd name="connsiteY20" fmla="*/ 399118 h 834218"/>
                <a:gd name="connsiteX21" fmla="*/ 291844 w 3024845"/>
                <a:gd name="connsiteY21" fmla="*/ 408576 h 834218"/>
                <a:gd name="connsiteX22" fmla="*/ 336431 w 3024845"/>
                <a:gd name="connsiteY22" fmla="*/ 408576 h 834218"/>
                <a:gd name="connsiteX23" fmla="*/ 336431 w 3024845"/>
                <a:gd name="connsiteY23" fmla="*/ 409657 h 834218"/>
                <a:gd name="connsiteX24" fmla="*/ 336431 w 3024845"/>
                <a:gd name="connsiteY24" fmla="*/ 417223 h 834218"/>
                <a:gd name="connsiteX25" fmla="*/ 338457 w 3024845"/>
                <a:gd name="connsiteY25" fmla="*/ 417223 h 834218"/>
                <a:gd name="connsiteX26" fmla="*/ 352644 w 3024845"/>
                <a:gd name="connsiteY26" fmla="*/ 417223 h 834218"/>
                <a:gd name="connsiteX27" fmla="*/ 352644 w 3024845"/>
                <a:gd name="connsiteY27" fmla="*/ 386958 h 834218"/>
                <a:gd name="connsiteX28" fmla="*/ 397231 w 3024845"/>
                <a:gd name="connsiteY28" fmla="*/ 386958 h 834218"/>
                <a:gd name="connsiteX29" fmla="*/ 397231 w 3024845"/>
                <a:gd name="connsiteY29" fmla="*/ 385607 h 834218"/>
                <a:gd name="connsiteX30" fmla="*/ 397231 w 3024845"/>
                <a:gd name="connsiteY30" fmla="*/ 376149 h 834218"/>
                <a:gd name="connsiteX31" fmla="*/ 398245 w 3024845"/>
                <a:gd name="connsiteY31" fmla="*/ 376149 h 834218"/>
                <a:gd name="connsiteX32" fmla="*/ 405338 w 3024845"/>
                <a:gd name="connsiteY32" fmla="*/ 376149 h 834218"/>
                <a:gd name="connsiteX33" fmla="*/ 405338 w 3024845"/>
                <a:gd name="connsiteY33" fmla="*/ 374258 h 834218"/>
                <a:gd name="connsiteX34" fmla="*/ 405338 w 3024845"/>
                <a:gd name="connsiteY34" fmla="*/ 361017 h 834218"/>
                <a:gd name="connsiteX35" fmla="*/ 406098 w 3024845"/>
                <a:gd name="connsiteY35" fmla="*/ 361017 h 834218"/>
                <a:gd name="connsiteX36" fmla="*/ 411418 w 3024845"/>
                <a:gd name="connsiteY36" fmla="*/ 361017 h 834218"/>
                <a:gd name="connsiteX37" fmla="*/ 411418 w 3024845"/>
                <a:gd name="connsiteY37" fmla="*/ 359936 h 834218"/>
                <a:gd name="connsiteX38" fmla="*/ 411418 w 3024845"/>
                <a:gd name="connsiteY38" fmla="*/ 352369 h 834218"/>
                <a:gd name="connsiteX39" fmla="*/ 413445 w 3024845"/>
                <a:gd name="connsiteY39" fmla="*/ 352369 h 834218"/>
                <a:gd name="connsiteX40" fmla="*/ 427632 w 3024845"/>
                <a:gd name="connsiteY40" fmla="*/ 352369 h 834218"/>
                <a:gd name="connsiteX41" fmla="*/ 427632 w 3024845"/>
                <a:gd name="connsiteY41" fmla="*/ 353450 h 834218"/>
                <a:gd name="connsiteX42" fmla="*/ 427632 w 3024845"/>
                <a:gd name="connsiteY42" fmla="*/ 361017 h 834218"/>
                <a:gd name="connsiteX43" fmla="*/ 449925 w 3024845"/>
                <a:gd name="connsiteY43" fmla="*/ 361017 h 834218"/>
                <a:gd name="connsiteX44" fmla="*/ 449925 w 3024845"/>
                <a:gd name="connsiteY44" fmla="*/ 359125 h 834218"/>
                <a:gd name="connsiteX45" fmla="*/ 449925 w 3024845"/>
                <a:gd name="connsiteY45" fmla="*/ 345884 h 834218"/>
                <a:gd name="connsiteX46" fmla="*/ 451699 w 3024845"/>
                <a:gd name="connsiteY46" fmla="*/ 345884 h 834218"/>
                <a:gd name="connsiteX47" fmla="*/ 464112 w 3024845"/>
                <a:gd name="connsiteY47" fmla="*/ 345884 h 834218"/>
                <a:gd name="connsiteX48" fmla="*/ 464112 w 3024845"/>
                <a:gd name="connsiteY48" fmla="*/ 369664 h 834218"/>
                <a:gd name="connsiteX49" fmla="*/ 465126 w 3024845"/>
                <a:gd name="connsiteY49" fmla="*/ 369664 h 834218"/>
                <a:gd name="connsiteX50" fmla="*/ 472219 w 3024845"/>
                <a:gd name="connsiteY50" fmla="*/ 369664 h 834218"/>
                <a:gd name="connsiteX51" fmla="*/ 472219 w 3024845"/>
                <a:gd name="connsiteY51" fmla="*/ 368583 h 834218"/>
                <a:gd name="connsiteX52" fmla="*/ 472219 w 3024845"/>
                <a:gd name="connsiteY52" fmla="*/ 361017 h 834218"/>
                <a:gd name="connsiteX53" fmla="*/ 473992 w 3024845"/>
                <a:gd name="connsiteY53" fmla="*/ 361017 h 834218"/>
                <a:gd name="connsiteX54" fmla="*/ 486406 w 3024845"/>
                <a:gd name="connsiteY54" fmla="*/ 361017 h 834218"/>
                <a:gd name="connsiteX55" fmla="*/ 486406 w 3024845"/>
                <a:gd name="connsiteY55" fmla="*/ 386958 h 834218"/>
                <a:gd name="connsiteX56" fmla="*/ 488433 w 3024845"/>
                <a:gd name="connsiteY56" fmla="*/ 386958 h 834218"/>
                <a:gd name="connsiteX57" fmla="*/ 502619 w 3024845"/>
                <a:gd name="connsiteY57" fmla="*/ 386958 h 834218"/>
                <a:gd name="connsiteX58" fmla="*/ 502619 w 3024845"/>
                <a:gd name="connsiteY58" fmla="*/ 388579 h 834218"/>
                <a:gd name="connsiteX59" fmla="*/ 502619 w 3024845"/>
                <a:gd name="connsiteY59" fmla="*/ 399929 h 834218"/>
                <a:gd name="connsiteX60" fmla="*/ 503379 w 3024845"/>
                <a:gd name="connsiteY60" fmla="*/ 399929 h 834218"/>
                <a:gd name="connsiteX61" fmla="*/ 508700 w 3024845"/>
                <a:gd name="connsiteY61" fmla="*/ 399929 h 834218"/>
                <a:gd name="connsiteX62" fmla="*/ 508700 w 3024845"/>
                <a:gd name="connsiteY62" fmla="*/ 399118 h 834218"/>
                <a:gd name="connsiteX63" fmla="*/ 508700 w 3024845"/>
                <a:gd name="connsiteY63" fmla="*/ 393443 h 834218"/>
                <a:gd name="connsiteX64" fmla="*/ 539100 w 3024845"/>
                <a:gd name="connsiteY64" fmla="*/ 393443 h 834218"/>
                <a:gd name="connsiteX65" fmla="*/ 539100 w 3024845"/>
                <a:gd name="connsiteY65" fmla="*/ 417223 h 834218"/>
                <a:gd name="connsiteX66" fmla="*/ 540113 w 3024845"/>
                <a:gd name="connsiteY66" fmla="*/ 417223 h 834218"/>
                <a:gd name="connsiteX67" fmla="*/ 547207 w 3024845"/>
                <a:gd name="connsiteY67" fmla="*/ 417223 h 834218"/>
                <a:gd name="connsiteX68" fmla="*/ 547207 w 3024845"/>
                <a:gd name="connsiteY68" fmla="*/ 418304 h 834218"/>
                <a:gd name="connsiteX69" fmla="*/ 547207 w 3024845"/>
                <a:gd name="connsiteY69" fmla="*/ 425870 h 834218"/>
                <a:gd name="connsiteX70" fmla="*/ 547967 w 3024845"/>
                <a:gd name="connsiteY70" fmla="*/ 425870 h 834218"/>
                <a:gd name="connsiteX71" fmla="*/ 553287 w 3024845"/>
                <a:gd name="connsiteY71" fmla="*/ 425870 h 834218"/>
                <a:gd name="connsiteX72" fmla="*/ 553287 w 3024845"/>
                <a:gd name="connsiteY72" fmla="*/ 423708 h 834218"/>
                <a:gd name="connsiteX73" fmla="*/ 553287 w 3024845"/>
                <a:gd name="connsiteY73" fmla="*/ 408576 h 834218"/>
                <a:gd name="connsiteX74" fmla="*/ 554300 w 3024845"/>
                <a:gd name="connsiteY74" fmla="*/ 408576 h 834218"/>
                <a:gd name="connsiteX75" fmla="*/ 561394 w 3024845"/>
                <a:gd name="connsiteY75" fmla="*/ 408576 h 834218"/>
                <a:gd name="connsiteX76" fmla="*/ 561394 w 3024845"/>
                <a:gd name="connsiteY76" fmla="*/ 409657 h 834218"/>
                <a:gd name="connsiteX77" fmla="*/ 561394 w 3024845"/>
                <a:gd name="connsiteY77" fmla="*/ 417223 h 834218"/>
                <a:gd name="connsiteX78" fmla="*/ 566714 w 3024845"/>
                <a:gd name="connsiteY78" fmla="*/ 415230 h 834218"/>
                <a:gd name="connsiteX79" fmla="*/ 567474 w 3024845"/>
                <a:gd name="connsiteY79" fmla="*/ 414250 h 834218"/>
                <a:gd name="connsiteX80" fmla="*/ 567474 w 3024845"/>
                <a:gd name="connsiteY80" fmla="*/ 408576 h 834218"/>
                <a:gd name="connsiteX81" fmla="*/ 605981 w 3024845"/>
                <a:gd name="connsiteY81" fmla="*/ 408576 h 834218"/>
                <a:gd name="connsiteX82" fmla="*/ 605981 w 3024845"/>
                <a:gd name="connsiteY82" fmla="*/ 432355 h 834218"/>
                <a:gd name="connsiteX83" fmla="*/ 608007 w 3024845"/>
                <a:gd name="connsiteY83" fmla="*/ 432355 h 834218"/>
                <a:gd name="connsiteX84" fmla="*/ 622194 w 3024845"/>
                <a:gd name="connsiteY84" fmla="*/ 432355 h 834218"/>
                <a:gd name="connsiteX85" fmla="*/ 622194 w 3024845"/>
                <a:gd name="connsiteY85" fmla="*/ 433436 h 834218"/>
                <a:gd name="connsiteX86" fmla="*/ 622194 w 3024845"/>
                <a:gd name="connsiteY86" fmla="*/ 441002 h 834218"/>
                <a:gd name="connsiteX87" fmla="*/ 623968 w 3024845"/>
                <a:gd name="connsiteY87" fmla="*/ 441002 h 834218"/>
                <a:gd name="connsiteX88" fmla="*/ 636381 w 3024845"/>
                <a:gd name="connsiteY88" fmla="*/ 441002 h 834218"/>
                <a:gd name="connsiteX89" fmla="*/ 636381 w 3024845"/>
                <a:gd name="connsiteY89" fmla="*/ 417223 h 834218"/>
                <a:gd name="connsiteX90" fmla="*/ 637394 w 3024845"/>
                <a:gd name="connsiteY90" fmla="*/ 417223 h 834218"/>
                <a:gd name="connsiteX91" fmla="*/ 644488 w 3024845"/>
                <a:gd name="connsiteY91" fmla="*/ 417223 h 834218"/>
                <a:gd name="connsiteX92" fmla="*/ 644488 w 3024845"/>
                <a:gd name="connsiteY92" fmla="*/ 384796 h 834218"/>
                <a:gd name="connsiteX93" fmla="*/ 645501 w 3024845"/>
                <a:gd name="connsiteY93" fmla="*/ 384796 h 834218"/>
                <a:gd name="connsiteX94" fmla="*/ 652595 w 3024845"/>
                <a:gd name="connsiteY94" fmla="*/ 384796 h 834218"/>
                <a:gd name="connsiteX95" fmla="*/ 652595 w 3024845"/>
                <a:gd name="connsiteY95" fmla="*/ 382905 h 834218"/>
                <a:gd name="connsiteX96" fmla="*/ 652595 w 3024845"/>
                <a:gd name="connsiteY96" fmla="*/ 369664 h 834218"/>
                <a:gd name="connsiteX97" fmla="*/ 651328 w 3024845"/>
                <a:gd name="connsiteY97" fmla="*/ 368042 h 834218"/>
                <a:gd name="connsiteX98" fmla="*/ 656648 w 3024845"/>
                <a:gd name="connsiteY98" fmla="*/ 356693 h 834218"/>
                <a:gd name="connsiteX99" fmla="*/ 664755 w 3024845"/>
                <a:gd name="connsiteY99" fmla="*/ 384796 h 834218"/>
                <a:gd name="connsiteX100" fmla="*/ 665515 w 3024845"/>
                <a:gd name="connsiteY100" fmla="*/ 384796 h 834218"/>
                <a:gd name="connsiteX101" fmla="*/ 670835 w 3024845"/>
                <a:gd name="connsiteY101" fmla="*/ 384796 h 834218"/>
                <a:gd name="connsiteX102" fmla="*/ 670835 w 3024845"/>
                <a:gd name="connsiteY102" fmla="*/ 278869 h 834218"/>
                <a:gd name="connsiteX103" fmla="*/ 672355 w 3024845"/>
                <a:gd name="connsiteY103" fmla="*/ 278869 h 834218"/>
                <a:gd name="connsiteX104" fmla="*/ 682995 w 3024845"/>
                <a:gd name="connsiteY104" fmla="*/ 278869 h 834218"/>
                <a:gd name="connsiteX105" fmla="*/ 682995 w 3024845"/>
                <a:gd name="connsiteY105" fmla="*/ 231310 h 834218"/>
                <a:gd name="connsiteX106" fmla="*/ 709342 w 3024845"/>
                <a:gd name="connsiteY106" fmla="*/ 231310 h 834218"/>
                <a:gd name="connsiteX107" fmla="*/ 709342 w 3024845"/>
                <a:gd name="connsiteY107" fmla="*/ 209692 h 834218"/>
                <a:gd name="connsiteX108" fmla="*/ 743796 w 3024845"/>
                <a:gd name="connsiteY108" fmla="*/ 209692 h 834218"/>
                <a:gd name="connsiteX109" fmla="*/ 743796 w 3024845"/>
                <a:gd name="connsiteY109" fmla="*/ 212124 h 834218"/>
                <a:gd name="connsiteX110" fmla="*/ 743796 w 3024845"/>
                <a:gd name="connsiteY110" fmla="*/ 229148 h 834218"/>
                <a:gd name="connsiteX111" fmla="*/ 746076 w 3024845"/>
                <a:gd name="connsiteY111" fmla="*/ 229148 h 834218"/>
                <a:gd name="connsiteX112" fmla="*/ 762036 w 3024845"/>
                <a:gd name="connsiteY112" fmla="*/ 229148 h 834218"/>
                <a:gd name="connsiteX113" fmla="*/ 762036 w 3024845"/>
                <a:gd name="connsiteY113" fmla="*/ 276707 h 834218"/>
                <a:gd name="connsiteX114" fmla="*/ 763049 w 3024845"/>
                <a:gd name="connsiteY114" fmla="*/ 276707 h 834218"/>
                <a:gd name="connsiteX115" fmla="*/ 770143 w 3024845"/>
                <a:gd name="connsiteY115" fmla="*/ 276707 h 834218"/>
                <a:gd name="connsiteX116" fmla="*/ 784330 w 3024845"/>
                <a:gd name="connsiteY116" fmla="*/ 281031 h 834218"/>
                <a:gd name="connsiteX117" fmla="*/ 784330 w 3024845"/>
                <a:gd name="connsiteY117" fmla="*/ 319943 h 834218"/>
                <a:gd name="connsiteX118" fmla="*/ 785343 w 3024845"/>
                <a:gd name="connsiteY118" fmla="*/ 319943 h 834218"/>
                <a:gd name="connsiteX119" fmla="*/ 792436 w 3024845"/>
                <a:gd name="connsiteY119" fmla="*/ 319943 h 834218"/>
                <a:gd name="connsiteX120" fmla="*/ 792436 w 3024845"/>
                <a:gd name="connsiteY120" fmla="*/ 321564 h 834218"/>
                <a:gd name="connsiteX121" fmla="*/ 792436 w 3024845"/>
                <a:gd name="connsiteY121" fmla="*/ 332913 h 834218"/>
                <a:gd name="connsiteX122" fmla="*/ 794463 w 3024845"/>
                <a:gd name="connsiteY122" fmla="*/ 332913 h 834218"/>
                <a:gd name="connsiteX123" fmla="*/ 808650 w 3024845"/>
                <a:gd name="connsiteY123" fmla="*/ 332913 h 834218"/>
                <a:gd name="connsiteX124" fmla="*/ 814730 w 3024845"/>
                <a:gd name="connsiteY124" fmla="*/ 339399 h 834218"/>
                <a:gd name="connsiteX125" fmla="*/ 814730 w 3024845"/>
                <a:gd name="connsiteY125" fmla="*/ 361017 h 834218"/>
                <a:gd name="connsiteX126" fmla="*/ 817010 w 3024845"/>
                <a:gd name="connsiteY126" fmla="*/ 361017 h 834218"/>
                <a:gd name="connsiteX127" fmla="*/ 832970 w 3024845"/>
                <a:gd name="connsiteY127" fmla="*/ 361017 h 834218"/>
                <a:gd name="connsiteX128" fmla="*/ 832970 w 3024845"/>
                <a:gd name="connsiteY128" fmla="*/ 362097 h 834218"/>
                <a:gd name="connsiteX129" fmla="*/ 832970 w 3024845"/>
                <a:gd name="connsiteY129" fmla="*/ 369664 h 834218"/>
                <a:gd name="connsiteX130" fmla="*/ 834237 w 3024845"/>
                <a:gd name="connsiteY130" fmla="*/ 369664 h 834218"/>
                <a:gd name="connsiteX131" fmla="*/ 843104 w 3024845"/>
                <a:gd name="connsiteY131" fmla="*/ 369664 h 834218"/>
                <a:gd name="connsiteX132" fmla="*/ 843104 w 3024845"/>
                <a:gd name="connsiteY132" fmla="*/ 371825 h 834218"/>
                <a:gd name="connsiteX133" fmla="*/ 843104 w 3024845"/>
                <a:gd name="connsiteY133" fmla="*/ 386958 h 834218"/>
                <a:gd name="connsiteX134" fmla="*/ 847157 w 3024845"/>
                <a:gd name="connsiteY134" fmla="*/ 385066 h 834218"/>
                <a:gd name="connsiteX135" fmla="*/ 847157 w 3024845"/>
                <a:gd name="connsiteY135" fmla="*/ 371825 h 834218"/>
                <a:gd name="connsiteX136" fmla="*/ 848170 w 3024845"/>
                <a:gd name="connsiteY136" fmla="*/ 371825 h 834218"/>
                <a:gd name="connsiteX137" fmla="*/ 855264 w 3024845"/>
                <a:gd name="connsiteY137" fmla="*/ 371825 h 834218"/>
                <a:gd name="connsiteX138" fmla="*/ 855264 w 3024845"/>
                <a:gd name="connsiteY138" fmla="*/ 373447 h 834218"/>
                <a:gd name="connsiteX139" fmla="*/ 855264 w 3024845"/>
                <a:gd name="connsiteY139" fmla="*/ 384796 h 834218"/>
                <a:gd name="connsiteX140" fmla="*/ 856024 w 3024845"/>
                <a:gd name="connsiteY140" fmla="*/ 384796 h 834218"/>
                <a:gd name="connsiteX141" fmla="*/ 861344 w 3024845"/>
                <a:gd name="connsiteY141" fmla="*/ 384796 h 834218"/>
                <a:gd name="connsiteX142" fmla="*/ 909984 w 3024845"/>
                <a:gd name="connsiteY142" fmla="*/ 380473 h 834218"/>
                <a:gd name="connsiteX143" fmla="*/ 909984 w 3024845"/>
                <a:gd name="connsiteY143" fmla="*/ 381824 h 834218"/>
                <a:gd name="connsiteX144" fmla="*/ 909984 w 3024845"/>
                <a:gd name="connsiteY144" fmla="*/ 391281 h 834218"/>
                <a:gd name="connsiteX145" fmla="*/ 910744 w 3024845"/>
                <a:gd name="connsiteY145" fmla="*/ 391281 h 834218"/>
                <a:gd name="connsiteX146" fmla="*/ 916065 w 3024845"/>
                <a:gd name="connsiteY146" fmla="*/ 391281 h 834218"/>
                <a:gd name="connsiteX147" fmla="*/ 916065 w 3024845"/>
                <a:gd name="connsiteY147" fmla="*/ 393443 h 834218"/>
                <a:gd name="connsiteX148" fmla="*/ 916065 w 3024845"/>
                <a:gd name="connsiteY148" fmla="*/ 408576 h 834218"/>
                <a:gd name="connsiteX149" fmla="*/ 918091 w 3024845"/>
                <a:gd name="connsiteY149" fmla="*/ 407225 h 834218"/>
                <a:gd name="connsiteX150" fmla="*/ 932278 w 3024845"/>
                <a:gd name="connsiteY150" fmla="*/ 397767 h 834218"/>
                <a:gd name="connsiteX151" fmla="*/ 938358 w 3024845"/>
                <a:gd name="connsiteY151" fmla="*/ 356693 h 834218"/>
                <a:gd name="connsiteX152" fmla="*/ 939118 w 3024845"/>
                <a:gd name="connsiteY152" fmla="*/ 356423 h 834218"/>
                <a:gd name="connsiteX153" fmla="*/ 944438 w 3024845"/>
                <a:gd name="connsiteY153" fmla="*/ 354531 h 834218"/>
                <a:gd name="connsiteX154" fmla="*/ 946465 w 3024845"/>
                <a:gd name="connsiteY154" fmla="*/ 285354 h 834218"/>
                <a:gd name="connsiteX155" fmla="*/ 948492 w 3024845"/>
                <a:gd name="connsiteY155" fmla="*/ 354531 h 834218"/>
                <a:gd name="connsiteX156" fmla="*/ 949252 w 3024845"/>
                <a:gd name="connsiteY156" fmla="*/ 354801 h 834218"/>
                <a:gd name="connsiteX157" fmla="*/ 954572 w 3024845"/>
                <a:gd name="connsiteY157" fmla="*/ 356693 h 834218"/>
                <a:gd name="connsiteX158" fmla="*/ 954572 w 3024845"/>
                <a:gd name="connsiteY158" fmla="*/ 270222 h 834218"/>
                <a:gd name="connsiteX159" fmla="*/ 958625 w 3024845"/>
                <a:gd name="connsiteY159" fmla="*/ 237795 h 834218"/>
                <a:gd name="connsiteX160" fmla="*/ 997132 w 3024845"/>
                <a:gd name="connsiteY160" fmla="*/ 237795 h 834218"/>
                <a:gd name="connsiteX161" fmla="*/ 997132 w 3024845"/>
                <a:gd name="connsiteY161" fmla="*/ 270222 h 834218"/>
                <a:gd name="connsiteX162" fmla="*/ 997892 w 3024845"/>
                <a:gd name="connsiteY162" fmla="*/ 270222 h 834218"/>
                <a:gd name="connsiteX163" fmla="*/ 1003212 w 3024845"/>
                <a:gd name="connsiteY163" fmla="*/ 270222 h 834218"/>
                <a:gd name="connsiteX164" fmla="*/ 1003212 w 3024845"/>
                <a:gd name="connsiteY164" fmla="*/ 188074 h 834218"/>
                <a:gd name="connsiteX165" fmla="*/ 1004986 w 3024845"/>
                <a:gd name="connsiteY165" fmla="*/ 188074 h 834218"/>
                <a:gd name="connsiteX166" fmla="*/ 1017399 w 3024845"/>
                <a:gd name="connsiteY166" fmla="*/ 188074 h 834218"/>
                <a:gd name="connsiteX167" fmla="*/ 1017399 w 3024845"/>
                <a:gd name="connsiteY167" fmla="*/ 186183 h 834218"/>
                <a:gd name="connsiteX168" fmla="*/ 1017399 w 3024845"/>
                <a:gd name="connsiteY168" fmla="*/ 172942 h 834218"/>
                <a:gd name="connsiteX169" fmla="*/ 1039693 w 3024845"/>
                <a:gd name="connsiteY169" fmla="*/ 172942 h 834218"/>
                <a:gd name="connsiteX170" fmla="*/ 1039693 w 3024845"/>
                <a:gd name="connsiteY170" fmla="*/ 171861 h 834218"/>
                <a:gd name="connsiteX171" fmla="*/ 1039693 w 3024845"/>
                <a:gd name="connsiteY171" fmla="*/ 164295 h 834218"/>
                <a:gd name="connsiteX172" fmla="*/ 1041466 w 3024845"/>
                <a:gd name="connsiteY172" fmla="*/ 164295 h 834218"/>
                <a:gd name="connsiteX173" fmla="*/ 1053880 w 3024845"/>
                <a:gd name="connsiteY173" fmla="*/ 164295 h 834218"/>
                <a:gd name="connsiteX174" fmla="*/ 1053880 w 3024845"/>
                <a:gd name="connsiteY174" fmla="*/ 165376 h 834218"/>
                <a:gd name="connsiteX175" fmla="*/ 1053880 w 3024845"/>
                <a:gd name="connsiteY175" fmla="*/ 172942 h 834218"/>
                <a:gd name="connsiteX176" fmla="*/ 1054640 w 3024845"/>
                <a:gd name="connsiteY176" fmla="*/ 172942 h 834218"/>
                <a:gd name="connsiteX177" fmla="*/ 1059960 w 3024845"/>
                <a:gd name="connsiteY177" fmla="*/ 172942 h 834218"/>
                <a:gd name="connsiteX178" fmla="*/ 1070093 w 3024845"/>
                <a:gd name="connsiteY178" fmla="*/ 168618 h 834218"/>
                <a:gd name="connsiteX179" fmla="*/ 1074146 w 3024845"/>
                <a:gd name="connsiteY179" fmla="*/ 171861 h 834218"/>
                <a:gd name="connsiteX180" fmla="*/ 1074146 w 3024845"/>
                <a:gd name="connsiteY180" fmla="*/ 164295 h 834218"/>
                <a:gd name="connsiteX181" fmla="*/ 1076426 w 3024845"/>
                <a:gd name="connsiteY181" fmla="*/ 164295 h 834218"/>
                <a:gd name="connsiteX182" fmla="*/ 1092387 w 3024845"/>
                <a:gd name="connsiteY182" fmla="*/ 164295 h 834218"/>
                <a:gd name="connsiteX183" fmla="*/ 1092387 w 3024845"/>
                <a:gd name="connsiteY183" fmla="*/ 165376 h 834218"/>
                <a:gd name="connsiteX184" fmla="*/ 1092387 w 3024845"/>
                <a:gd name="connsiteY184" fmla="*/ 172942 h 834218"/>
                <a:gd name="connsiteX185" fmla="*/ 1122787 w 3024845"/>
                <a:gd name="connsiteY185" fmla="*/ 172942 h 834218"/>
                <a:gd name="connsiteX186" fmla="*/ 1122787 w 3024845"/>
                <a:gd name="connsiteY186" fmla="*/ 174563 h 834218"/>
                <a:gd name="connsiteX187" fmla="*/ 1122787 w 3024845"/>
                <a:gd name="connsiteY187" fmla="*/ 185913 h 834218"/>
                <a:gd name="connsiteX188" fmla="*/ 1149134 w 3024845"/>
                <a:gd name="connsiteY188" fmla="*/ 185913 h 834218"/>
                <a:gd name="connsiteX189" fmla="*/ 1149134 w 3024845"/>
                <a:gd name="connsiteY189" fmla="*/ 216177 h 834218"/>
                <a:gd name="connsiteX190" fmla="*/ 1149894 w 3024845"/>
                <a:gd name="connsiteY190" fmla="*/ 216177 h 834218"/>
                <a:gd name="connsiteX191" fmla="*/ 1155214 w 3024845"/>
                <a:gd name="connsiteY191" fmla="*/ 216177 h 834218"/>
                <a:gd name="connsiteX192" fmla="*/ 1155214 w 3024845"/>
                <a:gd name="connsiteY192" fmla="*/ 217258 h 834218"/>
                <a:gd name="connsiteX193" fmla="*/ 1155214 w 3024845"/>
                <a:gd name="connsiteY193" fmla="*/ 224825 h 834218"/>
                <a:gd name="connsiteX194" fmla="*/ 1159268 w 3024845"/>
                <a:gd name="connsiteY194" fmla="*/ 255089 h 834218"/>
                <a:gd name="connsiteX195" fmla="*/ 1160028 w 3024845"/>
                <a:gd name="connsiteY195" fmla="*/ 255089 h 834218"/>
                <a:gd name="connsiteX196" fmla="*/ 1165348 w 3024845"/>
                <a:gd name="connsiteY196" fmla="*/ 255089 h 834218"/>
                <a:gd name="connsiteX197" fmla="*/ 1165348 w 3024845"/>
                <a:gd name="connsiteY197" fmla="*/ 255900 h 834218"/>
                <a:gd name="connsiteX198" fmla="*/ 1165348 w 3024845"/>
                <a:gd name="connsiteY198" fmla="*/ 261575 h 834218"/>
                <a:gd name="connsiteX199" fmla="*/ 1166361 w 3024845"/>
                <a:gd name="connsiteY199" fmla="*/ 261575 h 834218"/>
                <a:gd name="connsiteX200" fmla="*/ 1173454 w 3024845"/>
                <a:gd name="connsiteY200" fmla="*/ 261575 h 834218"/>
                <a:gd name="connsiteX201" fmla="*/ 1173454 w 3024845"/>
                <a:gd name="connsiteY201" fmla="*/ 291840 h 834218"/>
                <a:gd name="connsiteX202" fmla="*/ 1175481 w 3024845"/>
                <a:gd name="connsiteY202" fmla="*/ 291840 h 834218"/>
                <a:gd name="connsiteX203" fmla="*/ 1189668 w 3024845"/>
                <a:gd name="connsiteY203" fmla="*/ 291840 h 834218"/>
                <a:gd name="connsiteX204" fmla="*/ 1189668 w 3024845"/>
                <a:gd name="connsiteY204" fmla="*/ 315619 h 834218"/>
                <a:gd name="connsiteX205" fmla="*/ 1191695 w 3024845"/>
                <a:gd name="connsiteY205" fmla="*/ 317240 h 834218"/>
                <a:gd name="connsiteX206" fmla="*/ 1191695 w 3024845"/>
                <a:gd name="connsiteY206" fmla="*/ 328590 h 834218"/>
                <a:gd name="connsiteX207" fmla="*/ 1192455 w 3024845"/>
                <a:gd name="connsiteY207" fmla="*/ 328590 h 834218"/>
                <a:gd name="connsiteX208" fmla="*/ 1197775 w 3024845"/>
                <a:gd name="connsiteY208" fmla="*/ 328590 h 834218"/>
                <a:gd name="connsiteX209" fmla="*/ 1197775 w 3024845"/>
                <a:gd name="connsiteY209" fmla="*/ 352369 h 834218"/>
                <a:gd name="connsiteX210" fmla="*/ 1199041 w 3024845"/>
                <a:gd name="connsiteY210" fmla="*/ 352369 h 834218"/>
                <a:gd name="connsiteX211" fmla="*/ 1207908 w 3024845"/>
                <a:gd name="connsiteY211" fmla="*/ 352369 h 834218"/>
                <a:gd name="connsiteX212" fmla="*/ 1209935 w 3024845"/>
                <a:gd name="connsiteY212" fmla="*/ 356423 h 834218"/>
                <a:gd name="connsiteX213" fmla="*/ 1209935 w 3024845"/>
                <a:gd name="connsiteY213" fmla="*/ 369664 h 834218"/>
                <a:gd name="connsiteX214" fmla="*/ 1211455 w 3024845"/>
                <a:gd name="connsiteY214" fmla="*/ 367772 h 834218"/>
                <a:gd name="connsiteX215" fmla="*/ 1222095 w 3024845"/>
                <a:gd name="connsiteY215" fmla="*/ 354531 h 834218"/>
                <a:gd name="connsiteX216" fmla="*/ 1250469 w 3024845"/>
                <a:gd name="connsiteY216" fmla="*/ 354531 h 834218"/>
                <a:gd name="connsiteX217" fmla="*/ 1250469 w 3024845"/>
                <a:gd name="connsiteY217" fmla="*/ 441002 h 834218"/>
                <a:gd name="connsiteX218" fmla="*/ 1251229 w 3024845"/>
                <a:gd name="connsiteY218" fmla="*/ 441002 h 834218"/>
                <a:gd name="connsiteX219" fmla="*/ 1256549 w 3024845"/>
                <a:gd name="connsiteY219" fmla="*/ 441002 h 834218"/>
                <a:gd name="connsiteX220" fmla="*/ 1257309 w 3024845"/>
                <a:gd name="connsiteY220" fmla="*/ 439651 h 834218"/>
                <a:gd name="connsiteX221" fmla="*/ 1262629 w 3024845"/>
                <a:gd name="connsiteY221" fmla="*/ 430193 h 834218"/>
                <a:gd name="connsiteX222" fmla="*/ 1262629 w 3024845"/>
                <a:gd name="connsiteY222" fmla="*/ 432085 h 834218"/>
                <a:gd name="connsiteX223" fmla="*/ 1262629 w 3024845"/>
                <a:gd name="connsiteY223" fmla="*/ 445326 h 834218"/>
                <a:gd name="connsiteX224" fmla="*/ 1266682 w 3024845"/>
                <a:gd name="connsiteY224" fmla="*/ 399929 h 834218"/>
                <a:gd name="connsiteX225" fmla="*/ 1267442 w 3024845"/>
                <a:gd name="connsiteY225" fmla="*/ 399929 h 834218"/>
                <a:gd name="connsiteX226" fmla="*/ 1272762 w 3024845"/>
                <a:gd name="connsiteY226" fmla="*/ 399929 h 834218"/>
                <a:gd name="connsiteX227" fmla="*/ 1272762 w 3024845"/>
                <a:gd name="connsiteY227" fmla="*/ 335075 h 834218"/>
                <a:gd name="connsiteX228" fmla="*/ 1273776 w 3024845"/>
                <a:gd name="connsiteY228" fmla="*/ 335075 h 834218"/>
                <a:gd name="connsiteX229" fmla="*/ 1280869 w 3024845"/>
                <a:gd name="connsiteY229" fmla="*/ 335075 h 834218"/>
                <a:gd name="connsiteX230" fmla="*/ 1293029 w 3024845"/>
                <a:gd name="connsiteY230" fmla="*/ 291840 h 834218"/>
                <a:gd name="connsiteX231" fmla="*/ 1294296 w 3024845"/>
                <a:gd name="connsiteY231" fmla="*/ 291840 h 834218"/>
                <a:gd name="connsiteX232" fmla="*/ 1303163 w 3024845"/>
                <a:gd name="connsiteY232" fmla="*/ 291840 h 834218"/>
                <a:gd name="connsiteX233" fmla="*/ 1313296 w 3024845"/>
                <a:gd name="connsiteY233" fmla="*/ 335075 h 834218"/>
                <a:gd name="connsiteX234" fmla="*/ 1314309 w 3024845"/>
                <a:gd name="connsiteY234" fmla="*/ 335075 h 834218"/>
                <a:gd name="connsiteX235" fmla="*/ 1321403 w 3024845"/>
                <a:gd name="connsiteY235" fmla="*/ 335075 h 834218"/>
                <a:gd name="connsiteX236" fmla="*/ 1321403 w 3024845"/>
                <a:gd name="connsiteY236" fmla="*/ 373987 h 834218"/>
                <a:gd name="connsiteX237" fmla="*/ 1323176 w 3024845"/>
                <a:gd name="connsiteY237" fmla="*/ 373987 h 834218"/>
                <a:gd name="connsiteX238" fmla="*/ 1335590 w 3024845"/>
                <a:gd name="connsiteY238" fmla="*/ 373987 h 834218"/>
                <a:gd name="connsiteX239" fmla="*/ 1335590 w 3024845"/>
                <a:gd name="connsiteY239" fmla="*/ 376149 h 834218"/>
                <a:gd name="connsiteX240" fmla="*/ 1335590 w 3024845"/>
                <a:gd name="connsiteY240" fmla="*/ 391281 h 834218"/>
                <a:gd name="connsiteX241" fmla="*/ 1339643 w 3024845"/>
                <a:gd name="connsiteY241" fmla="*/ 389120 h 834218"/>
                <a:gd name="connsiteX242" fmla="*/ 1339643 w 3024845"/>
                <a:gd name="connsiteY242" fmla="*/ 373987 h 834218"/>
                <a:gd name="connsiteX243" fmla="*/ 1341163 w 3024845"/>
                <a:gd name="connsiteY243" fmla="*/ 373987 h 834218"/>
                <a:gd name="connsiteX244" fmla="*/ 1351803 w 3024845"/>
                <a:gd name="connsiteY244" fmla="*/ 373987 h 834218"/>
                <a:gd name="connsiteX245" fmla="*/ 1351803 w 3024845"/>
                <a:gd name="connsiteY245" fmla="*/ 375608 h 834218"/>
                <a:gd name="connsiteX246" fmla="*/ 1351803 w 3024845"/>
                <a:gd name="connsiteY246" fmla="*/ 386958 h 834218"/>
                <a:gd name="connsiteX247" fmla="*/ 1382204 w 3024845"/>
                <a:gd name="connsiteY247" fmla="*/ 386958 h 834218"/>
                <a:gd name="connsiteX248" fmla="*/ 1382204 w 3024845"/>
                <a:gd name="connsiteY248" fmla="*/ 350208 h 834218"/>
                <a:gd name="connsiteX249" fmla="*/ 1383470 w 3024845"/>
                <a:gd name="connsiteY249" fmla="*/ 350208 h 834218"/>
                <a:gd name="connsiteX250" fmla="*/ 1392337 w 3024845"/>
                <a:gd name="connsiteY250" fmla="*/ 350208 h 834218"/>
                <a:gd name="connsiteX251" fmla="*/ 1392337 w 3024845"/>
                <a:gd name="connsiteY251" fmla="*/ 371825 h 834218"/>
                <a:gd name="connsiteX252" fmla="*/ 1394364 w 3024845"/>
                <a:gd name="connsiteY252" fmla="*/ 339399 h 834218"/>
                <a:gd name="connsiteX253" fmla="*/ 1416657 w 3024845"/>
                <a:gd name="connsiteY253" fmla="*/ 339399 h 834218"/>
                <a:gd name="connsiteX254" fmla="*/ 1416657 w 3024845"/>
                <a:gd name="connsiteY254" fmla="*/ 337777 h 834218"/>
                <a:gd name="connsiteX255" fmla="*/ 1416657 w 3024845"/>
                <a:gd name="connsiteY255" fmla="*/ 326428 h 834218"/>
                <a:gd name="connsiteX256" fmla="*/ 1417417 w 3024845"/>
                <a:gd name="connsiteY256" fmla="*/ 326428 h 834218"/>
                <a:gd name="connsiteX257" fmla="*/ 1422737 w 3024845"/>
                <a:gd name="connsiteY257" fmla="*/ 326428 h 834218"/>
                <a:gd name="connsiteX258" fmla="*/ 1422737 w 3024845"/>
                <a:gd name="connsiteY258" fmla="*/ 324537 h 834218"/>
                <a:gd name="connsiteX259" fmla="*/ 1422737 w 3024845"/>
                <a:gd name="connsiteY259" fmla="*/ 311296 h 834218"/>
                <a:gd name="connsiteX260" fmla="*/ 1426791 w 3024845"/>
                <a:gd name="connsiteY260" fmla="*/ 317781 h 834218"/>
                <a:gd name="connsiteX261" fmla="*/ 1429071 w 3024845"/>
                <a:gd name="connsiteY261" fmla="*/ 317781 h 834218"/>
                <a:gd name="connsiteX262" fmla="*/ 1445031 w 3024845"/>
                <a:gd name="connsiteY262" fmla="*/ 317781 h 834218"/>
                <a:gd name="connsiteX263" fmla="*/ 1445031 w 3024845"/>
                <a:gd name="connsiteY263" fmla="*/ 316970 h 834218"/>
                <a:gd name="connsiteX264" fmla="*/ 1445031 w 3024845"/>
                <a:gd name="connsiteY264" fmla="*/ 311296 h 834218"/>
                <a:gd name="connsiteX265" fmla="*/ 1445791 w 3024845"/>
                <a:gd name="connsiteY265" fmla="*/ 311296 h 834218"/>
                <a:gd name="connsiteX266" fmla="*/ 1451111 w 3024845"/>
                <a:gd name="connsiteY266" fmla="*/ 311296 h 834218"/>
                <a:gd name="connsiteX267" fmla="*/ 1451111 w 3024845"/>
                <a:gd name="connsiteY267" fmla="*/ 312647 h 834218"/>
                <a:gd name="connsiteX268" fmla="*/ 1451111 w 3024845"/>
                <a:gd name="connsiteY268" fmla="*/ 322105 h 834218"/>
                <a:gd name="connsiteX269" fmla="*/ 1489618 w 3024845"/>
                <a:gd name="connsiteY269" fmla="*/ 322105 h 834218"/>
                <a:gd name="connsiteX270" fmla="*/ 1489618 w 3024845"/>
                <a:gd name="connsiteY270" fmla="*/ 460458 h 834218"/>
                <a:gd name="connsiteX271" fmla="*/ 1491138 w 3024845"/>
                <a:gd name="connsiteY271" fmla="*/ 460458 h 834218"/>
                <a:gd name="connsiteX272" fmla="*/ 1501778 w 3024845"/>
                <a:gd name="connsiteY272" fmla="*/ 460458 h 834218"/>
                <a:gd name="connsiteX273" fmla="*/ 1501778 w 3024845"/>
                <a:gd name="connsiteY273" fmla="*/ 447488 h 834218"/>
                <a:gd name="connsiteX274" fmla="*/ 1505832 w 3024845"/>
                <a:gd name="connsiteY274" fmla="*/ 447488 h 834218"/>
                <a:gd name="connsiteX275" fmla="*/ 1505832 w 3024845"/>
                <a:gd name="connsiteY275" fmla="*/ 460458 h 834218"/>
                <a:gd name="connsiteX276" fmla="*/ 1536232 w 3024845"/>
                <a:gd name="connsiteY276" fmla="*/ 460458 h 834218"/>
                <a:gd name="connsiteX277" fmla="*/ 1536232 w 3024845"/>
                <a:gd name="connsiteY277" fmla="*/ 430193 h 834218"/>
                <a:gd name="connsiteX278" fmla="*/ 1548392 w 3024845"/>
                <a:gd name="connsiteY278" fmla="*/ 430193 h 834218"/>
                <a:gd name="connsiteX279" fmla="*/ 1560552 w 3024845"/>
                <a:gd name="connsiteY279" fmla="*/ 428032 h 834218"/>
                <a:gd name="connsiteX280" fmla="*/ 1564606 w 3024845"/>
                <a:gd name="connsiteY280" fmla="*/ 430193 h 834218"/>
                <a:gd name="connsiteX281" fmla="*/ 1574739 w 3024845"/>
                <a:gd name="connsiteY281" fmla="*/ 430193 h 834218"/>
                <a:gd name="connsiteX282" fmla="*/ 1574739 w 3024845"/>
                <a:gd name="connsiteY282" fmla="*/ 460458 h 834218"/>
                <a:gd name="connsiteX283" fmla="*/ 1582846 w 3024845"/>
                <a:gd name="connsiteY283" fmla="*/ 460458 h 834218"/>
                <a:gd name="connsiteX284" fmla="*/ 1582846 w 3024845"/>
                <a:gd name="connsiteY284" fmla="*/ 477753 h 834218"/>
                <a:gd name="connsiteX285" fmla="*/ 1592182 w 3024845"/>
                <a:gd name="connsiteY285" fmla="*/ 478658 h 834218"/>
                <a:gd name="connsiteX286" fmla="*/ 1605140 w 3024845"/>
                <a:gd name="connsiteY286" fmla="*/ 478658 h 834218"/>
                <a:gd name="connsiteX287" fmla="*/ 1605140 w 3024845"/>
                <a:gd name="connsiteY287" fmla="*/ 462620 h 834218"/>
                <a:gd name="connsiteX288" fmla="*/ 1673096 w 3024845"/>
                <a:gd name="connsiteY288" fmla="*/ 462620 h 834218"/>
                <a:gd name="connsiteX289" fmla="*/ 1673096 w 3024845"/>
                <a:gd name="connsiteY289" fmla="*/ 377367 h 834218"/>
                <a:gd name="connsiteX290" fmla="*/ 1745104 w 3024845"/>
                <a:gd name="connsiteY290" fmla="*/ 377367 h 834218"/>
                <a:gd name="connsiteX291" fmla="*/ 1745104 w 3024845"/>
                <a:gd name="connsiteY291" fmla="*/ 456135 h 834218"/>
                <a:gd name="connsiteX292" fmla="*/ 1747008 w 3024845"/>
                <a:gd name="connsiteY292" fmla="*/ 456135 h 834218"/>
                <a:gd name="connsiteX293" fmla="*/ 1748250 w 3024845"/>
                <a:gd name="connsiteY293" fmla="*/ 478658 h 834218"/>
                <a:gd name="connsiteX294" fmla="*/ 1757926 w 3024845"/>
                <a:gd name="connsiteY294" fmla="*/ 478658 h 834218"/>
                <a:gd name="connsiteX295" fmla="*/ 1759168 w 3024845"/>
                <a:gd name="connsiteY295" fmla="*/ 456135 h 834218"/>
                <a:gd name="connsiteX296" fmla="*/ 1765248 w 3024845"/>
                <a:gd name="connsiteY296" fmla="*/ 456135 h 834218"/>
                <a:gd name="connsiteX297" fmla="*/ 1766490 w 3024845"/>
                <a:gd name="connsiteY297" fmla="*/ 478658 h 834218"/>
                <a:gd name="connsiteX298" fmla="*/ 1817112 w 3024845"/>
                <a:gd name="connsiteY298" fmla="*/ 478658 h 834218"/>
                <a:gd name="connsiteX299" fmla="*/ 1817112 w 3024845"/>
                <a:gd name="connsiteY299" fmla="*/ 315630 h 834218"/>
                <a:gd name="connsiteX300" fmla="*/ 2014439 w 3024845"/>
                <a:gd name="connsiteY300" fmla="*/ 315630 h 834218"/>
                <a:gd name="connsiteX301" fmla="*/ 2014439 w 3024845"/>
                <a:gd name="connsiteY301" fmla="*/ 478658 h 834218"/>
                <a:gd name="connsiteX302" fmla="*/ 2033136 w 3024845"/>
                <a:gd name="connsiteY302" fmla="*/ 478658 h 834218"/>
                <a:gd name="connsiteX303" fmla="*/ 2033136 w 3024845"/>
                <a:gd name="connsiteY303" fmla="*/ 395965 h 834218"/>
                <a:gd name="connsiteX304" fmla="*/ 2128256 w 3024845"/>
                <a:gd name="connsiteY304" fmla="*/ 395965 h 834218"/>
                <a:gd name="connsiteX305" fmla="*/ 2180720 w 3024845"/>
                <a:gd name="connsiteY305" fmla="*/ 330752 h 834218"/>
                <a:gd name="connsiteX306" fmla="*/ 2245574 w 3024845"/>
                <a:gd name="connsiteY306" fmla="*/ 330752 h 834218"/>
                <a:gd name="connsiteX307" fmla="*/ 2245574 w 3024845"/>
                <a:gd name="connsiteY307" fmla="*/ 406414 h 834218"/>
                <a:gd name="connsiteX308" fmla="*/ 2253681 w 3024845"/>
                <a:gd name="connsiteY308" fmla="*/ 406414 h 834218"/>
                <a:gd name="connsiteX309" fmla="*/ 2255708 w 3024845"/>
                <a:gd name="connsiteY309" fmla="*/ 399929 h 834218"/>
                <a:gd name="connsiteX310" fmla="*/ 2261788 w 3024845"/>
                <a:gd name="connsiteY310" fmla="*/ 399929 h 834218"/>
                <a:gd name="connsiteX311" fmla="*/ 2263815 w 3024845"/>
                <a:gd name="connsiteY311" fmla="*/ 408576 h 834218"/>
                <a:gd name="connsiteX312" fmla="*/ 2275975 w 3024845"/>
                <a:gd name="connsiteY312" fmla="*/ 408576 h 834218"/>
                <a:gd name="connsiteX313" fmla="*/ 2275975 w 3024845"/>
                <a:gd name="connsiteY313" fmla="*/ 402090 h 834218"/>
                <a:gd name="connsiteX314" fmla="*/ 2298268 w 3024845"/>
                <a:gd name="connsiteY314" fmla="*/ 402090 h 834218"/>
                <a:gd name="connsiteX315" fmla="*/ 2298268 w 3024845"/>
                <a:gd name="connsiteY315" fmla="*/ 408576 h 834218"/>
                <a:gd name="connsiteX316" fmla="*/ 2318535 w 3024845"/>
                <a:gd name="connsiteY316" fmla="*/ 408576 h 834218"/>
                <a:gd name="connsiteX317" fmla="*/ 2318535 w 3024845"/>
                <a:gd name="connsiteY317" fmla="*/ 453973 h 834218"/>
                <a:gd name="connsiteX318" fmla="*/ 2332722 w 3024845"/>
                <a:gd name="connsiteY318" fmla="*/ 453973 h 834218"/>
                <a:gd name="connsiteX319" fmla="*/ 2332722 w 3024845"/>
                <a:gd name="connsiteY319" fmla="*/ 441002 h 834218"/>
                <a:gd name="connsiteX320" fmla="*/ 2348936 w 3024845"/>
                <a:gd name="connsiteY320" fmla="*/ 441002 h 834218"/>
                <a:gd name="connsiteX321" fmla="*/ 2348936 w 3024845"/>
                <a:gd name="connsiteY321" fmla="*/ 261575 h 834218"/>
                <a:gd name="connsiteX322" fmla="*/ 2355016 w 3024845"/>
                <a:gd name="connsiteY322" fmla="*/ 255089 h 834218"/>
                <a:gd name="connsiteX323" fmla="*/ 2427977 w 3024845"/>
                <a:gd name="connsiteY323" fmla="*/ 255089 h 834218"/>
                <a:gd name="connsiteX324" fmla="*/ 2427977 w 3024845"/>
                <a:gd name="connsiteY324" fmla="*/ 263737 h 834218"/>
                <a:gd name="connsiteX325" fmla="*/ 2438110 w 3024845"/>
                <a:gd name="connsiteY325" fmla="*/ 263737 h 834218"/>
                <a:gd name="connsiteX326" fmla="*/ 2438110 w 3024845"/>
                <a:gd name="connsiteY326" fmla="*/ 378311 h 834218"/>
                <a:gd name="connsiteX327" fmla="*/ 2460404 w 3024845"/>
                <a:gd name="connsiteY327" fmla="*/ 378311 h 834218"/>
                <a:gd name="connsiteX328" fmla="*/ 2460404 w 3024845"/>
                <a:gd name="connsiteY328" fmla="*/ 311296 h 834218"/>
                <a:gd name="connsiteX329" fmla="*/ 2486751 w 3024845"/>
                <a:gd name="connsiteY329" fmla="*/ 311296 h 834218"/>
                <a:gd name="connsiteX330" fmla="*/ 2490804 w 3024845"/>
                <a:gd name="connsiteY330" fmla="*/ 306972 h 834218"/>
                <a:gd name="connsiteX331" fmla="*/ 2498911 w 3024845"/>
                <a:gd name="connsiteY331" fmla="*/ 306972 h 834218"/>
                <a:gd name="connsiteX332" fmla="*/ 2502964 w 3024845"/>
                <a:gd name="connsiteY332" fmla="*/ 311296 h 834218"/>
                <a:gd name="connsiteX333" fmla="*/ 2525258 w 3024845"/>
                <a:gd name="connsiteY333" fmla="*/ 311296 h 834218"/>
                <a:gd name="connsiteX334" fmla="*/ 2525258 w 3024845"/>
                <a:gd name="connsiteY334" fmla="*/ 194560 h 834218"/>
                <a:gd name="connsiteX335" fmla="*/ 2582005 w 3024845"/>
                <a:gd name="connsiteY335" fmla="*/ 183751 h 834218"/>
                <a:gd name="connsiteX336" fmla="*/ 2582005 w 3024845"/>
                <a:gd name="connsiteY336" fmla="*/ 184832 h 834218"/>
                <a:gd name="connsiteX337" fmla="*/ 2582005 w 3024845"/>
                <a:gd name="connsiteY337" fmla="*/ 192398 h 834218"/>
                <a:gd name="connsiteX338" fmla="*/ 2608352 w 3024845"/>
                <a:gd name="connsiteY338" fmla="*/ 192398 h 834218"/>
                <a:gd name="connsiteX339" fmla="*/ 2608352 w 3024845"/>
                <a:gd name="connsiteY339" fmla="*/ 447488 h 834218"/>
                <a:gd name="connsiteX340" fmla="*/ 2630646 w 3024845"/>
                <a:gd name="connsiteY340" fmla="*/ 447488 h 834218"/>
                <a:gd name="connsiteX341" fmla="*/ 2630646 w 3024845"/>
                <a:gd name="connsiteY341" fmla="*/ 443164 h 834218"/>
                <a:gd name="connsiteX342" fmla="*/ 2642806 w 3024845"/>
                <a:gd name="connsiteY342" fmla="*/ 443164 h 834218"/>
                <a:gd name="connsiteX343" fmla="*/ 2642806 w 3024845"/>
                <a:gd name="connsiteY343" fmla="*/ 447488 h 834218"/>
                <a:gd name="connsiteX344" fmla="*/ 2667126 w 3024845"/>
                <a:gd name="connsiteY344" fmla="*/ 447488 h 834218"/>
                <a:gd name="connsiteX345" fmla="*/ 2667126 w 3024845"/>
                <a:gd name="connsiteY345" fmla="*/ 434517 h 834218"/>
                <a:gd name="connsiteX346" fmla="*/ 2695500 w 3024845"/>
                <a:gd name="connsiteY346" fmla="*/ 434517 h 834218"/>
                <a:gd name="connsiteX347" fmla="*/ 2707660 w 3024845"/>
                <a:gd name="connsiteY347" fmla="*/ 430193 h 834218"/>
                <a:gd name="connsiteX348" fmla="*/ 2727927 w 3024845"/>
                <a:gd name="connsiteY348" fmla="*/ 434517 h 834218"/>
                <a:gd name="connsiteX349" fmla="*/ 2727927 w 3024845"/>
                <a:gd name="connsiteY349" fmla="*/ 417223 h 834218"/>
                <a:gd name="connsiteX350" fmla="*/ 2736034 w 3024845"/>
                <a:gd name="connsiteY350" fmla="*/ 417223 h 834218"/>
                <a:gd name="connsiteX351" fmla="*/ 2736034 w 3024845"/>
                <a:gd name="connsiteY351" fmla="*/ 404252 h 834218"/>
                <a:gd name="connsiteX352" fmla="*/ 2792781 w 3024845"/>
                <a:gd name="connsiteY352" fmla="*/ 404252 h 834218"/>
                <a:gd name="connsiteX353" fmla="*/ 2792781 w 3024845"/>
                <a:gd name="connsiteY353" fmla="*/ 373987 h 834218"/>
                <a:gd name="connsiteX354" fmla="*/ 2811021 w 3024845"/>
                <a:gd name="connsiteY354" fmla="*/ 373987 h 834218"/>
                <a:gd name="connsiteX355" fmla="*/ 2811021 w 3024845"/>
                <a:gd name="connsiteY355" fmla="*/ 367502 h 834218"/>
                <a:gd name="connsiteX356" fmla="*/ 2823181 w 3024845"/>
                <a:gd name="connsiteY356" fmla="*/ 367502 h 834218"/>
                <a:gd name="connsiteX357" fmla="*/ 2823181 w 3024845"/>
                <a:gd name="connsiteY357" fmla="*/ 373987 h 834218"/>
                <a:gd name="connsiteX358" fmla="*/ 2839395 w 3024845"/>
                <a:gd name="connsiteY358" fmla="*/ 373987 h 834218"/>
                <a:gd name="connsiteX359" fmla="*/ 2839395 w 3024845"/>
                <a:gd name="connsiteY359" fmla="*/ 423708 h 834218"/>
                <a:gd name="connsiteX360" fmla="*/ 2871822 w 3024845"/>
                <a:gd name="connsiteY360" fmla="*/ 423708 h 834218"/>
                <a:gd name="connsiteX361" fmla="*/ 2871822 w 3024845"/>
                <a:gd name="connsiteY361" fmla="*/ 397767 h 834218"/>
                <a:gd name="connsiteX362" fmla="*/ 2910329 w 3024845"/>
                <a:gd name="connsiteY362" fmla="*/ 397767 h 834218"/>
                <a:gd name="connsiteX363" fmla="*/ 2910329 w 3024845"/>
                <a:gd name="connsiteY363" fmla="*/ 367502 h 834218"/>
                <a:gd name="connsiteX364" fmla="*/ 2958970 w 3024845"/>
                <a:gd name="connsiteY364" fmla="*/ 367502 h 834218"/>
                <a:gd name="connsiteX365" fmla="*/ 2958970 w 3024845"/>
                <a:gd name="connsiteY365" fmla="*/ 478658 h 834218"/>
                <a:gd name="connsiteX366" fmla="*/ 2958970 w 3024845"/>
                <a:gd name="connsiteY366" fmla="*/ 492437 h 834218"/>
                <a:gd name="connsiteX367" fmla="*/ 3024845 w 3024845"/>
                <a:gd name="connsiteY367" fmla="*/ 492437 h 834218"/>
                <a:gd name="connsiteX368" fmla="*/ 3024845 w 3024845"/>
                <a:gd name="connsiteY368" fmla="*/ 834218 h 834218"/>
                <a:gd name="connsiteX369" fmla="*/ 2054 w 3024845"/>
                <a:gd name="connsiteY369" fmla="*/ 831885 h 834218"/>
                <a:gd name="connsiteX370" fmla="*/ 0 w 3024845"/>
                <a:gd name="connsiteY370" fmla="*/ 397767 h 834218"/>
                <a:gd name="connsiteX371" fmla="*/ 20267 w 3024845"/>
                <a:gd name="connsiteY371" fmla="*/ 397767 h 834218"/>
                <a:gd name="connsiteX372" fmla="*/ 20774 w 3024845"/>
                <a:gd name="connsiteY372" fmla="*/ 396686 h 834218"/>
                <a:gd name="connsiteX373" fmla="*/ 24320 w 3024845"/>
                <a:gd name="connsiteY373" fmla="*/ 389120 h 834218"/>
                <a:gd name="connsiteX374" fmla="*/ 26094 w 3024845"/>
                <a:gd name="connsiteY374" fmla="*/ 389390 h 834218"/>
                <a:gd name="connsiteX375" fmla="*/ 38507 w 3024845"/>
                <a:gd name="connsiteY375" fmla="*/ 391281 h 834218"/>
                <a:gd name="connsiteX376" fmla="*/ 39014 w 3024845"/>
                <a:gd name="connsiteY376" fmla="*/ 392633 h 834218"/>
                <a:gd name="connsiteX377" fmla="*/ 42560 w 3024845"/>
                <a:gd name="connsiteY377" fmla="*/ 402090 h 834218"/>
                <a:gd name="connsiteX378" fmla="*/ 68907 w 3024845"/>
                <a:gd name="connsiteY378" fmla="*/ 404252 h 834218"/>
                <a:gd name="connsiteX379" fmla="*/ 68907 w 3024845"/>
                <a:gd name="connsiteY379" fmla="*/ 281031 h 834218"/>
                <a:gd name="connsiteX380" fmla="*/ 70934 w 3024845"/>
                <a:gd name="connsiteY380" fmla="*/ 281031 h 834218"/>
                <a:gd name="connsiteX381" fmla="*/ 85121 w 3024845"/>
                <a:gd name="connsiteY381" fmla="*/ 281031 h 834218"/>
                <a:gd name="connsiteX382" fmla="*/ 85121 w 3024845"/>
                <a:gd name="connsiteY382" fmla="*/ 144839 h 834218"/>
                <a:gd name="connsiteX383" fmla="*/ 86894 w 3024845"/>
                <a:gd name="connsiteY383" fmla="*/ 144839 h 834218"/>
                <a:gd name="connsiteX384" fmla="*/ 99308 w 3024845"/>
                <a:gd name="connsiteY384" fmla="*/ 144839 h 834218"/>
                <a:gd name="connsiteX385" fmla="*/ 99308 w 3024845"/>
                <a:gd name="connsiteY385" fmla="*/ 30265 h 834218"/>
                <a:gd name="connsiteX386" fmla="*/ 103361 w 3024845"/>
                <a:gd name="connsiteY386" fmla="*/ 2161 h 834218"/>
                <a:gd name="connsiteX0" fmla="*/ 99308 w 3024845"/>
                <a:gd name="connsiteY0" fmla="*/ 36988 h 840941"/>
                <a:gd name="connsiteX1" fmla="*/ 200642 w 3024845"/>
                <a:gd name="connsiteY1" fmla="*/ 6723 h 840941"/>
                <a:gd name="connsiteX2" fmla="*/ 220909 w 3024845"/>
                <a:gd name="connsiteY2" fmla="*/ 151562 h 840941"/>
                <a:gd name="connsiteX3" fmla="*/ 223189 w 3024845"/>
                <a:gd name="connsiteY3" fmla="*/ 151562 h 840941"/>
                <a:gd name="connsiteX4" fmla="*/ 239150 w 3024845"/>
                <a:gd name="connsiteY4" fmla="*/ 151562 h 840941"/>
                <a:gd name="connsiteX5" fmla="*/ 239150 w 3024845"/>
                <a:gd name="connsiteY5" fmla="*/ 292077 h 840941"/>
                <a:gd name="connsiteX6" fmla="*/ 240670 w 3024845"/>
                <a:gd name="connsiteY6" fmla="*/ 291807 h 840941"/>
                <a:gd name="connsiteX7" fmla="*/ 251310 w 3024845"/>
                <a:gd name="connsiteY7" fmla="*/ 289916 h 840941"/>
                <a:gd name="connsiteX8" fmla="*/ 249283 w 3024845"/>
                <a:gd name="connsiteY8" fmla="*/ 378548 h 840941"/>
                <a:gd name="connsiteX9" fmla="*/ 250803 w 3024845"/>
                <a:gd name="connsiteY9" fmla="*/ 378819 h 840941"/>
                <a:gd name="connsiteX10" fmla="*/ 261443 w 3024845"/>
                <a:gd name="connsiteY10" fmla="*/ 380710 h 840941"/>
                <a:gd name="connsiteX11" fmla="*/ 261696 w 3024845"/>
                <a:gd name="connsiteY11" fmla="*/ 381521 h 840941"/>
                <a:gd name="connsiteX12" fmla="*/ 263470 w 3024845"/>
                <a:gd name="connsiteY12" fmla="*/ 387196 h 840941"/>
                <a:gd name="connsiteX13" fmla="*/ 264230 w 3024845"/>
                <a:gd name="connsiteY13" fmla="*/ 384764 h 840941"/>
                <a:gd name="connsiteX14" fmla="*/ 269550 w 3024845"/>
                <a:gd name="connsiteY14" fmla="*/ 367740 h 840941"/>
                <a:gd name="connsiteX15" fmla="*/ 271323 w 3024845"/>
                <a:gd name="connsiteY15" fmla="*/ 367740 h 840941"/>
                <a:gd name="connsiteX16" fmla="*/ 283737 w 3024845"/>
                <a:gd name="connsiteY16" fmla="*/ 367740 h 840941"/>
                <a:gd name="connsiteX17" fmla="*/ 283737 w 3024845"/>
                <a:gd name="connsiteY17" fmla="*/ 400166 h 840941"/>
                <a:gd name="connsiteX18" fmla="*/ 284750 w 3024845"/>
                <a:gd name="connsiteY18" fmla="*/ 400707 h 840941"/>
                <a:gd name="connsiteX19" fmla="*/ 291844 w 3024845"/>
                <a:gd name="connsiteY19" fmla="*/ 404490 h 840941"/>
                <a:gd name="connsiteX20" fmla="*/ 291844 w 3024845"/>
                <a:gd name="connsiteY20" fmla="*/ 405841 h 840941"/>
                <a:gd name="connsiteX21" fmla="*/ 291844 w 3024845"/>
                <a:gd name="connsiteY21" fmla="*/ 415299 h 840941"/>
                <a:gd name="connsiteX22" fmla="*/ 336431 w 3024845"/>
                <a:gd name="connsiteY22" fmla="*/ 415299 h 840941"/>
                <a:gd name="connsiteX23" fmla="*/ 336431 w 3024845"/>
                <a:gd name="connsiteY23" fmla="*/ 416380 h 840941"/>
                <a:gd name="connsiteX24" fmla="*/ 336431 w 3024845"/>
                <a:gd name="connsiteY24" fmla="*/ 423946 h 840941"/>
                <a:gd name="connsiteX25" fmla="*/ 338457 w 3024845"/>
                <a:gd name="connsiteY25" fmla="*/ 423946 h 840941"/>
                <a:gd name="connsiteX26" fmla="*/ 352644 w 3024845"/>
                <a:gd name="connsiteY26" fmla="*/ 423946 h 840941"/>
                <a:gd name="connsiteX27" fmla="*/ 352644 w 3024845"/>
                <a:gd name="connsiteY27" fmla="*/ 393681 h 840941"/>
                <a:gd name="connsiteX28" fmla="*/ 397231 w 3024845"/>
                <a:gd name="connsiteY28" fmla="*/ 393681 h 840941"/>
                <a:gd name="connsiteX29" fmla="*/ 397231 w 3024845"/>
                <a:gd name="connsiteY29" fmla="*/ 392330 h 840941"/>
                <a:gd name="connsiteX30" fmla="*/ 397231 w 3024845"/>
                <a:gd name="connsiteY30" fmla="*/ 382872 h 840941"/>
                <a:gd name="connsiteX31" fmla="*/ 398245 w 3024845"/>
                <a:gd name="connsiteY31" fmla="*/ 382872 h 840941"/>
                <a:gd name="connsiteX32" fmla="*/ 405338 w 3024845"/>
                <a:gd name="connsiteY32" fmla="*/ 382872 h 840941"/>
                <a:gd name="connsiteX33" fmla="*/ 405338 w 3024845"/>
                <a:gd name="connsiteY33" fmla="*/ 380981 h 840941"/>
                <a:gd name="connsiteX34" fmla="*/ 405338 w 3024845"/>
                <a:gd name="connsiteY34" fmla="*/ 367740 h 840941"/>
                <a:gd name="connsiteX35" fmla="*/ 406098 w 3024845"/>
                <a:gd name="connsiteY35" fmla="*/ 367740 h 840941"/>
                <a:gd name="connsiteX36" fmla="*/ 411418 w 3024845"/>
                <a:gd name="connsiteY36" fmla="*/ 367740 h 840941"/>
                <a:gd name="connsiteX37" fmla="*/ 411418 w 3024845"/>
                <a:gd name="connsiteY37" fmla="*/ 366659 h 840941"/>
                <a:gd name="connsiteX38" fmla="*/ 411418 w 3024845"/>
                <a:gd name="connsiteY38" fmla="*/ 359092 h 840941"/>
                <a:gd name="connsiteX39" fmla="*/ 413445 w 3024845"/>
                <a:gd name="connsiteY39" fmla="*/ 359092 h 840941"/>
                <a:gd name="connsiteX40" fmla="*/ 427632 w 3024845"/>
                <a:gd name="connsiteY40" fmla="*/ 359092 h 840941"/>
                <a:gd name="connsiteX41" fmla="*/ 427632 w 3024845"/>
                <a:gd name="connsiteY41" fmla="*/ 360173 h 840941"/>
                <a:gd name="connsiteX42" fmla="*/ 427632 w 3024845"/>
                <a:gd name="connsiteY42" fmla="*/ 367740 h 840941"/>
                <a:gd name="connsiteX43" fmla="*/ 449925 w 3024845"/>
                <a:gd name="connsiteY43" fmla="*/ 367740 h 840941"/>
                <a:gd name="connsiteX44" fmla="*/ 449925 w 3024845"/>
                <a:gd name="connsiteY44" fmla="*/ 365848 h 840941"/>
                <a:gd name="connsiteX45" fmla="*/ 449925 w 3024845"/>
                <a:gd name="connsiteY45" fmla="*/ 352607 h 840941"/>
                <a:gd name="connsiteX46" fmla="*/ 451699 w 3024845"/>
                <a:gd name="connsiteY46" fmla="*/ 352607 h 840941"/>
                <a:gd name="connsiteX47" fmla="*/ 464112 w 3024845"/>
                <a:gd name="connsiteY47" fmla="*/ 352607 h 840941"/>
                <a:gd name="connsiteX48" fmla="*/ 464112 w 3024845"/>
                <a:gd name="connsiteY48" fmla="*/ 376387 h 840941"/>
                <a:gd name="connsiteX49" fmla="*/ 465126 w 3024845"/>
                <a:gd name="connsiteY49" fmla="*/ 376387 h 840941"/>
                <a:gd name="connsiteX50" fmla="*/ 472219 w 3024845"/>
                <a:gd name="connsiteY50" fmla="*/ 376387 h 840941"/>
                <a:gd name="connsiteX51" fmla="*/ 472219 w 3024845"/>
                <a:gd name="connsiteY51" fmla="*/ 375306 h 840941"/>
                <a:gd name="connsiteX52" fmla="*/ 472219 w 3024845"/>
                <a:gd name="connsiteY52" fmla="*/ 367740 h 840941"/>
                <a:gd name="connsiteX53" fmla="*/ 473992 w 3024845"/>
                <a:gd name="connsiteY53" fmla="*/ 367740 h 840941"/>
                <a:gd name="connsiteX54" fmla="*/ 486406 w 3024845"/>
                <a:gd name="connsiteY54" fmla="*/ 367740 h 840941"/>
                <a:gd name="connsiteX55" fmla="*/ 486406 w 3024845"/>
                <a:gd name="connsiteY55" fmla="*/ 393681 h 840941"/>
                <a:gd name="connsiteX56" fmla="*/ 488433 w 3024845"/>
                <a:gd name="connsiteY56" fmla="*/ 393681 h 840941"/>
                <a:gd name="connsiteX57" fmla="*/ 502619 w 3024845"/>
                <a:gd name="connsiteY57" fmla="*/ 393681 h 840941"/>
                <a:gd name="connsiteX58" fmla="*/ 502619 w 3024845"/>
                <a:gd name="connsiteY58" fmla="*/ 395302 h 840941"/>
                <a:gd name="connsiteX59" fmla="*/ 502619 w 3024845"/>
                <a:gd name="connsiteY59" fmla="*/ 406652 h 840941"/>
                <a:gd name="connsiteX60" fmla="*/ 503379 w 3024845"/>
                <a:gd name="connsiteY60" fmla="*/ 406652 h 840941"/>
                <a:gd name="connsiteX61" fmla="*/ 508700 w 3024845"/>
                <a:gd name="connsiteY61" fmla="*/ 406652 h 840941"/>
                <a:gd name="connsiteX62" fmla="*/ 508700 w 3024845"/>
                <a:gd name="connsiteY62" fmla="*/ 405841 h 840941"/>
                <a:gd name="connsiteX63" fmla="*/ 508700 w 3024845"/>
                <a:gd name="connsiteY63" fmla="*/ 400166 h 840941"/>
                <a:gd name="connsiteX64" fmla="*/ 539100 w 3024845"/>
                <a:gd name="connsiteY64" fmla="*/ 400166 h 840941"/>
                <a:gd name="connsiteX65" fmla="*/ 539100 w 3024845"/>
                <a:gd name="connsiteY65" fmla="*/ 423946 h 840941"/>
                <a:gd name="connsiteX66" fmla="*/ 540113 w 3024845"/>
                <a:gd name="connsiteY66" fmla="*/ 423946 h 840941"/>
                <a:gd name="connsiteX67" fmla="*/ 547207 w 3024845"/>
                <a:gd name="connsiteY67" fmla="*/ 423946 h 840941"/>
                <a:gd name="connsiteX68" fmla="*/ 547207 w 3024845"/>
                <a:gd name="connsiteY68" fmla="*/ 425027 h 840941"/>
                <a:gd name="connsiteX69" fmla="*/ 547207 w 3024845"/>
                <a:gd name="connsiteY69" fmla="*/ 432593 h 840941"/>
                <a:gd name="connsiteX70" fmla="*/ 547967 w 3024845"/>
                <a:gd name="connsiteY70" fmla="*/ 432593 h 840941"/>
                <a:gd name="connsiteX71" fmla="*/ 553287 w 3024845"/>
                <a:gd name="connsiteY71" fmla="*/ 432593 h 840941"/>
                <a:gd name="connsiteX72" fmla="*/ 553287 w 3024845"/>
                <a:gd name="connsiteY72" fmla="*/ 430431 h 840941"/>
                <a:gd name="connsiteX73" fmla="*/ 553287 w 3024845"/>
                <a:gd name="connsiteY73" fmla="*/ 415299 h 840941"/>
                <a:gd name="connsiteX74" fmla="*/ 554300 w 3024845"/>
                <a:gd name="connsiteY74" fmla="*/ 415299 h 840941"/>
                <a:gd name="connsiteX75" fmla="*/ 561394 w 3024845"/>
                <a:gd name="connsiteY75" fmla="*/ 415299 h 840941"/>
                <a:gd name="connsiteX76" fmla="*/ 561394 w 3024845"/>
                <a:gd name="connsiteY76" fmla="*/ 416380 h 840941"/>
                <a:gd name="connsiteX77" fmla="*/ 561394 w 3024845"/>
                <a:gd name="connsiteY77" fmla="*/ 423946 h 840941"/>
                <a:gd name="connsiteX78" fmla="*/ 566714 w 3024845"/>
                <a:gd name="connsiteY78" fmla="*/ 421953 h 840941"/>
                <a:gd name="connsiteX79" fmla="*/ 567474 w 3024845"/>
                <a:gd name="connsiteY79" fmla="*/ 420973 h 840941"/>
                <a:gd name="connsiteX80" fmla="*/ 567474 w 3024845"/>
                <a:gd name="connsiteY80" fmla="*/ 415299 h 840941"/>
                <a:gd name="connsiteX81" fmla="*/ 605981 w 3024845"/>
                <a:gd name="connsiteY81" fmla="*/ 415299 h 840941"/>
                <a:gd name="connsiteX82" fmla="*/ 605981 w 3024845"/>
                <a:gd name="connsiteY82" fmla="*/ 439078 h 840941"/>
                <a:gd name="connsiteX83" fmla="*/ 608007 w 3024845"/>
                <a:gd name="connsiteY83" fmla="*/ 439078 h 840941"/>
                <a:gd name="connsiteX84" fmla="*/ 622194 w 3024845"/>
                <a:gd name="connsiteY84" fmla="*/ 439078 h 840941"/>
                <a:gd name="connsiteX85" fmla="*/ 622194 w 3024845"/>
                <a:gd name="connsiteY85" fmla="*/ 440159 h 840941"/>
                <a:gd name="connsiteX86" fmla="*/ 622194 w 3024845"/>
                <a:gd name="connsiteY86" fmla="*/ 447725 h 840941"/>
                <a:gd name="connsiteX87" fmla="*/ 623968 w 3024845"/>
                <a:gd name="connsiteY87" fmla="*/ 447725 h 840941"/>
                <a:gd name="connsiteX88" fmla="*/ 636381 w 3024845"/>
                <a:gd name="connsiteY88" fmla="*/ 447725 h 840941"/>
                <a:gd name="connsiteX89" fmla="*/ 636381 w 3024845"/>
                <a:gd name="connsiteY89" fmla="*/ 423946 h 840941"/>
                <a:gd name="connsiteX90" fmla="*/ 637394 w 3024845"/>
                <a:gd name="connsiteY90" fmla="*/ 423946 h 840941"/>
                <a:gd name="connsiteX91" fmla="*/ 644488 w 3024845"/>
                <a:gd name="connsiteY91" fmla="*/ 423946 h 840941"/>
                <a:gd name="connsiteX92" fmla="*/ 644488 w 3024845"/>
                <a:gd name="connsiteY92" fmla="*/ 391519 h 840941"/>
                <a:gd name="connsiteX93" fmla="*/ 645501 w 3024845"/>
                <a:gd name="connsiteY93" fmla="*/ 391519 h 840941"/>
                <a:gd name="connsiteX94" fmla="*/ 652595 w 3024845"/>
                <a:gd name="connsiteY94" fmla="*/ 391519 h 840941"/>
                <a:gd name="connsiteX95" fmla="*/ 652595 w 3024845"/>
                <a:gd name="connsiteY95" fmla="*/ 389628 h 840941"/>
                <a:gd name="connsiteX96" fmla="*/ 652595 w 3024845"/>
                <a:gd name="connsiteY96" fmla="*/ 376387 h 840941"/>
                <a:gd name="connsiteX97" fmla="*/ 651328 w 3024845"/>
                <a:gd name="connsiteY97" fmla="*/ 374765 h 840941"/>
                <a:gd name="connsiteX98" fmla="*/ 656648 w 3024845"/>
                <a:gd name="connsiteY98" fmla="*/ 363416 h 840941"/>
                <a:gd name="connsiteX99" fmla="*/ 664755 w 3024845"/>
                <a:gd name="connsiteY99" fmla="*/ 391519 h 840941"/>
                <a:gd name="connsiteX100" fmla="*/ 665515 w 3024845"/>
                <a:gd name="connsiteY100" fmla="*/ 391519 h 840941"/>
                <a:gd name="connsiteX101" fmla="*/ 670835 w 3024845"/>
                <a:gd name="connsiteY101" fmla="*/ 391519 h 840941"/>
                <a:gd name="connsiteX102" fmla="*/ 670835 w 3024845"/>
                <a:gd name="connsiteY102" fmla="*/ 285592 h 840941"/>
                <a:gd name="connsiteX103" fmla="*/ 672355 w 3024845"/>
                <a:gd name="connsiteY103" fmla="*/ 285592 h 840941"/>
                <a:gd name="connsiteX104" fmla="*/ 682995 w 3024845"/>
                <a:gd name="connsiteY104" fmla="*/ 285592 h 840941"/>
                <a:gd name="connsiteX105" fmla="*/ 682995 w 3024845"/>
                <a:gd name="connsiteY105" fmla="*/ 238033 h 840941"/>
                <a:gd name="connsiteX106" fmla="*/ 709342 w 3024845"/>
                <a:gd name="connsiteY106" fmla="*/ 238033 h 840941"/>
                <a:gd name="connsiteX107" fmla="*/ 709342 w 3024845"/>
                <a:gd name="connsiteY107" fmla="*/ 216415 h 840941"/>
                <a:gd name="connsiteX108" fmla="*/ 743796 w 3024845"/>
                <a:gd name="connsiteY108" fmla="*/ 216415 h 840941"/>
                <a:gd name="connsiteX109" fmla="*/ 743796 w 3024845"/>
                <a:gd name="connsiteY109" fmla="*/ 218847 h 840941"/>
                <a:gd name="connsiteX110" fmla="*/ 743796 w 3024845"/>
                <a:gd name="connsiteY110" fmla="*/ 235871 h 840941"/>
                <a:gd name="connsiteX111" fmla="*/ 746076 w 3024845"/>
                <a:gd name="connsiteY111" fmla="*/ 235871 h 840941"/>
                <a:gd name="connsiteX112" fmla="*/ 762036 w 3024845"/>
                <a:gd name="connsiteY112" fmla="*/ 235871 h 840941"/>
                <a:gd name="connsiteX113" fmla="*/ 762036 w 3024845"/>
                <a:gd name="connsiteY113" fmla="*/ 283430 h 840941"/>
                <a:gd name="connsiteX114" fmla="*/ 763049 w 3024845"/>
                <a:gd name="connsiteY114" fmla="*/ 283430 h 840941"/>
                <a:gd name="connsiteX115" fmla="*/ 770143 w 3024845"/>
                <a:gd name="connsiteY115" fmla="*/ 283430 h 840941"/>
                <a:gd name="connsiteX116" fmla="*/ 784330 w 3024845"/>
                <a:gd name="connsiteY116" fmla="*/ 287754 h 840941"/>
                <a:gd name="connsiteX117" fmla="*/ 784330 w 3024845"/>
                <a:gd name="connsiteY117" fmla="*/ 326666 h 840941"/>
                <a:gd name="connsiteX118" fmla="*/ 785343 w 3024845"/>
                <a:gd name="connsiteY118" fmla="*/ 326666 h 840941"/>
                <a:gd name="connsiteX119" fmla="*/ 792436 w 3024845"/>
                <a:gd name="connsiteY119" fmla="*/ 326666 h 840941"/>
                <a:gd name="connsiteX120" fmla="*/ 792436 w 3024845"/>
                <a:gd name="connsiteY120" fmla="*/ 328287 h 840941"/>
                <a:gd name="connsiteX121" fmla="*/ 792436 w 3024845"/>
                <a:gd name="connsiteY121" fmla="*/ 339636 h 840941"/>
                <a:gd name="connsiteX122" fmla="*/ 794463 w 3024845"/>
                <a:gd name="connsiteY122" fmla="*/ 339636 h 840941"/>
                <a:gd name="connsiteX123" fmla="*/ 808650 w 3024845"/>
                <a:gd name="connsiteY123" fmla="*/ 339636 h 840941"/>
                <a:gd name="connsiteX124" fmla="*/ 814730 w 3024845"/>
                <a:gd name="connsiteY124" fmla="*/ 346122 h 840941"/>
                <a:gd name="connsiteX125" fmla="*/ 814730 w 3024845"/>
                <a:gd name="connsiteY125" fmla="*/ 367740 h 840941"/>
                <a:gd name="connsiteX126" fmla="*/ 817010 w 3024845"/>
                <a:gd name="connsiteY126" fmla="*/ 367740 h 840941"/>
                <a:gd name="connsiteX127" fmla="*/ 832970 w 3024845"/>
                <a:gd name="connsiteY127" fmla="*/ 367740 h 840941"/>
                <a:gd name="connsiteX128" fmla="*/ 832970 w 3024845"/>
                <a:gd name="connsiteY128" fmla="*/ 368820 h 840941"/>
                <a:gd name="connsiteX129" fmla="*/ 832970 w 3024845"/>
                <a:gd name="connsiteY129" fmla="*/ 376387 h 840941"/>
                <a:gd name="connsiteX130" fmla="*/ 834237 w 3024845"/>
                <a:gd name="connsiteY130" fmla="*/ 376387 h 840941"/>
                <a:gd name="connsiteX131" fmla="*/ 843104 w 3024845"/>
                <a:gd name="connsiteY131" fmla="*/ 376387 h 840941"/>
                <a:gd name="connsiteX132" fmla="*/ 843104 w 3024845"/>
                <a:gd name="connsiteY132" fmla="*/ 378548 h 840941"/>
                <a:gd name="connsiteX133" fmla="*/ 843104 w 3024845"/>
                <a:gd name="connsiteY133" fmla="*/ 393681 h 840941"/>
                <a:gd name="connsiteX134" fmla="*/ 847157 w 3024845"/>
                <a:gd name="connsiteY134" fmla="*/ 391789 h 840941"/>
                <a:gd name="connsiteX135" fmla="*/ 847157 w 3024845"/>
                <a:gd name="connsiteY135" fmla="*/ 378548 h 840941"/>
                <a:gd name="connsiteX136" fmla="*/ 848170 w 3024845"/>
                <a:gd name="connsiteY136" fmla="*/ 378548 h 840941"/>
                <a:gd name="connsiteX137" fmla="*/ 855264 w 3024845"/>
                <a:gd name="connsiteY137" fmla="*/ 378548 h 840941"/>
                <a:gd name="connsiteX138" fmla="*/ 855264 w 3024845"/>
                <a:gd name="connsiteY138" fmla="*/ 380170 h 840941"/>
                <a:gd name="connsiteX139" fmla="*/ 855264 w 3024845"/>
                <a:gd name="connsiteY139" fmla="*/ 391519 h 840941"/>
                <a:gd name="connsiteX140" fmla="*/ 856024 w 3024845"/>
                <a:gd name="connsiteY140" fmla="*/ 391519 h 840941"/>
                <a:gd name="connsiteX141" fmla="*/ 861344 w 3024845"/>
                <a:gd name="connsiteY141" fmla="*/ 391519 h 840941"/>
                <a:gd name="connsiteX142" fmla="*/ 909984 w 3024845"/>
                <a:gd name="connsiteY142" fmla="*/ 387196 h 840941"/>
                <a:gd name="connsiteX143" fmla="*/ 909984 w 3024845"/>
                <a:gd name="connsiteY143" fmla="*/ 388547 h 840941"/>
                <a:gd name="connsiteX144" fmla="*/ 909984 w 3024845"/>
                <a:gd name="connsiteY144" fmla="*/ 398004 h 840941"/>
                <a:gd name="connsiteX145" fmla="*/ 910744 w 3024845"/>
                <a:gd name="connsiteY145" fmla="*/ 398004 h 840941"/>
                <a:gd name="connsiteX146" fmla="*/ 916065 w 3024845"/>
                <a:gd name="connsiteY146" fmla="*/ 398004 h 840941"/>
                <a:gd name="connsiteX147" fmla="*/ 916065 w 3024845"/>
                <a:gd name="connsiteY147" fmla="*/ 400166 h 840941"/>
                <a:gd name="connsiteX148" fmla="*/ 916065 w 3024845"/>
                <a:gd name="connsiteY148" fmla="*/ 415299 h 840941"/>
                <a:gd name="connsiteX149" fmla="*/ 918091 w 3024845"/>
                <a:gd name="connsiteY149" fmla="*/ 413948 h 840941"/>
                <a:gd name="connsiteX150" fmla="*/ 932278 w 3024845"/>
                <a:gd name="connsiteY150" fmla="*/ 404490 h 840941"/>
                <a:gd name="connsiteX151" fmla="*/ 938358 w 3024845"/>
                <a:gd name="connsiteY151" fmla="*/ 363416 h 840941"/>
                <a:gd name="connsiteX152" fmla="*/ 939118 w 3024845"/>
                <a:gd name="connsiteY152" fmla="*/ 363146 h 840941"/>
                <a:gd name="connsiteX153" fmla="*/ 944438 w 3024845"/>
                <a:gd name="connsiteY153" fmla="*/ 361254 h 840941"/>
                <a:gd name="connsiteX154" fmla="*/ 946465 w 3024845"/>
                <a:gd name="connsiteY154" fmla="*/ 292077 h 840941"/>
                <a:gd name="connsiteX155" fmla="*/ 948492 w 3024845"/>
                <a:gd name="connsiteY155" fmla="*/ 361254 h 840941"/>
                <a:gd name="connsiteX156" fmla="*/ 949252 w 3024845"/>
                <a:gd name="connsiteY156" fmla="*/ 361524 h 840941"/>
                <a:gd name="connsiteX157" fmla="*/ 954572 w 3024845"/>
                <a:gd name="connsiteY157" fmla="*/ 363416 h 840941"/>
                <a:gd name="connsiteX158" fmla="*/ 954572 w 3024845"/>
                <a:gd name="connsiteY158" fmla="*/ 276945 h 840941"/>
                <a:gd name="connsiteX159" fmla="*/ 958625 w 3024845"/>
                <a:gd name="connsiteY159" fmla="*/ 244518 h 840941"/>
                <a:gd name="connsiteX160" fmla="*/ 997132 w 3024845"/>
                <a:gd name="connsiteY160" fmla="*/ 244518 h 840941"/>
                <a:gd name="connsiteX161" fmla="*/ 997132 w 3024845"/>
                <a:gd name="connsiteY161" fmla="*/ 276945 h 840941"/>
                <a:gd name="connsiteX162" fmla="*/ 997892 w 3024845"/>
                <a:gd name="connsiteY162" fmla="*/ 276945 h 840941"/>
                <a:gd name="connsiteX163" fmla="*/ 1003212 w 3024845"/>
                <a:gd name="connsiteY163" fmla="*/ 276945 h 840941"/>
                <a:gd name="connsiteX164" fmla="*/ 1003212 w 3024845"/>
                <a:gd name="connsiteY164" fmla="*/ 194797 h 840941"/>
                <a:gd name="connsiteX165" fmla="*/ 1004986 w 3024845"/>
                <a:gd name="connsiteY165" fmla="*/ 194797 h 840941"/>
                <a:gd name="connsiteX166" fmla="*/ 1017399 w 3024845"/>
                <a:gd name="connsiteY166" fmla="*/ 194797 h 840941"/>
                <a:gd name="connsiteX167" fmla="*/ 1017399 w 3024845"/>
                <a:gd name="connsiteY167" fmla="*/ 192906 h 840941"/>
                <a:gd name="connsiteX168" fmla="*/ 1017399 w 3024845"/>
                <a:gd name="connsiteY168" fmla="*/ 179665 h 840941"/>
                <a:gd name="connsiteX169" fmla="*/ 1039693 w 3024845"/>
                <a:gd name="connsiteY169" fmla="*/ 179665 h 840941"/>
                <a:gd name="connsiteX170" fmla="*/ 1039693 w 3024845"/>
                <a:gd name="connsiteY170" fmla="*/ 178584 h 840941"/>
                <a:gd name="connsiteX171" fmla="*/ 1039693 w 3024845"/>
                <a:gd name="connsiteY171" fmla="*/ 171018 h 840941"/>
                <a:gd name="connsiteX172" fmla="*/ 1041466 w 3024845"/>
                <a:gd name="connsiteY172" fmla="*/ 171018 h 840941"/>
                <a:gd name="connsiteX173" fmla="*/ 1053880 w 3024845"/>
                <a:gd name="connsiteY173" fmla="*/ 171018 h 840941"/>
                <a:gd name="connsiteX174" fmla="*/ 1053880 w 3024845"/>
                <a:gd name="connsiteY174" fmla="*/ 172099 h 840941"/>
                <a:gd name="connsiteX175" fmla="*/ 1053880 w 3024845"/>
                <a:gd name="connsiteY175" fmla="*/ 179665 h 840941"/>
                <a:gd name="connsiteX176" fmla="*/ 1054640 w 3024845"/>
                <a:gd name="connsiteY176" fmla="*/ 179665 h 840941"/>
                <a:gd name="connsiteX177" fmla="*/ 1059960 w 3024845"/>
                <a:gd name="connsiteY177" fmla="*/ 179665 h 840941"/>
                <a:gd name="connsiteX178" fmla="*/ 1070093 w 3024845"/>
                <a:gd name="connsiteY178" fmla="*/ 175341 h 840941"/>
                <a:gd name="connsiteX179" fmla="*/ 1074146 w 3024845"/>
                <a:gd name="connsiteY179" fmla="*/ 178584 h 840941"/>
                <a:gd name="connsiteX180" fmla="*/ 1074146 w 3024845"/>
                <a:gd name="connsiteY180" fmla="*/ 171018 h 840941"/>
                <a:gd name="connsiteX181" fmla="*/ 1076426 w 3024845"/>
                <a:gd name="connsiteY181" fmla="*/ 171018 h 840941"/>
                <a:gd name="connsiteX182" fmla="*/ 1092387 w 3024845"/>
                <a:gd name="connsiteY182" fmla="*/ 171018 h 840941"/>
                <a:gd name="connsiteX183" fmla="*/ 1092387 w 3024845"/>
                <a:gd name="connsiteY183" fmla="*/ 172099 h 840941"/>
                <a:gd name="connsiteX184" fmla="*/ 1092387 w 3024845"/>
                <a:gd name="connsiteY184" fmla="*/ 179665 h 840941"/>
                <a:gd name="connsiteX185" fmla="*/ 1122787 w 3024845"/>
                <a:gd name="connsiteY185" fmla="*/ 179665 h 840941"/>
                <a:gd name="connsiteX186" fmla="*/ 1122787 w 3024845"/>
                <a:gd name="connsiteY186" fmla="*/ 181286 h 840941"/>
                <a:gd name="connsiteX187" fmla="*/ 1122787 w 3024845"/>
                <a:gd name="connsiteY187" fmla="*/ 192636 h 840941"/>
                <a:gd name="connsiteX188" fmla="*/ 1149134 w 3024845"/>
                <a:gd name="connsiteY188" fmla="*/ 192636 h 840941"/>
                <a:gd name="connsiteX189" fmla="*/ 1149134 w 3024845"/>
                <a:gd name="connsiteY189" fmla="*/ 222900 h 840941"/>
                <a:gd name="connsiteX190" fmla="*/ 1149894 w 3024845"/>
                <a:gd name="connsiteY190" fmla="*/ 222900 h 840941"/>
                <a:gd name="connsiteX191" fmla="*/ 1155214 w 3024845"/>
                <a:gd name="connsiteY191" fmla="*/ 222900 h 840941"/>
                <a:gd name="connsiteX192" fmla="*/ 1155214 w 3024845"/>
                <a:gd name="connsiteY192" fmla="*/ 223981 h 840941"/>
                <a:gd name="connsiteX193" fmla="*/ 1155214 w 3024845"/>
                <a:gd name="connsiteY193" fmla="*/ 231548 h 840941"/>
                <a:gd name="connsiteX194" fmla="*/ 1159268 w 3024845"/>
                <a:gd name="connsiteY194" fmla="*/ 261812 h 840941"/>
                <a:gd name="connsiteX195" fmla="*/ 1160028 w 3024845"/>
                <a:gd name="connsiteY195" fmla="*/ 261812 h 840941"/>
                <a:gd name="connsiteX196" fmla="*/ 1165348 w 3024845"/>
                <a:gd name="connsiteY196" fmla="*/ 261812 h 840941"/>
                <a:gd name="connsiteX197" fmla="*/ 1165348 w 3024845"/>
                <a:gd name="connsiteY197" fmla="*/ 262623 h 840941"/>
                <a:gd name="connsiteX198" fmla="*/ 1165348 w 3024845"/>
                <a:gd name="connsiteY198" fmla="*/ 268298 h 840941"/>
                <a:gd name="connsiteX199" fmla="*/ 1166361 w 3024845"/>
                <a:gd name="connsiteY199" fmla="*/ 268298 h 840941"/>
                <a:gd name="connsiteX200" fmla="*/ 1173454 w 3024845"/>
                <a:gd name="connsiteY200" fmla="*/ 268298 h 840941"/>
                <a:gd name="connsiteX201" fmla="*/ 1173454 w 3024845"/>
                <a:gd name="connsiteY201" fmla="*/ 298563 h 840941"/>
                <a:gd name="connsiteX202" fmla="*/ 1175481 w 3024845"/>
                <a:gd name="connsiteY202" fmla="*/ 298563 h 840941"/>
                <a:gd name="connsiteX203" fmla="*/ 1189668 w 3024845"/>
                <a:gd name="connsiteY203" fmla="*/ 298563 h 840941"/>
                <a:gd name="connsiteX204" fmla="*/ 1189668 w 3024845"/>
                <a:gd name="connsiteY204" fmla="*/ 322342 h 840941"/>
                <a:gd name="connsiteX205" fmla="*/ 1191695 w 3024845"/>
                <a:gd name="connsiteY205" fmla="*/ 323963 h 840941"/>
                <a:gd name="connsiteX206" fmla="*/ 1191695 w 3024845"/>
                <a:gd name="connsiteY206" fmla="*/ 335313 h 840941"/>
                <a:gd name="connsiteX207" fmla="*/ 1192455 w 3024845"/>
                <a:gd name="connsiteY207" fmla="*/ 335313 h 840941"/>
                <a:gd name="connsiteX208" fmla="*/ 1197775 w 3024845"/>
                <a:gd name="connsiteY208" fmla="*/ 335313 h 840941"/>
                <a:gd name="connsiteX209" fmla="*/ 1197775 w 3024845"/>
                <a:gd name="connsiteY209" fmla="*/ 359092 h 840941"/>
                <a:gd name="connsiteX210" fmla="*/ 1199041 w 3024845"/>
                <a:gd name="connsiteY210" fmla="*/ 359092 h 840941"/>
                <a:gd name="connsiteX211" fmla="*/ 1207908 w 3024845"/>
                <a:gd name="connsiteY211" fmla="*/ 359092 h 840941"/>
                <a:gd name="connsiteX212" fmla="*/ 1209935 w 3024845"/>
                <a:gd name="connsiteY212" fmla="*/ 363146 h 840941"/>
                <a:gd name="connsiteX213" fmla="*/ 1209935 w 3024845"/>
                <a:gd name="connsiteY213" fmla="*/ 376387 h 840941"/>
                <a:gd name="connsiteX214" fmla="*/ 1211455 w 3024845"/>
                <a:gd name="connsiteY214" fmla="*/ 374495 h 840941"/>
                <a:gd name="connsiteX215" fmla="*/ 1222095 w 3024845"/>
                <a:gd name="connsiteY215" fmla="*/ 361254 h 840941"/>
                <a:gd name="connsiteX216" fmla="*/ 1250469 w 3024845"/>
                <a:gd name="connsiteY216" fmla="*/ 361254 h 840941"/>
                <a:gd name="connsiteX217" fmla="*/ 1250469 w 3024845"/>
                <a:gd name="connsiteY217" fmla="*/ 447725 h 840941"/>
                <a:gd name="connsiteX218" fmla="*/ 1251229 w 3024845"/>
                <a:gd name="connsiteY218" fmla="*/ 447725 h 840941"/>
                <a:gd name="connsiteX219" fmla="*/ 1256549 w 3024845"/>
                <a:gd name="connsiteY219" fmla="*/ 447725 h 840941"/>
                <a:gd name="connsiteX220" fmla="*/ 1257309 w 3024845"/>
                <a:gd name="connsiteY220" fmla="*/ 446374 h 840941"/>
                <a:gd name="connsiteX221" fmla="*/ 1262629 w 3024845"/>
                <a:gd name="connsiteY221" fmla="*/ 436916 h 840941"/>
                <a:gd name="connsiteX222" fmla="*/ 1262629 w 3024845"/>
                <a:gd name="connsiteY222" fmla="*/ 438808 h 840941"/>
                <a:gd name="connsiteX223" fmla="*/ 1262629 w 3024845"/>
                <a:gd name="connsiteY223" fmla="*/ 452049 h 840941"/>
                <a:gd name="connsiteX224" fmla="*/ 1266682 w 3024845"/>
                <a:gd name="connsiteY224" fmla="*/ 406652 h 840941"/>
                <a:gd name="connsiteX225" fmla="*/ 1267442 w 3024845"/>
                <a:gd name="connsiteY225" fmla="*/ 406652 h 840941"/>
                <a:gd name="connsiteX226" fmla="*/ 1272762 w 3024845"/>
                <a:gd name="connsiteY226" fmla="*/ 406652 h 840941"/>
                <a:gd name="connsiteX227" fmla="*/ 1272762 w 3024845"/>
                <a:gd name="connsiteY227" fmla="*/ 341798 h 840941"/>
                <a:gd name="connsiteX228" fmla="*/ 1273776 w 3024845"/>
                <a:gd name="connsiteY228" fmla="*/ 341798 h 840941"/>
                <a:gd name="connsiteX229" fmla="*/ 1280869 w 3024845"/>
                <a:gd name="connsiteY229" fmla="*/ 341798 h 840941"/>
                <a:gd name="connsiteX230" fmla="*/ 1293029 w 3024845"/>
                <a:gd name="connsiteY230" fmla="*/ 298563 h 840941"/>
                <a:gd name="connsiteX231" fmla="*/ 1294296 w 3024845"/>
                <a:gd name="connsiteY231" fmla="*/ 298563 h 840941"/>
                <a:gd name="connsiteX232" fmla="*/ 1303163 w 3024845"/>
                <a:gd name="connsiteY232" fmla="*/ 298563 h 840941"/>
                <a:gd name="connsiteX233" fmla="*/ 1313296 w 3024845"/>
                <a:gd name="connsiteY233" fmla="*/ 341798 h 840941"/>
                <a:gd name="connsiteX234" fmla="*/ 1314309 w 3024845"/>
                <a:gd name="connsiteY234" fmla="*/ 341798 h 840941"/>
                <a:gd name="connsiteX235" fmla="*/ 1321403 w 3024845"/>
                <a:gd name="connsiteY235" fmla="*/ 341798 h 840941"/>
                <a:gd name="connsiteX236" fmla="*/ 1321403 w 3024845"/>
                <a:gd name="connsiteY236" fmla="*/ 380710 h 840941"/>
                <a:gd name="connsiteX237" fmla="*/ 1323176 w 3024845"/>
                <a:gd name="connsiteY237" fmla="*/ 380710 h 840941"/>
                <a:gd name="connsiteX238" fmla="*/ 1335590 w 3024845"/>
                <a:gd name="connsiteY238" fmla="*/ 380710 h 840941"/>
                <a:gd name="connsiteX239" fmla="*/ 1335590 w 3024845"/>
                <a:gd name="connsiteY239" fmla="*/ 382872 h 840941"/>
                <a:gd name="connsiteX240" fmla="*/ 1335590 w 3024845"/>
                <a:gd name="connsiteY240" fmla="*/ 398004 h 840941"/>
                <a:gd name="connsiteX241" fmla="*/ 1339643 w 3024845"/>
                <a:gd name="connsiteY241" fmla="*/ 395843 h 840941"/>
                <a:gd name="connsiteX242" fmla="*/ 1339643 w 3024845"/>
                <a:gd name="connsiteY242" fmla="*/ 380710 h 840941"/>
                <a:gd name="connsiteX243" fmla="*/ 1341163 w 3024845"/>
                <a:gd name="connsiteY243" fmla="*/ 380710 h 840941"/>
                <a:gd name="connsiteX244" fmla="*/ 1351803 w 3024845"/>
                <a:gd name="connsiteY244" fmla="*/ 380710 h 840941"/>
                <a:gd name="connsiteX245" fmla="*/ 1351803 w 3024845"/>
                <a:gd name="connsiteY245" fmla="*/ 382331 h 840941"/>
                <a:gd name="connsiteX246" fmla="*/ 1351803 w 3024845"/>
                <a:gd name="connsiteY246" fmla="*/ 393681 h 840941"/>
                <a:gd name="connsiteX247" fmla="*/ 1382204 w 3024845"/>
                <a:gd name="connsiteY247" fmla="*/ 393681 h 840941"/>
                <a:gd name="connsiteX248" fmla="*/ 1382204 w 3024845"/>
                <a:gd name="connsiteY248" fmla="*/ 356931 h 840941"/>
                <a:gd name="connsiteX249" fmla="*/ 1383470 w 3024845"/>
                <a:gd name="connsiteY249" fmla="*/ 356931 h 840941"/>
                <a:gd name="connsiteX250" fmla="*/ 1392337 w 3024845"/>
                <a:gd name="connsiteY250" fmla="*/ 356931 h 840941"/>
                <a:gd name="connsiteX251" fmla="*/ 1392337 w 3024845"/>
                <a:gd name="connsiteY251" fmla="*/ 378548 h 840941"/>
                <a:gd name="connsiteX252" fmla="*/ 1394364 w 3024845"/>
                <a:gd name="connsiteY252" fmla="*/ 346122 h 840941"/>
                <a:gd name="connsiteX253" fmla="*/ 1416657 w 3024845"/>
                <a:gd name="connsiteY253" fmla="*/ 346122 h 840941"/>
                <a:gd name="connsiteX254" fmla="*/ 1416657 w 3024845"/>
                <a:gd name="connsiteY254" fmla="*/ 344500 h 840941"/>
                <a:gd name="connsiteX255" fmla="*/ 1416657 w 3024845"/>
                <a:gd name="connsiteY255" fmla="*/ 333151 h 840941"/>
                <a:gd name="connsiteX256" fmla="*/ 1417417 w 3024845"/>
                <a:gd name="connsiteY256" fmla="*/ 333151 h 840941"/>
                <a:gd name="connsiteX257" fmla="*/ 1422737 w 3024845"/>
                <a:gd name="connsiteY257" fmla="*/ 333151 h 840941"/>
                <a:gd name="connsiteX258" fmla="*/ 1422737 w 3024845"/>
                <a:gd name="connsiteY258" fmla="*/ 331260 h 840941"/>
                <a:gd name="connsiteX259" fmla="*/ 1422737 w 3024845"/>
                <a:gd name="connsiteY259" fmla="*/ 318019 h 840941"/>
                <a:gd name="connsiteX260" fmla="*/ 1426791 w 3024845"/>
                <a:gd name="connsiteY260" fmla="*/ 324504 h 840941"/>
                <a:gd name="connsiteX261" fmla="*/ 1429071 w 3024845"/>
                <a:gd name="connsiteY261" fmla="*/ 324504 h 840941"/>
                <a:gd name="connsiteX262" fmla="*/ 1445031 w 3024845"/>
                <a:gd name="connsiteY262" fmla="*/ 324504 h 840941"/>
                <a:gd name="connsiteX263" fmla="*/ 1445031 w 3024845"/>
                <a:gd name="connsiteY263" fmla="*/ 323693 h 840941"/>
                <a:gd name="connsiteX264" fmla="*/ 1445031 w 3024845"/>
                <a:gd name="connsiteY264" fmla="*/ 318019 h 840941"/>
                <a:gd name="connsiteX265" fmla="*/ 1445791 w 3024845"/>
                <a:gd name="connsiteY265" fmla="*/ 318019 h 840941"/>
                <a:gd name="connsiteX266" fmla="*/ 1451111 w 3024845"/>
                <a:gd name="connsiteY266" fmla="*/ 318019 h 840941"/>
                <a:gd name="connsiteX267" fmla="*/ 1451111 w 3024845"/>
                <a:gd name="connsiteY267" fmla="*/ 319370 h 840941"/>
                <a:gd name="connsiteX268" fmla="*/ 1451111 w 3024845"/>
                <a:gd name="connsiteY268" fmla="*/ 328828 h 840941"/>
                <a:gd name="connsiteX269" fmla="*/ 1489618 w 3024845"/>
                <a:gd name="connsiteY269" fmla="*/ 328828 h 840941"/>
                <a:gd name="connsiteX270" fmla="*/ 1489618 w 3024845"/>
                <a:gd name="connsiteY270" fmla="*/ 467181 h 840941"/>
                <a:gd name="connsiteX271" fmla="*/ 1491138 w 3024845"/>
                <a:gd name="connsiteY271" fmla="*/ 467181 h 840941"/>
                <a:gd name="connsiteX272" fmla="*/ 1501778 w 3024845"/>
                <a:gd name="connsiteY272" fmla="*/ 467181 h 840941"/>
                <a:gd name="connsiteX273" fmla="*/ 1501778 w 3024845"/>
                <a:gd name="connsiteY273" fmla="*/ 454211 h 840941"/>
                <a:gd name="connsiteX274" fmla="*/ 1505832 w 3024845"/>
                <a:gd name="connsiteY274" fmla="*/ 454211 h 840941"/>
                <a:gd name="connsiteX275" fmla="*/ 1505832 w 3024845"/>
                <a:gd name="connsiteY275" fmla="*/ 467181 h 840941"/>
                <a:gd name="connsiteX276" fmla="*/ 1536232 w 3024845"/>
                <a:gd name="connsiteY276" fmla="*/ 467181 h 840941"/>
                <a:gd name="connsiteX277" fmla="*/ 1536232 w 3024845"/>
                <a:gd name="connsiteY277" fmla="*/ 436916 h 840941"/>
                <a:gd name="connsiteX278" fmla="*/ 1548392 w 3024845"/>
                <a:gd name="connsiteY278" fmla="*/ 436916 h 840941"/>
                <a:gd name="connsiteX279" fmla="*/ 1560552 w 3024845"/>
                <a:gd name="connsiteY279" fmla="*/ 434755 h 840941"/>
                <a:gd name="connsiteX280" fmla="*/ 1564606 w 3024845"/>
                <a:gd name="connsiteY280" fmla="*/ 436916 h 840941"/>
                <a:gd name="connsiteX281" fmla="*/ 1574739 w 3024845"/>
                <a:gd name="connsiteY281" fmla="*/ 436916 h 840941"/>
                <a:gd name="connsiteX282" fmla="*/ 1574739 w 3024845"/>
                <a:gd name="connsiteY282" fmla="*/ 467181 h 840941"/>
                <a:gd name="connsiteX283" fmla="*/ 1582846 w 3024845"/>
                <a:gd name="connsiteY283" fmla="*/ 467181 h 840941"/>
                <a:gd name="connsiteX284" fmla="*/ 1582846 w 3024845"/>
                <a:gd name="connsiteY284" fmla="*/ 484476 h 840941"/>
                <a:gd name="connsiteX285" fmla="*/ 1592182 w 3024845"/>
                <a:gd name="connsiteY285" fmla="*/ 485381 h 840941"/>
                <a:gd name="connsiteX286" fmla="*/ 1605140 w 3024845"/>
                <a:gd name="connsiteY286" fmla="*/ 485381 h 840941"/>
                <a:gd name="connsiteX287" fmla="*/ 1605140 w 3024845"/>
                <a:gd name="connsiteY287" fmla="*/ 469343 h 840941"/>
                <a:gd name="connsiteX288" fmla="*/ 1673096 w 3024845"/>
                <a:gd name="connsiteY288" fmla="*/ 469343 h 840941"/>
                <a:gd name="connsiteX289" fmla="*/ 1673096 w 3024845"/>
                <a:gd name="connsiteY289" fmla="*/ 384090 h 840941"/>
                <a:gd name="connsiteX290" fmla="*/ 1745104 w 3024845"/>
                <a:gd name="connsiteY290" fmla="*/ 384090 h 840941"/>
                <a:gd name="connsiteX291" fmla="*/ 1745104 w 3024845"/>
                <a:gd name="connsiteY291" fmla="*/ 462858 h 840941"/>
                <a:gd name="connsiteX292" fmla="*/ 1747008 w 3024845"/>
                <a:gd name="connsiteY292" fmla="*/ 462858 h 840941"/>
                <a:gd name="connsiteX293" fmla="*/ 1748250 w 3024845"/>
                <a:gd name="connsiteY293" fmla="*/ 485381 h 840941"/>
                <a:gd name="connsiteX294" fmla="*/ 1757926 w 3024845"/>
                <a:gd name="connsiteY294" fmla="*/ 485381 h 840941"/>
                <a:gd name="connsiteX295" fmla="*/ 1759168 w 3024845"/>
                <a:gd name="connsiteY295" fmla="*/ 462858 h 840941"/>
                <a:gd name="connsiteX296" fmla="*/ 1765248 w 3024845"/>
                <a:gd name="connsiteY296" fmla="*/ 462858 h 840941"/>
                <a:gd name="connsiteX297" fmla="*/ 1766490 w 3024845"/>
                <a:gd name="connsiteY297" fmla="*/ 485381 h 840941"/>
                <a:gd name="connsiteX298" fmla="*/ 1817112 w 3024845"/>
                <a:gd name="connsiteY298" fmla="*/ 485381 h 840941"/>
                <a:gd name="connsiteX299" fmla="*/ 1817112 w 3024845"/>
                <a:gd name="connsiteY299" fmla="*/ 322353 h 840941"/>
                <a:gd name="connsiteX300" fmla="*/ 2014439 w 3024845"/>
                <a:gd name="connsiteY300" fmla="*/ 322353 h 840941"/>
                <a:gd name="connsiteX301" fmla="*/ 2014439 w 3024845"/>
                <a:gd name="connsiteY301" fmla="*/ 485381 h 840941"/>
                <a:gd name="connsiteX302" fmla="*/ 2033136 w 3024845"/>
                <a:gd name="connsiteY302" fmla="*/ 485381 h 840941"/>
                <a:gd name="connsiteX303" fmla="*/ 2033136 w 3024845"/>
                <a:gd name="connsiteY303" fmla="*/ 402688 h 840941"/>
                <a:gd name="connsiteX304" fmla="*/ 2128256 w 3024845"/>
                <a:gd name="connsiteY304" fmla="*/ 402688 h 840941"/>
                <a:gd name="connsiteX305" fmla="*/ 2180720 w 3024845"/>
                <a:gd name="connsiteY305" fmla="*/ 337475 h 840941"/>
                <a:gd name="connsiteX306" fmla="*/ 2245574 w 3024845"/>
                <a:gd name="connsiteY306" fmla="*/ 337475 h 840941"/>
                <a:gd name="connsiteX307" fmla="*/ 2245574 w 3024845"/>
                <a:gd name="connsiteY307" fmla="*/ 413137 h 840941"/>
                <a:gd name="connsiteX308" fmla="*/ 2253681 w 3024845"/>
                <a:gd name="connsiteY308" fmla="*/ 413137 h 840941"/>
                <a:gd name="connsiteX309" fmla="*/ 2255708 w 3024845"/>
                <a:gd name="connsiteY309" fmla="*/ 406652 h 840941"/>
                <a:gd name="connsiteX310" fmla="*/ 2261788 w 3024845"/>
                <a:gd name="connsiteY310" fmla="*/ 406652 h 840941"/>
                <a:gd name="connsiteX311" fmla="*/ 2263815 w 3024845"/>
                <a:gd name="connsiteY311" fmla="*/ 415299 h 840941"/>
                <a:gd name="connsiteX312" fmla="*/ 2275975 w 3024845"/>
                <a:gd name="connsiteY312" fmla="*/ 415299 h 840941"/>
                <a:gd name="connsiteX313" fmla="*/ 2275975 w 3024845"/>
                <a:gd name="connsiteY313" fmla="*/ 408813 h 840941"/>
                <a:gd name="connsiteX314" fmla="*/ 2298268 w 3024845"/>
                <a:gd name="connsiteY314" fmla="*/ 408813 h 840941"/>
                <a:gd name="connsiteX315" fmla="*/ 2298268 w 3024845"/>
                <a:gd name="connsiteY315" fmla="*/ 415299 h 840941"/>
                <a:gd name="connsiteX316" fmla="*/ 2318535 w 3024845"/>
                <a:gd name="connsiteY316" fmla="*/ 415299 h 840941"/>
                <a:gd name="connsiteX317" fmla="*/ 2318535 w 3024845"/>
                <a:gd name="connsiteY317" fmla="*/ 460696 h 840941"/>
                <a:gd name="connsiteX318" fmla="*/ 2332722 w 3024845"/>
                <a:gd name="connsiteY318" fmla="*/ 460696 h 840941"/>
                <a:gd name="connsiteX319" fmla="*/ 2332722 w 3024845"/>
                <a:gd name="connsiteY319" fmla="*/ 447725 h 840941"/>
                <a:gd name="connsiteX320" fmla="*/ 2348936 w 3024845"/>
                <a:gd name="connsiteY320" fmla="*/ 447725 h 840941"/>
                <a:gd name="connsiteX321" fmla="*/ 2348936 w 3024845"/>
                <a:gd name="connsiteY321" fmla="*/ 268298 h 840941"/>
                <a:gd name="connsiteX322" fmla="*/ 2355016 w 3024845"/>
                <a:gd name="connsiteY322" fmla="*/ 261812 h 840941"/>
                <a:gd name="connsiteX323" fmla="*/ 2427977 w 3024845"/>
                <a:gd name="connsiteY323" fmla="*/ 261812 h 840941"/>
                <a:gd name="connsiteX324" fmla="*/ 2427977 w 3024845"/>
                <a:gd name="connsiteY324" fmla="*/ 270460 h 840941"/>
                <a:gd name="connsiteX325" fmla="*/ 2438110 w 3024845"/>
                <a:gd name="connsiteY325" fmla="*/ 270460 h 840941"/>
                <a:gd name="connsiteX326" fmla="*/ 2438110 w 3024845"/>
                <a:gd name="connsiteY326" fmla="*/ 385034 h 840941"/>
                <a:gd name="connsiteX327" fmla="*/ 2460404 w 3024845"/>
                <a:gd name="connsiteY327" fmla="*/ 385034 h 840941"/>
                <a:gd name="connsiteX328" fmla="*/ 2460404 w 3024845"/>
                <a:gd name="connsiteY328" fmla="*/ 318019 h 840941"/>
                <a:gd name="connsiteX329" fmla="*/ 2486751 w 3024845"/>
                <a:gd name="connsiteY329" fmla="*/ 318019 h 840941"/>
                <a:gd name="connsiteX330" fmla="*/ 2490804 w 3024845"/>
                <a:gd name="connsiteY330" fmla="*/ 313695 h 840941"/>
                <a:gd name="connsiteX331" fmla="*/ 2498911 w 3024845"/>
                <a:gd name="connsiteY331" fmla="*/ 313695 h 840941"/>
                <a:gd name="connsiteX332" fmla="*/ 2502964 w 3024845"/>
                <a:gd name="connsiteY332" fmla="*/ 318019 h 840941"/>
                <a:gd name="connsiteX333" fmla="*/ 2525258 w 3024845"/>
                <a:gd name="connsiteY333" fmla="*/ 318019 h 840941"/>
                <a:gd name="connsiteX334" fmla="*/ 2525258 w 3024845"/>
                <a:gd name="connsiteY334" fmla="*/ 201283 h 840941"/>
                <a:gd name="connsiteX335" fmla="*/ 2582005 w 3024845"/>
                <a:gd name="connsiteY335" fmla="*/ 190474 h 840941"/>
                <a:gd name="connsiteX336" fmla="*/ 2582005 w 3024845"/>
                <a:gd name="connsiteY336" fmla="*/ 191555 h 840941"/>
                <a:gd name="connsiteX337" fmla="*/ 2582005 w 3024845"/>
                <a:gd name="connsiteY337" fmla="*/ 199121 h 840941"/>
                <a:gd name="connsiteX338" fmla="*/ 2608352 w 3024845"/>
                <a:gd name="connsiteY338" fmla="*/ 199121 h 840941"/>
                <a:gd name="connsiteX339" fmla="*/ 2608352 w 3024845"/>
                <a:gd name="connsiteY339" fmla="*/ 454211 h 840941"/>
                <a:gd name="connsiteX340" fmla="*/ 2630646 w 3024845"/>
                <a:gd name="connsiteY340" fmla="*/ 454211 h 840941"/>
                <a:gd name="connsiteX341" fmla="*/ 2630646 w 3024845"/>
                <a:gd name="connsiteY341" fmla="*/ 449887 h 840941"/>
                <a:gd name="connsiteX342" fmla="*/ 2642806 w 3024845"/>
                <a:gd name="connsiteY342" fmla="*/ 449887 h 840941"/>
                <a:gd name="connsiteX343" fmla="*/ 2642806 w 3024845"/>
                <a:gd name="connsiteY343" fmla="*/ 454211 h 840941"/>
                <a:gd name="connsiteX344" fmla="*/ 2667126 w 3024845"/>
                <a:gd name="connsiteY344" fmla="*/ 454211 h 840941"/>
                <a:gd name="connsiteX345" fmla="*/ 2667126 w 3024845"/>
                <a:gd name="connsiteY345" fmla="*/ 441240 h 840941"/>
                <a:gd name="connsiteX346" fmla="*/ 2695500 w 3024845"/>
                <a:gd name="connsiteY346" fmla="*/ 441240 h 840941"/>
                <a:gd name="connsiteX347" fmla="*/ 2707660 w 3024845"/>
                <a:gd name="connsiteY347" fmla="*/ 436916 h 840941"/>
                <a:gd name="connsiteX348" fmla="*/ 2727927 w 3024845"/>
                <a:gd name="connsiteY348" fmla="*/ 441240 h 840941"/>
                <a:gd name="connsiteX349" fmla="*/ 2727927 w 3024845"/>
                <a:gd name="connsiteY349" fmla="*/ 423946 h 840941"/>
                <a:gd name="connsiteX350" fmla="*/ 2736034 w 3024845"/>
                <a:gd name="connsiteY350" fmla="*/ 423946 h 840941"/>
                <a:gd name="connsiteX351" fmla="*/ 2736034 w 3024845"/>
                <a:gd name="connsiteY351" fmla="*/ 410975 h 840941"/>
                <a:gd name="connsiteX352" fmla="*/ 2792781 w 3024845"/>
                <a:gd name="connsiteY352" fmla="*/ 410975 h 840941"/>
                <a:gd name="connsiteX353" fmla="*/ 2792781 w 3024845"/>
                <a:gd name="connsiteY353" fmla="*/ 380710 h 840941"/>
                <a:gd name="connsiteX354" fmla="*/ 2811021 w 3024845"/>
                <a:gd name="connsiteY354" fmla="*/ 380710 h 840941"/>
                <a:gd name="connsiteX355" fmla="*/ 2811021 w 3024845"/>
                <a:gd name="connsiteY355" fmla="*/ 374225 h 840941"/>
                <a:gd name="connsiteX356" fmla="*/ 2823181 w 3024845"/>
                <a:gd name="connsiteY356" fmla="*/ 374225 h 840941"/>
                <a:gd name="connsiteX357" fmla="*/ 2823181 w 3024845"/>
                <a:gd name="connsiteY357" fmla="*/ 380710 h 840941"/>
                <a:gd name="connsiteX358" fmla="*/ 2839395 w 3024845"/>
                <a:gd name="connsiteY358" fmla="*/ 380710 h 840941"/>
                <a:gd name="connsiteX359" fmla="*/ 2839395 w 3024845"/>
                <a:gd name="connsiteY359" fmla="*/ 430431 h 840941"/>
                <a:gd name="connsiteX360" fmla="*/ 2871822 w 3024845"/>
                <a:gd name="connsiteY360" fmla="*/ 430431 h 840941"/>
                <a:gd name="connsiteX361" fmla="*/ 2871822 w 3024845"/>
                <a:gd name="connsiteY361" fmla="*/ 404490 h 840941"/>
                <a:gd name="connsiteX362" fmla="*/ 2910329 w 3024845"/>
                <a:gd name="connsiteY362" fmla="*/ 404490 h 840941"/>
                <a:gd name="connsiteX363" fmla="*/ 2910329 w 3024845"/>
                <a:gd name="connsiteY363" fmla="*/ 374225 h 840941"/>
                <a:gd name="connsiteX364" fmla="*/ 2958970 w 3024845"/>
                <a:gd name="connsiteY364" fmla="*/ 374225 h 840941"/>
                <a:gd name="connsiteX365" fmla="*/ 2958970 w 3024845"/>
                <a:gd name="connsiteY365" fmla="*/ 485381 h 840941"/>
                <a:gd name="connsiteX366" fmla="*/ 2958970 w 3024845"/>
                <a:gd name="connsiteY366" fmla="*/ 499160 h 840941"/>
                <a:gd name="connsiteX367" fmla="*/ 3024845 w 3024845"/>
                <a:gd name="connsiteY367" fmla="*/ 499160 h 840941"/>
                <a:gd name="connsiteX368" fmla="*/ 3024845 w 3024845"/>
                <a:gd name="connsiteY368" fmla="*/ 840941 h 840941"/>
                <a:gd name="connsiteX369" fmla="*/ 2054 w 3024845"/>
                <a:gd name="connsiteY369" fmla="*/ 838608 h 840941"/>
                <a:gd name="connsiteX370" fmla="*/ 0 w 3024845"/>
                <a:gd name="connsiteY370" fmla="*/ 404490 h 840941"/>
                <a:gd name="connsiteX371" fmla="*/ 20267 w 3024845"/>
                <a:gd name="connsiteY371" fmla="*/ 404490 h 840941"/>
                <a:gd name="connsiteX372" fmla="*/ 20774 w 3024845"/>
                <a:gd name="connsiteY372" fmla="*/ 403409 h 840941"/>
                <a:gd name="connsiteX373" fmla="*/ 24320 w 3024845"/>
                <a:gd name="connsiteY373" fmla="*/ 395843 h 840941"/>
                <a:gd name="connsiteX374" fmla="*/ 26094 w 3024845"/>
                <a:gd name="connsiteY374" fmla="*/ 396113 h 840941"/>
                <a:gd name="connsiteX375" fmla="*/ 38507 w 3024845"/>
                <a:gd name="connsiteY375" fmla="*/ 398004 h 840941"/>
                <a:gd name="connsiteX376" fmla="*/ 39014 w 3024845"/>
                <a:gd name="connsiteY376" fmla="*/ 399356 h 840941"/>
                <a:gd name="connsiteX377" fmla="*/ 42560 w 3024845"/>
                <a:gd name="connsiteY377" fmla="*/ 408813 h 840941"/>
                <a:gd name="connsiteX378" fmla="*/ 68907 w 3024845"/>
                <a:gd name="connsiteY378" fmla="*/ 410975 h 840941"/>
                <a:gd name="connsiteX379" fmla="*/ 68907 w 3024845"/>
                <a:gd name="connsiteY379" fmla="*/ 287754 h 840941"/>
                <a:gd name="connsiteX380" fmla="*/ 70934 w 3024845"/>
                <a:gd name="connsiteY380" fmla="*/ 287754 h 840941"/>
                <a:gd name="connsiteX381" fmla="*/ 85121 w 3024845"/>
                <a:gd name="connsiteY381" fmla="*/ 287754 h 840941"/>
                <a:gd name="connsiteX382" fmla="*/ 85121 w 3024845"/>
                <a:gd name="connsiteY382" fmla="*/ 151562 h 840941"/>
                <a:gd name="connsiteX383" fmla="*/ 86894 w 3024845"/>
                <a:gd name="connsiteY383" fmla="*/ 151562 h 840941"/>
                <a:gd name="connsiteX384" fmla="*/ 99308 w 3024845"/>
                <a:gd name="connsiteY384" fmla="*/ 151562 h 840941"/>
                <a:gd name="connsiteX385" fmla="*/ 99308 w 3024845"/>
                <a:gd name="connsiteY385" fmla="*/ 36988 h 840941"/>
                <a:gd name="connsiteX0" fmla="*/ 99308 w 3024845"/>
                <a:gd name="connsiteY0" fmla="*/ 0 h 803953"/>
                <a:gd name="connsiteX1" fmla="*/ 220909 w 3024845"/>
                <a:gd name="connsiteY1" fmla="*/ 114574 h 803953"/>
                <a:gd name="connsiteX2" fmla="*/ 223189 w 3024845"/>
                <a:gd name="connsiteY2" fmla="*/ 114574 h 803953"/>
                <a:gd name="connsiteX3" fmla="*/ 239150 w 3024845"/>
                <a:gd name="connsiteY3" fmla="*/ 114574 h 803953"/>
                <a:gd name="connsiteX4" fmla="*/ 239150 w 3024845"/>
                <a:gd name="connsiteY4" fmla="*/ 255089 h 803953"/>
                <a:gd name="connsiteX5" fmla="*/ 240670 w 3024845"/>
                <a:gd name="connsiteY5" fmla="*/ 254819 h 803953"/>
                <a:gd name="connsiteX6" fmla="*/ 251310 w 3024845"/>
                <a:gd name="connsiteY6" fmla="*/ 252928 h 803953"/>
                <a:gd name="connsiteX7" fmla="*/ 249283 w 3024845"/>
                <a:gd name="connsiteY7" fmla="*/ 341560 h 803953"/>
                <a:gd name="connsiteX8" fmla="*/ 250803 w 3024845"/>
                <a:gd name="connsiteY8" fmla="*/ 341831 h 803953"/>
                <a:gd name="connsiteX9" fmla="*/ 261443 w 3024845"/>
                <a:gd name="connsiteY9" fmla="*/ 343722 h 803953"/>
                <a:gd name="connsiteX10" fmla="*/ 261696 w 3024845"/>
                <a:gd name="connsiteY10" fmla="*/ 344533 h 803953"/>
                <a:gd name="connsiteX11" fmla="*/ 263470 w 3024845"/>
                <a:gd name="connsiteY11" fmla="*/ 350208 h 803953"/>
                <a:gd name="connsiteX12" fmla="*/ 264230 w 3024845"/>
                <a:gd name="connsiteY12" fmla="*/ 347776 h 803953"/>
                <a:gd name="connsiteX13" fmla="*/ 269550 w 3024845"/>
                <a:gd name="connsiteY13" fmla="*/ 330752 h 803953"/>
                <a:gd name="connsiteX14" fmla="*/ 271323 w 3024845"/>
                <a:gd name="connsiteY14" fmla="*/ 330752 h 803953"/>
                <a:gd name="connsiteX15" fmla="*/ 283737 w 3024845"/>
                <a:gd name="connsiteY15" fmla="*/ 330752 h 803953"/>
                <a:gd name="connsiteX16" fmla="*/ 283737 w 3024845"/>
                <a:gd name="connsiteY16" fmla="*/ 363178 h 803953"/>
                <a:gd name="connsiteX17" fmla="*/ 284750 w 3024845"/>
                <a:gd name="connsiteY17" fmla="*/ 363719 h 803953"/>
                <a:gd name="connsiteX18" fmla="*/ 291844 w 3024845"/>
                <a:gd name="connsiteY18" fmla="*/ 367502 h 803953"/>
                <a:gd name="connsiteX19" fmla="*/ 291844 w 3024845"/>
                <a:gd name="connsiteY19" fmla="*/ 368853 h 803953"/>
                <a:gd name="connsiteX20" fmla="*/ 291844 w 3024845"/>
                <a:gd name="connsiteY20" fmla="*/ 378311 h 803953"/>
                <a:gd name="connsiteX21" fmla="*/ 336431 w 3024845"/>
                <a:gd name="connsiteY21" fmla="*/ 378311 h 803953"/>
                <a:gd name="connsiteX22" fmla="*/ 336431 w 3024845"/>
                <a:gd name="connsiteY22" fmla="*/ 379392 h 803953"/>
                <a:gd name="connsiteX23" fmla="*/ 336431 w 3024845"/>
                <a:gd name="connsiteY23" fmla="*/ 386958 h 803953"/>
                <a:gd name="connsiteX24" fmla="*/ 338457 w 3024845"/>
                <a:gd name="connsiteY24" fmla="*/ 386958 h 803953"/>
                <a:gd name="connsiteX25" fmla="*/ 352644 w 3024845"/>
                <a:gd name="connsiteY25" fmla="*/ 386958 h 803953"/>
                <a:gd name="connsiteX26" fmla="*/ 352644 w 3024845"/>
                <a:gd name="connsiteY26" fmla="*/ 356693 h 803953"/>
                <a:gd name="connsiteX27" fmla="*/ 397231 w 3024845"/>
                <a:gd name="connsiteY27" fmla="*/ 356693 h 803953"/>
                <a:gd name="connsiteX28" fmla="*/ 397231 w 3024845"/>
                <a:gd name="connsiteY28" fmla="*/ 355342 h 803953"/>
                <a:gd name="connsiteX29" fmla="*/ 397231 w 3024845"/>
                <a:gd name="connsiteY29" fmla="*/ 345884 h 803953"/>
                <a:gd name="connsiteX30" fmla="*/ 398245 w 3024845"/>
                <a:gd name="connsiteY30" fmla="*/ 345884 h 803953"/>
                <a:gd name="connsiteX31" fmla="*/ 405338 w 3024845"/>
                <a:gd name="connsiteY31" fmla="*/ 345884 h 803953"/>
                <a:gd name="connsiteX32" fmla="*/ 405338 w 3024845"/>
                <a:gd name="connsiteY32" fmla="*/ 343993 h 803953"/>
                <a:gd name="connsiteX33" fmla="*/ 405338 w 3024845"/>
                <a:gd name="connsiteY33" fmla="*/ 330752 h 803953"/>
                <a:gd name="connsiteX34" fmla="*/ 406098 w 3024845"/>
                <a:gd name="connsiteY34" fmla="*/ 330752 h 803953"/>
                <a:gd name="connsiteX35" fmla="*/ 411418 w 3024845"/>
                <a:gd name="connsiteY35" fmla="*/ 330752 h 803953"/>
                <a:gd name="connsiteX36" fmla="*/ 411418 w 3024845"/>
                <a:gd name="connsiteY36" fmla="*/ 329671 h 803953"/>
                <a:gd name="connsiteX37" fmla="*/ 411418 w 3024845"/>
                <a:gd name="connsiteY37" fmla="*/ 322104 h 803953"/>
                <a:gd name="connsiteX38" fmla="*/ 413445 w 3024845"/>
                <a:gd name="connsiteY38" fmla="*/ 322104 h 803953"/>
                <a:gd name="connsiteX39" fmla="*/ 427632 w 3024845"/>
                <a:gd name="connsiteY39" fmla="*/ 322104 h 803953"/>
                <a:gd name="connsiteX40" fmla="*/ 427632 w 3024845"/>
                <a:gd name="connsiteY40" fmla="*/ 323185 h 803953"/>
                <a:gd name="connsiteX41" fmla="*/ 427632 w 3024845"/>
                <a:gd name="connsiteY41" fmla="*/ 330752 h 803953"/>
                <a:gd name="connsiteX42" fmla="*/ 449925 w 3024845"/>
                <a:gd name="connsiteY42" fmla="*/ 330752 h 803953"/>
                <a:gd name="connsiteX43" fmla="*/ 449925 w 3024845"/>
                <a:gd name="connsiteY43" fmla="*/ 328860 h 803953"/>
                <a:gd name="connsiteX44" fmla="*/ 449925 w 3024845"/>
                <a:gd name="connsiteY44" fmla="*/ 315619 h 803953"/>
                <a:gd name="connsiteX45" fmla="*/ 451699 w 3024845"/>
                <a:gd name="connsiteY45" fmla="*/ 315619 h 803953"/>
                <a:gd name="connsiteX46" fmla="*/ 464112 w 3024845"/>
                <a:gd name="connsiteY46" fmla="*/ 315619 h 803953"/>
                <a:gd name="connsiteX47" fmla="*/ 464112 w 3024845"/>
                <a:gd name="connsiteY47" fmla="*/ 339399 h 803953"/>
                <a:gd name="connsiteX48" fmla="*/ 465126 w 3024845"/>
                <a:gd name="connsiteY48" fmla="*/ 339399 h 803953"/>
                <a:gd name="connsiteX49" fmla="*/ 472219 w 3024845"/>
                <a:gd name="connsiteY49" fmla="*/ 339399 h 803953"/>
                <a:gd name="connsiteX50" fmla="*/ 472219 w 3024845"/>
                <a:gd name="connsiteY50" fmla="*/ 338318 h 803953"/>
                <a:gd name="connsiteX51" fmla="*/ 472219 w 3024845"/>
                <a:gd name="connsiteY51" fmla="*/ 330752 h 803953"/>
                <a:gd name="connsiteX52" fmla="*/ 473992 w 3024845"/>
                <a:gd name="connsiteY52" fmla="*/ 330752 h 803953"/>
                <a:gd name="connsiteX53" fmla="*/ 486406 w 3024845"/>
                <a:gd name="connsiteY53" fmla="*/ 330752 h 803953"/>
                <a:gd name="connsiteX54" fmla="*/ 486406 w 3024845"/>
                <a:gd name="connsiteY54" fmla="*/ 356693 h 803953"/>
                <a:gd name="connsiteX55" fmla="*/ 488433 w 3024845"/>
                <a:gd name="connsiteY55" fmla="*/ 356693 h 803953"/>
                <a:gd name="connsiteX56" fmla="*/ 502619 w 3024845"/>
                <a:gd name="connsiteY56" fmla="*/ 356693 h 803953"/>
                <a:gd name="connsiteX57" fmla="*/ 502619 w 3024845"/>
                <a:gd name="connsiteY57" fmla="*/ 358314 h 803953"/>
                <a:gd name="connsiteX58" fmla="*/ 502619 w 3024845"/>
                <a:gd name="connsiteY58" fmla="*/ 369664 h 803953"/>
                <a:gd name="connsiteX59" fmla="*/ 503379 w 3024845"/>
                <a:gd name="connsiteY59" fmla="*/ 369664 h 803953"/>
                <a:gd name="connsiteX60" fmla="*/ 508700 w 3024845"/>
                <a:gd name="connsiteY60" fmla="*/ 369664 h 803953"/>
                <a:gd name="connsiteX61" fmla="*/ 508700 w 3024845"/>
                <a:gd name="connsiteY61" fmla="*/ 368853 h 803953"/>
                <a:gd name="connsiteX62" fmla="*/ 508700 w 3024845"/>
                <a:gd name="connsiteY62" fmla="*/ 363178 h 803953"/>
                <a:gd name="connsiteX63" fmla="*/ 539100 w 3024845"/>
                <a:gd name="connsiteY63" fmla="*/ 363178 h 803953"/>
                <a:gd name="connsiteX64" fmla="*/ 539100 w 3024845"/>
                <a:gd name="connsiteY64" fmla="*/ 386958 h 803953"/>
                <a:gd name="connsiteX65" fmla="*/ 540113 w 3024845"/>
                <a:gd name="connsiteY65" fmla="*/ 386958 h 803953"/>
                <a:gd name="connsiteX66" fmla="*/ 547207 w 3024845"/>
                <a:gd name="connsiteY66" fmla="*/ 386958 h 803953"/>
                <a:gd name="connsiteX67" fmla="*/ 547207 w 3024845"/>
                <a:gd name="connsiteY67" fmla="*/ 388039 h 803953"/>
                <a:gd name="connsiteX68" fmla="*/ 547207 w 3024845"/>
                <a:gd name="connsiteY68" fmla="*/ 395605 h 803953"/>
                <a:gd name="connsiteX69" fmla="*/ 547967 w 3024845"/>
                <a:gd name="connsiteY69" fmla="*/ 395605 h 803953"/>
                <a:gd name="connsiteX70" fmla="*/ 553287 w 3024845"/>
                <a:gd name="connsiteY70" fmla="*/ 395605 h 803953"/>
                <a:gd name="connsiteX71" fmla="*/ 553287 w 3024845"/>
                <a:gd name="connsiteY71" fmla="*/ 393443 h 803953"/>
                <a:gd name="connsiteX72" fmla="*/ 553287 w 3024845"/>
                <a:gd name="connsiteY72" fmla="*/ 378311 h 803953"/>
                <a:gd name="connsiteX73" fmla="*/ 554300 w 3024845"/>
                <a:gd name="connsiteY73" fmla="*/ 378311 h 803953"/>
                <a:gd name="connsiteX74" fmla="*/ 561394 w 3024845"/>
                <a:gd name="connsiteY74" fmla="*/ 378311 h 803953"/>
                <a:gd name="connsiteX75" fmla="*/ 561394 w 3024845"/>
                <a:gd name="connsiteY75" fmla="*/ 379392 h 803953"/>
                <a:gd name="connsiteX76" fmla="*/ 561394 w 3024845"/>
                <a:gd name="connsiteY76" fmla="*/ 386958 h 803953"/>
                <a:gd name="connsiteX77" fmla="*/ 566714 w 3024845"/>
                <a:gd name="connsiteY77" fmla="*/ 384965 h 803953"/>
                <a:gd name="connsiteX78" fmla="*/ 567474 w 3024845"/>
                <a:gd name="connsiteY78" fmla="*/ 383985 h 803953"/>
                <a:gd name="connsiteX79" fmla="*/ 567474 w 3024845"/>
                <a:gd name="connsiteY79" fmla="*/ 378311 h 803953"/>
                <a:gd name="connsiteX80" fmla="*/ 605981 w 3024845"/>
                <a:gd name="connsiteY80" fmla="*/ 378311 h 803953"/>
                <a:gd name="connsiteX81" fmla="*/ 605981 w 3024845"/>
                <a:gd name="connsiteY81" fmla="*/ 402090 h 803953"/>
                <a:gd name="connsiteX82" fmla="*/ 608007 w 3024845"/>
                <a:gd name="connsiteY82" fmla="*/ 402090 h 803953"/>
                <a:gd name="connsiteX83" fmla="*/ 622194 w 3024845"/>
                <a:gd name="connsiteY83" fmla="*/ 402090 h 803953"/>
                <a:gd name="connsiteX84" fmla="*/ 622194 w 3024845"/>
                <a:gd name="connsiteY84" fmla="*/ 403171 h 803953"/>
                <a:gd name="connsiteX85" fmla="*/ 622194 w 3024845"/>
                <a:gd name="connsiteY85" fmla="*/ 410737 h 803953"/>
                <a:gd name="connsiteX86" fmla="*/ 623968 w 3024845"/>
                <a:gd name="connsiteY86" fmla="*/ 410737 h 803953"/>
                <a:gd name="connsiteX87" fmla="*/ 636381 w 3024845"/>
                <a:gd name="connsiteY87" fmla="*/ 410737 h 803953"/>
                <a:gd name="connsiteX88" fmla="*/ 636381 w 3024845"/>
                <a:gd name="connsiteY88" fmla="*/ 386958 h 803953"/>
                <a:gd name="connsiteX89" fmla="*/ 637394 w 3024845"/>
                <a:gd name="connsiteY89" fmla="*/ 386958 h 803953"/>
                <a:gd name="connsiteX90" fmla="*/ 644488 w 3024845"/>
                <a:gd name="connsiteY90" fmla="*/ 386958 h 803953"/>
                <a:gd name="connsiteX91" fmla="*/ 644488 w 3024845"/>
                <a:gd name="connsiteY91" fmla="*/ 354531 h 803953"/>
                <a:gd name="connsiteX92" fmla="*/ 645501 w 3024845"/>
                <a:gd name="connsiteY92" fmla="*/ 354531 h 803953"/>
                <a:gd name="connsiteX93" fmla="*/ 652595 w 3024845"/>
                <a:gd name="connsiteY93" fmla="*/ 354531 h 803953"/>
                <a:gd name="connsiteX94" fmla="*/ 652595 w 3024845"/>
                <a:gd name="connsiteY94" fmla="*/ 352640 h 803953"/>
                <a:gd name="connsiteX95" fmla="*/ 652595 w 3024845"/>
                <a:gd name="connsiteY95" fmla="*/ 339399 h 803953"/>
                <a:gd name="connsiteX96" fmla="*/ 651328 w 3024845"/>
                <a:gd name="connsiteY96" fmla="*/ 337777 h 803953"/>
                <a:gd name="connsiteX97" fmla="*/ 656648 w 3024845"/>
                <a:gd name="connsiteY97" fmla="*/ 326428 h 803953"/>
                <a:gd name="connsiteX98" fmla="*/ 664755 w 3024845"/>
                <a:gd name="connsiteY98" fmla="*/ 354531 h 803953"/>
                <a:gd name="connsiteX99" fmla="*/ 665515 w 3024845"/>
                <a:gd name="connsiteY99" fmla="*/ 354531 h 803953"/>
                <a:gd name="connsiteX100" fmla="*/ 670835 w 3024845"/>
                <a:gd name="connsiteY100" fmla="*/ 354531 h 803953"/>
                <a:gd name="connsiteX101" fmla="*/ 670835 w 3024845"/>
                <a:gd name="connsiteY101" fmla="*/ 248604 h 803953"/>
                <a:gd name="connsiteX102" fmla="*/ 672355 w 3024845"/>
                <a:gd name="connsiteY102" fmla="*/ 248604 h 803953"/>
                <a:gd name="connsiteX103" fmla="*/ 682995 w 3024845"/>
                <a:gd name="connsiteY103" fmla="*/ 248604 h 803953"/>
                <a:gd name="connsiteX104" fmla="*/ 682995 w 3024845"/>
                <a:gd name="connsiteY104" fmla="*/ 201045 h 803953"/>
                <a:gd name="connsiteX105" fmla="*/ 709342 w 3024845"/>
                <a:gd name="connsiteY105" fmla="*/ 201045 h 803953"/>
                <a:gd name="connsiteX106" fmla="*/ 709342 w 3024845"/>
                <a:gd name="connsiteY106" fmla="*/ 179427 h 803953"/>
                <a:gd name="connsiteX107" fmla="*/ 743796 w 3024845"/>
                <a:gd name="connsiteY107" fmla="*/ 179427 h 803953"/>
                <a:gd name="connsiteX108" fmla="*/ 743796 w 3024845"/>
                <a:gd name="connsiteY108" fmla="*/ 181859 h 803953"/>
                <a:gd name="connsiteX109" fmla="*/ 743796 w 3024845"/>
                <a:gd name="connsiteY109" fmla="*/ 198883 h 803953"/>
                <a:gd name="connsiteX110" fmla="*/ 746076 w 3024845"/>
                <a:gd name="connsiteY110" fmla="*/ 198883 h 803953"/>
                <a:gd name="connsiteX111" fmla="*/ 762036 w 3024845"/>
                <a:gd name="connsiteY111" fmla="*/ 198883 h 803953"/>
                <a:gd name="connsiteX112" fmla="*/ 762036 w 3024845"/>
                <a:gd name="connsiteY112" fmla="*/ 246442 h 803953"/>
                <a:gd name="connsiteX113" fmla="*/ 763049 w 3024845"/>
                <a:gd name="connsiteY113" fmla="*/ 246442 h 803953"/>
                <a:gd name="connsiteX114" fmla="*/ 770143 w 3024845"/>
                <a:gd name="connsiteY114" fmla="*/ 246442 h 803953"/>
                <a:gd name="connsiteX115" fmla="*/ 784330 w 3024845"/>
                <a:gd name="connsiteY115" fmla="*/ 250766 h 803953"/>
                <a:gd name="connsiteX116" fmla="*/ 784330 w 3024845"/>
                <a:gd name="connsiteY116" fmla="*/ 289678 h 803953"/>
                <a:gd name="connsiteX117" fmla="*/ 785343 w 3024845"/>
                <a:gd name="connsiteY117" fmla="*/ 289678 h 803953"/>
                <a:gd name="connsiteX118" fmla="*/ 792436 w 3024845"/>
                <a:gd name="connsiteY118" fmla="*/ 289678 h 803953"/>
                <a:gd name="connsiteX119" fmla="*/ 792436 w 3024845"/>
                <a:gd name="connsiteY119" fmla="*/ 291299 h 803953"/>
                <a:gd name="connsiteX120" fmla="*/ 792436 w 3024845"/>
                <a:gd name="connsiteY120" fmla="*/ 302648 h 803953"/>
                <a:gd name="connsiteX121" fmla="*/ 794463 w 3024845"/>
                <a:gd name="connsiteY121" fmla="*/ 302648 h 803953"/>
                <a:gd name="connsiteX122" fmla="*/ 808650 w 3024845"/>
                <a:gd name="connsiteY122" fmla="*/ 302648 h 803953"/>
                <a:gd name="connsiteX123" fmla="*/ 814730 w 3024845"/>
                <a:gd name="connsiteY123" fmla="*/ 309134 h 803953"/>
                <a:gd name="connsiteX124" fmla="*/ 814730 w 3024845"/>
                <a:gd name="connsiteY124" fmla="*/ 330752 h 803953"/>
                <a:gd name="connsiteX125" fmla="*/ 817010 w 3024845"/>
                <a:gd name="connsiteY125" fmla="*/ 330752 h 803953"/>
                <a:gd name="connsiteX126" fmla="*/ 832970 w 3024845"/>
                <a:gd name="connsiteY126" fmla="*/ 330752 h 803953"/>
                <a:gd name="connsiteX127" fmla="*/ 832970 w 3024845"/>
                <a:gd name="connsiteY127" fmla="*/ 331832 h 803953"/>
                <a:gd name="connsiteX128" fmla="*/ 832970 w 3024845"/>
                <a:gd name="connsiteY128" fmla="*/ 339399 h 803953"/>
                <a:gd name="connsiteX129" fmla="*/ 834237 w 3024845"/>
                <a:gd name="connsiteY129" fmla="*/ 339399 h 803953"/>
                <a:gd name="connsiteX130" fmla="*/ 843104 w 3024845"/>
                <a:gd name="connsiteY130" fmla="*/ 339399 h 803953"/>
                <a:gd name="connsiteX131" fmla="*/ 843104 w 3024845"/>
                <a:gd name="connsiteY131" fmla="*/ 341560 h 803953"/>
                <a:gd name="connsiteX132" fmla="*/ 843104 w 3024845"/>
                <a:gd name="connsiteY132" fmla="*/ 356693 h 803953"/>
                <a:gd name="connsiteX133" fmla="*/ 847157 w 3024845"/>
                <a:gd name="connsiteY133" fmla="*/ 354801 h 803953"/>
                <a:gd name="connsiteX134" fmla="*/ 847157 w 3024845"/>
                <a:gd name="connsiteY134" fmla="*/ 341560 h 803953"/>
                <a:gd name="connsiteX135" fmla="*/ 848170 w 3024845"/>
                <a:gd name="connsiteY135" fmla="*/ 341560 h 803953"/>
                <a:gd name="connsiteX136" fmla="*/ 855264 w 3024845"/>
                <a:gd name="connsiteY136" fmla="*/ 341560 h 803953"/>
                <a:gd name="connsiteX137" fmla="*/ 855264 w 3024845"/>
                <a:gd name="connsiteY137" fmla="*/ 343182 h 803953"/>
                <a:gd name="connsiteX138" fmla="*/ 855264 w 3024845"/>
                <a:gd name="connsiteY138" fmla="*/ 354531 h 803953"/>
                <a:gd name="connsiteX139" fmla="*/ 856024 w 3024845"/>
                <a:gd name="connsiteY139" fmla="*/ 354531 h 803953"/>
                <a:gd name="connsiteX140" fmla="*/ 861344 w 3024845"/>
                <a:gd name="connsiteY140" fmla="*/ 354531 h 803953"/>
                <a:gd name="connsiteX141" fmla="*/ 909984 w 3024845"/>
                <a:gd name="connsiteY141" fmla="*/ 350208 h 803953"/>
                <a:gd name="connsiteX142" fmla="*/ 909984 w 3024845"/>
                <a:gd name="connsiteY142" fmla="*/ 351559 h 803953"/>
                <a:gd name="connsiteX143" fmla="*/ 909984 w 3024845"/>
                <a:gd name="connsiteY143" fmla="*/ 361016 h 803953"/>
                <a:gd name="connsiteX144" fmla="*/ 910744 w 3024845"/>
                <a:gd name="connsiteY144" fmla="*/ 361016 h 803953"/>
                <a:gd name="connsiteX145" fmla="*/ 916065 w 3024845"/>
                <a:gd name="connsiteY145" fmla="*/ 361016 h 803953"/>
                <a:gd name="connsiteX146" fmla="*/ 916065 w 3024845"/>
                <a:gd name="connsiteY146" fmla="*/ 363178 h 803953"/>
                <a:gd name="connsiteX147" fmla="*/ 916065 w 3024845"/>
                <a:gd name="connsiteY147" fmla="*/ 378311 h 803953"/>
                <a:gd name="connsiteX148" fmla="*/ 918091 w 3024845"/>
                <a:gd name="connsiteY148" fmla="*/ 376960 h 803953"/>
                <a:gd name="connsiteX149" fmla="*/ 932278 w 3024845"/>
                <a:gd name="connsiteY149" fmla="*/ 367502 h 803953"/>
                <a:gd name="connsiteX150" fmla="*/ 938358 w 3024845"/>
                <a:gd name="connsiteY150" fmla="*/ 326428 h 803953"/>
                <a:gd name="connsiteX151" fmla="*/ 939118 w 3024845"/>
                <a:gd name="connsiteY151" fmla="*/ 326158 h 803953"/>
                <a:gd name="connsiteX152" fmla="*/ 944438 w 3024845"/>
                <a:gd name="connsiteY152" fmla="*/ 324266 h 803953"/>
                <a:gd name="connsiteX153" fmla="*/ 946465 w 3024845"/>
                <a:gd name="connsiteY153" fmla="*/ 255089 h 803953"/>
                <a:gd name="connsiteX154" fmla="*/ 948492 w 3024845"/>
                <a:gd name="connsiteY154" fmla="*/ 324266 h 803953"/>
                <a:gd name="connsiteX155" fmla="*/ 949252 w 3024845"/>
                <a:gd name="connsiteY155" fmla="*/ 324536 h 803953"/>
                <a:gd name="connsiteX156" fmla="*/ 954572 w 3024845"/>
                <a:gd name="connsiteY156" fmla="*/ 326428 h 803953"/>
                <a:gd name="connsiteX157" fmla="*/ 954572 w 3024845"/>
                <a:gd name="connsiteY157" fmla="*/ 239957 h 803953"/>
                <a:gd name="connsiteX158" fmla="*/ 958625 w 3024845"/>
                <a:gd name="connsiteY158" fmla="*/ 207530 h 803953"/>
                <a:gd name="connsiteX159" fmla="*/ 997132 w 3024845"/>
                <a:gd name="connsiteY159" fmla="*/ 207530 h 803953"/>
                <a:gd name="connsiteX160" fmla="*/ 997132 w 3024845"/>
                <a:gd name="connsiteY160" fmla="*/ 239957 h 803953"/>
                <a:gd name="connsiteX161" fmla="*/ 997892 w 3024845"/>
                <a:gd name="connsiteY161" fmla="*/ 239957 h 803953"/>
                <a:gd name="connsiteX162" fmla="*/ 1003212 w 3024845"/>
                <a:gd name="connsiteY162" fmla="*/ 239957 h 803953"/>
                <a:gd name="connsiteX163" fmla="*/ 1003212 w 3024845"/>
                <a:gd name="connsiteY163" fmla="*/ 157809 h 803953"/>
                <a:gd name="connsiteX164" fmla="*/ 1004986 w 3024845"/>
                <a:gd name="connsiteY164" fmla="*/ 157809 h 803953"/>
                <a:gd name="connsiteX165" fmla="*/ 1017399 w 3024845"/>
                <a:gd name="connsiteY165" fmla="*/ 157809 h 803953"/>
                <a:gd name="connsiteX166" fmla="*/ 1017399 w 3024845"/>
                <a:gd name="connsiteY166" fmla="*/ 155918 h 803953"/>
                <a:gd name="connsiteX167" fmla="*/ 1017399 w 3024845"/>
                <a:gd name="connsiteY167" fmla="*/ 142677 h 803953"/>
                <a:gd name="connsiteX168" fmla="*/ 1039693 w 3024845"/>
                <a:gd name="connsiteY168" fmla="*/ 142677 h 803953"/>
                <a:gd name="connsiteX169" fmla="*/ 1039693 w 3024845"/>
                <a:gd name="connsiteY169" fmla="*/ 141596 h 803953"/>
                <a:gd name="connsiteX170" fmla="*/ 1039693 w 3024845"/>
                <a:gd name="connsiteY170" fmla="*/ 134030 h 803953"/>
                <a:gd name="connsiteX171" fmla="*/ 1041466 w 3024845"/>
                <a:gd name="connsiteY171" fmla="*/ 134030 h 803953"/>
                <a:gd name="connsiteX172" fmla="*/ 1053880 w 3024845"/>
                <a:gd name="connsiteY172" fmla="*/ 134030 h 803953"/>
                <a:gd name="connsiteX173" fmla="*/ 1053880 w 3024845"/>
                <a:gd name="connsiteY173" fmla="*/ 135111 h 803953"/>
                <a:gd name="connsiteX174" fmla="*/ 1053880 w 3024845"/>
                <a:gd name="connsiteY174" fmla="*/ 142677 h 803953"/>
                <a:gd name="connsiteX175" fmla="*/ 1054640 w 3024845"/>
                <a:gd name="connsiteY175" fmla="*/ 142677 h 803953"/>
                <a:gd name="connsiteX176" fmla="*/ 1059960 w 3024845"/>
                <a:gd name="connsiteY176" fmla="*/ 142677 h 803953"/>
                <a:gd name="connsiteX177" fmla="*/ 1070093 w 3024845"/>
                <a:gd name="connsiteY177" fmla="*/ 138353 h 803953"/>
                <a:gd name="connsiteX178" fmla="*/ 1074146 w 3024845"/>
                <a:gd name="connsiteY178" fmla="*/ 141596 h 803953"/>
                <a:gd name="connsiteX179" fmla="*/ 1074146 w 3024845"/>
                <a:gd name="connsiteY179" fmla="*/ 134030 h 803953"/>
                <a:gd name="connsiteX180" fmla="*/ 1076426 w 3024845"/>
                <a:gd name="connsiteY180" fmla="*/ 134030 h 803953"/>
                <a:gd name="connsiteX181" fmla="*/ 1092387 w 3024845"/>
                <a:gd name="connsiteY181" fmla="*/ 134030 h 803953"/>
                <a:gd name="connsiteX182" fmla="*/ 1092387 w 3024845"/>
                <a:gd name="connsiteY182" fmla="*/ 135111 h 803953"/>
                <a:gd name="connsiteX183" fmla="*/ 1092387 w 3024845"/>
                <a:gd name="connsiteY183" fmla="*/ 142677 h 803953"/>
                <a:gd name="connsiteX184" fmla="*/ 1122787 w 3024845"/>
                <a:gd name="connsiteY184" fmla="*/ 142677 h 803953"/>
                <a:gd name="connsiteX185" fmla="*/ 1122787 w 3024845"/>
                <a:gd name="connsiteY185" fmla="*/ 144298 h 803953"/>
                <a:gd name="connsiteX186" fmla="*/ 1122787 w 3024845"/>
                <a:gd name="connsiteY186" fmla="*/ 155648 h 803953"/>
                <a:gd name="connsiteX187" fmla="*/ 1149134 w 3024845"/>
                <a:gd name="connsiteY187" fmla="*/ 155648 h 803953"/>
                <a:gd name="connsiteX188" fmla="*/ 1149134 w 3024845"/>
                <a:gd name="connsiteY188" fmla="*/ 185912 h 803953"/>
                <a:gd name="connsiteX189" fmla="*/ 1149894 w 3024845"/>
                <a:gd name="connsiteY189" fmla="*/ 185912 h 803953"/>
                <a:gd name="connsiteX190" fmla="*/ 1155214 w 3024845"/>
                <a:gd name="connsiteY190" fmla="*/ 185912 h 803953"/>
                <a:gd name="connsiteX191" fmla="*/ 1155214 w 3024845"/>
                <a:gd name="connsiteY191" fmla="*/ 186993 h 803953"/>
                <a:gd name="connsiteX192" fmla="*/ 1155214 w 3024845"/>
                <a:gd name="connsiteY192" fmla="*/ 194560 h 803953"/>
                <a:gd name="connsiteX193" fmla="*/ 1159268 w 3024845"/>
                <a:gd name="connsiteY193" fmla="*/ 224824 h 803953"/>
                <a:gd name="connsiteX194" fmla="*/ 1160028 w 3024845"/>
                <a:gd name="connsiteY194" fmla="*/ 224824 h 803953"/>
                <a:gd name="connsiteX195" fmla="*/ 1165348 w 3024845"/>
                <a:gd name="connsiteY195" fmla="*/ 224824 h 803953"/>
                <a:gd name="connsiteX196" fmla="*/ 1165348 w 3024845"/>
                <a:gd name="connsiteY196" fmla="*/ 225635 h 803953"/>
                <a:gd name="connsiteX197" fmla="*/ 1165348 w 3024845"/>
                <a:gd name="connsiteY197" fmla="*/ 231310 h 803953"/>
                <a:gd name="connsiteX198" fmla="*/ 1166361 w 3024845"/>
                <a:gd name="connsiteY198" fmla="*/ 231310 h 803953"/>
                <a:gd name="connsiteX199" fmla="*/ 1173454 w 3024845"/>
                <a:gd name="connsiteY199" fmla="*/ 231310 h 803953"/>
                <a:gd name="connsiteX200" fmla="*/ 1173454 w 3024845"/>
                <a:gd name="connsiteY200" fmla="*/ 261575 h 803953"/>
                <a:gd name="connsiteX201" fmla="*/ 1175481 w 3024845"/>
                <a:gd name="connsiteY201" fmla="*/ 261575 h 803953"/>
                <a:gd name="connsiteX202" fmla="*/ 1189668 w 3024845"/>
                <a:gd name="connsiteY202" fmla="*/ 261575 h 803953"/>
                <a:gd name="connsiteX203" fmla="*/ 1189668 w 3024845"/>
                <a:gd name="connsiteY203" fmla="*/ 285354 h 803953"/>
                <a:gd name="connsiteX204" fmla="*/ 1191695 w 3024845"/>
                <a:gd name="connsiteY204" fmla="*/ 286975 h 803953"/>
                <a:gd name="connsiteX205" fmla="*/ 1191695 w 3024845"/>
                <a:gd name="connsiteY205" fmla="*/ 298325 h 803953"/>
                <a:gd name="connsiteX206" fmla="*/ 1192455 w 3024845"/>
                <a:gd name="connsiteY206" fmla="*/ 298325 h 803953"/>
                <a:gd name="connsiteX207" fmla="*/ 1197775 w 3024845"/>
                <a:gd name="connsiteY207" fmla="*/ 298325 h 803953"/>
                <a:gd name="connsiteX208" fmla="*/ 1197775 w 3024845"/>
                <a:gd name="connsiteY208" fmla="*/ 322104 h 803953"/>
                <a:gd name="connsiteX209" fmla="*/ 1199041 w 3024845"/>
                <a:gd name="connsiteY209" fmla="*/ 322104 h 803953"/>
                <a:gd name="connsiteX210" fmla="*/ 1207908 w 3024845"/>
                <a:gd name="connsiteY210" fmla="*/ 322104 h 803953"/>
                <a:gd name="connsiteX211" fmla="*/ 1209935 w 3024845"/>
                <a:gd name="connsiteY211" fmla="*/ 326158 h 803953"/>
                <a:gd name="connsiteX212" fmla="*/ 1209935 w 3024845"/>
                <a:gd name="connsiteY212" fmla="*/ 339399 h 803953"/>
                <a:gd name="connsiteX213" fmla="*/ 1211455 w 3024845"/>
                <a:gd name="connsiteY213" fmla="*/ 337507 h 803953"/>
                <a:gd name="connsiteX214" fmla="*/ 1222095 w 3024845"/>
                <a:gd name="connsiteY214" fmla="*/ 324266 h 803953"/>
                <a:gd name="connsiteX215" fmla="*/ 1250469 w 3024845"/>
                <a:gd name="connsiteY215" fmla="*/ 324266 h 803953"/>
                <a:gd name="connsiteX216" fmla="*/ 1250469 w 3024845"/>
                <a:gd name="connsiteY216" fmla="*/ 410737 h 803953"/>
                <a:gd name="connsiteX217" fmla="*/ 1251229 w 3024845"/>
                <a:gd name="connsiteY217" fmla="*/ 410737 h 803953"/>
                <a:gd name="connsiteX218" fmla="*/ 1256549 w 3024845"/>
                <a:gd name="connsiteY218" fmla="*/ 410737 h 803953"/>
                <a:gd name="connsiteX219" fmla="*/ 1257309 w 3024845"/>
                <a:gd name="connsiteY219" fmla="*/ 409386 h 803953"/>
                <a:gd name="connsiteX220" fmla="*/ 1262629 w 3024845"/>
                <a:gd name="connsiteY220" fmla="*/ 399928 h 803953"/>
                <a:gd name="connsiteX221" fmla="*/ 1262629 w 3024845"/>
                <a:gd name="connsiteY221" fmla="*/ 401820 h 803953"/>
                <a:gd name="connsiteX222" fmla="*/ 1262629 w 3024845"/>
                <a:gd name="connsiteY222" fmla="*/ 415061 h 803953"/>
                <a:gd name="connsiteX223" fmla="*/ 1266682 w 3024845"/>
                <a:gd name="connsiteY223" fmla="*/ 369664 h 803953"/>
                <a:gd name="connsiteX224" fmla="*/ 1267442 w 3024845"/>
                <a:gd name="connsiteY224" fmla="*/ 369664 h 803953"/>
                <a:gd name="connsiteX225" fmla="*/ 1272762 w 3024845"/>
                <a:gd name="connsiteY225" fmla="*/ 369664 h 803953"/>
                <a:gd name="connsiteX226" fmla="*/ 1272762 w 3024845"/>
                <a:gd name="connsiteY226" fmla="*/ 304810 h 803953"/>
                <a:gd name="connsiteX227" fmla="*/ 1273776 w 3024845"/>
                <a:gd name="connsiteY227" fmla="*/ 304810 h 803953"/>
                <a:gd name="connsiteX228" fmla="*/ 1280869 w 3024845"/>
                <a:gd name="connsiteY228" fmla="*/ 304810 h 803953"/>
                <a:gd name="connsiteX229" fmla="*/ 1293029 w 3024845"/>
                <a:gd name="connsiteY229" fmla="*/ 261575 h 803953"/>
                <a:gd name="connsiteX230" fmla="*/ 1294296 w 3024845"/>
                <a:gd name="connsiteY230" fmla="*/ 261575 h 803953"/>
                <a:gd name="connsiteX231" fmla="*/ 1303163 w 3024845"/>
                <a:gd name="connsiteY231" fmla="*/ 261575 h 803953"/>
                <a:gd name="connsiteX232" fmla="*/ 1313296 w 3024845"/>
                <a:gd name="connsiteY232" fmla="*/ 304810 h 803953"/>
                <a:gd name="connsiteX233" fmla="*/ 1314309 w 3024845"/>
                <a:gd name="connsiteY233" fmla="*/ 304810 h 803953"/>
                <a:gd name="connsiteX234" fmla="*/ 1321403 w 3024845"/>
                <a:gd name="connsiteY234" fmla="*/ 304810 h 803953"/>
                <a:gd name="connsiteX235" fmla="*/ 1321403 w 3024845"/>
                <a:gd name="connsiteY235" fmla="*/ 343722 h 803953"/>
                <a:gd name="connsiteX236" fmla="*/ 1323176 w 3024845"/>
                <a:gd name="connsiteY236" fmla="*/ 343722 h 803953"/>
                <a:gd name="connsiteX237" fmla="*/ 1335590 w 3024845"/>
                <a:gd name="connsiteY237" fmla="*/ 343722 h 803953"/>
                <a:gd name="connsiteX238" fmla="*/ 1335590 w 3024845"/>
                <a:gd name="connsiteY238" fmla="*/ 345884 h 803953"/>
                <a:gd name="connsiteX239" fmla="*/ 1335590 w 3024845"/>
                <a:gd name="connsiteY239" fmla="*/ 361016 h 803953"/>
                <a:gd name="connsiteX240" fmla="*/ 1339643 w 3024845"/>
                <a:gd name="connsiteY240" fmla="*/ 358855 h 803953"/>
                <a:gd name="connsiteX241" fmla="*/ 1339643 w 3024845"/>
                <a:gd name="connsiteY241" fmla="*/ 343722 h 803953"/>
                <a:gd name="connsiteX242" fmla="*/ 1341163 w 3024845"/>
                <a:gd name="connsiteY242" fmla="*/ 343722 h 803953"/>
                <a:gd name="connsiteX243" fmla="*/ 1351803 w 3024845"/>
                <a:gd name="connsiteY243" fmla="*/ 343722 h 803953"/>
                <a:gd name="connsiteX244" fmla="*/ 1351803 w 3024845"/>
                <a:gd name="connsiteY244" fmla="*/ 345343 h 803953"/>
                <a:gd name="connsiteX245" fmla="*/ 1351803 w 3024845"/>
                <a:gd name="connsiteY245" fmla="*/ 356693 h 803953"/>
                <a:gd name="connsiteX246" fmla="*/ 1382204 w 3024845"/>
                <a:gd name="connsiteY246" fmla="*/ 356693 h 803953"/>
                <a:gd name="connsiteX247" fmla="*/ 1382204 w 3024845"/>
                <a:gd name="connsiteY247" fmla="*/ 319943 h 803953"/>
                <a:gd name="connsiteX248" fmla="*/ 1383470 w 3024845"/>
                <a:gd name="connsiteY248" fmla="*/ 319943 h 803953"/>
                <a:gd name="connsiteX249" fmla="*/ 1392337 w 3024845"/>
                <a:gd name="connsiteY249" fmla="*/ 319943 h 803953"/>
                <a:gd name="connsiteX250" fmla="*/ 1392337 w 3024845"/>
                <a:gd name="connsiteY250" fmla="*/ 341560 h 803953"/>
                <a:gd name="connsiteX251" fmla="*/ 1394364 w 3024845"/>
                <a:gd name="connsiteY251" fmla="*/ 309134 h 803953"/>
                <a:gd name="connsiteX252" fmla="*/ 1416657 w 3024845"/>
                <a:gd name="connsiteY252" fmla="*/ 309134 h 803953"/>
                <a:gd name="connsiteX253" fmla="*/ 1416657 w 3024845"/>
                <a:gd name="connsiteY253" fmla="*/ 307512 h 803953"/>
                <a:gd name="connsiteX254" fmla="*/ 1416657 w 3024845"/>
                <a:gd name="connsiteY254" fmla="*/ 296163 h 803953"/>
                <a:gd name="connsiteX255" fmla="*/ 1417417 w 3024845"/>
                <a:gd name="connsiteY255" fmla="*/ 296163 h 803953"/>
                <a:gd name="connsiteX256" fmla="*/ 1422737 w 3024845"/>
                <a:gd name="connsiteY256" fmla="*/ 296163 h 803953"/>
                <a:gd name="connsiteX257" fmla="*/ 1422737 w 3024845"/>
                <a:gd name="connsiteY257" fmla="*/ 294272 h 803953"/>
                <a:gd name="connsiteX258" fmla="*/ 1422737 w 3024845"/>
                <a:gd name="connsiteY258" fmla="*/ 281031 h 803953"/>
                <a:gd name="connsiteX259" fmla="*/ 1426791 w 3024845"/>
                <a:gd name="connsiteY259" fmla="*/ 287516 h 803953"/>
                <a:gd name="connsiteX260" fmla="*/ 1429071 w 3024845"/>
                <a:gd name="connsiteY260" fmla="*/ 287516 h 803953"/>
                <a:gd name="connsiteX261" fmla="*/ 1445031 w 3024845"/>
                <a:gd name="connsiteY261" fmla="*/ 287516 h 803953"/>
                <a:gd name="connsiteX262" fmla="*/ 1445031 w 3024845"/>
                <a:gd name="connsiteY262" fmla="*/ 286705 h 803953"/>
                <a:gd name="connsiteX263" fmla="*/ 1445031 w 3024845"/>
                <a:gd name="connsiteY263" fmla="*/ 281031 h 803953"/>
                <a:gd name="connsiteX264" fmla="*/ 1445791 w 3024845"/>
                <a:gd name="connsiteY264" fmla="*/ 281031 h 803953"/>
                <a:gd name="connsiteX265" fmla="*/ 1451111 w 3024845"/>
                <a:gd name="connsiteY265" fmla="*/ 281031 h 803953"/>
                <a:gd name="connsiteX266" fmla="*/ 1451111 w 3024845"/>
                <a:gd name="connsiteY266" fmla="*/ 282382 h 803953"/>
                <a:gd name="connsiteX267" fmla="*/ 1451111 w 3024845"/>
                <a:gd name="connsiteY267" fmla="*/ 291840 h 803953"/>
                <a:gd name="connsiteX268" fmla="*/ 1489618 w 3024845"/>
                <a:gd name="connsiteY268" fmla="*/ 291840 h 803953"/>
                <a:gd name="connsiteX269" fmla="*/ 1489618 w 3024845"/>
                <a:gd name="connsiteY269" fmla="*/ 430193 h 803953"/>
                <a:gd name="connsiteX270" fmla="*/ 1491138 w 3024845"/>
                <a:gd name="connsiteY270" fmla="*/ 430193 h 803953"/>
                <a:gd name="connsiteX271" fmla="*/ 1501778 w 3024845"/>
                <a:gd name="connsiteY271" fmla="*/ 430193 h 803953"/>
                <a:gd name="connsiteX272" fmla="*/ 1501778 w 3024845"/>
                <a:gd name="connsiteY272" fmla="*/ 417223 h 803953"/>
                <a:gd name="connsiteX273" fmla="*/ 1505832 w 3024845"/>
                <a:gd name="connsiteY273" fmla="*/ 417223 h 803953"/>
                <a:gd name="connsiteX274" fmla="*/ 1505832 w 3024845"/>
                <a:gd name="connsiteY274" fmla="*/ 430193 h 803953"/>
                <a:gd name="connsiteX275" fmla="*/ 1536232 w 3024845"/>
                <a:gd name="connsiteY275" fmla="*/ 430193 h 803953"/>
                <a:gd name="connsiteX276" fmla="*/ 1536232 w 3024845"/>
                <a:gd name="connsiteY276" fmla="*/ 399928 h 803953"/>
                <a:gd name="connsiteX277" fmla="*/ 1548392 w 3024845"/>
                <a:gd name="connsiteY277" fmla="*/ 399928 h 803953"/>
                <a:gd name="connsiteX278" fmla="*/ 1560552 w 3024845"/>
                <a:gd name="connsiteY278" fmla="*/ 397767 h 803953"/>
                <a:gd name="connsiteX279" fmla="*/ 1564606 w 3024845"/>
                <a:gd name="connsiteY279" fmla="*/ 399928 h 803953"/>
                <a:gd name="connsiteX280" fmla="*/ 1574739 w 3024845"/>
                <a:gd name="connsiteY280" fmla="*/ 399928 h 803953"/>
                <a:gd name="connsiteX281" fmla="*/ 1574739 w 3024845"/>
                <a:gd name="connsiteY281" fmla="*/ 430193 h 803953"/>
                <a:gd name="connsiteX282" fmla="*/ 1582846 w 3024845"/>
                <a:gd name="connsiteY282" fmla="*/ 430193 h 803953"/>
                <a:gd name="connsiteX283" fmla="*/ 1582846 w 3024845"/>
                <a:gd name="connsiteY283" fmla="*/ 447488 h 803953"/>
                <a:gd name="connsiteX284" fmla="*/ 1592182 w 3024845"/>
                <a:gd name="connsiteY284" fmla="*/ 448393 h 803953"/>
                <a:gd name="connsiteX285" fmla="*/ 1605140 w 3024845"/>
                <a:gd name="connsiteY285" fmla="*/ 448393 h 803953"/>
                <a:gd name="connsiteX286" fmla="*/ 1605140 w 3024845"/>
                <a:gd name="connsiteY286" fmla="*/ 432355 h 803953"/>
                <a:gd name="connsiteX287" fmla="*/ 1673096 w 3024845"/>
                <a:gd name="connsiteY287" fmla="*/ 432355 h 803953"/>
                <a:gd name="connsiteX288" fmla="*/ 1673096 w 3024845"/>
                <a:gd name="connsiteY288" fmla="*/ 347102 h 803953"/>
                <a:gd name="connsiteX289" fmla="*/ 1745104 w 3024845"/>
                <a:gd name="connsiteY289" fmla="*/ 347102 h 803953"/>
                <a:gd name="connsiteX290" fmla="*/ 1745104 w 3024845"/>
                <a:gd name="connsiteY290" fmla="*/ 425870 h 803953"/>
                <a:gd name="connsiteX291" fmla="*/ 1747008 w 3024845"/>
                <a:gd name="connsiteY291" fmla="*/ 425870 h 803953"/>
                <a:gd name="connsiteX292" fmla="*/ 1748250 w 3024845"/>
                <a:gd name="connsiteY292" fmla="*/ 448393 h 803953"/>
                <a:gd name="connsiteX293" fmla="*/ 1757926 w 3024845"/>
                <a:gd name="connsiteY293" fmla="*/ 448393 h 803953"/>
                <a:gd name="connsiteX294" fmla="*/ 1759168 w 3024845"/>
                <a:gd name="connsiteY294" fmla="*/ 425870 h 803953"/>
                <a:gd name="connsiteX295" fmla="*/ 1765248 w 3024845"/>
                <a:gd name="connsiteY295" fmla="*/ 425870 h 803953"/>
                <a:gd name="connsiteX296" fmla="*/ 1766490 w 3024845"/>
                <a:gd name="connsiteY296" fmla="*/ 448393 h 803953"/>
                <a:gd name="connsiteX297" fmla="*/ 1817112 w 3024845"/>
                <a:gd name="connsiteY297" fmla="*/ 448393 h 803953"/>
                <a:gd name="connsiteX298" fmla="*/ 1817112 w 3024845"/>
                <a:gd name="connsiteY298" fmla="*/ 285365 h 803953"/>
                <a:gd name="connsiteX299" fmla="*/ 2014439 w 3024845"/>
                <a:gd name="connsiteY299" fmla="*/ 285365 h 803953"/>
                <a:gd name="connsiteX300" fmla="*/ 2014439 w 3024845"/>
                <a:gd name="connsiteY300" fmla="*/ 448393 h 803953"/>
                <a:gd name="connsiteX301" fmla="*/ 2033136 w 3024845"/>
                <a:gd name="connsiteY301" fmla="*/ 448393 h 803953"/>
                <a:gd name="connsiteX302" fmla="*/ 2033136 w 3024845"/>
                <a:gd name="connsiteY302" fmla="*/ 365700 h 803953"/>
                <a:gd name="connsiteX303" fmla="*/ 2128256 w 3024845"/>
                <a:gd name="connsiteY303" fmla="*/ 365700 h 803953"/>
                <a:gd name="connsiteX304" fmla="*/ 2180720 w 3024845"/>
                <a:gd name="connsiteY304" fmla="*/ 300487 h 803953"/>
                <a:gd name="connsiteX305" fmla="*/ 2245574 w 3024845"/>
                <a:gd name="connsiteY305" fmla="*/ 300487 h 803953"/>
                <a:gd name="connsiteX306" fmla="*/ 2245574 w 3024845"/>
                <a:gd name="connsiteY306" fmla="*/ 376149 h 803953"/>
                <a:gd name="connsiteX307" fmla="*/ 2253681 w 3024845"/>
                <a:gd name="connsiteY307" fmla="*/ 376149 h 803953"/>
                <a:gd name="connsiteX308" fmla="*/ 2255708 w 3024845"/>
                <a:gd name="connsiteY308" fmla="*/ 369664 h 803953"/>
                <a:gd name="connsiteX309" fmla="*/ 2261788 w 3024845"/>
                <a:gd name="connsiteY309" fmla="*/ 369664 h 803953"/>
                <a:gd name="connsiteX310" fmla="*/ 2263815 w 3024845"/>
                <a:gd name="connsiteY310" fmla="*/ 378311 h 803953"/>
                <a:gd name="connsiteX311" fmla="*/ 2275975 w 3024845"/>
                <a:gd name="connsiteY311" fmla="*/ 378311 h 803953"/>
                <a:gd name="connsiteX312" fmla="*/ 2275975 w 3024845"/>
                <a:gd name="connsiteY312" fmla="*/ 371825 h 803953"/>
                <a:gd name="connsiteX313" fmla="*/ 2298268 w 3024845"/>
                <a:gd name="connsiteY313" fmla="*/ 371825 h 803953"/>
                <a:gd name="connsiteX314" fmla="*/ 2298268 w 3024845"/>
                <a:gd name="connsiteY314" fmla="*/ 378311 h 803953"/>
                <a:gd name="connsiteX315" fmla="*/ 2318535 w 3024845"/>
                <a:gd name="connsiteY315" fmla="*/ 378311 h 803953"/>
                <a:gd name="connsiteX316" fmla="*/ 2318535 w 3024845"/>
                <a:gd name="connsiteY316" fmla="*/ 423708 h 803953"/>
                <a:gd name="connsiteX317" fmla="*/ 2332722 w 3024845"/>
                <a:gd name="connsiteY317" fmla="*/ 423708 h 803953"/>
                <a:gd name="connsiteX318" fmla="*/ 2332722 w 3024845"/>
                <a:gd name="connsiteY318" fmla="*/ 410737 h 803953"/>
                <a:gd name="connsiteX319" fmla="*/ 2348936 w 3024845"/>
                <a:gd name="connsiteY319" fmla="*/ 410737 h 803953"/>
                <a:gd name="connsiteX320" fmla="*/ 2348936 w 3024845"/>
                <a:gd name="connsiteY320" fmla="*/ 231310 h 803953"/>
                <a:gd name="connsiteX321" fmla="*/ 2355016 w 3024845"/>
                <a:gd name="connsiteY321" fmla="*/ 224824 h 803953"/>
                <a:gd name="connsiteX322" fmla="*/ 2427977 w 3024845"/>
                <a:gd name="connsiteY322" fmla="*/ 224824 h 803953"/>
                <a:gd name="connsiteX323" fmla="*/ 2427977 w 3024845"/>
                <a:gd name="connsiteY323" fmla="*/ 233472 h 803953"/>
                <a:gd name="connsiteX324" fmla="*/ 2438110 w 3024845"/>
                <a:gd name="connsiteY324" fmla="*/ 233472 h 803953"/>
                <a:gd name="connsiteX325" fmla="*/ 2438110 w 3024845"/>
                <a:gd name="connsiteY325" fmla="*/ 348046 h 803953"/>
                <a:gd name="connsiteX326" fmla="*/ 2460404 w 3024845"/>
                <a:gd name="connsiteY326" fmla="*/ 348046 h 803953"/>
                <a:gd name="connsiteX327" fmla="*/ 2460404 w 3024845"/>
                <a:gd name="connsiteY327" fmla="*/ 281031 h 803953"/>
                <a:gd name="connsiteX328" fmla="*/ 2486751 w 3024845"/>
                <a:gd name="connsiteY328" fmla="*/ 281031 h 803953"/>
                <a:gd name="connsiteX329" fmla="*/ 2490804 w 3024845"/>
                <a:gd name="connsiteY329" fmla="*/ 276707 h 803953"/>
                <a:gd name="connsiteX330" fmla="*/ 2498911 w 3024845"/>
                <a:gd name="connsiteY330" fmla="*/ 276707 h 803953"/>
                <a:gd name="connsiteX331" fmla="*/ 2502964 w 3024845"/>
                <a:gd name="connsiteY331" fmla="*/ 281031 h 803953"/>
                <a:gd name="connsiteX332" fmla="*/ 2525258 w 3024845"/>
                <a:gd name="connsiteY332" fmla="*/ 281031 h 803953"/>
                <a:gd name="connsiteX333" fmla="*/ 2525258 w 3024845"/>
                <a:gd name="connsiteY333" fmla="*/ 164295 h 803953"/>
                <a:gd name="connsiteX334" fmla="*/ 2582005 w 3024845"/>
                <a:gd name="connsiteY334" fmla="*/ 153486 h 803953"/>
                <a:gd name="connsiteX335" fmla="*/ 2582005 w 3024845"/>
                <a:gd name="connsiteY335" fmla="*/ 154567 h 803953"/>
                <a:gd name="connsiteX336" fmla="*/ 2582005 w 3024845"/>
                <a:gd name="connsiteY336" fmla="*/ 162133 h 803953"/>
                <a:gd name="connsiteX337" fmla="*/ 2608352 w 3024845"/>
                <a:gd name="connsiteY337" fmla="*/ 162133 h 803953"/>
                <a:gd name="connsiteX338" fmla="*/ 2608352 w 3024845"/>
                <a:gd name="connsiteY338" fmla="*/ 417223 h 803953"/>
                <a:gd name="connsiteX339" fmla="*/ 2630646 w 3024845"/>
                <a:gd name="connsiteY339" fmla="*/ 417223 h 803953"/>
                <a:gd name="connsiteX340" fmla="*/ 2630646 w 3024845"/>
                <a:gd name="connsiteY340" fmla="*/ 412899 h 803953"/>
                <a:gd name="connsiteX341" fmla="*/ 2642806 w 3024845"/>
                <a:gd name="connsiteY341" fmla="*/ 412899 h 803953"/>
                <a:gd name="connsiteX342" fmla="*/ 2642806 w 3024845"/>
                <a:gd name="connsiteY342" fmla="*/ 417223 h 803953"/>
                <a:gd name="connsiteX343" fmla="*/ 2667126 w 3024845"/>
                <a:gd name="connsiteY343" fmla="*/ 417223 h 803953"/>
                <a:gd name="connsiteX344" fmla="*/ 2667126 w 3024845"/>
                <a:gd name="connsiteY344" fmla="*/ 404252 h 803953"/>
                <a:gd name="connsiteX345" fmla="*/ 2695500 w 3024845"/>
                <a:gd name="connsiteY345" fmla="*/ 404252 h 803953"/>
                <a:gd name="connsiteX346" fmla="*/ 2707660 w 3024845"/>
                <a:gd name="connsiteY346" fmla="*/ 399928 h 803953"/>
                <a:gd name="connsiteX347" fmla="*/ 2727927 w 3024845"/>
                <a:gd name="connsiteY347" fmla="*/ 404252 h 803953"/>
                <a:gd name="connsiteX348" fmla="*/ 2727927 w 3024845"/>
                <a:gd name="connsiteY348" fmla="*/ 386958 h 803953"/>
                <a:gd name="connsiteX349" fmla="*/ 2736034 w 3024845"/>
                <a:gd name="connsiteY349" fmla="*/ 386958 h 803953"/>
                <a:gd name="connsiteX350" fmla="*/ 2736034 w 3024845"/>
                <a:gd name="connsiteY350" fmla="*/ 373987 h 803953"/>
                <a:gd name="connsiteX351" fmla="*/ 2792781 w 3024845"/>
                <a:gd name="connsiteY351" fmla="*/ 373987 h 803953"/>
                <a:gd name="connsiteX352" fmla="*/ 2792781 w 3024845"/>
                <a:gd name="connsiteY352" fmla="*/ 343722 h 803953"/>
                <a:gd name="connsiteX353" fmla="*/ 2811021 w 3024845"/>
                <a:gd name="connsiteY353" fmla="*/ 343722 h 803953"/>
                <a:gd name="connsiteX354" fmla="*/ 2811021 w 3024845"/>
                <a:gd name="connsiteY354" fmla="*/ 337237 h 803953"/>
                <a:gd name="connsiteX355" fmla="*/ 2823181 w 3024845"/>
                <a:gd name="connsiteY355" fmla="*/ 337237 h 803953"/>
                <a:gd name="connsiteX356" fmla="*/ 2823181 w 3024845"/>
                <a:gd name="connsiteY356" fmla="*/ 343722 h 803953"/>
                <a:gd name="connsiteX357" fmla="*/ 2839395 w 3024845"/>
                <a:gd name="connsiteY357" fmla="*/ 343722 h 803953"/>
                <a:gd name="connsiteX358" fmla="*/ 2839395 w 3024845"/>
                <a:gd name="connsiteY358" fmla="*/ 393443 h 803953"/>
                <a:gd name="connsiteX359" fmla="*/ 2871822 w 3024845"/>
                <a:gd name="connsiteY359" fmla="*/ 393443 h 803953"/>
                <a:gd name="connsiteX360" fmla="*/ 2871822 w 3024845"/>
                <a:gd name="connsiteY360" fmla="*/ 367502 h 803953"/>
                <a:gd name="connsiteX361" fmla="*/ 2910329 w 3024845"/>
                <a:gd name="connsiteY361" fmla="*/ 367502 h 803953"/>
                <a:gd name="connsiteX362" fmla="*/ 2910329 w 3024845"/>
                <a:gd name="connsiteY362" fmla="*/ 337237 h 803953"/>
                <a:gd name="connsiteX363" fmla="*/ 2958970 w 3024845"/>
                <a:gd name="connsiteY363" fmla="*/ 337237 h 803953"/>
                <a:gd name="connsiteX364" fmla="*/ 2958970 w 3024845"/>
                <a:gd name="connsiteY364" fmla="*/ 448393 h 803953"/>
                <a:gd name="connsiteX365" fmla="*/ 2958970 w 3024845"/>
                <a:gd name="connsiteY365" fmla="*/ 462172 h 803953"/>
                <a:gd name="connsiteX366" fmla="*/ 3024845 w 3024845"/>
                <a:gd name="connsiteY366" fmla="*/ 462172 h 803953"/>
                <a:gd name="connsiteX367" fmla="*/ 3024845 w 3024845"/>
                <a:gd name="connsiteY367" fmla="*/ 803953 h 803953"/>
                <a:gd name="connsiteX368" fmla="*/ 2054 w 3024845"/>
                <a:gd name="connsiteY368" fmla="*/ 801620 h 803953"/>
                <a:gd name="connsiteX369" fmla="*/ 0 w 3024845"/>
                <a:gd name="connsiteY369" fmla="*/ 367502 h 803953"/>
                <a:gd name="connsiteX370" fmla="*/ 20267 w 3024845"/>
                <a:gd name="connsiteY370" fmla="*/ 367502 h 803953"/>
                <a:gd name="connsiteX371" fmla="*/ 20774 w 3024845"/>
                <a:gd name="connsiteY371" fmla="*/ 366421 h 803953"/>
                <a:gd name="connsiteX372" fmla="*/ 24320 w 3024845"/>
                <a:gd name="connsiteY372" fmla="*/ 358855 h 803953"/>
                <a:gd name="connsiteX373" fmla="*/ 26094 w 3024845"/>
                <a:gd name="connsiteY373" fmla="*/ 359125 h 803953"/>
                <a:gd name="connsiteX374" fmla="*/ 38507 w 3024845"/>
                <a:gd name="connsiteY374" fmla="*/ 361016 h 803953"/>
                <a:gd name="connsiteX375" fmla="*/ 39014 w 3024845"/>
                <a:gd name="connsiteY375" fmla="*/ 362368 h 803953"/>
                <a:gd name="connsiteX376" fmla="*/ 42560 w 3024845"/>
                <a:gd name="connsiteY376" fmla="*/ 371825 h 803953"/>
                <a:gd name="connsiteX377" fmla="*/ 68907 w 3024845"/>
                <a:gd name="connsiteY377" fmla="*/ 373987 h 803953"/>
                <a:gd name="connsiteX378" fmla="*/ 68907 w 3024845"/>
                <a:gd name="connsiteY378" fmla="*/ 250766 h 803953"/>
                <a:gd name="connsiteX379" fmla="*/ 70934 w 3024845"/>
                <a:gd name="connsiteY379" fmla="*/ 250766 h 803953"/>
                <a:gd name="connsiteX380" fmla="*/ 85121 w 3024845"/>
                <a:gd name="connsiteY380" fmla="*/ 250766 h 803953"/>
                <a:gd name="connsiteX381" fmla="*/ 85121 w 3024845"/>
                <a:gd name="connsiteY381" fmla="*/ 114574 h 803953"/>
                <a:gd name="connsiteX382" fmla="*/ 86894 w 3024845"/>
                <a:gd name="connsiteY382" fmla="*/ 114574 h 803953"/>
                <a:gd name="connsiteX383" fmla="*/ 99308 w 3024845"/>
                <a:gd name="connsiteY383" fmla="*/ 114574 h 803953"/>
                <a:gd name="connsiteX384" fmla="*/ 99308 w 3024845"/>
                <a:gd name="connsiteY384" fmla="*/ 0 h 803953"/>
                <a:gd name="connsiteX0" fmla="*/ 99308 w 3024845"/>
                <a:gd name="connsiteY0" fmla="*/ 0 h 689379"/>
                <a:gd name="connsiteX1" fmla="*/ 220909 w 3024845"/>
                <a:gd name="connsiteY1" fmla="*/ 0 h 689379"/>
                <a:gd name="connsiteX2" fmla="*/ 223189 w 3024845"/>
                <a:gd name="connsiteY2" fmla="*/ 0 h 689379"/>
                <a:gd name="connsiteX3" fmla="*/ 239150 w 3024845"/>
                <a:gd name="connsiteY3" fmla="*/ 0 h 689379"/>
                <a:gd name="connsiteX4" fmla="*/ 239150 w 3024845"/>
                <a:gd name="connsiteY4" fmla="*/ 140515 h 689379"/>
                <a:gd name="connsiteX5" fmla="*/ 240670 w 3024845"/>
                <a:gd name="connsiteY5" fmla="*/ 140245 h 689379"/>
                <a:gd name="connsiteX6" fmla="*/ 251310 w 3024845"/>
                <a:gd name="connsiteY6" fmla="*/ 138354 h 689379"/>
                <a:gd name="connsiteX7" fmla="*/ 249283 w 3024845"/>
                <a:gd name="connsiteY7" fmla="*/ 226986 h 689379"/>
                <a:gd name="connsiteX8" fmla="*/ 250803 w 3024845"/>
                <a:gd name="connsiteY8" fmla="*/ 227257 h 689379"/>
                <a:gd name="connsiteX9" fmla="*/ 261443 w 3024845"/>
                <a:gd name="connsiteY9" fmla="*/ 229148 h 689379"/>
                <a:gd name="connsiteX10" fmla="*/ 261696 w 3024845"/>
                <a:gd name="connsiteY10" fmla="*/ 229959 h 689379"/>
                <a:gd name="connsiteX11" fmla="*/ 263470 w 3024845"/>
                <a:gd name="connsiteY11" fmla="*/ 235634 h 689379"/>
                <a:gd name="connsiteX12" fmla="*/ 264230 w 3024845"/>
                <a:gd name="connsiteY12" fmla="*/ 233202 h 689379"/>
                <a:gd name="connsiteX13" fmla="*/ 269550 w 3024845"/>
                <a:gd name="connsiteY13" fmla="*/ 216178 h 689379"/>
                <a:gd name="connsiteX14" fmla="*/ 271323 w 3024845"/>
                <a:gd name="connsiteY14" fmla="*/ 216178 h 689379"/>
                <a:gd name="connsiteX15" fmla="*/ 283737 w 3024845"/>
                <a:gd name="connsiteY15" fmla="*/ 216178 h 689379"/>
                <a:gd name="connsiteX16" fmla="*/ 283737 w 3024845"/>
                <a:gd name="connsiteY16" fmla="*/ 248604 h 689379"/>
                <a:gd name="connsiteX17" fmla="*/ 284750 w 3024845"/>
                <a:gd name="connsiteY17" fmla="*/ 249145 h 689379"/>
                <a:gd name="connsiteX18" fmla="*/ 291844 w 3024845"/>
                <a:gd name="connsiteY18" fmla="*/ 252928 h 689379"/>
                <a:gd name="connsiteX19" fmla="*/ 291844 w 3024845"/>
                <a:gd name="connsiteY19" fmla="*/ 254279 h 689379"/>
                <a:gd name="connsiteX20" fmla="*/ 291844 w 3024845"/>
                <a:gd name="connsiteY20" fmla="*/ 263737 h 689379"/>
                <a:gd name="connsiteX21" fmla="*/ 336431 w 3024845"/>
                <a:gd name="connsiteY21" fmla="*/ 263737 h 689379"/>
                <a:gd name="connsiteX22" fmla="*/ 336431 w 3024845"/>
                <a:gd name="connsiteY22" fmla="*/ 264818 h 689379"/>
                <a:gd name="connsiteX23" fmla="*/ 336431 w 3024845"/>
                <a:gd name="connsiteY23" fmla="*/ 272384 h 689379"/>
                <a:gd name="connsiteX24" fmla="*/ 338457 w 3024845"/>
                <a:gd name="connsiteY24" fmla="*/ 272384 h 689379"/>
                <a:gd name="connsiteX25" fmla="*/ 352644 w 3024845"/>
                <a:gd name="connsiteY25" fmla="*/ 272384 h 689379"/>
                <a:gd name="connsiteX26" fmla="*/ 352644 w 3024845"/>
                <a:gd name="connsiteY26" fmla="*/ 242119 h 689379"/>
                <a:gd name="connsiteX27" fmla="*/ 397231 w 3024845"/>
                <a:gd name="connsiteY27" fmla="*/ 242119 h 689379"/>
                <a:gd name="connsiteX28" fmla="*/ 397231 w 3024845"/>
                <a:gd name="connsiteY28" fmla="*/ 240768 h 689379"/>
                <a:gd name="connsiteX29" fmla="*/ 397231 w 3024845"/>
                <a:gd name="connsiteY29" fmla="*/ 231310 h 689379"/>
                <a:gd name="connsiteX30" fmla="*/ 398245 w 3024845"/>
                <a:gd name="connsiteY30" fmla="*/ 231310 h 689379"/>
                <a:gd name="connsiteX31" fmla="*/ 405338 w 3024845"/>
                <a:gd name="connsiteY31" fmla="*/ 231310 h 689379"/>
                <a:gd name="connsiteX32" fmla="*/ 405338 w 3024845"/>
                <a:gd name="connsiteY32" fmla="*/ 229419 h 689379"/>
                <a:gd name="connsiteX33" fmla="*/ 405338 w 3024845"/>
                <a:gd name="connsiteY33" fmla="*/ 216178 h 689379"/>
                <a:gd name="connsiteX34" fmla="*/ 406098 w 3024845"/>
                <a:gd name="connsiteY34" fmla="*/ 216178 h 689379"/>
                <a:gd name="connsiteX35" fmla="*/ 411418 w 3024845"/>
                <a:gd name="connsiteY35" fmla="*/ 216178 h 689379"/>
                <a:gd name="connsiteX36" fmla="*/ 411418 w 3024845"/>
                <a:gd name="connsiteY36" fmla="*/ 215097 h 689379"/>
                <a:gd name="connsiteX37" fmla="*/ 411418 w 3024845"/>
                <a:gd name="connsiteY37" fmla="*/ 207530 h 689379"/>
                <a:gd name="connsiteX38" fmla="*/ 413445 w 3024845"/>
                <a:gd name="connsiteY38" fmla="*/ 207530 h 689379"/>
                <a:gd name="connsiteX39" fmla="*/ 427632 w 3024845"/>
                <a:gd name="connsiteY39" fmla="*/ 207530 h 689379"/>
                <a:gd name="connsiteX40" fmla="*/ 427632 w 3024845"/>
                <a:gd name="connsiteY40" fmla="*/ 208611 h 689379"/>
                <a:gd name="connsiteX41" fmla="*/ 427632 w 3024845"/>
                <a:gd name="connsiteY41" fmla="*/ 216178 h 689379"/>
                <a:gd name="connsiteX42" fmla="*/ 449925 w 3024845"/>
                <a:gd name="connsiteY42" fmla="*/ 216178 h 689379"/>
                <a:gd name="connsiteX43" fmla="*/ 449925 w 3024845"/>
                <a:gd name="connsiteY43" fmla="*/ 214286 h 689379"/>
                <a:gd name="connsiteX44" fmla="*/ 449925 w 3024845"/>
                <a:gd name="connsiteY44" fmla="*/ 201045 h 689379"/>
                <a:gd name="connsiteX45" fmla="*/ 451699 w 3024845"/>
                <a:gd name="connsiteY45" fmla="*/ 201045 h 689379"/>
                <a:gd name="connsiteX46" fmla="*/ 464112 w 3024845"/>
                <a:gd name="connsiteY46" fmla="*/ 201045 h 689379"/>
                <a:gd name="connsiteX47" fmla="*/ 464112 w 3024845"/>
                <a:gd name="connsiteY47" fmla="*/ 224825 h 689379"/>
                <a:gd name="connsiteX48" fmla="*/ 465126 w 3024845"/>
                <a:gd name="connsiteY48" fmla="*/ 224825 h 689379"/>
                <a:gd name="connsiteX49" fmla="*/ 472219 w 3024845"/>
                <a:gd name="connsiteY49" fmla="*/ 224825 h 689379"/>
                <a:gd name="connsiteX50" fmla="*/ 472219 w 3024845"/>
                <a:gd name="connsiteY50" fmla="*/ 223744 h 689379"/>
                <a:gd name="connsiteX51" fmla="*/ 472219 w 3024845"/>
                <a:gd name="connsiteY51" fmla="*/ 216178 h 689379"/>
                <a:gd name="connsiteX52" fmla="*/ 473992 w 3024845"/>
                <a:gd name="connsiteY52" fmla="*/ 216178 h 689379"/>
                <a:gd name="connsiteX53" fmla="*/ 486406 w 3024845"/>
                <a:gd name="connsiteY53" fmla="*/ 216178 h 689379"/>
                <a:gd name="connsiteX54" fmla="*/ 486406 w 3024845"/>
                <a:gd name="connsiteY54" fmla="*/ 242119 h 689379"/>
                <a:gd name="connsiteX55" fmla="*/ 488433 w 3024845"/>
                <a:gd name="connsiteY55" fmla="*/ 242119 h 689379"/>
                <a:gd name="connsiteX56" fmla="*/ 502619 w 3024845"/>
                <a:gd name="connsiteY56" fmla="*/ 242119 h 689379"/>
                <a:gd name="connsiteX57" fmla="*/ 502619 w 3024845"/>
                <a:gd name="connsiteY57" fmla="*/ 243740 h 689379"/>
                <a:gd name="connsiteX58" fmla="*/ 502619 w 3024845"/>
                <a:gd name="connsiteY58" fmla="*/ 255090 h 689379"/>
                <a:gd name="connsiteX59" fmla="*/ 503379 w 3024845"/>
                <a:gd name="connsiteY59" fmla="*/ 255090 h 689379"/>
                <a:gd name="connsiteX60" fmla="*/ 508700 w 3024845"/>
                <a:gd name="connsiteY60" fmla="*/ 255090 h 689379"/>
                <a:gd name="connsiteX61" fmla="*/ 508700 w 3024845"/>
                <a:gd name="connsiteY61" fmla="*/ 254279 h 689379"/>
                <a:gd name="connsiteX62" fmla="*/ 508700 w 3024845"/>
                <a:gd name="connsiteY62" fmla="*/ 248604 h 689379"/>
                <a:gd name="connsiteX63" fmla="*/ 539100 w 3024845"/>
                <a:gd name="connsiteY63" fmla="*/ 248604 h 689379"/>
                <a:gd name="connsiteX64" fmla="*/ 539100 w 3024845"/>
                <a:gd name="connsiteY64" fmla="*/ 272384 h 689379"/>
                <a:gd name="connsiteX65" fmla="*/ 540113 w 3024845"/>
                <a:gd name="connsiteY65" fmla="*/ 272384 h 689379"/>
                <a:gd name="connsiteX66" fmla="*/ 547207 w 3024845"/>
                <a:gd name="connsiteY66" fmla="*/ 272384 h 689379"/>
                <a:gd name="connsiteX67" fmla="*/ 547207 w 3024845"/>
                <a:gd name="connsiteY67" fmla="*/ 273465 h 689379"/>
                <a:gd name="connsiteX68" fmla="*/ 547207 w 3024845"/>
                <a:gd name="connsiteY68" fmla="*/ 281031 h 689379"/>
                <a:gd name="connsiteX69" fmla="*/ 547967 w 3024845"/>
                <a:gd name="connsiteY69" fmla="*/ 281031 h 689379"/>
                <a:gd name="connsiteX70" fmla="*/ 553287 w 3024845"/>
                <a:gd name="connsiteY70" fmla="*/ 281031 h 689379"/>
                <a:gd name="connsiteX71" fmla="*/ 553287 w 3024845"/>
                <a:gd name="connsiteY71" fmla="*/ 278869 h 689379"/>
                <a:gd name="connsiteX72" fmla="*/ 553287 w 3024845"/>
                <a:gd name="connsiteY72" fmla="*/ 263737 h 689379"/>
                <a:gd name="connsiteX73" fmla="*/ 554300 w 3024845"/>
                <a:gd name="connsiteY73" fmla="*/ 263737 h 689379"/>
                <a:gd name="connsiteX74" fmla="*/ 561394 w 3024845"/>
                <a:gd name="connsiteY74" fmla="*/ 263737 h 689379"/>
                <a:gd name="connsiteX75" fmla="*/ 561394 w 3024845"/>
                <a:gd name="connsiteY75" fmla="*/ 264818 h 689379"/>
                <a:gd name="connsiteX76" fmla="*/ 561394 w 3024845"/>
                <a:gd name="connsiteY76" fmla="*/ 272384 h 689379"/>
                <a:gd name="connsiteX77" fmla="*/ 566714 w 3024845"/>
                <a:gd name="connsiteY77" fmla="*/ 270391 h 689379"/>
                <a:gd name="connsiteX78" fmla="*/ 567474 w 3024845"/>
                <a:gd name="connsiteY78" fmla="*/ 269411 h 689379"/>
                <a:gd name="connsiteX79" fmla="*/ 567474 w 3024845"/>
                <a:gd name="connsiteY79" fmla="*/ 263737 h 689379"/>
                <a:gd name="connsiteX80" fmla="*/ 605981 w 3024845"/>
                <a:gd name="connsiteY80" fmla="*/ 263737 h 689379"/>
                <a:gd name="connsiteX81" fmla="*/ 605981 w 3024845"/>
                <a:gd name="connsiteY81" fmla="*/ 287516 h 689379"/>
                <a:gd name="connsiteX82" fmla="*/ 608007 w 3024845"/>
                <a:gd name="connsiteY82" fmla="*/ 287516 h 689379"/>
                <a:gd name="connsiteX83" fmla="*/ 622194 w 3024845"/>
                <a:gd name="connsiteY83" fmla="*/ 287516 h 689379"/>
                <a:gd name="connsiteX84" fmla="*/ 622194 w 3024845"/>
                <a:gd name="connsiteY84" fmla="*/ 288597 h 689379"/>
                <a:gd name="connsiteX85" fmla="*/ 622194 w 3024845"/>
                <a:gd name="connsiteY85" fmla="*/ 296163 h 689379"/>
                <a:gd name="connsiteX86" fmla="*/ 623968 w 3024845"/>
                <a:gd name="connsiteY86" fmla="*/ 296163 h 689379"/>
                <a:gd name="connsiteX87" fmla="*/ 636381 w 3024845"/>
                <a:gd name="connsiteY87" fmla="*/ 296163 h 689379"/>
                <a:gd name="connsiteX88" fmla="*/ 636381 w 3024845"/>
                <a:gd name="connsiteY88" fmla="*/ 272384 h 689379"/>
                <a:gd name="connsiteX89" fmla="*/ 637394 w 3024845"/>
                <a:gd name="connsiteY89" fmla="*/ 272384 h 689379"/>
                <a:gd name="connsiteX90" fmla="*/ 644488 w 3024845"/>
                <a:gd name="connsiteY90" fmla="*/ 272384 h 689379"/>
                <a:gd name="connsiteX91" fmla="*/ 644488 w 3024845"/>
                <a:gd name="connsiteY91" fmla="*/ 239957 h 689379"/>
                <a:gd name="connsiteX92" fmla="*/ 645501 w 3024845"/>
                <a:gd name="connsiteY92" fmla="*/ 239957 h 689379"/>
                <a:gd name="connsiteX93" fmla="*/ 652595 w 3024845"/>
                <a:gd name="connsiteY93" fmla="*/ 239957 h 689379"/>
                <a:gd name="connsiteX94" fmla="*/ 652595 w 3024845"/>
                <a:gd name="connsiteY94" fmla="*/ 238066 h 689379"/>
                <a:gd name="connsiteX95" fmla="*/ 652595 w 3024845"/>
                <a:gd name="connsiteY95" fmla="*/ 224825 h 689379"/>
                <a:gd name="connsiteX96" fmla="*/ 651328 w 3024845"/>
                <a:gd name="connsiteY96" fmla="*/ 223203 h 689379"/>
                <a:gd name="connsiteX97" fmla="*/ 656648 w 3024845"/>
                <a:gd name="connsiteY97" fmla="*/ 211854 h 689379"/>
                <a:gd name="connsiteX98" fmla="*/ 664755 w 3024845"/>
                <a:gd name="connsiteY98" fmla="*/ 239957 h 689379"/>
                <a:gd name="connsiteX99" fmla="*/ 665515 w 3024845"/>
                <a:gd name="connsiteY99" fmla="*/ 239957 h 689379"/>
                <a:gd name="connsiteX100" fmla="*/ 670835 w 3024845"/>
                <a:gd name="connsiteY100" fmla="*/ 239957 h 689379"/>
                <a:gd name="connsiteX101" fmla="*/ 670835 w 3024845"/>
                <a:gd name="connsiteY101" fmla="*/ 134030 h 689379"/>
                <a:gd name="connsiteX102" fmla="*/ 672355 w 3024845"/>
                <a:gd name="connsiteY102" fmla="*/ 134030 h 689379"/>
                <a:gd name="connsiteX103" fmla="*/ 682995 w 3024845"/>
                <a:gd name="connsiteY103" fmla="*/ 134030 h 689379"/>
                <a:gd name="connsiteX104" fmla="*/ 682995 w 3024845"/>
                <a:gd name="connsiteY104" fmla="*/ 86471 h 689379"/>
                <a:gd name="connsiteX105" fmla="*/ 709342 w 3024845"/>
                <a:gd name="connsiteY105" fmla="*/ 86471 h 689379"/>
                <a:gd name="connsiteX106" fmla="*/ 709342 w 3024845"/>
                <a:gd name="connsiteY106" fmla="*/ 64853 h 689379"/>
                <a:gd name="connsiteX107" fmla="*/ 743796 w 3024845"/>
                <a:gd name="connsiteY107" fmla="*/ 64853 h 689379"/>
                <a:gd name="connsiteX108" fmla="*/ 743796 w 3024845"/>
                <a:gd name="connsiteY108" fmla="*/ 67285 h 689379"/>
                <a:gd name="connsiteX109" fmla="*/ 743796 w 3024845"/>
                <a:gd name="connsiteY109" fmla="*/ 84309 h 689379"/>
                <a:gd name="connsiteX110" fmla="*/ 746076 w 3024845"/>
                <a:gd name="connsiteY110" fmla="*/ 84309 h 689379"/>
                <a:gd name="connsiteX111" fmla="*/ 762036 w 3024845"/>
                <a:gd name="connsiteY111" fmla="*/ 84309 h 689379"/>
                <a:gd name="connsiteX112" fmla="*/ 762036 w 3024845"/>
                <a:gd name="connsiteY112" fmla="*/ 131868 h 689379"/>
                <a:gd name="connsiteX113" fmla="*/ 763049 w 3024845"/>
                <a:gd name="connsiteY113" fmla="*/ 131868 h 689379"/>
                <a:gd name="connsiteX114" fmla="*/ 770143 w 3024845"/>
                <a:gd name="connsiteY114" fmla="*/ 131868 h 689379"/>
                <a:gd name="connsiteX115" fmla="*/ 784330 w 3024845"/>
                <a:gd name="connsiteY115" fmla="*/ 136192 h 689379"/>
                <a:gd name="connsiteX116" fmla="*/ 784330 w 3024845"/>
                <a:gd name="connsiteY116" fmla="*/ 175104 h 689379"/>
                <a:gd name="connsiteX117" fmla="*/ 785343 w 3024845"/>
                <a:gd name="connsiteY117" fmla="*/ 175104 h 689379"/>
                <a:gd name="connsiteX118" fmla="*/ 792436 w 3024845"/>
                <a:gd name="connsiteY118" fmla="*/ 175104 h 689379"/>
                <a:gd name="connsiteX119" fmla="*/ 792436 w 3024845"/>
                <a:gd name="connsiteY119" fmla="*/ 176725 h 689379"/>
                <a:gd name="connsiteX120" fmla="*/ 792436 w 3024845"/>
                <a:gd name="connsiteY120" fmla="*/ 188074 h 689379"/>
                <a:gd name="connsiteX121" fmla="*/ 794463 w 3024845"/>
                <a:gd name="connsiteY121" fmla="*/ 188074 h 689379"/>
                <a:gd name="connsiteX122" fmla="*/ 808650 w 3024845"/>
                <a:gd name="connsiteY122" fmla="*/ 188074 h 689379"/>
                <a:gd name="connsiteX123" fmla="*/ 814730 w 3024845"/>
                <a:gd name="connsiteY123" fmla="*/ 194560 h 689379"/>
                <a:gd name="connsiteX124" fmla="*/ 814730 w 3024845"/>
                <a:gd name="connsiteY124" fmla="*/ 216178 h 689379"/>
                <a:gd name="connsiteX125" fmla="*/ 817010 w 3024845"/>
                <a:gd name="connsiteY125" fmla="*/ 216178 h 689379"/>
                <a:gd name="connsiteX126" fmla="*/ 832970 w 3024845"/>
                <a:gd name="connsiteY126" fmla="*/ 216178 h 689379"/>
                <a:gd name="connsiteX127" fmla="*/ 832970 w 3024845"/>
                <a:gd name="connsiteY127" fmla="*/ 217258 h 689379"/>
                <a:gd name="connsiteX128" fmla="*/ 832970 w 3024845"/>
                <a:gd name="connsiteY128" fmla="*/ 224825 h 689379"/>
                <a:gd name="connsiteX129" fmla="*/ 834237 w 3024845"/>
                <a:gd name="connsiteY129" fmla="*/ 224825 h 689379"/>
                <a:gd name="connsiteX130" fmla="*/ 843104 w 3024845"/>
                <a:gd name="connsiteY130" fmla="*/ 224825 h 689379"/>
                <a:gd name="connsiteX131" fmla="*/ 843104 w 3024845"/>
                <a:gd name="connsiteY131" fmla="*/ 226986 h 689379"/>
                <a:gd name="connsiteX132" fmla="*/ 843104 w 3024845"/>
                <a:gd name="connsiteY132" fmla="*/ 242119 h 689379"/>
                <a:gd name="connsiteX133" fmla="*/ 847157 w 3024845"/>
                <a:gd name="connsiteY133" fmla="*/ 240227 h 689379"/>
                <a:gd name="connsiteX134" fmla="*/ 847157 w 3024845"/>
                <a:gd name="connsiteY134" fmla="*/ 226986 h 689379"/>
                <a:gd name="connsiteX135" fmla="*/ 848170 w 3024845"/>
                <a:gd name="connsiteY135" fmla="*/ 226986 h 689379"/>
                <a:gd name="connsiteX136" fmla="*/ 855264 w 3024845"/>
                <a:gd name="connsiteY136" fmla="*/ 226986 h 689379"/>
                <a:gd name="connsiteX137" fmla="*/ 855264 w 3024845"/>
                <a:gd name="connsiteY137" fmla="*/ 228608 h 689379"/>
                <a:gd name="connsiteX138" fmla="*/ 855264 w 3024845"/>
                <a:gd name="connsiteY138" fmla="*/ 239957 h 689379"/>
                <a:gd name="connsiteX139" fmla="*/ 856024 w 3024845"/>
                <a:gd name="connsiteY139" fmla="*/ 239957 h 689379"/>
                <a:gd name="connsiteX140" fmla="*/ 861344 w 3024845"/>
                <a:gd name="connsiteY140" fmla="*/ 239957 h 689379"/>
                <a:gd name="connsiteX141" fmla="*/ 909984 w 3024845"/>
                <a:gd name="connsiteY141" fmla="*/ 235634 h 689379"/>
                <a:gd name="connsiteX142" fmla="*/ 909984 w 3024845"/>
                <a:gd name="connsiteY142" fmla="*/ 236985 h 689379"/>
                <a:gd name="connsiteX143" fmla="*/ 909984 w 3024845"/>
                <a:gd name="connsiteY143" fmla="*/ 246442 h 689379"/>
                <a:gd name="connsiteX144" fmla="*/ 910744 w 3024845"/>
                <a:gd name="connsiteY144" fmla="*/ 246442 h 689379"/>
                <a:gd name="connsiteX145" fmla="*/ 916065 w 3024845"/>
                <a:gd name="connsiteY145" fmla="*/ 246442 h 689379"/>
                <a:gd name="connsiteX146" fmla="*/ 916065 w 3024845"/>
                <a:gd name="connsiteY146" fmla="*/ 248604 h 689379"/>
                <a:gd name="connsiteX147" fmla="*/ 916065 w 3024845"/>
                <a:gd name="connsiteY147" fmla="*/ 263737 h 689379"/>
                <a:gd name="connsiteX148" fmla="*/ 918091 w 3024845"/>
                <a:gd name="connsiteY148" fmla="*/ 262386 h 689379"/>
                <a:gd name="connsiteX149" fmla="*/ 932278 w 3024845"/>
                <a:gd name="connsiteY149" fmla="*/ 252928 h 689379"/>
                <a:gd name="connsiteX150" fmla="*/ 938358 w 3024845"/>
                <a:gd name="connsiteY150" fmla="*/ 211854 h 689379"/>
                <a:gd name="connsiteX151" fmla="*/ 939118 w 3024845"/>
                <a:gd name="connsiteY151" fmla="*/ 211584 h 689379"/>
                <a:gd name="connsiteX152" fmla="*/ 944438 w 3024845"/>
                <a:gd name="connsiteY152" fmla="*/ 209692 h 689379"/>
                <a:gd name="connsiteX153" fmla="*/ 946465 w 3024845"/>
                <a:gd name="connsiteY153" fmla="*/ 140515 h 689379"/>
                <a:gd name="connsiteX154" fmla="*/ 948492 w 3024845"/>
                <a:gd name="connsiteY154" fmla="*/ 209692 h 689379"/>
                <a:gd name="connsiteX155" fmla="*/ 949252 w 3024845"/>
                <a:gd name="connsiteY155" fmla="*/ 209962 h 689379"/>
                <a:gd name="connsiteX156" fmla="*/ 954572 w 3024845"/>
                <a:gd name="connsiteY156" fmla="*/ 211854 h 689379"/>
                <a:gd name="connsiteX157" fmla="*/ 954572 w 3024845"/>
                <a:gd name="connsiteY157" fmla="*/ 125383 h 689379"/>
                <a:gd name="connsiteX158" fmla="*/ 958625 w 3024845"/>
                <a:gd name="connsiteY158" fmla="*/ 92956 h 689379"/>
                <a:gd name="connsiteX159" fmla="*/ 997132 w 3024845"/>
                <a:gd name="connsiteY159" fmla="*/ 92956 h 689379"/>
                <a:gd name="connsiteX160" fmla="*/ 997132 w 3024845"/>
                <a:gd name="connsiteY160" fmla="*/ 125383 h 689379"/>
                <a:gd name="connsiteX161" fmla="*/ 997892 w 3024845"/>
                <a:gd name="connsiteY161" fmla="*/ 125383 h 689379"/>
                <a:gd name="connsiteX162" fmla="*/ 1003212 w 3024845"/>
                <a:gd name="connsiteY162" fmla="*/ 125383 h 689379"/>
                <a:gd name="connsiteX163" fmla="*/ 1003212 w 3024845"/>
                <a:gd name="connsiteY163" fmla="*/ 43235 h 689379"/>
                <a:gd name="connsiteX164" fmla="*/ 1004986 w 3024845"/>
                <a:gd name="connsiteY164" fmla="*/ 43235 h 689379"/>
                <a:gd name="connsiteX165" fmla="*/ 1017399 w 3024845"/>
                <a:gd name="connsiteY165" fmla="*/ 43235 h 689379"/>
                <a:gd name="connsiteX166" fmla="*/ 1017399 w 3024845"/>
                <a:gd name="connsiteY166" fmla="*/ 41344 h 689379"/>
                <a:gd name="connsiteX167" fmla="*/ 1017399 w 3024845"/>
                <a:gd name="connsiteY167" fmla="*/ 28103 h 689379"/>
                <a:gd name="connsiteX168" fmla="*/ 1039693 w 3024845"/>
                <a:gd name="connsiteY168" fmla="*/ 28103 h 689379"/>
                <a:gd name="connsiteX169" fmla="*/ 1039693 w 3024845"/>
                <a:gd name="connsiteY169" fmla="*/ 27022 h 689379"/>
                <a:gd name="connsiteX170" fmla="*/ 1039693 w 3024845"/>
                <a:gd name="connsiteY170" fmla="*/ 19456 h 689379"/>
                <a:gd name="connsiteX171" fmla="*/ 1041466 w 3024845"/>
                <a:gd name="connsiteY171" fmla="*/ 19456 h 689379"/>
                <a:gd name="connsiteX172" fmla="*/ 1053880 w 3024845"/>
                <a:gd name="connsiteY172" fmla="*/ 19456 h 689379"/>
                <a:gd name="connsiteX173" fmla="*/ 1053880 w 3024845"/>
                <a:gd name="connsiteY173" fmla="*/ 20537 h 689379"/>
                <a:gd name="connsiteX174" fmla="*/ 1053880 w 3024845"/>
                <a:gd name="connsiteY174" fmla="*/ 28103 h 689379"/>
                <a:gd name="connsiteX175" fmla="*/ 1054640 w 3024845"/>
                <a:gd name="connsiteY175" fmla="*/ 28103 h 689379"/>
                <a:gd name="connsiteX176" fmla="*/ 1059960 w 3024845"/>
                <a:gd name="connsiteY176" fmla="*/ 28103 h 689379"/>
                <a:gd name="connsiteX177" fmla="*/ 1070093 w 3024845"/>
                <a:gd name="connsiteY177" fmla="*/ 23779 h 689379"/>
                <a:gd name="connsiteX178" fmla="*/ 1074146 w 3024845"/>
                <a:gd name="connsiteY178" fmla="*/ 27022 h 689379"/>
                <a:gd name="connsiteX179" fmla="*/ 1074146 w 3024845"/>
                <a:gd name="connsiteY179" fmla="*/ 19456 h 689379"/>
                <a:gd name="connsiteX180" fmla="*/ 1076426 w 3024845"/>
                <a:gd name="connsiteY180" fmla="*/ 19456 h 689379"/>
                <a:gd name="connsiteX181" fmla="*/ 1092387 w 3024845"/>
                <a:gd name="connsiteY181" fmla="*/ 19456 h 689379"/>
                <a:gd name="connsiteX182" fmla="*/ 1092387 w 3024845"/>
                <a:gd name="connsiteY182" fmla="*/ 20537 h 689379"/>
                <a:gd name="connsiteX183" fmla="*/ 1092387 w 3024845"/>
                <a:gd name="connsiteY183" fmla="*/ 28103 h 689379"/>
                <a:gd name="connsiteX184" fmla="*/ 1122787 w 3024845"/>
                <a:gd name="connsiteY184" fmla="*/ 28103 h 689379"/>
                <a:gd name="connsiteX185" fmla="*/ 1122787 w 3024845"/>
                <a:gd name="connsiteY185" fmla="*/ 29724 h 689379"/>
                <a:gd name="connsiteX186" fmla="*/ 1122787 w 3024845"/>
                <a:gd name="connsiteY186" fmla="*/ 41074 h 689379"/>
                <a:gd name="connsiteX187" fmla="*/ 1149134 w 3024845"/>
                <a:gd name="connsiteY187" fmla="*/ 41074 h 689379"/>
                <a:gd name="connsiteX188" fmla="*/ 1149134 w 3024845"/>
                <a:gd name="connsiteY188" fmla="*/ 71338 h 689379"/>
                <a:gd name="connsiteX189" fmla="*/ 1149894 w 3024845"/>
                <a:gd name="connsiteY189" fmla="*/ 71338 h 689379"/>
                <a:gd name="connsiteX190" fmla="*/ 1155214 w 3024845"/>
                <a:gd name="connsiteY190" fmla="*/ 71338 h 689379"/>
                <a:gd name="connsiteX191" fmla="*/ 1155214 w 3024845"/>
                <a:gd name="connsiteY191" fmla="*/ 72419 h 689379"/>
                <a:gd name="connsiteX192" fmla="*/ 1155214 w 3024845"/>
                <a:gd name="connsiteY192" fmla="*/ 79986 h 689379"/>
                <a:gd name="connsiteX193" fmla="*/ 1159268 w 3024845"/>
                <a:gd name="connsiteY193" fmla="*/ 110250 h 689379"/>
                <a:gd name="connsiteX194" fmla="*/ 1160028 w 3024845"/>
                <a:gd name="connsiteY194" fmla="*/ 110250 h 689379"/>
                <a:gd name="connsiteX195" fmla="*/ 1165348 w 3024845"/>
                <a:gd name="connsiteY195" fmla="*/ 110250 h 689379"/>
                <a:gd name="connsiteX196" fmla="*/ 1165348 w 3024845"/>
                <a:gd name="connsiteY196" fmla="*/ 111061 h 689379"/>
                <a:gd name="connsiteX197" fmla="*/ 1165348 w 3024845"/>
                <a:gd name="connsiteY197" fmla="*/ 116736 h 689379"/>
                <a:gd name="connsiteX198" fmla="*/ 1166361 w 3024845"/>
                <a:gd name="connsiteY198" fmla="*/ 116736 h 689379"/>
                <a:gd name="connsiteX199" fmla="*/ 1173454 w 3024845"/>
                <a:gd name="connsiteY199" fmla="*/ 116736 h 689379"/>
                <a:gd name="connsiteX200" fmla="*/ 1173454 w 3024845"/>
                <a:gd name="connsiteY200" fmla="*/ 147001 h 689379"/>
                <a:gd name="connsiteX201" fmla="*/ 1175481 w 3024845"/>
                <a:gd name="connsiteY201" fmla="*/ 147001 h 689379"/>
                <a:gd name="connsiteX202" fmla="*/ 1189668 w 3024845"/>
                <a:gd name="connsiteY202" fmla="*/ 147001 h 689379"/>
                <a:gd name="connsiteX203" fmla="*/ 1189668 w 3024845"/>
                <a:gd name="connsiteY203" fmla="*/ 170780 h 689379"/>
                <a:gd name="connsiteX204" fmla="*/ 1191695 w 3024845"/>
                <a:gd name="connsiteY204" fmla="*/ 172401 h 689379"/>
                <a:gd name="connsiteX205" fmla="*/ 1191695 w 3024845"/>
                <a:gd name="connsiteY205" fmla="*/ 183751 h 689379"/>
                <a:gd name="connsiteX206" fmla="*/ 1192455 w 3024845"/>
                <a:gd name="connsiteY206" fmla="*/ 183751 h 689379"/>
                <a:gd name="connsiteX207" fmla="*/ 1197775 w 3024845"/>
                <a:gd name="connsiteY207" fmla="*/ 183751 h 689379"/>
                <a:gd name="connsiteX208" fmla="*/ 1197775 w 3024845"/>
                <a:gd name="connsiteY208" fmla="*/ 207530 h 689379"/>
                <a:gd name="connsiteX209" fmla="*/ 1199041 w 3024845"/>
                <a:gd name="connsiteY209" fmla="*/ 207530 h 689379"/>
                <a:gd name="connsiteX210" fmla="*/ 1207908 w 3024845"/>
                <a:gd name="connsiteY210" fmla="*/ 207530 h 689379"/>
                <a:gd name="connsiteX211" fmla="*/ 1209935 w 3024845"/>
                <a:gd name="connsiteY211" fmla="*/ 211584 h 689379"/>
                <a:gd name="connsiteX212" fmla="*/ 1209935 w 3024845"/>
                <a:gd name="connsiteY212" fmla="*/ 224825 h 689379"/>
                <a:gd name="connsiteX213" fmla="*/ 1211455 w 3024845"/>
                <a:gd name="connsiteY213" fmla="*/ 222933 h 689379"/>
                <a:gd name="connsiteX214" fmla="*/ 1222095 w 3024845"/>
                <a:gd name="connsiteY214" fmla="*/ 209692 h 689379"/>
                <a:gd name="connsiteX215" fmla="*/ 1250469 w 3024845"/>
                <a:gd name="connsiteY215" fmla="*/ 209692 h 689379"/>
                <a:gd name="connsiteX216" fmla="*/ 1250469 w 3024845"/>
                <a:gd name="connsiteY216" fmla="*/ 296163 h 689379"/>
                <a:gd name="connsiteX217" fmla="*/ 1251229 w 3024845"/>
                <a:gd name="connsiteY217" fmla="*/ 296163 h 689379"/>
                <a:gd name="connsiteX218" fmla="*/ 1256549 w 3024845"/>
                <a:gd name="connsiteY218" fmla="*/ 296163 h 689379"/>
                <a:gd name="connsiteX219" fmla="*/ 1257309 w 3024845"/>
                <a:gd name="connsiteY219" fmla="*/ 294812 h 689379"/>
                <a:gd name="connsiteX220" fmla="*/ 1262629 w 3024845"/>
                <a:gd name="connsiteY220" fmla="*/ 285354 h 689379"/>
                <a:gd name="connsiteX221" fmla="*/ 1262629 w 3024845"/>
                <a:gd name="connsiteY221" fmla="*/ 287246 h 689379"/>
                <a:gd name="connsiteX222" fmla="*/ 1262629 w 3024845"/>
                <a:gd name="connsiteY222" fmla="*/ 300487 h 689379"/>
                <a:gd name="connsiteX223" fmla="*/ 1266682 w 3024845"/>
                <a:gd name="connsiteY223" fmla="*/ 255090 h 689379"/>
                <a:gd name="connsiteX224" fmla="*/ 1267442 w 3024845"/>
                <a:gd name="connsiteY224" fmla="*/ 255090 h 689379"/>
                <a:gd name="connsiteX225" fmla="*/ 1272762 w 3024845"/>
                <a:gd name="connsiteY225" fmla="*/ 255090 h 689379"/>
                <a:gd name="connsiteX226" fmla="*/ 1272762 w 3024845"/>
                <a:gd name="connsiteY226" fmla="*/ 190236 h 689379"/>
                <a:gd name="connsiteX227" fmla="*/ 1273776 w 3024845"/>
                <a:gd name="connsiteY227" fmla="*/ 190236 h 689379"/>
                <a:gd name="connsiteX228" fmla="*/ 1280869 w 3024845"/>
                <a:gd name="connsiteY228" fmla="*/ 190236 h 689379"/>
                <a:gd name="connsiteX229" fmla="*/ 1293029 w 3024845"/>
                <a:gd name="connsiteY229" fmla="*/ 147001 h 689379"/>
                <a:gd name="connsiteX230" fmla="*/ 1294296 w 3024845"/>
                <a:gd name="connsiteY230" fmla="*/ 147001 h 689379"/>
                <a:gd name="connsiteX231" fmla="*/ 1303163 w 3024845"/>
                <a:gd name="connsiteY231" fmla="*/ 147001 h 689379"/>
                <a:gd name="connsiteX232" fmla="*/ 1313296 w 3024845"/>
                <a:gd name="connsiteY232" fmla="*/ 190236 h 689379"/>
                <a:gd name="connsiteX233" fmla="*/ 1314309 w 3024845"/>
                <a:gd name="connsiteY233" fmla="*/ 190236 h 689379"/>
                <a:gd name="connsiteX234" fmla="*/ 1321403 w 3024845"/>
                <a:gd name="connsiteY234" fmla="*/ 190236 h 689379"/>
                <a:gd name="connsiteX235" fmla="*/ 1321403 w 3024845"/>
                <a:gd name="connsiteY235" fmla="*/ 229148 h 689379"/>
                <a:gd name="connsiteX236" fmla="*/ 1323176 w 3024845"/>
                <a:gd name="connsiteY236" fmla="*/ 229148 h 689379"/>
                <a:gd name="connsiteX237" fmla="*/ 1335590 w 3024845"/>
                <a:gd name="connsiteY237" fmla="*/ 229148 h 689379"/>
                <a:gd name="connsiteX238" fmla="*/ 1335590 w 3024845"/>
                <a:gd name="connsiteY238" fmla="*/ 231310 h 689379"/>
                <a:gd name="connsiteX239" fmla="*/ 1335590 w 3024845"/>
                <a:gd name="connsiteY239" fmla="*/ 246442 h 689379"/>
                <a:gd name="connsiteX240" fmla="*/ 1339643 w 3024845"/>
                <a:gd name="connsiteY240" fmla="*/ 244281 h 689379"/>
                <a:gd name="connsiteX241" fmla="*/ 1339643 w 3024845"/>
                <a:gd name="connsiteY241" fmla="*/ 229148 h 689379"/>
                <a:gd name="connsiteX242" fmla="*/ 1341163 w 3024845"/>
                <a:gd name="connsiteY242" fmla="*/ 229148 h 689379"/>
                <a:gd name="connsiteX243" fmla="*/ 1351803 w 3024845"/>
                <a:gd name="connsiteY243" fmla="*/ 229148 h 689379"/>
                <a:gd name="connsiteX244" fmla="*/ 1351803 w 3024845"/>
                <a:gd name="connsiteY244" fmla="*/ 230769 h 689379"/>
                <a:gd name="connsiteX245" fmla="*/ 1351803 w 3024845"/>
                <a:gd name="connsiteY245" fmla="*/ 242119 h 689379"/>
                <a:gd name="connsiteX246" fmla="*/ 1382204 w 3024845"/>
                <a:gd name="connsiteY246" fmla="*/ 242119 h 689379"/>
                <a:gd name="connsiteX247" fmla="*/ 1382204 w 3024845"/>
                <a:gd name="connsiteY247" fmla="*/ 205369 h 689379"/>
                <a:gd name="connsiteX248" fmla="*/ 1383470 w 3024845"/>
                <a:gd name="connsiteY248" fmla="*/ 205369 h 689379"/>
                <a:gd name="connsiteX249" fmla="*/ 1392337 w 3024845"/>
                <a:gd name="connsiteY249" fmla="*/ 205369 h 689379"/>
                <a:gd name="connsiteX250" fmla="*/ 1392337 w 3024845"/>
                <a:gd name="connsiteY250" fmla="*/ 226986 h 689379"/>
                <a:gd name="connsiteX251" fmla="*/ 1394364 w 3024845"/>
                <a:gd name="connsiteY251" fmla="*/ 194560 h 689379"/>
                <a:gd name="connsiteX252" fmla="*/ 1416657 w 3024845"/>
                <a:gd name="connsiteY252" fmla="*/ 194560 h 689379"/>
                <a:gd name="connsiteX253" fmla="*/ 1416657 w 3024845"/>
                <a:gd name="connsiteY253" fmla="*/ 192938 h 689379"/>
                <a:gd name="connsiteX254" fmla="*/ 1416657 w 3024845"/>
                <a:gd name="connsiteY254" fmla="*/ 181589 h 689379"/>
                <a:gd name="connsiteX255" fmla="*/ 1417417 w 3024845"/>
                <a:gd name="connsiteY255" fmla="*/ 181589 h 689379"/>
                <a:gd name="connsiteX256" fmla="*/ 1422737 w 3024845"/>
                <a:gd name="connsiteY256" fmla="*/ 181589 h 689379"/>
                <a:gd name="connsiteX257" fmla="*/ 1422737 w 3024845"/>
                <a:gd name="connsiteY257" fmla="*/ 179698 h 689379"/>
                <a:gd name="connsiteX258" fmla="*/ 1422737 w 3024845"/>
                <a:gd name="connsiteY258" fmla="*/ 166457 h 689379"/>
                <a:gd name="connsiteX259" fmla="*/ 1426791 w 3024845"/>
                <a:gd name="connsiteY259" fmla="*/ 172942 h 689379"/>
                <a:gd name="connsiteX260" fmla="*/ 1429071 w 3024845"/>
                <a:gd name="connsiteY260" fmla="*/ 172942 h 689379"/>
                <a:gd name="connsiteX261" fmla="*/ 1445031 w 3024845"/>
                <a:gd name="connsiteY261" fmla="*/ 172942 h 689379"/>
                <a:gd name="connsiteX262" fmla="*/ 1445031 w 3024845"/>
                <a:gd name="connsiteY262" fmla="*/ 172131 h 689379"/>
                <a:gd name="connsiteX263" fmla="*/ 1445031 w 3024845"/>
                <a:gd name="connsiteY263" fmla="*/ 166457 h 689379"/>
                <a:gd name="connsiteX264" fmla="*/ 1445791 w 3024845"/>
                <a:gd name="connsiteY264" fmla="*/ 166457 h 689379"/>
                <a:gd name="connsiteX265" fmla="*/ 1451111 w 3024845"/>
                <a:gd name="connsiteY265" fmla="*/ 166457 h 689379"/>
                <a:gd name="connsiteX266" fmla="*/ 1451111 w 3024845"/>
                <a:gd name="connsiteY266" fmla="*/ 167808 h 689379"/>
                <a:gd name="connsiteX267" fmla="*/ 1451111 w 3024845"/>
                <a:gd name="connsiteY267" fmla="*/ 177266 h 689379"/>
                <a:gd name="connsiteX268" fmla="*/ 1489618 w 3024845"/>
                <a:gd name="connsiteY268" fmla="*/ 177266 h 689379"/>
                <a:gd name="connsiteX269" fmla="*/ 1489618 w 3024845"/>
                <a:gd name="connsiteY269" fmla="*/ 315619 h 689379"/>
                <a:gd name="connsiteX270" fmla="*/ 1491138 w 3024845"/>
                <a:gd name="connsiteY270" fmla="*/ 315619 h 689379"/>
                <a:gd name="connsiteX271" fmla="*/ 1501778 w 3024845"/>
                <a:gd name="connsiteY271" fmla="*/ 315619 h 689379"/>
                <a:gd name="connsiteX272" fmla="*/ 1501778 w 3024845"/>
                <a:gd name="connsiteY272" fmla="*/ 302649 h 689379"/>
                <a:gd name="connsiteX273" fmla="*/ 1505832 w 3024845"/>
                <a:gd name="connsiteY273" fmla="*/ 302649 h 689379"/>
                <a:gd name="connsiteX274" fmla="*/ 1505832 w 3024845"/>
                <a:gd name="connsiteY274" fmla="*/ 315619 h 689379"/>
                <a:gd name="connsiteX275" fmla="*/ 1536232 w 3024845"/>
                <a:gd name="connsiteY275" fmla="*/ 315619 h 689379"/>
                <a:gd name="connsiteX276" fmla="*/ 1536232 w 3024845"/>
                <a:gd name="connsiteY276" fmla="*/ 285354 h 689379"/>
                <a:gd name="connsiteX277" fmla="*/ 1548392 w 3024845"/>
                <a:gd name="connsiteY277" fmla="*/ 285354 h 689379"/>
                <a:gd name="connsiteX278" fmla="*/ 1560552 w 3024845"/>
                <a:gd name="connsiteY278" fmla="*/ 283193 h 689379"/>
                <a:gd name="connsiteX279" fmla="*/ 1564606 w 3024845"/>
                <a:gd name="connsiteY279" fmla="*/ 285354 h 689379"/>
                <a:gd name="connsiteX280" fmla="*/ 1574739 w 3024845"/>
                <a:gd name="connsiteY280" fmla="*/ 285354 h 689379"/>
                <a:gd name="connsiteX281" fmla="*/ 1574739 w 3024845"/>
                <a:gd name="connsiteY281" fmla="*/ 315619 h 689379"/>
                <a:gd name="connsiteX282" fmla="*/ 1582846 w 3024845"/>
                <a:gd name="connsiteY282" fmla="*/ 315619 h 689379"/>
                <a:gd name="connsiteX283" fmla="*/ 1582846 w 3024845"/>
                <a:gd name="connsiteY283" fmla="*/ 332914 h 689379"/>
                <a:gd name="connsiteX284" fmla="*/ 1592182 w 3024845"/>
                <a:gd name="connsiteY284" fmla="*/ 333819 h 689379"/>
                <a:gd name="connsiteX285" fmla="*/ 1605140 w 3024845"/>
                <a:gd name="connsiteY285" fmla="*/ 333819 h 689379"/>
                <a:gd name="connsiteX286" fmla="*/ 1605140 w 3024845"/>
                <a:gd name="connsiteY286" fmla="*/ 317781 h 689379"/>
                <a:gd name="connsiteX287" fmla="*/ 1673096 w 3024845"/>
                <a:gd name="connsiteY287" fmla="*/ 317781 h 689379"/>
                <a:gd name="connsiteX288" fmla="*/ 1673096 w 3024845"/>
                <a:gd name="connsiteY288" fmla="*/ 232528 h 689379"/>
                <a:gd name="connsiteX289" fmla="*/ 1745104 w 3024845"/>
                <a:gd name="connsiteY289" fmla="*/ 232528 h 689379"/>
                <a:gd name="connsiteX290" fmla="*/ 1745104 w 3024845"/>
                <a:gd name="connsiteY290" fmla="*/ 311296 h 689379"/>
                <a:gd name="connsiteX291" fmla="*/ 1747008 w 3024845"/>
                <a:gd name="connsiteY291" fmla="*/ 311296 h 689379"/>
                <a:gd name="connsiteX292" fmla="*/ 1748250 w 3024845"/>
                <a:gd name="connsiteY292" fmla="*/ 333819 h 689379"/>
                <a:gd name="connsiteX293" fmla="*/ 1757926 w 3024845"/>
                <a:gd name="connsiteY293" fmla="*/ 333819 h 689379"/>
                <a:gd name="connsiteX294" fmla="*/ 1759168 w 3024845"/>
                <a:gd name="connsiteY294" fmla="*/ 311296 h 689379"/>
                <a:gd name="connsiteX295" fmla="*/ 1765248 w 3024845"/>
                <a:gd name="connsiteY295" fmla="*/ 311296 h 689379"/>
                <a:gd name="connsiteX296" fmla="*/ 1766490 w 3024845"/>
                <a:gd name="connsiteY296" fmla="*/ 333819 h 689379"/>
                <a:gd name="connsiteX297" fmla="*/ 1817112 w 3024845"/>
                <a:gd name="connsiteY297" fmla="*/ 333819 h 689379"/>
                <a:gd name="connsiteX298" fmla="*/ 1817112 w 3024845"/>
                <a:gd name="connsiteY298" fmla="*/ 170791 h 689379"/>
                <a:gd name="connsiteX299" fmla="*/ 2014439 w 3024845"/>
                <a:gd name="connsiteY299" fmla="*/ 170791 h 689379"/>
                <a:gd name="connsiteX300" fmla="*/ 2014439 w 3024845"/>
                <a:gd name="connsiteY300" fmla="*/ 333819 h 689379"/>
                <a:gd name="connsiteX301" fmla="*/ 2033136 w 3024845"/>
                <a:gd name="connsiteY301" fmla="*/ 333819 h 689379"/>
                <a:gd name="connsiteX302" fmla="*/ 2033136 w 3024845"/>
                <a:gd name="connsiteY302" fmla="*/ 251126 h 689379"/>
                <a:gd name="connsiteX303" fmla="*/ 2128256 w 3024845"/>
                <a:gd name="connsiteY303" fmla="*/ 251126 h 689379"/>
                <a:gd name="connsiteX304" fmla="*/ 2180720 w 3024845"/>
                <a:gd name="connsiteY304" fmla="*/ 185913 h 689379"/>
                <a:gd name="connsiteX305" fmla="*/ 2245574 w 3024845"/>
                <a:gd name="connsiteY305" fmla="*/ 185913 h 689379"/>
                <a:gd name="connsiteX306" fmla="*/ 2245574 w 3024845"/>
                <a:gd name="connsiteY306" fmla="*/ 261575 h 689379"/>
                <a:gd name="connsiteX307" fmla="*/ 2253681 w 3024845"/>
                <a:gd name="connsiteY307" fmla="*/ 261575 h 689379"/>
                <a:gd name="connsiteX308" fmla="*/ 2255708 w 3024845"/>
                <a:gd name="connsiteY308" fmla="*/ 255090 h 689379"/>
                <a:gd name="connsiteX309" fmla="*/ 2261788 w 3024845"/>
                <a:gd name="connsiteY309" fmla="*/ 255090 h 689379"/>
                <a:gd name="connsiteX310" fmla="*/ 2263815 w 3024845"/>
                <a:gd name="connsiteY310" fmla="*/ 263737 h 689379"/>
                <a:gd name="connsiteX311" fmla="*/ 2275975 w 3024845"/>
                <a:gd name="connsiteY311" fmla="*/ 263737 h 689379"/>
                <a:gd name="connsiteX312" fmla="*/ 2275975 w 3024845"/>
                <a:gd name="connsiteY312" fmla="*/ 257251 h 689379"/>
                <a:gd name="connsiteX313" fmla="*/ 2298268 w 3024845"/>
                <a:gd name="connsiteY313" fmla="*/ 257251 h 689379"/>
                <a:gd name="connsiteX314" fmla="*/ 2298268 w 3024845"/>
                <a:gd name="connsiteY314" fmla="*/ 263737 h 689379"/>
                <a:gd name="connsiteX315" fmla="*/ 2318535 w 3024845"/>
                <a:gd name="connsiteY315" fmla="*/ 263737 h 689379"/>
                <a:gd name="connsiteX316" fmla="*/ 2318535 w 3024845"/>
                <a:gd name="connsiteY316" fmla="*/ 309134 h 689379"/>
                <a:gd name="connsiteX317" fmla="*/ 2332722 w 3024845"/>
                <a:gd name="connsiteY317" fmla="*/ 309134 h 689379"/>
                <a:gd name="connsiteX318" fmla="*/ 2332722 w 3024845"/>
                <a:gd name="connsiteY318" fmla="*/ 296163 h 689379"/>
                <a:gd name="connsiteX319" fmla="*/ 2348936 w 3024845"/>
                <a:gd name="connsiteY319" fmla="*/ 296163 h 689379"/>
                <a:gd name="connsiteX320" fmla="*/ 2348936 w 3024845"/>
                <a:gd name="connsiteY320" fmla="*/ 116736 h 689379"/>
                <a:gd name="connsiteX321" fmla="*/ 2355016 w 3024845"/>
                <a:gd name="connsiteY321" fmla="*/ 110250 h 689379"/>
                <a:gd name="connsiteX322" fmla="*/ 2427977 w 3024845"/>
                <a:gd name="connsiteY322" fmla="*/ 110250 h 689379"/>
                <a:gd name="connsiteX323" fmla="*/ 2427977 w 3024845"/>
                <a:gd name="connsiteY323" fmla="*/ 118898 h 689379"/>
                <a:gd name="connsiteX324" fmla="*/ 2438110 w 3024845"/>
                <a:gd name="connsiteY324" fmla="*/ 118898 h 689379"/>
                <a:gd name="connsiteX325" fmla="*/ 2438110 w 3024845"/>
                <a:gd name="connsiteY325" fmla="*/ 233472 h 689379"/>
                <a:gd name="connsiteX326" fmla="*/ 2460404 w 3024845"/>
                <a:gd name="connsiteY326" fmla="*/ 233472 h 689379"/>
                <a:gd name="connsiteX327" fmla="*/ 2460404 w 3024845"/>
                <a:gd name="connsiteY327" fmla="*/ 166457 h 689379"/>
                <a:gd name="connsiteX328" fmla="*/ 2486751 w 3024845"/>
                <a:gd name="connsiteY328" fmla="*/ 166457 h 689379"/>
                <a:gd name="connsiteX329" fmla="*/ 2490804 w 3024845"/>
                <a:gd name="connsiteY329" fmla="*/ 162133 h 689379"/>
                <a:gd name="connsiteX330" fmla="*/ 2498911 w 3024845"/>
                <a:gd name="connsiteY330" fmla="*/ 162133 h 689379"/>
                <a:gd name="connsiteX331" fmla="*/ 2502964 w 3024845"/>
                <a:gd name="connsiteY331" fmla="*/ 166457 h 689379"/>
                <a:gd name="connsiteX332" fmla="*/ 2525258 w 3024845"/>
                <a:gd name="connsiteY332" fmla="*/ 166457 h 689379"/>
                <a:gd name="connsiteX333" fmla="*/ 2525258 w 3024845"/>
                <a:gd name="connsiteY333" fmla="*/ 49721 h 689379"/>
                <a:gd name="connsiteX334" fmla="*/ 2582005 w 3024845"/>
                <a:gd name="connsiteY334" fmla="*/ 38912 h 689379"/>
                <a:gd name="connsiteX335" fmla="*/ 2582005 w 3024845"/>
                <a:gd name="connsiteY335" fmla="*/ 39993 h 689379"/>
                <a:gd name="connsiteX336" fmla="*/ 2582005 w 3024845"/>
                <a:gd name="connsiteY336" fmla="*/ 47559 h 689379"/>
                <a:gd name="connsiteX337" fmla="*/ 2608352 w 3024845"/>
                <a:gd name="connsiteY337" fmla="*/ 47559 h 689379"/>
                <a:gd name="connsiteX338" fmla="*/ 2608352 w 3024845"/>
                <a:gd name="connsiteY338" fmla="*/ 302649 h 689379"/>
                <a:gd name="connsiteX339" fmla="*/ 2630646 w 3024845"/>
                <a:gd name="connsiteY339" fmla="*/ 302649 h 689379"/>
                <a:gd name="connsiteX340" fmla="*/ 2630646 w 3024845"/>
                <a:gd name="connsiteY340" fmla="*/ 298325 h 689379"/>
                <a:gd name="connsiteX341" fmla="*/ 2642806 w 3024845"/>
                <a:gd name="connsiteY341" fmla="*/ 298325 h 689379"/>
                <a:gd name="connsiteX342" fmla="*/ 2642806 w 3024845"/>
                <a:gd name="connsiteY342" fmla="*/ 302649 h 689379"/>
                <a:gd name="connsiteX343" fmla="*/ 2667126 w 3024845"/>
                <a:gd name="connsiteY343" fmla="*/ 302649 h 689379"/>
                <a:gd name="connsiteX344" fmla="*/ 2667126 w 3024845"/>
                <a:gd name="connsiteY344" fmla="*/ 289678 h 689379"/>
                <a:gd name="connsiteX345" fmla="*/ 2695500 w 3024845"/>
                <a:gd name="connsiteY345" fmla="*/ 289678 h 689379"/>
                <a:gd name="connsiteX346" fmla="*/ 2707660 w 3024845"/>
                <a:gd name="connsiteY346" fmla="*/ 285354 h 689379"/>
                <a:gd name="connsiteX347" fmla="*/ 2727927 w 3024845"/>
                <a:gd name="connsiteY347" fmla="*/ 289678 h 689379"/>
                <a:gd name="connsiteX348" fmla="*/ 2727927 w 3024845"/>
                <a:gd name="connsiteY348" fmla="*/ 272384 h 689379"/>
                <a:gd name="connsiteX349" fmla="*/ 2736034 w 3024845"/>
                <a:gd name="connsiteY349" fmla="*/ 272384 h 689379"/>
                <a:gd name="connsiteX350" fmla="*/ 2736034 w 3024845"/>
                <a:gd name="connsiteY350" fmla="*/ 259413 h 689379"/>
                <a:gd name="connsiteX351" fmla="*/ 2792781 w 3024845"/>
                <a:gd name="connsiteY351" fmla="*/ 259413 h 689379"/>
                <a:gd name="connsiteX352" fmla="*/ 2792781 w 3024845"/>
                <a:gd name="connsiteY352" fmla="*/ 229148 h 689379"/>
                <a:gd name="connsiteX353" fmla="*/ 2811021 w 3024845"/>
                <a:gd name="connsiteY353" fmla="*/ 229148 h 689379"/>
                <a:gd name="connsiteX354" fmla="*/ 2811021 w 3024845"/>
                <a:gd name="connsiteY354" fmla="*/ 222663 h 689379"/>
                <a:gd name="connsiteX355" fmla="*/ 2823181 w 3024845"/>
                <a:gd name="connsiteY355" fmla="*/ 222663 h 689379"/>
                <a:gd name="connsiteX356" fmla="*/ 2823181 w 3024845"/>
                <a:gd name="connsiteY356" fmla="*/ 229148 h 689379"/>
                <a:gd name="connsiteX357" fmla="*/ 2839395 w 3024845"/>
                <a:gd name="connsiteY357" fmla="*/ 229148 h 689379"/>
                <a:gd name="connsiteX358" fmla="*/ 2839395 w 3024845"/>
                <a:gd name="connsiteY358" fmla="*/ 278869 h 689379"/>
                <a:gd name="connsiteX359" fmla="*/ 2871822 w 3024845"/>
                <a:gd name="connsiteY359" fmla="*/ 278869 h 689379"/>
                <a:gd name="connsiteX360" fmla="*/ 2871822 w 3024845"/>
                <a:gd name="connsiteY360" fmla="*/ 252928 h 689379"/>
                <a:gd name="connsiteX361" fmla="*/ 2910329 w 3024845"/>
                <a:gd name="connsiteY361" fmla="*/ 252928 h 689379"/>
                <a:gd name="connsiteX362" fmla="*/ 2910329 w 3024845"/>
                <a:gd name="connsiteY362" fmla="*/ 222663 h 689379"/>
                <a:gd name="connsiteX363" fmla="*/ 2958970 w 3024845"/>
                <a:gd name="connsiteY363" fmla="*/ 222663 h 689379"/>
                <a:gd name="connsiteX364" fmla="*/ 2958970 w 3024845"/>
                <a:gd name="connsiteY364" fmla="*/ 333819 h 689379"/>
                <a:gd name="connsiteX365" fmla="*/ 2958970 w 3024845"/>
                <a:gd name="connsiteY365" fmla="*/ 347598 h 689379"/>
                <a:gd name="connsiteX366" fmla="*/ 3024845 w 3024845"/>
                <a:gd name="connsiteY366" fmla="*/ 347598 h 689379"/>
                <a:gd name="connsiteX367" fmla="*/ 3024845 w 3024845"/>
                <a:gd name="connsiteY367" fmla="*/ 689379 h 689379"/>
                <a:gd name="connsiteX368" fmla="*/ 2054 w 3024845"/>
                <a:gd name="connsiteY368" fmla="*/ 687046 h 689379"/>
                <a:gd name="connsiteX369" fmla="*/ 0 w 3024845"/>
                <a:gd name="connsiteY369" fmla="*/ 252928 h 689379"/>
                <a:gd name="connsiteX370" fmla="*/ 20267 w 3024845"/>
                <a:gd name="connsiteY370" fmla="*/ 252928 h 689379"/>
                <a:gd name="connsiteX371" fmla="*/ 20774 w 3024845"/>
                <a:gd name="connsiteY371" fmla="*/ 251847 h 689379"/>
                <a:gd name="connsiteX372" fmla="*/ 24320 w 3024845"/>
                <a:gd name="connsiteY372" fmla="*/ 244281 h 689379"/>
                <a:gd name="connsiteX373" fmla="*/ 26094 w 3024845"/>
                <a:gd name="connsiteY373" fmla="*/ 244551 h 689379"/>
                <a:gd name="connsiteX374" fmla="*/ 38507 w 3024845"/>
                <a:gd name="connsiteY374" fmla="*/ 246442 h 689379"/>
                <a:gd name="connsiteX375" fmla="*/ 39014 w 3024845"/>
                <a:gd name="connsiteY375" fmla="*/ 247794 h 689379"/>
                <a:gd name="connsiteX376" fmla="*/ 42560 w 3024845"/>
                <a:gd name="connsiteY376" fmla="*/ 257251 h 689379"/>
                <a:gd name="connsiteX377" fmla="*/ 68907 w 3024845"/>
                <a:gd name="connsiteY377" fmla="*/ 259413 h 689379"/>
                <a:gd name="connsiteX378" fmla="*/ 68907 w 3024845"/>
                <a:gd name="connsiteY378" fmla="*/ 136192 h 689379"/>
                <a:gd name="connsiteX379" fmla="*/ 70934 w 3024845"/>
                <a:gd name="connsiteY379" fmla="*/ 136192 h 689379"/>
                <a:gd name="connsiteX380" fmla="*/ 85121 w 3024845"/>
                <a:gd name="connsiteY380" fmla="*/ 136192 h 689379"/>
                <a:gd name="connsiteX381" fmla="*/ 85121 w 3024845"/>
                <a:gd name="connsiteY381" fmla="*/ 0 h 689379"/>
                <a:gd name="connsiteX382" fmla="*/ 86894 w 3024845"/>
                <a:gd name="connsiteY382" fmla="*/ 0 h 689379"/>
                <a:gd name="connsiteX383" fmla="*/ 99308 w 3024845"/>
                <a:gd name="connsiteY383" fmla="*/ 0 h 689379"/>
                <a:gd name="connsiteX0" fmla="*/ 99308 w 3024845"/>
                <a:gd name="connsiteY0" fmla="*/ 0 h 689379"/>
                <a:gd name="connsiteX1" fmla="*/ 220909 w 3024845"/>
                <a:gd name="connsiteY1" fmla="*/ 0 h 689379"/>
                <a:gd name="connsiteX2" fmla="*/ 223189 w 3024845"/>
                <a:gd name="connsiteY2" fmla="*/ 0 h 689379"/>
                <a:gd name="connsiteX3" fmla="*/ 239150 w 3024845"/>
                <a:gd name="connsiteY3" fmla="*/ 0 h 689379"/>
                <a:gd name="connsiteX4" fmla="*/ 239150 w 3024845"/>
                <a:gd name="connsiteY4" fmla="*/ 140515 h 689379"/>
                <a:gd name="connsiteX5" fmla="*/ 240670 w 3024845"/>
                <a:gd name="connsiteY5" fmla="*/ 140245 h 689379"/>
                <a:gd name="connsiteX6" fmla="*/ 251310 w 3024845"/>
                <a:gd name="connsiteY6" fmla="*/ 138354 h 689379"/>
                <a:gd name="connsiteX7" fmla="*/ 249283 w 3024845"/>
                <a:gd name="connsiteY7" fmla="*/ 226986 h 689379"/>
                <a:gd name="connsiteX8" fmla="*/ 250803 w 3024845"/>
                <a:gd name="connsiteY8" fmla="*/ 227257 h 689379"/>
                <a:gd name="connsiteX9" fmla="*/ 261443 w 3024845"/>
                <a:gd name="connsiteY9" fmla="*/ 229148 h 689379"/>
                <a:gd name="connsiteX10" fmla="*/ 261696 w 3024845"/>
                <a:gd name="connsiteY10" fmla="*/ 229959 h 689379"/>
                <a:gd name="connsiteX11" fmla="*/ 263470 w 3024845"/>
                <a:gd name="connsiteY11" fmla="*/ 235634 h 689379"/>
                <a:gd name="connsiteX12" fmla="*/ 264230 w 3024845"/>
                <a:gd name="connsiteY12" fmla="*/ 233202 h 689379"/>
                <a:gd name="connsiteX13" fmla="*/ 269550 w 3024845"/>
                <a:gd name="connsiteY13" fmla="*/ 216178 h 689379"/>
                <a:gd name="connsiteX14" fmla="*/ 271323 w 3024845"/>
                <a:gd name="connsiteY14" fmla="*/ 216178 h 689379"/>
                <a:gd name="connsiteX15" fmla="*/ 283737 w 3024845"/>
                <a:gd name="connsiteY15" fmla="*/ 216178 h 689379"/>
                <a:gd name="connsiteX16" fmla="*/ 283737 w 3024845"/>
                <a:gd name="connsiteY16" fmla="*/ 248604 h 689379"/>
                <a:gd name="connsiteX17" fmla="*/ 284750 w 3024845"/>
                <a:gd name="connsiteY17" fmla="*/ 249145 h 689379"/>
                <a:gd name="connsiteX18" fmla="*/ 291844 w 3024845"/>
                <a:gd name="connsiteY18" fmla="*/ 252928 h 689379"/>
                <a:gd name="connsiteX19" fmla="*/ 291844 w 3024845"/>
                <a:gd name="connsiteY19" fmla="*/ 254279 h 689379"/>
                <a:gd name="connsiteX20" fmla="*/ 291844 w 3024845"/>
                <a:gd name="connsiteY20" fmla="*/ 263737 h 689379"/>
                <a:gd name="connsiteX21" fmla="*/ 336431 w 3024845"/>
                <a:gd name="connsiteY21" fmla="*/ 263737 h 689379"/>
                <a:gd name="connsiteX22" fmla="*/ 336431 w 3024845"/>
                <a:gd name="connsiteY22" fmla="*/ 264818 h 689379"/>
                <a:gd name="connsiteX23" fmla="*/ 336431 w 3024845"/>
                <a:gd name="connsiteY23" fmla="*/ 272384 h 689379"/>
                <a:gd name="connsiteX24" fmla="*/ 338457 w 3024845"/>
                <a:gd name="connsiteY24" fmla="*/ 272384 h 689379"/>
                <a:gd name="connsiteX25" fmla="*/ 352644 w 3024845"/>
                <a:gd name="connsiteY25" fmla="*/ 272384 h 689379"/>
                <a:gd name="connsiteX26" fmla="*/ 352644 w 3024845"/>
                <a:gd name="connsiteY26" fmla="*/ 242119 h 689379"/>
                <a:gd name="connsiteX27" fmla="*/ 397231 w 3024845"/>
                <a:gd name="connsiteY27" fmla="*/ 242119 h 689379"/>
                <a:gd name="connsiteX28" fmla="*/ 397231 w 3024845"/>
                <a:gd name="connsiteY28" fmla="*/ 240768 h 689379"/>
                <a:gd name="connsiteX29" fmla="*/ 397231 w 3024845"/>
                <a:gd name="connsiteY29" fmla="*/ 231310 h 689379"/>
                <a:gd name="connsiteX30" fmla="*/ 398245 w 3024845"/>
                <a:gd name="connsiteY30" fmla="*/ 231310 h 689379"/>
                <a:gd name="connsiteX31" fmla="*/ 405338 w 3024845"/>
                <a:gd name="connsiteY31" fmla="*/ 231310 h 689379"/>
                <a:gd name="connsiteX32" fmla="*/ 405338 w 3024845"/>
                <a:gd name="connsiteY32" fmla="*/ 229419 h 689379"/>
                <a:gd name="connsiteX33" fmla="*/ 405338 w 3024845"/>
                <a:gd name="connsiteY33" fmla="*/ 216178 h 689379"/>
                <a:gd name="connsiteX34" fmla="*/ 406098 w 3024845"/>
                <a:gd name="connsiteY34" fmla="*/ 216178 h 689379"/>
                <a:gd name="connsiteX35" fmla="*/ 411418 w 3024845"/>
                <a:gd name="connsiteY35" fmla="*/ 216178 h 689379"/>
                <a:gd name="connsiteX36" fmla="*/ 411418 w 3024845"/>
                <a:gd name="connsiteY36" fmla="*/ 215097 h 689379"/>
                <a:gd name="connsiteX37" fmla="*/ 411418 w 3024845"/>
                <a:gd name="connsiteY37" fmla="*/ 207530 h 689379"/>
                <a:gd name="connsiteX38" fmla="*/ 413445 w 3024845"/>
                <a:gd name="connsiteY38" fmla="*/ 207530 h 689379"/>
                <a:gd name="connsiteX39" fmla="*/ 427632 w 3024845"/>
                <a:gd name="connsiteY39" fmla="*/ 207530 h 689379"/>
                <a:gd name="connsiteX40" fmla="*/ 427632 w 3024845"/>
                <a:gd name="connsiteY40" fmla="*/ 208611 h 689379"/>
                <a:gd name="connsiteX41" fmla="*/ 427632 w 3024845"/>
                <a:gd name="connsiteY41" fmla="*/ 216178 h 689379"/>
                <a:gd name="connsiteX42" fmla="*/ 449925 w 3024845"/>
                <a:gd name="connsiteY42" fmla="*/ 216178 h 689379"/>
                <a:gd name="connsiteX43" fmla="*/ 449925 w 3024845"/>
                <a:gd name="connsiteY43" fmla="*/ 214286 h 689379"/>
                <a:gd name="connsiteX44" fmla="*/ 449925 w 3024845"/>
                <a:gd name="connsiteY44" fmla="*/ 201045 h 689379"/>
                <a:gd name="connsiteX45" fmla="*/ 451699 w 3024845"/>
                <a:gd name="connsiteY45" fmla="*/ 201045 h 689379"/>
                <a:gd name="connsiteX46" fmla="*/ 464112 w 3024845"/>
                <a:gd name="connsiteY46" fmla="*/ 201045 h 689379"/>
                <a:gd name="connsiteX47" fmla="*/ 464112 w 3024845"/>
                <a:gd name="connsiteY47" fmla="*/ 224825 h 689379"/>
                <a:gd name="connsiteX48" fmla="*/ 465126 w 3024845"/>
                <a:gd name="connsiteY48" fmla="*/ 224825 h 689379"/>
                <a:gd name="connsiteX49" fmla="*/ 472219 w 3024845"/>
                <a:gd name="connsiteY49" fmla="*/ 224825 h 689379"/>
                <a:gd name="connsiteX50" fmla="*/ 472219 w 3024845"/>
                <a:gd name="connsiteY50" fmla="*/ 223744 h 689379"/>
                <a:gd name="connsiteX51" fmla="*/ 472219 w 3024845"/>
                <a:gd name="connsiteY51" fmla="*/ 216178 h 689379"/>
                <a:gd name="connsiteX52" fmla="*/ 473992 w 3024845"/>
                <a:gd name="connsiteY52" fmla="*/ 216178 h 689379"/>
                <a:gd name="connsiteX53" fmla="*/ 486406 w 3024845"/>
                <a:gd name="connsiteY53" fmla="*/ 216178 h 689379"/>
                <a:gd name="connsiteX54" fmla="*/ 486406 w 3024845"/>
                <a:gd name="connsiteY54" fmla="*/ 242119 h 689379"/>
                <a:gd name="connsiteX55" fmla="*/ 488433 w 3024845"/>
                <a:gd name="connsiteY55" fmla="*/ 242119 h 689379"/>
                <a:gd name="connsiteX56" fmla="*/ 502619 w 3024845"/>
                <a:gd name="connsiteY56" fmla="*/ 242119 h 689379"/>
                <a:gd name="connsiteX57" fmla="*/ 502619 w 3024845"/>
                <a:gd name="connsiteY57" fmla="*/ 243740 h 689379"/>
                <a:gd name="connsiteX58" fmla="*/ 502619 w 3024845"/>
                <a:gd name="connsiteY58" fmla="*/ 255090 h 689379"/>
                <a:gd name="connsiteX59" fmla="*/ 503379 w 3024845"/>
                <a:gd name="connsiteY59" fmla="*/ 255090 h 689379"/>
                <a:gd name="connsiteX60" fmla="*/ 508700 w 3024845"/>
                <a:gd name="connsiteY60" fmla="*/ 255090 h 689379"/>
                <a:gd name="connsiteX61" fmla="*/ 508700 w 3024845"/>
                <a:gd name="connsiteY61" fmla="*/ 254279 h 689379"/>
                <a:gd name="connsiteX62" fmla="*/ 508700 w 3024845"/>
                <a:gd name="connsiteY62" fmla="*/ 248604 h 689379"/>
                <a:gd name="connsiteX63" fmla="*/ 539100 w 3024845"/>
                <a:gd name="connsiteY63" fmla="*/ 248604 h 689379"/>
                <a:gd name="connsiteX64" fmla="*/ 539100 w 3024845"/>
                <a:gd name="connsiteY64" fmla="*/ 272384 h 689379"/>
                <a:gd name="connsiteX65" fmla="*/ 540113 w 3024845"/>
                <a:gd name="connsiteY65" fmla="*/ 272384 h 689379"/>
                <a:gd name="connsiteX66" fmla="*/ 547207 w 3024845"/>
                <a:gd name="connsiteY66" fmla="*/ 272384 h 689379"/>
                <a:gd name="connsiteX67" fmla="*/ 547207 w 3024845"/>
                <a:gd name="connsiteY67" fmla="*/ 273465 h 689379"/>
                <a:gd name="connsiteX68" fmla="*/ 547207 w 3024845"/>
                <a:gd name="connsiteY68" fmla="*/ 281031 h 689379"/>
                <a:gd name="connsiteX69" fmla="*/ 547967 w 3024845"/>
                <a:gd name="connsiteY69" fmla="*/ 281031 h 689379"/>
                <a:gd name="connsiteX70" fmla="*/ 553287 w 3024845"/>
                <a:gd name="connsiteY70" fmla="*/ 281031 h 689379"/>
                <a:gd name="connsiteX71" fmla="*/ 553287 w 3024845"/>
                <a:gd name="connsiteY71" fmla="*/ 278869 h 689379"/>
                <a:gd name="connsiteX72" fmla="*/ 553287 w 3024845"/>
                <a:gd name="connsiteY72" fmla="*/ 263737 h 689379"/>
                <a:gd name="connsiteX73" fmla="*/ 554300 w 3024845"/>
                <a:gd name="connsiteY73" fmla="*/ 263737 h 689379"/>
                <a:gd name="connsiteX74" fmla="*/ 561394 w 3024845"/>
                <a:gd name="connsiteY74" fmla="*/ 263737 h 689379"/>
                <a:gd name="connsiteX75" fmla="*/ 561394 w 3024845"/>
                <a:gd name="connsiteY75" fmla="*/ 264818 h 689379"/>
                <a:gd name="connsiteX76" fmla="*/ 561394 w 3024845"/>
                <a:gd name="connsiteY76" fmla="*/ 272384 h 689379"/>
                <a:gd name="connsiteX77" fmla="*/ 566714 w 3024845"/>
                <a:gd name="connsiteY77" fmla="*/ 270391 h 689379"/>
                <a:gd name="connsiteX78" fmla="*/ 567474 w 3024845"/>
                <a:gd name="connsiteY78" fmla="*/ 269411 h 689379"/>
                <a:gd name="connsiteX79" fmla="*/ 567474 w 3024845"/>
                <a:gd name="connsiteY79" fmla="*/ 263737 h 689379"/>
                <a:gd name="connsiteX80" fmla="*/ 605981 w 3024845"/>
                <a:gd name="connsiteY80" fmla="*/ 263737 h 689379"/>
                <a:gd name="connsiteX81" fmla="*/ 605981 w 3024845"/>
                <a:gd name="connsiteY81" fmla="*/ 287516 h 689379"/>
                <a:gd name="connsiteX82" fmla="*/ 608007 w 3024845"/>
                <a:gd name="connsiteY82" fmla="*/ 287516 h 689379"/>
                <a:gd name="connsiteX83" fmla="*/ 622194 w 3024845"/>
                <a:gd name="connsiteY83" fmla="*/ 287516 h 689379"/>
                <a:gd name="connsiteX84" fmla="*/ 622194 w 3024845"/>
                <a:gd name="connsiteY84" fmla="*/ 288597 h 689379"/>
                <a:gd name="connsiteX85" fmla="*/ 622194 w 3024845"/>
                <a:gd name="connsiteY85" fmla="*/ 296163 h 689379"/>
                <a:gd name="connsiteX86" fmla="*/ 623968 w 3024845"/>
                <a:gd name="connsiteY86" fmla="*/ 296163 h 689379"/>
                <a:gd name="connsiteX87" fmla="*/ 636381 w 3024845"/>
                <a:gd name="connsiteY87" fmla="*/ 296163 h 689379"/>
                <a:gd name="connsiteX88" fmla="*/ 636381 w 3024845"/>
                <a:gd name="connsiteY88" fmla="*/ 272384 h 689379"/>
                <a:gd name="connsiteX89" fmla="*/ 637394 w 3024845"/>
                <a:gd name="connsiteY89" fmla="*/ 272384 h 689379"/>
                <a:gd name="connsiteX90" fmla="*/ 644488 w 3024845"/>
                <a:gd name="connsiteY90" fmla="*/ 272384 h 689379"/>
                <a:gd name="connsiteX91" fmla="*/ 644488 w 3024845"/>
                <a:gd name="connsiteY91" fmla="*/ 239957 h 689379"/>
                <a:gd name="connsiteX92" fmla="*/ 645501 w 3024845"/>
                <a:gd name="connsiteY92" fmla="*/ 239957 h 689379"/>
                <a:gd name="connsiteX93" fmla="*/ 652595 w 3024845"/>
                <a:gd name="connsiteY93" fmla="*/ 239957 h 689379"/>
                <a:gd name="connsiteX94" fmla="*/ 652595 w 3024845"/>
                <a:gd name="connsiteY94" fmla="*/ 238066 h 689379"/>
                <a:gd name="connsiteX95" fmla="*/ 652595 w 3024845"/>
                <a:gd name="connsiteY95" fmla="*/ 224825 h 689379"/>
                <a:gd name="connsiteX96" fmla="*/ 651328 w 3024845"/>
                <a:gd name="connsiteY96" fmla="*/ 223203 h 689379"/>
                <a:gd name="connsiteX97" fmla="*/ 656648 w 3024845"/>
                <a:gd name="connsiteY97" fmla="*/ 211854 h 689379"/>
                <a:gd name="connsiteX98" fmla="*/ 664755 w 3024845"/>
                <a:gd name="connsiteY98" fmla="*/ 239957 h 689379"/>
                <a:gd name="connsiteX99" fmla="*/ 665515 w 3024845"/>
                <a:gd name="connsiteY99" fmla="*/ 239957 h 689379"/>
                <a:gd name="connsiteX100" fmla="*/ 670835 w 3024845"/>
                <a:gd name="connsiteY100" fmla="*/ 239957 h 689379"/>
                <a:gd name="connsiteX101" fmla="*/ 670835 w 3024845"/>
                <a:gd name="connsiteY101" fmla="*/ 134030 h 689379"/>
                <a:gd name="connsiteX102" fmla="*/ 672355 w 3024845"/>
                <a:gd name="connsiteY102" fmla="*/ 134030 h 689379"/>
                <a:gd name="connsiteX103" fmla="*/ 682995 w 3024845"/>
                <a:gd name="connsiteY103" fmla="*/ 134030 h 689379"/>
                <a:gd name="connsiteX104" fmla="*/ 682995 w 3024845"/>
                <a:gd name="connsiteY104" fmla="*/ 86471 h 689379"/>
                <a:gd name="connsiteX105" fmla="*/ 709342 w 3024845"/>
                <a:gd name="connsiteY105" fmla="*/ 86471 h 689379"/>
                <a:gd name="connsiteX106" fmla="*/ 709342 w 3024845"/>
                <a:gd name="connsiteY106" fmla="*/ 64853 h 689379"/>
                <a:gd name="connsiteX107" fmla="*/ 743796 w 3024845"/>
                <a:gd name="connsiteY107" fmla="*/ 64853 h 689379"/>
                <a:gd name="connsiteX108" fmla="*/ 743796 w 3024845"/>
                <a:gd name="connsiteY108" fmla="*/ 67285 h 689379"/>
                <a:gd name="connsiteX109" fmla="*/ 743796 w 3024845"/>
                <a:gd name="connsiteY109" fmla="*/ 84309 h 689379"/>
                <a:gd name="connsiteX110" fmla="*/ 746076 w 3024845"/>
                <a:gd name="connsiteY110" fmla="*/ 84309 h 689379"/>
                <a:gd name="connsiteX111" fmla="*/ 762036 w 3024845"/>
                <a:gd name="connsiteY111" fmla="*/ 84309 h 689379"/>
                <a:gd name="connsiteX112" fmla="*/ 762036 w 3024845"/>
                <a:gd name="connsiteY112" fmla="*/ 131868 h 689379"/>
                <a:gd name="connsiteX113" fmla="*/ 763049 w 3024845"/>
                <a:gd name="connsiteY113" fmla="*/ 131868 h 689379"/>
                <a:gd name="connsiteX114" fmla="*/ 770143 w 3024845"/>
                <a:gd name="connsiteY114" fmla="*/ 131868 h 689379"/>
                <a:gd name="connsiteX115" fmla="*/ 784330 w 3024845"/>
                <a:gd name="connsiteY115" fmla="*/ 136192 h 689379"/>
                <a:gd name="connsiteX116" fmla="*/ 784330 w 3024845"/>
                <a:gd name="connsiteY116" fmla="*/ 175104 h 689379"/>
                <a:gd name="connsiteX117" fmla="*/ 785343 w 3024845"/>
                <a:gd name="connsiteY117" fmla="*/ 175104 h 689379"/>
                <a:gd name="connsiteX118" fmla="*/ 792436 w 3024845"/>
                <a:gd name="connsiteY118" fmla="*/ 175104 h 689379"/>
                <a:gd name="connsiteX119" fmla="*/ 792436 w 3024845"/>
                <a:gd name="connsiteY119" fmla="*/ 176725 h 689379"/>
                <a:gd name="connsiteX120" fmla="*/ 792436 w 3024845"/>
                <a:gd name="connsiteY120" fmla="*/ 188074 h 689379"/>
                <a:gd name="connsiteX121" fmla="*/ 794463 w 3024845"/>
                <a:gd name="connsiteY121" fmla="*/ 188074 h 689379"/>
                <a:gd name="connsiteX122" fmla="*/ 808650 w 3024845"/>
                <a:gd name="connsiteY122" fmla="*/ 188074 h 689379"/>
                <a:gd name="connsiteX123" fmla="*/ 814730 w 3024845"/>
                <a:gd name="connsiteY123" fmla="*/ 194560 h 689379"/>
                <a:gd name="connsiteX124" fmla="*/ 814730 w 3024845"/>
                <a:gd name="connsiteY124" fmla="*/ 216178 h 689379"/>
                <a:gd name="connsiteX125" fmla="*/ 817010 w 3024845"/>
                <a:gd name="connsiteY125" fmla="*/ 216178 h 689379"/>
                <a:gd name="connsiteX126" fmla="*/ 832970 w 3024845"/>
                <a:gd name="connsiteY126" fmla="*/ 216178 h 689379"/>
                <a:gd name="connsiteX127" fmla="*/ 832970 w 3024845"/>
                <a:gd name="connsiteY127" fmla="*/ 217258 h 689379"/>
                <a:gd name="connsiteX128" fmla="*/ 832970 w 3024845"/>
                <a:gd name="connsiteY128" fmla="*/ 224825 h 689379"/>
                <a:gd name="connsiteX129" fmla="*/ 834237 w 3024845"/>
                <a:gd name="connsiteY129" fmla="*/ 224825 h 689379"/>
                <a:gd name="connsiteX130" fmla="*/ 843104 w 3024845"/>
                <a:gd name="connsiteY130" fmla="*/ 224825 h 689379"/>
                <a:gd name="connsiteX131" fmla="*/ 843104 w 3024845"/>
                <a:gd name="connsiteY131" fmla="*/ 226986 h 689379"/>
                <a:gd name="connsiteX132" fmla="*/ 843104 w 3024845"/>
                <a:gd name="connsiteY132" fmla="*/ 242119 h 689379"/>
                <a:gd name="connsiteX133" fmla="*/ 847157 w 3024845"/>
                <a:gd name="connsiteY133" fmla="*/ 240227 h 689379"/>
                <a:gd name="connsiteX134" fmla="*/ 847157 w 3024845"/>
                <a:gd name="connsiteY134" fmla="*/ 226986 h 689379"/>
                <a:gd name="connsiteX135" fmla="*/ 848170 w 3024845"/>
                <a:gd name="connsiteY135" fmla="*/ 226986 h 689379"/>
                <a:gd name="connsiteX136" fmla="*/ 855264 w 3024845"/>
                <a:gd name="connsiteY136" fmla="*/ 226986 h 689379"/>
                <a:gd name="connsiteX137" fmla="*/ 855264 w 3024845"/>
                <a:gd name="connsiteY137" fmla="*/ 228608 h 689379"/>
                <a:gd name="connsiteX138" fmla="*/ 855264 w 3024845"/>
                <a:gd name="connsiteY138" fmla="*/ 239957 h 689379"/>
                <a:gd name="connsiteX139" fmla="*/ 856024 w 3024845"/>
                <a:gd name="connsiteY139" fmla="*/ 239957 h 689379"/>
                <a:gd name="connsiteX140" fmla="*/ 861344 w 3024845"/>
                <a:gd name="connsiteY140" fmla="*/ 239957 h 689379"/>
                <a:gd name="connsiteX141" fmla="*/ 909984 w 3024845"/>
                <a:gd name="connsiteY141" fmla="*/ 235634 h 689379"/>
                <a:gd name="connsiteX142" fmla="*/ 909984 w 3024845"/>
                <a:gd name="connsiteY142" fmla="*/ 236985 h 689379"/>
                <a:gd name="connsiteX143" fmla="*/ 909984 w 3024845"/>
                <a:gd name="connsiteY143" fmla="*/ 246442 h 689379"/>
                <a:gd name="connsiteX144" fmla="*/ 910744 w 3024845"/>
                <a:gd name="connsiteY144" fmla="*/ 246442 h 689379"/>
                <a:gd name="connsiteX145" fmla="*/ 916065 w 3024845"/>
                <a:gd name="connsiteY145" fmla="*/ 246442 h 689379"/>
                <a:gd name="connsiteX146" fmla="*/ 916065 w 3024845"/>
                <a:gd name="connsiteY146" fmla="*/ 248604 h 689379"/>
                <a:gd name="connsiteX147" fmla="*/ 916065 w 3024845"/>
                <a:gd name="connsiteY147" fmla="*/ 263737 h 689379"/>
                <a:gd name="connsiteX148" fmla="*/ 918091 w 3024845"/>
                <a:gd name="connsiteY148" fmla="*/ 262386 h 689379"/>
                <a:gd name="connsiteX149" fmla="*/ 932278 w 3024845"/>
                <a:gd name="connsiteY149" fmla="*/ 252928 h 689379"/>
                <a:gd name="connsiteX150" fmla="*/ 938358 w 3024845"/>
                <a:gd name="connsiteY150" fmla="*/ 211854 h 689379"/>
                <a:gd name="connsiteX151" fmla="*/ 939118 w 3024845"/>
                <a:gd name="connsiteY151" fmla="*/ 211584 h 689379"/>
                <a:gd name="connsiteX152" fmla="*/ 944438 w 3024845"/>
                <a:gd name="connsiteY152" fmla="*/ 209692 h 689379"/>
                <a:gd name="connsiteX153" fmla="*/ 946465 w 3024845"/>
                <a:gd name="connsiteY153" fmla="*/ 140515 h 689379"/>
                <a:gd name="connsiteX154" fmla="*/ 948492 w 3024845"/>
                <a:gd name="connsiteY154" fmla="*/ 209692 h 689379"/>
                <a:gd name="connsiteX155" fmla="*/ 949252 w 3024845"/>
                <a:gd name="connsiteY155" fmla="*/ 209962 h 689379"/>
                <a:gd name="connsiteX156" fmla="*/ 954572 w 3024845"/>
                <a:gd name="connsiteY156" fmla="*/ 211854 h 689379"/>
                <a:gd name="connsiteX157" fmla="*/ 954572 w 3024845"/>
                <a:gd name="connsiteY157" fmla="*/ 125383 h 689379"/>
                <a:gd name="connsiteX158" fmla="*/ 958625 w 3024845"/>
                <a:gd name="connsiteY158" fmla="*/ 92956 h 689379"/>
                <a:gd name="connsiteX159" fmla="*/ 997132 w 3024845"/>
                <a:gd name="connsiteY159" fmla="*/ 92956 h 689379"/>
                <a:gd name="connsiteX160" fmla="*/ 997132 w 3024845"/>
                <a:gd name="connsiteY160" fmla="*/ 125383 h 689379"/>
                <a:gd name="connsiteX161" fmla="*/ 997892 w 3024845"/>
                <a:gd name="connsiteY161" fmla="*/ 125383 h 689379"/>
                <a:gd name="connsiteX162" fmla="*/ 1003212 w 3024845"/>
                <a:gd name="connsiteY162" fmla="*/ 125383 h 689379"/>
                <a:gd name="connsiteX163" fmla="*/ 1003212 w 3024845"/>
                <a:gd name="connsiteY163" fmla="*/ 43235 h 689379"/>
                <a:gd name="connsiteX164" fmla="*/ 1004986 w 3024845"/>
                <a:gd name="connsiteY164" fmla="*/ 43235 h 689379"/>
                <a:gd name="connsiteX165" fmla="*/ 1017399 w 3024845"/>
                <a:gd name="connsiteY165" fmla="*/ 43235 h 689379"/>
                <a:gd name="connsiteX166" fmla="*/ 1017399 w 3024845"/>
                <a:gd name="connsiteY166" fmla="*/ 41344 h 689379"/>
                <a:gd name="connsiteX167" fmla="*/ 1017399 w 3024845"/>
                <a:gd name="connsiteY167" fmla="*/ 28103 h 689379"/>
                <a:gd name="connsiteX168" fmla="*/ 1039693 w 3024845"/>
                <a:gd name="connsiteY168" fmla="*/ 28103 h 689379"/>
                <a:gd name="connsiteX169" fmla="*/ 1039693 w 3024845"/>
                <a:gd name="connsiteY169" fmla="*/ 27022 h 689379"/>
                <a:gd name="connsiteX170" fmla="*/ 1039693 w 3024845"/>
                <a:gd name="connsiteY170" fmla="*/ 19456 h 689379"/>
                <a:gd name="connsiteX171" fmla="*/ 1041466 w 3024845"/>
                <a:gd name="connsiteY171" fmla="*/ 19456 h 689379"/>
                <a:gd name="connsiteX172" fmla="*/ 1053880 w 3024845"/>
                <a:gd name="connsiteY172" fmla="*/ 19456 h 689379"/>
                <a:gd name="connsiteX173" fmla="*/ 1053880 w 3024845"/>
                <a:gd name="connsiteY173" fmla="*/ 20537 h 689379"/>
                <a:gd name="connsiteX174" fmla="*/ 1053880 w 3024845"/>
                <a:gd name="connsiteY174" fmla="*/ 28103 h 689379"/>
                <a:gd name="connsiteX175" fmla="*/ 1054640 w 3024845"/>
                <a:gd name="connsiteY175" fmla="*/ 28103 h 689379"/>
                <a:gd name="connsiteX176" fmla="*/ 1059960 w 3024845"/>
                <a:gd name="connsiteY176" fmla="*/ 28103 h 689379"/>
                <a:gd name="connsiteX177" fmla="*/ 1070093 w 3024845"/>
                <a:gd name="connsiteY177" fmla="*/ 23779 h 689379"/>
                <a:gd name="connsiteX178" fmla="*/ 1074146 w 3024845"/>
                <a:gd name="connsiteY178" fmla="*/ 27022 h 689379"/>
                <a:gd name="connsiteX179" fmla="*/ 1074146 w 3024845"/>
                <a:gd name="connsiteY179" fmla="*/ 19456 h 689379"/>
                <a:gd name="connsiteX180" fmla="*/ 1076426 w 3024845"/>
                <a:gd name="connsiteY180" fmla="*/ 19456 h 689379"/>
                <a:gd name="connsiteX181" fmla="*/ 1092387 w 3024845"/>
                <a:gd name="connsiteY181" fmla="*/ 19456 h 689379"/>
                <a:gd name="connsiteX182" fmla="*/ 1092387 w 3024845"/>
                <a:gd name="connsiteY182" fmla="*/ 20537 h 689379"/>
                <a:gd name="connsiteX183" fmla="*/ 1092387 w 3024845"/>
                <a:gd name="connsiteY183" fmla="*/ 28103 h 689379"/>
                <a:gd name="connsiteX184" fmla="*/ 1122787 w 3024845"/>
                <a:gd name="connsiteY184" fmla="*/ 28103 h 689379"/>
                <a:gd name="connsiteX185" fmla="*/ 1122787 w 3024845"/>
                <a:gd name="connsiteY185" fmla="*/ 29724 h 689379"/>
                <a:gd name="connsiteX186" fmla="*/ 1122787 w 3024845"/>
                <a:gd name="connsiteY186" fmla="*/ 41074 h 689379"/>
                <a:gd name="connsiteX187" fmla="*/ 1149134 w 3024845"/>
                <a:gd name="connsiteY187" fmla="*/ 41074 h 689379"/>
                <a:gd name="connsiteX188" fmla="*/ 1149134 w 3024845"/>
                <a:gd name="connsiteY188" fmla="*/ 71338 h 689379"/>
                <a:gd name="connsiteX189" fmla="*/ 1149894 w 3024845"/>
                <a:gd name="connsiteY189" fmla="*/ 71338 h 689379"/>
                <a:gd name="connsiteX190" fmla="*/ 1155214 w 3024845"/>
                <a:gd name="connsiteY190" fmla="*/ 71338 h 689379"/>
                <a:gd name="connsiteX191" fmla="*/ 1155214 w 3024845"/>
                <a:gd name="connsiteY191" fmla="*/ 72419 h 689379"/>
                <a:gd name="connsiteX192" fmla="*/ 1155214 w 3024845"/>
                <a:gd name="connsiteY192" fmla="*/ 79986 h 689379"/>
                <a:gd name="connsiteX193" fmla="*/ 1159268 w 3024845"/>
                <a:gd name="connsiteY193" fmla="*/ 110250 h 689379"/>
                <a:gd name="connsiteX194" fmla="*/ 1160028 w 3024845"/>
                <a:gd name="connsiteY194" fmla="*/ 110250 h 689379"/>
                <a:gd name="connsiteX195" fmla="*/ 1165348 w 3024845"/>
                <a:gd name="connsiteY195" fmla="*/ 110250 h 689379"/>
                <a:gd name="connsiteX196" fmla="*/ 1165348 w 3024845"/>
                <a:gd name="connsiteY196" fmla="*/ 111061 h 689379"/>
                <a:gd name="connsiteX197" fmla="*/ 1165348 w 3024845"/>
                <a:gd name="connsiteY197" fmla="*/ 116736 h 689379"/>
                <a:gd name="connsiteX198" fmla="*/ 1166361 w 3024845"/>
                <a:gd name="connsiteY198" fmla="*/ 116736 h 689379"/>
                <a:gd name="connsiteX199" fmla="*/ 1173454 w 3024845"/>
                <a:gd name="connsiteY199" fmla="*/ 116736 h 689379"/>
                <a:gd name="connsiteX200" fmla="*/ 1173454 w 3024845"/>
                <a:gd name="connsiteY200" fmla="*/ 147001 h 689379"/>
                <a:gd name="connsiteX201" fmla="*/ 1175481 w 3024845"/>
                <a:gd name="connsiteY201" fmla="*/ 147001 h 689379"/>
                <a:gd name="connsiteX202" fmla="*/ 1189668 w 3024845"/>
                <a:gd name="connsiteY202" fmla="*/ 147001 h 689379"/>
                <a:gd name="connsiteX203" fmla="*/ 1189668 w 3024845"/>
                <a:gd name="connsiteY203" fmla="*/ 170780 h 689379"/>
                <a:gd name="connsiteX204" fmla="*/ 1191695 w 3024845"/>
                <a:gd name="connsiteY204" fmla="*/ 172401 h 689379"/>
                <a:gd name="connsiteX205" fmla="*/ 1191695 w 3024845"/>
                <a:gd name="connsiteY205" fmla="*/ 183751 h 689379"/>
                <a:gd name="connsiteX206" fmla="*/ 1192455 w 3024845"/>
                <a:gd name="connsiteY206" fmla="*/ 183751 h 689379"/>
                <a:gd name="connsiteX207" fmla="*/ 1197775 w 3024845"/>
                <a:gd name="connsiteY207" fmla="*/ 183751 h 689379"/>
                <a:gd name="connsiteX208" fmla="*/ 1197775 w 3024845"/>
                <a:gd name="connsiteY208" fmla="*/ 207530 h 689379"/>
                <a:gd name="connsiteX209" fmla="*/ 1199041 w 3024845"/>
                <a:gd name="connsiteY209" fmla="*/ 207530 h 689379"/>
                <a:gd name="connsiteX210" fmla="*/ 1207908 w 3024845"/>
                <a:gd name="connsiteY210" fmla="*/ 207530 h 689379"/>
                <a:gd name="connsiteX211" fmla="*/ 1209935 w 3024845"/>
                <a:gd name="connsiteY211" fmla="*/ 211584 h 689379"/>
                <a:gd name="connsiteX212" fmla="*/ 1209935 w 3024845"/>
                <a:gd name="connsiteY212" fmla="*/ 224825 h 689379"/>
                <a:gd name="connsiteX213" fmla="*/ 1211455 w 3024845"/>
                <a:gd name="connsiteY213" fmla="*/ 222933 h 689379"/>
                <a:gd name="connsiteX214" fmla="*/ 1222095 w 3024845"/>
                <a:gd name="connsiteY214" fmla="*/ 209692 h 689379"/>
                <a:gd name="connsiteX215" fmla="*/ 1250469 w 3024845"/>
                <a:gd name="connsiteY215" fmla="*/ 209692 h 689379"/>
                <a:gd name="connsiteX216" fmla="*/ 1250469 w 3024845"/>
                <a:gd name="connsiteY216" fmla="*/ 296163 h 689379"/>
                <a:gd name="connsiteX217" fmla="*/ 1251229 w 3024845"/>
                <a:gd name="connsiteY217" fmla="*/ 296163 h 689379"/>
                <a:gd name="connsiteX218" fmla="*/ 1256549 w 3024845"/>
                <a:gd name="connsiteY218" fmla="*/ 296163 h 689379"/>
                <a:gd name="connsiteX219" fmla="*/ 1257309 w 3024845"/>
                <a:gd name="connsiteY219" fmla="*/ 294812 h 689379"/>
                <a:gd name="connsiteX220" fmla="*/ 1262629 w 3024845"/>
                <a:gd name="connsiteY220" fmla="*/ 285354 h 689379"/>
                <a:gd name="connsiteX221" fmla="*/ 1262629 w 3024845"/>
                <a:gd name="connsiteY221" fmla="*/ 287246 h 689379"/>
                <a:gd name="connsiteX222" fmla="*/ 1262629 w 3024845"/>
                <a:gd name="connsiteY222" fmla="*/ 300487 h 689379"/>
                <a:gd name="connsiteX223" fmla="*/ 1266682 w 3024845"/>
                <a:gd name="connsiteY223" fmla="*/ 255090 h 689379"/>
                <a:gd name="connsiteX224" fmla="*/ 1267442 w 3024845"/>
                <a:gd name="connsiteY224" fmla="*/ 255090 h 689379"/>
                <a:gd name="connsiteX225" fmla="*/ 1272762 w 3024845"/>
                <a:gd name="connsiteY225" fmla="*/ 255090 h 689379"/>
                <a:gd name="connsiteX226" fmla="*/ 1272762 w 3024845"/>
                <a:gd name="connsiteY226" fmla="*/ 190236 h 689379"/>
                <a:gd name="connsiteX227" fmla="*/ 1273776 w 3024845"/>
                <a:gd name="connsiteY227" fmla="*/ 190236 h 689379"/>
                <a:gd name="connsiteX228" fmla="*/ 1280869 w 3024845"/>
                <a:gd name="connsiteY228" fmla="*/ 190236 h 689379"/>
                <a:gd name="connsiteX229" fmla="*/ 1293029 w 3024845"/>
                <a:gd name="connsiteY229" fmla="*/ 147001 h 689379"/>
                <a:gd name="connsiteX230" fmla="*/ 1294296 w 3024845"/>
                <a:gd name="connsiteY230" fmla="*/ 147001 h 689379"/>
                <a:gd name="connsiteX231" fmla="*/ 1303163 w 3024845"/>
                <a:gd name="connsiteY231" fmla="*/ 147001 h 689379"/>
                <a:gd name="connsiteX232" fmla="*/ 1313296 w 3024845"/>
                <a:gd name="connsiteY232" fmla="*/ 190236 h 689379"/>
                <a:gd name="connsiteX233" fmla="*/ 1314309 w 3024845"/>
                <a:gd name="connsiteY233" fmla="*/ 190236 h 689379"/>
                <a:gd name="connsiteX234" fmla="*/ 1321403 w 3024845"/>
                <a:gd name="connsiteY234" fmla="*/ 190236 h 689379"/>
                <a:gd name="connsiteX235" fmla="*/ 1321403 w 3024845"/>
                <a:gd name="connsiteY235" fmla="*/ 229148 h 689379"/>
                <a:gd name="connsiteX236" fmla="*/ 1323176 w 3024845"/>
                <a:gd name="connsiteY236" fmla="*/ 229148 h 689379"/>
                <a:gd name="connsiteX237" fmla="*/ 1335590 w 3024845"/>
                <a:gd name="connsiteY237" fmla="*/ 229148 h 689379"/>
                <a:gd name="connsiteX238" fmla="*/ 1335590 w 3024845"/>
                <a:gd name="connsiteY238" fmla="*/ 231310 h 689379"/>
                <a:gd name="connsiteX239" fmla="*/ 1335590 w 3024845"/>
                <a:gd name="connsiteY239" fmla="*/ 246442 h 689379"/>
                <a:gd name="connsiteX240" fmla="*/ 1339643 w 3024845"/>
                <a:gd name="connsiteY240" fmla="*/ 244281 h 689379"/>
                <a:gd name="connsiteX241" fmla="*/ 1339643 w 3024845"/>
                <a:gd name="connsiteY241" fmla="*/ 229148 h 689379"/>
                <a:gd name="connsiteX242" fmla="*/ 1341163 w 3024845"/>
                <a:gd name="connsiteY242" fmla="*/ 229148 h 689379"/>
                <a:gd name="connsiteX243" fmla="*/ 1351803 w 3024845"/>
                <a:gd name="connsiteY243" fmla="*/ 229148 h 689379"/>
                <a:gd name="connsiteX244" fmla="*/ 1351803 w 3024845"/>
                <a:gd name="connsiteY244" fmla="*/ 230769 h 689379"/>
                <a:gd name="connsiteX245" fmla="*/ 1351803 w 3024845"/>
                <a:gd name="connsiteY245" fmla="*/ 242119 h 689379"/>
                <a:gd name="connsiteX246" fmla="*/ 1382204 w 3024845"/>
                <a:gd name="connsiteY246" fmla="*/ 242119 h 689379"/>
                <a:gd name="connsiteX247" fmla="*/ 1382204 w 3024845"/>
                <a:gd name="connsiteY247" fmla="*/ 205369 h 689379"/>
                <a:gd name="connsiteX248" fmla="*/ 1383470 w 3024845"/>
                <a:gd name="connsiteY248" fmla="*/ 205369 h 689379"/>
                <a:gd name="connsiteX249" fmla="*/ 1392337 w 3024845"/>
                <a:gd name="connsiteY249" fmla="*/ 205369 h 689379"/>
                <a:gd name="connsiteX250" fmla="*/ 1392337 w 3024845"/>
                <a:gd name="connsiteY250" fmla="*/ 226986 h 689379"/>
                <a:gd name="connsiteX251" fmla="*/ 1394364 w 3024845"/>
                <a:gd name="connsiteY251" fmla="*/ 194560 h 689379"/>
                <a:gd name="connsiteX252" fmla="*/ 1416657 w 3024845"/>
                <a:gd name="connsiteY252" fmla="*/ 194560 h 689379"/>
                <a:gd name="connsiteX253" fmla="*/ 1416657 w 3024845"/>
                <a:gd name="connsiteY253" fmla="*/ 192938 h 689379"/>
                <a:gd name="connsiteX254" fmla="*/ 1416657 w 3024845"/>
                <a:gd name="connsiteY254" fmla="*/ 181589 h 689379"/>
                <a:gd name="connsiteX255" fmla="*/ 1417417 w 3024845"/>
                <a:gd name="connsiteY255" fmla="*/ 181589 h 689379"/>
                <a:gd name="connsiteX256" fmla="*/ 1422737 w 3024845"/>
                <a:gd name="connsiteY256" fmla="*/ 181589 h 689379"/>
                <a:gd name="connsiteX257" fmla="*/ 1422737 w 3024845"/>
                <a:gd name="connsiteY257" fmla="*/ 179698 h 689379"/>
                <a:gd name="connsiteX258" fmla="*/ 1422737 w 3024845"/>
                <a:gd name="connsiteY258" fmla="*/ 166457 h 689379"/>
                <a:gd name="connsiteX259" fmla="*/ 1426791 w 3024845"/>
                <a:gd name="connsiteY259" fmla="*/ 172942 h 689379"/>
                <a:gd name="connsiteX260" fmla="*/ 1429071 w 3024845"/>
                <a:gd name="connsiteY260" fmla="*/ 172942 h 689379"/>
                <a:gd name="connsiteX261" fmla="*/ 1445031 w 3024845"/>
                <a:gd name="connsiteY261" fmla="*/ 172942 h 689379"/>
                <a:gd name="connsiteX262" fmla="*/ 1445031 w 3024845"/>
                <a:gd name="connsiteY262" fmla="*/ 172131 h 689379"/>
                <a:gd name="connsiteX263" fmla="*/ 1445031 w 3024845"/>
                <a:gd name="connsiteY263" fmla="*/ 166457 h 689379"/>
                <a:gd name="connsiteX264" fmla="*/ 1445791 w 3024845"/>
                <a:gd name="connsiteY264" fmla="*/ 166457 h 689379"/>
                <a:gd name="connsiteX265" fmla="*/ 1451111 w 3024845"/>
                <a:gd name="connsiteY265" fmla="*/ 166457 h 689379"/>
                <a:gd name="connsiteX266" fmla="*/ 1451111 w 3024845"/>
                <a:gd name="connsiteY266" fmla="*/ 167808 h 689379"/>
                <a:gd name="connsiteX267" fmla="*/ 1451111 w 3024845"/>
                <a:gd name="connsiteY267" fmla="*/ 177266 h 689379"/>
                <a:gd name="connsiteX268" fmla="*/ 1489618 w 3024845"/>
                <a:gd name="connsiteY268" fmla="*/ 177266 h 689379"/>
                <a:gd name="connsiteX269" fmla="*/ 1489618 w 3024845"/>
                <a:gd name="connsiteY269" fmla="*/ 315619 h 689379"/>
                <a:gd name="connsiteX270" fmla="*/ 1491138 w 3024845"/>
                <a:gd name="connsiteY270" fmla="*/ 315619 h 689379"/>
                <a:gd name="connsiteX271" fmla="*/ 1501778 w 3024845"/>
                <a:gd name="connsiteY271" fmla="*/ 315619 h 689379"/>
                <a:gd name="connsiteX272" fmla="*/ 1501778 w 3024845"/>
                <a:gd name="connsiteY272" fmla="*/ 302649 h 689379"/>
                <a:gd name="connsiteX273" fmla="*/ 1505832 w 3024845"/>
                <a:gd name="connsiteY273" fmla="*/ 302649 h 689379"/>
                <a:gd name="connsiteX274" fmla="*/ 1505832 w 3024845"/>
                <a:gd name="connsiteY274" fmla="*/ 315619 h 689379"/>
                <a:gd name="connsiteX275" fmla="*/ 1536232 w 3024845"/>
                <a:gd name="connsiteY275" fmla="*/ 315619 h 689379"/>
                <a:gd name="connsiteX276" fmla="*/ 1536232 w 3024845"/>
                <a:gd name="connsiteY276" fmla="*/ 285354 h 689379"/>
                <a:gd name="connsiteX277" fmla="*/ 1548392 w 3024845"/>
                <a:gd name="connsiteY277" fmla="*/ 285354 h 689379"/>
                <a:gd name="connsiteX278" fmla="*/ 1560552 w 3024845"/>
                <a:gd name="connsiteY278" fmla="*/ 283193 h 689379"/>
                <a:gd name="connsiteX279" fmla="*/ 1564606 w 3024845"/>
                <a:gd name="connsiteY279" fmla="*/ 285354 h 689379"/>
                <a:gd name="connsiteX280" fmla="*/ 1574739 w 3024845"/>
                <a:gd name="connsiteY280" fmla="*/ 285354 h 689379"/>
                <a:gd name="connsiteX281" fmla="*/ 1574739 w 3024845"/>
                <a:gd name="connsiteY281" fmla="*/ 315619 h 689379"/>
                <a:gd name="connsiteX282" fmla="*/ 1582846 w 3024845"/>
                <a:gd name="connsiteY282" fmla="*/ 315619 h 689379"/>
                <a:gd name="connsiteX283" fmla="*/ 1582846 w 3024845"/>
                <a:gd name="connsiteY283" fmla="*/ 332914 h 689379"/>
                <a:gd name="connsiteX284" fmla="*/ 1592182 w 3024845"/>
                <a:gd name="connsiteY284" fmla="*/ 333819 h 689379"/>
                <a:gd name="connsiteX285" fmla="*/ 1605140 w 3024845"/>
                <a:gd name="connsiteY285" fmla="*/ 333819 h 689379"/>
                <a:gd name="connsiteX286" fmla="*/ 1605140 w 3024845"/>
                <a:gd name="connsiteY286" fmla="*/ 317781 h 689379"/>
                <a:gd name="connsiteX287" fmla="*/ 1673096 w 3024845"/>
                <a:gd name="connsiteY287" fmla="*/ 317781 h 689379"/>
                <a:gd name="connsiteX288" fmla="*/ 1673096 w 3024845"/>
                <a:gd name="connsiteY288" fmla="*/ 232528 h 689379"/>
                <a:gd name="connsiteX289" fmla="*/ 1745104 w 3024845"/>
                <a:gd name="connsiteY289" fmla="*/ 232528 h 689379"/>
                <a:gd name="connsiteX290" fmla="*/ 1745104 w 3024845"/>
                <a:gd name="connsiteY290" fmla="*/ 311296 h 689379"/>
                <a:gd name="connsiteX291" fmla="*/ 1747008 w 3024845"/>
                <a:gd name="connsiteY291" fmla="*/ 311296 h 689379"/>
                <a:gd name="connsiteX292" fmla="*/ 1748250 w 3024845"/>
                <a:gd name="connsiteY292" fmla="*/ 333819 h 689379"/>
                <a:gd name="connsiteX293" fmla="*/ 1757926 w 3024845"/>
                <a:gd name="connsiteY293" fmla="*/ 333819 h 689379"/>
                <a:gd name="connsiteX294" fmla="*/ 1759168 w 3024845"/>
                <a:gd name="connsiteY294" fmla="*/ 311296 h 689379"/>
                <a:gd name="connsiteX295" fmla="*/ 1765248 w 3024845"/>
                <a:gd name="connsiteY295" fmla="*/ 311296 h 689379"/>
                <a:gd name="connsiteX296" fmla="*/ 1766490 w 3024845"/>
                <a:gd name="connsiteY296" fmla="*/ 333819 h 689379"/>
                <a:gd name="connsiteX297" fmla="*/ 1817112 w 3024845"/>
                <a:gd name="connsiteY297" fmla="*/ 333819 h 689379"/>
                <a:gd name="connsiteX298" fmla="*/ 1817112 w 3024845"/>
                <a:gd name="connsiteY298" fmla="*/ 170791 h 689379"/>
                <a:gd name="connsiteX299" fmla="*/ 2014439 w 3024845"/>
                <a:gd name="connsiteY299" fmla="*/ 170791 h 689379"/>
                <a:gd name="connsiteX300" fmla="*/ 2014439 w 3024845"/>
                <a:gd name="connsiteY300" fmla="*/ 333819 h 689379"/>
                <a:gd name="connsiteX301" fmla="*/ 2033136 w 3024845"/>
                <a:gd name="connsiteY301" fmla="*/ 333819 h 689379"/>
                <a:gd name="connsiteX302" fmla="*/ 2033136 w 3024845"/>
                <a:gd name="connsiteY302" fmla="*/ 251126 h 689379"/>
                <a:gd name="connsiteX303" fmla="*/ 2128256 w 3024845"/>
                <a:gd name="connsiteY303" fmla="*/ 251126 h 689379"/>
                <a:gd name="connsiteX304" fmla="*/ 2180720 w 3024845"/>
                <a:gd name="connsiteY304" fmla="*/ 185913 h 689379"/>
                <a:gd name="connsiteX305" fmla="*/ 2245574 w 3024845"/>
                <a:gd name="connsiteY305" fmla="*/ 185913 h 689379"/>
                <a:gd name="connsiteX306" fmla="*/ 2245574 w 3024845"/>
                <a:gd name="connsiteY306" fmla="*/ 261575 h 689379"/>
                <a:gd name="connsiteX307" fmla="*/ 2253681 w 3024845"/>
                <a:gd name="connsiteY307" fmla="*/ 261575 h 689379"/>
                <a:gd name="connsiteX308" fmla="*/ 2255708 w 3024845"/>
                <a:gd name="connsiteY308" fmla="*/ 255090 h 689379"/>
                <a:gd name="connsiteX309" fmla="*/ 2261788 w 3024845"/>
                <a:gd name="connsiteY309" fmla="*/ 255090 h 689379"/>
                <a:gd name="connsiteX310" fmla="*/ 2263815 w 3024845"/>
                <a:gd name="connsiteY310" fmla="*/ 263737 h 689379"/>
                <a:gd name="connsiteX311" fmla="*/ 2275975 w 3024845"/>
                <a:gd name="connsiteY311" fmla="*/ 263737 h 689379"/>
                <a:gd name="connsiteX312" fmla="*/ 2275975 w 3024845"/>
                <a:gd name="connsiteY312" fmla="*/ 257251 h 689379"/>
                <a:gd name="connsiteX313" fmla="*/ 2298268 w 3024845"/>
                <a:gd name="connsiteY313" fmla="*/ 257251 h 689379"/>
                <a:gd name="connsiteX314" fmla="*/ 2298268 w 3024845"/>
                <a:gd name="connsiteY314" fmla="*/ 263737 h 689379"/>
                <a:gd name="connsiteX315" fmla="*/ 2318535 w 3024845"/>
                <a:gd name="connsiteY315" fmla="*/ 263737 h 689379"/>
                <a:gd name="connsiteX316" fmla="*/ 2318535 w 3024845"/>
                <a:gd name="connsiteY316" fmla="*/ 309134 h 689379"/>
                <a:gd name="connsiteX317" fmla="*/ 2332722 w 3024845"/>
                <a:gd name="connsiteY317" fmla="*/ 309134 h 689379"/>
                <a:gd name="connsiteX318" fmla="*/ 2332722 w 3024845"/>
                <a:gd name="connsiteY318" fmla="*/ 296163 h 689379"/>
                <a:gd name="connsiteX319" fmla="*/ 2348936 w 3024845"/>
                <a:gd name="connsiteY319" fmla="*/ 296163 h 689379"/>
                <a:gd name="connsiteX320" fmla="*/ 2348936 w 3024845"/>
                <a:gd name="connsiteY320" fmla="*/ 116736 h 689379"/>
                <a:gd name="connsiteX321" fmla="*/ 2355016 w 3024845"/>
                <a:gd name="connsiteY321" fmla="*/ 110250 h 689379"/>
                <a:gd name="connsiteX322" fmla="*/ 2427977 w 3024845"/>
                <a:gd name="connsiteY322" fmla="*/ 110250 h 689379"/>
                <a:gd name="connsiteX323" fmla="*/ 2427977 w 3024845"/>
                <a:gd name="connsiteY323" fmla="*/ 118898 h 689379"/>
                <a:gd name="connsiteX324" fmla="*/ 2438110 w 3024845"/>
                <a:gd name="connsiteY324" fmla="*/ 118898 h 689379"/>
                <a:gd name="connsiteX325" fmla="*/ 2438110 w 3024845"/>
                <a:gd name="connsiteY325" fmla="*/ 233472 h 689379"/>
                <a:gd name="connsiteX326" fmla="*/ 2460404 w 3024845"/>
                <a:gd name="connsiteY326" fmla="*/ 233472 h 689379"/>
                <a:gd name="connsiteX327" fmla="*/ 2460404 w 3024845"/>
                <a:gd name="connsiteY327" fmla="*/ 166457 h 689379"/>
                <a:gd name="connsiteX328" fmla="*/ 2486751 w 3024845"/>
                <a:gd name="connsiteY328" fmla="*/ 166457 h 689379"/>
                <a:gd name="connsiteX329" fmla="*/ 2490804 w 3024845"/>
                <a:gd name="connsiteY329" fmla="*/ 162133 h 689379"/>
                <a:gd name="connsiteX330" fmla="*/ 2498911 w 3024845"/>
                <a:gd name="connsiteY330" fmla="*/ 162133 h 689379"/>
                <a:gd name="connsiteX331" fmla="*/ 2502964 w 3024845"/>
                <a:gd name="connsiteY331" fmla="*/ 166457 h 689379"/>
                <a:gd name="connsiteX332" fmla="*/ 2525258 w 3024845"/>
                <a:gd name="connsiteY332" fmla="*/ 166457 h 689379"/>
                <a:gd name="connsiteX333" fmla="*/ 2525258 w 3024845"/>
                <a:gd name="connsiteY333" fmla="*/ 49721 h 689379"/>
                <a:gd name="connsiteX334" fmla="*/ 2582005 w 3024845"/>
                <a:gd name="connsiteY334" fmla="*/ 38912 h 689379"/>
                <a:gd name="connsiteX335" fmla="*/ 2582005 w 3024845"/>
                <a:gd name="connsiteY335" fmla="*/ 39993 h 689379"/>
                <a:gd name="connsiteX336" fmla="*/ 2582005 w 3024845"/>
                <a:gd name="connsiteY336" fmla="*/ 47559 h 689379"/>
                <a:gd name="connsiteX337" fmla="*/ 2608352 w 3024845"/>
                <a:gd name="connsiteY337" fmla="*/ 47559 h 689379"/>
                <a:gd name="connsiteX338" fmla="*/ 2608352 w 3024845"/>
                <a:gd name="connsiteY338" fmla="*/ 302649 h 689379"/>
                <a:gd name="connsiteX339" fmla="*/ 2630646 w 3024845"/>
                <a:gd name="connsiteY339" fmla="*/ 302649 h 689379"/>
                <a:gd name="connsiteX340" fmla="*/ 2630646 w 3024845"/>
                <a:gd name="connsiteY340" fmla="*/ 298325 h 689379"/>
                <a:gd name="connsiteX341" fmla="*/ 2642806 w 3024845"/>
                <a:gd name="connsiteY341" fmla="*/ 298325 h 689379"/>
                <a:gd name="connsiteX342" fmla="*/ 2642806 w 3024845"/>
                <a:gd name="connsiteY342" fmla="*/ 302649 h 689379"/>
                <a:gd name="connsiteX343" fmla="*/ 2667126 w 3024845"/>
                <a:gd name="connsiteY343" fmla="*/ 302649 h 689379"/>
                <a:gd name="connsiteX344" fmla="*/ 2667126 w 3024845"/>
                <a:gd name="connsiteY344" fmla="*/ 289678 h 689379"/>
                <a:gd name="connsiteX345" fmla="*/ 2695500 w 3024845"/>
                <a:gd name="connsiteY345" fmla="*/ 289678 h 689379"/>
                <a:gd name="connsiteX346" fmla="*/ 2707660 w 3024845"/>
                <a:gd name="connsiteY346" fmla="*/ 285354 h 689379"/>
                <a:gd name="connsiteX347" fmla="*/ 2727927 w 3024845"/>
                <a:gd name="connsiteY347" fmla="*/ 289678 h 689379"/>
                <a:gd name="connsiteX348" fmla="*/ 2727927 w 3024845"/>
                <a:gd name="connsiteY348" fmla="*/ 272384 h 689379"/>
                <a:gd name="connsiteX349" fmla="*/ 2736034 w 3024845"/>
                <a:gd name="connsiteY349" fmla="*/ 272384 h 689379"/>
                <a:gd name="connsiteX350" fmla="*/ 2736034 w 3024845"/>
                <a:gd name="connsiteY350" fmla="*/ 259413 h 689379"/>
                <a:gd name="connsiteX351" fmla="*/ 2792781 w 3024845"/>
                <a:gd name="connsiteY351" fmla="*/ 259413 h 689379"/>
                <a:gd name="connsiteX352" fmla="*/ 2792781 w 3024845"/>
                <a:gd name="connsiteY352" fmla="*/ 229148 h 689379"/>
                <a:gd name="connsiteX353" fmla="*/ 2811021 w 3024845"/>
                <a:gd name="connsiteY353" fmla="*/ 229148 h 689379"/>
                <a:gd name="connsiteX354" fmla="*/ 2811021 w 3024845"/>
                <a:gd name="connsiteY354" fmla="*/ 222663 h 689379"/>
                <a:gd name="connsiteX355" fmla="*/ 2823181 w 3024845"/>
                <a:gd name="connsiteY355" fmla="*/ 222663 h 689379"/>
                <a:gd name="connsiteX356" fmla="*/ 2823181 w 3024845"/>
                <a:gd name="connsiteY356" fmla="*/ 229148 h 689379"/>
                <a:gd name="connsiteX357" fmla="*/ 2839395 w 3024845"/>
                <a:gd name="connsiteY357" fmla="*/ 229148 h 689379"/>
                <a:gd name="connsiteX358" fmla="*/ 2839395 w 3024845"/>
                <a:gd name="connsiteY358" fmla="*/ 278869 h 689379"/>
                <a:gd name="connsiteX359" fmla="*/ 2871822 w 3024845"/>
                <a:gd name="connsiteY359" fmla="*/ 278869 h 689379"/>
                <a:gd name="connsiteX360" fmla="*/ 2871822 w 3024845"/>
                <a:gd name="connsiteY360" fmla="*/ 252928 h 689379"/>
                <a:gd name="connsiteX361" fmla="*/ 2910329 w 3024845"/>
                <a:gd name="connsiteY361" fmla="*/ 252928 h 689379"/>
                <a:gd name="connsiteX362" fmla="*/ 2910329 w 3024845"/>
                <a:gd name="connsiteY362" fmla="*/ 222663 h 689379"/>
                <a:gd name="connsiteX363" fmla="*/ 2958970 w 3024845"/>
                <a:gd name="connsiteY363" fmla="*/ 222663 h 689379"/>
                <a:gd name="connsiteX364" fmla="*/ 2958970 w 3024845"/>
                <a:gd name="connsiteY364" fmla="*/ 333819 h 689379"/>
                <a:gd name="connsiteX365" fmla="*/ 2958970 w 3024845"/>
                <a:gd name="connsiteY365" fmla="*/ 347598 h 689379"/>
                <a:gd name="connsiteX366" fmla="*/ 3024845 w 3024845"/>
                <a:gd name="connsiteY366" fmla="*/ 689379 h 689379"/>
                <a:gd name="connsiteX367" fmla="*/ 2054 w 3024845"/>
                <a:gd name="connsiteY367" fmla="*/ 687046 h 689379"/>
                <a:gd name="connsiteX368" fmla="*/ 0 w 3024845"/>
                <a:gd name="connsiteY368" fmla="*/ 252928 h 689379"/>
                <a:gd name="connsiteX369" fmla="*/ 20267 w 3024845"/>
                <a:gd name="connsiteY369" fmla="*/ 252928 h 689379"/>
                <a:gd name="connsiteX370" fmla="*/ 20774 w 3024845"/>
                <a:gd name="connsiteY370" fmla="*/ 251847 h 689379"/>
                <a:gd name="connsiteX371" fmla="*/ 24320 w 3024845"/>
                <a:gd name="connsiteY371" fmla="*/ 244281 h 689379"/>
                <a:gd name="connsiteX372" fmla="*/ 26094 w 3024845"/>
                <a:gd name="connsiteY372" fmla="*/ 244551 h 689379"/>
                <a:gd name="connsiteX373" fmla="*/ 38507 w 3024845"/>
                <a:gd name="connsiteY373" fmla="*/ 246442 h 689379"/>
                <a:gd name="connsiteX374" fmla="*/ 39014 w 3024845"/>
                <a:gd name="connsiteY374" fmla="*/ 247794 h 689379"/>
                <a:gd name="connsiteX375" fmla="*/ 42560 w 3024845"/>
                <a:gd name="connsiteY375" fmla="*/ 257251 h 689379"/>
                <a:gd name="connsiteX376" fmla="*/ 68907 w 3024845"/>
                <a:gd name="connsiteY376" fmla="*/ 259413 h 689379"/>
                <a:gd name="connsiteX377" fmla="*/ 68907 w 3024845"/>
                <a:gd name="connsiteY377" fmla="*/ 136192 h 689379"/>
                <a:gd name="connsiteX378" fmla="*/ 70934 w 3024845"/>
                <a:gd name="connsiteY378" fmla="*/ 136192 h 689379"/>
                <a:gd name="connsiteX379" fmla="*/ 85121 w 3024845"/>
                <a:gd name="connsiteY379" fmla="*/ 136192 h 689379"/>
                <a:gd name="connsiteX380" fmla="*/ 85121 w 3024845"/>
                <a:gd name="connsiteY380" fmla="*/ 0 h 689379"/>
                <a:gd name="connsiteX381" fmla="*/ 86894 w 3024845"/>
                <a:gd name="connsiteY381" fmla="*/ 0 h 689379"/>
                <a:gd name="connsiteX382" fmla="*/ 99308 w 3024845"/>
                <a:gd name="connsiteY382" fmla="*/ 0 h 689379"/>
                <a:gd name="connsiteX0" fmla="*/ 99308 w 3024845"/>
                <a:gd name="connsiteY0" fmla="*/ 0 h 689379"/>
                <a:gd name="connsiteX1" fmla="*/ 220909 w 3024845"/>
                <a:gd name="connsiteY1" fmla="*/ 0 h 689379"/>
                <a:gd name="connsiteX2" fmla="*/ 223189 w 3024845"/>
                <a:gd name="connsiteY2" fmla="*/ 0 h 689379"/>
                <a:gd name="connsiteX3" fmla="*/ 239150 w 3024845"/>
                <a:gd name="connsiteY3" fmla="*/ 0 h 689379"/>
                <a:gd name="connsiteX4" fmla="*/ 239150 w 3024845"/>
                <a:gd name="connsiteY4" fmla="*/ 140515 h 689379"/>
                <a:gd name="connsiteX5" fmla="*/ 240670 w 3024845"/>
                <a:gd name="connsiteY5" fmla="*/ 140245 h 689379"/>
                <a:gd name="connsiteX6" fmla="*/ 251310 w 3024845"/>
                <a:gd name="connsiteY6" fmla="*/ 138354 h 689379"/>
                <a:gd name="connsiteX7" fmla="*/ 249283 w 3024845"/>
                <a:gd name="connsiteY7" fmla="*/ 226986 h 689379"/>
                <a:gd name="connsiteX8" fmla="*/ 250803 w 3024845"/>
                <a:gd name="connsiteY8" fmla="*/ 227257 h 689379"/>
                <a:gd name="connsiteX9" fmla="*/ 261443 w 3024845"/>
                <a:gd name="connsiteY9" fmla="*/ 229148 h 689379"/>
                <a:gd name="connsiteX10" fmla="*/ 261696 w 3024845"/>
                <a:gd name="connsiteY10" fmla="*/ 229959 h 689379"/>
                <a:gd name="connsiteX11" fmla="*/ 263470 w 3024845"/>
                <a:gd name="connsiteY11" fmla="*/ 235634 h 689379"/>
                <a:gd name="connsiteX12" fmla="*/ 264230 w 3024845"/>
                <a:gd name="connsiteY12" fmla="*/ 233202 h 689379"/>
                <a:gd name="connsiteX13" fmla="*/ 269550 w 3024845"/>
                <a:gd name="connsiteY13" fmla="*/ 216178 h 689379"/>
                <a:gd name="connsiteX14" fmla="*/ 271323 w 3024845"/>
                <a:gd name="connsiteY14" fmla="*/ 216178 h 689379"/>
                <a:gd name="connsiteX15" fmla="*/ 283737 w 3024845"/>
                <a:gd name="connsiteY15" fmla="*/ 216178 h 689379"/>
                <a:gd name="connsiteX16" fmla="*/ 283737 w 3024845"/>
                <a:gd name="connsiteY16" fmla="*/ 248604 h 689379"/>
                <a:gd name="connsiteX17" fmla="*/ 284750 w 3024845"/>
                <a:gd name="connsiteY17" fmla="*/ 249145 h 689379"/>
                <a:gd name="connsiteX18" fmla="*/ 291844 w 3024845"/>
                <a:gd name="connsiteY18" fmla="*/ 252928 h 689379"/>
                <a:gd name="connsiteX19" fmla="*/ 291844 w 3024845"/>
                <a:gd name="connsiteY19" fmla="*/ 254279 h 689379"/>
                <a:gd name="connsiteX20" fmla="*/ 291844 w 3024845"/>
                <a:gd name="connsiteY20" fmla="*/ 263737 h 689379"/>
                <a:gd name="connsiteX21" fmla="*/ 336431 w 3024845"/>
                <a:gd name="connsiteY21" fmla="*/ 263737 h 689379"/>
                <a:gd name="connsiteX22" fmla="*/ 336431 w 3024845"/>
                <a:gd name="connsiteY22" fmla="*/ 264818 h 689379"/>
                <a:gd name="connsiteX23" fmla="*/ 336431 w 3024845"/>
                <a:gd name="connsiteY23" fmla="*/ 272384 h 689379"/>
                <a:gd name="connsiteX24" fmla="*/ 338457 w 3024845"/>
                <a:gd name="connsiteY24" fmla="*/ 272384 h 689379"/>
                <a:gd name="connsiteX25" fmla="*/ 352644 w 3024845"/>
                <a:gd name="connsiteY25" fmla="*/ 272384 h 689379"/>
                <a:gd name="connsiteX26" fmla="*/ 352644 w 3024845"/>
                <a:gd name="connsiteY26" fmla="*/ 242119 h 689379"/>
                <a:gd name="connsiteX27" fmla="*/ 397231 w 3024845"/>
                <a:gd name="connsiteY27" fmla="*/ 242119 h 689379"/>
                <a:gd name="connsiteX28" fmla="*/ 397231 w 3024845"/>
                <a:gd name="connsiteY28" fmla="*/ 240768 h 689379"/>
                <a:gd name="connsiteX29" fmla="*/ 397231 w 3024845"/>
                <a:gd name="connsiteY29" fmla="*/ 231310 h 689379"/>
                <a:gd name="connsiteX30" fmla="*/ 398245 w 3024845"/>
                <a:gd name="connsiteY30" fmla="*/ 231310 h 689379"/>
                <a:gd name="connsiteX31" fmla="*/ 405338 w 3024845"/>
                <a:gd name="connsiteY31" fmla="*/ 231310 h 689379"/>
                <a:gd name="connsiteX32" fmla="*/ 405338 w 3024845"/>
                <a:gd name="connsiteY32" fmla="*/ 229419 h 689379"/>
                <a:gd name="connsiteX33" fmla="*/ 405338 w 3024845"/>
                <a:gd name="connsiteY33" fmla="*/ 216178 h 689379"/>
                <a:gd name="connsiteX34" fmla="*/ 406098 w 3024845"/>
                <a:gd name="connsiteY34" fmla="*/ 216178 h 689379"/>
                <a:gd name="connsiteX35" fmla="*/ 411418 w 3024845"/>
                <a:gd name="connsiteY35" fmla="*/ 216178 h 689379"/>
                <a:gd name="connsiteX36" fmla="*/ 411418 w 3024845"/>
                <a:gd name="connsiteY36" fmla="*/ 215097 h 689379"/>
                <a:gd name="connsiteX37" fmla="*/ 411418 w 3024845"/>
                <a:gd name="connsiteY37" fmla="*/ 207530 h 689379"/>
                <a:gd name="connsiteX38" fmla="*/ 413445 w 3024845"/>
                <a:gd name="connsiteY38" fmla="*/ 207530 h 689379"/>
                <a:gd name="connsiteX39" fmla="*/ 427632 w 3024845"/>
                <a:gd name="connsiteY39" fmla="*/ 207530 h 689379"/>
                <a:gd name="connsiteX40" fmla="*/ 427632 w 3024845"/>
                <a:gd name="connsiteY40" fmla="*/ 208611 h 689379"/>
                <a:gd name="connsiteX41" fmla="*/ 427632 w 3024845"/>
                <a:gd name="connsiteY41" fmla="*/ 216178 h 689379"/>
                <a:gd name="connsiteX42" fmla="*/ 449925 w 3024845"/>
                <a:gd name="connsiteY42" fmla="*/ 216178 h 689379"/>
                <a:gd name="connsiteX43" fmla="*/ 449925 w 3024845"/>
                <a:gd name="connsiteY43" fmla="*/ 214286 h 689379"/>
                <a:gd name="connsiteX44" fmla="*/ 449925 w 3024845"/>
                <a:gd name="connsiteY44" fmla="*/ 201045 h 689379"/>
                <a:gd name="connsiteX45" fmla="*/ 451699 w 3024845"/>
                <a:gd name="connsiteY45" fmla="*/ 201045 h 689379"/>
                <a:gd name="connsiteX46" fmla="*/ 464112 w 3024845"/>
                <a:gd name="connsiteY46" fmla="*/ 201045 h 689379"/>
                <a:gd name="connsiteX47" fmla="*/ 464112 w 3024845"/>
                <a:gd name="connsiteY47" fmla="*/ 224825 h 689379"/>
                <a:gd name="connsiteX48" fmla="*/ 465126 w 3024845"/>
                <a:gd name="connsiteY48" fmla="*/ 224825 h 689379"/>
                <a:gd name="connsiteX49" fmla="*/ 472219 w 3024845"/>
                <a:gd name="connsiteY49" fmla="*/ 224825 h 689379"/>
                <a:gd name="connsiteX50" fmla="*/ 472219 w 3024845"/>
                <a:gd name="connsiteY50" fmla="*/ 223744 h 689379"/>
                <a:gd name="connsiteX51" fmla="*/ 472219 w 3024845"/>
                <a:gd name="connsiteY51" fmla="*/ 216178 h 689379"/>
                <a:gd name="connsiteX52" fmla="*/ 473992 w 3024845"/>
                <a:gd name="connsiteY52" fmla="*/ 216178 h 689379"/>
                <a:gd name="connsiteX53" fmla="*/ 486406 w 3024845"/>
                <a:gd name="connsiteY53" fmla="*/ 216178 h 689379"/>
                <a:gd name="connsiteX54" fmla="*/ 486406 w 3024845"/>
                <a:gd name="connsiteY54" fmla="*/ 242119 h 689379"/>
                <a:gd name="connsiteX55" fmla="*/ 488433 w 3024845"/>
                <a:gd name="connsiteY55" fmla="*/ 242119 h 689379"/>
                <a:gd name="connsiteX56" fmla="*/ 502619 w 3024845"/>
                <a:gd name="connsiteY56" fmla="*/ 242119 h 689379"/>
                <a:gd name="connsiteX57" fmla="*/ 502619 w 3024845"/>
                <a:gd name="connsiteY57" fmla="*/ 243740 h 689379"/>
                <a:gd name="connsiteX58" fmla="*/ 502619 w 3024845"/>
                <a:gd name="connsiteY58" fmla="*/ 255090 h 689379"/>
                <a:gd name="connsiteX59" fmla="*/ 503379 w 3024845"/>
                <a:gd name="connsiteY59" fmla="*/ 255090 h 689379"/>
                <a:gd name="connsiteX60" fmla="*/ 508700 w 3024845"/>
                <a:gd name="connsiteY60" fmla="*/ 255090 h 689379"/>
                <a:gd name="connsiteX61" fmla="*/ 508700 w 3024845"/>
                <a:gd name="connsiteY61" fmla="*/ 254279 h 689379"/>
                <a:gd name="connsiteX62" fmla="*/ 508700 w 3024845"/>
                <a:gd name="connsiteY62" fmla="*/ 248604 h 689379"/>
                <a:gd name="connsiteX63" fmla="*/ 539100 w 3024845"/>
                <a:gd name="connsiteY63" fmla="*/ 248604 h 689379"/>
                <a:gd name="connsiteX64" fmla="*/ 539100 w 3024845"/>
                <a:gd name="connsiteY64" fmla="*/ 272384 h 689379"/>
                <a:gd name="connsiteX65" fmla="*/ 540113 w 3024845"/>
                <a:gd name="connsiteY65" fmla="*/ 272384 h 689379"/>
                <a:gd name="connsiteX66" fmla="*/ 547207 w 3024845"/>
                <a:gd name="connsiteY66" fmla="*/ 272384 h 689379"/>
                <a:gd name="connsiteX67" fmla="*/ 547207 w 3024845"/>
                <a:gd name="connsiteY67" fmla="*/ 273465 h 689379"/>
                <a:gd name="connsiteX68" fmla="*/ 547207 w 3024845"/>
                <a:gd name="connsiteY68" fmla="*/ 281031 h 689379"/>
                <a:gd name="connsiteX69" fmla="*/ 547967 w 3024845"/>
                <a:gd name="connsiteY69" fmla="*/ 281031 h 689379"/>
                <a:gd name="connsiteX70" fmla="*/ 553287 w 3024845"/>
                <a:gd name="connsiteY70" fmla="*/ 281031 h 689379"/>
                <a:gd name="connsiteX71" fmla="*/ 553287 w 3024845"/>
                <a:gd name="connsiteY71" fmla="*/ 278869 h 689379"/>
                <a:gd name="connsiteX72" fmla="*/ 553287 w 3024845"/>
                <a:gd name="connsiteY72" fmla="*/ 263737 h 689379"/>
                <a:gd name="connsiteX73" fmla="*/ 554300 w 3024845"/>
                <a:gd name="connsiteY73" fmla="*/ 263737 h 689379"/>
                <a:gd name="connsiteX74" fmla="*/ 561394 w 3024845"/>
                <a:gd name="connsiteY74" fmla="*/ 263737 h 689379"/>
                <a:gd name="connsiteX75" fmla="*/ 561394 w 3024845"/>
                <a:gd name="connsiteY75" fmla="*/ 264818 h 689379"/>
                <a:gd name="connsiteX76" fmla="*/ 561394 w 3024845"/>
                <a:gd name="connsiteY76" fmla="*/ 272384 h 689379"/>
                <a:gd name="connsiteX77" fmla="*/ 566714 w 3024845"/>
                <a:gd name="connsiteY77" fmla="*/ 270391 h 689379"/>
                <a:gd name="connsiteX78" fmla="*/ 567474 w 3024845"/>
                <a:gd name="connsiteY78" fmla="*/ 269411 h 689379"/>
                <a:gd name="connsiteX79" fmla="*/ 567474 w 3024845"/>
                <a:gd name="connsiteY79" fmla="*/ 263737 h 689379"/>
                <a:gd name="connsiteX80" fmla="*/ 605981 w 3024845"/>
                <a:gd name="connsiteY80" fmla="*/ 263737 h 689379"/>
                <a:gd name="connsiteX81" fmla="*/ 605981 w 3024845"/>
                <a:gd name="connsiteY81" fmla="*/ 287516 h 689379"/>
                <a:gd name="connsiteX82" fmla="*/ 608007 w 3024845"/>
                <a:gd name="connsiteY82" fmla="*/ 287516 h 689379"/>
                <a:gd name="connsiteX83" fmla="*/ 622194 w 3024845"/>
                <a:gd name="connsiteY83" fmla="*/ 287516 h 689379"/>
                <a:gd name="connsiteX84" fmla="*/ 622194 w 3024845"/>
                <a:gd name="connsiteY84" fmla="*/ 288597 h 689379"/>
                <a:gd name="connsiteX85" fmla="*/ 622194 w 3024845"/>
                <a:gd name="connsiteY85" fmla="*/ 296163 h 689379"/>
                <a:gd name="connsiteX86" fmla="*/ 623968 w 3024845"/>
                <a:gd name="connsiteY86" fmla="*/ 296163 h 689379"/>
                <a:gd name="connsiteX87" fmla="*/ 636381 w 3024845"/>
                <a:gd name="connsiteY87" fmla="*/ 296163 h 689379"/>
                <a:gd name="connsiteX88" fmla="*/ 636381 w 3024845"/>
                <a:gd name="connsiteY88" fmla="*/ 272384 h 689379"/>
                <a:gd name="connsiteX89" fmla="*/ 637394 w 3024845"/>
                <a:gd name="connsiteY89" fmla="*/ 272384 h 689379"/>
                <a:gd name="connsiteX90" fmla="*/ 644488 w 3024845"/>
                <a:gd name="connsiteY90" fmla="*/ 272384 h 689379"/>
                <a:gd name="connsiteX91" fmla="*/ 644488 w 3024845"/>
                <a:gd name="connsiteY91" fmla="*/ 239957 h 689379"/>
                <a:gd name="connsiteX92" fmla="*/ 645501 w 3024845"/>
                <a:gd name="connsiteY92" fmla="*/ 239957 h 689379"/>
                <a:gd name="connsiteX93" fmla="*/ 652595 w 3024845"/>
                <a:gd name="connsiteY93" fmla="*/ 239957 h 689379"/>
                <a:gd name="connsiteX94" fmla="*/ 652595 w 3024845"/>
                <a:gd name="connsiteY94" fmla="*/ 238066 h 689379"/>
                <a:gd name="connsiteX95" fmla="*/ 652595 w 3024845"/>
                <a:gd name="connsiteY95" fmla="*/ 224825 h 689379"/>
                <a:gd name="connsiteX96" fmla="*/ 651328 w 3024845"/>
                <a:gd name="connsiteY96" fmla="*/ 223203 h 689379"/>
                <a:gd name="connsiteX97" fmla="*/ 656648 w 3024845"/>
                <a:gd name="connsiteY97" fmla="*/ 211854 h 689379"/>
                <a:gd name="connsiteX98" fmla="*/ 664755 w 3024845"/>
                <a:gd name="connsiteY98" fmla="*/ 239957 h 689379"/>
                <a:gd name="connsiteX99" fmla="*/ 665515 w 3024845"/>
                <a:gd name="connsiteY99" fmla="*/ 239957 h 689379"/>
                <a:gd name="connsiteX100" fmla="*/ 670835 w 3024845"/>
                <a:gd name="connsiteY100" fmla="*/ 239957 h 689379"/>
                <a:gd name="connsiteX101" fmla="*/ 670835 w 3024845"/>
                <a:gd name="connsiteY101" fmla="*/ 134030 h 689379"/>
                <a:gd name="connsiteX102" fmla="*/ 672355 w 3024845"/>
                <a:gd name="connsiteY102" fmla="*/ 134030 h 689379"/>
                <a:gd name="connsiteX103" fmla="*/ 682995 w 3024845"/>
                <a:gd name="connsiteY103" fmla="*/ 134030 h 689379"/>
                <a:gd name="connsiteX104" fmla="*/ 682995 w 3024845"/>
                <a:gd name="connsiteY104" fmla="*/ 86471 h 689379"/>
                <a:gd name="connsiteX105" fmla="*/ 709342 w 3024845"/>
                <a:gd name="connsiteY105" fmla="*/ 86471 h 689379"/>
                <a:gd name="connsiteX106" fmla="*/ 709342 w 3024845"/>
                <a:gd name="connsiteY106" fmla="*/ 64853 h 689379"/>
                <a:gd name="connsiteX107" fmla="*/ 743796 w 3024845"/>
                <a:gd name="connsiteY107" fmla="*/ 64853 h 689379"/>
                <a:gd name="connsiteX108" fmla="*/ 743796 w 3024845"/>
                <a:gd name="connsiteY108" fmla="*/ 67285 h 689379"/>
                <a:gd name="connsiteX109" fmla="*/ 743796 w 3024845"/>
                <a:gd name="connsiteY109" fmla="*/ 84309 h 689379"/>
                <a:gd name="connsiteX110" fmla="*/ 746076 w 3024845"/>
                <a:gd name="connsiteY110" fmla="*/ 84309 h 689379"/>
                <a:gd name="connsiteX111" fmla="*/ 762036 w 3024845"/>
                <a:gd name="connsiteY111" fmla="*/ 84309 h 689379"/>
                <a:gd name="connsiteX112" fmla="*/ 762036 w 3024845"/>
                <a:gd name="connsiteY112" fmla="*/ 131868 h 689379"/>
                <a:gd name="connsiteX113" fmla="*/ 763049 w 3024845"/>
                <a:gd name="connsiteY113" fmla="*/ 131868 h 689379"/>
                <a:gd name="connsiteX114" fmla="*/ 770143 w 3024845"/>
                <a:gd name="connsiteY114" fmla="*/ 131868 h 689379"/>
                <a:gd name="connsiteX115" fmla="*/ 784330 w 3024845"/>
                <a:gd name="connsiteY115" fmla="*/ 136192 h 689379"/>
                <a:gd name="connsiteX116" fmla="*/ 784330 w 3024845"/>
                <a:gd name="connsiteY116" fmla="*/ 175104 h 689379"/>
                <a:gd name="connsiteX117" fmla="*/ 785343 w 3024845"/>
                <a:gd name="connsiteY117" fmla="*/ 175104 h 689379"/>
                <a:gd name="connsiteX118" fmla="*/ 792436 w 3024845"/>
                <a:gd name="connsiteY118" fmla="*/ 175104 h 689379"/>
                <a:gd name="connsiteX119" fmla="*/ 792436 w 3024845"/>
                <a:gd name="connsiteY119" fmla="*/ 176725 h 689379"/>
                <a:gd name="connsiteX120" fmla="*/ 792436 w 3024845"/>
                <a:gd name="connsiteY120" fmla="*/ 188074 h 689379"/>
                <a:gd name="connsiteX121" fmla="*/ 794463 w 3024845"/>
                <a:gd name="connsiteY121" fmla="*/ 188074 h 689379"/>
                <a:gd name="connsiteX122" fmla="*/ 808650 w 3024845"/>
                <a:gd name="connsiteY122" fmla="*/ 188074 h 689379"/>
                <a:gd name="connsiteX123" fmla="*/ 814730 w 3024845"/>
                <a:gd name="connsiteY123" fmla="*/ 194560 h 689379"/>
                <a:gd name="connsiteX124" fmla="*/ 814730 w 3024845"/>
                <a:gd name="connsiteY124" fmla="*/ 216178 h 689379"/>
                <a:gd name="connsiteX125" fmla="*/ 817010 w 3024845"/>
                <a:gd name="connsiteY125" fmla="*/ 216178 h 689379"/>
                <a:gd name="connsiteX126" fmla="*/ 832970 w 3024845"/>
                <a:gd name="connsiteY126" fmla="*/ 216178 h 689379"/>
                <a:gd name="connsiteX127" fmla="*/ 832970 w 3024845"/>
                <a:gd name="connsiteY127" fmla="*/ 217258 h 689379"/>
                <a:gd name="connsiteX128" fmla="*/ 832970 w 3024845"/>
                <a:gd name="connsiteY128" fmla="*/ 224825 h 689379"/>
                <a:gd name="connsiteX129" fmla="*/ 834237 w 3024845"/>
                <a:gd name="connsiteY129" fmla="*/ 224825 h 689379"/>
                <a:gd name="connsiteX130" fmla="*/ 843104 w 3024845"/>
                <a:gd name="connsiteY130" fmla="*/ 224825 h 689379"/>
                <a:gd name="connsiteX131" fmla="*/ 843104 w 3024845"/>
                <a:gd name="connsiteY131" fmla="*/ 226986 h 689379"/>
                <a:gd name="connsiteX132" fmla="*/ 843104 w 3024845"/>
                <a:gd name="connsiteY132" fmla="*/ 242119 h 689379"/>
                <a:gd name="connsiteX133" fmla="*/ 847157 w 3024845"/>
                <a:gd name="connsiteY133" fmla="*/ 240227 h 689379"/>
                <a:gd name="connsiteX134" fmla="*/ 847157 w 3024845"/>
                <a:gd name="connsiteY134" fmla="*/ 226986 h 689379"/>
                <a:gd name="connsiteX135" fmla="*/ 848170 w 3024845"/>
                <a:gd name="connsiteY135" fmla="*/ 226986 h 689379"/>
                <a:gd name="connsiteX136" fmla="*/ 855264 w 3024845"/>
                <a:gd name="connsiteY136" fmla="*/ 226986 h 689379"/>
                <a:gd name="connsiteX137" fmla="*/ 855264 w 3024845"/>
                <a:gd name="connsiteY137" fmla="*/ 228608 h 689379"/>
                <a:gd name="connsiteX138" fmla="*/ 855264 w 3024845"/>
                <a:gd name="connsiteY138" fmla="*/ 239957 h 689379"/>
                <a:gd name="connsiteX139" fmla="*/ 856024 w 3024845"/>
                <a:gd name="connsiteY139" fmla="*/ 239957 h 689379"/>
                <a:gd name="connsiteX140" fmla="*/ 861344 w 3024845"/>
                <a:gd name="connsiteY140" fmla="*/ 239957 h 689379"/>
                <a:gd name="connsiteX141" fmla="*/ 909984 w 3024845"/>
                <a:gd name="connsiteY141" fmla="*/ 235634 h 689379"/>
                <a:gd name="connsiteX142" fmla="*/ 909984 w 3024845"/>
                <a:gd name="connsiteY142" fmla="*/ 236985 h 689379"/>
                <a:gd name="connsiteX143" fmla="*/ 909984 w 3024845"/>
                <a:gd name="connsiteY143" fmla="*/ 246442 h 689379"/>
                <a:gd name="connsiteX144" fmla="*/ 910744 w 3024845"/>
                <a:gd name="connsiteY144" fmla="*/ 246442 h 689379"/>
                <a:gd name="connsiteX145" fmla="*/ 916065 w 3024845"/>
                <a:gd name="connsiteY145" fmla="*/ 246442 h 689379"/>
                <a:gd name="connsiteX146" fmla="*/ 916065 w 3024845"/>
                <a:gd name="connsiteY146" fmla="*/ 248604 h 689379"/>
                <a:gd name="connsiteX147" fmla="*/ 916065 w 3024845"/>
                <a:gd name="connsiteY147" fmla="*/ 263737 h 689379"/>
                <a:gd name="connsiteX148" fmla="*/ 918091 w 3024845"/>
                <a:gd name="connsiteY148" fmla="*/ 262386 h 689379"/>
                <a:gd name="connsiteX149" fmla="*/ 932278 w 3024845"/>
                <a:gd name="connsiteY149" fmla="*/ 252928 h 689379"/>
                <a:gd name="connsiteX150" fmla="*/ 938358 w 3024845"/>
                <a:gd name="connsiteY150" fmla="*/ 211854 h 689379"/>
                <a:gd name="connsiteX151" fmla="*/ 939118 w 3024845"/>
                <a:gd name="connsiteY151" fmla="*/ 211584 h 689379"/>
                <a:gd name="connsiteX152" fmla="*/ 944438 w 3024845"/>
                <a:gd name="connsiteY152" fmla="*/ 209692 h 689379"/>
                <a:gd name="connsiteX153" fmla="*/ 946465 w 3024845"/>
                <a:gd name="connsiteY153" fmla="*/ 140515 h 689379"/>
                <a:gd name="connsiteX154" fmla="*/ 948492 w 3024845"/>
                <a:gd name="connsiteY154" fmla="*/ 209692 h 689379"/>
                <a:gd name="connsiteX155" fmla="*/ 949252 w 3024845"/>
                <a:gd name="connsiteY155" fmla="*/ 209962 h 689379"/>
                <a:gd name="connsiteX156" fmla="*/ 954572 w 3024845"/>
                <a:gd name="connsiteY156" fmla="*/ 211854 h 689379"/>
                <a:gd name="connsiteX157" fmla="*/ 954572 w 3024845"/>
                <a:gd name="connsiteY157" fmla="*/ 125383 h 689379"/>
                <a:gd name="connsiteX158" fmla="*/ 958625 w 3024845"/>
                <a:gd name="connsiteY158" fmla="*/ 92956 h 689379"/>
                <a:gd name="connsiteX159" fmla="*/ 997132 w 3024845"/>
                <a:gd name="connsiteY159" fmla="*/ 92956 h 689379"/>
                <a:gd name="connsiteX160" fmla="*/ 997132 w 3024845"/>
                <a:gd name="connsiteY160" fmla="*/ 125383 h 689379"/>
                <a:gd name="connsiteX161" fmla="*/ 997892 w 3024845"/>
                <a:gd name="connsiteY161" fmla="*/ 125383 h 689379"/>
                <a:gd name="connsiteX162" fmla="*/ 1003212 w 3024845"/>
                <a:gd name="connsiteY162" fmla="*/ 125383 h 689379"/>
                <a:gd name="connsiteX163" fmla="*/ 1003212 w 3024845"/>
                <a:gd name="connsiteY163" fmla="*/ 43235 h 689379"/>
                <a:gd name="connsiteX164" fmla="*/ 1004986 w 3024845"/>
                <a:gd name="connsiteY164" fmla="*/ 43235 h 689379"/>
                <a:gd name="connsiteX165" fmla="*/ 1017399 w 3024845"/>
                <a:gd name="connsiteY165" fmla="*/ 43235 h 689379"/>
                <a:gd name="connsiteX166" fmla="*/ 1017399 w 3024845"/>
                <a:gd name="connsiteY166" fmla="*/ 41344 h 689379"/>
                <a:gd name="connsiteX167" fmla="*/ 1017399 w 3024845"/>
                <a:gd name="connsiteY167" fmla="*/ 28103 h 689379"/>
                <a:gd name="connsiteX168" fmla="*/ 1039693 w 3024845"/>
                <a:gd name="connsiteY168" fmla="*/ 28103 h 689379"/>
                <a:gd name="connsiteX169" fmla="*/ 1039693 w 3024845"/>
                <a:gd name="connsiteY169" fmla="*/ 27022 h 689379"/>
                <a:gd name="connsiteX170" fmla="*/ 1039693 w 3024845"/>
                <a:gd name="connsiteY170" fmla="*/ 19456 h 689379"/>
                <a:gd name="connsiteX171" fmla="*/ 1041466 w 3024845"/>
                <a:gd name="connsiteY171" fmla="*/ 19456 h 689379"/>
                <a:gd name="connsiteX172" fmla="*/ 1053880 w 3024845"/>
                <a:gd name="connsiteY172" fmla="*/ 19456 h 689379"/>
                <a:gd name="connsiteX173" fmla="*/ 1053880 w 3024845"/>
                <a:gd name="connsiteY173" fmla="*/ 20537 h 689379"/>
                <a:gd name="connsiteX174" fmla="*/ 1053880 w 3024845"/>
                <a:gd name="connsiteY174" fmla="*/ 28103 h 689379"/>
                <a:gd name="connsiteX175" fmla="*/ 1054640 w 3024845"/>
                <a:gd name="connsiteY175" fmla="*/ 28103 h 689379"/>
                <a:gd name="connsiteX176" fmla="*/ 1059960 w 3024845"/>
                <a:gd name="connsiteY176" fmla="*/ 28103 h 689379"/>
                <a:gd name="connsiteX177" fmla="*/ 1070093 w 3024845"/>
                <a:gd name="connsiteY177" fmla="*/ 23779 h 689379"/>
                <a:gd name="connsiteX178" fmla="*/ 1074146 w 3024845"/>
                <a:gd name="connsiteY178" fmla="*/ 27022 h 689379"/>
                <a:gd name="connsiteX179" fmla="*/ 1074146 w 3024845"/>
                <a:gd name="connsiteY179" fmla="*/ 19456 h 689379"/>
                <a:gd name="connsiteX180" fmla="*/ 1076426 w 3024845"/>
                <a:gd name="connsiteY180" fmla="*/ 19456 h 689379"/>
                <a:gd name="connsiteX181" fmla="*/ 1092387 w 3024845"/>
                <a:gd name="connsiteY181" fmla="*/ 19456 h 689379"/>
                <a:gd name="connsiteX182" fmla="*/ 1092387 w 3024845"/>
                <a:gd name="connsiteY182" fmla="*/ 20537 h 689379"/>
                <a:gd name="connsiteX183" fmla="*/ 1092387 w 3024845"/>
                <a:gd name="connsiteY183" fmla="*/ 28103 h 689379"/>
                <a:gd name="connsiteX184" fmla="*/ 1122787 w 3024845"/>
                <a:gd name="connsiteY184" fmla="*/ 28103 h 689379"/>
                <a:gd name="connsiteX185" fmla="*/ 1122787 w 3024845"/>
                <a:gd name="connsiteY185" fmla="*/ 29724 h 689379"/>
                <a:gd name="connsiteX186" fmla="*/ 1122787 w 3024845"/>
                <a:gd name="connsiteY186" fmla="*/ 41074 h 689379"/>
                <a:gd name="connsiteX187" fmla="*/ 1149134 w 3024845"/>
                <a:gd name="connsiteY187" fmla="*/ 41074 h 689379"/>
                <a:gd name="connsiteX188" fmla="*/ 1149134 w 3024845"/>
                <a:gd name="connsiteY188" fmla="*/ 71338 h 689379"/>
                <a:gd name="connsiteX189" fmla="*/ 1149894 w 3024845"/>
                <a:gd name="connsiteY189" fmla="*/ 71338 h 689379"/>
                <a:gd name="connsiteX190" fmla="*/ 1155214 w 3024845"/>
                <a:gd name="connsiteY190" fmla="*/ 71338 h 689379"/>
                <a:gd name="connsiteX191" fmla="*/ 1155214 w 3024845"/>
                <a:gd name="connsiteY191" fmla="*/ 72419 h 689379"/>
                <a:gd name="connsiteX192" fmla="*/ 1155214 w 3024845"/>
                <a:gd name="connsiteY192" fmla="*/ 79986 h 689379"/>
                <a:gd name="connsiteX193" fmla="*/ 1159268 w 3024845"/>
                <a:gd name="connsiteY193" fmla="*/ 110250 h 689379"/>
                <a:gd name="connsiteX194" fmla="*/ 1160028 w 3024845"/>
                <a:gd name="connsiteY194" fmla="*/ 110250 h 689379"/>
                <a:gd name="connsiteX195" fmla="*/ 1165348 w 3024845"/>
                <a:gd name="connsiteY195" fmla="*/ 110250 h 689379"/>
                <a:gd name="connsiteX196" fmla="*/ 1165348 w 3024845"/>
                <a:gd name="connsiteY196" fmla="*/ 111061 h 689379"/>
                <a:gd name="connsiteX197" fmla="*/ 1165348 w 3024845"/>
                <a:gd name="connsiteY197" fmla="*/ 116736 h 689379"/>
                <a:gd name="connsiteX198" fmla="*/ 1166361 w 3024845"/>
                <a:gd name="connsiteY198" fmla="*/ 116736 h 689379"/>
                <a:gd name="connsiteX199" fmla="*/ 1173454 w 3024845"/>
                <a:gd name="connsiteY199" fmla="*/ 116736 h 689379"/>
                <a:gd name="connsiteX200" fmla="*/ 1173454 w 3024845"/>
                <a:gd name="connsiteY200" fmla="*/ 147001 h 689379"/>
                <a:gd name="connsiteX201" fmla="*/ 1175481 w 3024845"/>
                <a:gd name="connsiteY201" fmla="*/ 147001 h 689379"/>
                <a:gd name="connsiteX202" fmla="*/ 1189668 w 3024845"/>
                <a:gd name="connsiteY202" fmla="*/ 147001 h 689379"/>
                <a:gd name="connsiteX203" fmla="*/ 1189668 w 3024845"/>
                <a:gd name="connsiteY203" fmla="*/ 170780 h 689379"/>
                <a:gd name="connsiteX204" fmla="*/ 1191695 w 3024845"/>
                <a:gd name="connsiteY204" fmla="*/ 172401 h 689379"/>
                <a:gd name="connsiteX205" fmla="*/ 1191695 w 3024845"/>
                <a:gd name="connsiteY205" fmla="*/ 183751 h 689379"/>
                <a:gd name="connsiteX206" fmla="*/ 1192455 w 3024845"/>
                <a:gd name="connsiteY206" fmla="*/ 183751 h 689379"/>
                <a:gd name="connsiteX207" fmla="*/ 1197775 w 3024845"/>
                <a:gd name="connsiteY207" fmla="*/ 183751 h 689379"/>
                <a:gd name="connsiteX208" fmla="*/ 1197775 w 3024845"/>
                <a:gd name="connsiteY208" fmla="*/ 207530 h 689379"/>
                <a:gd name="connsiteX209" fmla="*/ 1199041 w 3024845"/>
                <a:gd name="connsiteY209" fmla="*/ 207530 h 689379"/>
                <a:gd name="connsiteX210" fmla="*/ 1207908 w 3024845"/>
                <a:gd name="connsiteY210" fmla="*/ 207530 h 689379"/>
                <a:gd name="connsiteX211" fmla="*/ 1209935 w 3024845"/>
                <a:gd name="connsiteY211" fmla="*/ 211584 h 689379"/>
                <a:gd name="connsiteX212" fmla="*/ 1209935 w 3024845"/>
                <a:gd name="connsiteY212" fmla="*/ 224825 h 689379"/>
                <a:gd name="connsiteX213" fmla="*/ 1211455 w 3024845"/>
                <a:gd name="connsiteY213" fmla="*/ 222933 h 689379"/>
                <a:gd name="connsiteX214" fmla="*/ 1222095 w 3024845"/>
                <a:gd name="connsiteY214" fmla="*/ 209692 h 689379"/>
                <a:gd name="connsiteX215" fmla="*/ 1250469 w 3024845"/>
                <a:gd name="connsiteY215" fmla="*/ 209692 h 689379"/>
                <a:gd name="connsiteX216" fmla="*/ 1250469 w 3024845"/>
                <a:gd name="connsiteY216" fmla="*/ 296163 h 689379"/>
                <a:gd name="connsiteX217" fmla="*/ 1251229 w 3024845"/>
                <a:gd name="connsiteY217" fmla="*/ 296163 h 689379"/>
                <a:gd name="connsiteX218" fmla="*/ 1256549 w 3024845"/>
                <a:gd name="connsiteY218" fmla="*/ 296163 h 689379"/>
                <a:gd name="connsiteX219" fmla="*/ 1257309 w 3024845"/>
                <a:gd name="connsiteY219" fmla="*/ 294812 h 689379"/>
                <a:gd name="connsiteX220" fmla="*/ 1262629 w 3024845"/>
                <a:gd name="connsiteY220" fmla="*/ 285354 h 689379"/>
                <a:gd name="connsiteX221" fmla="*/ 1262629 w 3024845"/>
                <a:gd name="connsiteY221" fmla="*/ 287246 h 689379"/>
                <a:gd name="connsiteX222" fmla="*/ 1262629 w 3024845"/>
                <a:gd name="connsiteY222" fmla="*/ 300487 h 689379"/>
                <a:gd name="connsiteX223" fmla="*/ 1266682 w 3024845"/>
                <a:gd name="connsiteY223" fmla="*/ 255090 h 689379"/>
                <a:gd name="connsiteX224" fmla="*/ 1267442 w 3024845"/>
                <a:gd name="connsiteY224" fmla="*/ 255090 h 689379"/>
                <a:gd name="connsiteX225" fmla="*/ 1272762 w 3024845"/>
                <a:gd name="connsiteY225" fmla="*/ 255090 h 689379"/>
                <a:gd name="connsiteX226" fmla="*/ 1272762 w 3024845"/>
                <a:gd name="connsiteY226" fmla="*/ 190236 h 689379"/>
                <a:gd name="connsiteX227" fmla="*/ 1273776 w 3024845"/>
                <a:gd name="connsiteY227" fmla="*/ 190236 h 689379"/>
                <a:gd name="connsiteX228" fmla="*/ 1280869 w 3024845"/>
                <a:gd name="connsiteY228" fmla="*/ 190236 h 689379"/>
                <a:gd name="connsiteX229" fmla="*/ 1293029 w 3024845"/>
                <a:gd name="connsiteY229" fmla="*/ 147001 h 689379"/>
                <a:gd name="connsiteX230" fmla="*/ 1294296 w 3024845"/>
                <a:gd name="connsiteY230" fmla="*/ 147001 h 689379"/>
                <a:gd name="connsiteX231" fmla="*/ 1303163 w 3024845"/>
                <a:gd name="connsiteY231" fmla="*/ 147001 h 689379"/>
                <a:gd name="connsiteX232" fmla="*/ 1313296 w 3024845"/>
                <a:gd name="connsiteY232" fmla="*/ 190236 h 689379"/>
                <a:gd name="connsiteX233" fmla="*/ 1314309 w 3024845"/>
                <a:gd name="connsiteY233" fmla="*/ 190236 h 689379"/>
                <a:gd name="connsiteX234" fmla="*/ 1321403 w 3024845"/>
                <a:gd name="connsiteY234" fmla="*/ 190236 h 689379"/>
                <a:gd name="connsiteX235" fmla="*/ 1321403 w 3024845"/>
                <a:gd name="connsiteY235" fmla="*/ 229148 h 689379"/>
                <a:gd name="connsiteX236" fmla="*/ 1323176 w 3024845"/>
                <a:gd name="connsiteY236" fmla="*/ 229148 h 689379"/>
                <a:gd name="connsiteX237" fmla="*/ 1335590 w 3024845"/>
                <a:gd name="connsiteY237" fmla="*/ 229148 h 689379"/>
                <a:gd name="connsiteX238" fmla="*/ 1335590 w 3024845"/>
                <a:gd name="connsiteY238" fmla="*/ 231310 h 689379"/>
                <a:gd name="connsiteX239" fmla="*/ 1335590 w 3024845"/>
                <a:gd name="connsiteY239" fmla="*/ 246442 h 689379"/>
                <a:gd name="connsiteX240" fmla="*/ 1339643 w 3024845"/>
                <a:gd name="connsiteY240" fmla="*/ 244281 h 689379"/>
                <a:gd name="connsiteX241" fmla="*/ 1339643 w 3024845"/>
                <a:gd name="connsiteY241" fmla="*/ 229148 h 689379"/>
                <a:gd name="connsiteX242" fmla="*/ 1341163 w 3024845"/>
                <a:gd name="connsiteY242" fmla="*/ 229148 h 689379"/>
                <a:gd name="connsiteX243" fmla="*/ 1351803 w 3024845"/>
                <a:gd name="connsiteY243" fmla="*/ 229148 h 689379"/>
                <a:gd name="connsiteX244" fmla="*/ 1351803 w 3024845"/>
                <a:gd name="connsiteY244" fmla="*/ 230769 h 689379"/>
                <a:gd name="connsiteX245" fmla="*/ 1351803 w 3024845"/>
                <a:gd name="connsiteY245" fmla="*/ 242119 h 689379"/>
                <a:gd name="connsiteX246" fmla="*/ 1382204 w 3024845"/>
                <a:gd name="connsiteY246" fmla="*/ 242119 h 689379"/>
                <a:gd name="connsiteX247" fmla="*/ 1382204 w 3024845"/>
                <a:gd name="connsiteY247" fmla="*/ 205369 h 689379"/>
                <a:gd name="connsiteX248" fmla="*/ 1383470 w 3024845"/>
                <a:gd name="connsiteY248" fmla="*/ 205369 h 689379"/>
                <a:gd name="connsiteX249" fmla="*/ 1392337 w 3024845"/>
                <a:gd name="connsiteY249" fmla="*/ 205369 h 689379"/>
                <a:gd name="connsiteX250" fmla="*/ 1392337 w 3024845"/>
                <a:gd name="connsiteY250" fmla="*/ 226986 h 689379"/>
                <a:gd name="connsiteX251" fmla="*/ 1394364 w 3024845"/>
                <a:gd name="connsiteY251" fmla="*/ 194560 h 689379"/>
                <a:gd name="connsiteX252" fmla="*/ 1416657 w 3024845"/>
                <a:gd name="connsiteY252" fmla="*/ 194560 h 689379"/>
                <a:gd name="connsiteX253" fmla="*/ 1416657 w 3024845"/>
                <a:gd name="connsiteY253" fmla="*/ 192938 h 689379"/>
                <a:gd name="connsiteX254" fmla="*/ 1416657 w 3024845"/>
                <a:gd name="connsiteY254" fmla="*/ 181589 h 689379"/>
                <a:gd name="connsiteX255" fmla="*/ 1417417 w 3024845"/>
                <a:gd name="connsiteY255" fmla="*/ 181589 h 689379"/>
                <a:gd name="connsiteX256" fmla="*/ 1422737 w 3024845"/>
                <a:gd name="connsiteY256" fmla="*/ 181589 h 689379"/>
                <a:gd name="connsiteX257" fmla="*/ 1422737 w 3024845"/>
                <a:gd name="connsiteY257" fmla="*/ 179698 h 689379"/>
                <a:gd name="connsiteX258" fmla="*/ 1422737 w 3024845"/>
                <a:gd name="connsiteY258" fmla="*/ 166457 h 689379"/>
                <a:gd name="connsiteX259" fmla="*/ 1426791 w 3024845"/>
                <a:gd name="connsiteY259" fmla="*/ 172942 h 689379"/>
                <a:gd name="connsiteX260" fmla="*/ 1429071 w 3024845"/>
                <a:gd name="connsiteY260" fmla="*/ 172942 h 689379"/>
                <a:gd name="connsiteX261" fmla="*/ 1445031 w 3024845"/>
                <a:gd name="connsiteY261" fmla="*/ 172942 h 689379"/>
                <a:gd name="connsiteX262" fmla="*/ 1445031 w 3024845"/>
                <a:gd name="connsiteY262" fmla="*/ 172131 h 689379"/>
                <a:gd name="connsiteX263" fmla="*/ 1445031 w 3024845"/>
                <a:gd name="connsiteY263" fmla="*/ 166457 h 689379"/>
                <a:gd name="connsiteX264" fmla="*/ 1445791 w 3024845"/>
                <a:gd name="connsiteY264" fmla="*/ 166457 h 689379"/>
                <a:gd name="connsiteX265" fmla="*/ 1451111 w 3024845"/>
                <a:gd name="connsiteY265" fmla="*/ 166457 h 689379"/>
                <a:gd name="connsiteX266" fmla="*/ 1451111 w 3024845"/>
                <a:gd name="connsiteY266" fmla="*/ 167808 h 689379"/>
                <a:gd name="connsiteX267" fmla="*/ 1451111 w 3024845"/>
                <a:gd name="connsiteY267" fmla="*/ 177266 h 689379"/>
                <a:gd name="connsiteX268" fmla="*/ 1489618 w 3024845"/>
                <a:gd name="connsiteY268" fmla="*/ 177266 h 689379"/>
                <a:gd name="connsiteX269" fmla="*/ 1489618 w 3024845"/>
                <a:gd name="connsiteY269" fmla="*/ 315619 h 689379"/>
                <a:gd name="connsiteX270" fmla="*/ 1491138 w 3024845"/>
                <a:gd name="connsiteY270" fmla="*/ 315619 h 689379"/>
                <a:gd name="connsiteX271" fmla="*/ 1501778 w 3024845"/>
                <a:gd name="connsiteY271" fmla="*/ 315619 h 689379"/>
                <a:gd name="connsiteX272" fmla="*/ 1501778 w 3024845"/>
                <a:gd name="connsiteY272" fmla="*/ 302649 h 689379"/>
                <a:gd name="connsiteX273" fmla="*/ 1505832 w 3024845"/>
                <a:gd name="connsiteY273" fmla="*/ 302649 h 689379"/>
                <a:gd name="connsiteX274" fmla="*/ 1505832 w 3024845"/>
                <a:gd name="connsiteY274" fmla="*/ 315619 h 689379"/>
                <a:gd name="connsiteX275" fmla="*/ 1536232 w 3024845"/>
                <a:gd name="connsiteY275" fmla="*/ 315619 h 689379"/>
                <a:gd name="connsiteX276" fmla="*/ 1536232 w 3024845"/>
                <a:gd name="connsiteY276" fmla="*/ 285354 h 689379"/>
                <a:gd name="connsiteX277" fmla="*/ 1548392 w 3024845"/>
                <a:gd name="connsiteY277" fmla="*/ 285354 h 689379"/>
                <a:gd name="connsiteX278" fmla="*/ 1560552 w 3024845"/>
                <a:gd name="connsiteY278" fmla="*/ 283193 h 689379"/>
                <a:gd name="connsiteX279" fmla="*/ 1564606 w 3024845"/>
                <a:gd name="connsiteY279" fmla="*/ 285354 h 689379"/>
                <a:gd name="connsiteX280" fmla="*/ 1574739 w 3024845"/>
                <a:gd name="connsiteY280" fmla="*/ 285354 h 689379"/>
                <a:gd name="connsiteX281" fmla="*/ 1574739 w 3024845"/>
                <a:gd name="connsiteY281" fmla="*/ 315619 h 689379"/>
                <a:gd name="connsiteX282" fmla="*/ 1582846 w 3024845"/>
                <a:gd name="connsiteY282" fmla="*/ 315619 h 689379"/>
                <a:gd name="connsiteX283" fmla="*/ 1582846 w 3024845"/>
                <a:gd name="connsiteY283" fmla="*/ 332914 h 689379"/>
                <a:gd name="connsiteX284" fmla="*/ 1592182 w 3024845"/>
                <a:gd name="connsiteY284" fmla="*/ 333819 h 689379"/>
                <a:gd name="connsiteX285" fmla="*/ 1605140 w 3024845"/>
                <a:gd name="connsiteY285" fmla="*/ 333819 h 689379"/>
                <a:gd name="connsiteX286" fmla="*/ 1605140 w 3024845"/>
                <a:gd name="connsiteY286" fmla="*/ 317781 h 689379"/>
                <a:gd name="connsiteX287" fmla="*/ 1673096 w 3024845"/>
                <a:gd name="connsiteY287" fmla="*/ 317781 h 689379"/>
                <a:gd name="connsiteX288" fmla="*/ 1673096 w 3024845"/>
                <a:gd name="connsiteY288" fmla="*/ 232528 h 689379"/>
                <a:gd name="connsiteX289" fmla="*/ 1745104 w 3024845"/>
                <a:gd name="connsiteY289" fmla="*/ 232528 h 689379"/>
                <a:gd name="connsiteX290" fmla="*/ 1745104 w 3024845"/>
                <a:gd name="connsiteY290" fmla="*/ 311296 h 689379"/>
                <a:gd name="connsiteX291" fmla="*/ 1747008 w 3024845"/>
                <a:gd name="connsiteY291" fmla="*/ 311296 h 689379"/>
                <a:gd name="connsiteX292" fmla="*/ 1748250 w 3024845"/>
                <a:gd name="connsiteY292" fmla="*/ 333819 h 689379"/>
                <a:gd name="connsiteX293" fmla="*/ 1757926 w 3024845"/>
                <a:gd name="connsiteY293" fmla="*/ 333819 h 689379"/>
                <a:gd name="connsiteX294" fmla="*/ 1759168 w 3024845"/>
                <a:gd name="connsiteY294" fmla="*/ 311296 h 689379"/>
                <a:gd name="connsiteX295" fmla="*/ 1765248 w 3024845"/>
                <a:gd name="connsiteY295" fmla="*/ 311296 h 689379"/>
                <a:gd name="connsiteX296" fmla="*/ 1766490 w 3024845"/>
                <a:gd name="connsiteY296" fmla="*/ 333819 h 689379"/>
                <a:gd name="connsiteX297" fmla="*/ 1817112 w 3024845"/>
                <a:gd name="connsiteY297" fmla="*/ 333819 h 689379"/>
                <a:gd name="connsiteX298" fmla="*/ 1817112 w 3024845"/>
                <a:gd name="connsiteY298" fmla="*/ 170791 h 689379"/>
                <a:gd name="connsiteX299" fmla="*/ 2014439 w 3024845"/>
                <a:gd name="connsiteY299" fmla="*/ 170791 h 689379"/>
                <a:gd name="connsiteX300" fmla="*/ 2014439 w 3024845"/>
                <a:gd name="connsiteY300" fmla="*/ 333819 h 689379"/>
                <a:gd name="connsiteX301" fmla="*/ 2033136 w 3024845"/>
                <a:gd name="connsiteY301" fmla="*/ 333819 h 689379"/>
                <a:gd name="connsiteX302" fmla="*/ 2033136 w 3024845"/>
                <a:gd name="connsiteY302" fmla="*/ 251126 h 689379"/>
                <a:gd name="connsiteX303" fmla="*/ 2128256 w 3024845"/>
                <a:gd name="connsiteY303" fmla="*/ 251126 h 689379"/>
                <a:gd name="connsiteX304" fmla="*/ 2180720 w 3024845"/>
                <a:gd name="connsiteY304" fmla="*/ 185913 h 689379"/>
                <a:gd name="connsiteX305" fmla="*/ 2245574 w 3024845"/>
                <a:gd name="connsiteY305" fmla="*/ 185913 h 689379"/>
                <a:gd name="connsiteX306" fmla="*/ 2245574 w 3024845"/>
                <a:gd name="connsiteY306" fmla="*/ 261575 h 689379"/>
                <a:gd name="connsiteX307" fmla="*/ 2253681 w 3024845"/>
                <a:gd name="connsiteY307" fmla="*/ 261575 h 689379"/>
                <a:gd name="connsiteX308" fmla="*/ 2255708 w 3024845"/>
                <a:gd name="connsiteY308" fmla="*/ 255090 h 689379"/>
                <a:gd name="connsiteX309" fmla="*/ 2261788 w 3024845"/>
                <a:gd name="connsiteY309" fmla="*/ 255090 h 689379"/>
                <a:gd name="connsiteX310" fmla="*/ 2263815 w 3024845"/>
                <a:gd name="connsiteY310" fmla="*/ 263737 h 689379"/>
                <a:gd name="connsiteX311" fmla="*/ 2275975 w 3024845"/>
                <a:gd name="connsiteY311" fmla="*/ 263737 h 689379"/>
                <a:gd name="connsiteX312" fmla="*/ 2275975 w 3024845"/>
                <a:gd name="connsiteY312" fmla="*/ 257251 h 689379"/>
                <a:gd name="connsiteX313" fmla="*/ 2298268 w 3024845"/>
                <a:gd name="connsiteY313" fmla="*/ 257251 h 689379"/>
                <a:gd name="connsiteX314" fmla="*/ 2298268 w 3024845"/>
                <a:gd name="connsiteY314" fmla="*/ 263737 h 689379"/>
                <a:gd name="connsiteX315" fmla="*/ 2318535 w 3024845"/>
                <a:gd name="connsiteY315" fmla="*/ 263737 h 689379"/>
                <a:gd name="connsiteX316" fmla="*/ 2318535 w 3024845"/>
                <a:gd name="connsiteY316" fmla="*/ 309134 h 689379"/>
                <a:gd name="connsiteX317" fmla="*/ 2332722 w 3024845"/>
                <a:gd name="connsiteY317" fmla="*/ 309134 h 689379"/>
                <a:gd name="connsiteX318" fmla="*/ 2332722 w 3024845"/>
                <a:gd name="connsiteY318" fmla="*/ 296163 h 689379"/>
                <a:gd name="connsiteX319" fmla="*/ 2348936 w 3024845"/>
                <a:gd name="connsiteY319" fmla="*/ 296163 h 689379"/>
                <a:gd name="connsiteX320" fmla="*/ 2348936 w 3024845"/>
                <a:gd name="connsiteY320" fmla="*/ 116736 h 689379"/>
                <a:gd name="connsiteX321" fmla="*/ 2355016 w 3024845"/>
                <a:gd name="connsiteY321" fmla="*/ 110250 h 689379"/>
                <a:gd name="connsiteX322" fmla="*/ 2427977 w 3024845"/>
                <a:gd name="connsiteY322" fmla="*/ 110250 h 689379"/>
                <a:gd name="connsiteX323" fmla="*/ 2427977 w 3024845"/>
                <a:gd name="connsiteY323" fmla="*/ 118898 h 689379"/>
                <a:gd name="connsiteX324" fmla="*/ 2438110 w 3024845"/>
                <a:gd name="connsiteY324" fmla="*/ 118898 h 689379"/>
                <a:gd name="connsiteX325" fmla="*/ 2438110 w 3024845"/>
                <a:gd name="connsiteY325" fmla="*/ 233472 h 689379"/>
                <a:gd name="connsiteX326" fmla="*/ 2460404 w 3024845"/>
                <a:gd name="connsiteY326" fmla="*/ 233472 h 689379"/>
                <a:gd name="connsiteX327" fmla="*/ 2460404 w 3024845"/>
                <a:gd name="connsiteY327" fmla="*/ 166457 h 689379"/>
                <a:gd name="connsiteX328" fmla="*/ 2486751 w 3024845"/>
                <a:gd name="connsiteY328" fmla="*/ 166457 h 689379"/>
                <a:gd name="connsiteX329" fmla="*/ 2490804 w 3024845"/>
                <a:gd name="connsiteY329" fmla="*/ 162133 h 689379"/>
                <a:gd name="connsiteX330" fmla="*/ 2498911 w 3024845"/>
                <a:gd name="connsiteY330" fmla="*/ 162133 h 689379"/>
                <a:gd name="connsiteX331" fmla="*/ 2502964 w 3024845"/>
                <a:gd name="connsiteY331" fmla="*/ 166457 h 689379"/>
                <a:gd name="connsiteX332" fmla="*/ 2525258 w 3024845"/>
                <a:gd name="connsiteY332" fmla="*/ 166457 h 689379"/>
                <a:gd name="connsiteX333" fmla="*/ 2525258 w 3024845"/>
                <a:gd name="connsiteY333" fmla="*/ 49721 h 689379"/>
                <a:gd name="connsiteX334" fmla="*/ 2582005 w 3024845"/>
                <a:gd name="connsiteY334" fmla="*/ 38912 h 689379"/>
                <a:gd name="connsiteX335" fmla="*/ 2582005 w 3024845"/>
                <a:gd name="connsiteY335" fmla="*/ 39993 h 689379"/>
                <a:gd name="connsiteX336" fmla="*/ 2582005 w 3024845"/>
                <a:gd name="connsiteY336" fmla="*/ 47559 h 689379"/>
                <a:gd name="connsiteX337" fmla="*/ 2608352 w 3024845"/>
                <a:gd name="connsiteY337" fmla="*/ 47559 h 689379"/>
                <a:gd name="connsiteX338" fmla="*/ 2608352 w 3024845"/>
                <a:gd name="connsiteY338" fmla="*/ 302649 h 689379"/>
                <a:gd name="connsiteX339" fmla="*/ 2630646 w 3024845"/>
                <a:gd name="connsiteY339" fmla="*/ 302649 h 689379"/>
                <a:gd name="connsiteX340" fmla="*/ 2630646 w 3024845"/>
                <a:gd name="connsiteY340" fmla="*/ 298325 h 689379"/>
                <a:gd name="connsiteX341" fmla="*/ 2642806 w 3024845"/>
                <a:gd name="connsiteY341" fmla="*/ 298325 h 689379"/>
                <a:gd name="connsiteX342" fmla="*/ 2642806 w 3024845"/>
                <a:gd name="connsiteY342" fmla="*/ 302649 h 689379"/>
                <a:gd name="connsiteX343" fmla="*/ 2667126 w 3024845"/>
                <a:gd name="connsiteY343" fmla="*/ 302649 h 689379"/>
                <a:gd name="connsiteX344" fmla="*/ 2667126 w 3024845"/>
                <a:gd name="connsiteY344" fmla="*/ 289678 h 689379"/>
                <a:gd name="connsiteX345" fmla="*/ 2695500 w 3024845"/>
                <a:gd name="connsiteY345" fmla="*/ 289678 h 689379"/>
                <a:gd name="connsiteX346" fmla="*/ 2707660 w 3024845"/>
                <a:gd name="connsiteY346" fmla="*/ 285354 h 689379"/>
                <a:gd name="connsiteX347" fmla="*/ 2727927 w 3024845"/>
                <a:gd name="connsiteY347" fmla="*/ 289678 h 689379"/>
                <a:gd name="connsiteX348" fmla="*/ 2727927 w 3024845"/>
                <a:gd name="connsiteY348" fmla="*/ 272384 h 689379"/>
                <a:gd name="connsiteX349" fmla="*/ 2736034 w 3024845"/>
                <a:gd name="connsiteY349" fmla="*/ 272384 h 689379"/>
                <a:gd name="connsiteX350" fmla="*/ 2736034 w 3024845"/>
                <a:gd name="connsiteY350" fmla="*/ 259413 h 689379"/>
                <a:gd name="connsiteX351" fmla="*/ 2792781 w 3024845"/>
                <a:gd name="connsiteY351" fmla="*/ 259413 h 689379"/>
                <a:gd name="connsiteX352" fmla="*/ 2792781 w 3024845"/>
                <a:gd name="connsiteY352" fmla="*/ 229148 h 689379"/>
                <a:gd name="connsiteX353" fmla="*/ 2811021 w 3024845"/>
                <a:gd name="connsiteY353" fmla="*/ 229148 h 689379"/>
                <a:gd name="connsiteX354" fmla="*/ 2811021 w 3024845"/>
                <a:gd name="connsiteY354" fmla="*/ 222663 h 689379"/>
                <a:gd name="connsiteX355" fmla="*/ 2823181 w 3024845"/>
                <a:gd name="connsiteY355" fmla="*/ 222663 h 689379"/>
                <a:gd name="connsiteX356" fmla="*/ 2823181 w 3024845"/>
                <a:gd name="connsiteY356" fmla="*/ 229148 h 689379"/>
                <a:gd name="connsiteX357" fmla="*/ 2839395 w 3024845"/>
                <a:gd name="connsiteY357" fmla="*/ 229148 h 689379"/>
                <a:gd name="connsiteX358" fmla="*/ 2839395 w 3024845"/>
                <a:gd name="connsiteY358" fmla="*/ 278869 h 689379"/>
                <a:gd name="connsiteX359" fmla="*/ 2871822 w 3024845"/>
                <a:gd name="connsiteY359" fmla="*/ 278869 h 689379"/>
                <a:gd name="connsiteX360" fmla="*/ 2871822 w 3024845"/>
                <a:gd name="connsiteY360" fmla="*/ 252928 h 689379"/>
                <a:gd name="connsiteX361" fmla="*/ 2910329 w 3024845"/>
                <a:gd name="connsiteY361" fmla="*/ 252928 h 689379"/>
                <a:gd name="connsiteX362" fmla="*/ 2910329 w 3024845"/>
                <a:gd name="connsiteY362" fmla="*/ 222663 h 689379"/>
                <a:gd name="connsiteX363" fmla="*/ 2958970 w 3024845"/>
                <a:gd name="connsiteY363" fmla="*/ 222663 h 689379"/>
                <a:gd name="connsiteX364" fmla="*/ 2958970 w 3024845"/>
                <a:gd name="connsiteY364" fmla="*/ 333819 h 689379"/>
                <a:gd name="connsiteX365" fmla="*/ 3024845 w 3024845"/>
                <a:gd name="connsiteY365" fmla="*/ 689379 h 689379"/>
                <a:gd name="connsiteX366" fmla="*/ 2054 w 3024845"/>
                <a:gd name="connsiteY366" fmla="*/ 687046 h 689379"/>
                <a:gd name="connsiteX367" fmla="*/ 0 w 3024845"/>
                <a:gd name="connsiteY367" fmla="*/ 252928 h 689379"/>
                <a:gd name="connsiteX368" fmla="*/ 20267 w 3024845"/>
                <a:gd name="connsiteY368" fmla="*/ 252928 h 689379"/>
                <a:gd name="connsiteX369" fmla="*/ 20774 w 3024845"/>
                <a:gd name="connsiteY369" fmla="*/ 251847 h 689379"/>
                <a:gd name="connsiteX370" fmla="*/ 24320 w 3024845"/>
                <a:gd name="connsiteY370" fmla="*/ 244281 h 689379"/>
                <a:gd name="connsiteX371" fmla="*/ 26094 w 3024845"/>
                <a:gd name="connsiteY371" fmla="*/ 244551 h 689379"/>
                <a:gd name="connsiteX372" fmla="*/ 38507 w 3024845"/>
                <a:gd name="connsiteY372" fmla="*/ 246442 h 689379"/>
                <a:gd name="connsiteX373" fmla="*/ 39014 w 3024845"/>
                <a:gd name="connsiteY373" fmla="*/ 247794 h 689379"/>
                <a:gd name="connsiteX374" fmla="*/ 42560 w 3024845"/>
                <a:gd name="connsiteY374" fmla="*/ 257251 h 689379"/>
                <a:gd name="connsiteX375" fmla="*/ 68907 w 3024845"/>
                <a:gd name="connsiteY375" fmla="*/ 259413 h 689379"/>
                <a:gd name="connsiteX376" fmla="*/ 68907 w 3024845"/>
                <a:gd name="connsiteY376" fmla="*/ 136192 h 689379"/>
                <a:gd name="connsiteX377" fmla="*/ 70934 w 3024845"/>
                <a:gd name="connsiteY377" fmla="*/ 136192 h 689379"/>
                <a:gd name="connsiteX378" fmla="*/ 85121 w 3024845"/>
                <a:gd name="connsiteY378" fmla="*/ 136192 h 689379"/>
                <a:gd name="connsiteX379" fmla="*/ 85121 w 3024845"/>
                <a:gd name="connsiteY379" fmla="*/ 0 h 689379"/>
                <a:gd name="connsiteX380" fmla="*/ 86894 w 3024845"/>
                <a:gd name="connsiteY380" fmla="*/ 0 h 689379"/>
                <a:gd name="connsiteX381" fmla="*/ 99308 w 3024845"/>
                <a:gd name="connsiteY381" fmla="*/ 0 h 689379"/>
                <a:gd name="connsiteX0" fmla="*/ 99308 w 3024845"/>
                <a:gd name="connsiteY0" fmla="*/ 0 h 689379"/>
                <a:gd name="connsiteX1" fmla="*/ 220909 w 3024845"/>
                <a:gd name="connsiteY1" fmla="*/ 0 h 689379"/>
                <a:gd name="connsiteX2" fmla="*/ 223189 w 3024845"/>
                <a:gd name="connsiteY2" fmla="*/ 0 h 689379"/>
                <a:gd name="connsiteX3" fmla="*/ 239150 w 3024845"/>
                <a:gd name="connsiteY3" fmla="*/ 0 h 689379"/>
                <a:gd name="connsiteX4" fmla="*/ 239150 w 3024845"/>
                <a:gd name="connsiteY4" fmla="*/ 140515 h 689379"/>
                <a:gd name="connsiteX5" fmla="*/ 240670 w 3024845"/>
                <a:gd name="connsiteY5" fmla="*/ 140245 h 689379"/>
                <a:gd name="connsiteX6" fmla="*/ 251310 w 3024845"/>
                <a:gd name="connsiteY6" fmla="*/ 138354 h 689379"/>
                <a:gd name="connsiteX7" fmla="*/ 249283 w 3024845"/>
                <a:gd name="connsiteY7" fmla="*/ 226986 h 689379"/>
                <a:gd name="connsiteX8" fmla="*/ 250803 w 3024845"/>
                <a:gd name="connsiteY8" fmla="*/ 227257 h 689379"/>
                <a:gd name="connsiteX9" fmla="*/ 261443 w 3024845"/>
                <a:gd name="connsiteY9" fmla="*/ 229148 h 689379"/>
                <a:gd name="connsiteX10" fmla="*/ 261696 w 3024845"/>
                <a:gd name="connsiteY10" fmla="*/ 229959 h 689379"/>
                <a:gd name="connsiteX11" fmla="*/ 263470 w 3024845"/>
                <a:gd name="connsiteY11" fmla="*/ 235634 h 689379"/>
                <a:gd name="connsiteX12" fmla="*/ 264230 w 3024845"/>
                <a:gd name="connsiteY12" fmla="*/ 233202 h 689379"/>
                <a:gd name="connsiteX13" fmla="*/ 269550 w 3024845"/>
                <a:gd name="connsiteY13" fmla="*/ 216178 h 689379"/>
                <a:gd name="connsiteX14" fmla="*/ 271323 w 3024845"/>
                <a:gd name="connsiteY14" fmla="*/ 216178 h 689379"/>
                <a:gd name="connsiteX15" fmla="*/ 283737 w 3024845"/>
                <a:gd name="connsiteY15" fmla="*/ 216178 h 689379"/>
                <a:gd name="connsiteX16" fmla="*/ 283737 w 3024845"/>
                <a:gd name="connsiteY16" fmla="*/ 248604 h 689379"/>
                <a:gd name="connsiteX17" fmla="*/ 284750 w 3024845"/>
                <a:gd name="connsiteY17" fmla="*/ 249145 h 689379"/>
                <a:gd name="connsiteX18" fmla="*/ 291844 w 3024845"/>
                <a:gd name="connsiteY18" fmla="*/ 252928 h 689379"/>
                <a:gd name="connsiteX19" fmla="*/ 291844 w 3024845"/>
                <a:gd name="connsiteY19" fmla="*/ 254279 h 689379"/>
                <a:gd name="connsiteX20" fmla="*/ 291844 w 3024845"/>
                <a:gd name="connsiteY20" fmla="*/ 263737 h 689379"/>
                <a:gd name="connsiteX21" fmla="*/ 336431 w 3024845"/>
                <a:gd name="connsiteY21" fmla="*/ 263737 h 689379"/>
                <a:gd name="connsiteX22" fmla="*/ 336431 w 3024845"/>
                <a:gd name="connsiteY22" fmla="*/ 264818 h 689379"/>
                <a:gd name="connsiteX23" fmla="*/ 336431 w 3024845"/>
                <a:gd name="connsiteY23" fmla="*/ 272384 h 689379"/>
                <a:gd name="connsiteX24" fmla="*/ 338457 w 3024845"/>
                <a:gd name="connsiteY24" fmla="*/ 272384 h 689379"/>
                <a:gd name="connsiteX25" fmla="*/ 352644 w 3024845"/>
                <a:gd name="connsiteY25" fmla="*/ 272384 h 689379"/>
                <a:gd name="connsiteX26" fmla="*/ 352644 w 3024845"/>
                <a:gd name="connsiteY26" fmla="*/ 242119 h 689379"/>
                <a:gd name="connsiteX27" fmla="*/ 397231 w 3024845"/>
                <a:gd name="connsiteY27" fmla="*/ 242119 h 689379"/>
                <a:gd name="connsiteX28" fmla="*/ 397231 w 3024845"/>
                <a:gd name="connsiteY28" fmla="*/ 240768 h 689379"/>
                <a:gd name="connsiteX29" fmla="*/ 397231 w 3024845"/>
                <a:gd name="connsiteY29" fmla="*/ 231310 h 689379"/>
                <a:gd name="connsiteX30" fmla="*/ 398245 w 3024845"/>
                <a:gd name="connsiteY30" fmla="*/ 231310 h 689379"/>
                <a:gd name="connsiteX31" fmla="*/ 405338 w 3024845"/>
                <a:gd name="connsiteY31" fmla="*/ 231310 h 689379"/>
                <a:gd name="connsiteX32" fmla="*/ 405338 w 3024845"/>
                <a:gd name="connsiteY32" fmla="*/ 229419 h 689379"/>
                <a:gd name="connsiteX33" fmla="*/ 405338 w 3024845"/>
                <a:gd name="connsiteY33" fmla="*/ 216178 h 689379"/>
                <a:gd name="connsiteX34" fmla="*/ 406098 w 3024845"/>
                <a:gd name="connsiteY34" fmla="*/ 216178 h 689379"/>
                <a:gd name="connsiteX35" fmla="*/ 411418 w 3024845"/>
                <a:gd name="connsiteY35" fmla="*/ 216178 h 689379"/>
                <a:gd name="connsiteX36" fmla="*/ 411418 w 3024845"/>
                <a:gd name="connsiteY36" fmla="*/ 215097 h 689379"/>
                <a:gd name="connsiteX37" fmla="*/ 411418 w 3024845"/>
                <a:gd name="connsiteY37" fmla="*/ 207530 h 689379"/>
                <a:gd name="connsiteX38" fmla="*/ 413445 w 3024845"/>
                <a:gd name="connsiteY38" fmla="*/ 207530 h 689379"/>
                <a:gd name="connsiteX39" fmla="*/ 427632 w 3024845"/>
                <a:gd name="connsiteY39" fmla="*/ 207530 h 689379"/>
                <a:gd name="connsiteX40" fmla="*/ 427632 w 3024845"/>
                <a:gd name="connsiteY40" fmla="*/ 208611 h 689379"/>
                <a:gd name="connsiteX41" fmla="*/ 427632 w 3024845"/>
                <a:gd name="connsiteY41" fmla="*/ 216178 h 689379"/>
                <a:gd name="connsiteX42" fmla="*/ 449925 w 3024845"/>
                <a:gd name="connsiteY42" fmla="*/ 216178 h 689379"/>
                <a:gd name="connsiteX43" fmla="*/ 449925 w 3024845"/>
                <a:gd name="connsiteY43" fmla="*/ 214286 h 689379"/>
                <a:gd name="connsiteX44" fmla="*/ 449925 w 3024845"/>
                <a:gd name="connsiteY44" fmla="*/ 201045 h 689379"/>
                <a:gd name="connsiteX45" fmla="*/ 451699 w 3024845"/>
                <a:gd name="connsiteY45" fmla="*/ 201045 h 689379"/>
                <a:gd name="connsiteX46" fmla="*/ 464112 w 3024845"/>
                <a:gd name="connsiteY46" fmla="*/ 201045 h 689379"/>
                <a:gd name="connsiteX47" fmla="*/ 464112 w 3024845"/>
                <a:gd name="connsiteY47" fmla="*/ 224825 h 689379"/>
                <a:gd name="connsiteX48" fmla="*/ 465126 w 3024845"/>
                <a:gd name="connsiteY48" fmla="*/ 224825 h 689379"/>
                <a:gd name="connsiteX49" fmla="*/ 472219 w 3024845"/>
                <a:gd name="connsiteY49" fmla="*/ 224825 h 689379"/>
                <a:gd name="connsiteX50" fmla="*/ 472219 w 3024845"/>
                <a:gd name="connsiteY50" fmla="*/ 223744 h 689379"/>
                <a:gd name="connsiteX51" fmla="*/ 472219 w 3024845"/>
                <a:gd name="connsiteY51" fmla="*/ 216178 h 689379"/>
                <a:gd name="connsiteX52" fmla="*/ 473992 w 3024845"/>
                <a:gd name="connsiteY52" fmla="*/ 216178 h 689379"/>
                <a:gd name="connsiteX53" fmla="*/ 486406 w 3024845"/>
                <a:gd name="connsiteY53" fmla="*/ 216178 h 689379"/>
                <a:gd name="connsiteX54" fmla="*/ 486406 w 3024845"/>
                <a:gd name="connsiteY54" fmla="*/ 242119 h 689379"/>
                <a:gd name="connsiteX55" fmla="*/ 488433 w 3024845"/>
                <a:gd name="connsiteY55" fmla="*/ 242119 h 689379"/>
                <a:gd name="connsiteX56" fmla="*/ 502619 w 3024845"/>
                <a:gd name="connsiteY56" fmla="*/ 242119 h 689379"/>
                <a:gd name="connsiteX57" fmla="*/ 502619 w 3024845"/>
                <a:gd name="connsiteY57" fmla="*/ 243740 h 689379"/>
                <a:gd name="connsiteX58" fmla="*/ 502619 w 3024845"/>
                <a:gd name="connsiteY58" fmla="*/ 255090 h 689379"/>
                <a:gd name="connsiteX59" fmla="*/ 503379 w 3024845"/>
                <a:gd name="connsiteY59" fmla="*/ 255090 h 689379"/>
                <a:gd name="connsiteX60" fmla="*/ 508700 w 3024845"/>
                <a:gd name="connsiteY60" fmla="*/ 255090 h 689379"/>
                <a:gd name="connsiteX61" fmla="*/ 508700 w 3024845"/>
                <a:gd name="connsiteY61" fmla="*/ 254279 h 689379"/>
                <a:gd name="connsiteX62" fmla="*/ 508700 w 3024845"/>
                <a:gd name="connsiteY62" fmla="*/ 248604 h 689379"/>
                <a:gd name="connsiteX63" fmla="*/ 539100 w 3024845"/>
                <a:gd name="connsiteY63" fmla="*/ 248604 h 689379"/>
                <a:gd name="connsiteX64" fmla="*/ 539100 w 3024845"/>
                <a:gd name="connsiteY64" fmla="*/ 272384 h 689379"/>
                <a:gd name="connsiteX65" fmla="*/ 540113 w 3024845"/>
                <a:gd name="connsiteY65" fmla="*/ 272384 h 689379"/>
                <a:gd name="connsiteX66" fmla="*/ 547207 w 3024845"/>
                <a:gd name="connsiteY66" fmla="*/ 272384 h 689379"/>
                <a:gd name="connsiteX67" fmla="*/ 547207 w 3024845"/>
                <a:gd name="connsiteY67" fmla="*/ 273465 h 689379"/>
                <a:gd name="connsiteX68" fmla="*/ 547207 w 3024845"/>
                <a:gd name="connsiteY68" fmla="*/ 281031 h 689379"/>
                <a:gd name="connsiteX69" fmla="*/ 547967 w 3024845"/>
                <a:gd name="connsiteY69" fmla="*/ 281031 h 689379"/>
                <a:gd name="connsiteX70" fmla="*/ 553287 w 3024845"/>
                <a:gd name="connsiteY70" fmla="*/ 281031 h 689379"/>
                <a:gd name="connsiteX71" fmla="*/ 553287 w 3024845"/>
                <a:gd name="connsiteY71" fmla="*/ 278869 h 689379"/>
                <a:gd name="connsiteX72" fmla="*/ 553287 w 3024845"/>
                <a:gd name="connsiteY72" fmla="*/ 263737 h 689379"/>
                <a:gd name="connsiteX73" fmla="*/ 554300 w 3024845"/>
                <a:gd name="connsiteY73" fmla="*/ 263737 h 689379"/>
                <a:gd name="connsiteX74" fmla="*/ 561394 w 3024845"/>
                <a:gd name="connsiteY74" fmla="*/ 263737 h 689379"/>
                <a:gd name="connsiteX75" fmla="*/ 561394 w 3024845"/>
                <a:gd name="connsiteY75" fmla="*/ 264818 h 689379"/>
                <a:gd name="connsiteX76" fmla="*/ 561394 w 3024845"/>
                <a:gd name="connsiteY76" fmla="*/ 272384 h 689379"/>
                <a:gd name="connsiteX77" fmla="*/ 566714 w 3024845"/>
                <a:gd name="connsiteY77" fmla="*/ 270391 h 689379"/>
                <a:gd name="connsiteX78" fmla="*/ 567474 w 3024845"/>
                <a:gd name="connsiteY78" fmla="*/ 269411 h 689379"/>
                <a:gd name="connsiteX79" fmla="*/ 567474 w 3024845"/>
                <a:gd name="connsiteY79" fmla="*/ 263737 h 689379"/>
                <a:gd name="connsiteX80" fmla="*/ 605981 w 3024845"/>
                <a:gd name="connsiteY80" fmla="*/ 263737 h 689379"/>
                <a:gd name="connsiteX81" fmla="*/ 605981 w 3024845"/>
                <a:gd name="connsiteY81" fmla="*/ 287516 h 689379"/>
                <a:gd name="connsiteX82" fmla="*/ 608007 w 3024845"/>
                <a:gd name="connsiteY82" fmla="*/ 287516 h 689379"/>
                <a:gd name="connsiteX83" fmla="*/ 622194 w 3024845"/>
                <a:gd name="connsiteY83" fmla="*/ 287516 h 689379"/>
                <a:gd name="connsiteX84" fmla="*/ 622194 w 3024845"/>
                <a:gd name="connsiteY84" fmla="*/ 288597 h 689379"/>
                <a:gd name="connsiteX85" fmla="*/ 622194 w 3024845"/>
                <a:gd name="connsiteY85" fmla="*/ 296163 h 689379"/>
                <a:gd name="connsiteX86" fmla="*/ 623968 w 3024845"/>
                <a:gd name="connsiteY86" fmla="*/ 296163 h 689379"/>
                <a:gd name="connsiteX87" fmla="*/ 636381 w 3024845"/>
                <a:gd name="connsiteY87" fmla="*/ 296163 h 689379"/>
                <a:gd name="connsiteX88" fmla="*/ 636381 w 3024845"/>
                <a:gd name="connsiteY88" fmla="*/ 272384 h 689379"/>
                <a:gd name="connsiteX89" fmla="*/ 637394 w 3024845"/>
                <a:gd name="connsiteY89" fmla="*/ 272384 h 689379"/>
                <a:gd name="connsiteX90" fmla="*/ 644488 w 3024845"/>
                <a:gd name="connsiteY90" fmla="*/ 272384 h 689379"/>
                <a:gd name="connsiteX91" fmla="*/ 644488 w 3024845"/>
                <a:gd name="connsiteY91" fmla="*/ 239957 h 689379"/>
                <a:gd name="connsiteX92" fmla="*/ 645501 w 3024845"/>
                <a:gd name="connsiteY92" fmla="*/ 239957 h 689379"/>
                <a:gd name="connsiteX93" fmla="*/ 652595 w 3024845"/>
                <a:gd name="connsiteY93" fmla="*/ 239957 h 689379"/>
                <a:gd name="connsiteX94" fmla="*/ 652595 w 3024845"/>
                <a:gd name="connsiteY94" fmla="*/ 238066 h 689379"/>
                <a:gd name="connsiteX95" fmla="*/ 652595 w 3024845"/>
                <a:gd name="connsiteY95" fmla="*/ 224825 h 689379"/>
                <a:gd name="connsiteX96" fmla="*/ 651328 w 3024845"/>
                <a:gd name="connsiteY96" fmla="*/ 223203 h 689379"/>
                <a:gd name="connsiteX97" fmla="*/ 656648 w 3024845"/>
                <a:gd name="connsiteY97" fmla="*/ 211854 h 689379"/>
                <a:gd name="connsiteX98" fmla="*/ 664755 w 3024845"/>
                <a:gd name="connsiteY98" fmla="*/ 239957 h 689379"/>
                <a:gd name="connsiteX99" fmla="*/ 665515 w 3024845"/>
                <a:gd name="connsiteY99" fmla="*/ 239957 h 689379"/>
                <a:gd name="connsiteX100" fmla="*/ 670835 w 3024845"/>
                <a:gd name="connsiteY100" fmla="*/ 239957 h 689379"/>
                <a:gd name="connsiteX101" fmla="*/ 670835 w 3024845"/>
                <a:gd name="connsiteY101" fmla="*/ 134030 h 689379"/>
                <a:gd name="connsiteX102" fmla="*/ 672355 w 3024845"/>
                <a:gd name="connsiteY102" fmla="*/ 134030 h 689379"/>
                <a:gd name="connsiteX103" fmla="*/ 682995 w 3024845"/>
                <a:gd name="connsiteY103" fmla="*/ 134030 h 689379"/>
                <a:gd name="connsiteX104" fmla="*/ 682995 w 3024845"/>
                <a:gd name="connsiteY104" fmla="*/ 86471 h 689379"/>
                <a:gd name="connsiteX105" fmla="*/ 709342 w 3024845"/>
                <a:gd name="connsiteY105" fmla="*/ 86471 h 689379"/>
                <a:gd name="connsiteX106" fmla="*/ 709342 w 3024845"/>
                <a:gd name="connsiteY106" fmla="*/ 64853 h 689379"/>
                <a:gd name="connsiteX107" fmla="*/ 743796 w 3024845"/>
                <a:gd name="connsiteY107" fmla="*/ 64853 h 689379"/>
                <a:gd name="connsiteX108" fmla="*/ 743796 w 3024845"/>
                <a:gd name="connsiteY108" fmla="*/ 67285 h 689379"/>
                <a:gd name="connsiteX109" fmla="*/ 743796 w 3024845"/>
                <a:gd name="connsiteY109" fmla="*/ 84309 h 689379"/>
                <a:gd name="connsiteX110" fmla="*/ 746076 w 3024845"/>
                <a:gd name="connsiteY110" fmla="*/ 84309 h 689379"/>
                <a:gd name="connsiteX111" fmla="*/ 762036 w 3024845"/>
                <a:gd name="connsiteY111" fmla="*/ 84309 h 689379"/>
                <a:gd name="connsiteX112" fmla="*/ 762036 w 3024845"/>
                <a:gd name="connsiteY112" fmla="*/ 131868 h 689379"/>
                <a:gd name="connsiteX113" fmla="*/ 763049 w 3024845"/>
                <a:gd name="connsiteY113" fmla="*/ 131868 h 689379"/>
                <a:gd name="connsiteX114" fmla="*/ 770143 w 3024845"/>
                <a:gd name="connsiteY114" fmla="*/ 131868 h 689379"/>
                <a:gd name="connsiteX115" fmla="*/ 784330 w 3024845"/>
                <a:gd name="connsiteY115" fmla="*/ 136192 h 689379"/>
                <a:gd name="connsiteX116" fmla="*/ 784330 w 3024845"/>
                <a:gd name="connsiteY116" fmla="*/ 175104 h 689379"/>
                <a:gd name="connsiteX117" fmla="*/ 785343 w 3024845"/>
                <a:gd name="connsiteY117" fmla="*/ 175104 h 689379"/>
                <a:gd name="connsiteX118" fmla="*/ 792436 w 3024845"/>
                <a:gd name="connsiteY118" fmla="*/ 175104 h 689379"/>
                <a:gd name="connsiteX119" fmla="*/ 792436 w 3024845"/>
                <a:gd name="connsiteY119" fmla="*/ 176725 h 689379"/>
                <a:gd name="connsiteX120" fmla="*/ 792436 w 3024845"/>
                <a:gd name="connsiteY120" fmla="*/ 188074 h 689379"/>
                <a:gd name="connsiteX121" fmla="*/ 794463 w 3024845"/>
                <a:gd name="connsiteY121" fmla="*/ 188074 h 689379"/>
                <a:gd name="connsiteX122" fmla="*/ 808650 w 3024845"/>
                <a:gd name="connsiteY122" fmla="*/ 188074 h 689379"/>
                <a:gd name="connsiteX123" fmla="*/ 814730 w 3024845"/>
                <a:gd name="connsiteY123" fmla="*/ 194560 h 689379"/>
                <a:gd name="connsiteX124" fmla="*/ 814730 w 3024845"/>
                <a:gd name="connsiteY124" fmla="*/ 216178 h 689379"/>
                <a:gd name="connsiteX125" fmla="*/ 817010 w 3024845"/>
                <a:gd name="connsiteY125" fmla="*/ 216178 h 689379"/>
                <a:gd name="connsiteX126" fmla="*/ 832970 w 3024845"/>
                <a:gd name="connsiteY126" fmla="*/ 216178 h 689379"/>
                <a:gd name="connsiteX127" fmla="*/ 832970 w 3024845"/>
                <a:gd name="connsiteY127" fmla="*/ 217258 h 689379"/>
                <a:gd name="connsiteX128" fmla="*/ 832970 w 3024845"/>
                <a:gd name="connsiteY128" fmla="*/ 224825 h 689379"/>
                <a:gd name="connsiteX129" fmla="*/ 834237 w 3024845"/>
                <a:gd name="connsiteY129" fmla="*/ 224825 h 689379"/>
                <a:gd name="connsiteX130" fmla="*/ 843104 w 3024845"/>
                <a:gd name="connsiteY130" fmla="*/ 224825 h 689379"/>
                <a:gd name="connsiteX131" fmla="*/ 843104 w 3024845"/>
                <a:gd name="connsiteY131" fmla="*/ 226986 h 689379"/>
                <a:gd name="connsiteX132" fmla="*/ 843104 w 3024845"/>
                <a:gd name="connsiteY132" fmla="*/ 242119 h 689379"/>
                <a:gd name="connsiteX133" fmla="*/ 847157 w 3024845"/>
                <a:gd name="connsiteY133" fmla="*/ 240227 h 689379"/>
                <a:gd name="connsiteX134" fmla="*/ 847157 w 3024845"/>
                <a:gd name="connsiteY134" fmla="*/ 226986 h 689379"/>
                <a:gd name="connsiteX135" fmla="*/ 848170 w 3024845"/>
                <a:gd name="connsiteY135" fmla="*/ 226986 h 689379"/>
                <a:gd name="connsiteX136" fmla="*/ 855264 w 3024845"/>
                <a:gd name="connsiteY136" fmla="*/ 226986 h 689379"/>
                <a:gd name="connsiteX137" fmla="*/ 855264 w 3024845"/>
                <a:gd name="connsiteY137" fmla="*/ 228608 h 689379"/>
                <a:gd name="connsiteX138" fmla="*/ 855264 w 3024845"/>
                <a:gd name="connsiteY138" fmla="*/ 239957 h 689379"/>
                <a:gd name="connsiteX139" fmla="*/ 856024 w 3024845"/>
                <a:gd name="connsiteY139" fmla="*/ 239957 h 689379"/>
                <a:gd name="connsiteX140" fmla="*/ 861344 w 3024845"/>
                <a:gd name="connsiteY140" fmla="*/ 239957 h 689379"/>
                <a:gd name="connsiteX141" fmla="*/ 909984 w 3024845"/>
                <a:gd name="connsiteY141" fmla="*/ 235634 h 689379"/>
                <a:gd name="connsiteX142" fmla="*/ 909984 w 3024845"/>
                <a:gd name="connsiteY142" fmla="*/ 236985 h 689379"/>
                <a:gd name="connsiteX143" fmla="*/ 909984 w 3024845"/>
                <a:gd name="connsiteY143" fmla="*/ 246442 h 689379"/>
                <a:gd name="connsiteX144" fmla="*/ 910744 w 3024845"/>
                <a:gd name="connsiteY144" fmla="*/ 246442 h 689379"/>
                <a:gd name="connsiteX145" fmla="*/ 916065 w 3024845"/>
                <a:gd name="connsiteY145" fmla="*/ 246442 h 689379"/>
                <a:gd name="connsiteX146" fmla="*/ 916065 w 3024845"/>
                <a:gd name="connsiteY146" fmla="*/ 248604 h 689379"/>
                <a:gd name="connsiteX147" fmla="*/ 916065 w 3024845"/>
                <a:gd name="connsiteY147" fmla="*/ 263737 h 689379"/>
                <a:gd name="connsiteX148" fmla="*/ 918091 w 3024845"/>
                <a:gd name="connsiteY148" fmla="*/ 262386 h 689379"/>
                <a:gd name="connsiteX149" fmla="*/ 932278 w 3024845"/>
                <a:gd name="connsiteY149" fmla="*/ 252928 h 689379"/>
                <a:gd name="connsiteX150" fmla="*/ 938358 w 3024845"/>
                <a:gd name="connsiteY150" fmla="*/ 211854 h 689379"/>
                <a:gd name="connsiteX151" fmla="*/ 939118 w 3024845"/>
                <a:gd name="connsiteY151" fmla="*/ 211584 h 689379"/>
                <a:gd name="connsiteX152" fmla="*/ 944438 w 3024845"/>
                <a:gd name="connsiteY152" fmla="*/ 209692 h 689379"/>
                <a:gd name="connsiteX153" fmla="*/ 946465 w 3024845"/>
                <a:gd name="connsiteY153" fmla="*/ 140515 h 689379"/>
                <a:gd name="connsiteX154" fmla="*/ 948492 w 3024845"/>
                <a:gd name="connsiteY154" fmla="*/ 209692 h 689379"/>
                <a:gd name="connsiteX155" fmla="*/ 949252 w 3024845"/>
                <a:gd name="connsiteY155" fmla="*/ 209962 h 689379"/>
                <a:gd name="connsiteX156" fmla="*/ 954572 w 3024845"/>
                <a:gd name="connsiteY156" fmla="*/ 211854 h 689379"/>
                <a:gd name="connsiteX157" fmla="*/ 954572 w 3024845"/>
                <a:gd name="connsiteY157" fmla="*/ 125383 h 689379"/>
                <a:gd name="connsiteX158" fmla="*/ 958625 w 3024845"/>
                <a:gd name="connsiteY158" fmla="*/ 92956 h 689379"/>
                <a:gd name="connsiteX159" fmla="*/ 997132 w 3024845"/>
                <a:gd name="connsiteY159" fmla="*/ 92956 h 689379"/>
                <a:gd name="connsiteX160" fmla="*/ 997132 w 3024845"/>
                <a:gd name="connsiteY160" fmla="*/ 125383 h 689379"/>
                <a:gd name="connsiteX161" fmla="*/ 997892 w 3024845"/>
                <a:gd name="connsiteY161" fmla="*/ 125383 h 689379"/>
                <a:gd name="connsiteX162" fmla="*/ 1003212 w 3024845"/>
                <a:gd name="connsiteY162" fmla="*/ 125383 h 689379"/>
                <a:gd name="connsiteX163" fmla="*/ 1003212 w 3024845"/>
                <a:gd name="connsiteY163" fmla="*/ 43235 h 689379"/>
                <a:gd name="connsiteX164" fmla="*/ 1004986 w 3024845"/>
                <a:gd name="connsiteY164" fmla="*/ 43235 h 689379"/>
                <a:gd name="connsiteX165" fmla="*/ 1017399 w 3024845"/>
                <a:gd name="connsiteY165" fmla="*/ 43235 h 689379"/>
                <a:gd name="connsiteX166" fmla="*/ 1017399 w 3024845"/>
                <a:gd name="connsiteY166" fmla="*/ 41344 h 689379"/>
                <a:gd name="connsiteX167" fmla="*/ 1017399 w 3024845"/>
                <a:gd name="connsiteY167" fmla="*/ 28103 h 689379"/>
                <a:gd name="connsiteX168" fmla="*/ 1039693 w 3024845"/>
                <a:gd name="connsiteY168" fmla="*/ 28103 h 689379"/>
                <a:gd name="connsiteX169" fmla="*/ 1039693 w 3024845"/>
                <a:gd name="connsiteY169" fmla="*/ 27022 h 689379"/>
                <a:gd name="connsiteX170" fmla="*/ 1039693 w 3024845"/>
                <a:gd name="connsiteY170" fmla="*/ 19456 h 689379"/>
                <a:gd name="connsiteX171" fmla="*/ 1041466 w 3024845"/>
                <a:gd name="connsiteY171" fmla="*/ 19456 h 689379"/>
                <a:gd name="connsiteX172" fmla="*/ 1053880 w 3024845"/>
                <a:gd name="connsiteY172" fmla="*/ 19456 h 689379"/>
                <a:gd name="connsiteX173" fmla="*/ 1053880 w 3024845"/>
                <a:gd name="connsiteY173" fmla="*/ 20537 h 689379"/>
                <a:gd name="connsiteX174" fmla="*/ 1053880 w 3024845"/>
                <a:gd name="connsiteY174" fmla="*/ 28103 h 689379"/>
                <a:gd name="connsiteX175" fmla="*/ 1054640 w 3024845"/>
                <a:gd name="connsiteY175" fmla="*/ 28103 h 689379"/>
                <a:gd name="connsiteX176" fmla="*/ 1059960 w 3024845"/>
                <a:gd name="connsiteY176" fmla="*/ 28103 h 689379"/>
                <a:gd name="connsiteX177" fmla="*/ 1070093 w 3024845"/>
                <a:gd name="connsiteY177" fmla="*/ 23779 h 689379"/>
                <a:gd name="connsiteX178" fmla="*/ 1074146 w 3024845"/>
                <a:gd name="connsiteY178" fmla="*/ 27022 h 689379"/>
                <a:gd name="connsiteX179" fmla="*/ 1074146 w 3024845"/>
                <a:gd name="connsiteY179" fmla="*/ 19456 h 689379"/>
                <a:gd name="connsiteX180" fmla="*/ 1076426 w 3024845"/>
                <a:gd name="connsiteY180" fmla="*/ 19456 h 689379"/>
                <a:gd name="connsiteX181" fmla="*/ 1092387 w 3024845"/>
                <a:gd name="connsiteY181" fmla="*/ 19456 h 689379"/>
                <a:gd name="connsiteX182" fmla="*/ 1092387 w 3024845"/>
                <a:gd name="connsiteY182" fmla="*/ 20537 h 689379"/>
                <a:gd name="connsiteX183" fmla="*/ 1092387 w 3024845"/>
                <a:gd name="connsiteY183" fmla="*/ 28103 h 689379"/>
                <a:gd name="connsiteX184" fmla="*/ 1122787 w 3024845"/>
                <a:gd name="connsiteY184" fmla="*/ 28103 h 689379"/>
                <a:gd name="connsiteX185" fmla="*/ 1122787 w 3024845"/>
                <a:gd name="connsiteY185" fmla="*/ 29724 h 689379"/>
                <a:gd name="connsiteX186" fmla="*/ 1122787 w 3024845"/>
                <a:gd name="connsiteY186" fmla="*/ 41074 h 689379"/>
                <a:gd name="connsiteX187" fmla="*/ 1149134 w 3024845"/>
                <a:gd name="connsiteY187" fmla="*/ 41074 h 689379"/>
                <a:gd name="connsiteX188" fmla="*/ 1149134 w 3024845"/>
                <a:gd name="connsiteY188" fmla="*/ 71338 h 689379"/>
                <a:gd name="connsiteX189" fmla="*/ 1149894 w 3024845"/>
                <a:gd name="connsiteY189" fmla="*/ 71338 h 689379"/>
                <a:gd name="connsiteX190" fmla="*/ 1155214 w 3024845"/>
                <a:gd name="connsiteY190" fmla="*/ 71338 h 689379"/>
                <a:gd name="connsiteX191" fmla="*/ 1155214 w 3024845"/>
                <a:gd name="connsiteY191" fmla="*/ 72419 h 689379"/>
                <a:gd name="connsiteX192" fmla="*/ 1155214 w 3024845"/>
                <a:gd name="connsiteY192" fmla="*/ 79986 h 689379"/>
                <a:gd name="connsiteX193" fmla="*/ 1159268 w 3024845"/>
                <a:gd name="connsiteY193" fmla="*/ 110250 h 689379"/>
                <a:gd name="connsiteX194" fmla="*/ 1160028 w 3024845"/>
                <a:gd name="connsiteY194" fmla="*/ 110250 h 689379"/>
                <a:gd name="connsiteX195" fmla="*/ 1165348 w 3024845"/>
                <a:gd name="connsiteY195" fmla="*/ 110250 h 689379"/>
                <a:gd name="connsiteX196" fmla="*/ 1165348 w 3024845"/>
                <a:gd name="connsiteY196" fmla="*/ 111061 h 689379"/>
                <a:gd name="connsiteX197" fmla="*/ 1165348 w 3024845"/>
                <a:gd name="connsiteY197" fmla="*/ 116736 h 689379"/>
                <a:gd name="connsiteX198" fmla="*/ 1166361 w 3024845"/>
                <a:gd name="connsiteY198" fmla="*/ 116736 h 689379"/>
                <a:gd name="connsiteX199" fmla="*/ 1173454 w 3024845"/>
                <a:gd name="connsiteY199" fmla="*/ 116736 h 689379"/>
                <a:gd name="connsiteX200" fmla="*/ 1173454 w 3024845"/>
                <a:gd name="connsiteY200" fmla="*/ 147001 h 689379"/>
                <a:gd name="connsiteX201" fmla="*/ 1175481 w 3024845"/>
                <a:gd name="connsiteY201" fmla="*/ 147001 h 689379"/>
                <a:gd name="connsiteX202" fmla="*/ 1189668 w 3024845"/>
                <a:gd name="connsiteY202" fmla="*/ 147001 h 689379"/>
                <a:gd name="connsiteX203" fmla="*/ 1189668 w 3024845"/>
                <a:gd name="connsiteY203" fmla="*/ 170780 h 689379"/>
                <a:gd name="connsiteX204" fmla="*/ 1191695 w 3024845"/>
                <a:gd name="connsiteY204" fmla="*/ 172401 h 689379"/>
                <a:gd name="connsiteX205" fmla="*/ 1191695 w 3024845"/>
                <a:gd name="connsiteY205" fmla="*/ 183751 h 689379"/>
                <a:gd name="connsiteX206" fmla="*/ 1192455 w 3024845"/>
                <a:gd name="connsiteY206" fmla="*/ 183751 h 689379"/>
                <a:gd name="connsiteX207" fmla="*/ 1197775 w 3024845"/>
                <a:gd name="connsiteY207" fmla="*/ 183751 h 689379"/>
                <a:gd name="connsiteX208" fmla="*/ 1197775 w 3024845"/>
                <a:gd name="connsiteY208" fmla="*/ 207530 h 689379"/>
                <a:gd name="connsiteX209" fmla="*/ 1199041 w 3024845"/>
                <a:gd name="connsiteY209" fmla="*/ 207530 h 689379"/>
                <a:gd name="connsiteX210" fmla="*/ 1207908 w 3024845"/>
                <a:gd name="connsiteY210" fmla="*/ 207530 h 689379"/>
                <a:gd name="connsiteX211" fmla="*/ 1209935 w 3024845"/>
                <a:gd name="connsiteY211" fmla="*/ 211584 h 689379"/>
                <a:gd name="connsiteX212" fmla="*/ 1209935 w 3024845"/>
                <a:gd name="connsiteY212" fmla="*/ 224825 h 689379"/>
                <a:gd name="connsiteX213" fmla="*/ 1211455 w 3024845"/>
                <a:gd name="connsiteY213" fmla="*/ 222933 h 689379"/>
                <a:gd name="connsiteX214" fmla="*/ 1222095 w 3024845"/>
                <a:gd name="connsiteY214" fmla="*/ 209692 h 689379"/>
                <a:gd name="connsiteX215" fmla="*/ 1250469 w 3024845"/>
                <a:gd name="connsiteY215" fmla="*/ 209692 h 689379"/>
                <a:gd name="connsiteX216" fmla="*/ 1250469 w 3024845"/>
                <a:gd name="connsiteY216" fmla="*/ 296163 h 689379"/>
                <a:gd name="connsiteX217" fmla="*/ 1251229 w 3024845"/>
                <a:gd name="connsiteY217" fmla="*/ 296163 h 689379"/>
                <a:gd name="connsiteX218" fmla="*/ 1256549 w 3024845"/>
                <a:gd name="connsiteY218" fmla="*/ 296163 h 689379"/>
                <a:gd name="connsiteX219" fmla="*/ 1257309 w 3024845"/>
                <a:gd name="connsiteY219" fmla="*/ 294812 h 689379"/>
                <a:gd name="connsiteX220" fmla="*/ 1262629 w 3024845"/>
                <a:gd name="connsiteY220" fmla="*/ 285354 h 689379"/>
                <a:gd name="connsiteX221" fmla="*/ 1262629 w 3024845"/>
                <a:gd name="connsiteY221" fmla="*/ 287246 h 689379"/>
                <a:gd name="connsiteX222" fmla="*/ 1262629 w 3024845"/>
                <a:gd name="connsiteY222" fmla="*/ 300487 h 689379"/>
                <a:gd name="connsiteX223" fmla="*/ 1266682 w 3024845"/>
                <a:gd name="connsiteY223" fmla="*/ 255090 h 689379"/>
                <a:gd name="connsiteX224" fmla="*/ 1267442 w 3024845"/>
                <a:gd name="connsiteY224" fmla="*/ 255090 h 689379"/>
                <a:gd name="connsiteX225" fmla="*/ 1272762 w 3024845"/>
                <a:gd name="connsiteY225" fmla="*/ 255090 h 689379"/>
                <a:gd name="connsiteX226" fmla="*/ 1272762 w 3024845"/>
                <a:gd name="connsiteY226" fmla="*/ 190236 h 689379"/>
                <a:gd name="connsiteX227" fmla="*/ 1273776 w 3024845"/>
                <a:gd name="connsiteY227" fmla="*/ 190236 h 689379"/>
                <a:gd name="connsiteX228" fmla="*/ 1280869 w 3024845"/>
                <a:gd name="connsiteY228" fmla="*/ 190236 h 689379"/>
                <a:gd name="connsiteX229" fmla="*/ 1293029 w 3024845"/>
                <a:gd name="connsiteY229" fmla="*/ 147001 h 689379"/>
                <a:gd name="connsiteX230" fmla="*/ 1294296 w 3024845"/>
                <a:gd name="connsiteY230" fmla="*/ 147001 h 689379"/>
                <a:gd name="connsiteX231" fmla="*/ 1303163 w 3024845"/>
                <a:gd name="connsiteY231" fmla="*/ 147001 h 689379"/>
                <a:gd name="connsiteX232" fmla="*/ 1313296 w 3024845"/>
                <a:gd name="connsiteY232" fmla="*/ 190236 h 689379"/>
                <a:gd name="connsiteX233" fmla="*/ 1314309 w 3024845"/>
                <a:gd name="connsiteY233" fmla="*/ 190236 h 689379"/>
                <a:gd name="connsiteX234" fmla="*/ 1321403 w 3024845"/>
                <a:gd name="connsiteY234" fmla="*/ 190236 h 689379"/>
                <a:gd name="connsiteX235" fmla="*/ 1321403 w 3024845"/>
                <a:gd name="connsiteY235" fmla="*/ 229148 h 689379"/>
                <a:gd name="connsiteX236" fmla="*/ 1323176 w 3024845"/>
                <a:gd name="connsiteY236" fmla="*/ 229148 h 689379"/>
                <a:gd name="connsiteX237" fmla="*/ 1335590 w 3024845"/>
                <a:gd name="connsiteY237" fmla="*/ 229148 h 689379"/>
                <a:gd name="connsiteX238" fmla="*/ 1335590 w 3024845"/>
                <a:gd name="connsiteY238" fmla="*/ 231310 h 689379"/>
                <a:gd name="connsiteX239" fmla="*/ 1335590 w 3024845"/>
                <a:gd name="connsiteY239" fmla="*/ 246442 h 689379"/>
                <a:gd name="connsiteX240" fmla="*/ 1339643 w 3024845"/>
                <a:gd name="connsiteY240" fmla="*/ 244281 h 689379"/>
                <a:gd name="connsiteX241" fmla="*/ 1339643 w 3024845"/>
                <a:gd name="connsiteY241" fmla="*/ 229148 h 689379"/>
                <a:gd name="connsiteX242" fmla="*/ 1341163 w 3024845"/>
                <a:gd name="connsiteY242" fmla="*/ 229148 h 689379"/>
                <a:gd name="connsiteX243" fmla="*/ 1351803 w 3024845"/>
                <a:gd name="connsiteY243" fmla="*/ 229148 h 689379"/>
                <a:gd name="connsiteX244" fmla="*/ 1351803 w 3024845"/>
                <a:gd name="connsiteY244" fmla="*/ 230769 h 689379"/>
                <a:gd name="connsiteX245" fmla="*/ 1351803 w 3024845"/>
                <a:gd name="connsiteY245" fmla="*/ 242119 h 689379"/>
                <a:gd name="connsiteX246" fmla="*/ 1382204 w 3024845"/>
                <a:gd name="connsiteY246" fmla="*/ 242119 h 689379"/>
                <a:gd name="connsiteX247" fmla="*/ 1382204 w 3024845"/>
                <a:gd name="connsiteY247" fmla="*/ 205369 h 689379"/>
                <a:gd name="connsiteX248" fmla="*/ 1383470 w 3024845"/>
                <a:gd name="connsiteY248" fmla="*/ 205369 h 689379"/>
                <a:gd name="connsiteX249" fmla="*/ 1392337 w 3024845"/>
                <a:gd name="connsiteY249" fmla="*/ 205369 h 689379"/>
                <a:gd name="connsiteX250" fmla="*/ 1392337 w 3024845"/>
                <a:gd name="connsiteY250" fmla="*/ 226986 h 689379"/>
                <a:gd name="connsiteX251" fmla="*/ 1394364 w 3024845"/>
                <a:gd name="connsiteY251" fmla="*/ 194560 h 689379"/>
                <a:gd name="connsiteX252" fmla="*/ 1416657 w 3024845"/>
                <a:gd name="connsiteY252" fmla="*/ 194560 h 689379"/>
                <a:gd name="connsiteX253" fmla="*/ 1416657 w 3024845"/>
                <a:gd name="connsiteY253" fmla="*/ 192938 h 689379"/>
                <a:gd name="connsiteX254" fmla="*/ 1416657 w 3024845"/>
                <a:gd name="connsiteY254" fmla="*/ 181589 h 689379"/>
                <a:gd name="connsiteX255" fmla="*/ 1417417 w 3024845"/>
                <a:gd name="connsiteY255" fmla="*/ 181589 h 689379"/>
                <a:gd name="connsiteX256" fmla="*/ 1422737 w 3024845"/>
                <a:gd name="connsiteY256" fmla="*/ 181589 h 689379"/>
                <a:gd name="connsiteX257" fmla="*/ 1422737 w 3024845"/>
                <a:gd name="connsiteY257" fmla="*/ 179698 h 689379"/>
                <a:gd name="connsiteX258" fmla="*/ 1422737 w 3024845"/>
                <a:gd name="connsiteY258" fmla="*/ 166457 h 689379"/>
                <a:gd name="connsiteX259" fmla="*/ 1426791 w 3024845"/>
                <a:gd name="connsiteY259" fmla="*/ 172942 h 689379"/>
                <a:gd name="connsiteX260" fmla="*/ 1429071 w 3024845"/>
                <a:gd name="connsiteY260" fmla="*/ 172942 h 689379"/>
                <a:gd name="connsiteX261" fmla="*/ 1445031 w 3024845"/>
                <a:gd name="connsiteY261" fmla="*/ 172942 h 689379"/>
                <a:gd name="connsiteX262" fmla="*/ 1445031 w 3024845"/>
                <a:gd name="connsiteY262" fmla="*/ 172131 h 689379"/>
                <a:gd name="connsiteX263" fmla="*/ 1445031 w 3024845"/>
                <a:gd name="connsiteY263" fmla="*/ 166457 h 689379"/>
                <a:gd name="connsiteX264" fmla="*/ 1445791 w 3024845"/>
                <a:gd name="connsiteY264" fmla="*/ 166457 h 689379"/>
                <a:gd name="connsiteX265" fmla="*/ 1451111 w 3024845"/>
                <a:gd name="connsiteY265" fmla="*/ 166457 h 689379"/>
                <a:gd name="connsiteX266" fmla="*/ 1451111 w 3024845"/>
                <a:gd name="connsiteY266" fmla="*/ 167808 h 689379"/>
                <a:gd name="connsiteX267" fmla="*/ 1451111 w 3024845"/>
                <a:gd name="connsiteY267" fmla="*/ 177266 h 689379"/>
                <a:gd name="connsiteX268" fmla="*/ 1489618 w 3024845"/>
                <a:gd name="connsiteY268" fmla="*/ 177266 h 689379"/>
                <a:gd name="connsiteX269" fmla="*/ 1489618 w 3024845"/>
                <a:gd name="connsiteY269" fmla="*/ 315619 h 689379"/>
                <a:gd name="connsiteX270" fmla="*/ 1491138 w 3024845"/>
                <a:gd name="connsiteY270" fmla="*/ 315619 h 689379"/>
                <a:gd name="connsiteX271" fmla="*/ 1501778 w 3024845"/>
                <a:gd name="connsiteY271" fmla="*/ 315619 h 689379"/>
                <a:gd name="connsiteX272" fmla="*/ 1501778 w 3024845"/>
                <a:gd name="connsiteY272" fmla="*/ 302649 h 689379"/>
                <a:gd name="connsiteX273" fmla="*/ 1505832 w 3024845"/>
                <a:gd name="connsiteY273" fmla="*/ 302649 h 689379"/>
                <a:gd name="connsiteX274" fmla="*/ 1505832 w 3024845"/>
                <a:gd name="connsiteY274" fmla="*/ 315619 h 689379"/>
                <a:gd name="connsiteX275" fmla="*/ 1536232 w 3024845"/>
                <a:gd name="connsiteY275" fmla="*/ 315619 h 689379"/>
                <a:gd name="connsiteX276" fmla="*/ 1536232 w 3024845"/>
                <a:gd name="connsiteY276" fmla="*/ 285354 h 689379"/>
                <a:gd name="connsiteX277" fmla="*/ 1548392 w 3024845"/>
                <a:gd name="connsiteY277" fmla="*/ 285354 h 689379"/>
                <a:gd name="connsiteX278" fmla="*/ 1560552 w 3024845"/>
                <a:gd name="connsiteY278" fmla="*/ 283193 h 689379"/>
                <a:gd name="connsiteX279" fmla="*/ 1564606 w 3024845"/>
                <a:gd name="connsiteY279" fmla="*/ 285354 h 689379"/>
                <a:gd name="connsiteX280" fmla="*/ 1574739 w 3024845"/>
                <a:gd name="connsiteY280" fmla="*/ 285354 h 689379"/>
                <a:gd name="connsiteX281" fmla="*/ 1574739 w 3024845"/>
                <a:gd name="connsiteY281" fmla="*/ 315619 h 689379"/>
                <a:gd name="connsiteX282" fmla="*/ 1582846 w 3024845"/>
                <a:gd name="connsiteY282" fmla="*/ 315619 h 689379"/>
                <a:gd name="connsiteX283" fmla="*/ 1582846 w 3024845"/>
                <a:gd name="connsiteY283" fmla="*/ 332914 h 689379"/>
                <a:gd name="connsiteX284" fmla="*/ 1592182 w 3024845"/>
                <a:gd name="connsiteY284" fmla="*/ 333819 h 689379"/>
                <a:gd name="connsiteX285" fmla="*/ 1605140 w 3024845"/>
                <a:gd name="connsiteY285" fmla="*/ 333819 h 689379"/>
                <a:gd name="connsiteX286" fmla="*/ 1605140 w 3024845"/>
                <a:gd name="connsiteY286" fmla="*/ 317781 h 689379"/>
                <a:gd name="connsiteX287" fmla="*/ 1673096 w 3024845"/>
                <a:gd name="connsiteY287" fmla="*/ 317781 h 689379"/>
                <a:gd name="connsiteX288" fmla="*/ 1673096 w 3024845"/>
                <a:gd name="connsiteY288" fmla="*/ 232528 h 689379"/>
                <a:gd name="connsiteX289" fmla="*/ 1745104 w 3024845"/>
                <a:gd name="connsiteY289" fmla="*/ 232528 h 689379"/>
                <a:gd name="connsiteX290" fmla="*/ 1745104 w 3024845"/>
                <a:gd name="connsiteY290" fmla="*/ 311296 h 689379"/>
                <a:gd name="connsiteX291" fmla="*/ 1747008 w 3024845"/>
                <a:gd name="connsiteY291" fmla="*/ 311296 h 689379"/>
                <a:gd name="connsiteX292" fmla="*/ 1748250 w 3024845"/>
                <a:gd name="connsiteY292" fmla="*/ 333819 h 689379"/>
                <a:gd name="connsiteX293" fmla="*/ 1757926 w 3024845"/>
                <a:gd name="connsiteY293" fmla="*/ 333819 h 689379"/>
                <a:gd name="connsiteX294" fmla="*/ 1759168 w 3024845"/>
                <a:gd name="connsiteY294" fmla="*/ 311296 h 689379"/>
                <a:gd name="connsiteX295" fmla="*/ 1765248 w 3024845"/>
                <a:gd name="connsiteY295" fmla="*/ 311296 h 689379"/>
                <a:gd name="connsiteX296" fmla="*/ 1766490 w 3024845"/>
                <a:gd name="connsiteY296" fmla="*/ 333819 h 689379"/>
                <a:gd name="connsiteX297" fmla="*/ 1817112 w 3024845"/>
                <a:gd name="connsiteY297" fmla="*/ 333819 h 689379"/>
                <a:gd name="connsiteX298" fmla="*/ 1817112 w 3024845"/>
                <a:gd name="connsiteY298" fmla="*/ 170791 h 689379"/>
                <a:gd name="connsiteX299" fmla="*/ 2014439 w 3024845"/>
                <a:gd name="connsiteY299" fmla="*/ 170791 h 689379"/>
                <a:gd name="connsiteX300" fmla="*/ 2014439 w 3024845"/>
                <a:gd name="connsiteY300" fmla="*/ 333819 h 689379"/>
                <a:gd name="connsiteX301" fmla="*/ 2033136 w 3024845"/>
                <a:gd name="connsiteY301" fmla="*/ 333819 h 689379"/>
                <a:gd name="connsiteX302" fmla="*/ 2033136 w 3024845"/>
                <a:gd name="connsiteY302" fmla="*/ 251126 h 689379"/>
                <a:gd name="connsiteX303" fmla="*/ 2128256 w 3024845"/>
                <a:gd name="connsiteY303" fmla="*/ 251126 h 689379"/>
                <a:gd name="connsiteX304" fmla="*/ 2180720 w 3024845"/>
                <a:gd name="connsiteY304" fmla="*/ 185913 h 689379"/>
                <a:gd name="connsiteX305" fmla="*/ 2245574 w 3024845"/>
                <a:gd name="connsiteY305" fmla="*/ 185913 h 689379"/>
                <a:gd name="connsiteX306" fmla="*/ 2245574 w 3024845"/>
                <a:gd name="connsiteY306" fmla="*/ 261575 h 689379"/>
                <a:gd name="connsiteX307" fmla="*/ 2253681 w 3024845"/>
                <a:gd name="connsiteY307" fmla="*/ 261575 h 689379"/>
                <a:gd name="connsiteX308" fmla="*/ 2255708 w 3024845"/>
                <a:gd name="connsiteY308" fmla="*/ 255090 h 689379"/>
                <a:gd name="connsiteX309" fmla="*/ 2261788 w 3024845"/>
                <a:gd name="connsiteY309" fmla="*/ 255090 h 689379"/>
                <a:gd name="connsiteX310" fmla="*/ 2263815 w 3024845"/>
                <a:gd name="connsiteY310" fmla="*/ 263737 h 689379"/>
                <a:gd name="connsiteX311" fmla="*/ 2275975 w 3024845"/>
                <a:gd name="connsiteY311" fmla="*/ 263737 h 689379"/>
                <a:gd name="connsiteX312" fmla="*/ 2275975 w 3024845"/>
                <a:gd name="connsiteY312" fmla="*/ 257251 h 689379"/>
                <a:gd name="connsiteX313" fmla="*/ 2298268 w 3024845"/>
                <a:gd name="connsiteY313" fmla="*/ 257251 h 689379"/>
                <a:gd name="connsiteX314" fmla="*/ 2298268 w 3024845"/>
                <a:gd name="connsiteY314" fmla="*/ 263737 h 689379"/>
                <a:gd name="connsiteX315" fmla="*/ 2318535 w 3024845"/>
                <a:gd name="connsiteY315" fmla="*/ 263737 h 689379"/>
                <a:gd name="connsiteX316" fmla="*/ 2318535 w 3024845"/>
                <a:gd name="connsiteY316" fmla="*/ 309134 h 689379"/>
                <a:gd name="connsiteX317" fmla="*/ 2332722 w 3024845"/>
                <a:gd name="connsiteY317" fmla="*/ 309134 h 689379"/>
                <a:gd name="connsiteX318" fmla="*/ 2332722 w 3024845"/>
                <a:gd name="connsiteY318" fmla="*/ 296163 h 689379"/>
                <a:gd name="connsiteX319" fmla="*/ 2348936 w 3024845"/>
                <a:gd name="connsiteY319" fmla="*/ 296163 h 689379"/>
                <a:gd name="connsiteX320" fmla="*/ 2348936 w 3024845"/>
                <a:gd name="connsiteY320" fmla="*/ 116736 h 689379"/>
                <a:gd name="connsiteX321" fmla="*/ 2355016 w 3024845"/>
                <a:gd name="connsiteY321" fmla="*/ 110250 h 689379"/>
                <a:gd name="connsiteX322" fmla="*/ 2427977 w 3024845"/>
                <a:gd name="connsiteY322" fmla="*/ 110250 h 689379"/>
                <a:gd name="connsiteX323" fmla="*/ 2427977 w 3024845"/>
                <a:gd name="connsiteY323" fmla="*/ 118898 h 689379"/>
                <a:gd name="connsiteX324" fmla="*/ 2438110 w 3024845"/>
                <a:gd name="connsiteY324" fmla="*/ 118898 h 689379"/>
                <a:gd name="connsiteX325" fmla="*/ 2438110 w 3024845"/>
                <a:gd name="connsiteY325" fmla="*/ 233472 h 689379"/>
                <a:gd name="connsiteX326" fmla="*/ 2460404 w 3024845"/>
                <a:gd name="connsiteY326" fmla="*/ 233472 h 689379"/>
                <a:gd name="connsiteX327" fmla="*/ 2460404 w 3024845"/>
                <a:gd name="connsiteY327" fmla="*/ 166457 h 689379"/>
                <a:gd name="connsiteX328" fmla="*/ 2486751 w 3024845"/>
                <a:gd name="connsiteY328" fmla="*/ 166457 h 689379"/>
                <a:gd name="connsiteX329" fmla="*/ 2490804 w 3024845"/>
                <a:gd name="connsiteY329" fmla="*/ 162133 h 689379"/>
                <a:gd name="connsiteX330" fmla="*/ 2498911 w 3024845"/>
                <a:gd name="connsiteY330" fmla="*/ 162133 h 689379"/>
                <a:gd name="connsiteX331" fmla="*/ 2502964 w 3024845"/>
                <a:gd name="connsiteY331" fmla="*/ 166457 h 689379"/>
                <a:gd name="connsiteX332" fmla="*/ 2525258 w 3024845"/>
                <a:gd name="connsiteY332" fmla="*/ 166457 h 689379"/>
                <a:gd name="connsiteX333" fmla="*/ 2525258 w 3024845"/>
                <a:gd name="connsiteY333" fmla="*/ 49721 h 689379"/>
                <a:gd name="connsiteX334" fmla="*/ 2582005 w 3024845"/>
                <a:gd name="connsiteY334" fmla="*/ 38912 h 689379"/>
                <a:gd name="connsiteX335" fmla="*/ 2582005 w 3024845"/>
                <a:gd name="connsiteY335" fmla="*/ 39993 h 689379"/>
                <a:gd name="connsiteX336" fmla="*/ 2582005 w 3024845"/>
                <a:gd name="connsiteY336" fmla="*/ 47559 h 689379"/>
                <a:gd name="connsiteX337" fmla="*/ 2608352 w 3024845"/>
                <a:gd name="connsiteY337" fmla="*/ 47559 h 689379"/>
                <a:gd name="connsiteX338" fmla="*/ 2608352 w 3024845"/>
                <a:gd name="connsiteY338" fmla="*/ 302649 h 689379"/>
                <a:gd name="connsiteX339" fmla="*/ 2630646 w 3024845"/>
                <a:gd name="connsiteY339" fmla="*/ 302649 h 689379"/>
                <a:gd name="connsiteX340" fmla="*/ 2630646 w 3024845"/>
                <a:gd name="connsiteY340" fmla="*/ 298325 h 689379"/>
                <a:gd name="connsiteX341" fmla="*/ 2642806 w 3024845"/>
                <a:gd name="connsiteY341" fmla="*/ 298325 h 689379"/>
                <a:gd name="connsiteX342" fmla="*/ 2642806 w 3024845"/>
                <a:gd name="connsiteY342" fmla="*/ 302649 h 689379"/>
                <a:gd name="connsiteX343" fmla="*/ 2667126 w 3024845"/>
                <a:gd name="connsiteY343" fmla="*/ 302649 h 689379"/>
                <a:gd name="connsiteX344" fmla="*/ 2667126 w 3024845"/>
                <a:gd name="connsiteY344" fmla="*/ 289678 h 689379"/>
                <a:gd name="connsiteX345" fmla="*/ 2695500 w 3024845"/>
                <a:gd name="connsiteY345" fmla="*/ 289678 h 689379"/>
                <a:gd name="connsiteX346" fmla="*/ 2707660 w 3024845"/>
                <a:gd name="connsiteY346" fmla="*/ 285354 h 689379"/>
                <a:gd name="connsiteX347" fmla="*/ 2727927 w 3024845"/>
                <a:gd name="connsiteY347" fmla="*/ 289678 h 689379"/>
                <a:gd name="connsiteX348" fmla="*/ 2727927 w 3024845"/>
                <a:gd name="connsiteY348" fmla="*/ 272384 h 689379"/>
                <a:gd name="connsiteX349" fmla="*/ 2736034 w 3024845"/>
                <a:gd name="connsiteY349" fmla="*/ 272384 h 689379"/>
                <a:gd name="connsiteX350" fmla="*/ 2736034 w 3024845"/>
                <a:gd name="connsiteY350" fmla="*/ 259413 h 689379"/>
                <a:gd name="connsiteX351" fmla="*/ 2792781 w 3024845"/>
                <a:gd name="connsiteY351" fmla="*/ 259413 h 689379"/>
                <a:gd name="connsiteX352" fmla="*/ 2792781 w 3024845"/>
                <a:gd name="connsiteY352" fmla="*/ 229148 h 689379"/>
                <a:gd name="connsiteX353" fmla="*/ 2811021 w 3024845"/>
                <a:gd name="connsiteY353" fmla="*/ 229148 h 689379"/>
                <a:gd name="connsiteX354" fmla="*/ 2811021 w 3024845"/>
                <a:gd name="connsiteY354" fmla="*/ 222663 h 689379"/>
                <a:gd name="connsiteX355" fmla="*/ 2823181 w 3024845"/>
                <a:gd name="connsiteY355" fmla="*/ 222663 h 689379"/>
                <a:gd name="connsiteX356" fmla="*/ 2823181 w 3024845"/>
                <a:gd name="connsiteY356" fmla="*/ 229148 h 689379"/>
                <a:gd name="connsiteX357" fmla="*/ 2839395 w 3024845"/>
                <a:gd name="connsiteY357" fmla="*/ 229148 h 689379"/>
                <a:gd name="connsiteX358" fmla="*/ 2839395 w 3024845"/>
                <a:gd name="connsiteY358" fmla="*/ 278869 h 689379"/>
                <a:gd name="connsiteX359" fmla="*/ 2871822 w 3024845"/>
                <a:gd name="connsiteY359" fmla="*/ 278869 h 689379"/>
                <a:gd name="connsiteX360" fmla="*/ 2871822 w 3024845"/>
                <a:gd name="connsiteY360" fmla="*/ 252928 h 689379"/>
                <a:gd name="connsiteX361" fmla="*/ 2910329 w 3024845"/>
                <a:gd name="connsiteY361" fmla="*/ 252928 h 689379"/>
                <a:gd name="connsiteX362" fmla="*/ 2910329 w 3024845"/>
                <a:gd name="connsiteY362" fmla="*/ 222663 h 689379"/>
                <a:gd name="connsiteX363" fmla="*/ 2958970 w 3024845"/>
                <a:gd name="connsiteY363" fmla="*/ 222663 h 689379"/>
                <a:gd name="connsiteX364" fmla="*/ 3024845 w 3024845"/>
                <a:gd name="connsiteY364" fmla="*/ 689379 h 689379"/>
                <a:gd name="connsiteX365" fmla="*/ 2054 w 3024845"/>
                <a:gd name="connsiteY365" fmla="*/ 687046 h 689379"/>
                <a:gd name="connsiteX366" fmla="*/ 0 w 3024845"/>
                <a:gd name="connsiteY366" fmla="*/ 252928 h 689379"/>
                <a:gd name="connsiteX367" fmla="*/ 20267 w 3024845"/>
                <a:gd name="connsiteY367" fmla="*/ 252928 h 689379"/>
                <a:gd name="connsiteX368" fmla="*/ 20774 w 3024845"/>
                <a:gd name="connsiteY368" fmla="*/ 251847 h 689379"/>
                <a:gd name="connsiteX369" fmla="*/ 24320 w 3024845"/>
                <a:gd name="connsiteY369" fmla="*/ 244281 h 689379"/>
                <a:gd name="connsiteX370" fmla="*/ 26094 w 3024845"/>
                <a:gd name="connsiteY370" fmla="*/ 244551 h 689379"/>
                <a:gd name="connsiteX371" fmla="*/ 38507 w 3024845"/>
                <a:gd name="connsiteY371" fmla="*/ 246442 h 689379"/>
                <a:gd name="connsiteX372" fmla="*/ 39014 w 3024845"/>
                <a:gd name="connsiteY372" fmla="*/ 247794 h 689379"/>
                <a:gd name="connsiteX373" fmla="*/ 42560 w 3024845"/>
                <a:gd name="connsiteY373" fmla="*/ 257251 h 689379"/>
                <a:gd name="connsiteX374" fmla="*/ 68907 w 3024845"/>
                <a:gd name="connsiteY374" fmla="*/ 259413 h 689379"/>
                <a:gd name="connsiteX375" fmla="*/ 68907 w 3024845"/>
                <a:gd name="connsiteY375" fmla="*/ 136192 h 689379"/>
                <a:gd name="connsiteX376" fmla="*/ 70934 w 3024845"/>
                <a:gd name="connsiteY376" fmla="*/ 136192 h 689379"/>
                <a:gd name="connsiteX377" fmla="*/ 85121 w 3024845"/>
                <a:gd name="connsiteY377" fmla="*/ 136192 h 689379"/>
                <a:gd name="connsiteX378" fmla="*/ 85121 w 3024845"/>
                <a:gd name="connsiteY378" fmla="*/ 0 h 689379"/>
                <a:gd name="connsiteX379" fmla="*/ 86894 w 3024845"/>
                <a:gd name="connsiteY379" fmla="*/ 0 h 689379"/>
                <a:gd name="connsiteX380" fmla="*/ 99308 w 3024845"/>
                <a:gd name="connsiteY380" fmla="*/ 0 h 689379"/>
                <a:gd name="connsiteX0" fmla="*/ 99308 w 2961438"/>
                <a:gd name="connsiteY0" fmla="*/ 0 h 689379"/>
                <a:gd name="connsiteX1" fmla="*/ 220909 w 2961438"/>
                <a:gd name="connsiteY1" fmla="*/ 0 h 689379"/>
                <a:gd name="connsiteX2" fmla="*/ 223189 w 2961438"/>
                <a:gd name="connsiteY2" fmla="*/ 0 h 689379"/>
                <a:gd name="connsiteX3" fmla="*/ 239150 w 2961438"/>
                <a:gd name="connsiteY3" fmla="*/ 0 h 689379"/>
                <a:gd name="connsiteX4" fmla="*/ 239150 w 2961438"/>
                <a:gd name="connsiteY4" fmla="*/ 140515 h 689379"/>
                <a:gd name="connsiteX5" fmla="*/ 240670 w 2961438"/>
                <a:gd name="connsiteY5" fmla="*/ 140245 h 689379"/>
                <a:gd name="connsiteX6" fmla="*/ 251310 w 2961438"/>
                <a:gd name="connsiteY6" fmla="*/ 138354 h 689379"/>
                <a:gd name="connsiteX7" fmla="*/ 249283 w 2961438"/>
                <a:gd name="connsiteY7" fmla="*/ 226986 h 689379"/>
                <a:gd name="connsiteX8" fmla="*/ 250803 w 2961438"/>
                <a:gd name="connsiteY8" fmla="*/ 227257 h 689379"/>
                <a:gd name="connsiteX9" fmla="*/ 261443 w 2961438"/>
                <a:gd name="connsiteY9" fmla="*/ 229148 h 689379"/>
                <a:gd name="connsiteX10" fmla="*/ 261696 w 2961438"/>
                <a:gd name="connsiteY10" fmla="*/ 229959 h 689379"/>
                <a:gd name="connsiteX11" fmla="*/ 263470 w 2961438"/>
                <a:gd name="connsiteY11" fmla="*/ 235634 h 689379"/>
                <a:gd name="connsiteX12" fmla="*/ 264230 w 2961438"/>
                <a:gd name="connsiteY12" fmla="*/ 233202 h 689379"/>
                <a:gd name="connsiteX13" fmla="*/ 269550 w 2961438"/>
                <a:gd name="connsiteY13" fmla="*/ 216178 h 689379"/>
                <a:gd name="connsiteX14" fmla="*/ 271323 w 2961438"/>
                <a:gd name="connsiteY14" fmla="*/ 216178 h 689379"/>
                <a:gd name="connsiteX15" fmla="*/ 283737 w 2961438"/>
                <a:gd name="connsiteY15" fmla="*/ 216178 h 689379"/>
                <a:gd name="connsiteX16" fmla="*/ 283737 w 2961438"/>
                <a:gd name="connsiteY16" fmla="*/ 248604 h 689379"/>
                <a:gd name="connsiteX17" fmla="*/ 284750 w 2961438"/>
                <a:gd name="connsiteY17" fmla="*/ 249145 h 689379"/>
                <a:gd name="connsiteX18" fmla="*/ 291844 w 2961438"/>
                <a:gd name="connsiteY18" fmla="*/ 252928 h 689379"/>
                <a:gd name="connsiteX19" fmla="*/ 291844 w 2961438"/>
                <a:gd name="connsiteY19" fmla="*/ 254279 h 689379"/>
                <a:gd name="connsiteX20" fmla="*/ 291844 w 2961438"/>
                <a:gd name="connsiteY20" fmla="*/ 263737 h 689379"/>
                <a:gd name="connsiteX21" fmla="*/ 336431 w 2961438"/>
                <a:gd name="connsiteY21" fmla="*/ 263737 h 689379"/>
                <a:gd name="connsiteX22" fmla="*/ 336431 w 2961438"/>
                <a:gd name="connsiteY22" fmla="*/ 264818 h 689379"/>
                <a:gd name="connsiteX23" fmla="*/ 336431 w 2961438"/>
                <a:gd name="connsiteY23" fmla="*/ 272384 h 689379"/>
                <a:gd name="connsiteX24" fmla="*/ 338457 w 2961438"/>
                <a:gd name="connsiteY24" fmla="*/ 272384 h 689379"/>
                <a:gd name="connsiteX25" fmla="*/ 352644 w 2961438"/>
                <a:gd name="connsiteY25" fmla="*/ 272384 h 689379"/>
                <a:gd name="connsiteX26" fmla="*/ 352644 w 2961438"/>
                <a:gd name="connsiteY26" fmla="*/ 242119 h 689379"/>
                <a:gd name="connsiteX27" fmla="*/ 397231 w 2961438"/>
                <a:gd name="connsiteY27" fmla="*/ 242119 h 689379"/>
                <a:gd name="connsiteX28" fmla="*/ 397231 w 2961438"/>
                <a:gd name="connsiteY28" fmla="*/ 240768 h 689379"/>
                <a:gd name="connsiteX29" fmla="*/ 397231 w 2961438"/>
                <a:gd name="connsiteY29" fmla="*/ 231310 h 689379"/>
                <a:gd name="connsiteX30" fmla="*/ 398245 w 2961438"/>
                <a:gd name="connsiteY30" fmla="*/ 231310 h 689379"/>
                <a:gd name="connsiteX31" fmla="*/ 405338 w 2961438"/>
                <a:gd name="connsiteY31" fmla="*/ 231310 h 689379"/>
                <a:gd name="connsiteX32" fmla="*/ 405338 w 2961438"/>
                <a:gd name="connsiteY32" fmla="*/ 229419 h 689379"/>
                <a:gd name="connsiteX33" fmla="*/ 405338 w 2961438"/>
                <a:gd name="connsiteY33" fmla="*/ 216178 h 689379"/>
                <a:gd name="connsiteX34" fmla="*/ 406098 w 2961438"/>
                <a:gd name="connsiteY34" fmla="*/ 216178 h 689379"/>
                <a:gd name="connsiteX35" fmla="*/ 411418 w 2961438"/>
                <a:gd name="connsiteY35" fmla="*/ 216178 h 689379"/>
                <a:gd name="connsiteX36" fmla="*/ 411418 w 2961438"/>
                <a:gd name="connsiteY36" fmla="*/ 215097 h 689379"/>
                <a:gd name="connsiteX37" fmla="*/ 411418 w 2961438"/>
                <a:gd name="connsiteY37" fmla="*/ 207530 h 689379"/>
                <a:gd name="connsiteX38" fmla="*/ 413445 w 2961438"/>
                <a:gd name="connsiteY38" fmla="*/ 207530 h 689379"/>
                <a:gd name="connsiteX39" fmla="*/ 427632 w 2961438"/>
                <a:gd name="connsiteY39" fmla="*/ 207530 h 689379"/>
                <a:gd name="connsiteX40" fmla="*/ 427632 w 2961438"/>
                <a:gd name="connsiteY40" fmla="*/ 208611 h 689379"/>
                <a:gd name="connsiteX41" fmla="*/ 427632 w 2961438"/>
                <a:gd name="connsiteY41" fmla="*/ 216178 h 689379"/>
                <a:gd name="connsiteX42" fmla="*/ 449925 w 2961438"/>
                <a:gd name="connsiteY42" fmla="*/ 216178 h 689379"/>
                <a:gd name="connsiteX43" fmla="*/ 449925 w 2961438"/>
                <a:gd name="connsiteY43" fmla="*/ 214286 h 689379"/>
                <a:gd name="connsiteX44" fmla="*/ 449925 w 2961438"/>
                <a:gd name="connsiteY44" fmla="*/ 201045 h 689379"/>
                <a:gd name="connsiteX45" fmla="*/ 451699 w 2961438"/>
                <a:gd name="connsiteY45" fmla="*/ 201045 h 689379"/>
                <a:gd name="connsiteX46" fmla="*/ 464112 w 2961438"/>
                <a:gd name="connsiteY46" fmla="*/ 201045 h 689379"/>
                <a:gd name="connsiteX47" fmla="*/ 464112 w 2961438"/>
                <a:gd name="connsiteY47" fmla="*/ 224825 h 689379"/>
                <a:gd name="connsiteX48" fmla="*/ 465126 w 2961438"/>
                <a:gd name="connsiteY48" fmla="*/ 224825 h 689379"/>
                <a:gd name="connsiteX49" fmla="*/ 472219 w 2961438"/>
                <a:gd name="connsiteY49" fmla="*/ 224825 h 689379"/>
                <a:gd name="connsiteX50" fmla="*/ 472219 w 2961438"/>
                <a:gd name="connsiteY50" fmla="*/ 223744 h 689379"/>
                <a:gd name="connsiteX51" fmla="*/ 472219 w 2961438"/>
                <a:gd name="connsiteY51" fmla="*/ 216178 h 689379"/>
                <a:gd name="connsiteX52" fmla="*/ 473992 w 2961438"/>
                <a:gd name="connsiteY52" fmla="*/ 216178 h 689379"/>
                <a:gd name="connsiteX53" fmla="*/ 486406 w 2961438"/>
                <a:gd name="connsiteY53" fmla="*/ 216178 h 689379"/>
                <a:gd name="connsiteX54" fmla="*/ 486406 w 2961438"/>
                <a:gd name="connsiteY54" fmla="*/ 242119 h 689379"/>
                <a:gd name="connsiteX55" fmla="*/ 488433 w 2961438"/>
                <a:gd name="connsiteY55" fmla="*/ 242119 h 689379"/>
                <a:gd name="connsiteX56" fmla="*/ 502619 w 2961438"/>
                <a:gd name="connsiteY56" fmla="*/ 242119 h 689379"/>
                <a:gd name="connsiteX57" fmla="*/ 502619 w 2961438"/>
                <a:gd name="connsiteY57" fmla="*/ 243740 h 689379"/>
                <a:gd name="connsiteX58" fmla="*/ 502619 w 2961438"/>
                <a:gd name="connsiteY58" fmla="*/ 255090 h 689379"/>
                <a:gd name="connsiteX59" fmla="*/ 503379 w 2961438"/>
                <a:gd name="connsiteY59" fmla="*/ 255090 h 689379"/>
                <a:gd name="connsiteX60" fmla="*/ 508700 w 2961438"/>
                <a:gd name="connsiteY60" fmla="*/ 255090 h 689379"/>
                <a:gd name="connsiteX61" fmla="*/ 508700 w 2961438"/>
                <a:gd name="connsiteY61" fmla="*/ 254279 h 689379"/>
                <a:gd name="connsiteX62" fmla="*/ 508700 w 2961438"/>
                <a:gd name="connsiteY62" fmla="*/ 248604 h 689379"/>
                <a:gd name="connsiteX63" fmla="*/ 539100 w 2961438"/>
                <a:gd name="connsiteY63" fmla="*/ 248604 h 689379"/>
                <a:gd name="connsiteX64" fmla="*/ 539100 w 2961438"/>
                <a:gd name="connsiteY64" fmla="*/ 272384 h 689379"/>
                <a:gd name="connsiteX65" fmla="*/ 540113 w 2961438"/>
                <a:gd name="connsiteY65" fmla="*/ 272384 h 689379"/>
                <a:gd name="connsiteX66" fmla="*/ 547207 w 2961438"/>
                <a:gd name="connsiteY66" fmla="*/ 272384 h 689379"/>
                <a:gd name="connsiteX67" fmla="*/ 547207 w 2961438"/>
                <a:gd name="connsiteY67" fmla="*/ 273465 h 689379"/>
                <a:gd name="connsiteX68" fmla="*/ 547207 w 2961438"/>
                <a:gd name="connsiteY68" fmla="*/ 281031 h 689379"/>
                <a:gd name="connsiteX69" fmla="*/ 547967 w 2961438"/>
                <a:gd name="connsiteY69" fmla="*/ 281031 h 689379"/>
                <a:gd name="connsiteX70" fmla="*/ 553287 w 2961438"/>
                <a:gd name="connsiteY70" fmla="*/ 281031 h 689379"/>
                <a:gd name="connsiteX71" fmla="*/ 553287 w 2961438"/>
                <a:gd name="connsiteY71" fmla="*/ 278869 h 689379"/>
                <a:gd name="connsiteX72" fmla="*/ 553287 w 2961438"/>
                <a:gd name="connsiteY72" fmla="*/ 263737 h 689379"/>
                <a:gd name="connsiteX73" fmla="*/ 554300 w 2961438"/>
                <a:gd name="connsiteY73" fmla="*/ 263737 h 689379"/>
                <a:gd name="connsiteX74" fmla="*/ 561394 w 2961438"/>
                <a:gd name="connsiteY74" fmla="*/ 263737 h 689379"/>
                <a:gd name="connsiteX75" fmla="*/ 561394 w 2961438"/>
                <a:gd name="connsiteY75" fmla="*/ 264818 h 689379"/>
                <a:gd name="connsiteX76" fmla="*/ 561394 w 2961438"/>
                <a:gd name="connsiteY76" fmla="*/ 272384 h 689379"/>
                <a:gd name="connsiteX77" fmla="*/ 566714 w 2961438"/>
                <a:gd name="connsiteY77" fmla="*/ 270391 h 689379"/>
                <a:gd name="connsiteX78" fmla="*/ 567474 w 2961438"/>
                <a:gd name="connsiteY78" fmla="*/ 269411 h 689379"/>
                <a:gd name="connsiteX79" fmla="*/ 567474 w 2961438"/>
                <a:gd name="connsiteY79" fmla="*/ 263737 h 689379"/>
                <a:gd name="connsiteX80" fmla="*/ 605981 w 2961438"/>
                <a:gd name="connsiteY80" fmla="*/ 263737 h 689379"/>
                <a:gd name="connsiteX81" fmla="*/ 605981 w 2961438"/>
                <a:gd name="connsiteY81" fmla="*/ 287516 h 689379"/>
                <a:gd name="connsiteX82" fmla="*/ 608007 w 2961438"/>
                <a:gd name="connsiteY82" fmla="*/ 287516 h 689379"/>
                <a:gd name="connsiteX83" fmla="*/ 622194 w 2961438"/>
                <a:gd name="connsiteY83" fmla="*/ 287516 h 689379"/>
                <a:gd name="connsiteX84" fmla="*/ 622194 w 2961438"/>
                <a:gd name="connsiteY84" fmla="*/ 288597 h 689379"/>
                <a:gd name="connsiteX85" fmla="*/ 622194 w 2961438"/>
                <a:gd name="connsiteY85" fmla="*/ 296163 h 689379"/>
                <a:gd name="connsiteX86" fmla="*/ 623968 w 2961438"/>
                <a:gd name="connsiteY86" fmla="*/ 296163 h 689379"/>
                <a:gd name="connsiteX87" fmla="*/ 636381 w 2961438"/>
                <a:gd name="connsiteY87" fmla="*/ 296163 h 689379"/>
                <a:gd name="connsiteX88" fmla="*/ 636381 w 2961438"/>
                <a:gd name="connsiteY88" fmla="*/ 272384 h 689379"/>
                <a:gd name="connsiteX89" fmla="*/ 637394 w 2961438"/>
                <a:gd name="connsiteY89" fmla="*/ 272384 h 689379"/>
                <a:gd name="connsiteX90" fmla="*/ 644488 w 2961438"/>
                <a:gd name="connsiteY90" fmla="*/ 272384 h 689379"/>
                <a:gd name="connsiteX91" fmla="*/ 644488 w 2961438"/>
                <a:gd name="connsiteY91" fmla="*/ 239957 h 689379"/>
                <a:gd name="connsiteX92" fmla="*/ 645501 w 2961438"/>
                <a:gd name="connsiteY92" fmla="*/ 239957 h 689379"/>
                <a:gd name="connsiteX93" fmla="*/ 652595 w 2961438"/>
                <a:gd name="connsiteY93" fmla="*/ 239957 h 689379"/>
                <a:gd name="connsiteX94" fmla="*/ 652595 w 2961438"/>
                <a:gd name="connsiteY94" fmla="*/ 238066 h 689379"/>
                <a:gd name="connsiteX95" fmla="*/ 652595 w 2961438"/>
                <a:gd name="connsiteY95" fmla="*/ 224825 h 689379"/>
                <a:gd name="connsiteX96" fmla="*/ 651328 w 2961438"/>
                <a:gd name="connsiteY96" fmla="*/ 223203 h 689379"/>
                <a:gd name="connsiteX97" fmla="*/ 656648 w 2961438"/>
                <a:gd name="connsiteY97" fmla="*/ 211854 h 689379"/>
                <a:gd name="connsiteX98" fmla="*/ 664755 w 2961438"/>
                <a:gd name="connsiteY98" fmla="*/ 239957 h 689379"/>
                <a:gd name="connsiteX99" fmla="*/ 665515 w 2961438"/>
                <a:gd name="connsiteY99" fmla="*/ 239957 h 689379"/>
                <a:gd name="connsiteX100" fmla="*/ 670835 w 2961438"/>
                <a:gd name="connsiteY100" fmla="*/ 239957 h 689379"/>
                <a:gd name="connsiteX101" fmla="*/ 670835 w 2961438"/>
                <a:gd name="connsiteY101" fmla="*/ 134030 h 689379"/>
                <a:gd name="connsiteX102" fmla="*/ 672355 w 2961438"/>
                <a:gd name="connsiteY102" fmla="*/ 134030 h 689379"/>
                <a:gd name="connsiteX103" fmla="*/ 682995 w 2961438"/>
                <a:gd name="connsiteY103" fmla="*/ 134030 h 689379"/>
                <a:gd name="connsiteX104" fmla="*/ 682995 w 2961438"/>
                <a:gd name="connsiteY104" fmla="*/ 86471 h 689379"/>
                <a:gd name="connsiteX105" fmla="*/ 709342 w 2961438"/>
                <a:gd name="connsiteY105" fmla="*/ 86471 h 689379"/>
                <a:gd name="connsiteX106" fmla="*/ 709342 w 2961438"/>
                <a:gd name="connsiteY106" fmla="*/ 64853 h 689379"/>
                <a:gd name="connsiteX107" fmla="*/ 743796 w 2961438"/>
                <a:gd name="connsiteY107" fmla="*/ 64853 h 689379"/>
                <a:gd name="connsiteX108" fmla="*/ 743796 w 2961438"/>
                <a:gd name="connsiteY108" fmla="*/ 67285 h 689379"/>
                <a:gd name="connsiteX109" fmla="*/ 743796 w 2961438"/>
                <a:gd name="connsiteY109" fmla="*/ 84309 h 689379"/>
                <a:gd name="connsiteX110" fmla="*/ 746076 w 2961438"/>
                <a:gd name="connsiteY110" fmla="*/ 84309 h 689379"/>
                <a:gd name="connsiteX111" fmla="*/ 762036 w 2961438"/>
                <a:gd name="connsiteY111" fmla="*/ 84309 h 689379"/>
                <a:gd name="connsiteX112" fmla="*/ 762036 w 2961438"/>
                <a:gd name="connsiteY112" fmla="*/ 131868 h 689379"/>
                <a:gd name="connsiteX113" fmla="*/ 763049 w 2961438"/>
                <a:gd name="connsiteY113" fmla="*/ 131868 h 689379"/>
                <a:gd name="connsiteX114" fmla="*/ 770143 w 2961438"/>
                <a:gd name="connsiteY114" fmla="*/ 131868 h 689379"/>
                <a:gd name="connsiteX115" fmla="*/ 784330 w 2961438"/>
                <a:gd name="connsiteY115" fmla="*/ 136192 h 689379"/>
                <a:gd name="connsiteX116" fmla="*/ 784330 w 2961438"/>
                <a:gd name="connsiteY116" fmla="*/ 175104 h 689379"/>
                <a:gd name="connsiteX117" fmla="*/ 785343 w 2961438"/>
                <a:gd name="connsiteY117" fmla="*/ 175104 h 689379"/>
                <a:gd name="connsiteX118" fmla="*/ 792436 w 2961438"/>
                <a:gd name="connsiteY118" fmla="*/ 175104 h 689379"/>
                <a:gd name="connsiteX119" fmla="*/ 792436 w 2961438"/>
                <a:gd name="connsiteY119" fmla="*/ 176725 h 689379"/>
                <a:gd name="connsiteX120" fmla="*/ 792436 w 2961438"/>
                <a:gd name="connsiteY120" fmla="*/ 188074 h 689379"/>
                <a:gd name="connsiteX121" fmla="*/ 794463 w 2961438"/>
                <a:gd name="connsiteY121" fmla="*/ 188074 h 689379"/>
                <a:gd name="connsiteX122" fmla="*/ 808650 w 2961438"/>
                <a:gd name="connsiteY122" fmla="*/ 188074 h 689379"/>
                <a:gd name="connsiteX123" fmla="*/ 814730 w 2961438"/>
                <a:gd name="connsiteY123" fmla="*/ 194560 h 689379"/>
                <a:gd name="connsiteX124" fmla="*/ 814730 w 2961438"/>
                <a:gd name="connsiteY124" fmla="*/ 216178 h 689379"/>
                <a:gd name="connsiteX125" fmla="*/ 817010 w 2961438"/>
                <a:gd name="connsiteY125" fmla="*/ 216178 h 689379"/>
                <a:gd name="connsiteX126" fmla="*/ 832970 w 2961438"/>
                <a:gd name="connsiteY126" fmla="*/ 216178 h 689379"/>
                <a:gd name="connsiteX127" fmla="*/ 832970 w 2961438"/>
                <a:gd name="connsiteY127" fmla="*/ 217258 h 689379"/>
                <a:gd name="connsiteX128" fmla="*/ 832970 w 2961438"/>
                <a:gd name="connsiteY128" fmla="*/ 224825 h 689379"/>
                <a:gd name="connsiteX129" fmla="*/ 834237 w 2961438"/>
                <a:gd name="connsiteY129" fmla="*/ 224825 h 689379"/>
                <a:gd name="connsiteX130" fmla="*/ 843104 w 2961438"/>
                <a:gd name="connsiteY130" fmla="*/ 224825 h 689379"/>
                <a:gd name="connsiteX131" fmla="*/ 843104 w 2961438"/>
                <a:gd name="connsiteY131" fmla="*/ 226986 h 689379"/>
                <a:gd name="connsiteX132" fmla="*/ 843104 w 2961438"/>
                <a:gd name="connsiteY132" fmla="*/ 242119 h 689379"/>
                <a:gd name="connsiteX133" fmla="*/ 847157 w 2961438"/>
                <a:gd name="connsiteY133" fmla="*/ 240227 h 689379"/>
                <a:gd name="connsiteX134" fmla="*/ 847157 w 2961438"/>
                <a:gd name="connsiteY134" fmla="*/ 226986 h 689379"/>
                <a:gd name="connsiteX135" fmla="*/ 848170 w 2961438"/>
                <a:gd name="connsiteY135" fmla="*/ 226986 h 689379"/>
                <a:gd name="connsiteX136" fmla="*/ 855264 w 2961438"/>
                <a:gd name="connsiteY136" fmla="*/ 226986 h 689379"/>
                <a:gd name="connsiteX137" fmla="*/ 855264 w 2961438"/>
                <a:gd name="connsiteY137" fmla="*/ 228608 h 689379"/>
                <a:gd name="connsiteX138" fmla="*/ 855264 w 2961438"/>
                <a:gd name="connsiteY138" fmla="*/ 239957 h 689379"/>
                <a:gd name="connsiteX139" fmla="*/ 856024 w 2961438"/>
                <a:gd name="connsiteY139" fmla="*/ 239957 h 689379"/>
                <a:gd name="connsiteX140" fmla="*/ 861344 w 2961438"/>
                <a:gd name="connsiteY140" fmla="*/ 239957 h 689379"/>
                <a:gd name="connsiteX141" fmla="*/ 909984 w 2961438"/>
                <a:gd name="connsiteY141" fmla="*/ 235634 h 689379"/>
                <a:gd name="connsiteX142" fmla="*/ 909984 w 2961438"/>
                <a:gd name="connsiteY142" fmla="*/ 236985 h 689379"/>
                <a:gd name="connsiteX143" fmla="*/ 909984 w 2961438"/>
                <a:gd name="connsiteY143" fmla="*/ 246442 h 689379"/>
                <a:gd name="connsiteX144" fmla="*/ 910744 w 2961438"/>
                <a:gd name="connsiteY144" fmla="*/ 246442 h 689379"/>
                <a:gd name="connsiteX145" fmla="*/ 916065 w 2961438"/>
                <a:gd name="connsiteY145" fmla="*/ 246442 h 689379"/>
                <a:gd name="connsiteX146" fmla="*/ 916065 w 2961438"/>
                <a:gd name="connsiteY146" fmla="*/ 248604 h 689379"/>
                <a:gd name="connsiteX147" fmla="*/ 916065 w 2961438"/>
                <a:gd name="connsiteY147" fmla="*/ 263737 h 689379"/>
                <a:gd name="connsiteX148" fmla="*/ 918091 w 2961438"/>
                <a:gd name="connsiteY148" fmla="*/ 262386 h 689379"/>
                <a:gd name="connsiteX149" fmla="*/ 932278 w 2961438"/>
                <a:gd name="connsiteY149" fmla="*/ 252928 h 689379"/>
                <a:gd name="connsiteX150" fmla="*/ 938358 w 2961438"/>
                <a:gd name="connsiteY150" fmla="*/ 211854 h 689379"/>
                <a:gd name="connsiteX151" fmla="*/ 939118 w 2961438"/>
                <a:gd name="connsiteY151" fmla="*/ 211584 h 689379"/>
                <a:gd name="connsiteX152" fmla="*/ 944438 w 2961438"/>
                <a:gd name="connsiteY152" fmla="*/ 209692 h 689379"/>
                <a:gd name="connsiteX153" fmla="*/ 946465 w 2961438"/>
                <a:gd name="connsiteY153" fmla="*/ 140515 h 689379"/>
                <a:gd name="connsiteX154" fmla="*/ 948492 w 2961438"/>
                <a:gd name="connsiteY154" fmla="*/ 209692 h 689379"/>
                <a:gd name="connsiteX155" fmla="*/ 949252 w 2961438"/>
                <a:gd name="connsiteY155" fmla="*/ 209962 h 689379"/>
                <a:gd name="connsiteX156" fmla="*/ 954572 w 2961438"/>
                <a:gd name="connsiteY156" fmla="*/ 211854 h 689379"/>
                <a:gd name="connsiteX157" fmla="*/ 954572 w 2961438"/>
                <a:gd name="connsiteY157" fmla="*/ 125383 h 689379"/>
                <a:gd name="connsiteX158" fmla="*/ 958625 w 2961438"/>
                <a:gd name="connsiteY158" fmla="*/ 92956 h 689379"/>
                <a:gd name="connsiteX159" fmla="*/ 997132 w 2961438"/>
                <a:gd name="connsiteY159" fmla="*/ 92956 h 689379"/>
                <a:gd name="connsiteX160" fmla="*/ 997132 w 2961438"/>
                <a:gd name="connsiteY160" fmla="*/ 125383 h 689379"/>
                <a:gd name="connsiteX161" fmla="*/ 997892 w 2961438"/>
                <a:gd name="connsiteY161" fmla="*/ 125383 h 689379"/>
                <a:gd name="connsiteX162" fmla="*/ 1003212 w 2961438"/>
                <a:gd name="connsiteY162" fmla="*/ 125383 h 689379"/>
                <a:gd name="connsiteX163" fmla="*/ 1003212 w 2961438"/>
                <a:gd name="connsiteY163" fmla="*/ 43235 h 689379"/>
                <a:gd name="connsiteX164" fmla="*/ 1004986 w 2961438"/>
                <a:gd name="connsiteY164" fmla="*/ 43235 h 689379"/>
                <a:gd name="connsiteX165" fmla="*/ 1017399 w 2961438"/>
                <a:gd name="connsiteY165" fmla="*/ 43235 h 689379"/>
                <a:gd name="connsiteX166" fmla="*/ 1017399 w 2961438"/>
                <a:gd name="connsiteY166" fmla="*/ 41344 h 689379"/>
                <a:gd name="connsiteX167" fmla="*/ 1017399 w 2961438"/>
                <a:gd name="connsiteY167" fmla="*/ 28103 h 689379"/>
                <a:gd name="connsiteX168" fmla="*/ 1039693 w 2961438"/>
                <a:gd name="connsiteY168" fmla="*/ 28103 h 689379"/>
                <a:gd name="connsiteX169" fmla="*/ 1039693 w 2961438"/>
                <a:gd name="connsiteY169" fmla="*/ 27022 h 689379"/>
                <a:gd name="connsiteX170" fmla="*/ 1039693 w 2961438"/>
                <a:gd name="connsiteY170" fmla="*/ 19456 h 689379"/>
                <a:gd name="connsiteX171" fmla="*/ 1041466 w 2961438"/>
                <a:gd name="connsiteY171" fmla="*/ 19456 h 689379"/>
                <a:gd name="connsiteX172" fmla="*/ 1053880 w 2961438"/>
                <a:gd name="connsiteY172" fmla="*/ 19456 h 689379"/>
                <a:gd name="connsiteX173" fmla="*/ 1053880 w 2961438"/>
                <a:gd name="connsiteY173" fmla="*/ 20537 h 689379"/>
                <a:gd name="connsiteX174" fmla="*/ 1053880 w 2961438"/>
                <a:gd name="connsiteY174" fmla="*/ 28103 h 689379"/>
                <a:gd name="connsiteX175" fmla="*/ 1054640 w 2961438"/>
                <a:gd name="connsiteY175" fmla="*/ 28103 h 689379"/>
                <a:gd name="connsiteX176" fmla="*/ 1059960 w 2961438"/>
                <a:gd name="connsiteY176" fmla="*/ 28103 h 689379"/>
                <a:gd name="connsiteX177" fmla="*/ 1070093 w 2961438"/>
                <a:gd name="connsiteY177" fmla="*/ 23779 h 689379"/>
                <a:gd name="connsiteX178" fmla="*/ 1074146 w 2961438"/>
                <a:gd name="connsiteY178" fmla="*/ 27022 h 689379"/>
                <a:gd name="connsiteX179" fmla="*/ 1074146 w 2961438"/>
                <a:gd name="connsiteY179" fmla="*/ 19456 h 689379"/>
                <a:gd name="connsiteX180" fmla="*/ 1076426 w 2961438"/>
                <a:gd name="connsiteY180" fmla="*/ 19456 h 689379"/>
                <a:gd name="connsiteX181" fmla="*/ 1092387 w 2961438"/>
                <a:gd name="connsiteY181" fmla="*/ 19456 h 689379"/>
                <a:gd name="connsiteX182" fmla="*/ 1092387 w 2961438"/>
                <a:gd name="connsiteY182" fmla="*/ 20537 h 689379"/>
                <a:gd name="connsiteX183" fmla="*/ 1092387 w 2961438"/>
                <a:gd name="connsiteY183" fmla="*/ 28103 h 689379"/>
                <a:gd name="connsiteX184" fmla="*/ 1122787 w 2961438"/>
                <a:gd name="connsiteY184" fmla="*/ 28103 h 689379"/>
                <a:gd name="connsiteX185" fmla="*/ 1122787 w 2961438"/>
                <a:gd name="connsiteY185" fmla="*/ 29724 h 689379"/>
                <a:gd name="connsiteX186" fmla="*/ 1122787 w 2961438"/>
                <a:gd name="connsiteY186" fmla="*/ 41074 h 689379"/>
                <a:gd name="connsiteX187" fmla="*/ 1149134 w 2961438"/>
                <a:gd name="connsiteY187" fmla="*/ 41074 h 689379"/>
                <a:gd name="connsiteX188" fmla="*/ 1149134 w 2961438"/>
                <a:gd name="connsiteY188" fmla="*/ 71338 h 689379"/>
                <a:gd name="connsiteX189" fmla="*/ 1149894 w 2961438"/>
                <a:gd name="connsiteY189" fmla="*/ 71338 h 689379"/>
                <a:gd name="connsiteX190" fmla="*/ 1155214 w 2961438"/>
                <a:gd name="connsiteY190" fmla="*/ 71338 h 689379"/>
                <a:gd name="connsiteX191" fmla="*/ 1155214 w 2961438"/>
                <a:gd name="connsiteY191" fmla="*/ 72419 h 689379"/>
                <a:gd name="connsiteX192" fmla="*/ 1155214 w 2961438"/>
                <a:gd name="connsiteY192" fmla="*/ 79986 h 689379"/>
                <a:gd name="connsiteX193" fmla="*/ 1159268 w 2961438"/>
                <a:gd name="connsiteY193" fmla="*/ 110250 h 689379"/>
                <a:gd name="connsiteX194" fmla="*/ 1160028 w 2961438"/>
                <a:gd name="connsiteY194" fmla="*/ 110250 h 689379"/>
                <a:gd name="connsiteX195" fmla="*/ 1165348 w 2961438"/>
                <a:gd name="connsiteY195" fmla="*/ 110250 h 689379"/>
                <a:gd name="connsiteX196" fmla="*/ 1165348 w 2961438"/>
                <a:gd name="connsiteY196" fmla="*/ 111061 h 689379"/>
                <a:gd name="connsiteX197" fmla="*/ 1165348 w 2961438"/>
                <a:gd name="connsiteY197" fmla="*/ 116736 h 689379"/>
                <a:gd name="connsiteX198" fmla="*/ 1166361 w 2961438"/>
                <a:gd name="connsiteY198" fmla="*/ 116736 h 689379"/>
                <a:gd name="connsiteX199" fmla="*/ 1173454 w 2961438"/>
                <a:gd name="connsiteY199" fmla="*/ 116736 h 689379"/>
                <a:gd name="connsiteX200" fmla="*/ 1173454 w 2961438"/>
                <a:gd name="connsiteY200" fmla="*/ 147001 h 689379"/>
                <a:gd name="connsiteX201" fmla="*/ 1175481 w 2961438"/>
                <a:gd name="connsiteY201" fmla="*/ 147001 h 689379"/>
                <a:gd name="connsiteX202" fmla="*/ 1189668 w 2961438"/>
                <a:gd name="connsiteY202" fmla="*/ 147001 h 689379"/>
                <a:gd name="connsiteX203" fmla="*/ 1189668 w 2961438"/>
                <a:gd name="connsiteY203" fmla="*/ 170780 h 689379"/>
                <a:gd name="connsiteX204" fmla="*/ 1191695 w 2961438"/>
                <a:gd name="connsiteY204" fmla="*/ 172401 h 689379"/>
                <a:gd name="connsiteX205" fmla="*/ 1191695 w 2961438"/>
                <a:gd name="connsiteY205" fmla="*/ 183751 h 689379"/>
                <a:gd name="connsiteX206" fmla="*/ 1192455 w 2961438"/>
                <a:gd name="connsiteY206" fmla="*/ 183751 h 689379"/>
                <a:gd name="connsiteX207" fmla="*/ 1197775 w 2961438"/>
                <a:gd name="connsiteY207" fmla="*/ 183751 h 689379"/>
                <a:gd name="connsiteX208" fmla="*/ 1197775 w 2961438"/>
                <a:gd name="connsiteY208" fmla="*/ 207530 h 689379"/>
                <a:gd name="connsiteX209" fmla="*/ 1199041 w 2961438"/>
                <a:gd name="connsiteY209" fmla="*/ 207530 h 689379"/>
                <a:gd name="connsiteX210" fmla="*/ 1207908 w 2961438"/>
                <a:gd name="connsiteY210" fmla="*/ 207530 h 689379"/>
                <a:gd name="connsiteX211" fmla="*/ 1209935 w 2961438"/>
                <a:gd name="connsiteY211" fmla="*/ 211584 h 689379"/>
                <a:gd name="connsiteX212" fmla="*/ 1209935 w 2961438"/>
                <a:gd name="connsiteY212" fmla="*/ 224825 h 689379"/>
                <a:gd name="connsiteX213" fmla="*/ 1211455 w 2961438"/>
                <a:gd name="connsiteY213" fmla="*/ 222933 h 689379"/>
                <a:gd name="connsiteX214" fmla="*/ 1222095 w 2961438"/>
                <a:gd name="connsiteY214" fmla="*/ 209692 h 689379"/>
                <a:gd name="connsiteX215" fmla="*/ 1250469 w 2961438"/>
                <a:gd name="connsiteY215" fmla="*/ 209692 h 689379"/>
                <a:gd name="connsiteX216" fmla="*/ 1250469 w 2961438"/>
                <a:gd name="connsiteY216" fmla="*/ 296163 h 689379"/>
                <a:gd name="connsiteX217" fmla="*/ 1251229 w 2961438"/>
                <a:gd name="connsiteY217" fmla="*/ 296163 h 689379"/>
                <a:gd name="connsiteX218" fmla="*/ 1256549 w 2961438"/>
                <a:gd name="connsiteY218" fmla="*/ 296163 h 689379"/>
                <a:gd name="connsiteX219" fmla="*/ 1257309 w 2961438"/>
                <a:gd name="connsiteY219" fmla="*/ 294812 h 689379"/>
                <a:gd name="connsiteX220" fmla="*/ 1262629 w 2961438"/>
                <a:gd name="connsiteY220" fmla="*/ 285354 h 689379"/>
                <a:gd name="connsiteX221" fmla="*/ 1262629 w 2961438"/>
                <a:gd name="connsiteY221" fmla="*/ 287246 h 689379"/>
                <a:gd name="connsiteX222" fmla="*/ 1262629 w 2961438"/>
                <a:gd name="connsiteY222" fmla="*/ 300487 h 689379"/>
                <a:gd name="connsiteX223" fmla="*/ 1266682 w 2961438"/>
                <a:gd name="connsiteY223" fmla="*/ 255090 h 689379"/>
                <a:gd name="connsiteX224" fmla="*/ 1267442 w 2961438"/>
                <a:gd name="connsiteY224" fmla="*/ 255090 h 689379"/>
                <a:gd name="connsiteX225" fmla="*/ 1272762 w 2961438"/>
                <a:gd name="connsiteY225" fmla="*/ 255090 h 689379"/>
                <a:gd name="connsiteX226" fmla="*/ 1272762 w 2961438"/>
                <a:gd name="connsiteY226" fmla="*/ 190236 h 689379"/>
                <a:gd name="connsiteX227" fmla="*/ 1273776 w 2961438"/>
                <a:gd name="connsiteY227" fmla="*/ 190236 h 689379"/>
                <a:gd name="connsiteX228" fmla="*/ 1280869 w 2961438"/>
                <a:gd name="connsiteY228" fmla="*/ 190236 h 689379"/>
                <a:gd name="connsiteX229" fmla="*/ 1293029 w 2961438"/>
                <a:gd name="connsiteY229" fmla="*/ 147001 h 689379"/>
                <a:gd name="connsiteX230" fmla="*/ 1294296 w 2961438"/>
                <a:gd name="connsiteY230" fmla="*/ 147001 h 689379"/>
                <a:gd name="connsiteX231" fmla="*/ 1303163 w 2961438"/>
                <a:gd name="connsiteY231" fmla="*/ 147001 h 689379"/>
                <a:gd name="connsiteX232" fmla="*/ 1313296 w 2961438"/>
                <a:gd name="connsiteY232" fmla="*/ 190236 h 689379"/>
                <a:gd name="connsiteX233" fmla="*/ 1314309 w 2961438"/>
                <a:gd name="connsiteY233" fmla="*/ 190236 h 689379"/>
                <a:gd name="connsiteX234" fmla="*/ 1321403 w 2961438"/>
                <a:gd name="connsiteY234" fmla="*/ 190236 h 689379"/>
                <a:gd name="connsiteX235" fmla="*/ 1321403 w 2961438"/>
                <a:gd name="connsiteY235" fmla="*/ 229148 h 689379"/>
                <a:gd name="connsiteX236" fmla="*/ 1323176 w 2961438"/>
                <a:gd name="connsiteY236" fmla="*/ 229148 h 689379"/>
                <a:gd name="connsiteX237" fmla="*/ 1335590 w 2961438"/>
                <a:gd name="connsiteY237" fmla="*/ 229148 h 689379"/>
                <a:gd name="connsiteX238" fmla="*/ 1335590 w 2961438"/>
                <a:gd name="connsiteY238" fmla="*/ 231310 h 689379"/>
                <a:gd name="connsiteX239" fmla="*/ 1335590 w 2961438"/>
                <a:gd name="connsiteY239" fmla="*/ 246442 h 689379"/>
                <a:gd name="connsiteX240" fmla="*/ 1339643 w 2961438"/>
                <a:gd name="connsiteY240" fmla="*/ 244281 h 689379"/>
                <a:gd name="connsiteX241" fmla="*/ 1339643 w 2961438"/>
                <a:gd name="connsiteY241" fmla="*/ 229148 h 689379"/>
                <a:gd name="connsiteX242" fmla="*/ 1341163 w 2961438"/>
                <a:gd name="connsiteY242" fmla="*/ 229148 h 689379"/>
                <a:gd name="connsiteX243" fmla="*/ 1351803 w 2961438"/>
                <a:gd name="connsiteY243" fmla="*/ 229148 h 689379"/>
                <a:gd name="connsiteX244" fmla="*/ 1351803 w 2961438"/>
                <a:gd name="connsiteY244" fmla="*/ 230769 h 689379"/>
                <a:gd name="connsiteX245" fmla="*/ 1351803 w 2961438"/>
                <a:gd name="connsiteY245" fmla="*/ 242119 h 689379"/>
                <a:gd name="connsiteX246" fmla="*/ 1382204 w 2961438"/>
                <a:gd name="connsiteY246" fmla="*/ 242119 h 689379"/>
                <a:gd name="connsiteX247" fmla="*/ 1382204 w 2961438"/>
                <a:gd name="connsiteY247" fmla="*/ 205369 h 689379"/>
                <a:gd name="connsiteX248" fmla="*/ 1383470 w 2961438"/>
                <a:gd name="connsiteY248" fmla="*/ 205369 h 689379"/>
                <a:gd name="connsiteX249" fmla="*/ 1392337 w 2961438"/>
                <a:gd name="connsiteY249" fmla="*/ 205369 h 689379"/>
                <a:gd name="connsiteX250" fmla="*/ 1392337 w 2961438"/>
                <a:gd name="connsiteY250" fmla="*/ 226986 h 689379"/>
                <a:gd name="connsiteX251" fmla="*/ 1394364 w 2961438"/>
                <a:gd name="connsiteY251" fmla="*/ 194560 h 689379"/>
                <a:gd name="connsiteX252" fmla="*/ 1416657 w 2961438"/>
                <a:gd name="connsiteY252" fmla="*/ 194560 h 689379"/>
                <a:gd name="connsiteX253" fmla="*/ 1416657 w 2961438"/>
                <a:gd name="connsiteY253" fmla="*/ 192938 h 689379"/>
                <a:gd name="connsiteX254" fmla="*/ 1416657 w 2961438"/>
                <a:gd name="connsiteY254" fmla="*/ 181589 h 689379"/>
                <a:gd name="connsiteX255" fmla="*/ 1417417 w 2961438"/>
                <a:gd name="connsiteY255" fmla="*/ 181589 h 689379"/>
                <a:gd name="connsiteX256" fmla="*/ 1422737 w 2961438"/>
                <a:gd name="connsiteY256" fmla="*/ 181589 h 689379"/>
                <a:gd name="connsiteX257" fmla="*/ 1422737 w 2961438"/>
                <a:gd name="connsiteY257" fmla="*/ 179698 h 689379"/>
                <a:gd name="connsiteX258" fmla="*/ 1422737 w 2961438"/>
                <a:gd name="connsiteY258" fmla="*/ 166457 h 689379"/>
                <a:gd name="connsiteX259" fmla="*/ 1426791 w 2961438"/>
                <a:gd name="connsiteY259" fmla="*/ 172942 h 689379"/>
                <a:gd name="connsiteX260" fmla="*/ 1429071 w 2961438"/>
                <a:gd name="connsiteY260" fmla="*/ 172942 h 689379"/>
                <a:gd name="connsiteX261" fmla="*/ 1445031 w 2961438"/>
                <a:gd name="connsiteY261" fmla="*/ 172942 h 689379"/>
                <a:gd name="connsiteX262" fmla="*/ 1445031 w 2961438"/>
                <a:gd name="connsiteY262" fmla="*/ 172131 h 689379"/>
                <a:gd name="connsiteX263" fmla="*/ 1445031 w 2961438"/>
                <a:gd name="connsiteY263" fmla="*/ 166457 h 689379"/>
                <a:gd name="connsiteX264" fmla="*/ 1445791 w 2961438"/>
                <a:gd name="connsiteY264" fmla="*/ 166457 h 689379"/>
                <a:gd name="connsiteX265" fmla="*/ 1451111 w 2961438"/>
                <a:gd name="connsiteY265" fmla="*/ 166457 h 689379"/>
                <a:gd name="connsiteX266" fmla="*/ 1451111 w 2961438"/>
                <a:gd name="connsiteY266" fmla="*/ 167808 h 689379"/>
                <a:gd name="connsiteX267" fmla="*/ 1451111 w 2961438"/>
                <a:gd name="connsiteY267" fmla="*/ 177266 h 689379"/>
                <a:gd name="connsiteX268" fmla="*/ 1489618 w 2961438"/>
                <a:gd name="connsiteY268" fmla="*/ 177266 h 689379"/>
                <a:gd name="connsiteX269" fmla="*/ 1489618 w 2961438"/>
                <a:gd name="connsiteY269" fmla="*/ 315619 h 689379"/>
                <a:gd name="connsiteX270" fmla="*/ 1491138 w 2961438"/>
                <a:gd name="connsiteY270" fmla="*/ 315619 h 689379"/>
                <a:gd name="connsiteX271" fmla="*/ 1501778 w 2961438"/>
                <a:gd name="connsiteY271" fmla="*/ 315619 h 689379"/>
                <a:gd name="connsiteX272" fmla="*/ 1501778 w 2961438"/>
                <a:gd name="connsiteY272" fmla="*/ 302649 h 689379"/>
                <a:gd name="connsiteX273" fmla="*/ 1505832 w 2961438"/>
                <a:gd name="connsiteY273" fmla="*/ 302649 h 689379"/>
                <a:gd name="connsiteX274" fmla="*/ 1505832 w 2961438"/>
                <a:gd name="connsiteY274" fmla="*/ 315619 h 689379"/>
                <a:gd name="connsiteX275" fmla="*/ 1536232 w 2961438"/>
                <a:gd name="connsiteY275" fmla="*/ 315619 h 689379"/>
                <a:gd name="connsiteX276" fmla="*/ 1536232 w 2961438"/>
                <a:gd name="connsiteY276" fmla="*/ 285354 h 689379"/>
                <a:gd name="connsiteX277" fmla="*/ 1548392 w 2961438"/>
                <a:gd name="connsiteY277" fmla="*/ 285354 h 689379"/>
                <a:gd name="connsiteX278" fmla="*/ 1560552 w 2961438"/>
                <a:gd name="connsiteY278" fmla="*/ 283193 h 689379"/>
                <a:gd name="connsiteX279" fmla="*/ 1564606 w 2961438"/>
                <a:gd name="connsiteY279" fmla="*/ 285354 h 689379"/>
                <a:gd name="connsiteX280" fmla="*/ 1574739 w 2961438"/>
                <a:gd name="connsiteY280" fmla="*/ 285354 h 689379"/>
                <a:gd name="connsiteX281" fmla="*/ 1574739 w 2961438"/>
                <a:gd name="connsiteY281" fmla="*/ 315619 h 689379"/>
                <a:gd name="connsiteX282" fmla="*/ 1582846 w 2961438"/>
                <a:gd name="connsiteY282" fmla="*/ 315619 h 689379"/>
                <a:gd name="connsiteX283" fmla="*/ 1582846 w 2961438"/>
                <a:gd name="connsiteY283" fmla="*/ 332914 h 689379"/>
                <a:gd name="connsiteX284" fmla="*/ 1592182 w 2961438"/>
                <a:gd name="connsiteY284" fmla="*/ 333819 h 689379"/>
                <a:gd name="connsiteX285" fmla="*/ 1605140 w 2961438"/>
                <a:gd name="connsiteY285" fmla="*/ 333819 h 689379"/>
                <a:gd name="connsiteX286" fmla="*/ 1605140 w 2961438"/>
                <a:gd name="connsiteY286" fmla="*/ 317781 h 689379"/>
                <a:gd name="connsiteX287" fmla="*/ 1673096 w 2961438"/>
                <a:gd name="connsiteY287" fmla="*/ 317781 h 689379"/>
                <a:gd name="connsiteX288" fmla="*/ 1673096 w 2961438"/>
                <a:gd name="connsiteY288" fmla="*/ 232528 h 689379"/>
                <a:gd name="connsiteX289" fmla="*/ 1745104 w 2961438"/>
                <a:gd name="connsiteY289" fmla="*/ 232528 h 689379"/>
                <a:gd name="connsiteX290" fmla="*/ 1745104 w 2961438"/>
                <a:gd name="connsiteY290" fmla="*/ 311296 h 689379"/>
                <a:gd name="connsiteX291" fmla="*/ 1747008 w 2961438"/>
                <a:gd name="connsiteY291" fmla="*/ 311296 h 689379"/>
                <a:gd name="connsiteX292" fmla="*/ 1748250 w 2961438"/>
                <a:gd name="connsiteY292" fmla="*/ 333819 h 689379"/>
                <a:gd name="connsiteX293" fmla="*/ 1757926 w 2961438"/>
                <a:gd name="connsiteY293" fmla="*/ 333819 h 689379"/>
                <a:gd name="connsiteX294" fmla="*/ 1759168 w 2961438"/>
                <a:gd name="connsiteY294" fmla="*/ 311296 h 689379"/>
                <a:gd name="connsiteX295" fmla="*/ 1765248 w 2961438"/>
                <a:gd name="connsiteY295" fmla="*/ 311296 h 689379"/>
                <a:gd name="connsiteX296" fmla="*/ 1766490 w 2961438"/>
                <a:gd name="connsiteY296" fmla="*/ 333819 h 689379"/>
                <a:gd name="connsiteX297" fmla="*/ 1817112 w 2961438"/>
                <a:gd name="connsiteY297" fmla="*/ 333819 h 689379"/>
                <a:gd name="connsiteX298" fmla="*/ 1817112 w 2961438"/>
                <a:gd name="connsiteY298" fmla="*/ 170791 h 689379"/>
                <a:gd name="connsiteX299" fmla="*/ 2014439 w 2961438"/>
                <a:gd name="connsiteY299" fmla="*/ 170791 h 689379"/>
                <a:gd name="connsiteX300" fmla="*/ 2014439 w 2961438"/>
                <a:gd name="connsiteY300" fmla="*/ 333819 h 689379"/>
                <a:gd name="connsiteX301" fmla="*/ 2033136 w 2961438"/>
                <a:gd name="connsiteY301" fmla="*/ 333819 h 689379"/>
                <a:gd name="connsiteX302" fmla="*/ 2033136 w 2961438"/>
                <a:gd name="connsiteY302" fmla="*/ 251126 h 689379"/>
                <a:gd name="connsiteX303" fmla="*/ 2128256 w 2961438"/>
                <a:gd name="connsiteY303" fmla="*/ 251126 h 689379"/>
                <a:gd name="connsiteX304" fmla="*/ 2180720 w 2961438"/>
                <a:gd name="connsiteY304" fmla="*/ 185913 h 689379"/>
                <a:gd name="connsiteX305" fmla="*/ 2245574 w 2961438"/>
                <a:gd name="connsiteY305" fmla="*/ 185913 h 689379"/>
                <a:gd name="connsiteX306" fmla="*/ 2245574 w 2961438"/>
                <a:gd name="connsiteY306" fmla="*/ 261575 h 689379"/>
                <a:gd name="connsiteX307" fmla="*/ 2253681 w 2961438"/>
                <a:gd name="connsiteY307" fmla="*/ 261575 h 689379"/>
                <a:gd name="connsiteX308" fmla="*/ 2255708 w 2961438"/>
                <a:gd name="connsiteY308" fmla="*/ 255090 h 689379"/>
                <a:gd name="connsiteX309" fmla="*/ 2261788 w 2961438"/>
                <a:gd name="connsiteY309" fmla="*/ 255090 h 689379"/>
                <a:gd name="connsiteX310" fmla="*/ 2263815 w 2961438"/>
                <a:gd name="connsiteY310" fmla="*/ 263737 h 689379"/>
                <a:gd name="connsiteX311" fmla="*/ 2275975 w 2961438"/>
                <a:gd name="connsiteY311" fmla="*/ 263737 h 689379"/>
                <a:gd name="connsiteX312" fmla="*/ 2275975 w 2961438"/>
                <a:gd name="connsiteY312" fmla="*/ 257251 h 689379"/>
                <a:gd name="connsiteX313" fmla="*/ 2298268 w 2961438"/>
                <a:gd name="connsiteY313" fmla="*/ 257251 h 689379"/>
                <a:gd name="connsiteX314" fmla="*/ 2298268 w 2961438"/>
                <a:gd name="connsiteY314" fmla="*/ 263737 h 689379"/>
                <a:gd name="connsiteX315" fmla="*/ 2318535 w 2961438"/>
                <a:gd name="connsiteY315" fmla="*/ 263737 h 689379"/>
                <a:gd name="connsiteX316" fmla="*/ 2318535 w 2961438"/>
                <a:gd name="connsiteY316" fmla="*/ 309134 h 689379"/>
                <a:gd name="connsiteX317" fmla="*/ 2332722 w 2961438"/>
                <a:gd name="connsiteY317" fmla="*/ 309134 h 689379"/>
                <a:gd name="connsiteX318" fmla="*/ 2332722 w 2961438"/>
                <a:gd name="connsiteY318" fmla="*/ 296163 h 689379"/>
                <a:gd name="connsiteX319" fmla="*/ 2348936 w 2961438"/>
                <a:gd name="connsiteY319" fmla="*/ 296163 h 689379"/>
                <a:gd name="connsiteX320" fmla="*/ 2348936 w 2961438"/>
                <a:gd name="connsiteY320" fmla="*/ 116736 h 689379"/>
                <a:gd name="connsiteX321" fmla="*/ 2355016 w 2961438"/>
                <a:gd name="connsiteY321" fmla="*/ 110250 h 689379"/>
                <a:gd name="connsiteX322" fmla="*/ 2427977 w 2961438"/>
                <a:gd name="connsiteY322" fmla="*/ 110250 h 689379"/>
                <a:gd name="connsiteX323" fmla="*/ 2427977 w 2961438"/>
                <a:gd name="connsiteY323" fmla="*/ 118898 h 689379"/>
                <a:gd name="connsiteX324" fmla="*/ 2438110 w 2961438"/>
                <a:gd name="connsiteY324" fmla="*/ 118898 h 689379"/>
                <a:gd name="connsiteX325" fmla="*/ 2438110 w 2961438"/>
                <a:gd name="connsiteY325" fmla="*/ 233472 h 689379"/>
                <a:gd name="connsiteX326" fmla="*/ 2460404 w 2961438"/>
                <a:gd name="connsiteY326" fmla="*/ 233472 h 689379"/>
                <a:gd name="connsiteX327" fmla="*/ 2460404 w 2961438"/>
                <a:gd name="connsiteY327" fmla="*/ 166457 h 689379"/>
                <a:gd name="connsiteX328" fmla="*/ 2486751 w 2961438"/>
                <a:gd name="connsiteY328" fmla="*/ 166457 h 689379"/>
                <a:gd name="connsiteX329" fmla="*/ 2490804 w 2961438"/>
                <a:gd name="connsiteY329" fmla="*/ 162133 h 689379"/>
                <a:gd name="connsiteX330" fmla="*/ 2498911 w 2961438"/>
                <a:gd name="connsiteY330" fmla="*/ 162133 h 689379"/>
                <a:gd name="connsiteX331" fmla="*/ 2502964 w 2961438"/>
                <a:gd name="connsiteY331" fmla="*/ 166457 h 689379"/>
                <a:gd name="connsiteX332" fmla="*/ 2525258 w 2961438"/>
                <a:gd name="connsiteY332" fmla="*/ 166457 h 689379"/>
                <a:gd name="connsiteX333" fmla="*/ 2525258 w 2961438"/>
                <a:gd name="connsiteY333" fmla="*/ 49721 h 689379"/>
                <a:gd name="connsiteX334" fmla="*/ 2582005 w 2961438"/>
                <a:gd name="connsiteY334" fmla="*/ 38912 h 689379"/>
                <a:gd name="connsiteX335" fmla="*/ 2582005 w 2961438"/>
                <a:gd name="connsiteY335" fmla="*/ 39993 h 689379"/>
                <a:gd name="connsiteX336" fmla="*/ 2582005 w 2961438"/>
                <a:gd name="connsiteY336" fmla="*/ 47559 h 689379"/>
                <a:gd name="connsiteX337" fmla="*/ 2608352 w 2961438"/>
                <a:gd name="connsiteY337" fmla="*/ 47559 h 689379"/>
                <a:gd name="connsiteX338" fmla="*/ 2608352 w 2961438"/>
                <a:gd name="connsiteY338" fmla="*/ 302649 h 689379"/>
                <a:gd name="connsiteX339" fmla="*/ 2630646 w 2961438"/>
                <a:gd name="connsiteY339" fmla="*/ 302649 h 689379"/>
                <a:gd name="connsiteX340" fmla="*/ 2630646 w 2961438"/>
                <a:gd name="connsiteY340" fmla="*/ 298325 h 689379"/>
                <a:gd name="connsiteX341" fmla="*/ 2642806 w 2961438"/>
                <a:gd name="connsiteY341" fmla="*/ 298325 h 689379"/>
                <a:gd name="connsiteX342" fmla="*/ 2642806 w 2961438"/>
                <a:gd name="connsiteY342" fmla="*/ 302649 h 689379"/>
                <a:gd name="connsiteX343" fmla="*/ 2667126 w 2961438"/>
                <a:gd name="connsiteY343" fmla="*/ 302649 h 689379"/>
                <a:gd name="connsiteX344" fmla="*/ 2667126 w 2961438"/>
                <a:gd name="connsiteY344" fmla="*/ 289678 h 689379"/>
                <a:gd name="connsiteX345" fmla="*/ 2695500 w 2961438"/>
                <a:gd name="connsiteY345" fmla="*/ 289678 h 689379"/>
                <a:gd name="connsiteX346" fmla="*/ 2707660 w 2961438"/>
                <a:gd name="connsiteY346" fmla="*/ 285354 h 689379"/>
                <a:gd name="connsiteX347" fmla="*/ 2727927 w 2961438"/>
                <a:gd name="connsiteY347" fmla="*/ 289678 h 689379"/>
                <a:gd name="connsiteX348" fmla="*/ 2727927 w 2961438"/>
                <a:gd name="connsiteY348" fmla="*/ 272384 h 689379"/>
                <a:gd name="connsiteX349" fmla="*/ 2736034 w 2961438"/>
                <a:gd name="connsiteY349" fmla="*/ 272384 h 689379"/>
                <a:gd name="connsiteX350" fmla="*/ 2736034 w 2961438"/>
                <a:gd name="connsiteY350" fmla="*/ 259413 h 689379"/>
                <a:gd name="connsiteX351" fmla="*/ 2792781 w 2961438"/>
                <a:gd name="connsiteY351" fmla="*/ 259413 h 689379"/>
                <a:gd name="connsiteX352" fmla="*/ 2792781 w 2961438"/>
                <a:gd name="connsiteY352" fmla="*/ 229148 h 689379"/>
                <a:gd name="connsiteX353" fmla="*/ 2811021 w 2961438"/>
                <a:gd name="connsiteY353" fmla="*/ 229148 h 689379"/>
                <a:gd name="connsiteX354" fmla="*/ 2811021 w 2961438"/>
                <a:gd name="connsiteY354" fmla="*/ 222663 h 689379"/>
                <a:gd name="connsiteX355" fmla="*/ 2823181 w 2961438"/>
                <a:gd name="connsiteY355" fmla="*/ 222663 h 689379"/>
                <a:gd name="connsiteX356" fmla="*/ 2823181 w 2961438"/>
                <a:gd name="connsiteY356" fmla="*/ 229148 h 689379"/>
                <a:gd name="connsiteX357" fmla="*/ 2839395 w 2961438"/>
                <a:gd name="connsiteY357" fmla="*/ 229148 h 689379"/>
                <a:gd name="connsiteX358" fmla="*/ 2839395 w 2961438"/>
                <a:gd name="connsiteY358" fmla="*/ 278869 h 689379"/>
                <a:gd name="connsiteX359" fmla="*/ 2871822 w 2961438"/>
                <a:gd name="connsiteY359" fmla="*/ 278869 h 689379"/>
                <a:gd name="connsiteX360" fmla="*/ 2871822 w 2961438"/>
                <a:gd name="connsiteY360" fmla="*/ 252928 h 689379"/>
                <a:gd name="connsiteX361" fmla="*/ 2910329 w 2961438"/>
                <a:gd name="connsiteY361" fmla="*/ 252928 h 689379"/>
                <a:gd name="connsiteX362" fmla="*/ 2910329 w 2961438"/>
                <a:gd name="connsiteY362" fmla="*/ 222663 h 689379"/>
                <a:gd name="connsiteX363" fmla="*/ 2958970 w 2961438"/>
                <a:gd name="connsiteY363" fmla="*/ 222663 h 689379"/>
                <a:gd name="connsiteX364" fmla="*/ 2961438 w 2961438"/>
                <a:gd name="connsiteY364" fmla="*/ 689379 h 689379"/>
                <a:gd name="connsiteX365" fmla="*/ 2054 w 2961438"/>
                <a:gd name="connsiteY365" fmla="*/ 687046 h 689379"/>
                <a:gd name="connsiteX366" fmla="*/ 0 w 2961438"/>
                <a:gd name="connsiteY366" fmla="*/ 252928 h 689379"/>
                <a:gd name="connsiteX367" fmla="*/ 20267 w 2961438"/>
                <a:gd name="connsiteY367" fmla="*/ 252928 h 689379"/>
                <a:gd name="connsiteX368" fmla="*/ 20774 w 2961438"/>
                <a:gd name="connsiteY368" fmla="*/ 251847 h 689379"/>
                <a:gd name="connsiteX369" fmla="*/ 24320 w 2961438"/>
                <a:gd name="connsiteY369" fmla="*/ 244281 h 689379"/>
                <a:gd name="connsiteX370" fmla="*/ 26094 w 2961438"/>
                <a:gd name="connsiteY370" fmla="*/ 244551 h 689379"/>
                <a:gd name="connsiteX371" fmla="*/ 38507 w 2961438"/>
                <a:gd name="connsiteY371" fmla="*/ 246442 h 689379"/>
                <a:gd name="connsiteX372" fmla="*/ 39014 w 2961438"/>
                <a:gd name="connsiteY372" fmla="*/ 247794 h 689379"/>
                <a:gd name="connsiteX373" fmla="*/ 42560 w 2961438"/>
                <a:gd name="connsiteY373" fmla="*/ 257251 h 689379"/>
                <a:gd name="connsiteX374" fmla="*/ 68907 w 2961438"/>
                <a:gd name="connsiteY374" fmla="*/ 259413 h 689379"/>
                <a:gd name="connsiteX375" fmla="*/ 68907 w 2961438"/>
                <a:gd name="connsiteY375" fmla="*/ 136192 h 689379"/>
                <a:gd name="connsiteX376" fmla="*/ 70934 w 2961438"/>
                <a:gd name="connsiteY376" fmla="*/ 136192 h 689379"/>
                <a:gd name="connsiteX377" fmla="*/ 85121 w 2961438"/>
                <a:gd name="connsiteY377" fmla="*/ 136192 h 689379"/>
                <a:gd name="connsiteX378" fmla="*/ 85121 w 2961438"/>
                <a:gd name="connsiteY378" fmla="*/ 0 h 689379"/>
                <a:gd name="connsiteX379" fmla="*/ 86894 w 2961438"/>
                <a:gd name="connsiteY379" fmla="*/ 0 h 689379"/>
                <a:gd name="connsiteX380" fmla="*/ 99308 w 2961438"/>
                <a:gd name="connsiteY380" fmla="*/ 0 h 68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2961438" h="689379">
                  <a:moveTo>
                    <a:pt x="99308" y="0"/>
                  </a:moveTo>
                  <a:lnTo>
                    <a:pt x="220909" y="0"/>
                  </a:lnTo>
                  <a:lnTo>
                    <a:pt x="223189" y="0"/>
                  </a:lnTo>
                  <a:lnTo>
                    <a:pt x="239150" y="0"/>
                  </a:lnTo>
                  <a:lnTo>
                    <a:pt x="239150" y="140515"/>
                  </a:lnTo>
                  <a:cubicBezTo>
                    <a:pt x="239160" y="140514"/>
                    <a:pt x="239272" y="140493"/>
                    <a:pt x="240670" y="140245"/>
                  </a:cubicBezTo>
                  <a:lnTo>
                    <a:pt x="251310" y="138354"/>
                  </a:lnTo>
                  <a:cubicBezTo>
                    <a:pt x="251310" y="138376"/>
                    <a:pt x="251280" y="139710"/>
                    <a:pt x="249283" y="226986"/>
                  </a:cubicBezTo>
                  <a:cubicBezTo>
                    <a:pt x="249293" y="226988"/>
                    <a:pt x="249404" y="227008"/>
                    <a:pt x="250803" y="227257"/>
                  </a:cubicBezTo>
                  <a:lnTo>
                    <a:pt x="261443" y="229148"/>
                  </a:lnTo>
                  <a:cubicBezTo>
                    <a:pt x="261445" y="229155"/>
                    <a:pt x="261465" y="229219"/>
                    <a:pt x="261696" y="229959"/>
                  </a:cubicBezTo>
                  <a:lnTo>
                    <a:pt x="263470" y="235634"/>
                  </a:lnTo>
                  <a:cubicBezTo>
                    <a:pt x="263472" y="235625"/>
                    <a:pt x="263517" y="235482"/>
                    <a:pt x="264230" y="233202"/>
                  </a:cubicBezTo>
                  <a:lnTo>
                    <a:pt x="269550" y="216178"/>
                  </a:lnTo>
                  <a:lnTo>
                    <a:pt x="271323" y="216178"/>
                  </a:lnTo>
                  <a:lnTo>
                    <a:pt x="283737" y="216178"/>
                  </a:lnTo>
                  <a:lnTo>
                    <a:pt x="283737" y="248604"/>
                  </a:lnTo>
                  <a:cubicBezTo>
                    <a:pt x="283743" y="248609"/>
                    <a:pt x="283820" y="248649"/>
                    <a:pt x="284750" y="249145"/>
                  </a:cubicBezTo>
                  <a:lnTo>
                    <a:pt x="291844" y="252928"/>
                  </a:lnTo>
                  <a:lnTo>
                    <a:pt x="291844" y="254279"/>
                  </a:lnTo>
                  <a:lnTo>
                    <a:pt x="291844" y="263737"/>
                  </a:lnTo>
                  <a:lnTo>
                    <a:pt x="336431" y="263737"/>
                  </a:lnTo>
                  <a:lnTo>
                    <a:pt x="336431" y="264818"/>
                  </a:lnTo>
                  <a:lnTo>
                    <a:pt x="336431" y="272384"/>
                  </a:lnTo>
                  <a:lnTo>
                    <a:pt x="338457" y="272384"/>
                  </a:lnTo>
                  <a:lnTo>
                    <a:pt x="352644" y="272384"/>
                  </a:lnTo>
                  <a:lnTo>
                    <a:pt x="352644" y="242119"/>
                  </a:lnTo>
                  <a:lnTo>
                    <a:pt x="397231" y="242119"/>
                  </a:lnTo>
                  <a:lnTo>
                    <a:pt x="397231" y="240768"/>
                  </a:lnTo>
                  <a:lnTo>
                    <a:pt x="397231" y="231310"/>
                  </a:lnTo>
                  <a:lnTo>
                    <a:pt x="398245" y="231310"/>
                  </a:lnTo>
                  <a:lnTo>
                    <a:pt x="405338" y="231310"/>
                  </a:lnTo>
                  <a:lnTo>
                    <a:pt x="405338" y="229419"/>
                  </a:lnTo>
                  <a:lnTo>
                    <a:pt x="405338" y="216178"/>
                  </a:lnTo>
                  <a:lnTo>
                    <a:pt x="406098" y="216178"/>
                  </a:lnTo>
                  <a:lnTo>
                    <a:pt x="411418" y="216178"/>
                  </a:lnTo>
                  <a:lnTo>
                    <a:pt x="411418" y="215097"/>
                  </a:lnTo>
                  <a:lnTo>
                    <a:pt x="411418" y="207530"/>
                  </a:lnTo>
                  <a:lnTo>
                    <a:pt x="413445" y="207530"/>
                  </a:lnTo>
                  <a:lnTo>
                    <a:pt x="427632" y="207530"/>
                  </a:lnTo>
                  <a:lnTo>
                    <a:pt x="427632" y="208611"/>
                  </a:lnTo>
                  <a:lnTo>
                    <a:pt x="427632" y="216178"/>
                  </a:lnTo>
                  <a:lnTo>
                    <a:pt x="449925" y="216178"/>
                  </a:lnTo>
                  <a:lnTo>
                    <a:pt x="449925" y="214286"/>
                  </a:lnTo>
                  <a:lnTo>
                    <a:pt x="449925" y="201045"/>
                  </a:lnTo>
                  <a:lnTo>
                    <a:pt x="451699" y="201045"/>
                  </a:lnTo>
                  <a:lnTo>
                    <a:pt x="464112" y="201045"/>
                  </a:lnTo>
                  <a:lnTo>
                    <a:pt x="464112" y="224825"/>
                  </a:lnTo>
                  <a:lnTo>
                    <a:pt x="465126" y="224825"/>
                  </a:lnTo>
                  <a:lnTo>
                    <a:pt x="472219" y="224825"/>
                  </a:lnTo>
                  <a:lnTo>
                    <a:pt x="472219" y="223744"/>
                  </a:lnTo>
                  <a:lnTo>
                    <a:pt x="472219" y="216178"/>
                  </a:lnTo>
                  <a:lnTo>
                    <a:pt x="473992" y="216178"/>
                  </a:lnTo>
                  <a:lnTo>
                    <a:pt x="486406" y="216178"/>
                  </a:lnTo>
                  <a:lnTo>
                    <a:pt x="486406" y="242119"/>
                  </a:lnTo>
                  <a:lnTo>
                    <a:pt x="488433" y="242119"/>
                  </a:lnTo>
                  <a:lnTo>
                    <a:pt x="502619" y="242119"/>
                  </a:lnTo>
                  <a:lnTo>
                    <a:pt x="502619" y="243740"/>
                  </a:lnTo>
                  <a:lnTo>
                    <a:pt x="502619" y="255090"/>
                  </a:lnTo>
                  <a:lnTo>
                    <a:pt x="503379" y="255090"/>
                  </a:lnTo>
                  <a:lnTo>
                    <a:pt x="508700" y="255090"/>
                  </a:lnTo>
                  <a:lnTo>
                    <a:pt x="508700" y="254279"/>
                  </a:lnTo>
                  <a:lnTo>
                    <a:pt x="508700" y="248604"/>
                  </a:lnTo>
                  <a:lnTo>
                    <a:pt x="539100" y="248604"/>
                  </a:lnTo>
                  <a:lnTo>
                    <a:pt x="539100" y="272384"/>
                  </a:lnTo>
                  <a:lnTo>
                    <a:pt x="540113" y="272384"/>
                  </a:lnTo>
                  <a:lnTo>
                    <a:pt x="547207" y="272384"/>
                  </a:lnTo>
                  <a:lnTo>
                    <a:pt x="547207" y="273465"/>
                  </a:lnTo>
                  <a:lnTo>
                    <a:pt x="547207" y="281031"/>
                  </a:lnTo>
                  <a:lnTo>
                    <a:pt x="547967" y="281031"/>
                  </a:lnTo>
                  <a:lnTo>
                    <a:pt x="553287" y="281031"/>
                  </a:lnTo>
                  <a:lnTo>
                    <a:pt x="553287" y="278869"/>
                  </a:lnTo>
                  <a:lnTo>
                    <a:pt x="553287" y="263737"/>
                  </a:lnTo>
                  <a:lnTo>
                    <a:pt x="554300" y="263737"/>
                  </a:lnTo>
                  <a:lnTo>
                    <a:pt x="561394" y="263737"/>
                  </a:lnTo>
                  <a:lnTo>
                    <a:pt x="561394" y="264818"/>
                  </a:lnTo>
                  <a:lnTo>
                    <a:pt x="561394" y="272384"/>
                  </a:lnTo>
                  <a:lnTo>
                    <a:pt x="566714" y="270391"/>
                  </a:lnTo>
                  <a:cubicBezTo>
                    <a:pt x="567474" y="270019"/>
                    <a:pt x="567474" y="269817"/>
                    <a:pt x="567474" y="269411"/>
                  </a:cubicBezTo>
                  <a:lnTo>
                    <a:pt x="567474" y="263737"/>
                  </a:lnTo>
                  <a:lnTo>
                    <a:pt x="605981" y="263737"/>
                  </a:lnTo>
                  <a:lnTo>
                    <a:pt x="605981" y="287516"/>
                  </a:lnTo>
                  <a:lnTo>
                    <a:pt x="608007" y="287516"/>
                  </a:lnTo>
                  <a:lnTo>
                    <a:pt x="622194" y="287516"/>
                  </a:lnTo>
                  <a:lnTo>
                    <a:pt x="622194" y="288597"/>
                  </a:lnTo>
                  <a:lnTo>
                    <a:pt x="622194" y="296163"/>
                  </a:lnTo>
                  <a:lnTo>
                    <a:pt x="623968" y="296163"/>
                  </a:lnTo>
                  <a:lnTo>
                    <a:pt x="636381" y="296163"/>
                  </a:lnTo>
                  <a:lnTo>
                    <a:pt x="636381" y="272384"/>
                  </a:lnTo>
                  <a:lnTo>
                    <a:pt x="637394" y="272384"/>
                  </a:lnTo>
                  <a:lnTo>
                    <a:pt x="644488" y="272384"/>
                  </a:lnTo>
                  <a:lnTo>
                    <a:pt x="644488" y="239957"/>
                  </a:lnTo>
                  <a:lnTo>
                    <a:pt x="645501" y="239957"/>
                  </a:lnTo>
                  <a:lnTo>
                    <a:pt x="652595" y="239957"/>
                  </a:lnTo>
                  <a:lnTo>
                    <a:pt x="652595" y="238066"/>
                  </a:lnTo>
                  <a:lnTo>
                    <a:pt x="652595" y="224825"/>
                  </a:lnTo>
                  <a:cubicBezTo>
                    <a:pt x="650568" y="224825"/>
                    <a:pt x="650568" y="224825"/>
                    <a:pt x="651328" y="223203"/>
                  </a:cubicBezTo>
                  <a:lnTo>
                    <a:pt x="656648" y="211854"/>
                  </a:lnTo>
                  <a:cubicBezTo>
                    <a:pt x="656653" y="211871"/>
                    <a:pt x="656848" y="212545"/>
                    <a:pt x="664755" y="239957"/>
                  </a:cubicBezTo>
                  <a:lnTo>
                    <a:pt x="665515" y="239957"/>
                  </a:lnTo>
                  <a:lnTo>
                    <a:pt x="670835" y="239957"/>
                  </a:lnTo>
                  <a:lnTo>
                    <a:pt x="670835" y="134030"/>
                  </a:lnTo>
                  <a:lnTo>
                    <a:pt x="672355" y="134030"/>
                  </a:lnTo>
                  <a:lnTo>
                    <a:pt x="682995" y="134030"/>
                  </a:lnTo>
                  <a:lnTo>
                    <a:pt x="682995" y="86471"/>
                  </a:lnTo>
                  <a:lnTo>
                    <a:pt x="709342" y="86471"/>
                  </a:lnTo>
                  <a:lnTo>
                    <a:pt x="709342" y="64853"/>
                  </a:lnTo>
                  <a:lnTo>
                    <a:pt x="743796" y="64853"/>
                  </a:lnTo>
                  <a:lnTo>
                    <a:pt x="743796" y="67285"/>
                  </a:lnTo>
                  <a:lnTo>
                    <a:pt x="743796" y="84309"/>
                  </a:lnTo>
                  <a:lnTo>
                    <a:pt x="746076" y="84309"/>
                  </a:lnTo>
                  <a:lnTo>
                    <a:pt x="762036" y="84309"/>
                  </a:lnTo>
                  <a:lnTo>
                    <a:pt x="762036" y="131868"/>
                  </a:lnTo>
                  <a:lnTo>
                    <a:pt x="763049" y="131868"/>
                  </a:lnTo>
                  <a:lnTo>
                    <a:pt x="770143" y="131868"/>
                  </a:lnTo>
                  <a:lnTo>
                    <a:pt x="784330" y="136192"/>
                  </a:lnTo>
                  <a:lnTo>
                    <a:pt x="784330" y="175104"/>
                  </a:lnTo>
                  <a:lnTo>
                    <a:pt x="785343" y="175104"/>
                  </a:lnTo>
                  <a:lnTo>
                    <a:pt x="792436" y="175104"/>
                  </a:lnTo>
                  <a:lnTo>
                    <a:pt x="792436" y="176725"/>
                  </a:lnTo>
                  <a:lnTo>
                    <a:pt x="792436" y="188074"/>
                  </a:lnTo>
                  <a:lnTo>
                    <a:pt x="794463" y="188074"/>
                  </a:lnTo>
                  <a:lnTo>
                    <a:pt x="808650" y="188074"/>
                  </a:lnTo>
                  <a:lnTo>
                    <a:pt x="814730" y="194560"/>
                  </a:lnTo>
                  <a:lnTo>
                    <a:pt x="814730" y="216178"/>
                  </a:lnTo>
                  <a:lnTo>
                    <a:pt x="817010" y="216178"/>
                  </a:lnTo>
                  <a:lnTo>
                    <a:pt x="832970" y="216178"/>
                  </a:lnTo>
                  <a:lnTo>
                    <a:pt x="832970" y="217258"/>
                  </a:lnTo>
                  <a:lnTo>
                    <a:pt x="832970" y="224825"/>
                  </a:lnTo>
                  <a:lnTo>
                    <a:pt x="834237" y="224825"/>
                  </a:lnTo>
                  <a:lnTo>
                    <a:pt x="843104" y="224825"/>
                  </a:lnTo>
                  <a:lnTo>
                    <a:pt x="843104" y="226986"/>
                  </a:lnTo>
                  <a:lnTo>
                    <a:pt x="843104" y="242119"/>
                  </a:lnTo>
                  <a:cubicBezTo>
                    <a:pt x="847157" y="242119"/>
                    <a:pt x="847157" y="242119"/>
                    <a:pt x="847157" y="240227"/>
                  </a:cubicBezTo>
                  <a:lnTo>
                    <a:pt x="847157" y="226986"/>
                  </a:lnTo>
                  <a:lnTo>
                    <a:pt x="848170" y="226986"/>
                  </a:lnTo>
                  <a:lnTo>
                    <a:pt x="855264" y="226986"/>
                  </a:lnTo>
                  <a:lnTo>
                    <a:pt x="855264" y="228608"/>
                  </a:lnTo>
                  <a:lnTo>
                    <a:pt x="855264" y="239957"/>
                  </a:lnTo>
                  <a:lnTo>
                    <a:pt x="856024" y="239957"/>
                  </a:lnTo>
                  <a:lnTo>
                    <a:pt x="861344" y="239957"/>
                  </a:lnTo>
                  <a:cubicBezTo>
                    <a:pt x="861344" y="235634"/>
                    <a:pt x="861344" y="235634"/>
                    <a:pt x="909984" y="235634"/>
                  </a:cubicBezTo>
                  <a:lnTo>
                    <a:pt x="909984" y="236985"/>
                  </a:lnTo>
                  <a:lnTo>
                    <a:pt x="909984" y="246442"/>
                  </a:lnTo>
                  <a:lnTo>
                    <a:pt x="910744" y="246442"/>
                  </a:lnTo>
                  <a:lnTo>
                    <a:pt x="916065" y="246442"/>
                  </a:lnTo>
                  <a:lnTo>
                    <a:pt x="916065" y="248604"/>
                  </a:lnTo>
                  <a:lnTo>
                    <a:pt x="916065" y="263737"/>
                  </a:lnTo>
                  <a:cubicBezTo>
                    <a:pt x="916073" y="263733"/>
                    <a:pt x="916189" y="263655"/>
                    <a:pt x="918091" y="262386"/>
                  </a:cubicBezTo>
                  <a:lnTo>
                    <a:pt x="932278" y="252928"/>
                  </a:lnTo>
                  <a:cubicBezTo>
                    <a:pt x="932280" y="252909"/>
                    <a:pt x="932411" y="252034"/>
                    <a:pt x="938358" y="211854"/>
                  </a:cubicBezTo>
                  <a:cubicBezTo>
                    <a:pt x="938367" y="211852"/>
                    <a:pt x="938436" y="211826"/>
                    <a:pt x="939118" y="211584"/>
                  </a:cubicBezTo>
                  <a:lnTo>
                    <a:pt x="944438" y="209692"/>
                  </a:lnTo>
                  <a:cubicBezTo>
                    <a:pt x="944438" y="209676"/>
                    <a:pt x="944471" y="208615"/>
                    <a:pt x="946465" y="140515"/>
                  </a:cubicBezTo>
                  <a:cubicBezTo>
                    <a:pt x="946465" y="140533"/>
                    <a:pt x="946498" y="141624"/>
                    <a:pt x="948492" y="209692"/>
                  </a:cubicBezTo>
                  <a:cubicBezTo>
                    <a:pt x="948501" y="209695"/>
                    <a:pt x="948572" y="209720"/>
                    <a:pt x="949252" y="209962"/>
                  </a:cubicBezTo>
                  <a:lnTo>
                    <a:pt x="954572" y="211854"/>
                  </a:lnTo>
                  <a:lnTo>
                    <a:pt x="954572" y="125383"/>
                  </a:lnTo>
                  <a:cubicBezTo>
                    <a:pt x="958625" y="125383"/>
                    <a:pt x="958625" y="125383"/>
                    <a:pt x="958625" y="92956"/>
                  </a:cubicBezTo>
                  <a:lnTo>
                    <a:pt x="997132" y="92956"/>
                  </a:lnTo>
                  <a:lnTo>
                    <a:pt x="997132" y="125383"/>
                  </a:lnTo>
                  <a:lnTo>
                    <a:pt x="997892" y="125383"/>
                  </a:lnTo>
                  <a:lnTo>
                    <a:pt x="1003212" y="125383"/>
                  </a:lnTo>
                  <a:lnTo>
                    <a:pt x="1003212" y="43235"/>
                  </a:lnTo>
                  <a:lnTo>
                    <a:pt x="1004986" y="43235"/>
                  </a:lnTo>
                  <a:lnTo>
                    <a:pt x="1017399" y="43235"/>
                  </a:lnTo>
                  <a:lnTo>
                    <a:pt x="1017399" y="41344"/>
                  </a:lnTo>
                  <a:lnTo>
                    <a:pt x="1017399" y="28103"/>
                  </a:lnTo>
                  <a:lnTo>
                    <a:pt x="1039693" y="28103"/>
                  </a:lnTo>
                  <a:lnTo>
                    <a:pt x="1039693" y="27022"/>
                  </a:lnTo>
                  <a:lnTo>
                    <a:pt x="1039693" y="19456"/>
                  </a:lnTo>
                  <a:lnTo>
                    <a:pt x="1041466" y="19456"/>
                  </a:lnTo>
                  <a:lnTo>
                    <a:pt x="1053880" y="19456"/>
                  </a:lnTo>
                  <a:lnTo>
                    <a:pt x="1053880" y="20537"/>
                  </a:lnTo>
                  <a:lnTo>
                    <a:pt x="1053880" y="28103"/>
                  </a:lnTo>
                  <a:lnTo>
                    <a:pt x="1054640" y="28103"/>
                  </a:lnTo>
                  <a:lnTo>
                    <a:pt x="1059960" y="28103"/>
                  </a:lnTo>
                  <a:lnTo>
                    <a:pt x="1070093" y="23779"/>
                  </a:lnTo>
                  <a:lnTo>
                    <a:pt x="1074146" y="27022"/>
                  </a:lnTo>
                  <a:lnTo>
                    <a:pt x="1074146" y="19456"/>
                  </a:lnTo>
                  <a:lnTo>
                    <a:pt x="1076426" y="19456"/>
                  </a:lnTo>
                  <a:lnTo>
                    <a:pt x="1092387" y="19456"/>
                  </a:lnTo>
                  <a:lnTo>
                    <a:pt x="1092387" y="20537"/>
                  </a:lnTo>
                  <a:lnTo>
                    <a:pt x="1092387" y="28103"/>
                  </a:lnTo>
                  <a:lnTo>
                    <a:pt x="1122787" y="28103"/>
                  </a:lnTo>
                  <a:lnTo>
                    <a:pt x="1122787" y="29724"/>
                  </a:lnTo>
                  <a:lnTo>
                    <a:pt x="1122787" y="41074"/>
                  </a:lnTo>
                  <a:lnTo>
                    <a:pt x="1149134" y="41074"/>
                  </a:lnTo>
                  <a:lnTo>
                    <a:pt x="1149134" y="71338"/>
                  </a:lnTo>
                  <a:lnTo>
                    <a:pt x="1149894" y="71338"/>
                  </a:lnTo>
                  <a:lnTo>
                    <a:pt x="1155214" y="71338"/>
                  </a:lnTo>
                  <a:lnTo>
                    <a:pt x="1155214" y="72419"/>
                  </a:lnTo>
                  <a:lnTo>
                    <a:pt x="1155214" y="79986"/>
                  </a:lnTo>
                  <a:cubicBezTo>
                    <a:pt x="1159268" y="79986"/>
                    <a:pt x="1159268" y="79986"/>
                    <a:pt x="1159268" y="110250"/>
                  </a:cubicBezTo>
                  <a:lnTo>
                    <a:pt x="1160028" y="110250"/>
                  </a:lnTo>
                  <a:lnTo>
                    <a:pt x="1165348" y="110250"/>
                  </a:lnTo>
                  <a:lnTo>
                    <a:pt x="1165348" y="111061"/>
                  </a:lnTo>
                  <a:lnTo>
                    <a:pt x="1165348" y="116736"/>
                  </a:lnTo>
                  <a:lnTo>
                    <a:pt x="1166361" y="116736"/>
                  </a:lnTo>
                  <a:lnTo>
                    <a:pt x="1173454" y="116736"/>
                  </a:lnTo>
                  <a:lnTo>
                    <a:pt x="1173454" y="147001"/>
                  </a:lnTo>
                  <a:lnTo>
                    <a:pt x="1175481" y="147001"/>
                  </a:lnTo>
                  <a:lnTo>
                    <a:pt x="1189668" y="147001"/>
                  </a:lnTo>
                  <a:lnTo>
                    <a:pt x="1189668" y="170780"/>
                  </a:lnTo>
                  <a:cubicBezTo>
                    <a:pt x="1191695" y="170780"/>
                    <a:pt x="1191695" y="170780"/>
                    <a:pt x="1191695" y="172401"/>
                  </a:cubicBezTo>
                  <a:lnTo>
                    <a:pt x="1191695" y="183751"/>
                  </a:lnTo>
                  <a:lnTo>
                    <a:pt x="1192455" y="183751"/>
                  </a:lnTo>
                  <a:lnTo>
                    <a:pt x="1197775" y="183751"/>
                  </a:lnTo>
                  <a:lnTo>
                    <a:pt x="1197775" y="207530"/>
                  </a:lnTo>
                  <a:lnTo>
                    <a:pt x="1199041" y="207530"/>
                  </a:lnTo>
                  <a:lnTo>
                    <a:pt x="1207908" y="207530"/>
                  </a:lnTo>
                  <a:cubicBezTo>
                    <a:pt x="1209935" y="209692"/>
                    <a:pt x="1209935" y="209692"/>
                    <a:pt x="1209935" y="211584"/>
                  </a:cubicBezTo>
                  <a:lnTo>
                    <a:pt x="1209935" y="224825"/>
                  </a:lnTo>
                  <a:cubicBezTo>
                    <a:pt x="1209940" y="224818"/>
                    <a:pt x="1210027" y="224711"/>
                    <a:pt x="1211455" y="222933"/>
                  </a:cubicBezTo>
                  <a:lnTo>
                    <a:pt x="1222095" y="209692"/>
                  </a:lnTo>
                  <a:lnTo>
                    <a:pt x="1250469" y="209692"/>
                  </a:lnTo>
                  <a:lnTo>
                    <a:pt x="1250469" y="296163"/>
                  </a:lnTo>
                  <a:lnTo>
                    <a:pt x="1251229" y="296163"/>
                  </a:lnTo>
                  <a:lnTo>
                    <a:pt x="1256549" y="296163"/>
                  </a:lnTo>
                  <a:cubicBezTo>
                    <a:pt x="1256553" y="296155"/>
                    <a:pt x="1256612" y="296055"/>
                    <a:pt x="1257309" y="294812"/>
                  </a:cubicBezTo>
                  <a:lnTo>
                    <a:pt x="1262629" y="285354"/>
                  </a:lnTo>
                  <a:lnTo>
                    <a:pt x="1262629" y="287246"/>
                  </a:lnTo>
                  <a:lnTo>
                    <a:pt x="1262629" y="300487"/>
                  </a:lnTo>
                  <a:cubicBezTo>
                    <a:pt x="1266682" y="300487"/>
                    <a:pt x="1266682" y="300487"/>
                    <a:pt x="1266682" y="255090"/>
                  </a:cubicBezTo>
                  <a:lnTo>
                    <a:pt x="1267442" y="255090"/>
                  </a:lnTo>
                  <a:lnTo>
                    <a:pt x="1272762" y="255090"/>
                  </a:lnTo>
                  <a:lnTo>
                    <a:pt x="1272762" y="190236"/>
                  </a:lnTo>
                  <a:lnTo>
                    <a:pt x="1273776" y="190236"/>
                  </a:lnTo>
                  <a:lnTo>
                    <a:pt x="1280869" y="190236"/>
                  </a:lnTo>
                  <a:cubicBezTo>
                    <a:pt x="1280875" y="190215"/>
                    <a:pt x="1281139" y="189275"/>
                    <a:pt x="1293029" y="147001"/>
                  </a:cubicBezTo>
                  <a:lnTo>
                    <a:pt x="1294296" y="147001"/>
                  </a:lnTo>
                  <a:lnTo>
                    <a:pt x="1303163" y="147001"/>
                  </a:lnTo>
                  <a:cubicBezTo>
                    <a:pt x="1303168" y="147024"/>
                    <a:pt x="1303394" y="147990"/>
                    <a:pt x="1313296" y="190236"/>
                  </a:cubicBezTo>
                  <a:lnTo>
                    <a:pt x="1314309" y="190236"/>
                  </a:lnTo>
                  <a:lnTo>
                    <a:pt x="1321403" y="190236"/>
                  </a:lnTo>
                  <a:lnTo>
                    <a:pt x="1321403" y="229148"/>
                  </a:lnTo>
                  <a:lnTo>
                    <a:pt x="1323176" y="229148"/>
                  </a:lnTo>
                  <a:lnTo>
                    <a:pt x="1335590" y="229148"/>
                  </a:lnTo>
                  <a:lnTo>
                    <a:pt x="1335590" y="231310"/>
                  </a:lnTo>
                  <a:lnTo>
                    <a:pt x="1335590" y="246442"/>
                  </a:lnTo>
                  <a:cubicBezTo>
                    <a:pt x="1339643" y="246442"/>
                    <a:pt x="1339643" y="246442"/>
                    <a:pt x="1339643" y="244281"/>
                  </a:cubicBezTo>
                  <a:lnTo>
                    <a:pt x="1339643" y="229148"/>
                  </a:lnTo>
                  <a:lnTo>
                    <a:pt x="1341163" y="229148"/>
                  </a:lnTo>
                  <a:lnTo>
                    <a:pt x="1351803" y="229148"/>
                  </a:lnTo>
                  <a:lnTo>
                    <a:pt x="1351803" y="230769"/>
                  </a:lnTo>
                  <a:lnTo>
                    <a:pt x="1351803" y="242119"/>
                  </a:lnTo>
                  <a:lnTo>
                    <a:pt x="1382204" y="242119"/>
                  </a:lnTo>
                  <a:lnTo>
                    <a:pt x="1382204" y="205369"/>
                  </a:lnTo>
                  <a:lnTo>
                    <a:pt x="1383470" y="205369"/>
                  </a:lnTo>
                  <a:lnTo>
                    <a:pt x="1392337" y="205369"/>
                  </a:lnTo>
                  <a:lnTo>
                    <a:pt x="1392337" y="226986"/>
                  </a:lnTo>
                  <a:cubicBezTo>
                    <a:pt x="1394364" y="226986"/>
                    <a:pt x="1394364" y="226986"/>
                    <a:pt x="1394364" y="194560"/>
                  </a:cubicBezTo>
                  <a:lnTo>
                    <a:pt x="1416657" y="194560"/>
                  </a:lnTo>
                  <a:lnTo>
                    <a:pt x="1416657" y="192938"/>
                  </a:lnTo>
                  <a:lnTo>
                    <a:pt x="1416657" y="181589"/>
                  </a:lnTo>
                  <a:lnTo>
                    <a:pt x="1417417" y="181589"/>
                  </a:lnTo>
                  <a:lnTo>
                    <a:pt x="1422737" y="181589"/>
                  </a:lnTo>
                  <a:lnTo>
                    <a:pt x="1422737" y="179698"/>
                  </a:lnTo>
                  <a:lnTo>
                    <a:pt x="1422737" y="166457"/>
                  </a:lnTo>
                  <a:lnTo>
                    <a:pt x="1426791" y="172942"/>
                  </a:lnTo>
                  <a:lnTo>
                    <a:pt x="1429071" y="172942"/>
                  </a:lnTo>
                  <a:lnTo>
                    <a:pt x="1445031" y="172942"/>
                  </a:lnTo>
                  <a:lnTo>
                    <a:pt x="1445031" y="172131"/>
                  </a:lnTo>
                  <a:lnTo>
                    <a:pt x="1445031" y="166457"/>
                  </a:lnTo>
                  <a:lnTo>
                    <a:pt x="1445791" y="166457"/>
                  </a:lnTo>
                  <a:lnTo>
                    <a:pt x="1451111" y="166457"/>
                  </a:lnTo>
                  <a:lnTo>
                    <a:pt x="1451111" y="167808"/>
                  </a:lnTo>
                  <a:lnTo>
                    <a:pt x="1451111" y="177266"/>
                  </a:lnTo>
                  <a:lnTo>
                    <a:pt x="1489618" y="177266"/>
                  </a:lnTo>
                  <a:lnTo>
                    <a:pt x="1489618" y="315619"/>
                  </a:lnTo>
                  <a:lnTo>
                    <a:pt x="1491138" y="315619"/>
                  </a:lnTo>
                  <a:lnTo>
                    <a:pt x="1501778" y="315619"/>
                  </a:lnTo>
                  <a:lnTo>
                    <a:pt x="1501778" y="302649"/>
                  </a:lnTo>
                  <a:lnTo>
                    <a:pt x="1505832" y="302649"/>
                  </a:lnTo>
                  <a:lnTo>
                    <a:pt x="1505832" y="315619"/>
                  </a:lnTo>
                  <a:lnTo>
                    <a:pt x="1536232" y="315619"/>
                  </a:lnTo>
                  <a:lnTo>
                    <a:pt x="1536232" y="285354"/>
                  </a:lnTo>
                  <a:lnTo>
                    <a:pt x="1548392" y="285354"/>
                  </a:lnTo>
                  <a:lnTo>
                    <a:pt x="1560552" y="283193"/>
                  </a:lnTo>
                  <a:cubicBezTo>
                    <a:pt x="1562579" y="283193"/>
                    <a:pt x="1562579" y="285354"/>
                    <a:pt x="1564606" y="285354"/>
                  </a:cubicBezTo>
                  <a:lnTo>
                    <a:pt x="1574739" y="285354"/>
                  </a:lnTo>
                  <a:lnTo>
                    <a:pt x="1574739" y="315619"/>
                  </a:lnTo>
                  <a:lnTo>
                    <a:pt x="1582846" y="315619"/>
                  </a:lnTo>
                  <a:lnTo>
                    <a:pt x="1582846" y="332914"/>
                  </a:lnTo>
                  <a:lnTo>
                    <a:pt x="1592182" y="333819"/>
                  </a:lnTo>
                  <a:lnTo>
                    <a:pt x="1605140" y="333819"/>
                  </a:lnTo>
                  <a:lnTo>
                    <a:pt x="1605140" y="317781"/>
                  </a:lnTo>
                  <a:lnTo>
                    <a:pt x="1673096" y="317781"/>
                  </a:lnTo>
                  <a:lnTo>
                    <a:pt x="1673096" y="232528"/>
                  </a:lnTo>
                  <a:lnTo>
                    <a:pt x="1745104" y="232528"/>
                  </a:lnTo>
                  <a:lnTo>
                    <a:pt x="1745104" y="311296"/>
                  </a:lnTo>
                  <a:lnTo>
                    <a:pt x="1747008" y="311296"/>
                  </a:lnTo>
                  <a:lnTo>
                    <a:pt x="1748250" y="333819"/>
                  </a:lnTo>
                  <a:lnTo>
                    <a:pt x="1757926" y="333819"/>
                  </a:lnTo>
                  <a:cubicBezTo>
                    <a:pt x="1758462" y="326605"/>
                    <a:pt x="1759168" y="318951"/>
                    <a:pt x="1759168" y="311296"/>
                  </a:cubicBezTo>
                  <a:lnTo>
                    <a:pt x="1765248" y="311296"/>
                  </a:lnTo>
                  <a:lnTo>
                    <a:pt x="1766490" y="333819"/>
                  </a:lnTo>
                  <a:lnTo>
                    <a:pt x="1817112" y="333819"/>
                  </a:lnTo>
                  <a:lnTo>
                    <a:pt x="1817112" y="170791"/>
                  </a:lnTo>
                  <a:lnTo>
                    <a:pt x="2014439" y="170791"/>
                  </a:lnTo>
                  <a:lnTo>
                    <a:pt x="2014439" y="333819"/>
                  </a:lnTo>
                  <a:lnTo>
                    <a:pt x="2033136" y="333819"/>
                  </a:lnTo>
                  <a:lnTo>
                    <a:pt x="2033136" y="251126"/>
                  </a:lnTo>
                  <a:lnTo>
                    <a:pt x="2128256" y="251126"/>
                  </a:lnTo>
                  <a:cubicBezTo>
                    <a:pt x="2152853" y="240257"/>
                    <a:pt x="2161167" y="196782"/>
                    <a:pt x="2180720" y="185913"/>
                  </a:cubicBezTo>
                  <a:lnTo>
                    <a:pt x="2245574" y="185913"/>
                  </a:lnTo>
                  <a:lnTo>
                    <a:pt x="2245574" y="261575"/>
                  </a:lnTo>
                  <a:lnTo>
                    <a:pt x="2253681" y="261575"/>
                  </a:lnTo>
                  <a:cubicBezTo>
                    <a:pt x="2253681" y="259413"/>
                    <a:pt x="2255708" y="257251"/>
                    <a:pt x="2255708" y="255090"/>
                  </a:cubicBezTo>
                  <a:lnTo>
                    <a:pt x="2261788" y="255090"/>
                  </a:lnTo>
                  <a:cubicBezTo>
                    <a:pt x="2261788" y="257251"/>
                    <a:pt x="2261788" y="259413"/>
                    <a:pt x="2263815" y="263737"/>
                  </a:cubicBezTo>
                  <a:lnTo>
                    <a:pt x="2275975" y="263737"/>
                  </a:lnTo>
                  <a:lnTo>
                    <a:pt x="2275975" y="257251"/>
                  </a:lnTo>
                  <a:lnTo>
                    <a:pt x="2298268" y="257251"/>
                  </a:lnTo>
                  <a:lnTo>
                    <a:pt x="2298268" y="263737"/>
                  </a:lnTo>
                  <a:lnTo>
                    <a:pt x="2318535" y="263737"/>
                  </a:lnTo>
                  <a:lnTo>
                    <a:pt x="2318535" y="309134"/>
                  </a:lnTo>
                  <a:lnTo>
                    <a:pt x="2332722" y="309134"/>
                  </a:lnTo>
                  <a:lnTo>
                    <a:pt x="2332722" y="296163"/>
                  </a:lnTo>
                  <a:lnTo>
                    <a:pt x="2348936" y="296163"/>
                  </a:lnTo>
                  <a:lnTo>
                    <a:pt x="2348936" y="116736"/>
                  </a:lnTo>
                  <a:lnTo>
                    <a:pt x="2355016" y="110250"/>
                  </a:lnTo>
                  <a:lnTo>
                    <a:pt x="2427977" y="110250"/>
                  </a:lnTo>
                  <a:lnTo>
                    <a:pt x="2427977" y="118898"/>
                  </a:lnTo>
                  <a:lnTo>
                    <a:pt x="2438110" y="118898"/>
                  </a:lnTo>
                  <a:lnTo>
                    <a:pt x="2438110" y="233472"/>
                  </a:lnTo>
                  <a:lnTo>
                    <a:pt x="2460404" y="233472"/>
                  </a:lnTo>
                  <a:lnTo>
                    <a:pt x="2460404" y="166457"/>
                  </a:lnTo>
                  <a:lnTo>
                    <a:pt x="2486751" y="166457"/>
                  </a:lnTo>
                  <a:cubicBezTo>
                    <a:pt x="2488777" y="166457"/>
                    <a:pt x="2488777" y="164295"/>
                    <a:pt x="2490804" y="162133"/>
                  </a:cubicBezTo>
                  <a:lnTo>
                    <a:pt x="2498911" y="162133"/>
                  </a:lnTo>
                  <a:cubicBezTo>
                    <a:pt x="2500937" y="164295"/>
                    <a:pt x="2500937" y="166457"/>
                    <a:pt x="2502964" y="166457"/>
                  </a:cubicBezTo>
                  <a:lnTo>
                    <a:pt x="2525258" y="166457"/>
                  </a:lnTo>
                  <a:lnTo>
                    <a:pt x="2525258" y="49721"/>
                  </a:lnTo>
                  <a:cubicBezTo>
                    <a:pt x="2525272" y="49718"/>
                    <a:pt x="2526139" y="49554"/>
                    <a:pt x="2582005" y="38912"/>
                  </a:cubicBezTo>
                  <a:lnTo>
                    <a:pt x="2582005" y="39993"/>
                  </a:lnTo>
                  <a:lnTo>
                    <a:pt x="2582005" y="47559"/>
                  </a:lnTo>
                  <a:lnTo>
                    <a:pt x="2608352" y="47559"/>
                  </a:lnTo>
                  <a:lnTo>
                    <a:pt x="2608352" y="302649"/>
                  </a:lnTo>
                  <a:lnTo>
                    <a:pt x="2630646" y="302649"/>
                  </a:lnTo>
                  <a:lnTo>
                    <a:pt x="2630646" y="298325"/>
                  </a:lnTo>
                  <a:lnTo>
                    <a:pt x="2642806" y="298325"/>
                  </a:lnTo>
                  <a:lnTo>
                    <a:pt x="2642806" y="302649"/>
                  </a:lnTo>
                  <a:lnTo>
                    <a:pt x="2667126" y="302649"/>
                  </a:lnTo>
                  <a:lnTo>
                    <a:pt x="2667126" y="289678"/>
                  </a:lnTo>
                  <a:lnTo>
                    <a:pt x="2695500" y="289678"/>
                  </a:lnTo>
                  <a:cubicBezTo>
                    <a:pt x="2699553" y="285354"/>
                    <a:pt x="2703607" y="285354"/>
                    <a:pt x="2707660" y="285354"/>
                  </a:cubicBezTo>
                  <a:cubicBezTo>
                    <a:pt x="2713740" y="289678"/>
                    <a:pt x="2721847" y="289678"/>
                    <a:pt x="2727927" y="289678"/>
                  </a:cubicBezTo>
                  <a:lnTo>
                    <a:pt x="2727927" y="272384"/>
                  </a:lnTo>
                  <a:lnTo>
                    <a:pt x="2736034" y="272384"/>
                  </a:lnTo>
                  <a:lnTo>
                    <a:pt x="2736034" y="259413"/>
                  </a:lnTo>
                  <a:lnTo>
                    <a:pt x="2792781" y="259413"/>
                  </a:lnTo>
                  <a:lnTo>
                    <a:pt x="2792781" y="229148"/>
                  </a:lnTo>
                  <a:lnTo>
                    <a:pt x="2811021" y="229148"/>
                  </a:lnTo>
                  <a:lnTo>
                    <a:pt x="2811021" y="222663"/>
                  </a:lnTo>
                  <a:lnTo>
                    <a:pt x="2823181" y="222663"/>
                  </a:lnTo>
                  <a:lnTo>
                    <a:pt x="2823181" y="229148"/>
                  </a:lnTo>
                  <a:lnTo>
                    <a:pt x="2839395" y="229148"/>
                  </a:lnTo>
                  <a:lnTo>
                    <a:pt x="2839395" y="278869"/>
                  </a:lnTo>
                  <a:lnTo>
                    <a:pt x="2871822" y="278869"/>
                  </a:lnTo>
                  <a:lnTo>
                    <a:pt x="2871822" y="252928"/>
                  </a:lnTo>
                  <a:lnTo>
                    <a:pt x="2910329" y="252928"/>
                  </a:lnTo>
                  <a:lnTo>
                    <a:pt x="2910329" y="222663"/>
                  </a:lnTo>
                  <a:lnTo>
                    <a:pt x="2958970" y="222663"/>
                  </a:lnTo>
                  <a:cubicBezTo>
                    <a:pt x="2959793" y="378235"/>
                    <a:pt x="2960615" y="533807"/>
                    <a:pt x="2961438" y="689379"/>
                  </a:cubicBezTo>
                  <a:lnTo>
                    <a:pt x="2054" y="687046"/>
                  </a:lnTo>
                  <a:cubicBezTo>
                    <a:pt x="1369" y="539482"/>
                    <a:pt x="685" y="400492"/>
                    <a:pt x="0" y="252928"/>
                  </a:cubicBezTo>
                  <a:lnTo>
                    <a:pt x="20267" y="252928"/>
                  </a:lnTo>
                  <a:cubicBezTo>
                    <a:pt x="20271" y="252922"/>
                    <a:pt x="20308" y="252840"/>
                    <a:pt x="20774" y="251847"/>
                  </a:cubicBezTo>
                  <a:lnTo>
                    <a:pt x="24320" y="244281"/>
                  </a:lnTo>
                  <a:cubicBezTo>
                    <a:pt x="24329" y="244282"/>
                    <a:pt x="24442" y="244300"/>
                    <a:pt x="26094" y="244551"/>
                  </a:cubicBezTo>
                  <a:lnTo>
                    <a:pt x="38507" y="246442"/>
                  </a:lnTo>
                  <a:cubicBezTo>
                    <a:pt x="38510" y="246452"/>
                    <a:pt x="38548" y="246553"/>
                    <a:pt x="39014" y="247794"/>
                  </a:cubicBezTo>
                  <a:lnTo>
                    <a:pt x="42560" y="257251"/>
                  </a:lnTo>
                  <a:cubicBezTo>
                    <a:pt x="42574" y="257252"/>
                    <a:pt x="43170" y="257302"/>
                    <a:pt x="68907" y="259413"/>
                  </a:cubicBezTo>
                  <a:lnTo>
                    <a:pt x="68907" y="136192"/>
                  </a:lnTo>
                  <a:lnTo>
                    <a:pt x="70934" y="136192"/>
                  </a:lnTo>
                  <a:lnTo>
                    <a:pt x="85121" y="136192"/>
                  </a:lnTo>
                  <a:lnTo>
                    <a:pt x="85121" y="0"/>
                  </a:lnTo>
                  <a:lnTo>
                    <a:pt x="86894" y="0"/>
                  </a:lnTo>
                  <a:lnTo>
                    <a:pt x="9930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7" name="자유형: 도형 52">
              <a:extLst>
                <a:ext uri="{FF2B5EF4-FFF2-40B4-BE49-F238E27FC236}">
                  <a16:creationId xmlns:a16="http://schemas.microsoft.com/office/drawing/2014/main" xmlns="" id="{75454566-405F-4BE8-B99C-4A4074AA5065}"/>
                </a:ext>
              </a:extLst>
            </p:cNvPr>
            <p:cNvSpPr/>
            <p:nvPr/>
          </p:nvSpPr>
          <p:spPr>
            <a:xfrm>
              <a:off x="8996212" y="1412530"/>
              <a:ext cx="3195788" cy="1160647"/>
            </a:xfrm>
            <a:custGeom>
              <a:avLst/>
              <a:gdLst>
                <a:gd name="connsiteX0" fmla="*/ 160109 w 3195788"/>
                <a:gd name="connsiteY0" fmla="*/ 0 h 1160647"/>
                <a:gd name="connsiteX1" fmla="*/ 162135 w 3195788"/>
                <a:gd name="connsiteY1" fmla="*/ 246443 h 1160647"/>
                <a:gd name="connsiteX2" fmla="*/ 200642 w 3195788"/>
                <a:gd name="connsiteY2" fmla="*/ 326429 h 1160647"/>
                <a:gd name="connsiteX3" fmla="*/ 202669 w 3195788"/>
                <a:gd name="connsiteY3" fmla="*/ 326429 h 1160647"/>
                <a:gd name="connsiteX4" fmla="*/ 216856 w 3195788"/>
                <a:gd name="connsiteY4" fmla="*/ 326429 h 1160647"/>
                <a:gd name="connsiteX5" fmla="*/ 216856 w 3195788"/>
                <a:gd name="connsiteY5" fmla="*/ 350208 h 1160647"/>
                <a:gd name="connsiteX6" fmla="*/ 217363 w 3195788"/>
                <a:gd name="connsiteY6" fmla="*/ 351019 h 1160647"/>
                <a:gd name="connsiteX7" fmla="*/ 220909 w 3195788"/>
                <a:gd name="connsiteY7" fmla="*/ 356694 h 1160647"/>
                <a:gd name="connsiteX8" fmla="*/ 220909 w 3195788"/>
                <a:gd name="connsiteY8" fmla="*/ 471268 h 1160647"/>
                <a:gd name="connsiteX9" fmla="*/ 223189 w 3195788"/>
                <a:gd name="connsiteY9" fmla="*/ 471268 h 1160647"/>
                <a:gd name="connsiteX10" fmla="*/ 239150 w 3195788"/>
                <a:gd name="connsiteY10" fmla="*/ 471268 h 1160647"/>
                <a:gd name="connsiteX11" fmla="*/ 239150 w 3195788"/>
                <a:gd name="connsiteY11" fmla="*/ 611783 h 1160647"/>
                <a:gd name="connsiteX12" fmla="*/ 240670 w 3195788"/>
                <a:gd name="connsiteY12" fmla="*/ 611513 h 1160647"/>
                <a:gd name="connsiteX13" fmla="*/ 251310 w 3195788"/>
                <a:gd name="connsiteY13" fmla="*/ 609622 h 1160647"/>
                <a:gd name="connsiteX14" fmla="*/ 249283 w 3195788"/>
                <a:gd name="connsiteY14" fmla="*/ 698254 h 1160647"/>
                <a:gd name="connsiteX15" fmla="*/ 250803 w 3195788"/>
                <a:gd name="connsiteY15" fmla="*/ 698525 h 1160647"/>
                <a:gd name="connsiteX16" fmla="*/ 261443 w 3195788"/>
                <a:gd name="connsiteY16" fmla="*/ 700416 h 1160647"/>
                <a:gd name="connsiteX17" fmla="*/ 261696 w 3195788"/>
                <a:gd name="connsiteY17" fmla="*/ 701227 h 1160647"/>
                <a:gd name="connsiteX18" fmla="*/ 263470 w 3195788"/>
                <a:gd name="connsiteY18" fmla="*/ 706902 h 1160647"/>
                <a:gd name="connsiteX19" fmla="*/ 264230 w 3195788"/>
                <a:gd name="connsiteY19" fmla="*/ 704470 h 1160647"/>
                <a:gd name="connsiteX20" fmla="*/ 269550 w 3195788"/>
                <a:gd name="connsiteY20" fmla="*/ 687446 h 1160647"/>
                <a:gd name="connsiteX21" fmla="*/ 271323 w 3195788"/>
                <a:gd name="connsiteY21" fmla="*/ 687446 h 1160647"/>
                <a:gd name="connsiteX22" fmla="*/ 283737 w 3195788"/>
                <a:gd name="connsiteY22" fmla="*/ 687446 h 1160647"/>
                <a:gd name="connsiteX23" fmla="*/ 283737 w 3195788"/>
                <a:gd name="connsiteY23" fmla="*/ 719872 h 1160647"/>
                <a:gd name="connsiteX24" fmla="*/ 284750 w 3195788"/>
                <a:gd name="connsiteY24" fmla="*/ 720413 h 1160647"/>
                <a:gd name="connsiteX25" fmla="*/ 291844 w 3195788"/>
                <a:gd name="connsiteY25" fmla="*/ 724196 h 1160647"/>
                <a:gd name="connsiteX26" fmla="*/ 291844 w 3195788"/>
                <a:gd name="connsiteY26" fmla="*/ 725547 h 1160647"/>
                <a:gd name="connsiteX27" fmla="*/ 291844 w 3195788"/>
                <a:gd name="connsiteY27" fmla="*/ 735005 h 1160647"/>
                <a:gd name="connsiteX28" fmla="*/ 336431 w 3195788"/>
                <a:gd name="connsiteY28" fmla="*/ 735005 h 1160647"/>
                <a:gd name="connsiteX29" fmla="*/ 336431 w 3195788"/>
                <a:gd name="connsiteY29" fmla="*/ 736086 h 1160647"/>
                <a:gd name="connsiteX30" fmla="*/ 336431 w 3195788"/>
                <a:gd name="connsiteY30" fmla="*/ 743652 h 1160647"/>
                <a:gd name="connsiteX31" fmla="*/ 338457 w 3195788"/>
                <a:gd name="connsiteY31" fmla="*/ 743652 h 1160647"/>
                <a:gd name="connsiteX32" fmla="*/ 352644 w 3195788"/>
                <a:gd name="connsiteY32" fmla="*/ 743652 h 1160647"/>
                <a:gd name="connsiteX33" fmla="*/ 352644 w 3195788"/>
                <a:gd name="connsiteY33" fmla="*/ 713387 h 1160647"/>
                <a:gd name="connsiteX34" fmla="*/ 397231 w 3195788"/>
                <a:gd name="connsiteY34" fmla="*/ 713387 h 1160647"/>
                <a:gd name="connsiteX35" fmla="*/ 397231 w 3195788"/>
                <a:gd name="connsiteY35" fmla="*/ 712036 h 1160647"/>
                <a:gd name="connsiteX36" fmla="*/ 397231 w 3195788"/>
                <a:gd name="connsiteY36" fmla="*/ 702578 h 1160647"/>
                <a:gd name="connsiteX37" fmla="*/ 398245 w 3195788"/>
                <a:gd name="connsiteY37" fmla="*/ 702578 h 1160647"/>
                <a:gd name="connsiteX38" fmla="*/ 405338 w 3195788"/>
                <a:gd name="connsiteY38" fmla="*/ 702578 h 1160647"/>
                <a:gd name="connsiteX39" fmla="*/ 405338 w 3195788"/>
                <a:gd name="connsiteY39" fmla="*/ 700687 h 1160647"/>
                <a:gd name="connsiteX40" fmla="*/ 405338 w 3195788"/>
                <a:gd name="connsiteY40" fmla="*/ 687446 h 1160647"/>
                <a:gd name="connsiteX41" fmla="*/ 406098 w 3195788"/>
                <a:gd name="connsiteY41" fmla="*/ 687446 h 1160647"/>
                <a:gd name="connsiteX42" fmla="*/ 411418 w 3195788"/>
                <a:gd name="connsiteY42" fmla="*/ 687446 h 1160647"/>
                <a:gd name="connsiteX43" fmla="*/ 411418 w 3195788"/>
                <a:gd name="connsiteY43" fmla="*/ 686365 h 1160647"/>
                <a:gd name="connsiteX44" fmla="*/ 411418 w 3195788"/>
                <a:gd name="connsiteY44" fmla="*/ 678798 h 1160647"/>
                <a:gd name="connsiteX45" fmla="*/ 413445 w 3195788"/>
                <a:gd name="connsiteY45" fmla="*/ 678798 h 1160647"/>
                <a:gd name="connsiteX46" fmla="*/ 427632 w 3195788"/>
                <a:gd name="connsiteY46" fmla="*/ 678798 h 1160647"/>
                <a:gd name="connsiteX47" fmla="*/ 427632 w 3195788"/>
                <a:gd name="connsiteY47" fmla="*/ 679879 h 1160647"/>
                <a:gd name="connsiteX48" fmla="*/ 427632 w 3195788"/>
                <a:gd name="connsiteY48" fmla="*/ 687446 h 1160647"/>
                <a:gd name="connsiteX49" fmla="*/ 449925 w 3195788"/>
                <a:gd name="connsiteY49" fmla="*/ 687446 h 1160647"/>
                <a:gd name="connsiteX50" fmla="*/ 449925 w 3195788"/>
                <a:gd name="connsiteY50" fmla="*/ 685554 h 1160647"/>
                <a:gd name="connsiteX51" fmla="*/ 449925 w 3195788"/>
                <a:gd name="connsiteY51" fmla="*/ 672313 h 1160647"/>
                <a:gd name="connsiteX52" fmla="*/ 451699 w 3195788"/>
                <a:gd name="connsiteY52" fmla="*/ 672313 h 1160647"/>
                <a:gd name="connsiteX53" fmla="*/ 464112 w 3195788"/>
                <a:gd name="connsiteY53" fmla="*/ 672313 h 1160647"/>
                <a:gd name="connsiteX54" fmla="*/ 464112 w 3195788"/>
                <a:gd name="connsiteY54" fmla="*/ 696093 h 1160647"/>
                <a:gd name="connsiteX55" fmla="*/ 465126 w 3195788"/>
                <a:gd name="connsiteY55" fmla="*/ 696093 h 1160647"/>
                <a:gd name="connsiteX56" fmla="*/ 472219 w 3195788"/>
                <a:gd name="connsiteY56" fmla="*/ 696093 h 1160647"/>
                <a:gd name="connsiteX57" fmla="*/ 472219 w 3195788"/>
                <a:gd name="connsiteY57" fmla="*/ 695012 h 1160647"/>
                <a:gd name="connsiteX58" fmla="*/ 472219 w 3195788"/>
                <a:gd name="connsiteY58" fmla="*/ 687446 h 1160647"/>
                <a:gd name="connsiteX59" fmla="*/ 473992 w 3195788"/>
                <a:gd name="connsiteY59" fmla="*/ 687446 h 1160647"/>
                <a:gd name="connsiteX60" fmla="*/ 486406 w 3195788"/>
                <a:gd name="connsiteY60" fmla="*/ 687446 h 1160647"/>
                <a:gd name="connsiteX61" fmla="*/ 486406 w 3195788"/>
                <a:gd name="connsiteY61" fmla="*/ 713387 h 1160647"/>
                <a:gd name="connsiteX62" fmla="*/ 488433 w 3195788"/>
                <a:gd name="connsiteY62" fmla="*/ 713387 h 1160647"/>
                <a:gd name="connsiteX63" fmla="*/ 502619 w 3195788"/>
                <a:gd name="connsiteY63" fmla="*/ 713387 h 1160647"/>
                <a:gd name="connsiteX64" fmla="*/ 502619 w 3195788"/>
                <a:gd name="connsiteY64" fmla="*/ 715008 h 1160647"/>
                <a:gd name="connsiteX65" fmla="*/ 502619 w 3195788"/>
                <a:gd name="connsiteY65" fmla="*/ 726358 h 1160647"/>
                <a:gd name="connsiteX66" fmla="*/ 503379 w 3195788"/>
                <a:gd name="connsiteY66" fmla="*/ 726358 h 1160647"/>
                <a:gd name="connsiteX67" fmla="*/ 508700 w 3195788"/>
                <a:gd name="connsiteY67" fmla="*/ 726358 h 1160647"/>
                <a:gd name="connsiteX68" fmla="*/ 508700 w 3195788"/>
                <a:gd name="connsiteY68" fmla="*/ 725547 h 1160647"/>
                <a:gd name="connsiteX69" fmla="*/ 508700 w 3195788"/>
                <a:gd name="connsiteY69" fmla="*/ 719872 h 1160647"/>
                <a:gd name="connsiteX70" fmla="*/ 539100 w 3195788"/>
                <a:gd name="connsiteY70" fmla="*/ 719872 h 1160647"/>
                <a:gd name="connsiteX71" fmla="*/ 539100 w 3195788"/>
                <a:gd name="connsiteY71" fmla="*/ 743652 h 1160647"/>
                <a:gd name="connsiteX72" fmla="*/ 540113 w 3195788"/>
                <a:gd name="connsiteY72" fmla="*/ 743652 h 1160647"/>
                <a:gd name="connsiteX73" fmla="*/ 547207 w 3195788"/>
                <a:gd name="connsiteY73" fmla="*/ 743652 h 1160647"/>
                <a:gd name="connsiteX74" fmla="*/ 547207 w 3195788"/>
                <a:gd name="connsiteY74" fmla="*/ 744733 h 1160647"/>
                <a:gd name="connsiteX75" fmla="*/ 547207 w 3195788"/>
                <a:gd name="connsiteY75" fmla="*/ 752299 h 1160647"/>
                <a:gd name="connsiteX76" fmla="*/ 547967 w 3195788"/>
                <a:gd name="connsiteY76" fmla="*/ 752299 h 1160647"/>
                <a:gd name="connsiteX77" fmla="*/ 553287 w 3195788"/>
                <a:gd name="connsiteY77" fmla="*/ 752299 h 1160647"/>
                <a:gd name="connsiteX78" fmla="*/ 553287 w 3195788"/>
                <a:gd name="connsiteY78" fmla="*/ 750137 h 1160647"/>
                <a:gd name="connsiteX79" fmla="*/ 553287 w 3195788"/>
                <a:gd name="connsiteY79" fmla="*/ 735005 h 1160647"/>
                <a:gd name="connsiteX80" fmla="*/ 554300 w 3195788"/>
                <a:gd name="connsiteY80" fmla="*/ 735005 h 1160647"/>
                <a:gd name="connsiteX81" fmla="*/ 561394 w 3195788"/>
                <a:gd name="connsiteY81" fmla="*/ 735005 h 1160647"/>
                <a:gd name="connsiteX82" fmla="*/ 561394 w 3195788"/>
                <a:gd name="connsiteY82" fmla="*/ 736086 h 1160647"/>
                <a:gd name="connsiteX83" fmla="*/ 561394 w 3195788"/>
                <a:gd name="connsiteY83" fmla="*/ 743652 h 1160647"/>
                <a:gd name="connsiteX84" fmla="*/ 566714 w 3195788"/>
                <a:gd name="connsiteY84" fmla="*/ 741659 h 1160647"/>
                <a:gd name="connsiteX85" fmla="*/ 567474 w 3195788"/>
                <a:gd name="connsiteY85" fmla="*/ 740679 h 1160647"/>
                <a:gd name="connsiteX86" fmla="*/ 567474 w 3195788"/>
                <a:gd name="connsiteY86" fmla="*/ 735005 h 1160647"/>
                <a:gd name="connsiteX87" fmla="*/ 605981 w 3195788"/>
                <a:gd name="connsiteY87" fmla="*/ 735005 h 1160647"/>
                <a:gd name="connsiteX88" fmla="*/ 605981 w 3195788"/>
                <a:gd name="connsiteY88" fmla="*/ 758784 h 1160647"/>
                <a:gd name="connsiteX89" fmla="*/ 608007 w 3195788"/>
                <a:gd name="connsiteY89" fmla="*/ 758784 h 1160647"/>
                <a:gd name="connsiteX90" fmla="*/ 622194 w 3195788"/>
                <a:gd name="connsiteY90" fmla="*/ 758784 h 1160647"/>
                <a:gd name="connsiteX91" fmla="*/ 622194 w 3195788"/>
                <a:gd name="connsiteY91" fmla="*/ 759865 h 1160647"/>
                <a:gd name="connsiteX92" fmla="*/ 622194 w 3195788"/>
                <a:gd name="connsiteY92" fmla="*/ 767431 h 1160647"/>
                <a:gd name="connsiteX93" fmla="*/ 623968 w 3195788"/>
                <a:gd name="connsiteY93" fmla="*/ 767431 h 1160647"/>
                <a:gd name="connsiteX94" fmla="*/ 636381 w 3195788"/>
                <a:gd name="connsiteY94" fmla="*/ 767431 h 1160647"/>
                <a:gd name="connsiteX95" fmla="*/ 636381 w 3195788"/>
                <a:gd name="connsiteY95" fmla="*/ 743652 h 1160647"/>
                <a:gd name="connsiteX96" fmla="*/ 637394 w 3195788"/>
                <a:gd name="connsiteY96" fmla="*/ 743652 h 1160647"/>
                <a:gd name="connsiteX97" fmla="*/ 644488 w 3195788"/>
                <a:gd name="connsiteY97" fmla="*/ 743652 h 1160647"/>
                <a:gd name="connsiteX98" fmla="*/ 644488 w 3195788"/>
                <a:gd name="connsiteY98" fmla="*/ 711225 h 1160647"/>
                <a:gd name="connsiteX99" fmla="*/ 645501 w 3195788"/>
                <a:gd name="connsiteY99" fmla="*/ 711225 h 1160647"/>
                <a:gd name="connsiteX100" fmla="*/ 652595 w 3195788"/>
                <a:gd name="connsiteY100" fmla="*/ 711225 h 1160647"/>
                <a:gd name="connsiteX101" fmla="*/ 652595 w 3195788"/>
                <a:gd name="connsiteY101" fmla="*/ 709334 h 1160647"/>
                <a:gd name="connsiteX102" fmla="*/ 652595 w 3195788"/>
                <a:gd name="connsiteY102" fmla="*/ 696093 h 1160647"/>
                <a:gd name="connsiteX103" fmla="*/ 651328 w 3195788"/>
                <a:gd name="connsiteY103" fmla="*/ 694471 h 1160647"/>
                <a:gd name="connsiteX104" fmla="*/ 656648 w 3195788"/>
                <a:gd name="connsiteY104" fmla="*/ 683122 h 1160647"/>
                <a:gd name="connsiteX105" fmla="*/ 664755 w 3195788"/>
                <a:gd name="connsiteY105" fmla="*/ 711225 h 1160647"/>
                <a:gd name="connsiteX106" fmla="*/ 665515 w 3195788"/>
                <a:gd name="connsiteY106" fmla="*/ 711225 h 1160647"/>
                <a:gd name="connsiteX107" fmla="*/ 670835 w 3195788"/>
                <a:gd name="connsiteY107" fmla="*/ 711225 h 1160647"/>
                <a:gd name="connsiteX108" fmla="*/ 670835 w 3195788"/>
                <a:gd name="connsiteY108" fmla="*/ 605298 h 1160647"/>
                <a:gd name="connsiteX109" fmla="*/ 672355 w 3195788"/>
                <a:gd name="connsiteY109" fmla="*/ 605298 h 1160647"/>
                <a:gd name="connsiteX110" fmla="*/ 682995 w 3195788"/>
                <a:gd name="connsiteY110" fmla="*/ 605298 h 1160647"/>
                <a:gd name="connsiteX111" fmla="*/ 682995 w 3195788"/>
                <a:gd name="connsiteY111" fmla="*/ 557739 h 1160647"/>
                <a:gd name="connsiteX112" fmla="*/ 709342 w 3195788"/>
                <a:gd name="connsiteY112" fmla="*/ 557739 h 1160647"/>
                <a:gd name="connsiteX113" fmla="*/ 709342 w 3195788"/>
                <a:gd name="connsiteY113" fmla="*/ 536121 h 1160647"/>
                <a:gd name="connsiteX114" fmla="*/ 743796 w 3195788"/>
                <a:gd name="connsiteY114" fmla="*/ 536121 h 1160647"/>
                <a:gd name="connsiteX115" fmla="*/ 743796 w 3195788"/>
                <a:gd name="connsiteY115" fmla="*/ 538553 h 1160647"/>
                <a:gd name="connsiteX116" fmla="*/ 743796 w 3195788"/>
                <a:gd name="connsiteY116" fmla="*/ 555577 h 1160647"/>
                <a:gd name="connsiteX117" fmla="*/ 746076 w 3195788"/>
                <a:gd name="connsiteY117" fmla="*/ 555577 h 1160647"/>
                <a:gd name="connsiteX118" fmla="*/ 762036 w 3195788"/>
                <a:gd name="connsiteY118" fmla="*/ 555577 h 1160647"/>
                <a:gd name="connsiteX119" fmla="*/ 762036 w 3195788"/>
                <a:gd name="connsiteY119" fmla="*/ 603136 h 1160647"/>
                <a:gd name="connsiteX120" fmla="*/ 763049 w 3195788"/>
                <a:gd name="connsiteY120" fmla="*/ 603136 h 1160647"/>
                <a:gd name="connsiteX121" fmla="*/ 770143 w 3195788"/>
                <a:gd name="connsiteY121" fmla="*/ 603136 h 1160647"/>
                <a:gd name="connsiteX122" fmla="*/ 784330 w 3195788"/>
                <a:gd name="connsiteY122" fmla="*/ 607460 h 1160647"/>
                <a:gd name="connsiteX123" fmla="*/ 784330 w 3195788"/>
                <a:gd name="connsiteY123" fmla="*/ 646372 h 1160647"/>
                <a:gd name="connsiteX124" fmla="*/ 785343 w 3195788"/>
                <a:gd name="connsiteY124" fmla="*/ 646372 h 1160647"/>
                <a:gd name="connsiteX125" fmla="*/ 792436 w 3195788"/>
                <a:gd name="connsiteY125" fmla="*/ 646372 h 1160647"/>
                <a:gd name="connsiteX126" fmla="*/ 792436 w 3195788"/>
                <a:gd name="connsiteY126" fmla="*/ 647993 h 1160647"/>
                <a:gd name="connsiteX127" fmla="*/ 792436 w 3195788"/>
                <a:gd name="connsiteY127" fmla="*/ 659342 h 1160647"/>
                <a:gd name="connsiteX128" fmla="*/ 794463 w 3195788"/>
                <a:gd name="connsiteY128" fmla="*/ 659342 h 1160647"/>
                <a:gd name="connsiteX129" fmla="*/ 808650 w 3195788"/>
                <a:gd name="connsiteY129" fmla="*/ 659342 h 1160647"/>
                <a:gd name="connsiteX130" fmla="*/ 814730 w 3195788"/>
                <a:gd name="connsiteY130" fmla="*/ 665828 h 1160647"/>
                <a:gd name="connsiteX131" fmla="*/ 814730 w 3195788"/>
                <a:gd name="connsiteY131" fmla="*/ 687446 h 1160647"/>
                <a:gd name="connsiteX132" fmla="*/ 817010 w 3195788"/>
                <a:gd name="connsiteY132" fmla="*/ 687446 h 1160647"/>
                <a:gd name="connsiteX133" fmla="*/ 832970 w 3195788"/>
                <a:gd name="connsiteY133" fmla="*/ 687446 h 1160647"/>
                <a:gd name="connsiteX134" fmla="*/ 832970 w 3195788"/>
                <a:gd name="connsiteY134" fmla="*/ 688526 h 1160647"/>
                <a:gd name="connsiteX135" fmla="*/ 832970 w 3195788"/>
                <a:gd name="connsiteY135" fmla="*/ 696093 h 1160647"/>
                <a:gd name="connsiteX136" fmla="*/ 834237 w 3195788"/>
                <a:gd name="connsiteY136" fmla="*/ 696093 h 1160647"/>
                <a:gd name="connsiteX137" fmla="*/ 843104 w 3195788"/>
                <a:gd name="connsiteY137" fmla="*/ 696093 h 1160647"/>
                <a:gd name="connsiteX138" fmla="*/ 843104 w 3195788"/>
                <a:gd name="connsiteY138" fmla="*/ 698254 h 1160647"/>
                <a:gd name="connsiteX139" fmla="*/ 843104 w 3195788"/>
                <a:gd name="connsiteY139" fmla="*/ 713387 h 1160647"/>
                <a:gd name="connsiteX140" fmla="*/ 847157 w 3195788"/>
                <a:gd name="connsiteY140" fmla="*/ 711495 h 1160647"/>
                <a:gd name="connsiteX141" fmla="*/ 847157 w 3195788"/>
                <a:gd name="connsiteY141" fmla="*/ 698254 h 1160647"/>
                <a:gd name="connsiteX142" fmla="*/ 848170 w 3195788"/>
                <a:gd name="connsiteY142" fmla="*/ 698254 h 1160647"/>
                <a:gd name="connsiteX143" fmla="*/ 855264 w 3195788"/>
                <a:gd name="connsiteY143" fmla="*/ 698254 h 1160647"/>
                <a:gd name="connsiteX144" fmla="*/ 855264 w 3195788"/>
                <a:gd name="connsiteY144" fmla="*/ 699876 h 1160647"/>
                <a:gd name="connsiteX145" fmla="*/ 855264 w 3195788"/>
                <a:gd name="connsiteY145" fmla="*/ 711225 h 1160647"/>
                <a:gd name="connsiteX146" fmla="*/ 856024 w 3195788"/>
                <a:gd name="connsiteY146" fmla="*/ 711225 h 1160647"/>
                <a:gd name="connsiteX147" fmla="*/ 861344 w 3195788"/>
                <a:gd name="connsiteY147" fmla="*/ 711225 h 1160647"/>
                <a:gd name="connsiteX148" fmla="*/ 909984 w 3195788"/>
                <a:gd name="connsiteY148" fmla="*/ 706902 h 1160647"/>
                <a:gd name="connsiteX149" fmla="*/ 909984 w 3195788"/>
                <a:gd name="connsiteY149" fmla="*/ 708253 h 1160647"/>
                <a:gd name="connsiteX150" fmla="*/ 909984 w 3195788"/>
                <a:gd name="connsiteY150" fmla="*/ 717710 h 1160647"/>
                <a:gd name="connsiteX151" fmla="*/ 910744 w 3195788"/>
                <a:gd name="connsiteY151" fmla="*/ 717710 h 1160647"/>
                <a:gd name="connsiteX152" fmla="*/ 916065 w 3195788"/>
                <a:gd name="connsiteY152" fmla="*/ 717710 h 1160647"/>
                <a:gd name="connsiteX153" fmla="*/ 916065 w 3195788"/>
                <a:gd name="connsiteY153" fmla="*/ 719872 h 1160647"/>
                <a:gd name="connsiteX154" fmla="*/ 916065 w 3195788"/>
                <a:gd name="connsiteY154" fmla="*/ 735005 h 1160647"/>
                <a:gd name="connsiteX155" fmla="*/ 918091 w 3195788"/>
                <a:gd name="connsiteY155" fmla="*/ 733654 h 1160647"/>
                <a:gd name="connsiteX156" fmla="*/ 932278 w 3195788"/>
                <a:gd name="connsiteY156" fmla="*/ 724196 h 1160647"/>
                <a:gd name="connsiteX157" fmla="*/ 938358 w 3195788"/>
                <a:gd name="connsiteY157" fmla="*/ 683122 h 1160647"/>
                <a:gd name="connsiteX158" fmla="*/ 939118 w 3195788"/>
                <a:gd name="connsiteY158" fmla="*/ 682852 h 1160647"/>
                <a:gd name="connsiteX159" fmla="*/ 944438 w 3195788"/>
                <a:gd name="connsiteY159" fmla="*/ 680960 h 1160647"/>
                <a:gd name="connsiteX160" fmla="*/ 946465 w 3195788"/>
                <a:gd name="connsiteY160" fmla="*/ 611783 h 1160647"/>
                <a:gd name="connsiteX161" fmla="*/ 948492 w 3195788"/>
                <a:gd name="connsiteY161" fmla="*/ 680960 h 1160647"/>
                <a:gd name="connsiteX162" fmla="*/ 949252 w 3195788"/>
                <a:gd name="connsiteY162" fmla="*/ 681230 h 1160647"/>
                <a:gd name="connsiteX163" fmla="*/ 954572 w 3195788"/>
                <a:gd name="connsiteY163" fmla="*/ 683122 h 1160647"/>
                <a:gd name="connsiteX164" fmla="*/ 954572 w 3195788"/>
                <a:gd name="connsiteY164" fmla="*/ 596651 h 1160647"/>
                <a:gd name="connsiteX165" fmla="*/ 958625 w 3195788"/>
                <a:gd name="connsiteY165" fmla="*/ 564224 h 1160647"/>
                <a:gd name="connsiteX166" fmla="*/ 997132 w 3195788"/>
                <a:gd name="connsiteY166" fmla="*/ 564224 h 1160647"/>
                <a:gd name="connsiteX167" fmla="*/ 997132 w 3195788"/>
                <a:gd name="connsiteY167" fmla="*/ 596651 h 1160647"/>
                <a:gd name="connsiteX168" fmla="*/ 997892 w 3195788"/>
                <a:gd name="connsiteY168" fmla="*/ 596651 h 1160647"/>
                <a:gd name="connsiteX169" fmla="*/ 1003212 w 3195788"/>
                <a:gd name="connsiteY169" fmla="*/ 596651 h 1160647"/>
                <a:gd name="connsiteX170" fmla="*/ 1003212 w 3195788"/>
                <a:gd name="connsiteY170" fmla="*/ 514503 h 1160647"/>
                <a:gd name="connsiteX171" fmla="*/ 1004986 w 3195788"/>
                <a:gd name="connsiteY171" fmla="*/ 514503 h 1160647"/>
                <a:gd name="connsiteX172" fmla="*/ 1017399 w 3195788"/>
                <a:gd name="connsiteY172" fmla="*/ 514503 h 1160647"/>
                <a:gd name="connsiteX173" fmla="*/ 1017399 w 3195788"/>
                <a:gd name="connsiteY173" fmla="*/ 512612 h 1160647"/>
                <a:gd name="connsiteX174" fmla="*/ 1017399 w 3195788"/>
                <a:gd name="connsiteY174" fmla="*/ 499371 h 1160647"/>
                <a:gd name="connsiteX175" fmla="*/ 1039693 w 3195788"/>
                <a:gd name="connsiteY175" fmla="*/ 499371 h 1160647"/>
                <a:gd name="connsiteX176" fmla="*/ 1039693 w 3195788"/>
                <a:gd name="connsiteY176" fmla="*/ 498290 h 1160647"/>
                <a:gd name="connsiteX177" fmla="*/ 1039693 w 3195788"/>
                <a:gd name="connsiteY177" fmla="*/ 490724 h 1160647"/>
                <a:gd name="connsiteX178" fmla="*/ 1041466 w 3195788"/>
                <a:gd name="connsiteY178" fmla="*/ 490724 h 1160647"/>
                <a:gd name="connsiteX179" fmla="*/ 1053880 w 3195788"/>
                <a:gd name="connsiteY179" fmla="*/ 490724 h 1160647"/>
                <a:gd name="connsiteX180" fmla="*/ 1053880 w 3195788"/>
                <a:gd name="connsiteY180" fmla="*/ 491805 h 1160647"/>
                <a:gd name="connsiteX181" fmla="*/ 1053880 w 3195788"/>
                <a:gd name="connsiteY181" fmla="*/ 499371 h 1160647"/>
                <a:gd name="connsiteX182" fmla="*/ 1054640 w 3195788"/>
                <a:gd name="connsiteY182" fmla="*/ 499371 h 1160647"/>
                <a:gd name="connsiteX183" fmla="*/ 1059960 w 3195788"/>
                <a:gd name="connsiteY183" fmla="*/ 499371 h 1160647"/>
                <a:gd name="connsiteX184" fmla="*/ 1070093 w 3195788"/>
                <a:gd name="connsiteY184" fmla="*/ 495047 h 1160647"/>
                <a:gd name="connsiteX185" fmla="*/ 1074146 w 3195788"/>
                <a:gd name="connsiteY185" fmla="*/ 498290 h 1160647"/>
                <a:gd name="connsiteX186" fmla="*/ 1074146 w 3195788"/>
                <a:gd name="connsiteY186" fmla="*/ 490724 h 1160647"/>
                <a:gd name="connsiteX187" fmla="*/ 1076426 w 3195788"/>
                <a:gd name="connsiteY187" fmla="*/ 490724 h 1160647"/>
                <a:gd name="connsiteX188" fmla="*/ 1092387 w 3195788"/>
                <a:gd name="connsiteY188" fmla="*/ 490724 h 1160647"/>
                <a:gd name="connsiteX189" fmla="*/ 1092387 w 3195788"/>
                <a:gd name="connsiteY189" fmla="*/ 491805 h 1160647"/>
                <a:gd name="connsiteX190" fmla="*/ 1092387 w 3195788"/>
                <a:gd name="connsiteY190" fmla="*/ 499371 h 1160647"/>
                <a:gd name="connsiteX191" fmla="*/ 1122787 w 3195788"/>
                <a:gd name="connsiteY191" fmla="*/ 499371 h 1160647"/>
                <a:gd name="connsiteX192" fmla="*/ 1122787 w 3195788"/>
                <a:gd name="connsiteY192" fmla="*/ 500992 h 1160647"/>
                <a:gd name="connsiteX193" fmla="*/ 1122787 w 3195788"/>
                <a:gd name="connsiteY193" fmla="*/ 512342 h 1160647"/>
                <a:gd name="connsiteX194" fmla="*/ 1149134 w 3195788"/>
                <a:gd name="connsiteY194" fmla="*/ 512342 h 1160647"/>
                <a:gd name="connsiteX195" fmla="*/ 1149134 w 3195788"/>
                <a:gd name="connsiteY195" fmla="*/ 542606 h 1160647"/>
                <a:gd name="connsiteX196" fmla="*/ 1149894 w 3195788"/>
                <a:gd name="connsiteY196" fmla="*/ 542606 h 1160647"/>
                <a:gd name="connsiteX197" fmla="*/ 1155214 w 3195788"/>
                <a:gd name="connsiteY197" fmla="*/ 542606 h 1160647"/>
                <a:gd name="connsiteX198" fmla="*/ 1155214 w 3195788"/>
                <a:gd name="connsiteY198" fmla="*/ 543687 h 1160647"/>
                <a:gd name="connsiteX199" fmla="*/ 1155214 w 3195788"/>
                <a:gd name="connsiteY199" fmla="*/ 551254 h 1160647"/>
                <a:gd name="connsiteX200" fmla="*/ 1159268 w 3195788"/>
                <a:gd name="connsiteY200" fmla="*/ 581518 h 1160647"/>
                <a:gd name="connsiteX201" fmla="*/ 1160028 w 3195788"/>
                <a:gd name="connsiteY201" fmla="*/ 581518 h 1160647"/>
                <a:gd name="connsiteX202" fmla="*/ 1165348 w 3195788"/>
                <a:gd name="connsiteY202" fmla="*/ 581518 h 1160647"/>
                <a:gd name="connsiteX203" fmla="*/ 1165348 w 3195788"/>
                <a:gd name="connsiteY203" fmla="*/ 582329 h 1160647"/>
                <a:gd name="connsiteX204" fmla="*/ 1165348 w 3195788"/>
                <a:gd name="connsiteY204" fmla="*/ 588004 h 1160647"/>
                <a:gd name="connsiteX205" fmla="*/ 1166361 w 3195788"/>
                <a:gd name="connsiteY205" fmla="*/ 588004 h 1160647"/>
                <a:gd name="connsiteX206" fmla="*/ 1173454 w 3195788"/>
                <a:gd name="connsiteY206" fmla="*/ 588004 h 1160647"/>
                <a:gd name="connsiteX207" fmla="*/ 1173454 w 3195788"/>
                <a:gd name="connsiteY207" fmla="*/ 618269 h 1160647"/>
                <a:gd name="connsiteX208" fmla="*/ 1175481 w 3195788"/>
                <a:gd name="connsiteY208" fmla="*/ 618269 h 1160647"/>
                <a:gd name="connsiteX209" fmla="*/ 1189668 w 3195788"/>
                <a:gd name="connsiteY209" fmla="*/ 618269 h 1160647"/>
                <a:gd name="connsiteX210" fmla="*/ 1189668 w 3195788"/>
                <a:gd name="connsiteY210" fmla="*/ 642048 h 1160647"/>
                <a:gd name="connsiteX211" fmla="*/ 1191695 w 3195788"/>
                <a:gd name="connsiteY211" fmla="*/ 643669 h 1160647"/>
                <a:gd name="connsiteX212" fmla="*/ 1191695 w 3195788"/>
                <a:gd name="connsiteY212" fmla="*/ 655019 h 1160647"/>
                <a:gd name="connsiteX213" fmla="*/ 1192455 w 3195788"/>
                <a:gd name="connsiteY213" fmla="*/ 655019 h 1160647"/>
                <a:gd name="connsiteX214" fmla="*/ 1197775 w 3195788"/>
                <a:gd name="connsiteY214" fmla="*/ 655019 h 1160647"/>
                <a:gd name="connsiteX215" fmla="*/ 1197775 w 3195788"/>
                <a:gd name="connsiteY215" fmla="*/ 678798 h 1160647"/>
                <a:gd name="connsiteX216" fmla="*/ 1199041 w 3195788"/>
                <a:gd name="connsiteY216" fmla="*/ 678798 h 1160647"/>
                <a:gd name="connsiteX217" fmla="*/ 1207908 w 3195788"/>
                <a:gd name="connsiteY217" fmla="*/ 678798 h 1160647"/>
                <a:gd name="connsiteX218" fmla="*/ 1209935 w 3195788"/>
                <a:gd name="connsiteY218" fmla="*/ 682852 h 1160647"/>
                <a:gd name="connsiteX219" fmla="*/ 1209935 w 3195788"/>
                <a:gd name="connsiteY219" fmla="*/ 696093 h 1160647"/>
                <a:gd name="connsiteX220" fmla="*/ 1211455 w 3195788"/>
                <a:gd name="connsiteY220" fmla="*/ 694201 h 1160647"/>
                <a:gd name="connsiteX221" fmla="*/ 1222095 w 3195788"/>
                <a:gd name="connsiteY221" fmla="*/ 680960 h 1160647"/>
                <a:gd name="connsiteX222" fmla="*/ 1250469 w 3195788"/>
                <a:gd name="connsiteY222" fmla="*/ 680960 h 1160647"/>
                <a:gd name="connsiteX223" fmla="*/ 1250469 w 3195788"/>
                <a:gd name="connsiteY223" fmla="*/ 767431 h 1160647"/>
                <a:gd name="connsiteX224" fmla="*/ 1251229 w 3195788"/>
                <a:gd name="connsiteY224" fmla="*/ 767431 h 1160647"/>
                <a:gd name="connsiteX225" fmla="*/ 1256549 w 3195788"/>
                <a:gd name="connsiteY225" fmla="*/ 767431 h 1160647"/>
                <a:gd name="connsiteX226" fmla="*/ 1257309 w 3195788"/>
                <a:gd name="connsiteY226" fmla="*/ 766080 h 1160647"/>
                <a:gd name="connsiteX227" fmla="*/ 1262629 w 3195788"/>
                <a:gd name="connsiteY227" fmla="*/ 756622 h 1160647"/>
                <a:gd name="connsiteX228" fmla="*/ 1262629 w 3195788"/>
                <a:gd name="connsiteY228" fmla="*/ 758514 h 1160647"/>
                <a:gd name="connsiteX229" fmla="*/ 1262629 w 3195788"/>
                <a:gd name="connsiteY229" fmla="*/ 771755 h 1160647"/>
                <a:gd name="connsiteX230" fmla="*/ 1266682 w 3195788"/>
                <a:gd name="connsiteY230" fmla="*/ 726358 h 1160647"/>
                <a:gd name="connsiteX231" fmla="*/ 1267442 w 3195788"/>
                <a:gd name="connsiteY231" fmla="*/ 726358 h 1160647"/>
                <a:gd name="connsiteX232" fmla="*/ 1272762 w 3195788"/>
                <a:gd name="connsiteY232" fmla="*/ 726358 h 1160647"/>
                <a:gd name="connsiteX233" fmla="*/ 1272762 w 3195788"/>
                <a:gd name="connsiteY233" fmla="*/ 661504 h 1160647"/>
                <a:gd name="connsiteX234" fmla="*/ 1273776 w 3195788"/>
                <a:gd name="connsiteY234" fmla="*/ 661504 h 1160647"/>
                <a:gd name="connsiteX235" fmla="*/ 1280869 w 3195788"/>
                <a:gd name="connsiteY235" fmla="*/ 661504 h 1160647"/>
                <a:gd name="connsiteX236" fmla="*/ 1293029 w 3195788"/>
                <a:gd name="connsiteY236" fmla="*/ 618269 h 1160647"/>
                <a:gd name="connsiteX237" fmla="*/ 1294296 w 3195788"/>
                <a:gd name="connsiteY237" fmla="*/ 618269 h 1160647"/>
                <a:gd name="connsiteX238" fmla="*/ 1303163 w 3195788"/>
                <a:gd name="connsiteY238" fmla="*/ 618269 h 1160647"/>
                <a:gd name="connsiteX239" fmla="*/ 1313296 w 3195788"/>
                <a:gd name="connsiteY239" fmla="*/ 661504 h 1160647"/>
                <a:gd name="connsiteX240" fmla="*/ 1314309 w 3195788"/>
                <a:gd name="connsiteY240" fmla="*/ 661504 h 1160647"/>
                <a:gd name="connsiteX241" fmla="*/ 1321403 w 3195788"/>
                <a:gd name="connsiteY241" fmla="*/ 661504 h 1160647"/>
                <a:gd name="connsiteX242" fmla="*/ 1321403 w 3195788"/>
                <a:gd name="connsiteY242" fmla="*/ 700416 h 1160647"/>
                <a:gd name="connsiteX243" fmla="*/ 1323176 w 3195788"/>
                <a:gd name="connsiteY243" fmla="*/ 700416 h 1160647"/>
                <a:gd name="connsiteX244" fmla="*/ 1335590 w 3195788"/>
                <a:gd name="connsiteY244" fmla="*/ 700416 h 1160647"/>
                <a:gd name="connsiteX245" fmla="*/ 1335590 w 3195788"/>
                <a:gd name="connsiteY245" fmla="*/ 702578 h 1160647"/>
                <a:gd name="connsiteX246" fmla="*/ 1335590 w 3195788"/>
                <a:gd name="connsiteY246" fmla="*/ 717710 h 1160647"/>
                <a:gd name="connsiteX247" fmla="*/ 1339643 w 3195788"/>
                <a:gd name="connsiteY247" fmla="*/ 715549 h 1160647"/>
                <a:gd name="connsiteX248" fmla="*/ 1339643 w 3195788"/>
                <a:gd name="connsiteY248" fmla="*/ 700416 h 1160647"/>
                <a:gd name="connsiteX249" fmla="*/ 1341163 w 3195788"/>
                <a:gd name="connsiteY249" fmla="*/ 700416 h 1160647"/>
                <a:gd name="connsiteX250" fmla="*/ 1351803 w 3195788"/>
                <a:gd name="connsiteY250" fmla="*/ 700416 h 1160647"/>
                <a:gd name="connsiteX251" fmla="*/ 1351803 w 3195788"/>
                <a:gd name="connsiteY251" fmla="*/ 702037 h 1160647"/>
                <a:gd name="connsiteX252" fmla="*/ 1351803 w 3195788"/>
                <a:gd name="connsiteY252" fmla="*/ 713387 h 1160647"/>
                <a:gd name="connsiteX253" fmla="*/ 1382204 w 3195788"/>
                <a:gd name="connsiteY253" fmla="*/ 713387 h 1160647"/>
                <a:gd name="connsiteX254" fmla="*/ 1382204 w 3195788"/>
                <a:gd name="connsiteY254" fmla="*/ 676637 h 1160647"/>
                <a:gd name="connsiteX255" fmla="*/ 1383470 w 3195788"/>
                <a:gd name="connsiteY255" fmla="*/ 676637 h 1160647"/>
                <a:gd name="connsiteX256" fmla="*/ 1392337 w 3195788"/>
                <a:gd name="connsiteY256" fmla="*/ 676637 h 1160647"/>
                <a:gd name="connsiteX257" fmla="*/ 1392337 w 3195788"/>
                <a:gd name="connsiteY257" fmla="*/ 698254 h 1160647"/>
                <a:gd name="connsiteX258" fmla="*/ 1394364 w 3195788"/>
                <a:gd name="connsiteY258" fmla="*/ 665828 h 1160647"/>
                <a:gd name="connsiteX259" fmla="*/ 1416657 w 3195788"/>
                <a:gd name="connsiteY259" fmla="*/ 665828 h 1160647"/>
                <a:gd name="connsiteX260" fmla="*/ 1416657 w 3195788"/>
                <a:gd name="connsiteY260" fmla="*/ 664206 h 1160647"/>
                <a:gd name="connsiteX261" fmla="*/ 1416657 w 3195788"/>
                <a:gd name="connsiteY261" fmla="*/ 652857 h 1160647"/>
                <a:gd name="connsiteX262" fmla="*/ 1417417 w 3195788"/>
                <a:gd name="connsiteY262" fmla="*/ 652857 h 1160647"/>
                <a:gd name="connsiteX263" fmla="*/ 1422737 w 3195788"/>
                <a:gd name="connsiteY263" fmla="*/ 652857 h 1160647"/>
                <a:gd name="connsiteX264" fmla="*/ 1422737 w 3195788"/>
                <a:gd name="connsiteY264" fmla="*/ 650966 h 1160647"/>
                <a:gd name="connsiteX265" fmla="*/ 1422737 w 3195788"/>
                <a:gd name="connsiteY265" fmla="*/ 637725 h 1160647"/>
                <a:gd name="connsiteX266" fmla="*/ 1426791 w 3195788"/>
                <a:gd name="connsiteY266" fmla="*/ 644210 h 1160647"/>
                <a:gd name="connsiteX267" fmla="*/ 1429071 w 3195788"/>
                <a:gd name="connsiteY267" fmla="*/ 644210 h 1160647"/>
                <a:gd name="connsiteX268" fmla="*/ 1445031 w 3195788"/>
                <a:gd name="connsiteY268" fmla="*/ 644210 h 1160647"/>
                <a:gd name="connsiteX269" fmla="*/ 1445031 w 3195788"/>
                <a:gd name="connsiteY269" fmla="*/ 643399 h 1160647"/>
                <a:gd name="connsiteX270" fmla="*/ 1445031 w 3195788"/>
                <a:gd name="connsiteY270" fmla="*/ 637725 h 1160647"/>
                <a:gd name="connsiteX271" fmla="*/ 1445791 w 3195788"/>
                <a:gd name="connsiteY271" fmla="*/ 637725 h 1160647"/>
                <a:gd name="connsiteX272" fmla="*/ 1451111 w 3195788"/>
                <a:gd name="connsiteY272" fmla="*/ 637725 h 1160647"/>
                <a:gd name="connsiteX273" fmla="*/ 1451111 w 3195788"/>
                <a:gd name="connsiteY273" fmla="*/ 639076 h 1160647"/>
                <a:gd name="connsiteX274" fmla="*/ 1451111 w 3195788"/>
                <a:gd name="connsiteY274" fmla="*/ 648534 h 1160647"/>
                <a:gd name="connsiteX275" fmla="*/ 1489618 w 3195788"/>
                <a:gd name="connsiteY275" fmla="*/ 648534 h 1160647"/>
                <a:gd name="connsiteX276" fmla="*/ 1489618 w 3195788"/>
                <a:gd name="connsiteY276" fmla="*/ 786887 h 1160647"/>
                <a:gd name="connsiteX277" fmla="*/ 1491138 w 3195788"/>
                <a:gd name="connsiteY277" fmla="*/ 786887 h 1160647"/>
                <a:gd name="connsiteX278" fmla="*/ 1501778 w 3195788"/>
                <a:gd name="connsiteY278" fmla="*/ 786887 h 1160647"/>
                <a:gd name="connsiteX279" fmla="*/ 1501778 w 3195788"/>
                <a:gd name="connsiteY279" fmla="*/ 773917 h 1160647"/>
                <a:gd name="connsiteX280" fmla="*/ 1505832 w 3195788"/>
                <a:gd name="connsiteY280" fmla="*/ 773917 h 1160647"/>
                <a:gd name="connsiteX281" fmla="*/ 1505832 w 3195788"/>
                <a:gd name="connsiteY281" fmla="*/ 786887 h 1160647"/>
                <a:gd name="connsiteX282" fmla="*/ 1536232 w 3195788"/>
                <a:gd name="connsiteY282" fmla="*/ 786887 h 1160647"/>
                <a:gd name="connsiteX283" fmla="*/ 1536232 w 3195788"/>
                <a:gd name="connsiteY283" fmla="*/ 756622 h 1160647"/>
                <a:gd name="connsiteX284" fmla="*/ 1548392 w 3195788"/>
                <a:gd name="connsiteY284" fmla="*/ 756622 h 1160647"/>
                <a:gd name="connsiteX285" fmla="*/ 1560552 w 3195788"/>
                <a:gd name="connsiteY285" fmla="*/ 754461 h 1160647"/>
                <a:gd name="connsiteX286" fmla="*/ 1564606 w 3195788"/>
                <a:gd name="connsiteY286" fmla="*/ 756622 h 1160647"/>
                <a:gd name="connsiteX287" fmla="*/ 1574739 w 3195788"/>
                <a:gd name="connsiteY287" fmla="*/ 756622 h 1160647"/>
                <a:gd name="connsiteX288" fmla="*/ 1574739 w 3195788"/>
                <a:gd name="connsiteY288" fmla="*/ 786887 h 1160647"/>
                <a:gd name="connsiteX289" fmla="*/ 1582846 w 3195788"/>
                <a:gd name="connsiteY289" fmla="*/ 786887 h 1160647"/>
                <a:gd name="connsiteX290" fmla="*/ 1582846 w 3195788"/>
                <a:gd name="connsiteY290" fmla="*/ 804182 h 1160647"/>
                <a:gd name="connsiteX291" fmla="*/ 1592182 w 3195788"/>
                <a:gd name="connsiteY291" fmla="*/ 805087 h 1160647"/>
                <a:gd name="connsiteX292" fmla="*/ 1605140 w 3195788"/>
                <a:gd name="connsiteY292" fmla="*/ 805087 h 1160647"/>
                <a:gd name="connsiteX293" fmla="*/ 1605140 w 3195788"/>
                <a:gd name="connsiteY293" fmla="*/ 789049 h 1160647"/>
                <a:gd name="connsiteX294" fmla="*/ 1673096 w 3195788"/>
                <a:gd name="connsiteY294" fmla="*/ 789049 h 1160647"/>
                <a:gd name="connsiteX295" fmla="*/ 1673096 w 3195788"/>
                <a:gd name="connsiteY295" fmla="*/ 703796 h 1160647"/>
                <a:gd name="connsiteX296" fmla="*/ 1745104 w 3195788"/>
                <a:gd name="connsiteY296" fmla="*/ 703796 h 1160647"/>
                <a:gd name="connsiteX297" fmla="*/ 1745104 w 3195788"/>
                <a:gd name="connsiteY297" fmla="*/ 782564 h 1160647"/>
                <a:gd name="connsiteX298" fmla="*/ 1747008 w 3195788"/>
                <a:gd name="connsiteY298" fmla="*/ 782564 h 1160647"/>
                <a:gd name="connsiteX299" fmla="*/ 1748250 w 3195788"/>
                <a:gd name="connsiteY299" fmla="*/ 805087 h 1160647"/>
                <a:gd name="connsiteX300" fmla="*/ 1757926 w 3195788"/>
                <a:gd name="connsiteY300" fmla="*/ 805087 h 1160647"/>
                <a:gd name="connsiteX301" fmla="*/ 1759168 w 3195788"/>
                <a:gd name="connsiteY301" fmla="*/ 782564 h 1160647"/>
                <a:gd name="connsiteX302" fmla="*/ 1765248 w 3195788"/>
                <a:gd name="connsiteY302" fmla="*/ 782564 h 1160647"/>
                <a:gd name="connsiteX303" fmla="*/ 1766490 w 3195788"/>
                <a:gd name="connsiteY303" fmla="*/ 805087 h 1160647"/>
                <a:gd name="connsiteX304" fmla="*/ 1817112 w 3195788"/>
                <a:gd name="connsiteY304" fmla="*/ 805087 h 1160647"/>
                <a:gd name="connsiteX305" fmla="*/ 1817112 w 3195788"/>
                <a:gd name="connsiteY305" fmla="*/ 642059 h 1160647"/>
                <a:gd name="connsiteX306" fmla="*/ 2014439 w 3195788"/>
                <a:gd name="connsiteY306" fmla="*/ 642059 h 1160647"/>
                <a:gd name="connsiteX307" fmla="*/ 2014439 w 3195788"/>
                <a:gd name="connsiteY307" fmla="*/ 805087 h 1160647"/>
                <a:gd name="connsiteX308" fmla="*/ 2033136 w 3195788"/>
                <a:gd name="connsiteY308" fmla="*/ 805087 h 1160647"/>
                <a:gd name="connsiteX309" fmla="*/ 2033136 w 3195788"/>
                <a:gd name="connsiteY309" fmla="*/ 722394 h 1160647"/>
                <a:gd name="connsiteX310" fmla="*/ 2128256 w 3195788"/>
                <a:gd name="connsiteY310" fmla="*/ 722394 h 1160647"/>
                <a:gd name="connsiteX311" fmla="*/ 2140186 w 3195788"/>
                <a:gd name="connsiteY311" fmla="*/ 404253 h 1160647"/>
                <a:gd name="connsiteX312" fmla="*/ 2128026 w 3195788"/>
                <a:gd name="connsiteY312" fmla="*/ 382635 h 1160647"/>
                <a:gd name="connsiteX313" fmla="*/ 2121946 w 3195788"/>
                <a:gd name="connsiteY313" fmla="*/ 378311 h 1160647"/>
                <a:gd name="connsiteX314" fmla="*/ 2130053 w 3195788"/>
                <a:gd name="connsiteY314" fmla="*/ 354532 h 1160647"/>
                <a:gd name="connsiteX315" fmla="*/ 2130053 w 3195788"/>
                <a:gd name="connsiteY315" fmla="*/ 337238 h 1160647"/>
                <a:gd name="connsiteX316" fmla="*/ 2144240 w 3195788"/>
                <a:gd name="connsiteY316" fmla="*/ 337238 h 1160647"/>
                <a:gd name="connsiteX317" fmla="*/ 2144240 w 3195788"/>
                <a:gd name="connsiteY317" fmla="*/ 315620 h 1160647"/>
                <a:gd name="connsiteX318" fmla="*/ 2146266 w 3195788"/>
                <a:gd name="connsiteY318" fmla="*/ 311296 h 1160647"/>
                <a:gd name="connsiteX319" fmla="*/ 2146266 w 3195788"/>
                <a:gd name="connsiteY319" fmla="*/ 233472 h 1160647"/>
                <a:gd name="connsiteX320" fmla="*/ 2144240 w 3195788"/>
                <a:gd name="connsiteY320" fmla="*/ 226987 h 1160647"/>
                <a:gd name="connsiteX321" fmla="*/ 2150320 w 3195788"/>
                <a:gd name="connsiteY321" fmla="*/ 220501 h 1160647"/>
                <a:gd name="connsiteX322" fmla="*/ 2150320 w 3195788"/>
                <a:gd name="connsiteY322" fmla="*/ 162133 h 1160647"/>
                <a:gd name="connsiteX323" fmla="*/ 2152346 w 3195788"/>
                <a:gd name="connsiteY323" fmla="*/ 157810 h 1160647"/>
                <a:gd name="connsiteX324" fmla="*/ 2152346 w 3195788"/>
                <a:gd name="connsiteY324" fmla="*/ 101604 h 1160647"/>
                <a:gd name="connsiteX325" fmla="*/ 2154373 w 3195788"/>
                <a:gd name="connsiteY325" fmla="*/ 82148 h 1160647"/>
                <a:gd name="connsiteX326" fmla="*/ 2158427 w 3195788"/>
                <a:gd name="connsiteY326" fmla="*/ 99442 h 1160647"/>
                <a:gd name="connsiteX327" fmla="*/ 2160453 w 3195788"/>
                <a:gd name="connsiteY327" fmla="*/ 157810 h 1160647"/>
                <a:gd name="connsiteX328" fmla="*/ 2162480 w 3195788"/>
                <a:gd name="connsiteY328" fmla="*/ 220501 h 1160647"/>
                <a:gd name="connsiteX329" fmla="*/ 2168560 w 3195788"/>
                <a:gd name="connsiteY329" fmla="*/ 226987 h 1160647"/>
                <a:gd name="connsiteX330" fmla="*/ 2166533 w 3195788"/>
                <a:gd name="connsiteY330" fmla="*/ 233472 h 1160647"/>
                <a:gd name="connsiteX331" fmla="*/ 2166533 w 3195788"/>
                <a:gd name="connsiteY331" fmla="*/ 311296 h 1160647"/>
                <a:gd name="connsiteX332" fmla="*/ 2168560 w 3195788"/>
                <a:gd name="connsiteY332" fmla="*/ 315620 h 1160647"/>
                <a:gd name="connsiteX333" fmla="*/ 2168560 w 3195788"/>
                <a:gd name="connsiteY333" fmla="*/ 337238 h 1160647"/>
                <a:gd name="connsiteX334" fmla="*/ 2182747 w 3195788"/>
                <a:gd name="connsiteY334" fmla="*/ 337238 h 1160647"/>
                <a:gd name="connsiteX335" fmla="*/ 2182747 w 3195788"/>
                <a:gd name="connsiteY335" fmla="*/ 354532 h 1160647"/>
                <a:gd name="connsiteX336" fmla="*/ 2190854 w 3195788"/>
                <a:gd name="connsiteY336" fmla="*/ 378311 h 1160647"/>
                <a:gd name="connsiteX337" fmla="*/ 2184774 w 3195788"/>
                <a:gd name="connsiteY337" fmla="*/ 382635 h 1160647"/>
                <a:gd name="connsiteX338" fmla="*/ 2172613 w 3195788"/>
                <a:gd name="connsiteY338" fmla="*/ 404253 h 1160647"/>
                <a:gd name="connsiteX339" fmla="*/ 2180720 w 3195788"/>
                <a:gd name="connsiteY339" fmla="*/ 657181 h 1160647"/>
                <a:gd name="connsiteX340" fmla="*/ 2245574 w 3195788"/>
                <a:gd name="connsiteY340" fmla="*/ 657181 h 1160647"/>
                <a:gd name="connsiteX341" fmla="*/ 2245574 w 3195788"/>
                <a:gd name="connsiteY341" fmla="*/ 732843 h 1160647"/>
                <a:gd name="connsiteX342" fmla="*/ 2253681 w 3195788"/>
                <a:gd name="connsiteY342" fmla="*/ 732843 h 1160647"/>
                <a:gd name="connsiteX343" fmla="*/ 2255708 w 3195788"/>
                <a:gd name="connsiteY343" fmla="*/ 726358 h 1160647"/>
                <a:gd name="connsiteX344" fmla="*/ 2261788 w 3195788"/>
                <a:gd name="connsiteY344" fmla="*/ 726358 h 1160647"/>
                <a:gd name="connsiteX345" fmla="*/ 2263815 w 3195788"/>
                <a:gd name="connsiteY345" fmla="*/ 735005 h 1160647"/>
                <a:gd name="connsiteX346" fmla="*/ 2275975 w 3195788"/>
                <a:gd name="connsiteY346" fmla="*/ 735005 h 1160647"/>
                <a:gd name="connsiteX347" fmla="*/ 2275975 w 3195788"/>
                <a:gd name="connsiteY347" fmla="*/ 728519 h 1160647"/>
                <a:gd name="connsiteX348" fmla="*/ 2298268 w 3195788"/>
                <a:gd name="connsiteY348" fmla="*/ 728519 h 1160647"/>
                <a:gd name="connsiteX349" fmla="*/ 2298268 w 3195788"/>
                <a:gd name="connsiteY349" fmla="*/ 735005 h 1160647"/>
                <a:gd name="connsiteX350" fmla="*/ 2318535 w 3195788"/>
                <a:gd name="connsiteY350" fmla="*/ 735005 h 1160647"/>
                <a:gd name="connsiteX351" fmla="*/ 2318535 w 3195788"/>
                <a:gd name="connsiteY351" fmla="*/ 780402 h 1160647"/>
                <a:gd name="connsiteX352" fmla="*/ 2332722 w 3195788"/>
                <a:gd name="connsiteY352" fmla="*/ 780402 h 1160647"/>
                <a:gd name="connsiteX353" fmla="*/ 2332722 w 3195788"/>
                <a:gd name="connsiteY353" fmla="*/ 767431 h 1160647"/>
                <a:gd name="connsiteX354" fmla="*/ 2348936 w 3195788"/>
                <a:gd name="connsiteY354" fmla="*/ 767431 h 1160647"/>
                <a:gd name="connsiteX355" fmla="*/ 2348936 w 3195788"/>
                <a:gd name="connsiteY355" fmla="*/ 588004 h 1160647"/>
                <a:gd name="connsiteX356" fmla="*/ 2355016 w 3195788"/>
                <a:gd name="connsiteY356" fmla="*/ 581518 h 1160647"/>
                <a:gd name="connsiteX357" fmla="*/ 2427977 w 3195788"/>
                <a:gd name="connsiteY357" fmla="*/ 581518 h 1160647"/>
                <a:gd name="connsiteX358" fmla="*/ 2427977 w 3195788"/>
                <a:gd name="connsiteY358" fmla="*/ 590166 h 1160647"/>
                <a:gd name="connsiteX359" fmla="*/ 2438110 w 3195788"/>
                <a:gd name="connsiteY359" fmla="*/ 590166 h 1160647"/>
                <a:gd name="connsiteX360" fmla="*/ 2438110 w 3195788"/>
                <a:gd name="connsiteY360" fmla="*/ 704740 h 1160647"/>
                <a:gd name="connsiteX361" fmla="*/ 2460404 w 3195788"/>
                <a:gd name="connsiteY361" fmla="*/ 704740 h 1160647"/>
                <a:gd name="connsiteX362" fmla="*/ 2460404 w 3195788"/>
                <a:gd name="connsiteY362" fmla="*/ 637725 h 1160647"/>
                <a:gd name="connsiteX363" fmla="*/ 2486751 w 3195788"/>
                <a:gd name="connsiteY363" fmla="*/ 637725 h 1160647"/>
                <a:gd name="connsiteX364" fmla="*/ 2490804 w 3195788"/>
                <a:gd name="connsiteY364" fmla="*/ 633401 h 1160647"/>
                <a:gd name="connsiteX365" fmla="*/ 2498911 w 3195788"/>
                <a:gd name="connsiteY365" fmla="*/ 633401 h 1160647"/>
                <a:gd name="connsiteX366" fmla="*/ 2502964 w 3195788"/>
                <a:gd name="connsiteY366" fmla="*/ 637725 h 1160647"/>
                <a:gd name="connsiteX367" fmla="*/ 2525258 w 3195788"/>
                <a:gd name="connsiteY367" fmla="*/ 637725 h 1160647"/>
                <a:gd name="connsiteX368" fmla="*/ 2525258 w 3195788"/>
                <a:gd name="connsiteY368" fmla="*/ 520989 h 1160647"/>
                <a:gd name="connsiteX369" fmla="*/ 2582005 w 3195788"/>
                <a:gd name="connsiteY369" fmla="*/ 510180 h 1160647"/>
                <a:gd name="connsiteX370" fmla="*/ 2582005 w 3195788"/>
                <a:gd name="connsiteY370" fmla="*/ 511261 h 1160647"/>
                <a:gd name="connsiteX371" fmla="*/ 2582005 w 3195788"/>
                <a:gd name="connsiteY371" fmla="*/ 518827 h 1160647"/>
                <a:gd name="connsiteX372" fmla="*/ 2608352 w 3195788"/>
                <a:gd name="connsiteY372" fmla="*/ 518827 h 1160647"/>
                <a:gd name="connsiteX373" fmla="*/ 2608352 w 3195788"/>
                <a:gd name="connsiteY373" fmla="*/ 773917 h 1160647"/>
                <a:gd name="connsiteX374" fmla="*/ 2630646 w 3195788"/>
                <a:gd name="connsiteY374" fmla="*/ 773917 h 1160647"/>
                <a:gd name="connsiteX375" fmla="*/ 2630646 w 3195788"/>
                <a:gd name="connsiteY375" fmla="*/ 769593 h 1160647"/>
                <a:gd name="connsiteX376" fmla="*/ 2642806 w 3195788"/>
                <a:gd name="connsiteY376" fmla="*/ 769593 h 1160647"/>
                <a:gd name="connsiteX377" fmla="*/ 2642806 w 3195788"/>
                <a:gd name="connsiteY377" fmla="*/ 773917 h 1160647"/>
                <a:gd name="connsiteX378" fmla="*/ 2667126 w 3195788"/>
                <a:gd name="connsiteY378" fmla="*/ 773917 h 1160647"/>
                <a:gd name="connsiteX379" fmla="*/ 2667126 w 3195788"/>
                <a:gd name="connsiteY379" fmla="*/ 760946 h 1160647"/>
                <a:gd name="connsiteX380" fmla="*/ 2695500 w 3195788"/>
                <a:gd name="connsiteY380" fmla="*/ 760946 h 1160647"/>
                <a:gd name="connsiteX381" fmla="*/ 2707660 w 3195788"/>
                <a:gd name="connsiteY381" fmla="*/ 756622 h 1160647"/>
                <a:gd name="connsiteX382" fmla="*/ 2727927 w 3195788"/>
                <a:gd name="connsiteY382" fmla="*/ 760946 h 1160647"/>
                <a:gd name="connsiteX383" fmla="*/ 2727927 w 3195788"/>
                <a:gd name="connsiteY383" fmla="*/ 743652 h 1160647"/>
                <a:gd name="connsiteX384" fmla="*/ 2736034 w 3195788"/>
                <a:gd name="connsiteY384" fmla="*/ 743652 h 1160647"/>
                <a:gd name="connsiteX385" fmla="*/ 2736034 w 3195788"/>
                <a:gd name="connsiteY385" fmla="*/ 730681 h 1160647"/>
                <a:gd name="connsiteX386" fmla="*/ 2792781 w 3195788"/>
                <a:gd name="connsiteY386" fmla="*/ 730681 h 1160647"/>
                <a:gd name="connsiteX387" fmla="*/ 2792781 w 3195788"/>
                <a:gd name="connsiteY387" fmla="*/ 700416 h 1160647"/>
                <a:gd name="connsiteX388" fmla="*/ 2811021 w 3195788"/>
                <a:gd name="connsiteY388" fmla="*/ 700416 h 1160647"/>
                <a:gd name="connsiteX389" fmla="*/ 2811021 w 3195788"/>
                <a:gd name="connsiteY389" fmla="*/ 693931 h 1160647"/>
                <a:gd name="connsiteX390" fmla="*/ 2823181 w 3195788"/>
                <a:gd name="connsiteY390" fmla="*/ 693931 h 1160647"/>
                <a:gd name="connsiteX391" fmla="*/ 2823181 w 3195788"/>
                <a:gd name="connsiteY391" fmla="*/ 700416 h 1160647"/>
                <a:gd name="connsiteX392" fmla="*/ 2839395 w 3195788"/>
                <a:gd name="connsiteY392" fmla="*/ 700416 h 1160647"/>
                <a:gd name="connsiteX393" fmla="*/ 2839395 w 3195788"/>
                <a:gd name="connsiteY393" fmla="*/ 750137 h 1160647"/>
                <a:gd name="connsiteX394" fmla="*/ 2871822 w 3195788"/>
                <a:gd name="connsiteY394" fmla="*/ 750137 h 1160647"/>
                <a:gd name="connsiteX395" fmla="*/ 2871822 w 3195788"/>
                <a:gd name="connsiteY395" fmla="*/ 724196 h 1160647"/>
                <a:gd name="connsiteX396" fmla="*/ 2910329 w 3195788"/>
                <a:gd name="connsiteY396" fmla="*/ 724196 h 1160647"/>
                <a:gd name="connsiteX397" fmla="*/ 2910329 w 3195788"/>
                <a:gd name="connsiteY397" fmla="*/ 693931 h 1160647"/>
                <a:gd name="connsiteX398" fmla="*/ 2958970 w 3195788"/>
                <a:gd name="connsiteY398" fmla="*/ 693931 h 1160647"/>
                <a:gd name="connsiteX399" fmla="*/ 2958970 w 3195788"/>
                <a:gd name="connsiteY399" fmla="*/ 805087 h 1160647"/>
                <a:gd name="connsiteX400" fmla="*/ 2958970 w 3195788"/>
                <a:gd name="connsiteY400" fmla="*/ 818866 h 1160647"/>
                <a:gd name="connsiteX401" fmla="*/ 2968113 w 3195788"/>
                <a:gd name="connsiteY401" fmla="*/ 818866 h 1160647"/>
                <a:gd name="connsiteX402" fmla="*/ 2968113 w 3195788"/>
                <a:gd name="connsiteY402" fmla="*/ 762555 h 1160647"/>
                <a:gd name="connsiteX403" fmla="*/ 2971450 w 3195788"/>
                <a:gd name="connsiteY403" fmla="*/ 756622 h 1160647"/>
                <a:gd name="connsiteX404" fmla="*/ 2971450 w 3195788"/>
                <a:gd name="connsiteY404" fmla="*/ 758514 h 1160647"/>
                <a:gd name="connsiteX405" fmla="*/ 2971450 w 3195788"/>
                <a:gd name="connsiteY405" fmla="*/ 771755 h 1160647"/>
                <a:gd name="connsiteX406" fmla="*/ 2975503 w 3195788"/>
                <a:gd name="connsiteY406" fmla="*/ 726358 h 1160647"/>
                <a:gd name="connsiteX407" fmla="*/ 2976263 w 3195788"/>
                <a:gd name="connsiteY407" fmla="*/ 726358 h 1160647"/>
                <a:gd name="connsiteX408" fmla="*/ 2981583 w 3195788"/>
                <a:gd name="connsiteY408" fmla="*/ 726358 h 1160647"/>
                <a:gd name="connsiteX409" fmla="*/ 2981583 w 3195788"/>
                <a:gd name="connsiteY409" fmla="*/ 661504 h 1160647"/>
                <a:gd name="connsiteX410" fmla="*/ 2982597 w 3195788"/>
                <a:gd name="connsiteY410" fmla="*/ 661504 h 1160647"/>
                <a:gd name="connsiteX411" fmla="*/ 2989690 w 3195788"/>
                <a:gd name="connsiteY411" fmla="*/ 661504 h 1160647"/>
                <a:gd name="connsiteX412" fmla="*/ 3001850 w 3195788"/>
                <a:gd name="connsiteY412" fmla="*/ 618269 h 1160647"/>
                <a:gd name="connsiteX413" fmla="*/ 3003117 w 3195788"/>
                <a:gd name="connsiteY413" fmla="*/ 618269 h 1160647"/>
                <a:gd name="connsiteX414" fmla="*/ 3011984 w 3195788"/>
                <a:gd name="connsiteY414" fmla="*/ 618269 h 1160647"/>
                <a:gd name="connsiteX415" fmla="*/ 3022117 w 3195788"/>
                <a:gd name="connsiteY415" fmla="*/ 661504 h 1160647"/>
                <a:gd name="connsiteX416" fmla="*/ 3023130 w 3195788"/>
                <a:gd name="connsiteY416" fmla="*/ 661504 h 1160647"/>
                <a:gd name="connsiteX417" fmla="*/ 3030224 w 3195788"/>
                <a:gd name="connsiteY417" fmla="*/ 661504 h 1160647"/>
                <a:gd name="connsiteX418" fmla="*/ 3030224 w 3195788"/>
                <a:gd name="connsiteY418" fmla="*/ 700416 h 1160647"/>
                <a:gd name="connsiteX419" fmla="*/ 3031997 w 3195788"/>
                <a:gd name="connsiteY419" fmla="*/ 700416 h 1160647"/>
                <a:gd name="connsiteX420" fmla="*/ 3044411 w 3195788"/>
                <a:gd name="connsiteY420" fmla="*/ 700416 h 1160647"/>
                <a:gd name="connsiteX421" fmla="*/ 3044411 w 3195788"/>
                <a:gd name="connsiteY421" fmla="*/ 702578 h 1160647"/>
                <a:gd name="connsiteX422" fmla="*/ 3044411 w 3195788"/>
                <a:gd name="connsiteY422" fmla="*/ 717710 h 1160647"/>
                <a:gd name="connsiteX423" fmla="*/ 3048464 w 3195788"/>
                <a:gd name="connsiteY423" fmla="*/ 715549 h 1160647"/>
                <a:gd name="connsiteX424" fmla="*/ 3048464 w 3195788"/>
                <a:gd name="connsiteY424" fmla="*/ 700416 h 1160647"/>
                <a:gd name="connsiteX425" fmla="*/ 3049984 w 3195788"/>
                <a:gd name="connsiteY425" fmla="*/ 700416 h 1160647"/>
                <a:gd name="connsiteX426" fmla="*/ 3060624 w 3195788"/>
                <a:gd name="connsiteY426" fmla="*/ 700416 h 1160647"/>
                <a:gd name="connsiteX427" fmla="*/ 3060624 w 3195788"/>
                <a:gd name="connsiteY427" fmla="*/ 702037 h 1160647"/>
                <a:gd name="connsiteX428" fmla="*/ 3060624 w 3195788"/>
                <a:gd name="connsiteY428" fmla="*/ 713387 h 1160647"/>
                <a:gd name="connsiteX429" fmla="*/ 3091025 w 3195788"/>
                <a:gd name="connsiteY429" fmla="*/ 713387 h 1160647"/>
                <a:gd name="connsiteX430" fmla="*/ 3091025 w 3195788"/>
                <a:gd name="connsiteY430" fmla="*/ 676637 h 1160647"/>
                <a:gd name="connsiteX431" fmla="*/ 3092291 w 3195788"/>
                <a:gd name="connsiteY431" fmla="*/ 676637 h 1160647"/>
                <a:gd name="connsiteX432" fmla="*/ 3101158 w 3195788"/>
                <a:gd name="connsiteY432" fmla="*/ 676637 h 1160647"/>
                <a:gd name="connsiteX433" fmla="*/ 3101158 w 3195788"/>
                <a:gd name="connsiteY433" fmla="*/ 698254 h 1160647"/>
                <a:gd name="connsiteX434" fmla="*/ 3103185 w 3195788"/>
                <a:gd name="connsiteY434" fmla="*/ 665828 h 1160647"/>
                <a:gd name="connsiteX435" fmla="*/ 3125478 w 3195788"/>
                <a:gd name="connsiteY435" fmla="*/ 665828 h 1160647"/>
                <a:gd name="connsiteX436" fmla="*/ 3125478 w 3195788"/>
                <a:gd name="connsiteY436" fmla="*/ 664206 h 1160647"/>
                <a:gd name="connsiteX437" fmla="*/ 3125478 w 3195788"/>
                <a:gd name="connsiteY437" fmla="*/ 652857 h 1160647"/>
                <a:gd name="connsiteX438" fmla="*/ 3126238 w 3195788"/>
                <a:gd name="connsiteY438" fmla="*/ 652857 h 1160647"/>
                <a:gd name="connsiteX439" fmla="*/ 3131558 w 3195788"/>
                <a:gd name="connsiteY439" fmla="*/ 652857 h 1160647"/>
                <a:gd name="connsiteX440" fmla="*/ 3131558 w 3195788"/>
                <a:gd name="connsiteY440" fmla="*/ 650966 h 1160647"/>
                <a:gd name="connsiteX441" fmla="*/ 3131558 w 3195788"/>
                <a:gd name="connsiteY441" fmla="*/ 637725 h 1160647"/>
                <a:gd name="connsiteX442" fmla="*/ 3135612 w 3195788"/>
                <a:gd name="connsiteY442" fmla="*/ 644210 h 1160647"/>
                <a:gd name="connsiteX443" fmla="*/ 3137892 w 3195788"/>
                <a:gd name="connsiteY443" fmla="*/ 644210 h 1160647"/>
                <a:gd name="connsiteX444" fmla="*/ 3153852 w 3195788"/>
                <a:gd name="connsiteY444" fmla="*/ 644210 h 1160647"/>
                <a:gd name="connsiteX445" fmla="*/ 3153852 w 3195788"/>
                <a:gd name="connsiteY445" fmla="*/ 643399 h 1160647"/>
                <a:gd name="connsiteX446" fmla="*/ 3153852 w 3195788"/>
                <a:gd name="connsiteY446" fmla="*/ 637725 h 1160647"/>
                <a:gd name="connsiteX447" fmla="*/ 3154612 w 3195788"/>
                <a:gd name="connsiteY447" fmla="*/ 637725 h 1160647"/>
                <a:gd name="connsiteX448" fmla="*/ 3159932 w 3195788"/>
                <a:gd name="connsiteY448" fmla="*/ 637725 h 1160647"/>
                <a:gd name="connsiteX449" fmla="*/ 3159932 w 3195788"/>
                <a:gd name="connsiteY449" fmla="*/ 639076 h 1160647"/>
                <a:gd name="connsiteX450" fmla="*/ 3159932 w 3195788"/>
                <a:gd name="connsiteY450" fmla="*/ 648534 h 1160647"/>
                <a:gd name="connsiteX451" fmla="*/ 3195788 w 3195788"/>
                <a:gd name="connsiteY451" fmla="*/ 648534 h 1160647"/>
                <a:gd name="connsiteX452" fmla="*/ 3195788 w 3195788"/>
                <a:gd name="connsiteY452" fmla="*/ 1159457 h 1160647"/>
                <a:gd name="connsiteX453" fmla="*/ 3031533 w 3195788"/>
                <a:gd name="connsiteY453" fmla="*/ 1159331 h 1160647"/>
                <a:gd name="connsiteX454" fmla="*/ 3031520 w 3195788"/>
                <a:gd name="connsiteY454" fmla="*/ 1160647 h 1160647"/>
                <a:gd name="connsiteX455" fmla="*/ 2054 w 3195788"/>
                <a:gd name="connsiteY455" fmla="*/ 1158314 h 1160647"/>
                <a:gd name="connsiteX456" fmla="*/ 0 w 3195788"/>
                <a:gd name="connsiteY456" fmla="*/ 724196 h 1160647"/>
                <a:gd name="connsiteX457" fmla="*/ 20267 w 3195788"/>
                <a:gd name="connsiteY457" fmla="*/ 724196 h 1160647"/>
                <a:gd name="connsiteX458" fmla="*/ 20774 w 3195788"/>
                <a:gd name="connsiteY458" fmla="*/ 723115 h 1160647"/>
                <a:gd name="connsiteX459" fmla="*/ 24320 w 3195788"/>
                <a:gd name="connsiteY459" fmla="*/ 715549 h 1160647"/>
                <a:gd name="connsiteX460" fmla="*/ 26094 w 3195788"/>
                <a:gd name="connsiteY460" fmla="*/ 715819 h 1160647"/>
                <a:gd name="connsiteX461" fmla="*/ 38507 w 3195788"/>
                <a:gd name="connsiteY461" fmla="*/ 717710 h 1160647"/>
                <a:gd name="connsiteX462" fmla="*/ 39014 w 3195788"/>
                <a:gd name="connsiteY462" fmla="*/ 719062 h 1160647"/>
                <a:gd name="connsiteX463" fmla="*/ 42560 w 3195788"/>
                <a:gd name="connsiteY463" fmla="*/ 728519 h 1160647"/>
                <a:gd name="connsiteX464" fmla="*/ 68907 w 3195788"/>
                <a:gd name="connsiteY464" fmla="*/ 730681 h 1160647"/>
                <a:gd name="connsiteX465" fmla="*/ 68907 w 3195788"/>
                <a:gd name="connsiteY465" fmla="*/ 607460 h 1160647"/>
                <a:gd name="connsiteX466" fmla="*/ 70934 w 3195788"/>
                <a:gd name="connsiteY466" fmla="*/ 607460 h 1160647"/>
                <a:gd name="connsiteX467" fmla="*/ 85121 w 3195788"/>
                <a:gd name="connsiteY467" fmla="*/ 607460 h 1160647"/>
                <a:gd name="connsiteX468" fmla="*/ 85121 w 3195788"/>
                <a:gd name="connsiteY468" fmla="*/ 471268 h 1160647"/>
                <a:gd name="connsiteX469" fmla="*/ 86894 w 3195788"/>
                <a:gd name="connsiteY469" fmla="*/ 471268 h 1160647"/>
                <a:gd name="connsiteX470" fmla="*/ 99308 w 3195788"/>
                <a:gd name="connsiteY470" fmla="*/ 471268 h 1160647"/>
                <a:gd name="connsiteX471" fmla="*/ 99308 w 3195788"/>
                <a:gd name="connsiteY471" fmla="*/ 356694 h 1160647"/>
                <a:gd name="connsiteX472" fmla="*/ 103361 w 3195788"/>
                <a:gd name="connsiteY472" fmla="*/ 328590 h 1160647"/>
                <a:gd name="connsiteX473" fmla="*/ 105388 w 3195788"/>
                <a:gd name="connsiteY473" fmla="*/ 328590 h 1160647"/>
                <a:gd name="connsiteX474" fmla="*/ 119575 w 3195788"/>
                <a:gd name="connsiteY474" fmla="*/ 328590 h 1160647"/>
                <a:gd name="connsiteX475" fmla="*/ 156055 w 3195788"/>
                <a:gd name="connsiteY475" fmla="*/ 246443 h 1160647"/>
                <a:gd name="connsiteX476" fmla="*/ 160109 w 3195788"/>
                <a:gd name="connsiteY476" fmla="*/ 0 h 116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</a:cxnLst>
              <a:rect l="l" t="t" r="r" b="b"/>
              <a:pathLst>
                <a:path w="3195788" h="1160647">
                  <a:moveTo>
                    <a:pt x="160109" y="0"/>
                  </a:moveTo>
                  <a:cubicBezTo>
                    <a:pt x="160109" y="18"/>
                    <a:pt x="160125" y="2040"/>
                    <a:pt x="162135" y="246443"/>
                  </a:cubicBezTo>
                  <a:cubicBezTo>
                    <a:pt x="162147" y="246467"/>
                    <a:pt x="162792" y="247808"/>
                    <a:pt x="200642" y="326429"/>
                  </a:cubicBezTo>
                  <a:lnTo>
                    <a:pt x="202669" y="326429"/>
                  </a:lnTo>
                  <a:lnTo>
                    <a:pt x="216856" y="326429"/>
                  </a:lnTo>
                  <a:lnTo>
                    <a:pt x="216856" y="350208"/>
                  </a:lnTo>
                  <a:cubicBezTo>
                    <a:pt x="216858" y="350214"/>
                    <a:pt x="216896" y="350272"/>
                    <a:pt x="217363" y="351019"/>
                  </a:cubicBezTo>
                  <a:lnTo>
                    <a:pt x="220909" y="356694"/>
                  </a:lnTo>
                  <a:lnTo>
                    <a:pt x="220909" y="471268"/>
                  </a:lnTo>
                  <a:lnTo>
                    <a:pt x="223189" y="471268"/>
                  </a:lnTo>
                  <a:lnTo>
                    <a:pt x="239150" y="471268"/>
                  </a:lnTo>
                  <a:lnTo>
                    <a:pt x="239150" y="611783"/>
                  </a:lnTo>
                  <a:cubicBezTo>
                    <a:pt x="239160" y="611782"/>
                    <a:pt x="239272" y="611761"/>
                    <a:pt x="240670" y="611513"/>
                  </a:cubicBezTo>
                  <a:lnTo>
                    <a:pt x="251310" y="609622"/>
                  </a:lnTo>
                  <a:cubicBezTo>
                    <a:pt x="251310" y="609644"/>
                    <a:pt x="251280" y="610978"/>
                    <a:pt x="249283" y="698254"/>
                  </a:cubicBezTo>
                  <a:cubicBezTo>
                    <a:pt x="249293" y="698256"/>
                    <a:pt x="249404" y="698276"/>
                    <a:pt x="250803" y="698525"/>
                  </a:cubicBezTo>
                  <a:lnTo>
                    <a:pt x="261443" y="700416"/>
                  </a:lnTo>
                  <a:cubicBezTo>
                    <a:pt x="261445" y="700423"/>
                    <a:pt x="261465" y="700487"/>
                    <a:pt x="261696" y="701227"/>
                  </a:cubicBezTo>
                  <a:lnTo>
                    <a:pt x="263470" y="706902"/>
                  </a:lnTo>
                  <a:cubicBezTo>
                    <a:pt x="263472" y="706893"/>
                    <a:pt x="263517" y="706750"/>
                    <a:pt x="264230" y="704470"/>
                  </a:cubicBezTo>
                  <a:lnTo>
                    <a:pt x="269550" y="687446"/>
                  </a:lnTo>
                  <a:lnTo>
                    <a:pt x="271323" y="687446"/>
                  </a:lnTo>
                  <a:lnTo>
                    <a:pt x="283737" y="687446"/>
                  </a:lnTo>
                  <a:lnTo>
                    <a:pt x="283737" y="719872"/>
                  </a:lnTo>
                  <a:cubicBezTo>
                    <a:pt x="283743" y="719877"/>
                    <a:pt x="283820" y="719917"/>
                    <a:pt x="284750" y="720413"/>
                  </a:cubicBezTo>
                  <a:lnTo>
                    <a:pt x="291844" y="724196"/>
                  </a:lnTo>
                  <a:lnTo>
                    <a:pt x="291844" y="725547"/>
                  </a:lnTo>
                  <a:lnTo>
                    <a:pt x="291844" y="735005"/>
                  </a:lnTo>
                  <a:lnTo>
                    <a:pt x="336431" y="735005"/>
                  </a:lnTo>
                  <a:lnTo>
                    <a:pt x="336431" y="736086"/>
                  </a:lnTo>
                  <a:lnTo>
                    <a:pt x="336431" y="743652"/>
                  </a:lnTo>
                  <a:lnTo>
                    <a:pt x="338457" y="743652"/>
                  </a:lnTo>
                  <a:lnTo>
                    <a:pt x="352644" y="743652"/>
                  </a:lnTo>
                  <a:lnTo>
                    <a:pt x="352644" y="713387"/>
                  </a:lnTo>
                  <a:lnTo>
                    <a:pt x="397231" y="713387"/>
                  </a:lnTo>
                  <a:lnTo>
                    <a:pt x="397231" y="712036"/>
                  </a:lnTo>
                  <a:lnTo>
                    <a:pt x="397231" y="702578"/>
                  </a:lnTo>
                  <a:lnTo>
                    <a:pt x="398245" y="702578"/>
                  </a:lnTo>
                  <a:lnTo>
                    <a:pt x="405338" y="702578"/>
                  </a:lnTo>
                  <a:lnTo>
                    <a:pt x="405338" y="700687"/>
                  </a:lnTo>
                  <a:lnTo>
                    <a:pt x="405338" y="687446"/>
                  </a:lnTo>
                  <a:lnTo>
                    <a:pt x="406098" y="687446"/>
                  </a:lnTo>
                  <a:lnTo>
                    <a:pt x="411418" y="687446"/>
                  </a:lnTo>
                  <a:lnTo>
                    <a:pt x="411418" y="686365"/>
                  </a:lnTo>
                  <a:lnTo>
                    <a:pt x="411418" y="678798"/>
                  </a:lnTo>
                  <a:lnTo>
                    <a:pt x="413445" y="678798"/>
                  </a:lnTo>
                  <a:lnTo>
                    <a:pt x="427632" y="678798"/>
                  </a:lnTo>
                  <a:lnTo>
                    <a:pt x="427632" y="679879"/>
                  </a:lnTo>
                  <a:lnTo>
                    <a:pt x="427632" y="687446"/>
                  </a:lnTo>
                  <a:lnTo>
                    <a:pt x="449925" y="687446"/>
                  </a:lnTo>
                  <a:lnTo>
                    <a:pt x="449925" y="685554"/>
                  </a:lnTo>
                  <a:lnTo>
                    <a:pt x="449925" y="672313"/>
                  </a:lnTo>
                  <a:lnTo>
                    <a:pt x="451699" y="672313"/>
                  </a:lnTo>
                  <a:lnTo>
                    <a:pt x="464112" y="672313"/>
                  </a:lnTo>
                  <a:lnTo>
                    <a:pt x="464112" y="696093"/>
                  </a:lnTo>
                  <a:lnTo>
                    <a:pt x="465126" y="696093"/>
                  </a:lnTo>
                  <a:lnTo>
                    <a:pt x="472219" y="696093"/>
                  </a:lnTo>
                  <a:lnTo>
                    <a:pt x="472219" y="695012"/>
                  </a:lnTo>
                  <a:lnTo>
                    <a:pt x="472219" y="687446"/>
                  </a:lnTo>
                  <a:lnTo>
                    <a:pt x="473992" y="687446"/>
                  </a:lnTo>
                  <a:lnTo>
                    <a:pt x="486406" y="687446"/>
                  </a:lnTo>
                  <a:lnTo>
                    <a:pt x="486406" y="713387"/>
                  </a:lnTo>
                  <a:lnTo>
                    <a:pt x="488433" y="713387"/>
                  </a:lnTo>
                  <a:lnTo>
                    <a:pt x="502619" y="713387"/>
                  </a:lnTo>
                  <a:lnTo>
                    <a:pt x="502619" y="715008"/>
                  </a:lnTo>
                  <a:lnTo>
                    <a:pt x="502619" y="726358"/>
                  </a:lnTo>
                  <a:lnTo>
                    <a:pt x="503379" y="726358"/>
                  </a:lnTo>
                  <a:lnTo>
                    <a:pt x="508700" y="726358"/>
                  </a:lnTo>
                  <a:lnTo>
                    <a:pt x="508700" y="725547"/>
                  </a:lnTo>
                  <a:lnTo>
                    <a:pt x="508700" y="719872"/>
                  </a:lnTo>
                  <a:lnTo>
                    <a:pt x="539100" y="719872"/>
                  </a:lnTo>
                  <a:lnTo>
                    <a:pt x="539100" y="743652"/>
                  </a:lnTo>
                  <a:lnTo>
                    <a:pt x="540113" y="743652"/>
                  </a:lnTo>
                  <a:lnTo>
                    <a:pt x="547207" y="743652"/>
                  </a:lnTo>
                  <a:lnTo>
                    <a:pt x="547207" y="744733"/>
                  </a:lnTo>
                  <a:lnTo>
                    <a:pt x="547207" y="752299"/>
                  </a:lnTo>
                  <a:lnTo>
                    <a:pt x="547967" y="752299"/>
                  </a:lnTo>
                  <a:lnTo>
                    <a:pt x="553287" y="752299"/>
                  </a:lnTo>
                  <a:lnTo>
                    <a:pt x="553287" y="750137"/>
                  </a:lnTo>
                  <a:lnTo>
                    <a:pt x="553287" y="735005"/>
                  </a:lnTo>
                  <a:lnTo>
                    <a:pt x="554300" y="735005"/>
                  </a:lnTo>
                  <a:lnTo>
                    <a:pt x="561394" y="735005"/>
                  </a:lnTo>
                  <a:lnTo>
                    <a:pt x="561394" y="736086"/>
                  </a:lnTo>
                  <a:lnTo>
                    <a:pt x="561394" y="743652"/>
                  </a:lnTo>
                  <a:lnTo>
                    <a:pt x="566714" y="741659"/>
                  </a:lnTo>
                  <a:cubicBezTo>
                    <a:pt x="567474" y="741287"/>
                    <a:pt x="567474" y="741085"/>
                    <a:pt x="567474" y="740679"/>
                  </a:cubicBezTo>
                  <a:lnTo>
                    <a:pt x="567474" y="735005"/>
                  </a:lnTo>
                  <a:lnTo>
                    <a:pt x="605981" y="735005"/>
                  </a:lnTo>
                  <a:lnTo>
                    <a:pt x="605981" y="758784"/>
                  </a:lnTo>
                  <a:lnTo>
                    <a:pt x="608007" y="758784"/>
                  </a:lnTo>
                  <a:lnTo>
                    <a:pt x="622194" y="758784"/>
                  </a:lnTo>
                  <a:lnTo>
                    <a:pt x="622194" y="759865"/>
                  </a:lnTo>
                  <a:lnTo>
                    <a:pt x="622194" y="767431"/>
                  </a:lnTo>
                  <a:lnTo>
                    <a:pt x="623968" y="767431"/>
                  </a:lnTo>
                  <a:lnTo>
                    <a:pt x="636381" y="767431"/>
                  </a:lnTo>
                  <a:lnTo>
                    <a:pt x="636381" y="743652"/>
                  </a:lnTo>
                  <a:lnTo>
                    <a:pt x="637394" y="743652"/>
                  </a:lnTo>
                  <a:lnTo>
                    <a:pt x="644488" y="743652"/>
                  </a:lnTo>
                  <a:lnTo>
                    <a:pt x="644488" y="711225"/>
                  </a:lnTo>
                  <a:lnTo>
                    <a:pt x="645501" y="711225"/>
                  </a:lnTo>
                  <a:lnTo>
                    <a:pt x="652595" y="711225"/>
                  </a:lnTo>
                  <a:lnTo>
                    <a:pt x="652595" y="709334"/>
                  </a:lnTo>
                  <a:lnTo>
                    <a:pt x="652595" y="696093"/>
                  </a:lnTo>
                  <a:cubicBezTo>
                    <a:pt x="650568" y="696093"/>
                    <a:pt x="650568" y="696093"/>
                    <a:pt x="651328" y="694471"/>
                  </a:cubicBezTo>
                  <a:lnTo>
                    <a:pt x="656648" y="683122"/>
                  </a:lnTo>
                  <a:cubicBezTo>
                    <a:pt x="656653" y="683139"/>
                    <a:pt x="656848" y="683813"/>
                    <a:pt x="664755" y="711225"/>
                  </a:cubicBezTo>
                  <a:lnTo>
                    <a:pt x="665515" y="711225"/>
                  </a:lnTo>
                  <a:lnTo>
                    <a:pt x="670835" y="711225"/>
                  </a:lnTo>
                  <a:lnTo>
                    <a:pt x="670835" y="605298"/>
                  </a:lnTo>
                  <a:lnTo>
                    <a:pt x="672355" y="605298"/>
                  </a:lnTo>
                  <a:lnTo>
                    <a:pt x="682995" y="605298"/>
                  </a:lnTo>
                  <a:lnTo>
                    <a:pt x="682995" y="557739"/>
                  </a:lnTo>
                  <a:lnTo>
                    <a:pt x="709342" y="557739"/>
                  </a:lnTo>
                  <a:lnTo>
                    <a:pt x="709342" y="536121"/>
                  </a:lnTo>
                  <a:lnTo>
                    <a:pt x="743796" y="536121"/>
                  </a:lnTo>
                  <a:lnTo>
                    <a:pt x="743796" y="538553"/>
                  </a:lnTo>
                  <a:lnTo>
                    <a:pt x="743796" y="555577"/>
                  </a:lnTo>
                  <a:lnTo>
                    <a:pt x="746076" y="555577"/>
                  </a:lnTo>
                  <a:lnTo>
                    <a:pt x="762036" y="555577"/>
                  </a:lnTo>
                  <a:lnTo>
                    <a:pt x="762036" y="603136"/>
                  </a:lnTo>
                  <a:lnTo>
                    <a:pt x="763049" y="603136"/>
                  </a:lnTo>
                  <a:lnTo>
                    <a:pt x="770143" y="603136"/>
                  </a:lnTo>
                  <a:lnTo>
                    <a:pt x="784330" y="607460"/>
                  </a:lnTo>
                  <a:lnTo>
                    <a:pt x="784330" y="646372"/>
                  </a:lnTo>
                  <a:lnTo>
                    <a:pt x="785343" y="646372"/>
                  </a:lnTo>
                  <a:lnTo>
                    <a:pt x="792436" y="646372"/>
                  </a:lnTo>
                  <a:lnTo>
                    <a:pt x="792436" y="647993"/>
                  </a:lnTo>
                  <a:lnTo>
                    <a:pt x="792436" y="659342"/>
                  </a:lnTo>
                  <a:lnTo>
                    <a:pt x="794463" y="659342"/>
                  </a:lnTo>
                  <a:lnTo>
                    <a:pt x="808650" y="659342"/>
                  </a:lnTo>
                  <a:lnTo>
                    <a:pt x="814730" y="665828"/>
                  </a:lnTo>
                  <a:lnTo>
                    <a:pt x="814730" y="687446"/>
                  </a:lnTo>
                  <a:lnTo>
                    <a:pt x="817010" y="687446"/>
                  </a:lnTo>
                  <a:lnTo>
                    <a:pt x="832970" y="687446"/>
                  </a:lnTo>
                  <a:lnTo>
                    <a:pt x="832970" y="688526"/>
                  </a:lnTo>
                  <a:lnTo>
                    <a:pt x="832970" y="696093"/>
                  </a:lnTo>
                  <a:lnTo>
                    <a:pt x="834237" y="696093"/>
                  </a:lnTo>
                  <a:lnTo>
                    <a:pt x="843104" y="696093"/>
                  </a:lnTo>
                  <a:lnTo>
                    <a:pt x="843104" y="698254"/>
                  </a:lnTo>
                  <a:lnTo>
                    <a:pt x="843104" y="713387"/>
                  </a:lnTo>
                  <a:cubicBezTo>
                    <a:pt x="847157" y="713387"/>
                    <a:pt x="847157" y="713387"/>
                    <a:pt x="847157" y="711495"/>
                  </a:cubicBezTo>
                  <a:lnTo>
                    <a:pt x="847157" y="698254"/>
                  </a:lnTo>
                  <a:lnTo>
                    <a:pt x="848170" y="698254"/>
                  </a:lnTo>
                  <a:lnTo>
                    <a:pt x="855264" y="698254"/>
                  </a:lnTo>
                  <a:lnTo>
                    <a:pt x="855264" y="699876"/>
                  </a:lnTo>
                  <a:lnTo>
                    <a:pt x="855264" y="711225"/>
                  </a:lnTo>
                  <a:lnTo>
                    <a:pt x="856024" y="711225"/>
                  </a:lnTo>
                  <a:lnTo>
                    <a:pt x="861344" y="711225"/>
                  </a:lnTo>
                  <a:cubicBezTo>
                    <a:pt x="861344" y="706902"/>
                    <a:pt x="861344" y="706902"/>
                    <a:pt x="909984" y="706902"/>
                  </a:cubicBezTo>
                  <a:lnTo>
                    <a:pt x="909984" y="708253"/>
                  </a:lnTo>
                  <a:lnTo>
                    <a:pt x="909984" y="717710"/>
                  </a:lnTo>
                  <a:lnTo>
                    <a:pt x="910744" y="717710"/>
                  </a:lnTo>
                  <a:lnTo>
                    <a:pt x="916065" y="717710"/>
                  </a:lnTo>
                  <a:lnTo>
                    <a:pt x="916065" y="719872"/>
                  </a:lnTo>
                  <a:lnTo>
                    <a:pt x="916065" y="735005"/>
                  </a:lnTo>
                  <a:cubicBezTo>
                    <a:pt x="916073" y="735001"/>
                    <a:pt x="916189" y="734923"/>
                    <a:pt x="918091" y="733654"/>
                  </a:cubicBezTo>
                  <a:lnTo>
                    <a:pt x="932278" y="724196"/>
                  </a:lnTo>
                  <a:cubicBezTo>
                    <a:pt x="932280" y="724177"/>
                    <a:pt x="932411" y="723302"/>
                    <a:pt x="938358" y="683122"/>
                  </a:cubicBezTo>
                  <a:cubicBezTo>
                    <a:pt x="938367" y="683120"/>
                    <a:pt x="938436" y="683094"/>
                    <a:pt x="939118" y="682852"/>
                  </a:cubicBezTo>
                  <a:lnTo>
                    <a:pt x="944438" y="680960"/>
                  </a:lnTo>
                  <a:cubicBezTo>
                    <a:pt x="944438" y="680944"/>
                    <a:pt x="944471" y="679883"/>
                    <a:pt x="946465" y="611783"/>
                  </a:cubicBezTo>
                  <a:cubicBezTo>
                    <a:pt x="946465" y="611801"/>
                    <a:pt x="946498" y="612892"/>
                    <a:pt x="948492" y="680960"/>
                  </a:cubicBezTo>
                  <a:cubicBezTo>
                    <a:pt x="948501" y="680963"/>
                    <a:pt x="948572" y="680988"/>
                    <a:pt x="949252" y="681230"/>
                  </a:cubicBezTo>
                  <a:lnTo>
                    <a:pt x="954572" y="683122"/>
                  </a:lnTo>
                  <a:lnTo>
                    <a:pt x="954572" y="596651"/>
                  </a:lnTo>
                  <a:cubicBezTo>
                    <a:pt x="958625" y="596651"/>
                    <a:pt x="958625" y="596651"/>
                    <a:pt x="958625" y="564224"/>
                  </a:cubicBezTo>
                  <a:lnTo>
                    <a:pt x="997132" y="564224"/>
                  </a:lnTo>
                  <a:lnTo>
                    <a:pt x="997132" y="596651"/>
                  </a:lnTo>
                  <a:lnTo>
                    <a:pt x="997892" y="596651"/>
                  </a:lnTo>
                  <a:lnTo>
                    <a:pt x="1003212" y="596651"/>
                  </a:lnTo>
                  <a:lnTo>
                    <a:pt x="1003212" y="514503"/>
                  </a:lnTo>
                  <a:lnTo>
                    <a:pt x="1004986" y="514503"/>
                  </a:lnTo>
                  <a:lnTo>
                    <a:pt x="1017399" y="514503"/>
                  </a:lnTo>
                  <a:lnTo>
                    <a:pt x="1017399" y="512612"/>
                  </a:lnTo>
                  <a:lnTo>
                    <a:pt x="1017399" y="499371"/>
                  </a:lnTo>
                  <a:lnTo>
                    <a:pt x="1039693" y="499371"/>
                  </a:lnTo>
                  <a:lnTo>
                    <a:pt x="1039693" y="498290"/>
                  </a:lnTo>
                  <a:lnTo>
                    <a:pt x="1039693" y="490724"/>
                  </a:lnTo>
                  <a:lnTo>
                    <a:pt x="1041466" y="490724"/>
                  </a:lnTo>
                  <a:lnTo>
                    <a:pt x="1053880" y="490724"/>
                  </a:lnTo>
                  <a:lnTo>
                    <a:pt x="1053880" y="491805"/>
                  </a:lnTo>
                  <a:lnTo>
                    <a:pt x="1053880" y="499371"/>
                  </a:lnTo>
                  <a:lnTo>
                    <a:pt x="1054640" y="499371"/>
                  </a:lnTo>
                  <a:lnTo>
                    <a:pt x="1059960" y="499371"/>
                  </a:lnTo>
                  <a:lnTo>
                    <a:pt x="1070093" y="495047"/>
                  </a:lnTo>
                  <a:lnTo>
                    <a:pt x="1074146" y="498290"/>
                  </a:lnTo>
                  <a:lnTo>
                    <a:pt x="1074146" y="490724"/>
                  </a:lnTo>
                  <a:lnTo>
                    <a:pt x="1076426" y="490724"/>
                  </a:lnTo>
                  <a:lnTo>
                    <a:pt x="1092387" y="490724"/>
                  </a:lnTo>
                  <a:lnTo>
                    <a:pt x="1092387" y="491805"/>
                  </a:lnTo>
                  <a:lnTo>
                    <a:pt x="1092387" y="499371"/>
                  </a:lnTo>
                  <a:lnTo>
                    <a:pt x="1122787" y="499371"/>
                  </a:lnTo>
                  <a:lnTo>
                    <a:pt x="1122787" y="500992"/>
                  </a:lnTo>
                  <a:lnTo>
                    <a:pt x="1122787" y="512342"/>
                  </a:lnTo>
                  <a:lnTo>
                    <a:pt x="1149134" y="512342"/>
                  </a:lnTo>
                  <a:lnTo>
                    <a:pt x="1149134" y="542606"/>
                  </a:lnTo>
                  <a:lnTo>
                    <a:pt x="1149894" y="542606"/>
                  </a:lnTo>
                  <a:lnTo>
                    <a:pt x="1155214" y="542606"/>
                  </a:lnTo>
                  <a:lnTo>
                    <a:pt x="1155214" y="543687"/>
                  </a:lnTo>
                  <a:lnTo>
                    <a:pt x="1155214" y="551254"/>
                  </a:lnTo>
                  <a:cubicBezTo>
                    <a:pt x="1159268" y="551254"/>
                    <a:pt x="1159268" y="551254"/>
                    <a:pt x="1159268" y="581518"/>
                  </a:cubicBezTo>
                  <a:lnTo>
                    <a:pt x="1160028" y="581518"/>
                  </a:lnTo>
                  <a:lnTo>
                    <a:pt x="1165348" y="581518"/>
                  </a:lnTo>
                  <a:lnTo>
                    <a:pt x="1165348" y="582329"/>
                  </a:lnTo>
                  <a:lnTo>
                    <a:pt x="1165348" y="588004"/>
                  </a:lnTo>
                  <a:lnTo>
                    <a:pt x="1166361" y="588004"/>
                  </a:lnTo>
                  <a:lnTo>
                    <a:pt x="1173454" y="588004"/>
                  </a:lnTo>
                  <a:lnTo>
                    <a:pt x="1173454" y="618269"/>
                  </a:lnTo>
                  <a:lnTo>
                    <a:pt x="1175481" y="618269"/>
                  </a:lnTo>
                  <a:lnTo>
                    <a:pt x="1189668" y="618269"/>
                  </a:lnTo>
                  <a:lnTo>
                    <a:pt x="1189668" y="642048"/>
                  </a:lnTo>
                  <a:cubicBezTo>
                    <a:pt x="1191695" y="642048"/>
                    <a:pt x="1191695" y="642048"/>
                    <a:pt x="1191695" y="643669"/>
                  </a:cubicBezTo>
                  <a:lnTo>
                    <a:pt x="1191695" y="655019"/>
                  </a:lnTo>
                  <a:lnTo>
                    <a:pt x="1192455" y="655019"/>
                  </a:lnTo>
                  <a:lnTo>
                    <a:pt x="1197775" y="655019"/>
                  </a:lnTo>
                  <a:lnTo>
                    <a:pt x="1197775" y="678798"/>
                  </a:lnTo>
                  <a:lnTo>
                    <a:pt x="1199041" y="678798"/>
                  </a:lnTo>
                  <a:lnTo>
                    <a:pt x="1207908" y="678798"/>
                  </a:lnTo>
                  <a:cubicBezTo>
                    <a:pt x="1209935" y="680960"/>
                    <a:pt x="1209935" y="680960"/>
                    <a:pt x="1209935" y="682852"/>
                  </a:cubicBezTo>
                  <a:lnTo>
                    <a:pt x="1209935" y="696093"/>
                  </a:lnTo>
                  <a:cubicBezTo>
                    <a:pt x="1209940" y="696086"/>
                    <a:pt x="1210027" y="695979"/>
                    <a:pt x="1211455" y="694201"/>
                  </a:cubicBezTo>
                  <a:lnTo>
                    <a:pt x="1222095" y="680960"/>
                  </a:lnTo>
                  <a:lnTo>
                    <a:pt x="1250469" y="680960"/>
                  </a:lnTo>
                  <a:lnTo>
                    <a:pt x="1250469" y="767431"/>
                  </a:lnTo>
                  <a:lnTo>
                    <a:pt x="1251229" y="767431"/>
                  </a:lnTo>
                  <a:lnTo>
                    <a:pt x="1256549" y="767431"/>
                  </a:lnTo>
                  <a:cubicBezTo>
                    <a:pt x="1256553" y="767423"/>
                    <a:pt x="1256612" y="767323"/>
                    <a:pt x="1257309" y="766080"/>
                  </a:cubicBezTo>
                  <a:lnTo>
                    <a:pt x="1262629" y="756622"/>
                  </a:lnTo>
                  <a:lnTo>
                    <a:pt x="1262629" y="758514"/>
                  </a:lnTo>
                  <a:lnTo>
                    <a:pt x="1262629" y="771755"/>
                  </a:lnTo>
                  <a:cubicBezTo>
                    <a:pt x="1266682" y="771755"/>
                    <a:pt x="1266682" y="771755"/>
                    <a:pt x="1266682" y="726358"/>
                  </a:cubicBezTo>
                  <a:lnTo>
                    <a:pt x="1267442" y="726358"/>
                  </a:lnTo>
                  <a:lnTo>
                    <a:pt x="1272762" y="726358"/>
                  </a:lnTo>
                  <a:lnTo>
                    <a:pt x="1272762" y="661504"/>
                  </a:lnTo>
                  <a:lnTo>
                    <a:pt x="1273776" y="661504"/>
                  </a:lnTo>
                  <a:lnTo>
                    <a:pt x="1280869" y="661504"/>
                  </a:lnTo>
                  <a:cubicBezTo>
                    <a:pt x="1280875" y="661483"/>
                    <a:pt x="1281139" y="660543"/>
                    <a:pt x="1293029" y="618269"/>
                  </a:cubicBezTo>
                  <a:lnTo>
                    <a:pt x="1294296" y="618269"/>
                  </a:lnTo>
                  <a:lnTo>
                    <a:pt x="1303163" y="618269"/>
                  </a:lnTo>
                  <a:cubicBezTo>
                    <a:pt x="1303168" y="618292"/>
                    <a:pt x="1303394" y="619258"/>
                    <a:pt x="1313296" y="661504"/>
                  </a:cubicBezTo>
                  <a:lnTo>
                    <a:pt x="1314309" y="661504"/>
                  </a:lnTo>
                  <a:lnTo>
                    <a:pt x="1321403" y="661504"/>
                  </a:lnTo>
                  <a:lnTo>
                    <a:pt x="1321403" y="700416"/>
                  </a:lnTo>
                  <a:lnTo>
                    <a:pt x="1323176" y="700416"/>
                  </a:lnTo>
                  <a:lnTo>
                    <a:pt x="1335590" y="700416"/>
                  </a:lnTo>
                  <a:lnTo>
                    <a:pt x="1335590" y="702578"/>
                  </a:lnTo>
                  <a:lnTo>
                    <a:pt x="1335590" y="717710"/>
                  </a:lnTo>
                  <a:cubicBezTo>
                    <a:pt x="1339643" y="717710"/>
                    <a:pt x="1339643" y="717710"/>
                    <a:pt x="1339643" y="715549"/>
                  </a:cubicBezTo>
                  <a:lnTo>
                    <a:pt x="1339643" y="700416"/>
                  </a:lnTo>
                  <a:lnTo>
                    <a:pt x="1341163" y="700416"/>
                  </a:lnTo>
                  <a:lnTo>
                    <a:pt x="1351803" y="700416"/>
                  </a:lnTo>
                  <a:lnTo>
                    <a:pt x="1351803" y="702037"/>
                  </a:lnTo>
                  <a:lnTo>
                    <a:pt x="1351803" y="713387"/>
                  </a:lnTo>
                  <a:lnTo>
                    <a:pt x="1382204" y="713387"/>
                  </a:lnTo>
                  <a:lnTo>
                    <a:pt x="1382204" y="676637"/>
                  </a:lnTo>
                  <a:lnTo>
                    <a:pt x="1383470" y="676637"/>
                  </a:lnTo>
                  <a:lnTo>
                    <a:pt x="1392337" y="676637"/>
                  </a:lnTo>
                  <a:lnTo>
                    <a:pt x="1392337" y="698254"/>
                  </a:lnTo>
                  <a:cubicBezTo>
                    <a:pt x="1394364" y="698254"/>
                    <a:pt x="1394364" y="698254"/>
                    <a:pt x="1394364" y="665828"/>
                  </a:cubicBezTo>
                  <a:lnTo>
                    <a:pt x="1416657" y="665828"/>
                  </a:lnTo>
                  <a:lnTo>
                    <a:pt x="1416657" y="664206"/>
                  </a:lnTo>
                  <a:lnTo>
                    <a:pt x="1416657" y="652857"/>
                  </a:lnTo>
                  <a:lnTo>
                    <a:pt x="1417417" y="652857"/>
                  </a:lnTo>
                  <a:lnTo>
                    <a:pt x="1422737" y="652857"/>
                  </a:lnTo>
                  <a:lnTo>
                    <a:pt x="1422737" y="650966"/>
                  </a:lnTo>
                  <a:lnTo>
                    <a:pt x="1422737" y="637725"/>
                  </a:lnTo>
                  <a:lnTo>
                    <a:pt x="1426791" y="644210"/>
                  </a:lnTo>
                  <a:lnTo>
                    <a:pt x="1429071" y="644210"/>
                  </a:lnTo>
                  <a:lnTo>
                    <a:pt x="1445031" y="644210"/>
                  </a:lnTo>
                  <a:lnTo>
                    <a:pt x="1445031" y="643399"/>
                  </a:lnTo>
                  <a:lnTo>
                    <a:pt x="1445031" y="637725"/>
                  </a:lnTo>
                  <a:lnTo>
                    <a:pt x="1445791" y="637725"/>
                  </a:lnTo>
                  <a:lnTo>
                    <a:pt x="1451111" y="637725"/>
                  </a:lnTo>
                  <a:lnTo>
                    <a:pt x="1451111" y="639076"/>
                  </a:lnTo>
                  <a:lnTo>
                    <a:pt x="1451111" y="648534"/>
                  </a:lnTo>
                  <a:lnTo>
                    <a:pt x="1489618" y="648534"/>
                  </a:lnTo>
                  <a:lnTo>
                    <a:pt x="1489618" y="786887"/>
                  </a:lnTo>
                  <a:lnTo>
                    <a:pt x="1491138" y="786887"/>
                  </a:lnTo>
                  <a:lnTo>
                    <a:pt x="1501778" y="786887"/>
                  </a:lnTo>
                  <a:lnTo>
                    <a:pt x="1501778" y="773917"/>
                  </a:lnTo>
                  <a:lnTo>
                    <a:pt x="1505832" y="773917"/>
                  </a:lnTo>
                  <a:lnTo>
                    <a:pt x="1505832" y="786887"/>
                  </a:lnTo>
                  <a:lnTo>
                    <a:pt x="1536232" y="786887"/>
                  </a:lnTo>
                  <a:lnTo>
                    <a:pt x="1536232" y="756622"/>
                  </a:lnTo>
                  <a:lnTo>
                    <a:pt x="1548392" y="756622"/>
                  </a:lnTo>
                  <a:lnTo>
                    <a:pt x="1560552" y="754461"/>
                  </a:lnTo>
                  <a:cubicBezTo>
                    <a:pt x="1562579" y="754461"/>
                    <a:pt x="1562579" y="756622"/>
                    <a:pt x="1564606" y="756622"/>
                  </a:cubicBezTo>
                  <a:lnTo>
                    <a:pt x="1574739" y="756622"/>
                  </a:lnTo>
                  <a:lnTo>
                    <a:pt x="1574739" y="786887"/>
                  </a:lnTo>
                  <a:lnTo>
                    <a:pt x="1582846" y="786887"/>
                  </a:lnTo>
                  <a:lnTo>
                    <a:pt x="1582846" y="804182"/>
                  </a:lnTo>
                  <a:lnTo>
                    <a:pt x="1592182" y="805087"/>
                  </a:lnTo>
                  <a:lnTo>
                    <a:pt x="1605140" y="805087"/>
                  </a:lnTo>
                  <a:lnTo>
                    <a:pt x="1605140" y="789049"/>
                  </a:lnTo>
                  <a:lnTo>
                    <a:pt x="1673096" y="789049"/>
                  </a:lnTo>
                  <a:lnTo>
                    <a:pt x="1673096" y="703796"/>
                  </a:lnTo>
                  <a:lnTo>
                    <a:pt x="1745104" y="703796"/>
                  </a:lnTo>
                  <a:lnTo>
                    <a:pt x="1745104" y="782564"/>
                  </a:lnTo>
                  <a:lnTo>
                    <a:pt x="1747008" y="782564"/>
                  </a:lnTo>
                  <a:lnTo>
                    <a:pt x="1748250" y="805087"/>
                  </a:lnTo>
                  <a:lnTo>
                    <a:pt x="1757926" y="805087"/>
                  </a:lnTo>
                  <a:cubicBezTo>
                    <a:pt x="1758462" y="797873"/>
                    <a:pt x="1759168" y="790219"/>
                    <a:pt x="1759168" y="782564"/>
                  </a:cubicBezTo>
                  <a:lnTo>
                    <a:pt x="1765248" y="782564"/>
                  </a:lnTo>
                  <a:lnTo>
                    <a:pt x="1766490" y="805087"/>
                  </a:lnTo>
                  <a:lnTo>
                    <a:pt x="1817112" y="805087"/>
                  </a:lnTo>
                  <a:lnTo>
                    <a:pt x="1817112" y="642059"/>
                  </a:lnTo>
                  <a:lnTo>
                    <a:pt x="2014439" y="642059"/>
                  </a:lnTo>
                  <a:lnTo>
                    <a:pt x="2014439" y="805087"/>
                  </a:lnTo>
                  <a:lnTo>
                    <a:pt x="2033136" y="805087"/>
                  </a:lnTo>
                  <a:lnTo>
                    <a:pt x="2033136" y="722394"/>
                  </a:lnTo>
                  <a:lnTo>
                    <a:pt x="2128256" y="722394"/>
                  </a:lnTo>
                  <a:cubicBezTo>
                    <a:pt x="2132331" y="616373"/>
                    <a:pt x="2135709" y="510899"/>
                    <a:pt x="2140186" y="404253"/>
                  </a:cubicBezTo>
                  <a:cubicBezTo>
                    <a:pt x="2130053" y="404253"/>
                    <a:pt x="2105733" y="391282"/>
                    <a:pt x="2128026" y="382635"/>
                  </a:cubicBezTo>
                  <a:cubicBezTo>
                    <a:pt x="2125999" y="380473"/>
                    <a:pt x="2123973" y="378311"/>
                    <a:pt x="2121946" y="378311"/>
                  </a:cubicBezTo>
                  <a:cubicBezTo>
                    <a:pt x="2121946" y="365341"/>
                    <a:pt x="2119919" y="363179"/>
                    <a:pt x="2130053" y="354532"/>
                  </a:cubicBezTo>
                  <a:lnTo>
                    <a:pt x="2130053" y="337238"/>
                  </a:lnTo>
                  <a:lnTo>
                    <a:pt x="2144240" y="337238"/>
                  </a:lnTo>
                  <a:lnTo>
                    <a:pt x="2144240" y="315620"/>
                  </a:lnTo>
                  <a:cubicBezTo>
                    <a:pt x="2144240" y="313458"/>
                    <a:pt x="2146266" y="313458"/>
                    <a:pt x="2146266" y="311296"/>
                  </a:cubicBezTo>
                  <a:lnTo>
                    <a:pt x="2146266" y="233472"/>
                  </a:lnTo>
                  <a:cubicBezTo>
                    <a:pt x="2146266" y="231310"/>
                    <a:pt x="2144240" y="229149"/>
                    <a:pt x="2144240" y="226987"/>
                  </a:cubicBezTo>
                  <a:lnTo>
                    <a:pt x="2150320" y="220501"/>
                  </a:lnTo>
                  <a:lnTo>
                    <a:pt x="2150320" y="162133"/>
                  </a:lnTo>
                  <a:cubicBezTo>
                    <a:pt x="2150320" y="159972"/>
                    <a:pt x="2150320" y="159972"/>
                    <a:pt x="2152346" y="157810"/>
                  </a:cubicBezTo>
                  <a:lnTo>
                    <a:pt x="2152346" y="101604"/>
                  </a:lnTo>
                  <a:cubicBezTo>
                    <a:pt x="2154373" y="92957"/>
                    <a:pt x="2154373" y="88633"/>
                    <a:pt x="2154373" y="82148"/>
                  </a:cubicBezTo>
                  <a:cubicBezTo>
                    <a:pt x="2158427" y="88633"/>
                    <a:pt x="2158427" y="92957"/>
                    <a:pt x="2158427" y="99442"/>
                  </a:cubicBezTo>
                  <a:cubicBezTo>
                    <a:pt x="2160453" y="121060"/>
                    <a:pt x="2160453" y="140516"/>
                    <a:pt x="2160453" y="157810"/>
                  </a:cubicBezTo>
                  <a:cubicBezTo>
                    <a:pt x="2162480" y="181589"/>
                    <a:pt x="2162480" y="201045"/>
                    <a:pt x="2162480" y="220501"/>
                  </a:cubicBezTo>
                  <a:lnTo>
                    <a:pt x="2168560" y="226987"/>
                  </a:lnTo>
                  <a:cubicBezTo>
                    <a:pt x="2168560" y="229149"/>
                    <a:pt x="2166533" y="231310"/>
                    <a:pt x="2166533" y="233472"/>
                  </a:cubicBezTo>
                  <a:lnTo>
                    <a:pt x="2166533" y="311296"/>
                  </a:lnTo>
                  <a:cubicBezTo>
                    <a:pt x="2166533" y="313458"/>
                    <a:pt x="2168560" y="313458"/>
                    <a:pt x="2168560" y="315620"/>
                  </a:cubicBezTo>
                  <a:lnTo>
                    <a:pt x="2168560" y="337238"/>
                  </a:lnTo>
                  <a:lnTo>
                    <a:pt x="2182747" y="337238"/>
                  </a:lnTo>
                  <a:lnTo>
                    <a:pt x="2182747" y="354532"/>
                  </a:lnTo>
                  <a:cubicBezTo>
                    <a:pt x="2190854" y="363179"/>
                    <a:pt x="2190854" y="363179"/>
                    <a:pt x="2190854" y="378311"/>
                  </a:cubicBezTo>
                  <a:cubicBezTo>
                    <a:pt x="2188827" y="378311"/>
                    <a:pt x="2186800" y="380473"/>
                    <a:pt x="2184774" y="382635"/>
                  </a:cubicBezTo>
                  <a:cubicBezTo>
                    <a:pt x="2205040" y="393444"/>
                    <a:pt x="2180720" y="402091"/>
                    <a:pt x="2172613" y="404253"/>
                  </a:cubicBezTo>
                  <a:cubicBezTo>
                    <a:pt x="2174640" y="488562"/>
                    <a:pt x="2178693" y="572871"/>
                    <a:pt x="2180720" y="657181"/>
                  </a:cubicBezTo>
                  <a:lnTo>
                    <a:pt x="2245574" y="657181"/>
                  </a:lnTo>
                  <a:lnTo>
                    <a:pt x="2245574" y="732843"/>
                  </a:lnTo>
                  <a:lnTo>
                    <a:pt x="2253681" y="732843"/>
                  </a:lnTo>
                  <a:cubicBezTo>
                    <a:pt x="2253681" y="730681"/>
                    <a:pt x="2255708" y="728519"/>
                    <a:pt x="2255708" y="726358"/>
                  </a:cubicBezTo>
                  <a:lnTo>
                    <a:pt x="2261788" y="726358"/>
                  </a:lnTo>
                  <a:cubicBezTo>
                    <a:pt x="2261788" y="728519"/>
                    <a:pt x="2261788" y="730681"/>
                    <a:pt x="2263815" y="735005"/>
                  </a:cubicBezTo>
                  <a:lnTo>
                    <a:pt x="2275975" y="735005"/>
                  </a:lnTo>
                  <a:lnTo>
                    <a:pt x="2275975" y="728519"/>
                  </a:lnTo>
                  <a:lnTo>
                    <a:pt x="2298268" y="728519"/>
                  </a:lnTo>
                  <a:lnTo>
                    <a:pt x="2298268" y="735005"/>
                  </a:lnTo>
                  <a:lnTo>
                    <a:pt x="2318535" y="735005"/>
                  </a:lnTo>
                  <a:lnTo>
                    <a:pt x="2318535" y="780402"/>
                  </a:lnTo>
                  <a:lnTo>
                    <a:pt x="2332722" y="780402"/>
                  </a:lnTo>
                  <a:lnTo>
                    <a:pt x="2332722" y="767431"/>
                  </a:lnTo>
                  <a:lnTo>
                    <a:pt x="2348936" y="767431"/>
                  </a:lnTo>
                  <a:lnTo>
                    <a:pt x="2348936" y="588004"/>
                  </a:lnTo>
                  <a:lnTo>
                    <a:pt x="2355016" y="581518"/>
                  </a:lnTo>
                  <a:lnTo>
                    <a:pt x="2427977" y="581518"/>
                  </a:lnTo>
                  <a:lnTo>
                    <a:pt x="2427977" y="590166"/>
                  </a:lnTo>
                  <a:lnTo>
                    <a:pt x="2438110" y="590166"/>
                  </a:lnTo>
                  <a:lnTo>
                    <a:pt x="2438110" y="704740"/>
                  </a:lnTo>
                  <a:lnTo>
                    <a:pt x="2460404" y="704740"/>
                  </a:lnTo>
                  <a:lnTo>
                    <a:pt x="2460404" y="637725"/>
                  </a:lnTo>
                  <a:lnTo>
                    <a:pt x="2486751" y="637725"/>
                  </a:lnTo>
                  <a:cubicBezTo>
                    <a:pt x="2488777" y="637725"/>
                    <a:pt x="2488777" y="635563"/>
                    <a:pt x="2490804" y="633401"/>
                  </a:cubicBezTo>
                  <a:lnTo>
                    <a:pt x="2498911" y="633401"/>
                  </a:lnTo>
                  <a:cubicBezTo>
                    <a:pt x="2500937" y="635563"/>
                    <a:pt x="2500937" y="637725"/>
                    <a:pt x="2502964" y="637725"/>
                  </a:cubicBezTo>
                  <a:lnTo>
                    <a:pt x="2525258" y="637725"/>
                  </a:lnTo>
                  <a:lnTo>
                    <a:pt x="2525258" y="520989"/>
                  </a:lnTo>
                  <a:cubicBezTo>
                    <a:pt x="2525272" y="520986"/>
                    <a:pt x="2526139" y="520822"/>
                    <a:pt x="2582005" y="510180"/>
                  </a:cubicBezTo>
                  <a:lnTo>
                    <a:pt x="2582005" y="511261"/>
                  </a:lnTo>
                  <a:lnTo>
                    <a:pt x="2582005" y="518827"/>
                  </a:lnTo>
                  <a:lnTo>
                    <a:pt x="2608352" y="518827"/>
                  </a:lnTo>
                  <a:lnTo>
                    <a:pt x="2608352" y="773917"/>
                  </a:lnTo>
                  <a:lnTo>
                    <a:pt x="2630646" y="773917"/>
                  </a:lnTo>
                  <a:lnTo>
                    <a:pt x="2630646" y="769593"/>
                  </a:lnTo>
                  <a:lnTo>
                    <a:pt x="2642806" y="769593"/>
                  </a:lnTo>
                  <a:lnTo>
                    <a:pt x="2642806" y="773917"/>
                  </a:lnTo>
                  <a:lnTo>
                    <a:pt x="2667126" y="773917"/>
                  </a:lnTo>
                  <a:lnTo>
                    <a:pt x="2667126" y="760946"/>
                  </a:lnTo>
                  <a:lnTo>
                    <a:pt x="2695500" y="760946"/>
                  </a:lnTo>
                  <a:cubicBezTo>
                    <a:pt x="2699553" y="756622"/>
                    <a:pt x="2703607" y="756622"/>
                    <a:pt x="2707660" y="756622"/>
                  </a:cubicBezTo>
                  <a:cubicBezTo>
                    <a:pt x="2713740" y="760946"/>
                    <a:pt x="2721847" y="760946"/>
                    <a:pt x="2727927" y="760946"/>
                  </a:cubicBezTo>
                  <a:lnTo>
                    <a:pt x="2727927" y="743652"/>
                  </a:lnTo>
                  <a:lnTo>
                    <a:pt x="2736034" y="743652"/>
                  </a:lnTo>
                  <a:lnTo>
                    <a:pt x="2736034" y="730681"/>
                  </a:lnTo>
                  <a:lnTo>
                    <a:pt x="2792781" y="730681"/>
                  </a:lnTo>
                  <a:lnTo>
                    <a:pt x="2792781" y="700416"/>
                  </a:lnTo>
                  <a:lnTo>
                    <a:pt x="2811021" y="700416"/>
                  </a:lnTo>
                  <a:lnTo>
                    <a:pt x="2811021" y="693931"/>
                  </a:lnTo>
                  <a:lnTo>
                    <a:pt x="2823181" y="693931"/>
                  </a:lnTo>
                  <a:lnTo>
                    <a:pt x="2823181" y="700416"/>
                  </a:lnTo>
                  <a:lnTo>
                    <a:pt x="2839395" y="700416"/>
                  </a:lnTo>
                  <a:lnTo>
                    <a:pt x="2839395" y="750137"/>
                  </a:lnTo>
                  <a:lnTo>
                    <a:pt x="2871822" y="750137"/>
                  </a:lnTo>
                  <a:lnTo>
                    <a:pt x="2871822" y="724196"/>
                  </a:lnTo>
                  <a:lnTo>
                    <a:pt x="2910329" y="724196"/>
                  </a:lnTo>
                  <a:lnTo>
                    <a:pt x="2910329" y="693931"/>
                  </a:lnTo>
                  <a:lnTo>
                    <a:pt x="2958970" y="693931"/>
                  </a:lnTo>
                  <a:lnTo>
                    <a:pt x="2958970" y="805087"/>
                  </a:lnTo>
                  <a:lnTo>
                    <a:pt x="2958970" y="818866"/>
                  </a:lnTo>
                  <a:lnTo>
                    <a:pt x="2968113" y="818866"/>
                  </a:lnTo>
                  <a:lnTo>
                    <a:pt x="2968113" y="762555"/>
                  </a:lnTo>
                  <a:lnTo>
                    <a:pt x="2971450" y="756622"/>
                  </a:lnTo>
                  <a:lnTo>
                    <a:pt x="2971450" y="758514"/>
                  </a:lnTo>
                  <a:lnTo>
                    <a:pt x="2971450" y="771755"/>
                  </a:lnTo>
                  <a:cubicBezTo>
                    <a:pt x="2975503" y="771755"/>
                    <a:pt x="2975503" y="771755"/>
                    <a:pt x="2975503" y="726358"/>
                  </a:cubicBezTo>
                  <a:lnTo>
                    <a:pt x="2976263" y="726358"/>
                  </a:lnTo>
                  <a:lnTo>
                    <a:pt x="2981583" y="726358"/>
                  </a:lnTo>
                  <a:lnTo>
                    <a:pt x="2981583" y="661504"/>
                  </a:lnTo>
                  <a:lnTo>
                    <a:pt x="2982597" y="661504"/>
                  </a:lnTo>
                  <a:lnTo>
                    <a:pt x="2989690" y="661504"/>
                  </a:lnTo>
                  <a:cubicBezTo>
                    <a:pt x="2989696" y="661483"/>
                    <a:pt x="2989960" y="660543"/>
                    <a:pt x="3001850" y="618269"/>
                  </a:cubicBezTo>
                  <a:lnTo>
                    <a:pt x="3003117" y="618269"/>
                  </a:lnTo>
                  <a:lnTo>
                    <a:pt x="3011984" y="618269"/>
                  </a:lnTo>
                  <a:cubicBezTo>
                    <a:pt x="3011989" y="618292"/>
                    <a:pt x="3012215" y="619258"/>
                    <a:pt x="3022117" y="661504"/>
                  </a:cubicBezTo>
                  <a:lnTo>
                    <a:pt x="3023130" y="661504"/>
                  </a:lnTo>
                  <a:lnTo>
                    <a:pt x="3030224" y="661504"/>
                  </a:lnTo>
                  <a:lnTo>
                    <a:pt x="3030224" y="700416"/>
                  </a:lnTo>
                  <a:lnTo>
                    <a:pt x="3031997" y="700416"/>
                  </a:lnTo>
                  <a:lnTo>
                    <a:pt x="3044411" y="700416"/>
                  </a:lnTo>
                  <a:lnTo>
                    <a:pt x="3044411" y="702578"/>
                  </a:lnTo>
                  <a:lnTo>
                    <a:pt x="3044411" y="717710"/>
                  </a:lnTo>
                  <a:cubicBezTo>
                    <a:pt x="3048464" y="717710"/>
                    <a:pt x="3048464" y="717710"/>
                    <a:pt x="3048464" y="715549"/>
                  </a:cubicBezTo>
                  <a:lnTo>
                    <a:pt x="3048464" y="700416"/>
                  </a:lnTo>
                  <a:lnTo>
                    <a:pt x="3049984" y="700416"/>
                  </a:lnTo>
                  <a:lnTo>
                    <a:pt x="3060624" y="700416"/>
                  </a:lnTo>
                  <a:lnTo>
                    <a:pt x="3060624" y="702037"/>
                  </a:lnTo>
                  <a:lnTo>
                    <a:pt x="3060624" y="713387"/>
                  </a:lnTo>
                  <a:lnTo>
                    <a:pt x="3091025" y="713387"/>
                  </a:lnTo>
                  <a:lnTo>
                    <a:pt x="3091025" y="676637"/>
                  </a:lnTo>
                  <a:lnTo>
                    <a:pt x="3092291" y="676637"/>
                  </a:lnTo>
                  <a:lnTo>
                    <a:pt x="3101158" y="676637"/>
                  </a:lnTo>
                  <a:lnTo>
                    <a:pt x="3101158" y="698254"/>
                  </a:lnTo>
                  <a:cubicBezTo>
                    <a:pt x="3103185" y="698254"/>
                    <a:pt x="3103185" y="698254"/>
                    <a:pt x="3103185" y="665828"/>
                  </a:cubicBezTo>
                  <a:lnTo>
                    <a:pt x="3125478" y="665828"/>
                  </a:lnTo>
                  <a:lnTo>
                    <a:pt x="3125478" y="664206"/>
                  </a:lnTo>
                  <a:lnTo>
                    <a:pt x="3125478" y="652857"/>
                  </a:lnTo>
                  <a:lnTo>
                    <a:pt x="3126238" y="652857"/>
                  </a:lnTo>
                  <a:lnTo>
                    <a:pt x="3131558" y="652857"/>
                  </a:lnTo>
                  <a:lnTo>
                    <a:pt x="3131558" y="650966"/>
                  </a:lnTo>
                  <a:lnTo>
                    <a:pt x="3131558" y="637725"/>
                  </a:lnTo>
                  <a:lnTo>
                    <a:pt x="3135612" y="644210"/>
                  </a:lnTo>
                  <a:lnTo>
                    <a:pt x="3137892" y="644210"/>
                  </a:lnTo>
                  <a:lnTo>
                    <a:pt x="3153852" y="644210"/>
                  </a:lnTo>
                  <a:lnTo>
                    <a:pt x="3153852" y="643399"/>
                  </a:lnTo>
                  <a:lnTo>
                    <a:pt x="3153852" y="637725"/>
                  </a:lnTo>
                  <a:lnTo>
                    <a:pt x="3154612" y="637725"/>
                  </a:lnTo>
                  <a:lnTo>
                    <a:pt x="3159932" y="637725"/>
                  </a:lnTo>
                  <a:lnTo>
                    <a:pt x="3159932" y="639076"/>
                  </a:lnTo>
                  <a:lnTo>
                    <a:pt x="3159932" y="648534"/>
                  </a:lnTo>
                  <a:lnTo>
                    <a:pt x="3195788" y="648534"/>
                  </a:lnTo>
                  <a:lnTo>
                    <a:pt x="3195788" y="1159457"/>
                  </a:lnTo>
                  <a:lnTo>
                    <a:pt x="3031533" y="1159331"/>
                  </a:lnTo>
                  <a:lnTo>
                    <a:pt x="3031520" y="1160647"/>
                  </a:lnTo>
                  <a:lnTo>
                    <a:pt x="2054" y="1158314"/>
                  </a:lnTo>
                  <a:cubicBezTo>
                    <a:pt x="1369" y="1010750"/>
                    <a:pt x="685" y="871760"/>
                    <a:pt x="0" y="724196"/>
                  </a:cubicBezTo>
                  <a:lnTo>
                    <a:pt x="20267" y="724196"/>
                  </a:lnTo>
                  <a:cubicBezTo>
                    <a:pt x="20271" y="724190"/>
                    <a:pt x="20308" y="724108"/>
                    <a:pt x="20774" y="723115"/>
                  </a:cubicBezTo>
                  <a:lnTo>
                    <a:pt x="24320" y="715549"/>
                  </a:lnTo>
                  <a:cubicBezTo>
                    <a:pt x="24329" y="715550"/>
                    <a:pt x="24442" y="715568"/>
                    <a:pt x="26094" y="715819"/>
                  </a:cubicBezTo>
                  <a:lnTo>
                    <a:pt x="38507" y="717710"/>
                  </a:lnTo>
                  <a:cubicBezTo>
                    <a:pt x="38510" y="717720"/>
                    <a:pt x="38548" y="717821"/>
                    <a:pt x="39014" y="719062"/>
                  </a:cubicBezTo>
                  <a:lnTo>
                    <a:pt x="42560" y="728519"/>
                  </a:lnTo>
                  <a:cubicBezTo>
                    <a:pt x="42574" y="728520"/>
                    <a:pt x="43170" y="728570"/>
                    <a:pt x="68907" y="730681"/>
                  </a:cubicBezTo>
                  <a:lnTo>
                    <a:pt x="68907" y="607460"/>
                  </a:lnTo>
                  <a:lnTo>
                    <a:pt x="70934" y="607460"/>
                  </a:lnTo>
                  <a:lnTo>
                    <a:pt x="85121" y="607460"/>
                  </a:lnTo>
                  <a:lnTo>
                    <a:pt x="85121" y="471268"/>
                  </a:lnTo>
                  <a:lnTo>
                    <a:pt x="86894" y="471268"/>
                  </a:lnTo>
                  <a:lnTo>
                    <a:pt x="99308" y="471268"/>
                  </a:lnTo>
                  <a:lnTo>
                    <a:pt x="99308" y="356694"/>
                  </a:lnTo>
                  <a:cubicBezTo>
                    <a:pt x="103361" y="354532"/>
                    <a:pt x="103361" y="354532"/>
                    <a:pt x="103361" y="328590"/>
                  </a:cubicBezTo>
                  <a:lnTo>
                    <a:pt x="105388" y="328590"/>
                  </a:lnTo>
                  <a:lnTo>
                    <a:pt x="119575" y="328590"/>
                  </a:lnTo>
                  <a:cubicBezTo>
                    <a:pt x="119586" y="328567"/>
                    <a:pt x="120192" y="327200"/>
                    <a:pt x="156055" y="246443"/>
                  </a:cubicBezTo>
                  <a:cubicBezTo>
                    <a:pt x="156055" y="246429"/>
                    <a:pt x="156089" y="244478"/>
                    <a:pt x="160109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5362881-0BC9-4BC1-85B6-BE862D64D8B3}"/>
              </a:ext>
            </a:extLst>
          </p:cNvPr>
          <p:cNvGrpSpPr/>
          <p:nvPr/>
        </p:nvGrpSpPr>
        <p:grpSpPr>
          <a:xfrm>
            <a:off x="4356674" y="2162492"/>
            <a:ext cx="3486149" cy="2833560"/>
            <a:chOff x="2676526" y="2041913"/>
            <a:chExt cx="3486148" cy="283356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72AA4103-ECAC-4AD7-91AC-F22DCF312355}"/>
                </a:ext>
              </a:extLst>
            </p:cNvPr>
            <p:cNvGrpSpPr/>
            <p:nvPr/>
          </p:nvGrpSpPr>
          <p:grpSpPr>
            <a:xfrm>
              <a:off x="2745022" y="2041913"/>
              <a:ext cx="3417652" cy="2755290"/>
              <a:chOff x="2745022" y="2041913"/>
              <a:chExt cx="3417652" cy="2755290"/>
            </a:xfrm>
            <a:solidFill>
              <a:srgbClr val="FAB117"/>
            </a:solidFill>
          </p:grpSpPr>
          <p:sp>
            <p:nvSpPr>
              <p:cNvPr id="11" name="Freeform 3">
                <a:extLst>
                  <a:ext uri="{FF2B5EF4-FFF2-40B4-BE49-F238E27FC236}">
                    <a16:creationId xmlns:a16="http://schemas.microsoft.com/office/drawing/2014/main" xmlns="" id="{34818DA9-9873-41D9-9C11-C25F99B09F33}"/>
                  </a:ext>
                </a:extLst>
              </p:cNvPr>
              <p:cNvSpPr/>
              <p:nvPr/>
            </p:nvSpPr>
            <p:spPr>
              <a:xfrm>
                <a:off x="2901403" y="2041913"/>
                <a:ext cx="3261271" cy="1993269"/>
              </a:xfrm>
              <a:custGeom>
                <a:avLst/>
                <a:gdLst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962025 w 3228975"/>
                  <a:gd name="connsiteY4" fmla="*/ 19050 h 1866900"/>
                  <a:gd name="connsiteX5" fmla="*/ 2105025 w 3228975"/>
                  <a:gd name="connsiteY5" fmla="*/ 9525 h 1866900"/>
                  <a:gd name="connsiteX6" fmla="*/ 3228975 w 3228975"/>
                  <a:gd name="connsiteY6" fmla="*/ 476250 h 1866900"/>
                  <a:gd name="connsiteX7" fmla="*/ 3219450 w 3228975"/>
                  <a:gd name="connsiteY7" fmla="*/ 1866900 h 1866900"/>
                  <a:gd name="connsiteX8" fmla="*/ 3086100 w 3228975"/>
                  <a:gd name="connsiteY8" fmla="*/ 1847850 h 1866900"/>
                  <a:gd name="connsiteX9" fmla="*/ 2095500 w 3228975"/>
                  <a:gd name="connsiteY9" fmla="*/ 771525 h 1866900"/>
                  <a:gd name="connsiteX10" fmla="*/ 1095375 w 3228975"/>
                  <a:gd name="connsiteY10" fmla="*/ 571500 h 1866900"/>
                  <a:gd name="connsiteX11" fmla="*/ 0 w 3228975"/>
                  <a:gd name="connsiteY11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253889 w 3254264"/>
                  <a:gd name="connsiteY0" fmla="*/ 1143000 h 1866900"/>
                  <a:gd name="connsiteX1" fmla="*/ 25289 w 3254264"/>
                  <a:gd name="connsiteY1" fmla="*/ 790575 h 1866900"/>
                  <a:gd name="connsiteX2" fmla="*/ 892064 w 3254264"/>
                  <a:gd name="connsiteY2" fmla="*/ 0 h 1866900"/>
                  <a:gd name="connsiteX3" fmla="*/ 2130314 w 3254264"/>
                  <a:gd name="connsiteY3" fmla="*/ 9525 h 1866900"/>
                  <a:gd name="connsiteX4" fmla="*/ 3254264 w 3254264"/>
                  <a:gd name="connsiteY4" fmla="*/ 476250 h 1866900"/>
                  <a:gd name="connsiteX5" fmla="*/ 3244739 w 3254264"/>
                  <a:gd name="connsiteY5" fmla="*/ 1866900 h 1866900"/>
                  <a:gd name="connsiteX6" fmla="*/ 3111389 w 3254264"/>
                  <a:gd name="connsiteY6" fmla="*/ 1847850 h 1866900"/>
                  <a:gd name="connsiteX7" fmla="*/ 2120789 w 3254264"/>
                  <a:gd name="connsiteY7" fmla="*/ 771525 h 1866900"/>
                  <a:gd name="connsiteX8" fmla="*/ 1120664 w 3254264"/>
                  <a:gd name="connsiteY8" fmla="*/ 571500 h 1866900"/>
                  <a:gd name="connsiteX9" fmla="*/ 253889 w 3254264"/>
                  <a:gd name="connsiteY9" fmla="*/ 1143000 h 1866900"/>
                  <a:gd name="connsiteX0" fmla="*/ 1097065 w 3230665"/>
                  <a:gd name="connsiteY0" fmla="*/ 571500 h 1866900"/>
                  <a:gd name="connsiteX1" fmla="*/ 1690 w 3230665"/>
                  <a:gd name="connsiteY1" fmla="*/ 790575 h 1866900"/>
                  <a:gd name="connsiteX2" fmla="*/ 868465 w 3230665"/>
                  <a:gd name="connsiteY2" fmla="*/ 0 h 1866900"/>
                  <a:gd name="connsiteX3" fmla="*/ 2106715 w 3230665"/>
                  <a:gd name="connsiteY3" fmla="*/ 9525 h 1866900"/>
                  <a:gd name="connsiteX4" fmla="*/ 3230665 w 3230665"/>
                  <a:gd name="connsiteY4" fmla="*/ 476250 h 1866900"/>
                  <a:gd name="connsiteX5" fmla="*/ 3221140 w 3230665"/>
                  <a:gd name="connsiteY5" fmla="*/ 1866900 h 1866900"/>
                  <a:gd name="connsiteX6" fmla="*/ 3087790 w 3230665"/>
                  <a:gd name="connsiteY6" fmla="*/ 1847850 h 1866900"/>
                  <a:gd name="connsiteX7" fmla="*/ 2097190 w 3230665"/>
                  <a:gd name="connsiteY7" fmla="*/ 771525 h 1866900"/>
                  <a:gd name="connsiteX8" fmla="*/ 1097065 w 3230665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427 w 3233027"/>
                  <a:gd name="connsiteY0" fmla="*/ 571500 h 1866900"/>
                  <a:gd name="connsiteX1" fmla="*/ 4052 w 3233027"/>
                  <a:gd name="connsiteY1" fmla="*/ 790575 h 1866900"/>
                  <a:gd name="connsiteX2" fmla="*/ 870827 w 3233027"/>
                  <a:gd name="connsiteY2" fmla="*/ 0 h 1866900"/>
                  <a:gd name="connsiteX3" fmla="*/ 2109077 w 3233027"/>
                  <a:gd name="connsiteY3" fmla="*/ 9525 h 1866900"/>
                  <a:gd name="connsiteX4" fmla="*/ 3233027 w 3233027"/>
                  <a:gd name="connsiteY4" fmla="*/ 476250 h 1866900"/>
                  <a:gd name="connsiteX5" fmla="*/ 3223502 w 3233027"/>
                  <a:gd name="connsiteY5" fmla="*/ 1866900 h 1866900"/>
                  <a:gd name="connsiteX6" fmla="*/ 3090152 w 3233027"/>
                  <a:gd name="connsiteY6" fmla="*/ 1847850 h 1866900"/>
                  <a:gd name="connsiteX7" fmla="*/ 2099552 w 3233027"/>
                  <a:gd name="connsiteY7" fmla="*/ 771525 h 1866900"/>
                  <a:gd name="connsiteX8" fmla="*/ 1099427 w 3233027"/>
                  <a:gd name="connsiteY8" fmla="*/ 571500 h 1866900"/>
                  <a:gd name="connsiteX0" fmla="*/ 1118366 w 3251966"/>
                  <a:gd name="connsiteY0" fmla="*/ 571500 h 1866900"/>
                  <a:gd name="connsiteX1" fmla="*/ 3941 w 3251966"/>
                  <a:gd name="connsiteY1" fmla="*/ 809625 h 1866900"/>
                  <a:gd name="connsiteX2" fmla="*/ 889766 w 3251966"/>
                  <a:gd name="connsiteY2" fmla="*/ 0 h 1866900"/>
                  <a:gd name="connsiteX3" fmla="*/ 2128016 w 3251966"/>
                  <a:gd name="connsiteY3" fmla="*/ 9525 h 1866900"/>
                  <a:gd name="connsiteX4" fmla="*/ 3251966 w 3251966"/>
                  <a:gd name="connsiteY4" fmla="*/ 476250 h 1866900"/>
                  <a:gd name="connsiteX5" fmla="*/ 3242441 w 3251966"/>
                  <a:gd name="connsiteY5" fmla="*/ 1866900 h 1866900"/>
                  <a:gd name="connsiteX6" fmla="*/ 3109091 w 3251966"/>
                  <a:gd name="connsiteY6" fmla="*/ 1847850 h 1866900"/>
                  <a:gd name="connsiteX7" fmla="*/ 2118491 w 3251966"/>
                  <a:gd name="connsiteY7" fmla="*/ 771525 h 1866900"/>
                  <a:gd name="connsiteX8" fmla="*/ 1118366 w 3251966"/>
                  <a:gd name="connsiteY8" fmla="*/ 571500 h 1866900"/>
                  <a:gd name="connsiteX0" fmla="*/ 1119025 w 3252625"/>
                  <a:gd name="connsiteY0" fmla="*/ 571500 h 1866900"/>
                  <a:gd name="connsiteX1" fmla="*/ 4600 w 3252625"/>
                  <a:gd name="connsiteY1" fmla="*/ 809625 h 1866900"/>
                  <a:gd name="connsiteX2" fmla="*/ 890425 w 3252625"/>
                  <a:gd name="connsiteY2" fmla="*/ 0 h 1866900"/>
                  <a:gd name="connsiteX3" fmla="*/ 2128675 w 3252625"/>
                  <a:gd name="connsiteY3" fmla="*/ 9525 h 1866900"/>
                  <a:gd name="connsiteX4" fmla="*/ 3252625 w 3252625"/>
                  <a:gd name="connsiteY4" fmla="*/ 476250 h 1866900"/>
                  <a:gd name="connsiteX5" fmla="*/ 3243100 w 3252625"/>
                  <a:gd name="connsiteY5" fmla="*/ 1866900 h 1866900"/>
                  <a:gd name="connsiteX6" fmla="*/ 3109750 w 3252625"/>
                  <a:gd name="connsiteY6" fmla="*/ 1847850 h 1866900"/>
                  <a:gd name="connsiteX7" fmla="*/ 2119150 w 3252625"/>
                  <a:gd name="connsiteY7" fmla="*/ 771525 h 1866900"/>
                  <a:gd name="connsiteX8" fmla="*/ 1119025 w 3252625"/>
                  <a:gd name="connsiteY8" fmla="*/ 571500 h 1866900"/>
                  <a:gd name="connsiteX0" fmla="*/ 1118146 w 3251746"/>
                  <a:gd name="connsiteY0" fmla="*/ 571500 h 1866900"/>
                  <a:gd name="connsiteX1" fmla="*/ 3721 w 3251746"/>
                  <a:gd name="connsiteY1" fmla="*/ 809625 h 1866900"/>
                  <a:gd name="connsiteX2" fmla="*/ 889546 w 3251746"/>
                  <a:gd name="connsiteY2" fmla="*/ 0 h 1866900"/>
                  <a:gd name="connsiteX3" fmla="*/ 2127796 w 3251746"/>
                  <a:gd name="connsiteY3" fmla="*/ 9525 h 1866900"/>
                  <a:gd name="connsiteX4" fmla="*/ 3251746 w 3251746"/>
                  <a:gd name="connsiteY4" fmla="*/ 476250 h 1866900"/>
                  <a:gd name="connsiteX5" fmla="*/ 3242221 w 3251746"/>
                  <a:gd name="connsiteY5" fmla="*/ 1866900 h 1866900"/>
                  <a:gd name="connsiteX6" fmla="*/ 3108871 w 3251746"/>
                  <a:gd name="connsiteY6" fmla="*/ 1847850 h 1866900"/>
                  <a:gd name="connsiteX7" fmla="*/ 2118271 w 3251746"/>
                  <a:gd name="connsiteY7" fmla="*/ 771525 h 1866900"/>
                  <a:gd name="connsiteX8" fmla="*/ 1118146 w 3251746"/>
                  <a:gd name="connsiteY8" fmla="*/ 571500 h 1866900"/>
                  <a:gd name="connsiteX0" fmla="*/ 1118146 w 3251746"/>
                  <a:gd name="connsiteY0" fmla="*/ 589645 h 1885045"/>
                  <a:gd name="connsiteX1" fmla="*/ 3721 w 3251746"/>
                  <a:gd name="connsiteY1" fmla="*/ 827770 h 1885045"/>
                  <a:gd name="connsiteX2" fmla="*/ 889546 w 3251746"/>
                  <a:gd name="connsiteY2" fmla="*/ 18145 h 1885045"/>
                  <a:gd name="connsiteX3" fmla="*/ 2127796 w 3251746"/>
                  <a:gd name="connsiteY3" fmla="*/ 27670 h 1885045"/>
                  <a:gd name="connsiteX4" fmla="*/ 3251746 w 3251746"/>
                  <a:gd name="connsiteY4" fmla="*/ 494395 h 1885045"/>
                  <a:gd name="connsiteX5" fmla="*/ 3242221 w 3251746"/>
                  <a:gd name="connsiteY5" fmla="*/ 1885045 h 1885045"/>
                  <a:gd name="connsiteX6" fmla="*/ 3108871 w 3251746"/>
                  <a:gd name="connsiteY6" fmla="*/ 1865995 h 1885045"/>
                  <a:gd name="connsiteX7" fmla="*/ 2118271 w 3251746"/>
                  <a:gd name="connsiteY7" fmla="*/ 789670 h 1885045"/>
                  <a:gd name="connsiteX8" fmla="*/ 1118146 w 3251746"/>
                  <a:gd name="connsiteY8" fmla="*/ 589645 h 1885045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21976"/>
                  <a:gd name="connsiteX1" fmla="*/ 3721 w 3251746"/>
                  <a:gd name="connsiteY1" fmla="*/ 844162 h 1921976"/>
                  <a:gd name="connsiteX2" fmla="*/ 889546 w 3251746"/>
                  <a:gd name="connsiteY2" fmla="*/ 34537 h 1921976"/>
                  <a:gd name="connsiteX3" fmla="*/ 2127796 w 3251746"/>
                  <a:gd name="connsiteY3" fmla="*/ 44062 h 1921976"/>
                  <a:gd name="connsiteX4" fmla="*/ 3251746 w 3251746"/>
                  <a:gd name="connsiteY4" fmla="*/ 510787 h 1921976"/>
                  <a:gd name="connsiteX5" fmla="*/ 3242221 w 3251746"/>
                  <a:gd name="connsiteY5" fmla="*/ 1901437 h 1921976"/>
                  <a:gd name="connsiteX6" fmla="*/ 2994571 w 3251746"/>
                  <a:gd name="connsiteY6" fmla="*/ 1777612 h 1921976"/>
                  <a:gd name="connsiteX7" fmla="*/ 2118271 w 3251746"/>
                  <a:gd name="connsiteY7" fmla="*/ 806062 h 1921976"/>
                  <a:gd name="connsiteX8" fmla="*/ 1118146 w 3251746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61271"/>
                  <a:gd name="connsiteY0" fmla="*/ 606037 h 1993269"/>
                  <a:gd name="connsiteX1" fmla="*/ 3721 w 3261271"/>
                  <a:gd name="connsiteY1" fmla="*/ 844162 h 1993269"/>
                  <a:gd name="connsiteX2" fmla="*/ 889546 w 3261271"/>
                  <a:gd name="connsiteY2" fmla="*/ 34537 h 1993269"/>
                  <a:gd name="connsiteX3" fmla="*/ 2127796 w 3261271"/>
                  <a:gd name="connsiteY3" fmla="*/ 44062 h 1993269"/>
                  <a:gd name="connsiteX4" fmla="*/ 3242221 w 3261271"/>
                  <a:gd name="connsiteY4" fmla="*/ 615562 h 1993269"/>
                  <a:gd name="connsiteX5" fmla="*/ 3261271 w 3261271"/>
                  <a:gd name="connsiteY5" fmla="*/ 1987162 h 1993269"/>
                  <a:gd name="connsiteX6" fmla="*/ 2994571 w 3261271"/>
                  <a:gd name="connsiteY6" fmla="*/ 1777612 h 1993269"/>
                  <a:gd name="connsiteX7" fmla="*/ 2118271 w 3261271"/>
                  <a:gd name="connsiteY7" fmla="*/ 806062 h 1993269"/>
                  <a:gd name="connsiteX8" fmla="*/ 1118146 w 3261271"/>
                  <a:gd name="connsiteY8" fmla="*/ 606037 h 199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1271" h="1993269">
                    <a:moveTo>
                      <a:pt x="1118146" y="606037"/>
                    </a:moveTo>
                    <a:cubicBezTo>
                      <a:pt x="816521" y="761612"/>
                      <a:pt x="308521" y="1206112"/>
                      <a:pt x="3721" y="844162"/>
                    </a:cubicBezTo>
                    <a:cubicBezTo>
                      <a:pt x="-62359" y="765692"/>
                      <a:pt x="772071" y="98037"/>
                      <a:pt x="889546" y="34537"/>
                    </a:cubicBezTo>
                    <a:cubicBezTo>
                      <a:pt x="1007021" y="-9913"/>
                      <a:pt x="2000796" y="-16263"/>
                      <a:pt x="2127796" y="44062"/>
                    </a:cubicBezTo>
                    <a:cubicBezTo>
                      <a:pt x="2616746" y="180587"/>
                      <a:pt x="2915196" y="345687"/>
                      <a:pt x="3242221" y="615562"/>
                    </a:cubicBezTo>
                    <a:lnTo>
                      <a:pt x="3261271" y="1987162"/>
                    </a:lnTo>
                    <a:cubicBezTo>
                      <a:pt x="3159671" y="2012562"/>
                      <a:pt x="3134271" y="1961762"/>
                      <a:pt x="2994571" y="1777612"/>
                    </a:cubicBezTo>
                    <a:cubicBezTo>
                      <a:pt x="2616746" y="1444237"/>
                      <a:pt x="2343696" y="1148962"/>
                      <a:pt x="2118271" y="806062"/>
                    </a:cubicBezTo>
                    <a:cubicBezTo>
                      <a:pt x="1756321" y="777487"/>
                      <a:pt x="1432471" y="720337"/>
                      <a:pt x="1118146" y="6060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2" name="Rounded Rectangle 4">
                <a:extLst>
                  <a:ext uri="{FF2B5EF4-FFF2-40B4-BE49-F238E27FC236}">
                    <a16:creationId xmlns:a16="http://schemas.microsoft.com/office/drawing/2014/main" xmlns="" id="{D948F58D-7A3F-496C-B748-4F21F850B5B6}"/>
                  </a:ext>
                </a:extLst>
              </p:cNvPr>
              <p:cNvSpPr/>
              <p:nvPr/>
            </p:nvSpPr>
            <p:spPr>
              <a:xfrm rot="2002203">
                <a:off x="2745022" y="3807001"/>
                <a:ext cx="339508" cy="61214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Rounded Rectangle 11">
                <a:extLst>
                  <a:ext uri="{FF2B5EF4-FFF2-40B4-BE49-F238E27FC236}">
                    <a16:creationId xmlns:a16="http://schemas.microsoft.com/office/drawing/2014/main" xmlns="" id="{99FF3699-F820-432F-917A-1FB584191E92}"/>
                  </a:ext>
                </a:extLst>
              </p:cNvPr>
              <p:cNvSpPr/>
              <p:nvPr/>
            </p:nvSpPr>
            <p:spPr>
              <a:xfrm rot="2002203">
                <a:off x="3276558" y="3627997"/>
                <a:ext cx="339508" cy="93469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Rounded Rectangle 12">
                <a:extLst>
                  <a:ext uri="{FF2B5EF4-FFF2-40B4-BE49-F238E27FC236}">
                    <a16:creationId xmlns:a16="http://schemas.microsoft.com/office/drawing/2014/main" xmlns="" id="{61CD1EDF-C78B-4746-9F73-70B45DC8102D}"/>
                  </a:ext>
                </a:extLst>
              </p:cNvPr>
              <p:cNvSpPr/>
              <p:nvPr/>
            </p:nvSpPr>
            <p:spPr>
              <a:xfrm rot="2002203">
                <a:off x="3656813" y="3935485"/>
                <a:ext cx="339508" cy="72431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Rounded Rectangle 13">
                <a:extLst>
                  <a:ext uri="{FF2B5EF4-FFF2-40B4-BE49-F238E27FC236}">
                    <a16:creationId xmlns:a16="http://schemas.microsoft.com/office/drawing/2014/main" xmlns="" id="{1796C64D-2B56-48C0-89A8-BEC4F854726E}"/>
                  </a:ext>
                </a:extLst>
              </p:cNvPr>
              <p:cNvSpPr/>
              <p:nvPr/>
            </p:nvSpPr>
            <p:spPr>
              <a:xfrm rot="2002203">
                <a:off x="4082895" y="4229792"/>
                <a:ext cx="339508" cy="567411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xmlns="" id="{028E4DB3-430A-4F48-8587-1A1314F50DE8}"/>
                </a:ext>
              </a:extLst>
            </p:cNvPr>
            <p:cNvSpPr/>
            <p:nvPr/>
          </p:nvSpPr>
          <p:spPr>
            <a:xfrm>
              <a:off x="2676526" y="2590800"/>
              <a:ext cx="3152217" cy="2284673"/>
            </a:xfrm>
            <a:custGeom>
              <a:avLst/>
              <a:gdLst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98691 w 3152217"/>
                <a:gd name="connsiteY26" fmla="*/ 2010144 h 2217998"/>
                <a:gd name="connsiteX27" fmla="*/ 1775643 w 3152217"/>
                <a:gd name="connsiteY27" fmla="*/ 1987096 h 2217998"/>
                <a:gd name="connsiteX28" fmla="*/ 1848068 w 3152217"/>
                <a:gd name="connsiteY28" fmla="*/ 1914670 h 2217998"/>
                <a:gd name="connsiteX29" fmla="*/ 1533525 w 3152217"/>
                <a:gd name="connsiteY29" fmla="*/ 1485900 h 2217998"/>
                <a:gd name="connsiteX30" fmla="*/ 1219200 w 3152217"/>
                <a:gd name="connsiteY30" fmla="*/ 1181100 h 2217998"/>
                <a:gd name="connsiteX31" fmla="*/ 571500 w 3152217"/>
                <a:gd name="connsiteY31" fmla="*/ 1295400 h 2217998"/>
                <a:gd name="connsiteX32" fmla="*/ 0 w 3152217"/>
                <a:gd name="connsiteY32" fmla="*/ 1266825 h 2217998"/>
                <a:gd name="connsiteX33" fmla="*/ 9525 w 3152217"/>
                <a:gd name="connsiteY33" fmla="*/ 28575 h 2217998"/>
                <a:gd name="connsiteX34" fmla="*/ 323850 w 3152217"/>
                <a:gd name="connsiteY34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467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61950 w 3152217"/>
                <a:gd name="connsiteY0" fmla="*/ 0 h 2256098"/>
                <a:gd name="connsiteX1" fmla="*/ 95250 w 3152217"/>
                <a:gd name="connsiteY1" fmla="*/ 247650 h 2256098"/>
                <a:gd name="connsiteX2" fmla="*/ 1352550 w 3152217"/>
                <a:gd name="connsiteY2" fmla="*/ 123825 h 2256098"/>
                <a:gd name="connsiteX3" fmla="*/ 2314575 w 3152217"/>
                <a:gd name="connsiteY3" fmla="*/ 323850 h 2256098"/>
                <a:gd name="connsiteX4" fmla="*/ 2724150 w 3152217"/>
                <a:gd name="connsiteY4" fmla="*/ 819150 h 2256098"/>
                <a:gd name="connsiteX5" fmla="*/ 3152217 w 3152217"/>
                <a:gd name="connsiteY5" fmla="*/ 1255785 h 2256098"/>
                <a:gd name="connsiteX6" fmla="*/ 3152217 w 3152217"/>
                <a:gd name="connsiteY6" fmla="*/ 1468002 h 2256098"/>
                <a:gd name="connsiteX7" fmla="*/ 2940000 w 3152217"/>
                <a:gd name="connsiteY7" fmla="*/ 1468002 h 2256098"/>
                <a:gd name="connsiteX8" fmla="*/ 2539107 w 3152217"/>
                <a:gd name="connsiteY8" fmla="*/ 1067108 h 2256098"/>
                <a:gd name="connsiteX9" fmla="*/ 2474399 w 3152217"/>
                <a:gd name="connsiteY9" fmla="*/ 1153817 h 2256098"/>
                <a:gd name="connsiteX10" fmla="*/ 2907621 w 3152217"/>
                <a:gd name="connsiteY10" fmla="*/ 1587040 h 2256098"/>
                <a:gd name="connsiteX11" fmla="*/ 2907621 w 3152217"/>
                <a:gd name="connsiteY11" fmla="*/ 1799257 h 2256098"/>
                <a:gd name="connsiteX12" fmla="*/ 2695404 w 3152217"/>
                <a:gd name="connsiteY12" fmla="*/ 1799257 h 2256098"/>
                <a:gd name="connsiteX13" fmla="*/ 2293017 w 3152217"/>
                <a:gd name="connsiteY13" fmla="*/ 1396869 h 2256098"/>
                <a:gd name="connsiteX14" fmla="*/ 2228234 w 3152217"/>
                <a:gd name="connsiteY14" fmla="*/ 1483678 h 2256098"/>
                <a:gd name="connsiteX15" fmla="*/ 2648161 w 3152217"/>
                <a:gd name="connsiteY15" fmla="*/ 1903605 h 2256098"/>
                <a:gd name="connsiteX16" fmla="*/ 2648161 w 3152217"/>
                <a:gd name="connsiteY16" fmla="*/ 2115822 h 2256098"/>
                <a:gd name="connsiteX17" fmla="*/ 2435944 w 3152217"/>
                <a:gd name="connsiteY17" fmla="*/ 2115822 h 2256098"/>
                <a:gd name="connsiteX18" fmla="*/ 2046853 w 3152217"/>
                <a:gd name="connsiteY18" fmla="*/ 1726729 h 2256098"/>
                <a:gd name="connsiteX19" fmla="*/ 1987859 w 3152217"/>
                <a:gd name="connsiteY19" fmla="*/ 1812979 h 2256098"/>
                <a:gd name="connsiteX20" fmla="*/ 2218760 w 3152217"/>
                <a:gd name="connsiteY20" fmla="*/ 2043881 h 2256098"/>
                <a:gd name="connsiteX21" fmla="*/ 2218760 w 3152217"/>
                <a:gd name="connsiteY21" fmla="*/ 2256098 h 2256098"/>
                <a:gd name="connsiteX22" fmla="*/ 2006543 w 3152217"/>
                <a:gd name="connsiteY22" fmla="*/ 2256098 h 2256098"/>
                <a:gd name="connsiteX23" fmla="*/ 1798691 w 3152217"/>
                <a:gd name="connsiteY23" fmla="*/ 2048244 h 2256098"/>
                <a:gd name="connsiteX24" fmla="*/ 1775643 w 3152217"/>
                <a:gd name="connsiteY24" fmla="*/ 2025196 h 2256098"/>
                <a:gd name="connsiteX25" fmla="*/ 1842458 w 3152217"/>
                <a:gd name="connsiteY25" fmla="*/ 1935940 h 2256098"/>
                <a:gd name="connsiteX26" fmla="*/ 1533525 w 3152217"/>
                <a:gd name="connsiteY26" fmla="*/ 1524000 h 2256098"/>
                <a:gd name="connsiteX27" fmla="*/ 1219200 w 3152217"/>
                <a:gd name="connsiteY27" fmla="*/ 1219200 h 2256098"/>
                <a:gd name="connsiteX28" fmla="*/ 571500 w 3152217"/>
                <a:gd name="connsiteY28" fmla="*/ 1333500 h 2256098"/>
                <a:gd name="connsiteX29" fmla="*/ 0 w 3152217"/>
                <a:gd name="connsiteY29" fmla="*/ 1304925 h 2256098"/>
                <a:gd name="connsiteX30" fmla="*/ 9525 w 3152217"/>
                <a:gd name="connsiteY30" fmla="*/ 66675 h 2256098"/>
                <a:gd name="connsiteX31" fmla="*/ 361950 w 3152217"/>
                <a:gd name="connsiteY31" fmla="*/ 0 h 2256098"/>
                <a:gd name="connsiteX0" fmla="*/ 361950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61950 w 3152217"/>
                <a:gd name="connsiteY31" fmla="*/ 9525 h 2265623"/>
                <a:gd name="connsiteX0" fmla="*/ 40957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40957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24506 h 2280604"/>
                <a:gd name="connsiteX1" fmla="*/ 95250 w 3152217"/>
                <a:gd name="connsiteY1" fmla="*/ 272156 h 2280604"/>
                <a:gd name="connsiteX2" fmla="*/ 1352550 w 3152217"/>
                <a:gd name="connsiteY2" fmla="*/ 148331 h 2280604"/>
                <a:gd name="connsiteX3" fmla="*/ 2314575 w 3152217"/>
                <a:gd name="connsiteY3" fmla="*/ 348356 h 2280604"/>
                <a:gd name="connsiteX4" fmla="*/ 2724150 w 3152217"/>
                <a:gd name="connsiteY4" fmla="*/ 843656 h 2280604"/>
                <a:gd name="connsiteX5" fmla="*/ 3152217 w 3152217"/>
                <a:gd name="connsiteY5" fmla="*/ 1280291 h 2280604"/>
                <a:gd name="connsiteX6" fmla="*/ 3152217 w 3152217"/>
                <a:gd name="connsiteY6" fmla="*/ 1492508 h 2280604"/>
                <a:gd name="connsiteX7" fmla="*/ 2940000 w 3152217"/>
                <a:gd name="connsiteY7" fmla="*/ 1492508 h 2280604"/>
                <a:gd name="connsiteX8" fmla="*/ 2539107 w 3152217"/>
                <a:gd name="connsiteY8" fmla="*/ 1091614 h 2280604"/>
                <a:gd name="connsiteX9" fmla="*/ 2474399 w 3152217"/>
                <a:gd name="connsiteY9" fmla="*/ 1178323 h 2280604"/>
                <a:gd name="connsiteX10" fmla="*/ 2907621 w 3152217"/>
                <a:gd name="connsiteY10" fmla="*/ 1611546 h 2280604"/>
                <a:gd name="connsiteX11" fmla="*/ 2907621 w 3152217"/>
                <a:gd name="connsiteY11" fmla="*/ 1823763 h 2280604"/>
                <a:gd name="connsiteX12" fmla="*/ 2695404 w 3152217"/>
                <a:gd name="connsiteY12" fmla="*/ 1823763 h 2280604"/>
                <a:gd name="connsiteX13" fmla="*/ 2293017 w 3152217"/>
                <a:gd name="connsiteY13" fmla="*/ 1421375 h 2280604"/>
                <a:gd name="connsiteX14" fmla="*/ 2228234 w 3152217"/>
                <a:gd name="connsiteY14" fmla="*/ 1508184 h 2280604"/>
                <a:gd name="connsiteX15" fmla="*/ 2648161 w 3152217"/>
                <a:gd name="connsiteY15" fmla="*/ 1928111 h 2280604"/>
                <a:gd name="connsiteX16" fmla="*/ 2648161 w 3152217"/>
                <a:gd name="connsiteY16" fmla="*/ 2140328 h 2280604"/>
                <a:gd name="connsiteX17" fmla="*/ 2435944 w 3152217"/>
                <a:gd name="connsiteY17" fmla="*/ 2140328 h 2280604"/>
                <a:gd name="connsiteX18" fmla="*/ 2046853 w 3152217"/>
                <a:gd name="connsiteY18" fmla="*/ 1751235 h 2280604"/>
                <a:gd name="connsiteX19" fmla="*/ 1987859 w 3152217"/>
                <a:gd name="connsiteY19" fmla="*/ 1837485 h 2280604"/>
                <a:gd name="connsiteX20" fmla="*/ 2218760 w 3152217"/>
                <a:gd name="connsiteY20" fmla="*/ 2068387 h 2280604"/>
                <a:gd name="connsiteX21" fmla="*/ 2218760 w 3152217"/>
                <a:gd name="connsiteY21" fmla="*/ 2280604 h 2280604"/>
                <a:gd name="connsiteX22" fmla="*/ 2006543 w 3152217"/>
                <a:gd name="connsiteY22" fmla="*/ 2280604 h 2280604"/>
                <a:gd name="connsiteX23" fmla="*/ 1798691 w 3152217"/>
                <a:gd name="connsiteY23" fmla="*/ 2072750 h 2280604"/>
                <a:gd name="connsiteX24" fmla="*/ 1775643 w 3152217"/>
                <a:gd name="connsiteY24" fmla="*/ 2049702 h 2280604"/>
                <a:gd name="connsiteX25" fmla="*/ 1842458 w 3152217"/>
                <a:gd name="connsiteY25" fmla="*/ 1960446 h 2280604"/>
                <a:gd name="connsiteX26" fmla="*/ 1533525 w 3152217"/>
                <a:gd name="connsiteY26" fmla="*/ 1548506 h 2280604"/>
                <a:gd name="connsiteX27" fmla="*/ 1219200 w 3152217"/>
                <a:gd name="connsiteY27" fmla="*/ 1243706 h 2280604"/>
                <a:gd name="connsiteX28" fmla="*/ 571500 w 3152217"/>
                <a:gd name="connsiteY28" fmla="*/ 1358006 h 2280604"/>
                <a:gd name="connsiteX29" fmla="*/ 0 w 3152217"/>
                <a:gd name="connsiteY29" fmla="*/ 1329431 h 2280604"/>
                <a:gd name="connsiteX30" fmla="*/ 0 w 3152217"/>
                <a:gd name="connsiteY30" fmla="*/ 14981 h 2280604"/>
                <a:gd name="connsiteX31" fmla="*/ 390525 w 3152217"/>
                <a:gd name="connsiteY31" fmla="*/ 24506 h 2280604"/>
                <a:gd name="connsiteX0" fmla="*/ 390525 w 3152217"/>
                <a:gd name="connsiteY0" fmla="*/ 33386 h 2289484"/>
                <a:gd name="connsiteX1" fmla="*/ 95250 w 3152217"/>
                <a:gd name="connsiteY1" fmla="*/ 281036 h 2289484"/>
                <a:gd name="connsiteX2" fmla="*/ 1352550 w 3152217"/>
                <a:gd name="connsiteY2" fmla="*/ 157211 h 2289484"/>
                <a:gd name="connsiteX3" fmla="*/ 2314575 w 3152217"/>
                <a:gd name="connsiteY3" fmla="*/ 357236 h 2289484"/>
                <a:gd name="connsiteX4" fmla="*/ 2724150 w 3152217"/>
                <a:gd name="connsiteY4" fmla="*/ 852536 h 2289484"/>
                <a:gd name="connsiteX5" fmla="*/ 3152217 w 3152217"/>
                <a:gd name="connsiteY5" fmla="*/ 1289171 h 2289484"/>
                <a:gd name="connsiteX6" fmla="*/ 3152217 w 3152217"/>
                <a:gd name="connsiteY6" fmla="*/ 1501388 h 2289484"/>
                <a:gd name="connsiteX7" fmla="*/ 2940000 w 3152217"/>
                <a:gd name="connsiteY7" fmla="*/ 1501388 h 2289484"/>
                <a:gd name="connsiteX8" fmla="*/ 2539107 w 3152217"/>
                <a:gd name="connsiteY8" fmla="*/ 1100494 h 2289484"/>
                <a:gd name="connsiteX9" fmla="*/ 2474399 w 3152217"/>
                <a:gd name="connsiteY9" fmla="*/ 1187203 h 2289484"/>
                <a:gd name="connsiteX10" fmla="*/ 2907621 w 3152217"/>
                <a:gd name="connsiteY10" fmla="*/ 1620426 h 2289484"/>
                <a:gd name="connsiteX11" fmla="*/ 2907621 w 3152217"/>
                <a:gd name="connsiteY11" fmla="*/ 1832643 h 2289484"/>
                <a:gd name="connsiteX12" fmla="*/ 2695404 w 3152217"/>
                <a:gd name="connsiteY12" fmla="*/ 1832643 h 2289484"/>
                <a:gd name="connsiteX13" fmla="*/ 2293017 w 3152217"/>
                <a:gd name="connsiteY13" fmla="*/ 1430255 h 2289484"/>
                <a:gd name="connsiteX14" fmla="*/ 2228234 w 3152217"/>
                <a:gd name="connsiteY14" fmla="*/ 1517064 h 2289484"/>
                <a:gd name="connsiteX15" fmla="*/ 2648161 w 3152217"/>
                <a:gd name="connsiteY15" fmla="*/ 1936991 h 2289484"/>
                <a:gd name="connsiteX16" fmla="*/ 2648161 w 3152217"/>
                <a:gd name="connsiteY16" fmla="*/ 2149208 h 2289484"/>
                <a:gd name="connsiteX17" fmla="*/ 2435944 w 3152217"/>
                <a:gd name="connsiteY17" fmla="*/ 2149208 h 2289484"/>
                <a:gd name="connsiteX18" fmla="*/ 2046853 w 3152217"/>
                <a:gd name="connsiteY18" fmla="*/ 1760115 h 2289484"/>
                <a:gd name="connsiteX19" fmla="*/ 1987859 w 3152217"/>
                <a:gd name="connsiteY19" fmla="*/ 1846365 h 2289484"/>
                <a:gd name="connsiteX20" fmla="*/ 2218760 w 3152217"/>
                <a:gd name="connsiteY20" fmla="*/ 2077267 h 2289484"/>
                <a:gd name="connsiteX21" fmla="*/ 2218760 w 3152217"/>
                <a:gd name="connsiteY21" fmla="*/ 2289484 h 2289484"/>
                <a:gd name="connsiteX22" fmla="*/ 2006543 w 3152217"/>
                <a:gd name="connsiteY22" fmla="*/ 2289484 h 2289484"/>
                <a:gd name="connsiteX23" fmla="*/ 1798691 w 3152217"/>
                <a:gd name="connsiteY23" fmla="*/ 2081630 h 2289484"/>
                <a:gd name="connsiteX24" fmla="*/ 1775643 w 3152217"/>
                <a:gd name="connsiteY24" fmla="*/ 2058582 h 2289484"/>
                <a:gd name="connsiteX25" fmla="*/ 1842458 w 3152217"/>
                <a:gd name="connsiteY25" fmla="*/ 1969326 h 2289484"/>
                <a:gd name="connsiteX26" fmla="*/ 1533525 w 3152217"/>
                <a:gd name="connsiteY26" fmla="*/ 1557386 h 2289484"/>
                <a:gd name="connsiteX27" fmla="*/ 1219200 w 3152217"/>
                <a:gd name="connsiteY27" fmla="*/ 1252586 h 2289484"/>
                <a:gd name="connsiteX28" fmla="*/ 571500 w 3152217"/>
                <a:gd name="connsiteY28" fmla="*/ 1366886 h 2289484"/>
                <a:gd name="connsiteX29" fmla="*/ 0 w 3152217"/>
                <a:gd name="connsiteY29" fmla="*/ 1338311 h 2289484"/>
                <a:gd name="connsiteX30" fmla="*/ 0 w 3152217"/>
                <a:gd name="connsiteY30" fmla="*/ 23861 h 2289484"/>
                <a:gd name="connsiteX31" fmla="*/ 390525 w 3152217"/>
                <a:gd name="connsiteY31" fmla="*/ 33386 h 2289484"/>
                <a:gd name="connsiteX0" fmla="*/ 390525 w 3152217"/>
                <a:gd name="connsiteY0" fmla="*/ 24507 h 2280605"/>
                <a:gd name="connsiteX1" fmla="*/ 95250 w 3152217"/>
                <a:gd name="connsiteY1" fmla="*/ 272157 h 2280605"/>
                <a:gd name="connsiteX2" fmla="*/ 1352550 w 3152217"/>
                <a:gd name="connsiteY2" fmla="*/ 148332 h 2280605"/>
                <a:gd name="connsiteX3" fmla="*/ 2314575 w 3152217"/>
                <a:gd name="connsiteY3" fmla="*/ 348357 h 2280605"/>
                <a:gd name="connsiteX4" fmla="*/ 2724150 w 3152217"/>
                <a:gd name="connsiteY4" fmla="*/ 843657 h 2280605"/>
                <a:gd name="connsiteX5" fmla="*/ 3152217 w 3152217"/>
                <a:gd name="connsiteY5" fmla="*/ 1280292 h 2280605"/>
                <a:gd name="connsiteX6" fmla="*/ 3152217 w 3152217"/>
                <a:gd name="connsiteY6" fmla="*/ 1492509 h 2280605"/>
                <a:gd name="connsiteX7" fmla="*/ 2940000 w 3152217"/>
                <a:gd name="connsiteY7" fmla="*/ 1492509 h 2280605"/>
                <a:gd name="connsiteX8" fmla="*/ 2539107 w 3152217"/>
                <a:gd name="connsiteY8" fmla="*/ 1091615 h 2280605"/>
                <a:gd name="connsiteX9" fmla="*/ 2474399 w 3152217"/>
                <a:gd name="connsiteY9" fmla="*/ 1178324 h 2280605"/>
                <a:gd name="connsiteX10" fmla="*/ 2907621 w 3152217"/>
                <a:gd name="connsiteY10" fmla="*/ 1611547 h 2280605"/>
                <a:gd name="connsiteX11" fmla="*/ 2907621 w 3152217"/>
                <a:gd name="connsiteY11" fmla="*/ 1823764 h 2280605"/>
                <a:gd name="connsiteX12" fmla="*/ 2695404 w 3152217"/>
                <a:gd name="connsiteY12" fmla="*/ 1823764 h 2280605"/>
                <a:gd name="connsiteX13" fmla="*/ 2293017 w 3152217"/>
                <a:gd name="connsiteY13" fmla="*/ 1421376 h 2280605"/>
                <a:gd name="connsiteX14" fmla="*/ 2228234 w 3152217"/>
                <a:gd name="connsiteY14" fmla="*/ 1508185 h 2280605"/>
                <a:gd name="connsiteX15" fmla="*/ 2648161 w 3152217"/>
                <a:gd name="connsiteY15" fmla="*/ 1928112 h 2280605"/>
                <a:gd name="connsiteX16" fmla="*/ 2648161 w 3152217"/>
                <a:gd name="connsiteY16" fmla="*/ 2140329 h 2280605"/>
                <a:gd name="connsiteX17" fmla="*/ 2435944 w 3152217"/>
                <a:gd name="connsiteY17" fmla="*/ 2140329 h 2280605"/>
                <a:gd name="connsiteX18" fmla="*/ 2046853 w 3152217"/>
                <a:gd name="connsiteY18" fmla="*/ 1751236 h 2280605"/>
                <a:gd name="connsiteX19" fmla="*/ 1987859 w 3152217"/>
                <a:gd name="connsiteY19" fmla="*/ 1837486 h 2280605"/>
                <a:gd name="connsiteX20" fmla="*/ 2218760 w 3152217"/>
                <a:gd name="connsiteY20" fmla="*/ 2068388 h 2280605"/>
                <a:gd name="connsiteX21" fmla="*/ 2218760 w 3152217"/>
                <a:gd name="connsiteY21" fmla="*/ 2280605 h 2280605"/>
                <a:gd name="connsiteX22" fmla="*/ 2006543 w 3152217"/>
                <a:gd name="connsiteY22" fmla="*/ 2280605 h 2280605"/>
                <a:gd name="connsiteX23" fmla="*/ 1798691 w 3152217"/>
                <a:gd name="connsiteY23" fmla="*/ 2072751 h 2280605"/>
                <a:gd name="connsiteX24" fmla="*/ 1775643 w 3152217"/>
                <a:gd name="connsiteY24" fmla="*/ 2049703 h 2280605"/>
                <a:gd name="connsiteX25" fmla="*/ 1842458 w 3152217"/>
                <a:gd name="connsiteY25" fmla="*/ 1960447 h 2280605"/>
                <a:gd name="connsiteX26" fmla="*/ 1533525 w 3152217"/>
                <a:gd name="connsiteY26" fmla="*/ 1548507 h 2280605"/>
                <a:gd name="connsiteX27" fmla="*/ 1219200 w 3152217"/>
                <a:gd name="connsiteY27" fmla="*/ 1243707 h 2280605"/>
                <a:gd name="connsiteX28" fmla="*/ 571500 w 3152217"/>
                <a:gd name="connsiteY28" fmla="*/ 1358007 h 2280605"/>
                <a:gd name="connsiteX29" fmla="*/ 0 w 3152217"/>
                <a:gd name="connsiteY29" fmla="*/ 1329432 h 2280605"/>
                <a:gd name="connsiteX30" fmla="*/ 0 w 3152217"/>
                <a:gd name="connsiteY30" fmla="*/ 14982 h 2280605"/>
                <a:gd name="connsiteX31" fmla="*/ 390525 w 3152217"/>
                <a:gd name="connsiteY31" fmla="*/ 24507 h 2280605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400050 w 3152217"/>
                <a:gd name="connsiteY0" fmla="*/ 0 h 2284673"/>
                <a:gd name="connsiteX1" fmla="*/ 95250 w 3152217"/>
                <a:gd name="connsiteY1" fmla="*/ 276225 h 2284673"/>
                <a:gd name="connsiteX2" fmla="*/ 1352550 w 3152217"/>
                <a:gd name="connsiteY2" fmla="*/ 152400 h 2284673"/>
                <a:gd name="connsiteX3" fmla="*/ 2314575 w 3152217"/>
                <a:gd name="connsiteY3" fmla="*/ 352425 h 2284673"/>
                <a:gd name="connsiteX4" fmla="*/ 2724150 w 3152217"/>
                <a:gd name="connsiteY4" fmla="*/ 847725 h 2284673"/>
                <a:gd name="connsiteX5" fmla="*/ 3152217 w 3152217"/>
                <a:gd name="connsiteY5" fmla="*/ 1284360 h 2284673"/>
                <a:gd name="connsiteX6" fmla="*/ 3152217 w 3152217"/>
                <a:gd name="connsiteY6" fmla="*/ 1496577 h 2284673"/>
                <a:gd name="connsiteX7" fmla="*/ 2940000 w 3152217"/>
                <a:gd name="connsiteY7" fmla="*/ 1496577 h 2284673"/>
                <a:gd name="connsiteX8" fmla="*/ 2539107 w 3152217"/>
                <a:gd name="connsiteY8" fmla="*/ 1095683 h 2284673"/>
                <a:gd name="connsiteX9" fmla="*/ 2474399 w 3152217"/>
                <a:gd name="connsiteY9" fmla="*/ 1182392 h 2284673"/>
                <a:gd name="connsiteX10" fmla="*/ 2907621 w 3152217"/>
                <a:gd name="connsiteY10" fmla="*/ 1615615 h 2284673"/>
                <a:gd name="connsiteX11" fmla="*/ 2907621 w 3152217"/>
                <a:gd name="connsiteY11" fmla="*/ 1827832 h 2284673"/>
                <a:gd name="connsiteX12" fmla="*/ 2695404 w 3152217"/>
                <a:gd name="connsiteY12" fmla="*/ 1827832 h 2284673"/>
                <a:gd name="connsiteX13" fmla="*/ 2293017 w 3152217"/>
                <a:gd name="connsiteY13" fmla="*/ 1425444 h 2284673"/>
                <a:gd name="connsiteX14" fmla="*/ 2228234 w 3152217"/>
                <a:gd name="connsiteY14" fmla="*/ 1512253 h 2284673"/>
                <a:gd name="connsiteX15" fmla="*/ 2648161 w 3152217"/>
                <a:gd name="connsiteY15" fmla="*/ 1932180 h 2284673"/>
                <a:gd name="connsiteX16" fmla="*/ 2648161 w 3152217"/>
                <a:gd name="connsiteY16" fmla="*/ 2144397 h 2284673"/>
                <a:gd name="connsiteX17" fmla="*/ 2435944 w 3152217"/>
                <a:gd name="connsiteY17" fmla="*/ 2144397 h 2284673"/>
                <a:gd name="connsiteX18" fmla="*/ 2046853 w 3152217"/>
                <a:gd name="connsiteY18" fmla="*/ 1755304 h 2284673"/>
                <a:gd name="connsiteX19" fmla="*/ 1987859 w 3152217"/>
                <a:gd name="connsiteY19" fmla="*/ 1841554 h 2284673"/>
                <a:gd name="connsiteX20" fmla="*/ 2218760 w 3152217"/>
                <a:gd name="connsiteY20" fmla="*/ 2072456 h 2284673"/>
                <a:gd name="connsiteX21" fmla="*/ 2218760 w 3152217"/>
                <a:gd name="connsiteY21" fmla="*/ 2284673 h 2284673"/>
                <a:gd name="connsiteX22" fmla="*/ 2006543 w 3152217"/>
                <a:gd name="connsiteY22" fmla="*/ 2284673 h 2284673"/>
                <a:gd name="connsiteX23" fmla="*/ 1798691 w 3152217"/>
                <a:gd name="connsiteY23" fmla="*/ 2076819 h 2284673"/>
                <a:gd name="connsiteX24" fmla="*/ 1775643 w 3152217"/>
                <a:gd name="connsiteY24" fmla="*/ 2053771 h 2284673"/>
                <a:gd name="connsiteX25" fmla="*/ 1842458 w 3152217"/>
                <a:gd name="connsiteY25" fmla="*/ 1964515 h 2284673"/>
                <a:gd name="connsiteX26" fmla="*/ 1533525 w 3152217"/>
                <a:gd name="connsiteY26" fmla="*/ 1552575 h 2284673"/>
                <a:gd name="connsiteX27" fmla="*/ 1219200 w 3152217"/>
                <a:gd name="connsiteY27" fmla="*/ 1247775 h 2284673"/>
                <a:gd name="connsiteX28" fmla="*/ 571500 w 3152217"/>
                <a:gd name="connsiteY28" fmla="*/ 1362075 h 2284673"/>
                <a:gd name="connsiteX29" fmla="*/ 0 w 3152217"/>
                <a:gd name="connsiteY29" fmla="*/ 1333500 h 2284673"/>
                <a:gd name="connsiteX30" fmla="*/ 0 w 3152217"/>
                <a:gd name="connsiteY30" fmla="*/ 19050 h 2284673"/>
                <a:gd name="connsiteX31" fmla="*/ 400050 w 3152217"/>
                <a:gd name="connsiteY31" fmla="*/ 0 h 228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52217" h="2284673">
                  <a:moveTo>
                    <a:pt x="400050" y="0"/>
                  </a:moveTo>
                  <a:lnTo>
                    <a:pt x="95250" y="276225"/>
                  </a:lnTo>
                  <a:cubicBezTo>
                    <a:pt x="349250" y="777875"/>
                    <a:pt x="831850" y="460375"/>
                    <a:pt x="1352550" y="152400"/>
                  </a:cubicBezTo>
                  <a:cubicBezTo>
                    <a:pt x="1641475" y="288925"/>
                    <a:pt x="1968500" y="301625"/>
                    <a:pt x="2314575" y="352425"/>
                  </a:cubicBezTo>
                  <a:cubicBezTo>
                    <a:pt x="2451100" y="603250"/>
                    <a:pt x="2587625" y="682625"/>
                    <a:pt x="2724150" y="847725"/>
                  </a:cubicBezTo>
                  <a:lnTo>
                    <a:pt x="3152217" y="1284360"/>
                  </a:lnTo>
                  <a:cubicBezTo>
                    <a:pt x="3210819" y="1342962"/>
                    <a:pt x="3210819" y="1437975"/>
                    <a:pt x="3152217" y="1496577"/>
                  </a:cubicBezTo>
                  <a:cubicBezTo>
                    <a:pt x="3093615" y="1555179"/>
                    <a:pt x="2998602" y="1555179"/>
                    <a:pt x="2940000" y="1496577"/>
                  </a:cubicBezTo>
                  <a:lnTo>
                    <a:pt x="2539107" y="1095683"/>
                  </a:lnTo>
                  <a:lnTo>
                    <a:pt x="2474399" y="1182392"/>
                  </a:lnTo>
                  <a:lnTo>
                    <a:pt x="2907621" y="1615615"/>
                  </a:lnTo>
                  <a:cubicBezTo>
                    <a:pt x="2966223" y="1674217"/>
                    <a:pt x="2966223" y="1769230"/>
                    <a:pt x="2907621" y="1827832"/>
                  </a:cubicBezTo>
                  <a:cubicBezTo>
                    <a:pt x="2849019" y="1886434"/>
                    <a:pt x="2754006" y="1886434"/>
                    <a:pt x="2695404" y="1827832"/>
                  </a:cubicBezTo>
                  <a:lnTo>
                    <a:pt x="2293017" y="1425444"/>
                  </a:lnTo>
                  <a:lnTo>
                    <a:pt x="2228234" y="1512253"/>
                  </a:lnTo>
                  <a:lnTo>
                    <a:pt x="2648161" y="1932180"/>
                  </a:lnTo>
                  <a:cubicBezTo>
                    <a:pt x="2706763" y="1990782"/>
                    <a:pt x="2706763" y="2085795"/>
                    <a:pt x="2648161" y="2144397"/>
                  </a:cubicBezTo>
                  <a:cubicBezTo>
                    <a:pt x="2589559" y="2202999"/>
                    <a:pt x="2494546" y="2202999"/>
                    <a:pt x="2435944" y="2144397"/>
                  </a:cubicBezTo>
                  <a:lnTo>
                    <a:pt x="2046853" y="1755304"/>
                  </a:lnTo>
                  <a:lnTo>
                    <a:pt x="1987859" y="1841554"/>
                  </a:lnTo>
                  <a:lnTo>
                    <a:pt x="2218760" y="2072456"/>
                  </a:lnTo>
                  <a:cubicBezTo>
                    <a:pt x="2277362" y="2131058"/>
                    <a:pt x="2277362" y="2226071"/>
                    <a:pt x="2218760" y="2284673"/>
                  </a:cubicBezTo>
                  <a:cubicBezTo>
                    <a:pt x="2160158" y="2343275"/>
                    <a:pt x="2065146" y="2343275"/>
                    <a:pt x="2006543" y="2284673"/>
                  </a:cubicBezTo>
                  <a:lnTo>
                    <a:pt x="1798691" y="2076819"/>
                  </a:lnTo>
                  <a:lnTo>
                    <a:pt x="1775643" y="2053771"/>
                  </a:lnTo>
                  <a:lnTo>
                    <a:pt x="1842458" y="1964515"/>
                  </a:lnTo>
                  <a:cubicBezTo>
                    <a:pt x="2026677" y="1607442"/>
                    <a:pt x="1697608" y="1472750"/>
                    <a:pt x="1533525" y="1552575"/>
                  </a:cubicBezTo>
                  <a:cubicBezTo>
                    <a:pt x="1555750" y="1323975"/>
                    <a:pt x="1380229" y="1237081"/>
                    <a:pt x="1219200" y="1247775"/>
                  </a:cubicBezTo>
                  <a:cubicBezTo>
                    <a:pt x="1190625" y="958850"/>
                    <a:pt x="838200" y="793750"/>
                    <a:pt x="571500" y="1362075"/>
                  </a:cubicBezTo>
                  <a:cubicBezTo>
                    <a:pt x="504825" y="1114425"/>
                    <a:pt x="276225" y="1066800"/>
                    <a:pt x="0" y="1333500"/>
                  </a:cubicBezTo>
                  <a:lnTo>
                    <a:pt x="0" y="19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8E277DE-E7C7-4E85-808D-4D24DF307A23}"/>
              </a:ext>
            </a:extLst>
          </p:cNvPr>
          <p:cNvSpPr/>
          <p:nvPr/>
        </p:nvSpPr>
        <p:spPr>
          <a:xfrm>
            <a:off x="0" y="2685482"/>
            <a:ext cx="4224000" cy="16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781E7EF-B292-4EBC-947B-B05F0A1E82DD}"/>
              </a:ext>
            </a:extLst>
          </p:cNvPr>
          <p:cNvSpPr/>
          <p:nvPr/>
        </p:nvSpPr>
        <p:spPr>
          <a:xfrm>
            <a:off x="7968003" y="2685482"/>
            <a:ext cx="4223999" cy="16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5860ED6E-5035-49C9-B28F-2AC4C7A48853}"/>
              </a:ext>
            </a:extLst>
          </p:cNvPr>
          <p:cNvGrpSpPr/>
          <p:nvPr/>
        </p:nvGrpSpPr>
        <p:grpSpPr>
          <a:xfrm>
            <a:off x="475488" y="2920558"/>
            <a:ext cx="3577279" cy="1207271"/>
            <a:chOff x="-3437132" y="4307149"/>
            <a:chExt cx="12879091" cy="120727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9382C0D-7285-40A4-9D9A-6736F37897A6}"/>
                </a:ext>
              </a:extLst>
            </p:cNvPr>
            <p:cNvSpPr txBox="1"/>
            <p:nvPr/>
          </p:nvSpPr>
          <p:spPr>
            <a:xfrm>
              <a:off x="-1110738" y="4560313"/>
              <a:ext cx="105526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Pertanyaan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yang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mengarah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pada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jawaban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untuk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mengukur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hubungan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dan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pengaruh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atau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menguji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suatu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variabel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tertentu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 </a:t>
              </a:r>
              <a:r>
                <a:rPr lang="ko-KR" altLang="en-US" sz="1400" dirty="0" smtClean="0">
                  <a:latin typeface="Bahnschrift" pitchFamily="34" charset="0"/>
                  <a:cs typeface="Arial" pitchFamily="34" charset="0"/>
                </a:rPr>
                <a:t>  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endParaRPr lang="ko-KR" altLang="en-US" sz="1400" dirty="0"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49933698-870F-44CC-A3E8-1838A4BFEDBF}"/>
                </a:ext>
              </a:extLst>
            </p:cNvPr>
            <p:cNvSpPr txBox="1"/>
            <p:nvPr/>
          </p:nvSpPr>
          <p:spPr>
            <a:xfrm>
              <a:off x="-3437132" y="4307149"/>
              <a:ext cx="12879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err="1" smtClean="0">
                  <a:latin typeface="Bahnschrift" pitchFamily="34" charset="0"/>
                  <a:cs typeface="Arial" pitchFamily="34" charset="0"/>
                </a:rPr>
                <a:t>Pertanyaan</a:t>
              </a:r>
              <a:r>
                <a:rPr lang="en-US" altLang="ko-KR" sz="1400" b="1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latin typeface="Bahnschrift" pitchFamily="34" charset="0"/>
                  <a:cs typeface="Arial" pitchFamily="34" charset="0"/>
                </a:rPr>
                <a:t>Penelitian</a:t>
              </a:r>
              <a:r>
                <a:rPr lang="en-US" altLang="ko-KR" sz="1400" b="1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latin typeface="Bahnschrift" pitchFamily="34" charset="0"/>
                  <a:cs typeface="Arial" pitchFamily="34" charset="0"/>
                </a:rPr>
                <a:t>Kuantitatif</a:t>
              </a:r>
              <a:endParaRPr lang="ko-KR" altLang="en-US" sz="1400" b="1" dirty="0">
                <a:latin typeface="Bahnschrift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4A0DF52-3F41-4276-8D3C-EF55CDE5D545}"/>
              </a:ext>
            </a:extLst>
          </p:cNvPr>
          <p:cNvGrpSpPr/>
          <p:nvPr/>
        </p:nvGrpSpPr>
        <p:grpSpPr>
          <a:xfrm>
            <a:off x="8184234" y="2920558"/>
            <a:ext cx="3134283" cy="1422715"/>
            <a:chOff x="1985511" y="4307149"/>
            <a:chExt cx="11284196" cy="1422715"/>
          </a:xfrm>
          <a:noFill/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45656A07-EF51-4936-B6C8-479C0B39E41A}"/>
                </a:ext>
              </a:extLst>
            </p:cNvPr>
            <p:cNvSpPr txBox="1"/>
            <p:nvPr/>
          </p:nvSpPr>
          <p:spPr>
            <a:xfrm>
              <a:off x="1985511" y="4560313"/>
              <a:ext cx="10127318" cy="11695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Pertanyaan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yang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mengarah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pada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jawaban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 </a:t>
              </a:r>
              <a:r>
                <a:rPr lang="en-US" altLang="ko-KR" sz="1400" dirty="0" err="1">
                  <a:latin typeface="Bahnschrift" pitchFamily="34" charset="0"/>
                  <a:cs typeface="Arial" pitchFamily="34" charset="0"/>
                </a:rPr>
                <a:t>untuk</a:t>
              </a:r>
              <a:r>
                <a:rPr lang="en-US" altLang="ko-KR" sz="1400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menggambarkan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,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mengekplorasi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dan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mengkritisi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suatu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fenomena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komunikasi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tertentu</a:t>
              </a:r>
              <a:endParaRPr lang="ko-KR" altLang="en-US" sz="1400" dirty="0"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2A613AFE-0077-4287-B3D9-26CE8FDB3C2B}"/>
                </a:ext>
              </a:extLst>
            </p:cNvPr>
            <p:cNvSpPr txBox="1"/>
            <p:nvPr/>
          </p:nvSpPr>
          <p:spPr>
            <a:xfrm>
              <a:off x="1985515" y="4307149"/>
              <a:ext cx="11284192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>
                  <a:latin typeface="Bahnschrift" pitchFamily="34" charset="0"/>
                  <a:cs typeface="Arial" pitchFamily="34" charset="0"/>
                </a:rPr>
                <a:t>Pertanyaan</a:t>
              </a:r>
              <a:r>
                <a:rPr lang="en-US" altLang="ko-KR" sz="1400" b="1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>
                  <a:latin typeface="Bahnschrift" pitchFamily="34" charset="0"/>
                  <a:cs typeface="Arial" pitchFamily="34" charset="0"/>
                </a:rPr>
                <a:t>Penelitian</a:t>
              </a:r>
              <a:r>
                <a:rPr lang="en-US" altLang="ko-KR" sz="1400" b="1" dirty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latin typeface="Bahnschrift" pitchFamily="34" charset="0"/>
                  <a:cs typeface="Arial" pitchFamily="34" charset="0"/>
                </a:rPr>
                <a:t>Kualitatif</a:t>
              </a:r>
              <a:endParaRPr lang="ko-KR" altLang="en-US" sz="1400" b="1" dirty="0">
                <a:latin typeface="Bahnschrift" pitchFamily="34" charset="0"/>
                <a:cs typeface="Arial" pitchFamily="34" charset="0"/>
              </a:endParaRPr>
            </a:p>
          </p:txBody>
        </p:sp>
      </p:grpSp>
      <p:sp>
        <p:nvSpPr>
          <p:cNvPr id="26" name="Oval 21">
            <a:extLst>
              <a:ext uri="{FF2B5EF4-FFF2-40B4-BE49-F238E27FC236}">
                <a16:creationId xmlns:a16="http://schemas.microsoft.com/office/drawing/2014/main" xmlns="" id="{A7E14769-8899-4C6F-A0BE-DC9266736373}"/>
              </a:ext>
            </a:extLst>
          </p:cNvPr>
          <p:cNvSpPr/>
          <p:nvPr/>
        </p:nvSpPr>
        <p:spPr>
          <a:xfrm rot="20700000">
            <a:off x="2594794" y="4655516"/>
            <a:ext cx="555477" cy="486837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7" name="Oval 10">
            <a:extLst>
              <a:ext uri="{FF2B5EF4-FFF2-40B4-BE49-F238E27FC236}">
                <a16:creationId xmlns:a16="http://schemas.microsoft.com/office/drawing/2014/main" xmlns="" id="{8BB5E533-8633-4AB6-A211-C4A03BE9A144}"/>
              </a:ext>
            </a:extLst>
          </p:cNvPr>
          <p:cNvSpPr>
            <a:spLocks noChangeAspect="1"/>
          </p:cNvSpPr>
          <p:nvPr/>
        </p:nvSpPr>
        <p:spPr>
          <a:xfrm>
            <a:off x="9086492" y="4600272"/>
            <a:ext cx="504056" cy="597327"/>
          </a:xfrm>
          <a:custGeom>
            <a:avLst/>
            <a:gdLst/>
            <a:ahLst/>
            <a:cxnLst/>
            <a:rect l="l" t="t" r="r" b="b"/>
            <a:pathLst>
              <a:path w="3310915" h="3923570">
                <a:moveTo>
                  <a:pt x="2634572" y="2782060"/>
                </a:moveTo>
                <a:cubicBezTo>
                  <a:pt x="2877724" y="2784696"/>
                  <a:pt x="3073074" y="2923910"/>
                  <a:pt x="3310915" y="3050983"/>
                </a:cubicBezTo>
                <a:lnTo>
                  <a:pt x="3113550" y="3840011"/>
                </a:lnTo>
                <a:lnTo>
                  <a:pt x="2637706" y="3668957"/>
                </a:lnTo>
                <a:cubicBezTo>
                  <a:pt x="2327360" y="3767940"/>
                  <a:pt x="1829375" y="3988492"/>
                  <a:pt x="1579811" y="3905123"/>
                </a:cubicBezTo>
                <a:cubicBezTo>
                  <a:pt x="1320906" y="3775288"/>
                  <a:pt x="642145" y="3366355"/>
                  <a:pt x="472751" y="3203771"/>
                </a:cubicBezTo>
                <a:cubicBezTo>
                  <a:pt x="303357" y="3041187"/>
                  <a:pt x="403652" y="2893777"/>
                  <a:pt x="563448" y="2929619"/>
                </a:cubicBezTo>
                <a:cubicBezTo>
                  <a:pt x="702634" y="2937547"/>
                  <a:pt x="1160012" y="3199482"/>
                  <a:pt x="1284082" y="3253983"/>
                </a:cubicBezTo>
                <a:cubicBezTo>
                  <a:pt x="1127104" y="3587742"/>
                  <a:pt x="1741057" y="3563487"/>
                  <a:pt x="1955231" y="3541261"/>
                </a:cubicBezTo>
                <a:cubicBezTo>
                  <a:pt x="2131253" y="3488686"/>
                  <a:pt x="2214010" y="3505589"/>
                  <a:pt x="2306401" y="3383364"/>
                </a:cubicBezTo>
                <a:cubicBezTo>
                  <a:pt x="2155860" y="3427865"/>
                  <a:pt x="2163213" y="3429679"/>
                  <a:pt x="1912247" y="3471537"/>
                </a:cubicBezTo>
                <a:cubicBezTo>
                  <a:pt x="1482134" y="3531123"/>
                  <a:pt x="1135709" y="3364234"/>
                  <a:pt x="1413085" y="3236383"/>
                </a:cubicBezTo>
                <a:cubicBezTo>
                  <a:pt x="1557848" y="3164554"/>
                  <a:pt x="1721108" y="3222221"/>
                  <a:pt x="1929297" y="3121321"/>
                </a:cubicBezTo>
                <a:cubicBezTo>
                  <a:pt x="2128589" y="3010789"/>
                  <a:pt x="2187815" y="2818332"/>
                  <a:pt x="2527174" y="2789726"/>
                </a:cubicBezTo>
                <a:cubicBezTo>
                  <a:pt x="2564125" y="2784095"/>
                  <a:pt x="2599836" y="2781684"/>
                  <a:pt x="2634572" y="2782060"/>
                </a:cubicBezTo>
                <a:close/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CFDDF809-8D23-41B1-A437-91F8B9D665D4}"/>
              </a:ext>
            </a:extLst>
          </p:cNvPr>
          <p:cNvGrpSpPr/>
          <p:nvPr/>
        </p:nvGrpSpPr>
        <p:grpSpPr>
          <a:xfrm>
            <a:off x="892530" y="5293440"/>
            <a:ext cx="3960000" cy="1015663"/>
            <a:chOff x="3017859" y="4283314"/>
            <a:chExt cx="1890849" cy="101566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82385162-A62F-4914-9A20-A0CF56F059C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Apakah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ada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pengaruh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atau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hubungan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…..?</a:t>
              </a:r>
            </a:p>
            <a:p>
              <a:endParaRPr lang="en-US" altLang="ko-KR" sz="1400" dirty="0">
                <a:latin typeface="Bahnschrift" pitchFamily="34" charset="0"/>
                <a:cs typeface="Arial" pitchFamily="34" charset="0"/>
              </a:endParaRPr>
            </a:p>
            <a:p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Seberapa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besar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pengaruh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……….?</a:t>
              </a:r>
              <a:endParaRPr lang="en-US" altLang="ko-KR" sz="1400" dirty="0"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01CC4C31-C22C-4364-A6C2-6B0916B4333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 smtClean="0">
                  <a:latin typeface="Bahnschrift" pitchFamily="34" charset="0"/>
                  <a:cs typeface="Arial" pitchFamily="34" charset="0"/>
                </a:rPr>
                <a:t>Contoh</a:t>
              </a:r>
              <a:endParaRPr lang="ko-KR" altLang="en-US" sz="1400" b="1" dirty="0">
                <a:latin typeface="Bahnschrift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427E5958-B5A9-4C36-B6C7-CCCA592C4707}"/>
              </a:ext>
            </a:extLst>
          </p:cNvPr>
          <p:cNvGrpSpPr/>
          <p:nvPr/>
        </p:nvGrpSpPr>
        <p:grpSpPr>
          <a:xfrm>
            <a:off x="7358517" y="5293440"/>
            <a:ext cx="3960000" cy="1446550"/>
            <a:chOff x="3017859" y="4283314"/>
            <a:chExt cx="1890849" cy="144655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6BF7E384-559E-44C6-9696-39FC528FCE9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Bagaimana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proses…...?</a:t>
              </a:r>
            </a:p>
            <a:p>
              <a:endParaRPr lang="en-US" altLang="ko-KR" sz="1400" dirty="0">
                <a:latin typeface="Bahnschrift" pitchFamily="34" charset="0"/>
                <a:cs typeface="Arial" pitchFamily="34" charset="0"/>
              </a:endParaRPr>
            </a:p>
            <a:p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Mengapa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….?</a:t>
              </a:r>
            </a:p>
            <a:p>
              <a:endParaRPr lang="en-US" altLang="ko-KR" sz="1400" dirty="0">
                <a:latin typeface="Bahnschrift" pitchFamily="34" charset="0"/>
                <a:cs typeface="Arial" pitchFamily="34" charset="0"/>
              </a:endParaRPr>
            </a:p>
            <a:p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Apa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…..?   </a:t>
              </a:r>
              <a:endParaRPr lang="en-US" altLang="ko-KR" sz="1400" dirty="0"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3C2E936B-37E4-4035-AF75-8998D6217C7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>
                  <a:latin typeface="Arial" pitchFamily="34" charset="0"/>
                  <a:cs typeface="Arial" pitchFamily="34" charset="0"/>
                </a:rPr>
                <a:t>Contoh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695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77E1614-FAF7-4231-B714-3EE050BA13B7}"/>
              </a:ext>
            </a:extLst>
          </p:cNvPr>
          <p:cNvGrpSpPr/>
          <p:nvPr/>
        </p:nvGrpSpPr>
        <p:grpSpPr>
          <a:xfrm>
            <a:off x="1145335" y="1764930"/>
            <a:ext cx="4264394" cy="4313485"/>
            <a:chOff x="369152" y="1617134"/>
            <a:chExt cx="3546035" cy="358685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00DD6FC7-C582-4CB5-8C81-3EC7BFCB5BED}"/>
                </a:ext>
              </a:extLst>
            </p:cNvPr>
            <p:cNvGrpSpPr/>
            <p:nvPr/>
          </p:nvGrpSpPr>
          <p:grpSpPr>
            <a:xfrm>
              <a:off x="926950" y="1617134"/>
              <a:ext cx="2049224" cy="852218"/>
              <a:chOff x="926950" y="1617134"/>
              <a:chExt cx="2049224" cy="852218"/>
            </a:xfrm>
          </p:grpSpPr>
          <p:sp>
            <p:nvSpPr>
              <p:cNvPr id="24" name="Rectangle 14">
                <a:extLst>
                  <a:ext uri="{FF2B5EF4-FFF2-40B4-BE49-F238E27FC236}">
                    <a16:creationId xmlns:a16="http://schemas.microsoft.com/office/drawing/2014/main" xmlns="" id="{07731824-9F78-489A-B093-DD1054AB0D86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Right Triangle 13">
                <a:extLst>
                  <a:ext uri="{FF2B5EF4-FFF2-40B4-BE49-F238E27FC236}">
                    <a16:creationId xmlns:a16="http://schemas.microsoft.com/office/drawing/2014/main" xmlns="" id="{0E259AC9-355A-4D07-B9A7-5094B90F31C7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xmlns="" id="{7AB23C71-C85A-45E9-9671-FD424E6D7E8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0573" y="1797574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xmlns="" id="{3ABFF958-EC05-4A2E-AF85-C77DADE9A73A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Isosceles Triangle 3">
                <a:extLst>
                  <a:ext uri="{FF2B5EF4-FFF2-40B4-BE49-F238E27FC236}">
                    <a16:creationId xmlns:a16="http://schemas.microsoft.com/office/drawing/2014/main" xmlns="" id="{45BADD43-0E28-4099-9757-8873EE55A7A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16513" y="2030577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CAF4AA9B-2EC0-4A9F-B957-6CA53446347C}"/>
                </a:ext>
              </a:extLst>
            </p:cNvPr>
            <p:cNvGrpSpPr/>
            <p:nvPr/>
          </p:nvGrpSpPr>
          <p:grpSpPr>
            <a:xfrm rot="4990866">
              <a:off x="2464466" y="2788531"/>
              <a:ext cx="2049224" cy="852218"/>
              <a:chOff x="926950" y="1617134"/>
              <a:chExt cx="2049224" cy="852218"/>
            </a:xfrm>
          </p:grpSpPr>
          <p:sp>
            <p:nvSpPr>
              <p:cNvPr id="19" name="Rectangle 14">
                <a:extLst>
                  <a:ext uri="{FF2B5EF4-FFF2-40B4-BE49-F238E27FC236}">
                    <a16:creationId xmlns:a16="http://schemas.microsoft.com/office/drawing/2014/main" xmlns="" id="{FD9424B9-95DB-433C-A7C1-DAB60AB74522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Right Triangle 13">
                <a:extLst>
                  <a:ext uri="{FF2B5EF4-FFF2-40B4-BE49-F238E27FC236}">
                    <a16:creationId xmlns:a16="http://schemas.microsoft.com/office/drawing/2014/main" xmlns="" id="{5C7DC8C4-C3BE-44E5-A62F-B72B24361D91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Rectangle 24">
                <a:extLst>
                  <a:ext uri="{FF2B5EF4-FFF2-40B4-BE49-F238E27FC236}">
                    <a16:creationId xmlns:a16="http://schemas.microsoft.com/office/drawing/2014/main" xmlns="" id="{0916B0D7-EA1F-4350-B54C-36E35D52283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0573" y="1797574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" name="Rectangle 41">
                <a:extLst>
                  <a:ext uri="{FF2B5EF4-FFF2-40B4-BE49-F238E27FC236}">
                    <a16:creationId xmlns:a16="http://schemas.microsoft.com/office/drawing/2014/main" xmlns="" id="{786FC719-0BBD-4506-927D-D9662086232D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Isosceles Triangle 3">
                <a:extLst>
                  <a:ext uri="{FF2B5EF4-FFF2-40B4-BE49-F238E27FC236}">
                    <a16:creationId xmlns:a16="http://schemas.microsoft.com/office/drawing/2014/main" xmlns="" id="{0454E455-AD0F-4B4B-B70B-5FFC9A9F96D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16513" y="2030577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968CC434-021F-44BF-9207-65061B6E2FBF}"/>
                </a:ext>
              </a:extLst>
            </p:cNvPr>
            <p:cNvGrpSpPr/>
            <p:nvPr/>
          </p:nvGrpSpPr>
          <p:grpSpPr>
            <a:xfrm rot="10066674">
              <a:off x="1444650" y="4351773"/>
              <a:ext cx="2063339" cy="852218"/>
              <a:chOff x="926950" y="1617134"/>
              <a:chExt cx="2063339" cy="852218"/>
            </a:xfrm>
          </p:grpSpPr>
          <p:sp>
            <p:nvSpPr>
              <p:cNvPr id="14" name="Rectangle 14">
                <a:extLst>
                  <a:ext uri="{FF2B5EF4-FFF2-40B4-BE49-F238E27FC236}">
                    <a16:creationId xmlns:a16="http://schemas.microsoft.com/office/drawing/2014/main" xmlns="" id="{29A97058-4B7F-42EC-9A11-E8F6164EF718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Right Triangle 13">
                <a:extLst>
                  <a:ext uri="{FF2B5EF4-FFF2-40B4-BE49-F238E27FC236}">
                    <a16:creationId xmlns:a16="http://schemas.microsoft.com/office/drawing/2014/main" xmlns="" id="{9FC09BE7-D102-4463-8C5D-EDDC6DA6DF3A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Rectangle 24">
                <a:extLst>
                  <a:ext uri="{FF2B5EF4-FFF2-40B4-BE49-F238E27FC236}">
                    <a16:creationId xmlns:a16="http://schemas.microsoft.com/office/drawing/2014/main" xmlns="" id="{369F10CB-0835-4C9B-9509-F6C0618880E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7865" y="1808900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Rectangle 41">
                <a:extLst>
                  <a:ext uri="{FF2B5EF4-FFF2-40B4-BE49-F238E27FC236}">
                    <a16:creationId xmlns:a16="http://schemas.microsoft.com/office/drawing/2014/main" xmlns="" id="{3A7EADA8-1277-4090-837E-606DD2500314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Isosceles Triangle 3">
                <a:extLst>
                  <a:ext uri="{FF2B5EF4-FFF2-40B4-BE49-F238E27FC236}">
                    <a16:creationId xmlns:a16="http://schemas.microsoft.com/office/drawing/2014/main" xmlns="" id="{538EFEB3-D403-4F7A-9264-76D963775DA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30628" y="1965414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8F526292-60F4-478B-98A5-167AD00248E4}"/>
                </a:ext>
              </a:extLst>
            </p:cNvPr>
            <p:cNvGrpSpPr/>
            <p:nvPr/>
          </p:nvGrpSpPr>
          <p:grpSpPr>
            <a:xfrm rot="15054074">
              <a:off x="-267551" y="3562253"/>
              <a:ext cx="2125623" cy="852218"/>
              <a:chOff x="926950" y="1617134"/>
              <a:chExt cx="2125623" cy="852218"/>
            </a:xfrm>
          </p:grpSpPr>
          <p:sp>
            <p:nvSpPr>
              <p:cNvPr id="9" name="Rectangle 14">
                <a:extLst>
                  <a:ext uri="{FF2B5EF4-FFF2-40B4-BE49-F238E27FC236}">
                    <a16:creationId xmlns:a16="http://schemas.microsoft.com/office/drawing/2014/main" xmlns="" id="{DD55D4F2-A692-4723-9911-F4FAB7BE4587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Right Triangle 13">
                <a:extLst>
                  <a:ext uri="{FF2B5EF4-FFF2-40B4-BE49-F238E27FC236}">
                    <a16:creationId xmlns:a16="http://schemas.microsoft.com/office/drawing/2014/main" xmlns="" id="{E3D71C3B-DC1B-4269-92AF-9A82DD32DE42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Rectangle 24">
                <a:extLst>
                  <a:ext uri="{FF2B5EF4-FFF2-40B4-BE49-F238E27FC236}">
                    <a16:creationId xmlns:a16="http://schemas.microsoft.com/office/drawing/2014/main" xmlns="" id="{4AFAC9BD-0B28-4CA4-B2C3-E7FF3ACB396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7865" y="1808900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Rectangle 41">
                <a:extLst>
                  <a:ext uri="{FF2B5EF4-FFF2-40B4-BE49-F238E27FC236}">
                    <a16:creationId xmlns:a16="http://schemas.microsoft.com/office/drawing/2014/main" xmlns="" id="{C1FAB418-ADE7-4253-AA3A-FD90AE2064D0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Isosceles Triangle 3">
                <a:extLst>
                  <a:ext uri="{FF2B5EF4-FFF2-40B4-BE49-F238E27FC236}">
                    <a16:creationId xmlns:a16="http://schemas.microsoft.com/office/drawing/2014/main" xmlns="" id="{4E5CB2E7-59F8-4E73-9CA6-95ABD34B15D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92912" y="1965188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xmlns="" id="{A3874F21-824F-4B8A-91D4-E8735721F753}"/>
                </a:ext>
              </a:extLst>
            </p:cNvPr>
            <p:cNvSpPr/>
            <p:nvPr/>
          </p:nvSpPr>
          <p:spPr>
            <a:xfrm rot="18143891">
              <a:off x="423487" y="2403381"/>
              <a:ext cx="531261" cy="531261"/>
            </a:xfrm>
            <a:custGeom>
              <a:avLst/>
              <a:gdLst/>
              <a:ahLst/>
              <a:cxnLst/>
              <a:rect l="l" t="t" r="r" b="b"/>
              <a:pathLst>
                <a:path w="3942192" h="3931865">
                  <a:moveTo>
                    <a:pt x="2826148" y="3448804"/>
                  </a:moveTo>
                  <a:lnTo>
                    <a:pt x="2826148" y="3556804"/>
                  </a:lnTo>
                  <a:lnTo>
                    <a:pt x="3042148" y="3556804"/>
                  </a:lnTo>
                  <a:lnTo>
                    <a:pt x="3042148" y="3448804"/>
                  </a:lnTo>
                  <a:close/>
                  <a:moveTo>
                    <a:pt x="890988" y="3448804"/>
                  </a:moveTo>
                  <a:lnTo>
                    <a:pt x="890988" y="3556804"/>
                  </a:lnTo>
                  <a:lnTo>
                    <a:pt x="1106988" y="3556804"/>
                  </a:lnTo>
                  <a:lnTo>
                    <a:pt x="1106988" y="3448804"/>
                  </a:lnTo>
                  <a:close/>
                  <a:moveTo>
                    <a:pt x="3528192" y="3439467"/>
                  </a:moveTo>
                  <a:lnTo>
                    <a:pt x="3528192" y="3547467"/>
                  </a:lnTo>
                  <a:lnTo>
                    <a:pt x="3744192" y="3547467"/>
                  </a:lnTo>
                  <a:lnTo>
                    <a:pt x="3744192" y="3439467"/>
                  </a:lnTo>
                  <a:close/>
                  <a:moveTo>
                    <a:pt x="198000" y="3439467"/>
                  </a:moveTo>
                  <a:lnTo>
                    <a:pt x="198000" y="3547467"/>
                  </a:lnTo>
                  <a:lnTo>
                    <a:pt x="414000" y="3547467"/>
                  </a:lnTo>
                  <a:lnTo>
                    <a:pt x="414000" y="3439467"/>
                  </a:lnTo>
                  <a:close/>
                  <a:moveTo>
                    <a:pt x="2826148" y="3206154"/>
                  </a:moveTo>
                  <a:lnTo>
                    <a:pt x="2826148" y="3314154"/>
                  </a:lnTo>
                  <a:lnTo>
                    <a:pt x="3042148" y="3314154"/>
                  </a:lnTo>
                  <a:lnTo>
                    <a:pt x="3042148" y="3206154"/>
                  </a:lnTo>
                  <a:close/>
                  <a:moveTo>
                    <a:pt x="890988" y="3206154"/>
                  </a:moveTo>
                  <a:lnTo>
                    <a:pt x="890988" y="3314154"/>
                  </a:lnTo>
                  <a:lnTo>
                    <a:pt x="1106988" y="3314154"/>
                  </a:lnTo>
                  <a:lnTo>
                    <a:pt x="1106988" y="3206154"/>
                  </a:lnTo>
                  <a:close/>
                  <a:moveTo>
                    <a:pt x="3528192" y="3196817"/>
                  </a:moveTo>
                  <a:lnTo>
                    <a:pt x="3528192" y="3304817"/>
                  </a:lnTo>
                  <a:lnTo>
                    <a:pt x="3744192" y="3304817"/>
                  </a:lnTo>
                  <a:lnTo>
                    <a:pt x="3744192" y="3196817"/>
                  </a:lnTo>
                  <a:close/>
                  <a:moveTo>
                    <a:pt x="198000" y="3196817"/>
                  </a:moveTo>
                  <a:lnTo>
                    <a:pt x="198000" y="3304817"/>
                  </a:lnTo>
                  <a:lnTo>
                    <a:pt x="414000" y="3304817"/>
                  </a:lnTo>
                  <a:lnTo>
                    <a:pt x="414000" y="3196817"/>
                  </a:lnTo>
                  <a:close/>
                  <a:moveTo>
                    <a:pt x="2070064" y="3046635"/>
                  </a:moveTo>
                  <a:lnTo>
                    <a:pt x="2070064" y="3154635"/>
                  </a:lnTo>
                  <a:lnTo>
                    <a:pt x="2286064" y="3154635"/>
                  </a:lnTo>
                  <a:lnTo>
                    <a:pt x="2286064" y="3046635"/>
                  </a:lnTo>
                  <a:close/>
                  <a:moveTo>
                    <a:pt x="1638016" y="3037298"/>
                  </a:moveTo>
                  <a:lnTo>
                    <a:pt x="1638016" y="3145298"/>
                  </a:lnTo>
                  <a:lnTo>
                    <a:pt x="1854016" y="3145298"/>
                  </a:lnTo>
                  <a:lnTo>
                    <a:pt x="1854016" y="3037298"/>
                  </a:lnTo>
                  <a:close/>
                  <a:moveTo>
                    <a:pt x="2826148" y="2963504"/>
                  </a:moveTo>
                  <a:lnTo>
                    <a:pt x="2826148" y="3071504"/>
                  </a:lnTo>
                  <a:lnTo>
                    <a:pt x="3042148" y="3071504"/>
                  </a:lnTo>
                  <a:lnTo>
                    <a:pt x="3042148" y="2963504"/>
                  </a:lnTo>
                  <a:close/>
                  <a:moveTo>
                    <a:pt x="890988" y="2963504"/>
                  </a:moveTo>
                  <a:lnTo>
                    <a:pt x="890988" y="3071504"/>
                  </a:lnTo>
                  <a:lnTo>
                    <a:pt x="1106988" y="3071504"/>
                  </a:lnTo>
                  <a:lnTo>
                    <a:pt x="1106988" y="2963504"/>
                  </a:lnTo>
                  <a:close/>
                  <a:moveTo>
                    <a:pt x="3528192" y="2954167"/>
                  </a:moveTo>
                  <a:lnTo>
                    <a:pt x="3528192" y="3062167"/>
                  </a:lnTo>
                  <a:lnTo>
                    <a:pt x="3744192" y="3062167"/>
                  </a:lnTo>
                  <a:lnTo>
                    <a:pt x="3744192" y="2954167"/>
                  </a:lnTo>
                  <a:close/>
                  <a:moveTo>
                    <a:pt x="198000" y="2954167"/>
                  </a:moveTo>
                  <a:lnTo>
                    <a:pt x="198000" y="3062167"/>
                  </a:lnTo>
                  <a:lnTo>
                    <a:pt x="414000" y="3062167"/>
                  </a:lnTo>
                  <a:lnTo>
                    <a:pt x="414000" y="2954167"/>
                  </a:lnTo>
                  <a:close/>
                  <a:moveTo>
                    <a:pt x="2070064" y="2803981"/>
                  </a:moveTo>
                  <a:lnTo>
                    <a:pt x="2070064" y="2911981"/>
                  </a:lnTo>
                  <a:lnTo>
                    <a:pt x="2286064" y="2911981"/>
                  </a:lnTo>
                  <a:lnTo>
                    <a:pt x="2286064" y="2803981"/>
                  </a:lnTo>
                  <a:close/>
                  <a:moveTo>
                    <a:pt x="1638016" y="2794644"/>
                  </a:moveTo>
                  <a:lnTo>
                    <a:pt x="1638016" y="2902644"/>
                  </a:lnTo>
                  <a:lnTo>
                    <a:pt x="1854016" y="2902644"/>
                  </a:lnTo>
                  <a:lnTo>
                    <a:pt x="1854016" y="2794644"/>
                  </a:lnTo>
                  <a:close/>
                  <a:moveTo>
                    <a:pt x="2826148" y="2720854"/>
                  </a:moveTo>
                  <a:lnTo>
                    <a:pt x="2826148" y="2828854"/>
                  </a:lnTo>
                  <a:lnTo>
                    <a:pt x="3042148" y="2828854"/>
                  </a:lnTo>
                  <a:lnTo>
                    <a:pt x="3042148" y="2720854"/>
                  </a:lnTo>
                  <a:close/>
                  <a:moveTo>
                    <a:pt x="890988" y="2720854"/>
                  </a:moveTo>
                  <a:lnTo>
                    <a:pt x="890988" y="2828854"/>
                  </a:lnTo>
                  <a:lnTo>
                    <a:pt x="1106988" y="2828854"/>
                  </a:lnTo>
                  <a:lnTo>
                    <a:pt x="1106988" y="2720854"/>
                  </a:lnTo>
                  <a:close/>
                  <a:moveTo>
                    <a:pt x="3528192" y="2711517"/>
                  </a:moveTo>
                  <a:lnTo>
                    <a:pt x="3528192" y="2819517"/>
                  </a:lnTo>
                  <a:lnTo>
                    <a:pt x="3744192" y="2819517"/>
                  </a:lnTo>
                  <a:lnTo>
                    <a:pt x="3744192" y="2711517"/>
                  </a:lnTo>
                  <a:close/>
                  <a:moveTo>
                    <a:pt x="198000" y="2711517"/>
                  </a:moveTo>
                  <a:lnTo>
                    <a:pt x="198000" y="2819517"/>
                  </a:lnTo>
                  <a:lnTo>
                    <a:pt x="414000" y="2819517"/>
                  </a:lnTo>
                  <a:lnTo>
                    <a:pt x="414000" y="2711517"/>
                  </a:lnTo>
                  <a:close/>
                  <a:moveTo>
                    <a:pt x="2070064" y="2561331"/>
                  </a:moveTo>
                  <a:lnTo>
                    <a:pt x="2070064" y="2669331"/>
                  </a:lnTo>
                  <a:lnTo>
                    <a:pt x="2286064" y="2669331"/>
                  </a:lnTo>
                  <a:lnTo>
                    <a:pt x="2286064" y="2561331"/>
                  </a:lnTo>
                  <a:close/>
                  <a:moveTo>
                    <a:pt x="1638016" y="2551994"/>
                  </a:moveTo>
                  <a:lnTo>
                    <a:pt x="1638016" y="2659994"/>
                  </a:lnTo>
                  <a:lnTo>
                    <a:pt x="1854016" y="2659994"/>
                  </a:lnTo>
                  <a:lnTo>
                    <a:pt x="1854016" y="2551994"/>
                  </a:lnTo>
                  <a:close/>
                  <a:moveTo>
                    <a:pt x="2826148" y="2478204"/>
                  </a:moveTo>
                  <a:lnTo>
                    <a:pt x="2826148" y="2586204"/>
                  </a:lnTo>
                  <a:lnTo>
                    <a:pt x="3042148" y="2586204"/>
                  </a:lnTo>
                  <a:lnTo>
                    <a:pt x="3042148" y="2478204"/>
                  </a:lnTo>
                  <a:close/>
                  <a:moveTo>
                    <a:pt x="890988" y="2478204"/>
                  </a:moveTo>
                  <a:lnTo>
                    <a:pt x="890988" y="2586204"/>
                  </a:lnTo>
                  <a:lnTo>
                    <a:pt x="1106988" y="2586204"/>
                  </a:lnTo>
                  <a:lnTo>
                    <a:pt x="1106988" y="2478204"/>
                  </a:lnTo>
                  <a:close/>
                  <a:moveTo>
                    <a:pt x="3528192" y="2468867"/>
                  </a:moveTo>
                  <a:lnTo>
                    <a:pt x="3528192" y="2576867"/>
                  </a:lnTo>
                  <a:lnTo>
                    <a:pt x="3744192" y="2576867"/>
                  </a:lnTo>
                  <a:lnTo>
                    <a:pt x="3744192" y="2468867"/>
                  </a:lnTo>
                  <a:close/>
                  <a:moveTo>
                    <a:pt x="198000" y="2468867"/>
                  </a:moveTo>
                  <a:lnTo>
                    <a:pt x="198000" y="2576867"/>
                  </a:lnTo>
                  <a:lnTo>
                    <a:pt x="414000" y="2576867"/>
                  </a:lnTo>
                  <a:lnTo>
                    <a:pt x="414000" y="2468867"/>
                  </a:lnTo>
                  <a:close/>
                  <a:moveTo>
                    <a:pt x="2070064" y="2318681"/>
                  </a:moveTo>
                  <a:lnTo>
                    <a:pt x="2070064" y="2426681"/>
                  </a:lnTo>
                  <a:lnTo>
                    <a:pt x="2286064" y="2426681"/>
                  </a:lnTo>
                  <a:lnTo>
                    <a:pt x="2286064" y="2318681"/>
                  </a:lnTo>
                  <a:close/>
                  <a:moveTo>
                    <a:pt x="1638016" y="2309344"/>
                  </a:moveTo>
                  <a:lnTo>
                    <a:pt x="1638016" y="2417344"/>
                  </a:lnTo>
                  <a:lnTo>
                    <a:pt x="1854016" y="2417344"/>
                  </a:lnTo>
                  <a:lnTo>
                    <a:pt x="1854016" y="2309344"/>
                  </a:lnTo>
                  <a:close/>
                  <a:moveTo>
                    <a:pt x="2826148" y="2235554"/>
                  </a:moveTo>
                  <a:lnTo>
                    <a:pt x="2826148" y="2343554"/>
                  </a:lnTo>
                  <a:lnTo>
                    <a:pt x="3042148" y="2343554"/>
                  </a:lnTo>
                  <a:lnTo>
                    <a:pt x="3042148" y="2235554"/>
                  </a:lnTo>
                  <a:close/>
                  <a:moveTo>
                    <a:pt x="890988" y="2235554"/>
                  </a:moveTo>
                  <a:lnTo>
                    <a:pt x="890988" y="2343554"/>
                  </a:lnTo>
                  <a:lnTo>
                    <a:pt x="1106988" y="2343554"/>
                  </a:lnTo>
                  <a:lnTo>
                    <a:pt x="1106988" y="2235554"/>
                  </a:lnTo>
                  <a:close/>
                  <a:moveTo>
                    <a:pt x="3528192" y="2226217"/>
                  </a:moveTo>
                  <a:lnTo>
                    <a:pt x="3528192" y="2334217"/>
                  </a:lnTo>
                  <a:lnTo>
                    <a:pt x="3744192" y="2334217"/>
                  </a:lnTo>
                  <a:lnTo>
                    <a:pt x="3744192" y="2226217"/>
                  </a:lnTo>
                  <a:close/>
                  <a:moveTo>
                    <a:pt x="198000" y="2226217"/>
                  </a:moveTo>
                  <a:lnTo>
                    <a:pt x="198000" y="2334217"/>
                  </a:lnTo>
                  <a:lnTo>
                    <a:pt x="414000" y="2334217"/>
                  </a:lnTo>
                  <a:lnTo>
                    <a:pt x="414000" y="2226217"/>
                  </a:lnTo>
                  <a:close/>
                  <a:moveTo>
                    <a:pt x="2070064" y="2076031"/>
                  </a:moveTo>
                  <a:lnTo>
                    <a:pt x="2070064" y="2184031"/>
                  </a:lnTo>
                  <a:lnTo>
                    <a:pt x="2286064" y="2184031"/>
                  </a:lnTo>
                  <a:lnTo>
                    <a:pt x="2286064" y="2076031"/>
                  </a:lnTo>
                  <a:close/>
                  <a:moveTo>
                    <a:pt x="1638016" y="2066694"/>
                  </a:moveTo>
                  <a:lnTo>
                    <a:pt x="1638016" y="2174694"/>
                  </a:lnTo>
                  <a:lnTo>
                    <a:pt x="1854016" y="2174694"/>
                  </a:lnTo>
                  <a:lnTo>
                    <a:pt x="1854016" y="2066694"/>
                  </a:lnTo>
                  <a:close/>
                  <a:moveTo>
                    <a:pt x="2826148" y="1992904"/>
                  </a:moveTo>
                  <a:lnTo>
                    <a:pt x="2826148" y="2100904"/>
                  </a:lnTo>
                  <a:lnTo>
                    <a:pt x="3042148" y="2100904"/>
                  </a:lnTo>
                  <a:lnTo>
                    <a:pt x="3042148" y="1992904"/>
                  </a:lnTo>
                  <a:close/>
                  <a:moveTo>
                    <a:pt x="890988" y="1992904"/>
                  </a:moveTo>
                  <a:lnTo>
                    <a:pt x="890988" y="2100904"/>
                  </a:lnTo>
                  <a:lnTo>
                    <a:pt x="1106988" y="2100904"/>
                  </a:lnTo>
                  <a:lnTo>
                    <a:pt x="1106988" y="1992904"/>
                  </a:lnTo>
                  <a:close/>
                  <a:moveTo>
                    <a:pt x="3528192" y="1983567"/>
                  </a:moveTo>
                  <a:lnTo>
                    <a:pt x="3528192" y="2091567"/>
                  </a:lnTo>
                  <a:lnTo>
                    <a:pt x="3744192" y="2091567"/>
                  </a:lnTo>
                  <a:lnTo>
                    <a:pt x="3744192" y="1983567"/>
                  </a:lnTo>
                  <a:close/>
                  <a:moveTo>
                    <a:pt x="198000" y="1983567"/>
                  </a:moveTo>
                  <a:lnTo>
                    <a:pt x="198000" y="2091567"/>
                  </a:lnTo>
                  <a:lnTo>
                    <a:pt x="414000" y="2091567"/>
                  </a:lnTo>
                  <a:lnTo>
                    <a:pt x="414000" y="1983567"/>
                  </a:lnTo>
                  <a:close/>
                  <a:moveTo>
                    <a:pt x="2070064" y="1833381"/>
                  </a:moveTo>
                  <a:lnTo>
                    <a:pt x="2070064" y="1941381"/>
                  </a:lnTo>
                  <a:lnTo>
                    <a:pt x="2286064" y="1941381"/>
                  </a:lnTo>
                  <a:lnTo>
                    <a:pt x="2286064" y="1833381"/>
                  </a:lnTo>
                  <a:close/>
                  <a:moveTo>
                    <a:pt x="1638016" y="1824044"/>
                  </a:moveTo>
                  <a:lnTo>
                    <a:pt x="1638016" y="1932044"/>
                  </a:lnTo>
                  <a:lnTo>
                    <a:pt x="1854016" y="1932044"/>
                  </a:lnTo>
                  <a:lnTo>
                    <a:pt x="1854016" y="1824044"/>
                  </a:lnTo>
                  <a:close/>
                  <a:moveTo>
                    <a:pt x="2826148" y="1750254"/>
                  </a:moveTo>
                  <a:lnTo>
                    <a:pt x="2826148" y="1858254"/>
                  </a:lnTo>
                  <a:lnTo>
                    <a:pt x="3042148" y="1858254"/>
                  </a:lnTo>
                  <a:lnTo>
                    <a:pt x="3042148" y="1750254"/>
                  </a:lnTo>
                  <a:close/>
                  <a:moveTo>
                    <a:pt x="890988" y="1750254"/>
                  </a:moveTo>
                  <a:lnTo>
                    <a:pt x="890988" y="1858254"/>
                  </a:lnTo>
                  <a:lnTo>
                    <a:pt x="1106988" y="1858254"/>
                  </a:lnTo>
                  <a:lnTo>
                    <a:pt x="1106988" y="1750254"/>
                  </a:lnTo>
                  <a:close/>
                  <a:moveTo>
                    <a:pt x="3528192" y="1740917"/>
                  </a:moveTo>
                  <a:lnTo>
                    <a:pt x="3528192" y="1848917"/>
                  </a:lnTo>
                  <a:lnTo>
                    <a:pt x="3744192" y="1848917"/>
                  </a:lnTo>
                  <a:lnTo>
                    <a:pt x="3744192" y="1740917"/>
                  </a:lnTo>
                  <a:close/>
                  <a:moveTo>
                    <a:pt x="198000" y="1740917"/>
                  </a:moveTo>
                  <a:lnTo>
                    <a:pt x="198000" y="1848917"/>
                  </a:lnTo>
                  <a:lnTo>
                    <a:pt x="414000" y="1848917"/>
                  </a:lnTo>
                  <a:lnTo>
                    <a:pt x="414000" y="1740917"/>
                  </a:lnTo>
                  <a:close/>
                  <a:moveTo>
                    <a:pt x="2070064" y="1590731"/>
                  </a:moveTo>
                  <a:lnTo>
                    <a:pt x="2070064" y="1698731"/>
                  </a:lnTo>
                  <a:lnTo>
                    <a:pt x="2286064" y="1698731"/>
                  </a:lnTo>
                  <a:lnTo>
                    <a:pt x="2286064" y="1590731"/>
                  </a:lnTo>
                  <a:close/>
                  <a:moveTo>
                    <a:pt x="1638016" y="1581394"/>
                  </a:moveTo>
                  <a:lnTo>
                    <a:pt x="1638016" y="1689394"/>
                  </a:lnTo>
                  <a:lnTo>
                    <a:pt x="1854016" y="1689394"/>
                  </a:lnTo>
                  <a:lnTo>
                    <a:pt x="1854016" y="1581394"/>
                  </a:lnTo>
                  <a:close/>
                  <a:moveTo>
                    <a:pt x="3330192" y="1507604"/>
                  </a:moveTo>
                  <a:lnTo>
                    <a:pt x="3942192" y="1507604"/>
                  </a:lnTo>
                  <a:lnTo>
                    <a:pt x="3942192" y="3931865"/>
                  </a:lnTo>
                  <a:lnTo>
                    <a:pt x="3330192" y="3931865"/>
                  </a:lnTo>
                  <a:close/>
                  <a:moveTo>
                    <a:pt x="2826148" y="1507604"/>
                  </a:moveTo>
                  <a:lnTo>
                    <a:pt x="2826148" y="1615604"/>
                  </a:lnTo>
                  <a:lnTo>
                    <a:pt x="3042148" y="1615604"/>
                  </a:lnTo>
                  <a:lnTo>
                    <a:pt x="3042148" y="1507604"/>
                  </a:lnTo>
                  <a:close/>
                  <a:moveTo>
                    <a:pt x="890988" y="1507604"/>
                  </a:moveTo>
                  <a:lnTo>
                    <a:pt x="890988" y="1615604"/>
                  </a:lnTo>
                  <a:lnTo>
                    <a:pt x="1106988" y="1615604"/>
                  </a:lnTo>
                  <a:lnTo>
                    <a:pt x="1106988" y="1507604"/>
                  </a:lnTo>
                  <a:close/>
                  <a:moveTo>
                    <a:pt x="0" y="1507604"/>
                  </a:moveTo>
                  <a:lnTo>
                    <a:pt x="612000" y="1507604"/>
                  </a:lnTo>
                  <a:lnTo>
                    <a:pt x="612000" y="3931865"/>
                  </a:lnTo>
                  <a:lnTo>
                    <a:pt x="0" y="3931865"/>
                  </a:lnTo>
                  <a:close/>
                  <a:moveTo>
                    <a:pt x="2070064" y="1348081"/>
                  </a:moveTo>
                  <a:lnTo>
                    <a:pt x="2070064" y="1456081"/>
                  </a:lnTo>
                  <a:lnTo>
                    <a:pt x="2286064" y="1456081"/>
                  </a:lnTo>
                  <a:lnTo>
                    <a:pt x="2286064" y="1348081"/>
                  </a:lnTo>
                  <a:close/>
                  <a:moveTo>
                    <a:pt x="1638016" y="1338744"/>
                  </a:moveTo>
                  <a:lnTo>
                    <a:pt x="1638016" y="1446744"/>
                  </a:lnTo>
                  <a:lnTo>
                    <a:pt x="1854016" y="1446744"/>
                  </a:lnTo>
                  <a:lnTo>
                    <a:pt x="1854016" y="1338744"/>
                  </a:lnTo>
                  <a:close/>
                  <a:moveTo>
                    <a:pt x="2628148" y="1267865"/>
                  </a:moveTo>
                  <a:lnTo>
                    <a:pt x="3240148" y="1267865"/>
                  </a:lnTo>
                  <a:lnTo>
                    <a:pt x="3240148" y="3931865"/>
                  </a:lnTo>
                  <a:lnTo>
                    <a:pt x="2628148" y="3931865"/>
                  </a:lnTo>
                  <a:close/>
                  <a:moveTo>
                    <a:pt x="692988" y="1267865"/>
                  </a:moveTo>
                  <a:lnTo>
                    <a:pt x="1304988" y="1267865"/>
                  </a:lnTo>
                  <a:lnTo>
                    <a:pt x="1304988" y="3931865"/>
                  </a:lnTo>
                  <a:lnTo>
                    <a:pt x="692988" y="3931865"/>
                  </a:lnTo>
                  <a:close/>
                  <a:moveTo>
                    <a:pt x="2070064" y="1105431"/>
                  </a:moveTo>
                  <a:lnTo>
                    <a:pt x="2070064" y="1213431"/>
                  </a:lnTo>
                  <a:lnTo>
                    <a:pt x="2286064" y="1213431"/>
                  </a:lnTo>
                  <a:lnTo>
                    <a:pt x="2286064" y="1105431"/>
                  </a:lnTo>
                  <a:close/>
                  <a:moveTo>
                    <a:pt x="1638016" y="1096094"/>
                  </a:moveTo>
                  <a:lnTo>
                    <a:pt x="1638016" y="1204094"/>
                  </a:lnTo>
                  <a:lnTo>
                    <a:pt x="1854016" y="1204094"/>
                  </a:lnTo>
                  <a:lnTo>
                    <a:pt x="1854016" y="1096094"/>
                  </a:lnTo>
                  <a:close/>
                  <a:moveTo>
                    <a:pt x="2070064" y="862781"/>
                  </a:moveTo>
                  <a:lnTo>
                    <a:pt x="2070064" y="970781"/>
                  </a:lnTo>
                  <a:lnTo>
                    <a:pt x="2286064" y="970781"/>
                  </a:lnTo>
                  <a:lnTo>
                    <a:pt x="2286064" y="862781"/>
                  </a:lnTo>
                  <a:close/>
                  <a:moveTo>
                    <a:pt x="1638016" y="853444"/>
                  </a:moveTo>
                  <a:lnTo>
                    <a:pt x="1638016" y="961444"/>
                  </a:lnTo>
                  <a:lnTo>
                    <a:pt x="1854016" y="961444"/>
                  </a:lnTo>
                  <a:lnTo>
                    <a:pt x="1854016" y="853444"/>
                  </a:lnTo>
                  <a:close/>
                  <a:moveTo>
                    <a:pt x="1883174" y="0"/>
                  </a:moveTo>
                  <a:lnTo>
                    <a:pt x="2040907" y="0"/>
                  </a:lnTo>
                  <a:lnTo>
                    <a:pt x="2040907" y="355600"/>
                  </a:lnTo>
                  <a:lnTo>
                    <a:pt x="2178064" y="355600"/>
                  </a:lnTo>
                  <a:lnTo>
                    <a:pt x="2178064" y="596007"/>
                  </a:lnTo>
                  <a:lnTo>
                    <a:pt x="2538104" y="596007"/>
                  </a:lnTo>
                  <a:lnTo>
                    <a:pt x="2538104" y="3931865"/>
                  </a:lnTo>
                  <a:lnTo>
                    <a:pt x="2142040" y="3931865"/>
                  </a:lnTo>
                  <a:lnTo>
                    <a:pt x="2142040" y="3291036"/>
                  </a:lnTo>
                  <a:lnTo>
                    <a:pt x="1782040" y="3291036"/>
                  </a:lnTo>
                  <a:lnTo>
                    <a:pt x="1782040" y="3931865"/>
                  </a:lnTo>
                  <a:lnTo>
                    <a:pt x="1385976" y="3931865"/>
                  </a:lnTo>
                  <a:lnTo>
                    <a:pt x="1385976" y="596007"/>
                  </a:lnTo>
                  <a:lnTo>
                    <a:pt x="1746016" y="596007"/>
                  </a:lnTo>
                  <a:lnTo>
                    <a:pt x="1746016" y="355600"/>
                  </a:lnTo>
                  <a:lnTo>
                    <a:pt x="1883174" y="3556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pic>
        <p:nvPicPr>
          <p:cNvPr id="29" name="Picture 2" descr="E:\002-KIMS BUSINESS\000-B-KIMS-소스 분류-2014\10-ESP to IMG\지구.png">
            <a:extLst>
              <a:ext uri="{FF2B5EF4-FFF2-40B4-BE49-F238E27FC236}">
                <a16:creationId xmlns:a16="http://schemas.microsoft.com/office/drawing/2014/main" xmlns="" id="{9B1ADEFB-5E5C-43F5-B361-674082AD6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037" y="2420713"/>
            <a:ext cx="3143472" cy="314347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0E02BEDB-6155-4AB2-BD54-879A5667560A}"/>
              </a:ext>
            </a:extLst>
          </p:cNvPr>
          <p:cNvGrpSpPr/>
          <p:nvPr/>
        </p:nvGrpSpPr>
        <p:grpSpPr>
          <a:xfrm>
            <a:off x="4379" y="2047496"/>
            <a:ext cx="9700027" cy="4380611"/>
            <a:chOff x="-579606" y="1852101"/>
            <a:chExt cx="8066010" cy="3642676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235A85C4-3457-4A29-98D3-AEF57DD6B18A}"/>
                </a:ext>
              </a:extLst>
            </p:cNvPr>
            <p:cNvSpPr/>
            <p:nvPr/>
          </p:nvSpPr>
          <p:spPr>
            <a:xfrm>
              <a:off x="561202" y="1968076"/>
              <a:ext cx="3002685" cy="3002685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xmlns="" id="{D257D4E9-C6FB-4EA3-A21C-1D14444B4F90}"/>
                </a:ext>
              </a:extLst>
            </p:cNvPr>
            <p:cNvSpPr/>
            <p:nvPr/>
          </p:nvSpPr>
          <p:spPr>
            <a:xfrm>
              <a:off x="-579606" y="1852101"/>
              <a:ext cx="8066010" cy="3642676"/>
            </a:xfrm>
            <a:custGeom>
              <a:avLst/>
              <a:gdLst>
                <a:gd name="connsiteX0" fmla="*/ 0 w 6410325"/>
                <a:gd name="connsiteY0" fmla="*/ 2800350 h 2800350"/>
                <a:gd name="connsiteX1" fmla="*/ 2447925 w 6410325"/>
                <a:gd name="connsiteY1" fmla="*/ 2314575 h 2800350"/>
                <a:gd name="connsiteX2" fmla="*/ 5448300 w 6410325"/>
                <a:gd name="connsiteY2" fmla="*/ 5905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447925 w 6410325"/>
                <a:gd name="connsiteY1" fmla="*/ 2314575 h 2800350"/>
                <a:gd name="connsiteX2" fmla="*/ 5448300 w 6410325"/>
                <a:gd name="connsiteY2" fmla="*/ 5905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447925 w 6410325"/>
                <a:gd name="connsiteY1" fmla="*/ 2314575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4762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6250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6250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95600 w 6381750"/>
                <a:gd name="connsiteY1" fmla="*/ 20383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95600 w 6381750"/>
                <a:gd name="connsiteY1" fmla="*/ 20383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95600 w 6381750"/>
                <a:gd name="connsiteY1" fmla="*/ 20383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34125"/>
                <a:gd name="connsiteY0" fmla="*/ 3267075 h 3267075"/>
                <a:gd name="connsiteX1" fmla="*/ 2895600 w 6334125"/>
                <a:gd name="connsiteY1" fmla="*/ 2095500 h 3267075"/>
                <a:gd name="connsiteX2" fmla="*/ 4705350 w 6334125"/>
                <a:gd name="connsiteY2" fmla="*/ 895350 h 3267075"/>
                <a:gd name="connsiteX3" fmla="*/ 6334125 w 6334125"/>
                <a:gd name="connsiteY3" fmla="*/ 0 h 3267075"/>
                <a:gd name="connsiteX0" fmla="*/ 0 w 6334125"/>
                <a:gd name="connsiteY0" fmla="*/ 3481601 h 3481601"/>
                <a:gd name="connsiteX1" fmla="*/ 2895600 w 6334125"/>
                <a:gd name="connsiteY1" fmla="*/ 2310026 h 3481601"/>
                <a:gd name="connsiteX2" fmla="*/ 4705350 w 6334125"/>
                <a:gd name="connsiteY2" fmla="*/ 1109876 h 3481601"/>
                <a:gd name="connsiteX3" fmla="*/ 6334125 w 6334125"/>
                <a:gd name="connsiteY3" fmla="*/ 214526 h 3481601"/>
                <a:gd name="connsiteX0" fmla="*/ 0 w 6334125"/>
                <a:gd name="connsiteY0" fmla="*/ 3267075 h 3267075"/>
                <a:gd name="connsiteX1" fmla="*/ 2895600 w 6334125"/>
                <a:gd name="connsiteY1" fmla="*/ 2095500 h 3267075"/>
                <a:gd name="connsiteX2" fmla="*/ 4705350 w 6334125"/>
                <a:gd name="connsiteY2" fmla="*/ 895350 h 3267075"/>
                <a:gd name="connsiteX3" fmla="*/ 6334125 w 6334125"/>
                <a:gd name="connsiteY3" fmla="*/ 0 h 3267075"/>
                <a:gd name="connsiteX0" fmla="*/ 0 w 6334125"/>
                <a:gd name="connsiteY0" fmla="*/ 3267075 h 3267075"/>
                <a:gd name="connsiteX1" fmla="*/ 2895600 w 6334125"/>
                <a:gd name="connsiteY1" fmla="*/ 2095500 h 3267075"/>
                <a:gd name="connsiteX2" fmla="*/ 4705350 w 6334125"/>
                <a:gd name="connsiteY2" fmla="*/ 895350 h 3267075"/>
                <a:gd name="connsiteX3" fmla="*/ 5221610 w 6334125"/>
                <a:gd name="connsiteY3" fmla="*/ 181769 h 3267075"/>
                <a:gd name="connsiteX4" fmla="*/ 6334125 w 6334125"/>
                <a:gd name="connsiteY4" fmla="*/ 0 h 3267075"/>
                <a:gd name="connsiteX0" fmla="*/ 0 w 6334125"/>
                <a:gd name="connsiteY0" fmla="*/ 3848138 h 3848138"/>
                <a:gd name="connsiteX1" fmla="*/ 2895600 w 6334125"/>
                <a:gd name="connsiteY1" fmla="*/ 2676563 h 3848138"/>
                <a:gd name="connsiteX2" fmla="*/ 4705350 w 6334125"/>
                <a:gd name="connsiteY2" fmla="*/ 1476413 h 3848138"/>
                <a:gd name="connsiteX3" fmla="*/ 4526285 w 6334125"/>
                <a:gd name="connsiteY3" fmla="*/ 19882 h 3848138"/>
                <a:gd name="connsiteX4" fmla="*/ 6334125 w 6334125"/>
                <a:gd name="connsiteY4" fmla="*/ 581063 h 3848138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6334125 w 6334125"/>
                <a:gd name="connsiteY4" fmla="*/ 601737 h 3868812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6334125 w 6334125"/>
                <a:gd name="connsiteY4" fmla="*/ 601737 h 3868812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4973960 w 6334125"/>
                <a:gd name="connsiteY4" fmla="*/ 545381 h 3868812"/>
                <a:gd name="connsiteX5" fmla="*/ 6334125 w 6334125"/>
                <a:gd name="connsiteY5" fmla="*/ 601737 h 3868812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4183385 w 6334125"/>
                <a:gd name="connsiteY4" fmla="*/ 1012106 h 3868812"/>
                <a:gd name="connsiteX5" fmla="*/ 6334125 w 6334125"/>
                <a:gd name="connsiteY5" fmla="*/ 601737 h 3868812"/>
                <a:gd name="connsiteX0" fmla="*/ 0 w 6334125"/>
                <a:gd name="connsiteY0" fmla="*/ 3870938 h 3870938"/>
                <a:gd name="connsiteX1" fmla="*/ 2895600 w 6334125"/>
                <a:gd name="connsiteY1" fmla="*/ 2699363 h 3870938"/>
                <a:gd name="connsiteX2" fmla="*/ 4705350 w 6334125"/>
                <a:gd name="connsiteY2" fmla="*/ 1499213 h 3870938"/>
                <a:gd name="connsiteX3" fmla="*/ 4526285 w 6334125"/>
                <a:gd name="connsiteY3" fmla="*/ 42682 h 3870938"/>
                <a:gd name="connsiteX4" fmla="*/ 4183385 w 6334125"/>
                <a:gd name="connsiteY4" fmla="*/ 1014232 h 3870938"/>
                <a:gd name="connsiteX5" fmla="*/ 6334125 w 6334125"/>
                <a:gd name="connsiteY5" fmla="*/ 603863 h 3870938"/>
                <a:gd name="connsiteX0" fmla="*/ 0 w 6334125"/>
                <a:gd name="connsiteY0" fmla="*/ 3870938 h 3870938"/>
                <a:gd name="connsiteX1" fmla="*/ 2895600 w 6334125"/>
                <a:gd name="connsiteY1" fmla="*/ 2699363 h 3870938"/>
                <a:gd name="connsiteX2" fmla="*/ 4705350 w 6334125"/>
                <a:gd name="connsiteY2" fmla="*/ 1499213 h 3870938"/>
                <a:gd name="connsiteX3" fmla="*/ 4526285 w 6334125"/>
                <a:gd name="connsiteY3" fmla="*/ 42682 h 3870938"/>
                <a:gd name="connsiteX4" fmla="*/ 4183385 w 6334125"/>
                <a:gd name="connsiteY4" fmla="*/ 1014232 h 3870938"/>
                <a:gd name="connsiteX5" fmla="*/ 6334125 w 6334125"/>
                <a:gd name="connsiteY5" fmla="*/ 603863 h 3870938"/>
                <a:gd name="connsiteX0" fmla="*/ 0 w 6334125"/>
                <a:gd name="connsiteY0" fmla="*/ 3852187 h 3852187"/>
                <a:gd name="connsiteX1" fmla="*/ 2895600 w 6334125"/>
                <a:gd name="connsiteY1" fmla="*/ 2680612 h 3852187"/>
                <a:gd name="connsiteX2" fmla="*/ 4705350 w 6334125"/>
                <a:gd name="connsiteY2" fmla="*/ 1480462 h 3852187"/>
                <a:gd name="connsiteX3" fmla="*/ 4526285 w 6334125"/>
                <a:gd name="connsiteY3" fmla="*/ 23931 h 3852187"/>
                <a:gd name="connsiteX4" fmla="*/ 4183385 w 6334125"/>
                <a:gd name="connsiteY4" fmla="*/ 995481 h 3852187"/>
                <a:gd name="connsiteX5" fmla="*/ 6334125 w 6334125"/>
                <a:gd name="connsiteY5" fmla="*/ 585112 h 3852187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183385 w 6334125"/>
                <a:gd name="connsiteY4" fmla="*/ 991855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183385 w 6334125"/>
                <a:gd name="connsiteY4" fmla="*/ 991855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942513 h 3942513"/>
                <a:gd name="connsiteX1" fmla="*/ 2895600 w 6334125"/>
                <a:gd name="connsiteY1" fmla="*/ 2770938 h 3942513"/>
                <a:gd name="connsiteX2" fmla="*/ 4705350 w 6334125"/>
                <a:gd name="connsiteY2" fmla="*/ 1570788 h 3942513"/>
                <a:gd name="connsiteX3" fmla="*/ 4383410 w 6334125"/>
                <a:gd name="connsiteY3" fmla="*/ 19007 h 3942513"/>
                <a:gd name="connsiteX4" fmla="*/ 4554860 w 6334125"/>
                <a:gd name="connsiteY4" fmla="*/ 1114382 h 3942513"/>
                <a:gd name="connsiteX5" fmla="*/ 6334125 w 6334125"/>
                <a:gd name="connsiteY5" fmla="*/ 675438 h 3942513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4554860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4554860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250185 w 6334125"/>
                <a:gd name="connsiteY4" fmla="*/ 112100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82329 h 3982329"/>
                <a:gd name="connsiteX1" fmla="*/ 2895600 w 6334125"/>
                <a:gd name="connsiteY1" fmla="*/ 2810754 h 3982329"/>
                <a:gd name="connsiteX2" fmla="*/ 4705350 w 6334125"/>
                <a:gd name="connsiteY2" fmla="*/ 1610604 h 3982329"/>
                <a:gd name="connsiteX3" fmla="*/ 4383410 w 6334125"/>
                <a:gd name="connsiteY3" fmla="*/ 58823 h 3982329"/>
                <a:gd name="connsiteX4" fmla="*/ 5421635 w 6334125"/>
                <a:gd name="connsiteY4" fmla="*/ 1154198 h 3982329"/>
                <a:gd name="connsiteX5" fmla="*/ 6334125 w 6334125"/>
                <a:gd name="connsiteY5" fmla="*/ 715254 h 3982329"/>
                <a:gd name="connsiteX0" fmla="*/ 0 w 6334125"/>
                <a:gd name="connsiteY0" fmla="*/ 4028446 h 4028446"/>
                <a:gd name="connsiteX1" fmla="*/ 2895600 w 6334125"/>
                <a:gd name="connsiteY1" fmla="*/ 2856871 h 4028446"/>
                <a:gd name="connsiteX2" fmla="*/ 4705350 w 6334125"/>
                <a:gd name="connsiteY2" fmla="*/ 1656721 h 4028446"/>
                <a:gd name="connsiteX3" fmla="*/ 4326260 w 6334125"/>
                <a:gd name="connsiteY3" fmla="*/ 57315 h 4028446"/>
                <a:gd name="connsiteX4" fmla="*/ 5421635 w 6334125"/>
                <a:gd name="connsiteY4" fmla="*/ 1200315 h 4028446"/>
                <a:gd name="connsiteX5" fmla="*/ 6334125 w 6334125"/>
                <a:gd name="connsiteY5" fmla="*/ 761371 h 4028446"/>
                <a:gd name="connsiteX0" fmla="*/ 0 w 6334125"/>
                <a:gd name="connsiteY0" fmla="*/ 4028446 h 4028446"/>
                <a:gd name="connsiteX1" fmla="*/ 2895600 w 6334125"/>
                <a:gd name="connsiteY1" fmla="*/ 2856871 h 4028446"/>
                <a:gd name="connsiteX2" fmla="*/ 4705350 w 6334125"/>
                <a:gd name="connsiteY2" fmla="*/ 1656721 h 4028446"/>
                <a:gd name="connsiteX3" fmla="*/ 4326260 w 6334125"/>
                <a:gd name="connsiteY3" fmla="*/ 57315 h 4028446"/>
                <a:gd name="connsiteX4" fmla="*/ 5421635 w 6334125"/>
                <a:gd name="connsiteY4" fmla="*/ 1200315 h 4028446"/>
                <a:gd name="connsiteX5" fmla="*/ 6334125 w 6334125"/>
                <a:gd name="connsiteY5" fmla="*/ 761371 h 4028446"/>
                <a:gd name="connsiteX0" fmla="*/ 0 w 6334125"/>
                <a:gd name="connsiteY0" fmla="*/ 4026055 h 4026055"/>
                <a:gd name="connsiteX1" fmla="*/ 2895600 w 6334125"/>
                <a:gd name="connsiteY1" fmla="*/ 2854480 h 4026055"/>
                <a:gd name="connsiteX2" fmla="*/ 4705350 w 6334125"/>
                <a:gd name="connsiteY2" fmla="*/ 1654330 h 4026055"/>
                <a:gd name="connsiteX3" fmla="*/ 4326260 w 6334125"/>
                <a:gd name="connsiteY3" fmla="*/ 54924 h 4026055"/>
                <a:gd name="connsiteX4" fmla="*/ 5421635 w 6334125"/>
                <a:gd name="connsiteY4" fmla="*/ 1197924 h 4026055"/>
                <a:gd name="connsiteX5" fmla="*/ 6334125 w 6334125"/>
                <a:gd name="connsiteY5" fmla="*/ 758980 h 4026055"/>
                <a:gd name="connsiteX0" fmla="*/ 0 w 6334125"/>
                <a:gd name="connsiteY0" fmla="*/ 4020433 h 4020433"/>
                <a:gd name="connsiteX1" fmla="*/ 2895600 w 6334125"/>
                <a:gd name="connsiteY1" fmla="*/ 2848858 h 4020433"/>
                <a:gd name="connsiteX2" fmla="*/ 4362450 w 6334125"/>
                <a:gd name="connsiteY2" fmla="*/ 1858258 h 4020433"/>
                <a:gd name="connsiteX3" fmla="*/ 4326260 w 6334125"/>
                <a:gd name="connsiteY3" fmla="*/ 49302 h 4020433"/>
                <a:gd name="connsiteX4" fmla="*/ 5421635 w 6334125"/>
                <a:gd name="connsiteY4" fmla="*/ 1192302 h 4020433"/>
                <a:gd name="connsiteX5" fmla="*/ 6334125 w 6334125"/>
                <a:gd name="connsiteY5" fmla="*/ 753358 h 4020433"/>
                <a:gd name="connsiteX0" fmla="*/ 0 w 6334125"/>
                <a:gd name="connsiteY0" fmla="*/ 4018875 h 4018875"/>
                <a:gd name="connsiteX1" fmla="*/ 2895600 w 6334125"/>
                <a:gd name="connsiteY1" fmla="*/ 2847300 h 4018875"/>
                <a:gd name="connsiteX2" fmla="*/ 4248150 w 6334125"/>
                <a:gd name="connsiteY2" fmla="*/ 1923375 h 4018875"/>
                <a:gd name="connsiteX3" fmla="*/ 4326260 w 6334125"/>
                <a:gd name="connsiteY3" fmla="*/ 47744 h 4018875"/>
                <a:gd name="connsiteX4" fmla="*/ 5421635 w 6334125"/>
                <a:gd name="connsiteY4" fmla="*/ 1190744 h 4018875"/>
                <a:gd name="connsiteX5" fmla="*/ 6334125 w 6334125"/>
                <a:gd name="connsiteY5" fmla="*/ 751800 h 4018875"/>
                <a:gd name="connsiteX0" fmla="*/ 0 w 6334125"/>
                <a:gd name="connsiteY0" fmla="*/ 4008687 h 4008687"/>
                <a:gd name="connsiteX1" fmla="*/ 2895600 w 6334125"/>
                <a:gd name="connsiteY1" fmla="*/ 2837112 h 4008687"/>
                <a:gd name="connsiteX2" fmla="*/ 4248150 w 6334125"/>
                <a:gd name="connsiteY2" fmla="*/ 1913187 h 4008687"/>
                <a:gd name="connsiteX3" fmla="*/ 4326260 w 6334125"/>
                <a:gd name="connsiteY3" fmla="*/ 37556 h 4008687"/>
                <a:gd name="connsiteX4" fmla="*/ 5421635 w 6334125"/>
                <a:gd name="connsiteY4" fmla="*/ 1180556 h 4008687"/>
                <a:gd name="connsiteX5" fmla="*/ 6334125 w 6334125"/>
                <a:gd name="connsiteY5" fmla="*/ 741612 h 4008687"/>
                <a:gd name="connsiteX0" fmla="*/ 0 w 6334125"/>
                <a:gd name="connsiteY0" fmla="*/ 4008687 h 4008687"/>
                <a:gd name="connsiteX1" fmla="*/ 2895600 w 6334125"/>
                <a:gd name="connsiteY1" fmla="*/ 2837112 h 4008687"/>
                <a:gd name="connsiteX2" fmla="*/ 4248150 w 6334125"/>
                <a:gd name="connsiteY2" fmla="*/ 1913187 h 4008687"/>
                <a:gd name="connsiteX3" fmla="*/ 4326260 w 6334125"/>
                <a:gd name="connsiteY3" fmla="*/ 37556 h 4008687"/>
                <a:gd name="connsiteX4" fmla="*/ 5421635 w 6334125"/>
                <a:gd name="connsiteY4" fmla="*/ 1180556 h 4008687"/>
                <a:gd name="connsiteX5" fmla="*/ 6334125 w 6334125"/>
                <a:gd name="connsiteY5" fmla="*/ 741612 h 4008687"/>
                <a:gd name="connsiteX0" fmla="*/ 0 w 6334125"/>
                <a:gd name="connsiteY0" fmla="*/ 4027609 h 4027609"/>
                <a:gd name="connsiteX1" fmla="*/ 2895600 w 6334125"/>
                <a:gd name="connsiteY1" fmla="*/ 2856034 h 4027609"/>
                <a:gd name="connsiteX2" fmla="*/ 4248150 w 6334125"/>
                <a:gd name="connsiteY2" fmla="*/ 1932109 h 4027609"/>
                <a:gd name="connsiteX3" fmla="*/ 4326260 w 6334125"/>
                <a:gd name="connsiteY3" fmla="*/ 56478 h 4027609"/>
                <a:gd name="connsiteX4" fmla="*/ 5421635 w 6334125"/>
                <a:gd name="connsiteY4" fmla="*/ 1199478 h 4027609"/>
                <a:gd name="connsiteX5" fmla="*/ 6334125 w 6334125"/>
                <a:gd name="connsiteY5" fmla="*/ 760534 h 4027609"/>
                <a:gd name="connsiteX0" fmla="*/ 0 w 6334125"/>
                <a:gd name="connsiteY0" fmla="*/ 3994320 h 3994320"/>
                <a:gd name="connsiteX1" fmla="*/ 2895600 w 6334125"/>
                <a:gd name="connsiteY1" fmla="*/ 2822745 h 3994320"/>
                <a:gd name="connsiteX2" fmla="*/ 4248150 w 6334125"/>
                <a:gd name="connsiteY2" fmla="*/ 1898820 h 3994320"/>
                <a:gd name="connsiteX3" fmla="*/ 4326260 w 6334125"/>
                <a:gd name="connsiteY3" fmla="*/ 23189 h 3994320"/>
                <a:gd name="connsiteX4" fmla="*/ 5421635 w 6334125"/>
                <a:gd name="connsiteY4" fmla="*/ 1166189 h 3994320"/>
                <a:gd name="connsiteX5" fmla="*/ 6334125 w 6334125"/>
                <a:gd name="connsiteY5" fmla="*/ 727245 h 3994320"/>
                <a:gd name="connsiteX0" fmla="*/ 0 w 6334125"/>
                <a:gd name="connsiteY0" fmla="*/ 3995390 h 3995390"/>
                <a:gd name="connsiteX1" fmla="*/ 2895600 w 6334125"/>
                <a:gd name="connsiteY1" fmla="*/ 2823815 h 3995390"/>
                <a:gd name="connsiteX2" fmla="*/ 4248150 w 6334125"/>
                <a:gd name="connsiteY2" fmla="*/ 1899890 h 3995390"/>
                <a:gd name="connsiteX3" fmla="*/ 4326260 w 6334125"/>
                <a:gd name="connsiteY3" fmla="*/ 24259 h 3995390"/>
                <a:gd name="connsiteX4" fmla="*/ 5421635 w 6334125"/>
                <a:gd name="connsiteY4" fmla="*/ 1167259 h 3995390"/>
                <a:gd name="connsiteX5" fmla="*/ 6334125 w 6334125"/>
                <a:gd name="connsiteY5" fmla="*/ 728315 h 3995390"/>
                <a:gd name="connsiteX0" fmla="*/ 0 w 6334125"/>
                <a:gd name="connsiteY0" fmla="*/ 3996562 h 3996562"/>
                <a:gd name="connsiteX1" fmla="*/ 2895600 w 6334125"/>
                <a:gd name="connsiteY1" fmla="*/ 2824987 h 3996562"/>
                <a:gd name="connsiteX2" fmla="*/ 4248150 w 6334125"/>
                <a:gd name="connsiteY2" fmla="*/ 1901062 h 3996562"/>
                <a:gd name="connsiteX3" fmla="*/ 4326260 w 6334125"/>
                <a:gd name="connsiteY3" fmla="*/ 25431 h 3996562"/>
                <a:gd name="connsiteX4" fmla="*/ 5421635 w 6334125"/>
                <a:gd name="connsiteY4" fmla="*/ 1168431 h 3996562"/>
                <a:gd name="connsiteX5" fmla="*/ 6334125 w 6334125"/>
                <a:gd name="connsiteY5" fmla="*/ 729487 h 3996562"/>
                <a:gd name="connsiteX0" fmla="*/ 0 w 6334125"/>
                <a:gd name="connsiteY0" fmla="*/ 3998304 h 3998304"/>
                <a:gd name="connsiteX1" fmla="*/ 2895600 w 6334125"/>
                <a:gd name="connsiteY1" fmla="*/ 2826729 h 3998304"/>
                <a:gd name="connsiteX2" fmla="*/ 4248150 w 6334125"/>
                <a:gd name="connsiteY2" fmla="*/ 1902804 h 3998304"/>
                <a:gd name="connsiteX3" fmla="*/ 4326260 w 6334125"/>
                <a:gd name="connsiteY3" fmla="*/ 27173 h 3998304"/>
                <a:gd name="connsiteX4" fmla="*/ 5421635 w 6334125"/>
                <a:gd name="connsiteY4" fmla="*/ 1170173 h 3998304"/>
                <a:gd name="connsiteX5" fmla="*/ 6334125 w 6334125"/>
                <a:gd name="connsiteY5" fmla="*/ 731229 h 3998304"/>
                <a:gd name="connsiteX0" fmla="*/ 0 w 6310364"/>
                <a:gd name="connsiteY0" fmla="*/ 3562678 h 3562678"/>
                <a:gd name="connsiteX1" fmla="*/ 2871839 w 6310364"/>
                <a:gd name="connsiteY1" fmla="*/ 2826729 h 3562678"/>
                <a:gd name="connsiteX2" fmla="*/ 4224389 w 6310364"/>
                <a:gd name="connsiteY2" fmla="*/ 1902804 h 3562678"/>
                <a:gd name="connsiteX3" fmla="*/ 4302499 w 6310364"/>
                <a:gd name="connsiteY3" fmla="*/ 27173 h 3562678"/>
                <a:gd name="connsiteX4" fmla="*/ 5397874 w 6310364"/>
                <a:gd name="connsiteY4" fmla="*/ 1170173 h 3562678"/>
                <a:gd name="connsiteX5" fmla="*/ 6310364 w 6310364"/>
                <a:gd name="connsiteY5" fmla="*/ 731229 h 3562678"/>
                <a:gd name="connsiteX0" fmla="*/ 0 w 6310364"/>
                <a:gd name="connsiteY0" fmla="*/ 3562678 h 3562678"/>
                <a:gd name="connsiteX1" fmla="*/ 2871839 w 6310364"/>
                <a:gd name="connsiteY1" fmla="*/ 2826729 h 3562678"/>
                <a:gd name="connsiteX2" fmla="*/ 4224389 w 6310364"/>
                <a:gd name="connsiteY2" fmla="*/ 1902804 h 3562678"/>
                <a:gd name="connsiteX3" fmla="*/ 4302499 w 6310364"/>
                <a:gd name="connsiteY3" fmla="*/ 27173 h 3562678"/>
                <a:gd name="connsiteX4" fmla="*/ 5397874 w 6310364"/>
                <a:gd name="connsiteY4" fmla="*/ 1170173 h 3562678"/>
                <a:gd name="connsiteX5" fmla="*/ 6310364 w 6310364"/>
                <a:gd name="connsiteY5" fmla="*/ 731229 h 3562678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2590 h 3562590"/>
                <a:gd name="connsiteX1" fmla="*/ 2871839 w 6310364"/>
                <a:gd name="connsiteY1" fmla="*/ 2826641 h 3562590"/>
                <a:gd name="connsiteX2" fmla="*/ 4232309 w 6310364"/>
                <a:gd name="connsiteY2" fmla="*/ 1815591 h 3562590"/>
                <a:gd name="connsiteX3" fmla="*/ 4302499 w 6310364"/>
                <a:gd name="connsiteY3" fmla="*/ 27085 h 3562590"/>
                <a:gd name="connsiteX4" fmla="*/ 5397874 w 6310364"/>
                <a:gd name="connsiteY4" fmla="*/ 1170085 h 3562590"/>
                <a:gd name="connsiteX5" fmla="*/ 6310364 w 6310364"/>
                <a:gd name="connsiteY5" fmla="*/ 731141 h 3562590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50352 w 6310364"/>
                <a:gd name="connsiteY4" fmla="*/ 810173 h 3337326"/>
                <a:gd name="connsiteX5" fmla="*/ 6310364 w 6310364"/>
                <a:gd name="connsiteY5" fmla="*/ 505877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350352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350352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199864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104819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99330 h 3399330"/>
                <a:gd name="connsiteX1" fmla="*/ 2871839 w 6009386"/>
                <a:gd name="connsiteY1" fmla="*/ 2663381 h 3399330"/>
                <a:gd name="connsiteX2" fmla="*/ 4232309 w 6009386"/>
                <a:gd name="connsiteY2" fmla="*/ 1652331 h 3399330"/>
                <a:gd name="connsiteX3" fmla="*/ 4302500 w 6009386"/>
                <a:gd name="connsiteY3" fmla="*/ 30155 h 3399330"/>
                <a:gd name="connsiteX4" fmla="*/ 5104819 w 6009386"/>
                <a:gd name="connsiteY4" fmla="*/ 872177 h 3399330"/>
                <a:gd name="connsiteX5" fmla="*/ 6009386 w 6009386"/>
                <a:gd name="connsiteY5" fmla="*/ 536199 h 3399330"/>
                <a:gd name="connsiteX0" fmla="*/ 0 w 6009386"/>
                <a:gd name="connsiteY0" fmla="*/ 3394402 h 3394402"/>
                <a:gd name="connsiteX1" fmla="*/ 2871839 w 6009386"/>
                <a:gd name="connsiteY1" fmla="*/ 2658453 h 3394402"/>
                <a:gd name="connsiteX2" fmla="*/ 4232309 w 6009386"/>
                <a:gd name="connsiteY2" fmla="*/ 1647403 h 3394402"/>
                <a:gd name="connsiteX3" fmla="*/ 4302500 w 6009386"/>
                <a:gd name="connsiteY3" fmla="*/ 25227 h 3394402"/>
                <a:gd name="connsiteX4" fmla="*/ 5104819 w 6009386"/>
                <a:gd name="connsiteY4" fmla="*/ 867249 h 3394402"/>
                <a:gd name="connsiteX5" fmla="*/ 6009386 w 6009386"/>
                <a:gd name="connsiteY5" fmla="*/ 531271 h 3394402"/>
                <a:gd name="connsiteX0" fmla="*/ 0 w 5914340"/>
                <a:gd name="connsiteY0" fmla="*/ 3394402 h 3394402"/>
                <a:gd name="connsiteX1" fmla="*/ 2871839 w 5914340"/>
                <a:gd name="connsiteY1" fmla="*/ 2658453 h 3394402"/>
                <a:gd name="connsiteX2" fmla="*/ 4232309 w 5914340"/>
                <a:gd name="connsiteY2" fmla="*/ 1647403 h 3394402"/>
                <a:gd name="connsiteX3" fmla="*/ 4302500 w 5914340"/>
                <a:gd name="connsiteY3" fmla="*/ 25227 h 3394402"/>
                <a:gd name="connsiteX4" fmla="*/ 5104819 w 5914340"/>
                <a:gd name="connsiteY4" fmla="*/ 867249 h 3394402"/>
                <a:gd name="connsiteX5" fmla="*/ 5914340 w 5914340"/>
                <a:gd name="connsiteY5" fmla="*/ 562953 h 3394402"/>
                <a:gd name="connsiteX0" fmla="*/ 0 w 5914340"/>
                <a:gd name="connsiteY0" fmla="*/ 3404270 h 3404270"/>
                <a:gd name="connsiteX1" fmla="*/ 2871839 w 5914340"/>
                <a:gd name="connsiteY1" fmla="*/ 2668321 h 3404270"/>
                <a:gd name="connsiteX2" fmla="*/ 4232309 w 5914340"/>
                <a:gd name="connsiteY2" fmla="*/ 1657271 h 3404270"/>
                <a:gd name="connsiteX3" fmla="*/ 4302500 w 5914340"/>
                <a:gd name="connsiteY3" fmla="*/ 35095 h 3404270"/>
                <a:gd name="connsiteX4" fmla="*/ 5104819 w 5914340"/>
                <a:gd name="connsiteY4" fmla="*/ 877117 h 3404270"/>
                <a:gd name="connsiteX5" fmla="*/ 5914340 w 5914340"/>
                <a:gd name="connsiteY5" fmla="*/ 572821 h 3404270"/>
                <a:gd name="connsiteX0" fmla="*/ 0 w 5914340"/>
                <a:gd name="connsiteY0" fmla="*/ 3404270 h 3404270"/>
                <a:gd name="connsiteX1" fmla="*/ 2871839 w 5914340"/>
                <a:gd name="connsiteY1" fmla="*/ 2668321 h 3404270"/>
                <a:gd name="connsiteX2" fmla="*/ 4232309 w 5914340"/>
                <a:gd name="connsiteY2" fmla="*/ 1657271 h 3404270"/>
                <a:gd name="connsiteX3" fmla="*/ 4302500 w 5914340"/>
                <a:gd name="connsiteY3" fmla="*/ 35095 h 3404270"/>
                <a:gd name="connsiteX4" fmla="*/ 5104819 w 5914340"/>
                <a:gd name="connsiteY4" fmla="*/ 877117 h 3404270"/>
                <a:gd name="connsiteX5" fmla="*/ 5914340 w 5914340"/>
                <a:gd name="connsiteY5" fmla="*/ 572821 h 3404270"/>
                <a:gd name="connsiteX0" fmla="*/ 0 w 5914340"/>
                <a:gd name="connsiteY0" fmla="*/ 3404270 h 3404270"/>
                <a:gd name="connsiteX1" fmla="*/ 2871839 w 5914340"/>
                <a:gd name="connsiteY1" fmla="*/ 2668321 h 3404270"/>
                <a:gd name="connsiteX2" fmla="*/ 4232309 w 5914340"/>
                <a:gd name="connsiteY2" fmla="*/ 1657271 h 3404270"/>
                <a:gd name="connsiteX3" fmla="*/ 4302500 w 5914340"/>
                <a:gd name="connsiteY3" fmla="*/ 35095 h 3404270"/>
                <a:gd name="connsiteX4" fmla="*/ 5104819 w 5914340"/>
                <a:gd name="connsiteY4" fmla="*/ 877117 h 3404270"/>
                <a:gd name="connsiteX5" fmla="*/ 5914340 w 5914340"/>
                <a:gd name="connsiteY5" fmla="*/ 572821 h 3404270"/>
                <a:gd name="connsiteX0" fmla="*/ 0 w 5914340"/>
                <a:gd name="connsiteY0" fmla="*/ 3403048 h 3403048"/>
                <a:gd name="connsiteX1" fmla="*/ 2871839 w 5914340"/>
                <a:gd name="connsiteY1" fmla="*/ 2667099 h 3403048"/>
                <a:gd name="connsiteX2" fmla="*/ 4232309 w 5914340"/>
                <a:gd name="connsiteY2" fmla="*/ 1656049 h 3403048"/>
                <a:gd name="connsiteX3" fmla="*/ 4302500 w 5914340"/>
                <a:gd name="connsiteY3" fmla="*/ 33873 h 3403048"/>
                <a:gd name="connsiteX4" fmla="*/ 5104819 w 5914340"/>
                <a:gd name="connsiteY4" fmla="*/ 875895 h 3403048"/>
                <a:gd name="connsiteX5" fmla="*/ 5914340 w 5914340"/>
                <a:gd name="connsiteY5" fmla="*/ 571599 h 3403048"/>
                <a:gd name="connsiteX0" fmla="*/ 0 w 5914340"/>
                <a:gd name="connsiteY0" fmla="*/ 3402580 h 3402580"/>
                <a:gd name="connsiteX1" fmla="*/ 2871839 w 5914340"/>
                <a:gd name="connsiteY1" fmla="*/ 2666631 h 3402580"/>
                <a:gd name="connsiteX2" fmla="*/ 4232309 w 5914340"/>
                <a:gd name="connsiteY2" fmla="*/ 1655581 h 3402580"/>
                <a:gd name="connsiteX3" fmla="*/ 4302500 w 5914340"/>
                <a:gd name="connsiteY3" fmla="*/ 33405 h 3402580"/>
                <a:gd name="connsiteX4" fmla="*/ 5104819 w 5914340"/>
                <a:gd name="connsiteY4" fmla="*/ 875427 h 3402580"/>
                <a:gd name="connsiteX5" fmla="*/ 5914340 w 5914340"/>
                <a:gd name="connsiteY5" fmla="*/ 571131 h 3402580"/>
                <a:gd name="connsiteX0" fmla="*/ 0 w 5914340"/>
                <a:gd name="connsiteY0" fmla="*/ 3453106 h 3453106"/>
                <a:gd name="connsiteX1" fmla="*/ 2871839 w 5914340"/>
                <a:gd name="connsiteY1" fmla="*/ 2717157 h 3453106"/>
                <a:gd name="connsiteX2" fmla="*/ 4232309 w 5914340"/>
                <a:gd name="connsiteY2" fmla="*/ 1706107 h 3453106"/>
                <a:gd name="connsiteX3" fmla="*/ 4302500 w 5914340"/>
                <a:gd name="connsiteY3" fmla="*/ 83931 h 3453106"/>
                <a:gd name="connsiteX4" fmla="*/ 5104819 w 5914340"/>
                <a:gd name="connsiteY4" fmla="*/ 925953 h 3453106"/>
                <a:gd name="connsiteX5" fmla="*/ 5914340 w 5914340"/>
                <a:gd name="connsiteY5" fmla="*/ 621657 h 3453106"/>
                <a:gd name="connsiteX0" fmla="*/ 0 w 5914340"/>
                <a:gd name="connsiteY0" fmla="*/ 3453106 h 3453106"/>
                <a:gd name="connsiteX1" fmla="*/ 2871839 w 5914340"/>
                <a:gd name="connsiteY1" fmla="*/ 2717157 h 3453106"/>
                <a:gd name="connsiteX2" fmla="*/ 4232309 w 5914340"/>
                <a:gd name="connsiteY2" fmla="*/ 1706107 h 3453106"/>
                <a:gd name="connsiteX3" fmla="*/ 4302500 w 5914340"/>
                <a:gd name="connsiteY3" fmla="*/ 83931 h 3453106"/>
                <a:gd name="connsiteX4" fmla="*/ 5104819 w 5914340"/>
                <a:gd name="connsiteY4" fmla="*/ 925953 h 3453106"/>
                <a:gd name="connsiteX5" fmla="*/ 5914340 w 5914340"/>
                <a:gd name="connsiteY5" fmla="*/ 621657 h 3453106"/>
                <a:gd name="connsiteX0" fmla="*/ 0 w 6496747"/>
                <a:gd name="connsiteY0" fmla="*/ 3469284 h 3469284"/>
                <a:gd name="connsiteX1" fmla="*/ 3454246 w 6496747"/>
                <a:gd name="connsiteY1" fmla="*/ 2717157 h 3469284"/>
                <a:gd name="connsiteX2" fmla="*/ 4814716 w 6496747"/>
                <a:gd name="connsiteY2" fmla="*/ 1706107 h 3469284"/>
                <a:gd name="connsiteX3" fmla="*/ 4884907 w 6496747"/>
                <a:gd name="connsiteY3" fmla="*/ 83931 h 3469284"/>
                <a:gd name="connsiteX4" fmla="*/ 5687226 w 6496747"/>
                <a:gd name="connsiteY4" fmla="*/ 925953 h 3469284"/>
                <a:gd name="connsiteX5" fmla="*/ 6496747 w 6496747"/>
                <a:gd name="connsiteY5" fmla="*/ 621657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687226 w 7734362"/>
                <a:gd name="connsiteY4" fmla="*/ 925953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687226 w 7734362"/>
                <a:gd name="connsiteY4" fmla="*/ 925953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687226 w 7734362"/>
                <a:gd name="connsiteY4" fmla="*/ 925953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711493 w 7734362"/>
                <a:gd name="connsiteY4" fmla="*/ 998754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711493 w 7734362"/>
                <a:gd name="connsiteY4" fmla="*/ 998754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897540 w 7734362"/>
                <a:gd name="connsiteY4" fmla="*/ 1014932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897540 w 7734362"/>
                <a:gd name="connsiteY4" fmla="*/ 1014932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6164476 w 7734362"/>
                <a:gd name="connsiteY4" fmla="*/ 1023021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6164476 w 7734362"/>
                <a:gd name="connsiteY4" fmla="*/ 1023021 h 3469284"/>
                <a:gd name="connsiteX5" fmla="*/ 7734362 w 7734362"/>
                <a:gd name="connsiteY5" fmla="*/ 613568 h 3469284"/>
                <a:gd name="connsiteX0" fmla="*/ 0 w 7734362"/>
                <a:gd name="connsiteY0" fmla="*/ 3476437 h 3476437"/>
                <a:gd name="connsiteX1" fmla="*/ 3454246 w 7734362"/>
                <a:gd name="connsiteY1" fmla="*/ 2724310 h 3476437"/>
                <a:gd name="connsiteX2" fmla="*/ 5025030 w 7734362"/>
                <a:gd name="connsiteY2" fmla="*/ 1600014 h 3476437"/>
                <a:gd name="connsiteX3" fmla="*/ 4884907 w 7734362"/>
                <a:gd name="connsiteY3" fmla="*/ 91084 h 3476437"/>
                <a:gd name="connsiteX4" fmla="*/ 6164476 w 7734362"/>
                <a:gd name="connsiteY4" fmla="*/ 1030174 h 3476437"/>
                <a:gd name="connsiteX5" fmla="*/ 7734362 w 7734362"/>
                <a:gd name="connsiteY5" fmla="*/ 620721 h 3476437"/>
                <a:gd name="connsiteX0" fmla="*/ 0 w 7734362"/>
                <a:gd name="connsiteY0" fmla="*/ 3491750 h 3491750"/>
                <a:gd name="connsiteX1" fmla="*/ 3454246 w 7734362"/>
                <a:gd name="connsiteY1" fmla="*/ 2739623 h 3491750"/>
                <a:gd name="connsiteX2" fmla="*/ 5162543 w 7734362"/>
                <a:gd name="connsiteY2" fmla="*/ 1421191 h 3491750"/>
                <a:gd name="connsiteX3" fmla="*/ 4884907 w 7734362"/>
                <a:gd name="connsiteY3" fmla="*/ 106397 h 3491750"/>
                <a:gd name="connsiteX4" fmla="*/ 6164476 w 7734362"/>
                <a:gd name="connsiteY4" fmla="*/ 1045487 h 3491750"/>
                <a:gd name="connsiteX5" fmla="*/ 7734362 w 7734362"/>
                <a:gd name="connsiteY5" fmla="*/ 636034 h 3491750"/>
                <a:gd name="connsiteX0" fmla="*/ 0 w 7734362"/>
                <a:gd name="connsiteY0" fmla="*/ 3481682 h 3481682"/>
                <a:gd name="connsiteX1" fmla="*/ 3454246 w 7734362"/>
                <a:gd name="connsiteY1" fmla="*/ 2729555 h 3481682"/>
                <a:gd name="connsiteX2" fmla="*/ 5162543 w 7734362"/>
                <a:gd name="connsiteY2" fmla="*/ 1411123 h 3481682"/>
                <a:gd name="connsiteX3" fmla="*/ 4884907 w 7734362"/>
                <a:gd name="connsiteY3" fmla="*/ 96329 h 3481682"/>
                <a:gd name="connsiteX4" fmla="*/ 6164476 w 7734362"/>
                <a:gd name="connsiteY4" fmla="*/ 1035419 h 3481682"/>
                <a:gd name="connsiteX5" fmla="*/ 7734362 w 7734362"/>
                <a:gd name="connsiteY5" fmla="*/ 625966 h 3481682"/>
                <a:gd name="connsiteX0" fmla="*/ 0 w 7734362"/>
                <a:gd name="connsiteY0" fmla="*/ 3617264 h 3617264"/>
                <a:gd name="connsiteX1" fmla="*/ 3454246 w 7734362"/>
                <a:gd name="connsiteY1" fmla="*/ 2865137 h 3617264"/>
                <a:gd name="connsiteX2" fmla="*/ 5162543 w 7734362"/>
                <a:gd name="connsiteY2" fmla="*/ 1546705 h 3617264"/>
                <a:gd name="connsiteX3" fmla="*/ 5022420 w 7734362"/>
                <a:gd name="connsiteY3" fmla="*/ 86309 h 3617264"/>
                <a:gd name="connsiteX4" fmla="*/ 6164476 w 7734362"/>
                <a:gd name="connsiteY4" fmla="*/ 1171001 h 3617264"/>
                <a:gd name="connsiteX5" fmla="*/ 7734362 w 7734362"/>
                <a:gd name="connsiteY5" fmla="*/ 761548 h 3617264"/>
                <a:gd name="connsiteX0" fmla="*/ 0 w 7734362"/>
                <a:gd name="connsiteY0" fmla="*/ 3617264 h 3617264"/>
                <a:gd name="connsiteX1" fmla="*/ 3454246 w 7734362"/>
                <a:gd name="connsiteY1" fmla="*/ 2865137 h 3617264"/>
                <a:gd name="connsiteX2" fmla="*/ 5162543 w 7734362"/>
                <a:gd name="connsiteY2" fmla="*/ 1546705 h 3617264"/>
                <a:gd name="connsiteX3" fmla="*/ 5022420 w 7734362"/>
                <a:gd name="connsiteY3" fmla="*/ 86309 h 3617264"/>
                <a:gd name="connsiteX4" fmla="*/ 6164476 w 7734362"/>
                <a:gd name="connsiteY4" fmla="*/ 1171001 h 3617264"/>
                <a:gd name="connsiteX5" fmla="*/ 7734362 w 7734362"/>
                <a:gd name="connsiteY5" fmla="*/ 761548 h 3617264"/>
                <a:gd name="connsiteX0" fmla="*/ 0 w 7734362"/>
                <a:gd name="connsiteY0" fmla="*/ 3601719 h 3601719"/>
                <a:gd name="connsiteX1" fmla="*/ 3454246 w 7734362"/>
                <a:gd name="connsiteY1" fmla="*/ 2849592 h 3601719"/>
                <a:gd name="connsiteX2" fmla="*/ 5162543 w 7734362"/>
                <a:gd name="connsiteY2" fmla="*/ 1531160 h 3601719"/>
                <a:gd name="connsiteX3" fmla="*/ 5022420 w 7734362"/>
                <a:gd name="connsiteY3" fmla="*/ 70764 h 3601719"/>
                <a:gd name="connsiteX4" fmla="*/ 6164476 w 7734362"/>
                <a:gd name="connsiteY4" fmla="*/ 1155456 h 3601719"/>
                <a:gd name="connsiteX5" fmla="*/ 7734362 w 7734362"/>
                <a:gd name="connsiteY5" fmla="*/ 746003 h 3601719"/>
                <a:gd name="connsiteX0" fmla="*/ 0 w 7734362"/>
                <a:gd name="connsiteY0" fmla="*/ 3663073 h 3663073"/>
                <a:gd name="connsiteX1" fmla="*/ 3454246 w 7734362"/>
                <a:gd name="connsiteY1" fmla="*/ 2910946 h 3663073"/>
                <a:gd name="connsiteX2" fmla="*/ 5162543 w 7734362"/>
                <a:gd name="connsiteY2" fmla="*/ 1592514 h 3663073"/>
                <a:gd name="connsiteX3" fmla="*/ 4941530 w 7734362"/>
                <a:gd name="connsiteY3" fmla="*/ 67405 h 3663073"/>
                <a:gd name="connsiteX4" fmla="*/ 6164476 w 7734362"/>
                <a:gd name="connsiteY4" fmla="*/ 1216810 h 3663073"/>
                <a:gd name="connsiteX5" fmla="*/ 7734362 w 7734362"/>
                <a:gd name="connsiteY5" fmla="*/ 807357 h 3663073"/>
                <a:gd name="connsiteX0" fmla="*/ 0 w 7734362"/>
                <a:gd name="connsiteY0" fmla="*/ 3660638 h 3660638"/>
                <a:gd name="connsiteX1" fmla="*/ 3454246 w 7734362"/>
                <a:gd name="connsiteY1" fmla="*/ 2908511 h 3660638"/>
                <a:gd name="connsiteX2" fmla="*/ 5162543 w 7734362"/>
                <a:gd name="connsiteY2" fmla="*/ 1590079 h 3660638"/>
                <a:gd name="connsiteX3" fmla="*/ 4941530 w 7734362"/>
                <a:gd name="connsiteY3" fmla="*/ 64970 h 3660638"/>
                <a:gd name="connsiteX4" fmla="*/ 6164476 w 7734362"/>
                <a:gd name="connsiteY4" fmla="*/ 1214375 h 3660638"/>
                <a:gd name="connsiteX5" fmla="*/ 7734362 w 7734362"/>
                <a:gd name="connsiteY5" fmla="*/ 804922 h 3660638"/>
                <a:gd name="connsiteX0" fmla="*/ 0 w 7734362"/>
                <a:gd name="connsiteY0" fmla="*/ 3688791 h 3688791"/>
                <a:gd name="connsiteX1" fmla="*/ 3454246 w 7734362"/>
                <a:gd name="connsiteY1" fmla="*/ 2936664 h 3688791"/>
                <a:gd name="connsiteX2" fmla="*/ 5162543 w 7734362"/>
                <a:gd name="connsiteY2" fmla="*/ 1618232 h 3688791"/>
                <a:gd name="connsiteX3" fmla="*/ 4941530 w 7734362"/>
                <a:gd name="connsiteY3" fmla="*/ 93123 h 3688791"/>
                <a:gd name="connsiteX4" fmla="*/ 6164476 w 7734362"/>
                <a:gd name="connsiteY4" fmla="*/ 1242528 h 3688791"/>
                <a:gd name="connsiteX5" fmla="*/ 7734362 w 7734362"/>
                <a:gd name="connsiteY5" fmla="*/ 833075 h 3688791"/>
                <a:gd name="connsiteX0" fmla="*/ 0 w 7734362"/>
                <a:gd name="connsiteY0" fmla="*/ 3673620 h 3673620"/>
                <a:gd name="connsiteX1" fmla="*/ 3454246 w 7734362"/>
                <a:gd name="connsiteY1" fmla="*/ 2921493 h 3673620"/>
                <a:gd name="connsiteX2" fmla="*/ 5162543 w 7734362"/>
                <a:gd name="connsiteY2" fmla="*/ 1603061 h 3673620"/>
                <a:gd name="connsiteX3" fmla="*/ 4957709 w 7734362"/>
                <a:gd name="connsiteY3" fmla="*/ 94131 h 3673620"/>
                <a:gd name="connsiteX4" fmla="*/ 6164476 w 7734362"/>
                <a:gd name="connsiteY4" fmla="*/ 1227357 h 3673620"/>
                <a:gd name="connsiteX5" fmla="*/ 7734362 w 7734362"/>
                <a:gd name="connsiteY5" fmla="*/ 817904 h 3673620"/>
                <a:gd name="connsiteX0" fmla="*/ 0 w 7734362"/>
                <a:gd name="connsiteY0" fmla="*/ 3640616 h 3640616"/>
                <a:gd name="connsiteX1" fmla="*/ 3454246 w 7734362"/>
                <a:gd name="connsiteY1" fmla="*/ 2888489 h 3640616"/>
                <a:gd name="connsiteX2" fmla="*/ 5162543 w 7734362"/>
                <a:gd name="connsiteY2" fmla="*/ 1570057 h 3640616"/>
                <a:gd name="connsiteX3" fmla="*/ 4957709 w 7734362"/>
                <a:gd name="connsiteY3" fmla="*/ 61127 h 3640616"/>
                <a:gd name="connsiteX4" fmla="*/ 6164476 w 7734362"/>
                <a:gd name="connsiteY4" fmla="*/ 1194353 h 3640616"/>
                <a:gd name="connsiteX5" fmla="*/ 7734362 w 7734362"/>
                <a:gd name="connsiteY5" fmla="*/ 784900 h 3640616"/>
                <a:gd name="connsiteX0" fmla="*/ 0 w 7734362"/>
                <a:gd name="connsiteY0" fmla="*/ 3647921 h 3647921"/>
                <a:gd name="connsiteX1" fmla="*/ 3454246 w 7734362"/>
                <a:gd name="connsiteY1" fmla="*/ 2895794 h 3647921"/>
                <a:gd name="connsiteX2" fmla="*/ 5162543 w 7734362"/>
                <a:gd name="connsiteY2" fmla="*/ 1577362 h 3647921"/>
                <a:gd name="connsiteX3" fmla="*/ 4957709 w 7734362"/>
                <a:gd name="connsiteY3" fmla="*/ 68432 h 3647921"/>
                <a:gd name="connsiteX4" fmla="*/ 6164476 w 7734362"/>
                <a:gd name="connsiteY4" fmla="*/ 1201658 h 3647921"/>
                <a:gd name="connsiteX5" fmla="*/ 7734362 w 7734362"/>
                <a:gd name="connsiteY5" fmla="*/ 792205 h 3647921"/>
                <a:gd name="connsiteX0" fmla="*/ 0 w 7734362"/>
                <a:gd name="connsiteY0" fmla="*/ 3659436 h 3659436"/>
                <a:gd name="connsiteX1" fmla="*/ 3454246 w 7734362"/>
                <a:gd name="connsiteY1" fmla="*/ 2907309 h 3659436"/>
                <a:gd name="connsiteX2" fmla="*/ 5162543 w 7734362"/>
                <a:gd name="connsiteY2" fmla="*/ 1588877 h 3659436"/>
                <a:gd name="connsiteX3" fmla="*/ 4957709 w 7734362"/>
                <a:gd name="connsiteY3" fmla="*/ 79947 h 3659436"/>
                <a:gd name="connsiteX4" fmla="*/ 6164476 w 7734362"/>
                <a:gd name="connsiteY4" fmla="*/ 1213173 h 3659436"/>
                <a:gd name="connsiteX5" fmla="*/ 7734362 w 7734362"/>
                <a:gd name="connsiteY5" fmla="*/ 803720 h 3659436"/>
                <a:gd name="connsiteX0" fmla="*/ 0 w 7734362"/>
                <a:gd name="connsiteY0" fmla="*/ 3659436 h 3659436"/>
                <a:gd name="connsiteX1" fmla="*/ 3454246 w 7734362"/>
                <a:gd name="connsiteY1" fmla="*/ 2907309 h 3659436"/>
                <a:gd name="connsiteX2" fmla="*/ 5162543 w 7734362"/>
                <a:gd name="connsiteY2" fmla="*/ 1588877 h 3659436"/>
                <a:gd name="connsiteX3" fmla="*/ 4957709 w 7734362"/>
                <a:gd name="connsiteY3" fmla="*/ 79947 h 3659436"/>
                <a:gd name="connsiteX4" fmla="*/ 6164476 w 7734362"/>
                <a:gd name="connsiteY4" fmla="*/ 1213173 h 3659436"/>
                <a:gd name="connsiteX5" fmla="*/ 7734362 w 7734362"/>
                <a:gd name="connsiteY5" fmla="*/ 803720 h 3659436"/>
                <a:gd name="connsiteX0" fmla="*/ 0 w 7734362"/>
                <a:gd name="connsiteY0" fmla="*/ 3582010 h 3582010"/>
                <a:gd name="connsiteX1" fmla="*/ 3454246 w 7734362"/>
                <a:gd name="connsiteY1" fmla="*/ 2829883 h 3582010"/>
                <a:gd name="connsiteX2" fmla="*/ 5162543 w 7734362"/>
                <a:gd name="connsiteY2" fmla="*/ 1511451 h 3582010"/>
                <a:gd name="connsiteX3" fmla="*/ 4957709 w 7734362"/>
                <a:gd name="connsiteY3" fmla="*/ 2521 h 3582010"/>
                <a:gd name="connsiteX4" fmla="*/ 6407145 w 7734362"/>
                <a:gd name="connsiteY4" fmla="*/ 1103391 h 3582010"/>
                <a:gd name="connsiteX5" fmla="*/ 7734362 w 7734362"/>
                <a:gd name="connsiteY5" fmla="*/ 726294 h 3582010"/>
                <a:gd name="connsiteX0" fmla="*/ 0 w 7734362"/>
                <a:gd name="connsiteY0" fmla="*/ 3586304 h 3586304"/>
                <a:gd name="connsiteX1" fmla="*/ 3454246 w 7734362"/>
                <a:gd name="connsiteY1" fmla="*/ 2834177 h 3586304"/>
                <a:gd name="connsiteX2" fmla="*/ 5162543 w 7734362"/>
                <a:gd name="connsiteY2" fmla="*/ 1515745 h 3586304"/>
                <a:gd name="connsiteX3" fmla="*/ 4957709 w 7734362"/>
                <a:gd name="connsiteY3" fmla="*/ 6815 h 3586304"/>
                <a:gd name="connsiteX4" fmla="*/ 6407145 w 7734362"/>
                <a:gd name="connsiteY4" fmla="*/ 1107685 h 3586304"/>
                <a:gd name="connsiteX5" fmla="*/ 7734362 w 7734362"/>
                <a:gd name="connsiteY5" fmla="*/ 730588 h 3586304"/>
                <a:gd name="connsiteX0" fmla="*/ 0 w 7734362"/>
                <a:gd name="connsiteY0" fmla="*/ 3687876 h 3687876"/>
                <a:gd name="connsiteX1" fmla="*/ 3454246 w 7734362"/>
                <a:gd name="connsiteY1" fmla="*/ 2935749 h 3687876"/>
                <a:gd name="connsiteX2" fmla="*/ 5162543 w 7734362"/>
                <a:gd name="connsiteY2" fmla="*/ 1617317 h 3687876"/>
                <a:gd name="connsiteX3" fmla="*/ 4957709 w 7734362"/>
                <a:gd name="connsiteY3" fmla="*/ 108387 h 3687876"/>
                <a:gd name="connsiteX4" fmla="*/ 6407145 w 7734362"/>
                <a:gd name="connsiteY4" fmla="*/ 1209257 h 3687876"/>
                <a:gd name="connsiteX5" fmla="*/ 7734362 w 7734362"/>
                <a:gd name="connsiteY5" fmla="*/ 832160 h 3687876"/>
                <a:gd name="connsiteX0" fmla="*/ 0 w 7734362"/>
                <a:gd name="connsiteY0" fmla="*/ 3707261 h 3707261"/>
                <a:gd name="connsiteX1" fmla="*/ 3454246 w 7734362"/>
                <a:gd name="connsiteY1" fmla="*/ 2955134 h 3707261"/>
                <a:gd name="connsiteX2" fmla="*/ 5162543 w 7734362"/>
                <a:gd name="connsiteY2" fmla="*/ 1636702 h 3707261"/>
                <a:gd name="connsiteX3" fmla="*/ 4957709 w 7734362"/>
                <a:gd name="connsiteY3" fmla="*/ 127772 h 3707261"/>
                <a:gd name="connsiteX4" fmla="*/ 6407145 w 7734362"/>
                <a:gd name="connsiteY4" fmla="*/ 1228642 h 3707261"/>
                <a:gd name="connsiteX5" fmla="*/ 7734362 w 7734362"/>
                <a:gd name="connsiteY5" fmla="*/ 851545 h 3707261"/>
                <a:gd name="connsiteX0" fmla="*/ 0 w 7734362"/>
                <a:gd name="connsiteY0" fmla="*/ 3661117 h 3661117"/>
                <a:gd name="connsiteX1" fmla="*/ 3454246 w 7734362"/>
                <a:gd name="connsiteY1" fmla="*/ 2908990 h 3661117"/>
                <a:gd name="connsiteX2" fmla="*/ 5162543 w 7734362"/>
                <a:gd name="connsiteY2" fmla="*/ 1590558 h 3661117"/>
                <a:gd name="connsiteX3" fmla="*/ 4957709 w 7734362"/>
                <a:gd name="connsiteY3" fmla="*/ 81628 h 3661117"/>
                <a:gd name="connsiteX4" fmla="*/ 6407145 w 7734362"/>
                <a:gd name="connsiteY4" fmla="*/ 1182498 h 3661117"/>
                <a:gd name="connsiteX5" fmla="*/ 7734362 w 7734362"/>
                <a:gd name="connsiteY5" fmla="*/ 805401 h 3661117"/>
                <a:gd name="connsiteX0" fmla="*/ 0 w 7734362"/>
                <a:gd name="connsiteY0" fmla="*/ 3653475 h 3653475"/>
                <a:gd name="connsiteX1" fmla="*/ 3454246 w 7734362"/>
                <a:gd name="connsiteY1" fmla="*/ 2901348 h 3653475"/>
                <a:gd name="connsiteX2" fmla="*/ 5162543 w 7734362"/>
                <a:gd name="connsiteY2" fmla="*/ 1582916 h 3653475"/>
                <a:gd name="connsiteX3" fmla="*/ 4957709 w 7734362"/>
                <a:gd name="connsiteY3" fmla="*/ 73986 h 3653475"/>
                <a:gd name="connsiteX4" fmla="*/ 6407145 w 7734362"/>
                <a:gd name="connsiteY4" fmla="*/ 1174856 h 3653475"/>
                <a:gd name="connsiteX5" fmla="*/ 7734362 w 7734362"/>
                <a:gd name="connsiteY5" fmla="*/ 797759 h 3653475"/>
                <a:gd name="connsiteX0" fmla="*/ 0 w 7734362"/>
                <a:gd name="connsiteY0" fmla="*/ 3682289 h 3682289"/>
                <a:gd name="connsiteX1" fmla="*/ 3454246 w 7734362"/>
                <a:gd name="connsiteY1" fmla="*/ 2930162 h 3682289"/>
                <a:gd name="connsiteX2" fmla="*/ 5162543 w 7734362"/>
                <a:gd name="connsiteY2" fmla="*/ 1611730 h 3682289"/>
                <a:gd name="connsiteX3" fmla="*/ 4957709 w 7734362"/>
                <a:gd name="connsiteY3" fmla="*/ 102800 h 3682289"/>
                <a:gd name="connsiteX4" fmla="*/ 6407145 w 7734362"/>
                <a:gd name="connsiteY4" fmla="*/ 1203670 h 3682289"/>
                <a:gd name="connsiteX5" fmla="*/ 7734362 w 7734362"/>
                <a:gd name="connsiteY5" fmla="*/ 826573 h 3682289"/>
                <a:gd name="connsiteX0" fmla="*/ 0 w 7734362"/>
                <a:gd name="connsiteY0" fmla="*/ 3583278 h 3583278"/>
                <a:gd name="connsiteX1" fmla="*/ 3454246 w 7734362"/>
                <a:gd name="connsiteY1" fmla="*/ 2831151 h 3583278"/>
                <a:gd name="connsiteX2" fmla="*/ 5162544 w 7734362"/>
                <a:gd name="connsiteY2" fmla="*/ 1609787 h 3583278"/>
                <a:gd name="connsiteX3" fmla="*/ 4957709 w 7734362"/>
                <a:gd name="connsiteY3" fmla="*/ 3789 h 3583278"/>
                <a:gd name="connsiteX4" fmla="*/ 6407145 w 7734362"/>
                <a:gd name="connsiteY4" fmla="*/ 1104659 h 3583278"/>
                <a:gd name="connsiteX5" fmla="*/ 7734362 w 7734362"/>
                <a:gd name="connsiteY5" fmla="*/ 727562 h 3583278"/>
                <a:gd name="connsiteX0" fmla="*/ 0 w 7734362"/>
                <a:gd name="connsiteY0" fmla="*/ 3581730 h 3581730"/>
                <a:gd name="connsiteX1" fmla="*/ 3454246 w 7734362"/>
                <a:gd name="connsiteY1" fmla="*/ 2829603 h 3581730"/>
                <a:gd name="connsiteX2" fmla="*/ 5211078 w 7734362"/>
                <a:gd name="connsiteY2" fmla="*/ 1486904 h 3581730"/>
                <a:gd name="connsiteX3" fmla="*/ 4957709 w 7734362"/>
                <a:gd name="connsiteY3" fmla="*/ 2241 h 3581730"/>
                <a:gd name="connsiteX4" fmla="*/ 6407145 w 7734362"/>
                <a:gd name="connsiteY4" fmla="*/ 1103111 h 3581730"/>
                <a:gd name="connsiteX5" fmla="*/ 7734362 w 7734362"/>
                <a:gd name="connsiteY5" fmla="*/ 726014 h 3581730"/>
                <a:gd name="connsiteX0" fmla="*/ 0 w 7734362"/>
                <a:gd name="connsiteY0" fmla="*/ 3581730 h 3581730"/>
                <a:gd name="connsiteX1" fmla="*/ 3454246 w 7734362"/>
                <a:gd name="connsiteY1" fmla="*/ 2829603 h 3581730"/>
                <a:gd name="connsiteX2" fmla="*/ 5211078 w 7734362"/>
                <a:gd name="connsiteY2" fmla="*/ 1486904 h 3581730"/>
                <a:gd name="connsiteX3" fmla="*/ 4957709 w 7734362"/>
                <a:gd name="connsiteY3" fmla="*/ 2241 h 3581730"/>
                <a:gd name="connsiteX4" fmla="*/ 6407145 w 7734362"/>
                <a:gd name="connsiteY4" fmla="*/ 1103111 h 3581730"/>
                <a:gd name="connsiteX5" fmla="*/ 7734362 w 7734362"/>
                <a:gd name="connsiteY5" fmla="*/ 726014 h 3581730"/>
                <a:gd name="connsiteX0" fmla="*/ 0 w 7734362"/>
                <a:gd name="connsiteY0" fmla="*/ 3591513 h 3591513"/>
                <a:gd name="connsiteX1" fmla="*/ 3454246 w 7734362"/>
                <a:gd name="connsiteY1" fmla="*/ 2839386 h 3591513"/>
                <a:gd name="connsiteX2" fmla="*/ 5211078 w 7734362"/>
                <a:gd name="connsiteY2" fmla="*/ 1496687 h 3591513"/>
                <a:gd name="connsiteX3" fmla="*/ 4957709 w 7734362"/>
                <a:gd name="connsiteY3" fmla="*/ 12024 h 3591513"/>
                <a:gd name="connsiteX4" fmla="*/ 6407145 w 7734362"/>
                <a:gd name="connsiteY4" fmla="*/ 1112894 h 3591513"/>
                <a:gd name="connsiteX5" fmla="*/ 7734362 w 7734362"/>
                <a:gd name="connsiteY5" fmla="*/ 735797 h 3591513"/>
                <a:gd name="connsiteX0" fmla="*/ 0 w 7734362"/>
                <a:gd name="connsiteY0" fmla="*/ 3613435 h 3613435"/>
                <a:gd name="connsiteX1" fmla="*/ 3454246 w 7734362"/>
                <a:gd name="connsiteY1" fmla="*/ 2861308 h 3613435"/>
                <a:gd name="connsiteX2" fmla="*/ 5211078 w 7734362"/>
                <a:gd name="connsiteY2" fmla="*/ 1518609 h 3613435"/>
                <a:gd name="connsiteX3" fmla="*/ 4957709 w 7734362"/>
                <a:gd name="connsiteY3" fmla="*/ 33946 h 3613435"/>
                <a:gd name="connsiteX4" fmla="*/ 6407145 w 7734362"/>
                <a:gd name="connsiteY4" fmla="*/ 1134816 h 3613435"/>
                <a:gd name="connsiteX5" fmla="*/ 7734362 w 7734362"/>
                <a:gd name="connsiteY5" fmla="*/ 757719 h 3613435"/>
                <a:gd name="connsiteX0" fmla="*/ 0 w 7734362"/>
                <a:gd name="connsiteY0" fmla="*/ 3583340 h 3583340"/>
                <a:gd name="connsiteX1" fmla="*/ 3454246 w 7734362"/>
                <a:gd name="connsiteY1" fmla="*/ 2831213 h 3583340"/>
                <a:gd name="connsiteX2" fmla="*/ 5211078 w 7734362"/>
                <a:gd name="connsiteY2" fmla="*/ 1488514 h 3583340"/>
                <a:gd name="connsiteX3" fmla="*/ 4957709 w 7734362"/>
                <a:gd name="connsiteY3" fmla="*/ 3851 h 3583340"/>
                <a:gd name="connsiteX4" fmla="*/ 6326255 w 7734362"/>
                <a:gd name="connsiteY4" fmla="*/ 999564 h 3583340"/>
                <a:gd name="connsiteX5" fmla="*/ 7734362 w 7734362"/>
                <a:gd name="connsiteY5" fmla="*/ 727624 h 3583340"/>
                <a:gd name="connsiteX0" fmla="*/ 0 w 7734362"/>
                <a:gd name="connsiteY0" fmla="*/ 3583340 h 3583340"/>
                <a:gd name="connsiteX1" fmla="*/ 3454246 w 7734362"/>
                <a:gd name="connsiteY1" fmla="*/ 2831213 h 3583340"/>
                <a:gd name="connsiteX2" fmla="*/ 5211078 w 7734362"/>
                <a:gd name="connsiteY2" fmla="*/ 1488514 h 3583340"/>
                <a:gd name="connsiteX3" fmla="*/ 4957709 w 7734362"/>
                <a:gd name="connsiteY3" fmla="*/ 3851 h 3583340"/>
                <a:gd name="connsiteX4" fmla="*/ 6326255 w 7734362"/>
                <a:gd name="connsiteY4" fmla="*/ 999564 h 3583340"/>
                <a:gd name="connsiteX5" fmla="*/ 7734362 w 7734362"/>
                <a:gd name="connsiteY5" fmla="*/ 727624 h 3583340"/>
                <a:gd name="connsiteX0" fmla="*/ 0 w 7734362"/>
                <a:gd name="connsiteY0" fmla="*/ 3583340 h 3583340"/>
                <a:gd name="connsiteX1" fmla="*/ 3454246 w 7734362"/>
                <a:gd name="connsiteY1" fmla="*/ 2831213 h 3583340"/>
                <a:gd name="connsiteX2" fmla="*/ 5211078 w 7734362"/>
                <a:gd name="connsiteY2" fmla="*/ 1488514 h 3583340"/>
                <a:gd name="connsiteX3" fmla="*/ 4957709 w 7734362"/>
                <a:gd name="connsiteY3" fmla="*/ 3851 h 3583340"/>
                <a:gd name="connsiteX4" fmla="*/ 6326255 w 7734362"/>
                <a:gd name="connsiteY4" fmla="*/ 999564 h 3583340"/>
                <a:gd name="connsiteX5" fmla="*/ 7734362 w 7734362"/>
                <a:gd name="connsiteY5" fmla="*/ 727624 h 3583340"/>
                <a:gd name="connsiteX0" fmla="*/ 0 w 7734362"/>
                <a:gd name="connsiteY0" fmla="*/ 3586818 h 3586818"/>
                <a:gd name="connsiteX1" fmla="*/ 3454246 w 7734362"/>
                <a:gd name="connsiteY1" fmla="*/ 2834691 h 3586818"/>
                <a:gd name="connsiteX2" fmla="*/ 5211078 w 7734362"/>
                <a:gd name="connsiteY2" fmla="*/ 1491992 h 3586818"/>
                <a:gd name="connsiteX3" fmla="*/ 4957709 w 7734362"/>
                <a:gd name="connsiteY3" fmla="*/ 7329 h 3586818"/>
                <a:gd name="connsiteX4" fmla="*/ 6326255 w 7734362"/>
                <a:gd name="connsiteY4" fmla="*/ 1003042 h 3586818"/>
                <a:gd name="connsiteX5" fmla="*/ 7734362 w 7734362"/>
                <a:gd name="connsiteY5" fmla="*/ 731102 h 3586818"/>
                <a:gd name="connsiteX0" fmla="*/ 0 w 7734362"/>
                <a:gd name="connsiteY0" fmla="*/ 3582159 h 3582159"/>
                <a:gd name="connsiteX1" fmla="*/ 3454246 w 7734362"/>
                <a:gd name="connsiteY1" fmla="*/ 2830032 h 3582159"/>
                <a:gd name="connsiteX2" fmla="*/ 5211078 w 7734362"/>
                <a:gd name="connsiteY2" fmla="*/ 1487333 h 3582159"/>
                <a:gd name="connsiteX3" fmla="*/ 4957709 w 7734362"/>
                <a:gd name="connsiteY3" fmla="*/ 2670 h 3582159"/>
                <a:gd name="connsiteX4" fmla="*/ 6326255 w 7734362"/>
                <a:gd name="connsiteY4" fmla="*/ 998383 h 3582159"/>
                <a:gd name="connsiteX5" fmla="*/ 7734362 w 7734362"/>
                <a:gd name="connsiteY5" fmla="*/ 726443 h 3582159"/>
                <a:gd name="connsiteX0" fmla="*/ 0 w 7734362"/>
                <a:gd name="connsiteY0" fmla="*/ 3626225 h 3626225"/>
                <a:gd name="connsiteX1" fmla="*/ 3454246 w 7734362"/>
                <a:gd name="connsiteY1" fmla="*/ 2874098 h 3626225"/>
                <a:gd name="connsiteX2" fmla="*/ 5211078 w 7734362"/>
                <a:gd name="connsiteY2" fmla="*/ 1531399 h 3626225"/>
                <a:gd name="connsiteX3" fmla="*/ 4957709 w 7734362"/>
                <a:gd name="connsiteY3" fmla="*/ 46736 h 3626225"/>
                <a:gd name="connsiteX4" fmla="*/ 6326255 w 7734362"/>
                <a:gd name="connsiteY4" fmla="*/ 1042449 h 3626225"/>
                <a:gd name="connsiteX5" fmla="*/ 7734362 w 7734362"/>
                <a:gd name="connsiteY5" fmla="*/ 770509 h 3626225"/>
                <a:gd name="connsiteX0" fmla="*/ 0 w 7734362"/>
                <a:gd name="connsiteY0" fmla="*/ 3597711 h 3597711"/>
                <a:gd name="connsiteX1" fmla="*/ 3454246 w 7734362"/>
                <a:gd name="connsiteY1" fmla="*/ 2845584 h 3597711"/>
                <a:gd name="connsiteX2" fmla="*/ 5211078 w 7734362"/>
                <a:gd name="connsiteY2" fmla="*/ 1502885 h 3597711"/>
                <a:gd name="connsiteX3" fmla="*/ 4957709 w 7734362"/>
                <a:gd name="connsiteY3" fmla="*/ 18222 h 3597711"/>
                <a:gd name="connsiteX4" fmla="*/ 6326255 w 7734362"/>
                <a:gd name="connsiteY4" fmla="*/ 1013935 h 3597711"/>
                <a:gd name="connsiteX5" fmla="*/ 7734362 w 7734362"/>
                <a:gd name="connsiteY5" fmla="*/ 741995 h 3597711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326255 w 7734362"/>
                <a:gd name="connsiteY4" fmla="*/ 1029880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326255 w 7734362"/>
                <a:gd name="connsiteY4" fmla="*/ 1029880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326255 w 7734362"/>
                <a:gd name="connsiteY4" fmla="*/ 1029880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245366 w 7734362"/>
                <a:gd name="connsiteY4" fmla="*/ 1062236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186811 w 7734362"/>
                <a:gd name="connsiteY2" fmla="*/ 1518830 h 3613656"/>
                <a:gd name="connsiteX3" fmla="*/ 4957709 w 7734362"/>
                <a:gd name="connsiteY3" fmla="*/ 34167 h 3613656"/>
                <a:gd name="connsiteX4" fmla="*/ 6245366 w 7734362"/>
                <a:gd name="connsiteY4" fmla="*/ 1062236 h 3613656"/>
                <a:gd name="connsiteX5" fmla="*/ 7734362 w 7734362"/>
                <a:gd name="connsiteY5" fmla="*/ 757940 h 3613656"/>
                <a:gd name="connsiteX0" fmla="*/ 0 w 7734362"/>
                <a:gd name="connsiteY0" fmla="*/ 3613440 h 3613440"/>
                <a:gd name="connsiteX1" fmla="*/ 3454246 w 7734362"/>
                <a:gd name="connsiteY1" fmla="*/ 2861313 h 3613440"/>
                <a:gd name="connsiteX2" fmla="*/ 5186811 w 7734362"/>
                <a:gd name="connsiteY2" fmla="*/ 1518614 h 3613440"/>
                <a:gd name="connsiteX3" fmla="*/ 4957709 w 7734362"/>
                <a:gd name="connsiteY3" fmla="*/ 33951 h 3613440"/>
                <a:gd name="connsiteX4" fmla="*/ 6245366 w 7734362"/>
                <a:gd name="connsiteY4" fmla="*/ 1062020 h 3613440"/>
                <a:gd name="connsiteX5" fmla="*/ 7734362 w 7734362"/>
                <a:gd name="connsiteY5" fmla="*/ 757724 h 3613440"/>
                <a:gd name="connsiteX0" fmla="*/ 0 w 7734362"/>
                <a:gd name="connsiteY0" fmla="*/ 3616227 h 3616227"/>
                <a:gd name="connsiteX1" fmla="*/ 3454246 w 7734362"/>
                <a:gd name="connsiteY1" fmla="*/ 2864100 h 3616227"/>
                <a:gd name="connsiteX2" fmla="*/ 5186811 w 7734362"/>
                <a:gd name="connsiteY2" fmla="*/ 1521401 h 3616227"/>
                <a:gd name="connsiteX3" fmla="*/ 4957709 w 7734362"/>
                <a:gd name="connsiteY3" fmla="*/ 36738 h 3616227"/>
                <a:gd name="connsiteX4" fmla="*/ 6245366 w 7734362"/>
                <a:gd name="connsiteY4" fmla="*/ 1064807 h 3616227"/>
                <a:gd name="connsiteX5" fmla="*/ 7734362 w 7734362"/>
                <a:gd name="connsiteY5" fmla="*/ 760511 h 3616227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2880 h 3632880"/>
                <a:gd name="connsiteX1" fmla="*/ 3454246 w 7734362"/>
                <a:gd name="connsiteY1" fmla="*/ 2880753 h 3632880"/>
                <a:gd name="connsiteX2" fmla="*/ 5186811 w 7734362"/>
                <a:gd name="connsiteY2" fmla="*/ 1538054 h 3632880"/>
                <a:gd name="connsiteX3" fmla="*/ 4957709 w 7734362"/>
                <a:gd name="connsiteY3" fmla="*/ 53391 h 3632880"/>
                <a:gd name="connsiteX4" fmla="*/ 6245366 w 7734362"/>
                <a:gd name="connsiteY4" fmla="*/ 1081460 h 3632880"/>
                <a:gd name="connsiteX5" fmla="*/ 7734362 w 7734362"/>
                <a:gd name="connsiteY5" fmla="*/ 777164 h 3632880"/>
                <a:gd name="connsiteX0" fmla="*/ 0 w 7734362"/>
                <a:gd name="connsiteY0" fmla="*/ 3633908 h 3633908"/>
                <a:gd name="connsiteX1" fmla="*/ 3454246 w 7734362"/>
                <a:gd name="connsiteY1" fmla="*/ 2881781 h 3633908"/>
                <a:gd name="connsiteX2" fmla="*/ 5186811 w 7734362"/>
                <a:gd name="connsiteY2" fmla="*/ 1539082 h 3633908"/>
                <a:gd name="connsiteX3" fmla="*/ 4957709 w 7734362"/>
                <a:gd name="connsiteY3" fmla="*/ 54419 h 3633908"/>
                <a:gd name="connsiteX4" fmla="*/ 6245366 w 7734362"/>
                <a:gd name="connsiteY4" fmla="*/ 1082488 h 3633908"/>
                <a:gd name="connsiteX5" fmla="*/ 7734362 w 7734362"/>
                <a:gd name="connsiteY5" fmla="*/ 778192 h 3633908"/>
                <a:gd name="connsiteX0" fmla="*/ 0 w 7734362"/>
                <a:gd name="connsiteY0" fmla="*/ 3633908 h 3633908"/>
                <a:gd name="connsiteX1" fmla="*/ 3454246 w 7734362"/>
                <a:gd name="connsiteY1" fmla="*/ 2881781 h 3633908"/>
                <a:gd name="connsiteX2" fmla="*/ 5186811 w 7734362"/>
                <a:gd name="connsiteY2" fmla="*/ 1539082 h 3633908"/>
                <a:gd name="connsiteX3" fmla="*/ 4957709 w 7734362"/>
                <a:gd name="connsiteY3" fmla="*/ 54419 h 3633908"/>
                <a:gd name="connsiteX4" fmla="*/ 6245366 w 7734362"/>
                <a:gd name="connsiteY4" fmla="*/ 1082488 h 3633908"/>
                <a:gd name="connsiteX5" fmla="*/ 7734362 w 7734362"/>
                <a:gd name="connsiteY5" fmla="*/ 778192 h 3633908"/>
                <a:gd name="connsiteX0" fmla="*/ 0 w 7734362"/>
                <a:gd name="connsiteY0" fmla="*/ 3636289 h 3636289"/>
                <a:gd name="connsiteX1" fmla="*/ 3454246 w 7734362"/>
                <a:gd name="connsiteY1" fmla="*/ 2884162 h 3636289"/>
                <a:gd name="connsiteX2" fmla="*/ 5186811 w 7734362"/>
                <a:gd name="connsiteY2" fmla="*/ 1541463 h 3636289"/>
                <a:gd name="connsiteX3" fmla="*/ 4957709 w 7734362"/>
                <a:gd name="connsiteY3" fmla="*/ 56800 h 3636289"/>
                <a:gd name="connsiteX4" fmla="*/ 6245366 w 7734362"/>
                <a:gd name="connsiteY4" fmla="*/ 1084869 h 3636289"/>
                <a:gd name="connsiteX5" fmla="*/ 7734362 w 7734362"/>
                <a:gd name="connsiteY5" fmla="*/ 780573 h 3636289"/>
                <a:gd name="connsiteX0" fmla="*/ 0 w 7734362"/>
                <a:gd name="connsiteY0" fmla="*/ 3641128 h 3641128"/>
                <a:gd name="connsiteX1" fmla="*/ 3454246 w 7734362"/>
                <a:gd name="connsiteY1" fmla="*/ 2889001 h 3641128"/>
                <a:gd name="connsiteX2" fmla="*/ 5186811 w 7734362"/>
                <a:gd name="connsiteY2" fmla="*/ 1546302 h 3641128"/>
                <a:gd name="connsiteX3" fmla="*/ 4957709 w 7734362"/>
                <a:gd name="connsiteY3" fmla="*/ 61639 h 3641128"/>
                <a:gd name="connsiteX4" fmla="*/ 6245366 w 7734362"/>
                <a:gd name="connsiteY4" fmla="*/ 1089708 h 3641128"/>
                <a:gd name="connsiteX5" fmla="*/ 7734362 w 7734362"/>
                <a:gd name="connsiteY5" fmla="*/ 785412 h 3641128"/>
                <a:gd name="connsiteX0" fmla="*/ 0 w 7734362"/>
                <a:gd name="connsiteY0" fmla="*/ 3641128 h 3641128"/>
                <a:gd name="connsiteX1" fmla="*/ 3454246 w 7734362"/>
                <a:gd name="connsiteY1" fmla="*/ 2889001 h 3641128"/>
                <a:gd name="connsiteX2" fmla="*/ 5186811 w 7734362"/>
                <a:gd name="connsiteY2" fmla="*/ 1546302 h 3641128"/>
                <a:gd name="connsiteX3" fmla="*/ 4957709 w 7734362"/>
                <a:gd name="connsiteY3" fmla="*/ 61639 h 3641128"/>
                <a:gd name="connsiteX4" fmla="*/ 6245366 w 7734362"/>
                <a:gd name="connsiteY4" fmla="*/ 1089708 h 3641128"/>
                <a:gd name="connsiteX5" fmla="*/ 7734362 w 7734362"/>
                <a:gd name="connsiteY5" fmla="*/ 785412 h 3641128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45366 w 7734362"/>
                <a:gd name="connsiteY4" fmla="*/ 1091260 h 3642680"/>
                <a:gd name="connsiteX5" fmla="*/ 7734362 w 7734362"/>
                <a:gd name="connsiteY5" fmla="*/ 786964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45366 w 7734362"/>
                <a:gd name="connsiteY4" fmla="*/ 1091260 h 3642680"/>
                <a:gd name="connsiteX5" fmla="*/ 7734362 w 7734362"/>
                <a:gd name="connsiteY5" fmla="*/ 786964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45366 w 7734362"/>
                <a:gd name="connsiteY4" fmla="*/ 1091260 h 3642680"/>
                <a:gd name="connsiteX5" fmla="*/ 7734362 w 7734362"/>
                <a:gd name="connsiteY5" fmla="*/ 738430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29187 w 7734362"/>
                <a:gd name="connsiteY4" fmla="*/ 1139794 h 3642680"/>
                <a:gd name="connsiteX5" fmla="*/ 7734362 w 7734362"/>
                <a:gd name="connsiteY5" fmla="*/ 738430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29187 w 7734362"/>
                <a:gd name="connsiteY4" fmla="*/ 1139794 h 3642680"/>
                <a:gd name="connsiteX5" fmla="*/ 7734362 w 7734362"/>
                <a:gd name="connsiteY5" fmla="*/ 738430 h 3642680"/>
                <a:gd name="connsiteX0" fmla="*/ 0 w 8066010"/>
                <a:gd name="connsiteY0" fmla="*/ 3642680 h 3642680"/>
                <a:gd name="connsiteX1" fmla="*/ 3454246 w 8066010"/>
                <a:gd name="connsiteY1" fmla="*/ 2890553 h 3642680"/>
                <a:gd name="connsiteX2" fmla="*/ 5186811 w 8066010"/>
                <a:gd name="connsiteY2" fmla="*/ 1547854 h 3642680"/>
                <a:gd name="connsiteX3" fmla="*/ 4957709 w 8066010"/>
                <a:gd name="connsiteY3" fmla="*/ 63191 h 3642680"/>
                <a:gd name="connsiteX4" fmla="*/ 6229187 w 8066010"/>
                <a:gd name="connsiteY4" fmla="*/ 1139794 h 3642680"/>
                <a:gd name="connsiteX5" fmla="*/ 8066010 w 8066010"/>
                <a:gd name="connsiteY5" fmla="*/ 609006 h 3642680"/>
                <a:gd name="connsiteX0" fmla="*/ 0 w 8066010"/>
                <a:gd name="connsiteY0" fmla="*/ 3642680 h 3642680"/>
                <a:gd name="connsiteX1" fmla="*/ 3454246 w 8066010"/>
                <a:gd name="connsiteY1" fmla="*/ 2890553 h 3642680"/>
                <a:gd name="connsiteX2" fmla="*/ 5186811 w 8066010"/>
                <a:gd name="connsiteY2" fmla="*/ 1547854 h 3642680"/>
                <a:gd name="connsiteX3" fmla="*/ 4957709 w 8066010"/>
                <a:gd name="connsiteY3" fmla="*/ 63191 h 3642680"/>
                <a:gd name="connsiteX4" fmla="*/ 6229187 w 8066010"/>
                <a:gd name="connsiteY4" fmla="*/ 1139794 h 3642680"/>
                <a:gd name="connsiteX5" fmla="*/ 8066010 w 8066010"/>
                <a:gd name="connsiteY5" fmla="*/ 609006 h 364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66010" h="3642680">
                  <a:moveTo>
                    <a:pt x="0" y="3642680"/>
                  </a:moveTo>
                  <a:cubicBezTo>
                    <a:pt x="1046691" y="3596387"/>
                    <a:pt x="2362046" y="3608103"/>
                    <a:pt x="3454246" y="2890553"/>
                  </a:cubicBezTo>
                  <a:cubicBezTo>
                    <a:pt x="4140046" y="2411128"/>
                    <a:pt x="4805885" y="1893245"/>
                    <a:pt x="5186811" y="1547854"/>
                  </a:cubicBezTo>
                  <a:cubicBezTo>
                    <a:pt x="6363902" y="660932"/>
                    <a:pt x="5691633" y="-250607"/>
                    <a:pt x="4957709" y="63191"/>
                  </a:cubicBezTo>
                  <a:cubicBezTo>
                    <a:pt x="4321797" y="361226"/>
                    <a:pt x="4467357" y="1610823"/>
                    <a:pt x="6229187" y="1139794"/>
                  </a:cubicBezTo>
                  <a:cubicBezTo>
                    <a:pt x="7145930" y="909094"/>
                    <a:pt x="7610223" y="754715"/>
                    <a:pt x="8066010" y="609006"/>
                  </a:cubicBezTo>
                </a:path>
              </a:pathLst>
            </a:cu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E8E3A1D-7E4F-4175-ABF9-A83A00948771}"/>
              </a:ext>
            </a:extLst>
          </p:cNvPr>
          <p:cNvSpPr txBox="1"/>
          <p:nvPr/>
        </p:nvSpPr>
        <p:spPr>
          <a:xfrm>
            <a:off x="6829467" y="4087209"/>
            <a:ext cx="435410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d-ID" sz="1400" dirty="0">
                <a:latin typeface="Bahnschrift" pitchFamily="34" charset="0"/>
              </a:rPr>
              <a:t>Tujuan penelitian harus bersifat spesifik, terbatas, dapat diukur, dan dapat </a:t>
            </a:r>
            <a:r>
              <a:rPr lang="en-US" sz="1400" dirty="0" err="1">
                <a:latin typeface="Bahnschrift" pitchFamily="34" charset="0"/>
              </a:rPr>
              <a:t>dicapai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id-ID" sz="1400" dirty="0">
                <a:latin typeface="Bahnschrift" pitchFamily="34" charset="0"/>
              </a:rPr>
              <a:t>dengan melihat hasil penelitian.</a:t>
            </a:r>
            <a:endParaRPr lang="en-US" sz="1400" dirty="0">
              <a:latin typeface="Bahnschrift" pitchFamily="34" charset="0"/>
            </a:endParaRPr>
          </a:p>
          <a:p>
            <a:pPr>
              <a:defRPr/>
            </a:pPr>
            <a:endParaRPr lang="en-US" sz="1400" dirty="0">
              <a:latin typeface="Bahnschrift" pitchFamily="34" charset="0"/>
            </a:endParaRPr>
          </a:p>
          <a:p>
            <a:pPr>
              <a:defRPr/>
            </a:pPr>
            <a:r>
              <a:rPr lang="en-US" sz="1400" dirty="0" err="1">
                <a:latin typeface="Bahnschrift" pitchFamily="34" charset="0"/>
              </a:rPr>
              <a:t>Gunakan</a:t>
            </a:r>
            <a:r>
              <a:rPr lang="en-US" sz="1400" dirty="0">
                <a:latin typeface="Bahnschrift" pitchFamily="34" charset="0"/>
              </a:rPr>
              <a:t> kata-kata  </a:t>
            </a:r>
            <a:r>
              <a:rPr lang="en-US" sz="1400" dirty="0" err="1">
                <a:latin typeface="Bahnschrift" pitchFamily="34" charset="0"/>
              </a:rPr>
              <a:t>untuk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menandai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tujuan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penelitian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anda</a:t>
            </a:r>
            <a:r>
              <a:rPr lang="en-US" sz="1400" dirty="0">
                <a:latin typeface="Bahnschrift" pitchFamily="34" charset="0"/>
              </a:rPr>
              <a:t>. </a:t>
            </a:r>
            <a:r>
              <a:rPr lang="en-US" sz="1400" dirty="0" err="1">
                <a:latin typeface="Bahnschrift" pitchFamily="34" charset="0"/>
              </a:rPr>
              <a:t>Misal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dengan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menggunakan</a:t>
            </a:r>
            <a:r>
              <a:rPr lang="en-US" sz="1400" dirty="0">
                <a:latin typeface="Bahnschrift" pitchFamily="34" charset="0"/>
              </a:rPr>
              <a:t> kata </a:t>
            </a:r>
            <a:r>
              <a:rPr lang="en-US" sz="1400" dirty="0" err="1">
                <a:latin typeface="Bahnschrift" pitchFamily="34" charset="0"/>
              </a:rPr>
              <a:t>seperti</a:t>
            </a:r>
            <a:r>
              <a:rPr lang="en-US" sz="1400" dirty="0">
                <a:latin typeface="Bahnschrift" pitchFamily="34" charset="0"/>
              </a:rPr>
              <a:t> : “</a:t>
            </a:r>
            <a:r>
              <a:rPr lang="en-US" sz="1400" dirty="0" err="1">
                <a:latin typeface="Bahnschrift" pitchFamily="34" charset="0"/>
              </a:rPr>
              <a:t>tujuan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atau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maksud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dari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penelitian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ini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adalah</a:t>
            </a:r>
            <a:r>
              <a:rPr lang="en-US" sz="1400" dirty="0">
                <a:latin typeface="Bahnschrift" pitchFamily="34" charset="0"/>
              </a:rPr>
              <a:t> …….”</a:t>
            </a:r>
          </a:p>
        </p:txBody>
      </p:sp>
      <p:sp>
        <p:nvSpPr>
          <p:cNvPr id="37" name="Oval 17">
            <a:extLst>
              <a:ext uri="{FF2B5EF4-FFF2-40B4-BE49-F238E27FC236}">
                <a16:creationId xmlns:a16="http://schemas.microsoft.com/office/drawing/2014/main" xmlns="" id="{1D5DFA70-8BBF-40F5-8E7F-2672583D8EBA}"/>
              </a:ext>
            </a:extLst>
          </p:cNvPr>
          <p:cNvSpPr/>
          <p:nvPr/>
        </p:nvSpPr>
        <p:spPr>
          <a:xfrm rot="3769326">
            <a:off x="9967866" y="1464422"/>
            <a:ext cx="1072802" cy="1765950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5839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 err="1" smtClean="0">
                <a:latin typeface="Bahnschrift" pitchFamily="34" charset="0"/>
              </a:rPr>
              <a:t>Strategi</a:t>
            </a:r>
            <a:r>
              <a:rPr lang="en-US" sz="3600" dirty="0" smtClean="0">
                <a:latin typeface="Bahnschrift" pitchFamily="34" charset="0"/>
              </a:rPr>
              <a:t> </a:t>
            </a:r>
            <a:r>
              <a:rPr lang="en-US" sz="3600" dirty="0" err="1" smtClean="0">
                <a:latin typeface="Bahnschrift" pitchFamily="34" charset="0"/>
              </a:rPr>
              <a:t>Merumuskan</a:t>
            </a:r>
            <a:r>
              <a:rPr lang="en-US" sz="3600" dirty="0" smtClean="0">
                <a:latin typeface="Bahnschrift" pitchFamily="34" charset="0"/>
              </a:rPr>
              <a:t> </a:t>
            </a:r>
            <a:r>
              <a:rPr lang="en-US" sz="3600" dirty="0" err="1" smtClean="0">
                <a:latin typeface="Bahnschrift" pitchFamily="34" charset="0"/>
              </a:rPr>
              <a:t>Tujuan</a:t>
            </a:r>
            <a:r>
              <a:rPr lang="en-US" sz="3600" dirty="0" smtClean="0">
                <a:latin typeface="Bahnschrift" pitchFamily="34" charset="0"/>
              </a:rPr>
              <a:t> </a:t>
            </a:r>
            <a:r>
              <a:rPr lang="en-US" sz="3600" dirty="0" err="1" smtClean="0">
                <a:latin typeface="Bahnschrift" pitchFamily="34" charset="0"/>
              </a:rPr>
              <a:t>Penelitian</a:t>
            </a:r>
            <a:endParaRPr lang="en-US" sz="3600" dirty="0">
              <a:latin typeface="Bahnschrift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5172594"/>
              </p:ext>
            </p:extLst>
          </p:nvPr>
        </p:nvGraphicFramePr>
        <p:xfrm>
          <a:off x="1801091" y="1995055"/>
          <a:ext cx="9185563" cy="3172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0827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Signifikansi</a:t>
            </a:r>
            <a:r>
              <a:rPr lang="en-US" sz="4000" dirty="0" smtClean="0"/>
              <a:t> </a:t>
            </a:r>
            <a:r>
              <a:rPr lang="en-US" sz="4000" dirty="0" err="1" smtClean="0"/>
              <a:t>Penelitian</a:t>
            </a:r>
            <a:endParaRPr lang="en-US" sz="4000" dirty="0"/>
          </a:p>
        </p:txBody>
      </p:sp>
      <p:grpSp>
        <p:nvGrpSpPr>
          <p:cNvPr id="3" name="그룹 7">
            <a:extLst>
              <a:ext uri="{FF2B5EF4-FFF2-40B4-BE49-F238E27FC236}">
                <a16:creationId xmlns:a16="http://schemas.microsoft.com/office/drawing/2014/main" xmlns="" id="{5BB7F728-77A8-40E3-BACF-7D3EEFA5FD4D}"/>
              </a:ext>
            </a:extLst>
          </p:cNvPr>
          <p:cNvGrpSpPr/>
          <p:nvPr/>
        </p:nvGrpSpPr>
        <p:grpSpPr>
          <a:xfrm rot="10800000" flipV="1">
            <a:off x="4428972" y="4647552"/>
            <a:ext cx="3553041" cy="1526662"/>
            <a:chOff x="1541839" y="2217893"/>
            <a:chExt cx="2159832" cy="928031"/>
          </a:xfrm>
          <a:solidFill>
            <a:schemeClr val="bg1">
              <a:lumMod val="85000"/>
            </a:schemeClr>
          </a:solidFill>
        </p:grpSpPr>
        <p:grpSp>
          <p:nvGrpSpPr>
            <p:cNvPr id="4" name="그룹 8">
              <a:extLst>
                <a:ext uri="{FF2B5EF4-FFF2-40B4-BE49-F238E27FC236}">
                  <a16:creationId xmlns:a16="http://schemas.microsoft.com/office/drawing/2014/main" xmlns="" id="{F1DE0F58-34FB-4365-868D-862335FF93D5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grpFill/>
          </p:grpSpPr>
          <p:sp>
            <p:nvSpPr>
              <p:cNvPr id="6" name="Freeform 18">
                <a:extLst>
                  <a:ext uri="{FF2B5EF4-FFF2-40B4-BE49-F238E27FC236}">
                    <a16:creationId xmlns:a16="http://schemas.microsoft.com/office/drawing/2014/main" xmlns="" id="{0574C6B5-3BA8-4B96-BB75-49F3D5A5C0C7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Freeform 19">
                <a:extLst>
                  <a:ext uri="{FF2B5EF4-FFF2-40B4-BE49-F238E27FC236}">
                    <a16:creationId xmlns:a16="http://schemas.microsoft.com/office/drawing/2014/main" xmlns="" id="{07B7B274-F644-4A8A-AB42-95BA69B74967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" name="직사각형 9">
              <a:extLst>
                <a:ext uri="{FF2B5EF4-FFF2-40B4-BE49-F238E27FC236}">
                  <a16:creationId xmlns:a16="http://schemas.microsoft.com/office/drawing/2014/main" xmlns="" id="{CD840120-C3D6-4C91-B030-118ABA7DE4CE}"/>
                </a:ext>
              </a:extLst>
            </p:cNvPr>
            <p:cNvSpPr/>
            <p:nvPr/>
          </p:nvSpPr>
          <p:spPr>
            <a:xfrm rot="18740140">
              <a:off x="1753624" y="2648402"/>
              <a:ext cx="285737" cy="7093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1F7B05CC-4AD7-4A68-8292-049688C48611}"/>
              </a:ext>
            </a:extLst>
          </p:cNvPr>
          <p:cNvGrpSpPr/>
          <p:nvPr/>
        </p:nvGrpSpPr>
        <p:grpSpPr>
          <a:xfrm>
            <a:off x="4418825" y="1666106"/>
            <a:ext cx="3343265" cy="3378518"/>
            <a:chOff x="4418825" y="1666106"/>
            <a:chExt cx="3343265" cy="3378518"/>
          </a:xfrm>
        </p:grpSpPr>
        <p:sp>
          <p:nvSpPr>
            <p:cNvPr id="9" name="자유형: 도형 19">
              <a:extLst>
                <a:ext uri="{FF2B5EF4-FFF2-40B4-BE49-F238E27FC236}">
                  <a16:creationId xmlns:a16="http://schemas.microsoft.com/office/drawing/2014/main" xmlns="" id="{355D909C-7BD0-4AA8-938D-1CC08F72A79D}"/>
                </a:ext>
              </a:extLst>
            </p:cNvPr>
            <p:cNvSpPr/>
            <p:nvPr/>
          </p:nvSpPr>
          <p:spPr>
            <a:xfrm rot="18805991">
              <a:off x="4401199" y="1683732"/>
              <a:ext cx="3378518" cy="3343265"/>
            </a:xfrm>
            <a:custGeom>
              <a:avLst/>
              <a:gdLst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910377 w 3378518"/>
                <a:gd name="connsiteY6" fmla="*/ 1787884 h 3343265"/>
                <a:gd name="connsiteX7" fmla="*/ 909725 w 3378518"/>
                <a:gd name="connsiteY7" fmla="*/ 1788361 h 3343265"/>
                <a:gd name="connsiteX8" fmla="*/ 905259 w 3378518"/>
                <a:gd name="connsiteY8" fmla="*/ 1785216 h 3343265"/>
                <a:gd name="connsiteX9" fmla="*/ 1540529 w 3378518"/>
                <a:gd name="connsiteY9" fmla="*/ 2416784 h 3343265"/>
                <a:gd name="connsiteX10" fmla="*/ 1544133 w 3378518"/>
                <a:gd name="connsiteY10" fmla="*/ 2425125 h 3343265"/>
                <a:gd name="connsiteX11" fmla="*/ 1537828 w 3378518"/>
                <a:gd name="connsiteY11" fmla="*/ 2422532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1582868 w 3378518"/>
                <a:gd name="connsiteY3" fmla="*/ 2514775 h 3343265"/>
                <a:gd name="connsiteX4" fmla="*/ 890036 w 3378518"/>
                <a:gd name="connsiteY4" fmla="*/ 1777279 h 3343265"/>
                <a:gd name="connsiteX5" fmla="*/ 867690 w 3378518"/>
                <a:gd name="connsiteY5" fmla="*/ 1772294 h 3343265"/>
                <a:gd name="connsiteX6" fmla="*/ 874046 w 3378518"/>
                <a:gd name="connsiteY6" fmla="*/ 1768943 h 3343265"/>
                <a:gd name="connsiteX7" fmla="*/ 890036 w 3378518"/>
                <a:gd name="connsiteY7" fmla="*/ 1777279 h 3343265"/>
                <a:gd name="connsiteX8" fmla="*/ 910377 w 3378518"/>
                <a:gd name="connsiteY8" fmla="*/ 1787884 h 3343265"/>
                <a:gd name="connsiteX9" fmla="*/ 909725 w 3378518"/>
                <a:gd name="connsiteY9" fmla="*/ 1788361 h 3343265"/>
                <a:gd name="connsiteX10" fmla="*/ 905259 w 3378518"/>
                <a:gd name="connsiteY10" fmla="*/ 1785216 h 3343265"/>
                <a:gd name="connsiteX11" fmla="*/ 910377 w 3378518"/>
                <a:gd name="connsiteY11" fmla="*/ 1787884 h 3343265"/>
                <a:gd name="connsiteX12" fmla="*/ 1540529 w 3378518"/>
                <a:gd name="connsiteY12" fmla="*/ 2416784 h 3343265"/>
                <a:gd name="connsiteX13" fmla="*/ 1544133 w 3378518"/>
                <a:gd name="connsiteY13" fmla="*/ 2425125 h 3343265"/>
                <a:gd name="connsiteX14" fmla="*/ 1537828 w 3378518"/>
                <a:gd name="connsiteY14" fmla="*/ 2422532 h 3343265"/>
                <a:gd name="connsiteX15" fmla="*/ 1540529 w 3378518"/>
                <a:gd name="connsiteY15" fmla="*/ 2416784 h 3343265"/>
                <a:gd name="connsiteX16" fmla="*/ 2052499 w 3378518"/>
                <a:gd name="connsiteY16" fmla="*/ 409197 h 3343265"/>
                <a:gd name="connsiteX17" fmla="*/ 1721848 w 3378518"/>
                <a:gd name="connsiteY17" fmla="*/ 978193 h 3343265"/>
                <a:gd name="connsiteX18" fmla="*/ 1718264 w 3378518"/>
                <a:gd name="connsiteY18" fmla="*/ 1549318 h 3343265"/>
                <a:gd name="connsiteX19" fmla="*/ 1553358 w 3378518"/>
                <a:gd name="connsiteY19" fmla="*/ 1712169 h 3343265"/>
                <a:gd name="connsiteX20" fmla="*/ 982233 w 3378518"/>
                <a:gd name="connsiteY20" fmla="*/ 1708585 h 3343265"/>
                <a:gd name="connsiteX21" fmla="*/ 438132 w 3378518"/>
                <a:gd name="connsiteY21" fmla="*/ 1996240 h 3343265"/>
                <a:gd name="connsiteX22" fmla="*/ 1327831 w 3378518"/>
                <a:gd name="connsiteY22" fmla="*/ 2935982 h 3343265"/>
                <a:gd name="connsiteX23" fmla="*/ 1644360 w 3378518"/>
                <a:gd name="connsiteY23" fmla="*/ 2379076 h 3343265"/>
                <a:gd name="connsiteX24" fmla="*/ 1647944 w 3378518"/>
                <a:gd name="connsiteY24" fmla="*/ 1807951 h 3343265"/>
                <a:gd name="connsiteX25" fmla="*/ 1812850 w 3378518"/>
                <a:gd name="connsiteY25" fmla="*/ 1645100 h 3343265"/>
                <a:gd name="connsiteX26" fmla="*/ 2383975 w 3378518"/>
                <a:gd name="connsiteY26" fmla="*/ 1648684 h 3343265"/>
                <a:gd name="connsiteX27" fmla="*/ 2775160 w 3378518"/>
                <a:gd name="connsiteY27" fmla="*/ 1524061 h 3343265"/>
                <a:gd name="connsiteX28" fmla="*/ 2793741 w 3378518"/>
                <a:gd name="connsiteY28" fmla="*/ 1508778 h 3343265"/>
                <a:gd name="connsiteX29" fmla="*/ 2816322 w 3378518"/>
                <a:gd name="connsiteY29" fmla="*/ 1508471 h 3343265"/>
                <a:gd name="connsiteX30" fmla="*/ 2806599 w 3378518"/>
                <a:gd name="connsiteY30" fmla="*/ 1498202 h 3343265"/>
                <a:gd name="connsiteX31" fmla="*/ 2837773 w 3378518"/>
                <a:gd name="connsiteY31" fmla="*/ 1472561 h 3343265"/>
                <a:gd name="connsiteX32" fmla="*/ 2941609 w 3378518"/>
                <a:gd name="connsiteY32" fmla="*/ 1348315 h 3343265"/>
                <a:gd name="connsiteX33" fmla="*/ 2052499 w 3378518"/>
                <a:gd name="connsiteY33" fmla="*/ 409197 h 3343265"/>
                <a:gd name="connsiteX34" fmla="*/ 2174049 w 3378518"/>
                <a:gd name="connsiteY34" fmla="*/ 52146 h 3343265"/>
                <a:gd name="connsiteX35" fmla="*/ 3332823 w 3378518"/>
                <a:gd name="connsiteY35" fmla="*/ 1276097 h 3343265"/>
                <a:gd name="connsiteX36" fmla="*/ 3326372 w 3378518"/>
                <a:gd name="connsiteY36" fmla="*/ 1512000 h 3343265"/>
                <a:gd name="connsiteX37" fmla="*/ 3090468 w 3378518"/>
                <a:gd name="connsiteY37" fmla="*/ 1505547 h 3343265"/>
                <a:gd name="connsiteX38" fmla="*/ 3073378 w 3378518"/>
                <a:gd name="connsiteY38" fmla="*/ 1487496 h 3343265"/>
                <a:gd name="connsiteX39" fmla="*/ 2382792 w 3378518"/>
                <a:gd name="connsiteY39" fmla="*/ 1837062 h 3343265"/>
                <a:gd name="connsiteX40" fmla="*/ 1832752 w 3378518"/>
                <a:gd name="connsiteY40" fmla="*/ 1833609 h 3343265"/>
                <a:gd name="connsiteX41" fmla="*/ 1832752 w 3378518"/>
                <a:gd name="connsiteY41" fmla="*/ 2374892 h 3343265"/>
                <a:gd name="connsiteX42" fmla="*/ 1457702 w 3378518"/>
                <a:gd name="connsiteY42" fmla="*/ 3079064 h 3343265"/>
                <a:gd name="connsiteX43" fmla="*/ 1440373 w 3378518"/>
                <a:gd name="connsiteY43" fmla="*/ 3297572 h 3343265"/>
                <a:gd name="connsiteX44" fmla="*/ 1204469 w 3378518"/>
                <a:gd name="connsiteY44" fmla="*/ 3291119 h 3343265"/>
                <a:gd name="connsiteX45" fmla="*/ 45693 w 3378518"/>
                <a:gd name="connsiteY45" fmla="*/ 2067168 h 3343265"/>
                <a:gd name="connsiteX46" fmla="*/ 52146 w 3378518"/>
                <a:gd name="connsiteY46" fmla="*/ 1831267 h 3343265"/>
                <a:gd name="connsiteX47" fmla="*/ 288050 w 3378518"/>
                <a:gd name="connsiteY47" fmla="*/ 1837718 h 3343265"/>
                <a:gd name="connsiteX48" fmla="*/ 305161 w 3378518"/>
                <a:gd name="connsiteY48" fmla="*/ 1855791 h 3343265"/>
                <a:gd name="connsiteX49" fmla="*/ 978047 w 3378518"/>
                <a:gd name="connsiteY49" fmla="*/ 1520187 h 3343265"/>
                <a:gd name="connsiteX50" fmla="*/ 1530057 w 3378518"/>
                <a:gd name="connsiteY50" fmla="*/ 1520187 h 3343265"/>
                <a:gd name="connsiteX51" fmla="*/ 1533467 w 3378518"/>
                <a:gd name="connsiteY51" fmla="*/ 977008 h 3343265"/>
                <a:gd name="connsiteX52" fmla="*/ 1923558 w 3378518"/>
                <a:gd name="connsiteY52" fmla="*/ 268587 h 3343265"/>
                <a:gd name="connsiteX53" fmla="*/ 1938145 w 3378518"/>
                <a:gd name="connsiteY53" fmla="*/ 45695 h 3343265"/>
                <a:gd name="connsiteX54" fmla="*/ 2174049 w 3378518"/>
                <a:gd name="connsiteY54" fmla="*/ 52146 h 3343265"/>
                <a:gd name="connsiteX0" fmla="*/ 1571007 w 3378518"/>
                <a:gd name="connsiteY0" fmla="*/ 2543617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890036 w 3378518"/>
                <a:gd name="connsiteY6" fmla="*/ 1777279 h 3343265"/>
                <a:gd name="connsiteX7" fmla="*/ 910377 w 3378518"/>
                <a:gd name="connsiteY7" fmla="*/ 1787884 h 3343265"/>
                <a:gd name="connsiteX8" fmla="*/ 909725 w 3378518"/>
                <a:gd name="connsiteY8" fmla="*/ 1788361 h 3343265"/>
                <a:gd name="connsiteX9" fmla="*/ 905259 w 3378518"/>
                <a:gd name="connsiteY9" fmla="*/ 1785216 h 3343265"/>
                <a:gd name="connsiteX10" fmla="*/ 910377 w 3378518"/>
                <a:gd name="connsiteY10" fmla="*/ 1787884 h 3343265"/>
                <a:gd name="connsiteX11" fmla="*/ 1540529 w 3378518"/>
                <a:gd name="connsiteY11" fmla="*/ 2416784 h 3343265"/>
                <a:gd name="connsiteX12" fmla="*/ 1544133 w 3378518"/>
                <a:gd name="connsiteY12" fmla="*/ 2425125 h 3343265"/>
                <a:gd name="connsiteX13" fmla="*/ 1537828 w 3378518"/>
                <a:gd name="connsiteY13" fmla="*/ 2422532 h 3343265"/>
                <a:gd name="connsiteX14" fmla="*/ 1540529 w 3378518"/>
                <a:gd name="connsiteY14" fmla="*/ 2416784 h 3343265"/>
                <a:gd name="connsiteX15" fmla="*/ 2052499 w 3378518"/>
                <a:gd name="connsiteY15" fmla="*/ 409197 h 3343265"/>
                <a:gd name="connsiteX16" fmla="*/ 1721848 w 3378518"/>
                <a:gd name="connsiteY16" fmla="*/ 978193 h 3343265"/>
                <a:gd name="connsiteX17" fmla="*/ 1718264 w 3378518"/>
                <a:gd name="connsiteY17" fmla="*/ 1549318 h 3343265"/>
                <a:gd name="connsiteX18" fmla="*/ 1553358 w 3378518"/>
                <a:gd name="connsiteY18" fmla="*/ 1712169 h 3343265"/>
                <a:gd name="connsiteX19" fmla="*/ 982233 w 3378518"/>
                <a:gd name="connsiteY19" fmla="*/ 1708585 h 3343265"/>
                <a:gd name="connsiteX20" fmla="*/ 438132 w 3378518"/>
                <a:gd name="connsiteY20" fmla="*/ 1996240 h 3343265"/>
                <a:gd name="connsiteX21" fmla="*/ 1327831 w 3378518"/>
                <a:gd name="connsiteY21" fmla="*/ 2935982 h 3343265"/>
                <a:gd name="connsiteX22" fmla="*/ 1644360 w 3378518"/>
                <a:gd name="connsiteY22" fmla="*/ 2379076 h 3343265"/>
                <a:gd name="connsiteX23" fmla="*/ 1647944 w 3378518"/>
                <a:gd name="connsiteY23" fmla="*/ 1807951 h 3343265"/>
                <a:gd name="connsiteX24" fmla="*/ 1812850 w 3378518"/>
                <a:gd name="connsiteY24" fmla="*/ 1645100 h 3343265"/>
                <a:gd name="connsiteX25" fmla="*/ 2383975 w 3378518"/>
                <a:gd name="connsiteY25" fmla="*/ 1648684 h 3343265"/>
                <a:gd name="connsiteX26" fmla="*/ 2775160 w 3378518"/>
                <a:gd name="connsiteY26" fmla="*/ 1524061 h 3343265"/>
                <a:gd name="connsiteX27" fmla="*/ 2793741 w 3378518"/>
                <a:gd name="connsiteY27" fmla="*/ 1508778 h 3343265"/>
                <a:gd name="connsiteX28" fmla="*/ 2816322 w 3378518"/>
                <a:gd name="connsiteY28" fmla="*/ 1508471 h 3343265"/>
                <a:gd name="connsiteX29" fmla="*/ 2806599 w 3378518"/>
                <a:gd name="connsiteY29" fmla="*/ 1498202 h 3343265"/>
                <a:gd name="connsiteX30" fmla="*/ 2837773 w 3378518"/>
                <a:gd name="connsiteY30" fmla="*/ 1472561 h 3343265"/>
                <a:gd name="connsiteX31" fmla="*/ 2941609 w 3378518"/>
                <a:gd name="connsiteY31" fmla="*/ 1348315 h 3343265"/>
                <a:gd name="connsiteX32" fmla="*/ 2052499 w 3378518"/>
                <a:gd name="connsiteY32" fmla="*/ 409197 h 3343265"/>
                <a:gd name="connsiteX33" fmla="*/ 2174049 w 3378518"/>
                <a:gd name="connsiteY33" fmla="*/ 52146 h 3343265"/>
                <a:gd name="connsiteX34" fmla="*/ 3332823 w 3378518"/>
                <a:gd name="connsiteY34" fmla="*/ 1276097 h 3343265"/>
                <a:gd name="connsiteX35" fmla="*/ 3326372 w 3378518"/>
                <a:gd name="connsiteY35" fmla="*/ 1512000 h 3343265"/>
                <a:gd name="connsiteX36" fmla="*/ 3090468 w 3378518"/>
                <a:gd name="connsiteY36" fmla="*/ 1505547 h 3343265"/>
                <a:gd name="connsiteX37" fmla="*/ 3073378 w 3378518"/>
                <a:gd name="connsiteY37" fmla="*/ 1487496 h 3343265"/>
                <a:gd name="connsiteX38" fmla="*/ 2382792 w 3378518"/>
                <a:gd name="connsiteY38" fmla="*/ 1837062 h 3343265"/>
                <a:gd name="connsiteX39" fmla="*/ 1832752 w 3378518"/>
                <a:gd name="connsiteY39" fmla="*/ 1833609 h 3343265"/>
                <a:gd name="connsiteX40" fmla="*/ 1832752 w 3378518"/>
                <a:gd name="connsiteY40" fmla="*/ 2374892 h 3343265"/>
                <a:gd name="connsiteX41" fmla="*/ 1457702 w 3378518"/>
                <a:gd name="connsiteY41" fmla="*/ 3079064 h 3343265"/>
                <a:gd name="connsiteX42" fmla="*/ 1440373 w 3378518"/>
                <a:gd name="connsiteY42" fmla="*/ 3297572 h 3343265"/>
                <a:gd name="connsiteX43" fmla="*/ 1204469 w 3378518"/>
                <a:gd name="connsiteY43" fmla="*/ 3291119 h 3343265"/>
                <a:gd name="connsiteX44" fmla="*/ 45693 w 3378518"/>
                <a:gd name="connsiteY44" fmla="*/ 2067168 h 3343265"/>
                <a:gd name="connsiteX45" fmla="*/ 52146 w 3378518"/>
                <a:gd name="connsiteY45" fmla="*/ 1831267 h 3343265"/>
                <a:gd name="connsiteX46" fmla="*/ 288050 w 3378518"/>
                <a:gd name="connsiteY46" fmla="*/ 1837718 h 3343265"/>
                <a:gd name="connsiteX47" fmla="*/ 305161 w 3378518"/>
                <a:gd name="connsiteY47" fmla="*/ 1855791 h 3343265"/>
                <a:gd name="connsiteX48" fmla="*/ 978047 w 3378518"/>
                <a:gd name="connsiteY48" fmla="*/ 1520187 h 3343265"/>
                <a:gd name="connsiteX49" fmla="*/ 1530057 w 3378518"/>
                <a:gd name="connsiteY49" fmla="*/ 1520187 h 3343265"/>
                <a:gd name="connsiteX50" fmla="*/ 1533467 w 3378518"/>
                <a:gd name="connsiteY50" fmla="*/ 977008 h 3343265"/>
                <a:gd name="connsiteX51" fmla="*/ 1923558 w 3378518"/>
                <a:gd name="connsiteY51" fmla="*/ 268587 h 3343265"/>
                <a:gd name="connsiteX52" fmla="*/ 1938145 w 3378518"/>
                <a:gd name="connsiteY52" fmla="*/ 45695 h 3343265"/>
                <a:gd name="connsiteX53" fmla="*/ 2174049 w 3378518"/>
                <a:gd name="connsiteY53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40529 w 3378518"/>
                <a:gd name="connsiteY8" fmla="*/ 2416784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1540529 w 3378518"/>
                <a:gd name="connsiteY11" fmla="*/ 2416784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052499 w 3378518"/>
                <a:gd name="connsiteY29" fmla="*/ 409197 h 3343265"/>
                <a:gd name="connsiteX30" fmla="*/ 2174049 w 3378518"/>
                <a:gd name="connsiteY30" fmla="*/ 52146 h 3343265"/>
                <a:gd name="connsiteX31" fmla="*/ 3332823 w 3378518"/>
                <a:gd name="connsiteY31" fmla="*/ 1276097 h 3343265"/>
                <a:gd name="connsiteX32" fmla="*/ 3326372 w 3378518"/>
                <a:gd name="connsiteY32" fmla="*/ 1512000 h 3343265"/>
                <a:gd name="connsiteX33" fmla="*/ 3090468 w 3378518"/>
                <a:gd name="connsiteY33" fmla="*/ 1505547 h 3343265"/>
                <a:gd name="connsiteX34" fmla="*/ 3073378 w 3378518"/>
                <a:gd name="connsiteY34" fmla="*/ 1487496 h 3343265"/>
                <a:gd name="connsiteX35" fmla="*/ 2382792 w 3378518"/>
                <a:gd name="connsiteY35" fmla="*/ 1837062 h 3343265"/>
                <a:gd name="connsiteX36" fmla="*/ 1832752 w 3378518"/>
                <a:gd name="connsiteY36" fmla="*/ 1833609 h 3343265"/>
                <a:gd name="connsiteX37" fmla="*/ 1832752 w 3378518"/>
                <a:gd name="connsiteY37" fmla="*/ 2374892 h 3343265"/>
                <a:gd name="connsiteX38" fmla="*/ 1457702 w 3378518"/>
                <a:gd name="connsiteY38" fmla="*/ 3079064 h 3343265"/>
                <a:gd name="connsiteX39" fmla="*/ 1440373 w 3378518"/>
                <a:gd name="connsiteY39" fmla="*/ 3297572 h 3343265"/>
                <a:gd name="connsiteX40" fmla="*/ 1204469 w 3378518"/>
                <a:gd name="connsiteY40" fmla="*/ 3291119 h 3343265"/>
                <a:gd name="connsiteX41" fmla="*/ 45693 w 3378518"/>
                <a:gd name="connsiteY41" fmla="*/ 2067168 h 3343265"/>
                <a:gd name="connsiteX42" fmla="*/ 52146 w 3378518"/>
                <a:gd name="connsiteY42" fmla="*/ 1831267 h 3343265"/>
                <a:gd name="connsiteX43" fmla="*/ 288050 w 3378518"/>
                <a:gd name="connsiteY43" fmla="*/ 1837718 h 3343265"/>
                <a:gd name="connsiteX44" fmla="*/ 305161 w 3378518"/>
                <a:gd name="connsiteY44" fmla="*/ 1855791 h 3343265"/>
                <a:gd name="connsiteX45" fmla="*/ 978047 w 3378518"/>
                <a:gd name="connsiteY45" fmla="*/ 1520187 h 3343265"/>
                <a:gd name="connsiteX46" fmla="*/ 1530057 w 3378518"/>
                <a:gd name="connsiteY46" fmla="*/ 1520187 h 3343265"/>
                <a:gd name="connsiteX47" fmla="*/ 1533467 w 3378518"/>
                <a:gd name="connsiteY47" fmla="*/ 977008 h 3343265"/>
                <a:gd name="connsiteX48" fmla="*/ 1923558 w 3378518"/>
                <a:gd name="connsiteY48" fmla="*/ 268587 h 3343265"/>
                <a:gd name="connsiteX49" fmla="*/ 1938145 w 3378518"/>
                <a:gd name="connsiteY49" fmla="*/ 45695 h 3343265"/>
                <a:gd name="connsiteX50" fmla="*/ 2174049 w 3378518"/>
                <a:gd name="connsiteY50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37828 w 3378518"/>
                <a:gd name="connsiteY8" fmla="*/ 2422532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2052499 w 3378518"/>
                <a:gd name="connsiteY11" fmla="*/ 409197 h 3343265"/>
                <a:gd name="connsiteX12" fmla="*/ 1721848 w 3378518"/>
                <a:gd name="connsiteY12" fmla="*/ 978193 h 3343265"/>
                <a:gd name="connsiteX13" fmla="*/ 1718264 w 3378518"/>
                <a:gd name="connsiteY13" fmla="*/ 1549318 h 3343265"/>
                <a:gd name="connsiteX14" fmla="*/ 1553358 w 3378518"/>
                <a:gd name="connsiteY14" fmla="*/ 1712169 h 3343265"/>
                <a:gd name="connsiteX15" fmla="*/ 982233 w 3378518"/>
                <a:gd name="connsiteY15" fmla="*/ 1708585 h 3343265"/>
                <a:gd name="connsiteX16" fmla="*/ 438132 w 3378518"/>
                <a:gd name="connsiteY16" fmla="*/ 1996240 h 3343265"/>
                <a:gd name="connsiteX17" fmla="*/ 1327831 w 3378518"/>
                <a:gd name="connsiteY17" fmla="*/ 2935982 h 3343265"/>
                <a:gd name="connsiteX18" fmla="*/ 1644360 w 3378518"/>
                <a:gd name="connsiteY18" fmla="*/ 2379076 h 3343265"/>
                <a:gd name="connsiteX19" fmla="*/ 1647944 w 3378518"/>
                <a:gd name="connsiteY19" fmla="*/ 1807951 h 3343265"/>
                <a:gd name="connsiteX20" fmla="*/ 1812850 w 3378518"/>
                <a:gd name="connsiteY20" fmla="*/ 1645100 h 3343265"/>
                <a:gd name="connsiteX21" fmla="*/ 2383975 w 3378518"/>
                <a:gd name="connsiteY21" fmla="*/ 1648684 h 3343265"/>
                <a:gd name="connsiteX22" fmla="*/ 2775160 w 3378518"/>
                <a:gd name="connsiteY22" fmla="*/ 1524061 h 3343265"/>
                <a:gd name="connsiteX23" fmla="*/ 2793741 w 3378518"/>
                <a:gd name="connsiteY23" fmla="*/ 1508778 h 3343265"/>
                <a:gd name="connsiteX24" fmla="*/ 2816322 w 3378518"/>
                <a:gd name="connsiteY24" fmla="*/ 1508471 h 3343265"/>
                <a:gd name="connsiteX25" fmla="*/ 2806599 w 3378518"/>
                <a:gd name="connsiteY25" fmla="*/ 1498202 h 3343265"/>
                <a:gd name="connsiteX26" fmla="*/ 2837773 w 3378518"/>
                <a:gd name="connsiteY26" fmla="*/ 1472561 h 3343265"/>
                <a:gd name="connsiteX27" fmla="*/ 2941609 w 3378518"/>
                <a:gd name="connsiteY27" fmla="*/ 1348315 h 3343265"/>
                <a:gd name="connsiteX28" fmla="*/ 2052499 w 3378518"/>
                <a:gd name="connsiteY28" fmla="*/ 409197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2052499 w 3378518"/>
                <a:gd name="connsiteY8" fmla="*/ 409197 h 3343265"/>
                <a:gd name="connsiteX9" fmla="*/ 1721848 w 3378518"/>
                <a:gd name="connsiteY9" fmla="*/ 978193 h 3343265"/>
                <a:gd name="connsiteX10" fmla="*/ 1718264 w 3378518"/>
                <a:gd name="connsiteY10" fmla="*/ 1549318 h 3343265"/>
                <a:gd name="connsiteX11" fmla="*/ 1553358 w 3378518"/>
                <a:gd name="connsiteY11" fmla="*/ 1712169 h 3343265"/>
                <a:gd name="connsiteX12" fmla="*/ 982233 w 3378518"/>
                <a:gd name="connsiteY12" fmla="*/ 1708585 h 3343265"/>
                <a:gd name="connsiteX13" fmla="*/ 438132 w 3378518"/>
                <a:gd name="connsiteY13" fmla="*/ 1996240 h 3343265"/>
                <a:gd name="connsiteX14" fmla="*/ 1327831 w 3378518"/>
                <a:gd name="connsiteY14" fmla="*/ 2935982 h 3343265"/>
                <a:gd name="connsiteX15" fmla="*/ 1644360 w 3378518"/>
                <a:gd name="connsiteY15" fmla="*/ 2379076 h 3343265"/>
                <a:gd name="connsiteX16" fmla="*/ 1647944 w 3378518"/>
                <a:gd name="connsiteY16" fmla="*/ 1807951 h 3343265"/>
                <a:gd name="connsiteX17" fmla="*/ 1812850 w 3378518"/>
                <a:gd name="connsiteY17" fmla="*/ 1645100 h 3343265"/>
                <a:gd name="connsiteX18" fmla="*/ 2383975 w 3378518"/>
                <a:gd name="connsiteY18" fmla="*/ 1648684 h 3343265"/>
                <a:gd name="connsiteX19" fmla="*/ 2775160 w 3378518"/>
                <a:gd name="connsiteY19" fmla="*/ 1524061 h 3343265"/>
                <a:gd name="connsiteX20" fmla="*/ 2793741 w 3378518"/>
                <a:gd name="connsiteY20" fmla="*/ 1508778 h 3343265"/>
                <a:gd name="connsiteX21" fmla="*/ 2816322 w 3378518"/>
                <a:gd name="connsiteY21" fmla="*/ 1508471 h 3343265"/>
                <a:gd name="connsiteX22" fmla="*/ 2806599 w 3378518"/>
                <a:gd name="connsiteY22" fmla="*/ 1498202 h 3343265"/>
                <a:gd name="connsiteX23" fmla="*/ 2837773 w 3378518"/>
                <a:gd name="connsiteY23" fmla="*/ 1472561 h 3343265"/>
                <a:gd name="connsiteX24" fmla="*/ 2941609 w 3378518"/>
                <a:gd name="connsiteY24" fmla="*/ 1348315 h 3343265"/>
                <a:gd name="connsiteX25" fmla="*/ 2052499 w 3378518"/>
                <a:gd name="connsiteY25" fmla="*/ 409197 h 3343265"/>
                <a:gd name="connsiteX26" fmla="*/ 2174049 w 3378518"/>
                <a:gd name="connsiteY26" fmla="*/ 52146 h 3343265"/>
                <a:gd name="connsiteX27" fmla="*/ 3332823 w 3378518"/>
                <a:gd name="connsiteY27" fmla="*/ 1276097 h 3343265"/>
                <a:gd name="connsiteX28" fmla="*/ 3326372 w 3378518"/>
                <a:gd name="connsiteY28" fmla="*/ 1512000 h 3343265"/>
                <a:gd name="connsiteX29" fmla="*/ 3090468 w 3378518"/>
                <a:gd name="connsiteY29" fmla="*/ 1505547 h 3343265"/>
                <a:gd name="connsiteX30" fmla="*/ 3073378 w 3378518"/>
                <a:gd name="connsiteY30" fmla="*/ 1487496 h 3343265"/>
                <a:gd name="connsiteX31" fmla="*/ 2382792 w 3378518"/>
                <a:gd name="connsiteY31" fmla="*/ 1837062 h 3343265"/>
                <a:gd name="connsiteX32" fmla="*/ 1832752 w 3378518"/>
                <a:gd name="connsiteY32" fmla="*/ 1833609 h 3343265"/>
                <a:gd name="connsiteX33" fmla="*/ 1832752 w 3378518"/>
                <a:gd name="connsiteY33" fmla="*/ 2374892 h 3343265"/>
                <a:gd name="connsiteX34" fmla="*/ 1457702 w 3378518"/>
                <a:gd name="connsiteY34" fmla="*/ 3079064 h 3343265"/>
                <a:gd name="connsiteX35" fmla="*/ 1440373 w 3378518"/>
                <a:gd name="connsiteY35" fmla="*/ 3297572 h 3343265"/>
                <a:gd name="connsiteX36" fmla="*/ 1204469 w 3378518"/>
                <a:gd name="connsiteY36" fmla="*/ 3291119 h 3343265"/>
                <a:gd name="connsiteX37" fmla="*/ 45693 w 3378518"/>
                <a:gd name="connsiteY37" fmla="*/ 2067168 h 3343265"/>
                <a:gd name="connsiteX38" fmla="*/ 52146 w 3378518"/>
                <a:gd name="connsiteY38" fmla="*/ 1831267 h 3343265"/>
                <a:gd name="connsiteX39" fmla="*/ 288050 w 3378518"/>
                <a:gd name="connsiteY39" fmla="*/ 1837718 h 3343265"/>
                <a:gd name="connsiteX40" fmla="*/ 305161 w 3378518"/>
                <a:gd name="connsiteY40" fmla="*/ 1855791 h 3343265"/>
                <a:gd name="connsiteX41" fmla="*/ 978047 w 3378518"/>
                <a:gd name="connsiteY41" fmla="*/ 1520187 h 3343265"/>
                <a:gd name="connsiteX42" fmla="*/ 1530057 w 3378518"/>
                <a:gd name="connsiteY42" fmla="*/ 1520187 h 3343265"/>
                <a:gd name="connsiteX43" fmla="*/ 1533467 w 3378518"/>
                <a:gd name="connsiteY43" fmla="*/ 977008 h 3343265"/>
                <a:gd name="connsiteX44" fmla="*/ 1923558 w 3378518"/>
                <a:gd name="connsiteY44" fmla="*/ 268587 h 3343265"/>
                <a:gd name="connsiteX45" fmla="*/ 1938145 w 3378518"/>
                <a:gd name="connsiteY45" fmla="*/ 45695 h 3343265"/>
                <a:gd name="connsiteX46" fmla="*/ 2174049 w 3378518"/>
                <a:gd name="connsiteY46" fmla="*/ 52146 h 334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378518" h="3343265">
                  <a:moveTo>
                    <a:pt x="890036" y="1777279"/>
                  </a:moveTo>
                  <a:lnTo>
                    <a:pt x="867690" y="1772294"/>
                  </a:lnTo>
                  <a:lnTo>
                    <a:pt x="874046" y="1768943"/>
                  </a:lnTo>
                  <a:lnTo>
                    <a:pt x="890036" y="1777279"/>
                  </a:lnTo>
                  <a:close/>
                  <a:moveTo>
                    <a:pt x="910377" y="1787884"/>
                  </a:moveTo>
                  <a:lnTo>
                    <a:pt x="909725" y="1788361"/>
                  </a:lnTo>
                  <a:lnTo>
                    <a:pt x="905259" y="1785216"/>
                  </a:lnTo>
                  <a:lnTo>
                    <a:pt x="910377" y="1787884"/>
                  </a:lnTo>
                  <a:close/>
                  <a:moveTo>
                    <a:pt x="2052499" y="409197"/>
                  </a:moveTo>
                  <a:cubicBezTo>
                    <a:pt x="1855567" y="522139"/>
                    <a:pt x="1723377" y="734475"/>
                    <a:pt x="1721848" y="978193"/>
                  </a:cubicBezTo>
                  <a:cubicBezTo>
                    <a:pt x="1720653" y="1168568"/>
                    <a:pt x="1719459" y="1358943"/>
                    <a:pt x="1718264" y="1549318"/>
                  </a:cubicBezTo>
                  <a:lnTo>
                    <a:pt x="1553358" y="1712169"/>
                  </a:lnTo>
                  <a:lnTo>
                    <a:pt x="982233" y="1708585"/>
                  </a:lnTo>
                  <a:cubicBezTo>
                    <a:pt x="755048" y="1707160"/>
                    <a:pt x="553704" y="1819601"/>
                    <a:pt x="438132" y="1996240"/>
                  </a:cubicBezTo>
                  <a:lnTo>
                    <a:pt x="1327831" y="2935982"/>
                  </a:lnTo>
                  <a:cubicBezTo>
                    <a:pt x="1517741" y="2823547"/>
                    <a:pt x="1642874" y="2616160"/>
                    <a:pt x="1644360" y="2379076"/>
                  </a:cubicBezTo>
                  <a:cubicBezTo>
                    <a:pt x="1645555" y="2188701"/>
                    <a:pt x="1646749" y="1998326"/>
                    <a:pt x="1647944" y="1807951"/>
                  </a:cubicBezTo>
                  <a:lnTo>
                    <a:pt x="1812850" y="1645100"/>
                  </a:lnTo>
                  <a:lnTo>
                    <a:pt x="2383975" y="1648684"/>
                  </a:lnTo>
                  <a:cubicBezTo>
                    <a:pt x="2530062" y="1649601"/>
                    <a:pt x="2665464" y="1603436"/>
                    <a:pt x="2775160" y="1524061"/>
                  </a:cubicBezTo>
                  <a:lnTo>
                    <a:pt x="2793741" y="1508778"/>
                  </a:lnTo>
                  <a:lnTo>
                    <a:pt x="2816322" y="1508471"/>
                  </a:lnTo>
                  <a:lnTo>
                    <a:pt x="2806599" y="1498202"/>
                  </a:lnTo>
                  <a:lnTo>
                    <a:pt x="2837773" y="1472561"/>
                  </a:lnTo>
                  <a:cubicBezTo>
                    <a:pt x="2877299" y="1435719"/>
                    <a:pt x="2912231" y="1394008"/>
                    <a:pt x="2941609" y="1348315"/>
                  </a:cubicBezTo>
                  <a:lnTo>
                    <a:pt x="2052499" y="409197"/>
                  </a:lnTo>
                  <a:close/>
                  <a:moveTo>
                    <a:pt x="2174049" y="52146"/>
                  </a:moveTo>
                  <a:lnTo>
                    <a:pt x="3332823" y="1276097"/>
                  </a:lnTo>
                  <a:cubicBezTo>
                    <a:pt x="3396186" y="1343023"/>
                    <a:pt x="3393298" y="1448638"/>
                    <a:pt x="3326372" y="1512000"/>
                  </a:cubicBezTo>
                  <a:cubicBezTo>
                    <a:pt x="3259446" y="1575361"/>
                    <a:pt x="3153829" y="1572473"/>
                    <a:pt x="3090468" y="1505547"/>
                  </a:cubicBezTo>
                  <a:lnTo>
                    <a:pt x="3073378" y="1487496"/>
                  </a:lnTo>
                  <a:cubicBezTo>
                    <a:pt x="2919662" y="1701713"/>
                    <a:pt x="2666991" y="1838843"/>
                    <a:pt x="2382792" y="1837062"/>
                  </a:cubicBezTo>
                  <a:lnTo>
                    <a:pt x="1832752" y="1833609"/>
                  </a:lnTo>
                  <a:lnTo>
                    <a:pt x="1832752" y="2374892"/>
                  </a:lnTo>
                  <a:cubicBezTo>
                    <a:pt x="1832752" y="2668478"/>
                    <a:pt x="1684730" y="2927490"/>
                    <a:pt x="1457702" y="3079064"/>
                  </a:cubicBezTo>
                  <a:cubicBezTo>
                    <a:pt x="1509390" y="3144226"/>
                    <a:pt x="1502268" y="3238971"/>
                    <a:pt x="1440373" y="3297572"/>
                  </a:cubicBezTo>
                  <a:cubicBezTo>
                    <a:pt x="1373447" y="3360933"/>
                    <a:pt x="1267830" y="3358045"/>
                    <a:pt x="1204469" y="3291119"/>
                  </a:cubicBezTo>
                  <a:lnTo>
                    <a:pt x="45693" y="2067168"/>
                  </a:lnTo>
                  <a:cubicBezTo>
                    <a:pt x="-17668" y="2000245"/>
                    <a:pt x="-14779" y="1894627"/>
                    <a:pt x="52146" y="1831267"/>
                  </a:cubicBezTo>
                  <a:cubicBezTo>
                    <a:pt x="119072" y="1767904"/>
                    <a:pt x="224687" y="1770794"/>
                    <a:pt x="288050" y="1837718"/>
                  </a:cubicBezTo>
                  <a:lnTo>
                    <a:pt x="305161" y="1855791"/>
                  </a:lnTo>
                  <a:cubicBezTo>
                    <a:pt x="457589" y="1650481"/>
                    <a:pt x="702601" y="1520187"/>
                    <a:pt x="978047" y="1520187"/>
                  </a:cubicBezTo>
                  <a:lnTo>
                    <a:pt x="1530057" y="1520187"/>
                  </a:lnTo>
                  <a:cubicBezTo>
                    <a:pt x="1531194" y="1339127"/>
                    <a:pt x="1532330" y="1158068"/>
                    <a:pt x="1533467" y="977008"/>
                  </a:cubicBezTo>
                  <a:cubicBezTo>
                    <a:pt x="1535338" y="678827"/>
                    <a:pt x="1689679" y="417271"/>
                    <a:pt x="1923558" y="268587"/>
                  </a:cubicBezTo>
                  <a:cubicBezTo>
                    <a:pt x="1868853" y="203019"/>
                    <a:pt x="1874955" y="105520"/>
                    <a:pt x="1938145" y="45695"/>
                  </a:cubicBezTo>
                  <a:cubicBezTo>
                    <a:pt x="2005071" y="-17668"/>
                    <a:pt x="2110688" y="-14780"/>
                    <a:pt x="2174049" y="521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10" name="그룹 60">
              <a:extLst>
                <a:ext uri="{FF2B5EF4-FFF2-40B4-BE49-F238E27FC236}">
                  <a16:creationId xmlns:a16="http://schemas.microsoft.com/office/drawing/2014/main" xmlns="" id="{DC58AA0A-65AE-4AD0-BBD5-6CD8E5270009}"/>
                </a:ext>
              </a:extLst>
            </p:cNvPr>
            <p:cNvGrpSpPr/>
            <p:nvPr/>
          </p:nvGrpSpPr>
          <p:grpSpPr>
            <a:xfrm>
              <a:off x="5536852" y="2753578"/>
              <a:ext cx="1089476" cy="1686250"/>
              <a:chOff x="5558699" y="2598826"/>
              <a:chExt cx="1089476" cy="1686250"/>
            </a:xfrm>
          </p:grpSpPr>
          <p:grpSp>
            <p:nvGrpSpPr>
              <p:cNvPr id="11" name="그룹 49">
                <a:extLst>
                  <a:ext uri="{FF2B5EF4-FFF2-40B4-BE49-F238E27FC236}">
                    <a16:creationId xmlns:a16="http://schemas.microsoft.com/office/drawing/2014/main" xmlns="" id="{F2B29161-3165-4F16-92D1-51F0EB4003AD}"/>
                  </a:ext>
                </a:extLst>
              </p:cNvPr>
              <p:cNvGrpSpPr/>
              <p:nvPr/>
            </p:nvGrpSpPr>
            <p:grpSpPr>
              <a:xfrm>
                <a:off x="5617507" y="3979880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42" name="타원 50">
                  <a:extLst>
                    <a:ext uri="{FF2B5EF4-FFF2-40B4-BE49-F238E27FC236}">
                      <a16:creationId xmlns:a16="http://schemas.microsoft.com/office/drawing/2014/main" xmlns="" id="{8B61D3CF-27E1-42D9-8F23-3095523656E3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3" name="타원 51">
                  <a:extLst>
                    <a:ext uri="{FF2B5EF4-FFF2-40B4-BE49-F238E27FC236}">
                      <a16:creationId xmlns:a16="http://schemas.microsoft.com/office/drawing/2014/main" xmlns="" id="{5DA6ACFD-0EBC-4C9B-8263-3A4130113653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Block Arc 11">
                  <a:extLst>
                    <a:ext uri="{FF2B5EF4-FFF2-40B4-BE49-F238E27FC236}">
                      <a16:creationId xmlns:a16="http://schemas.microsoft.com/office/drawing/2014/main" xmlns="" id="{6F986290-17A8-4106-B56E-0D4F3E3D5026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" name="그룹 21">
                <a:extLst>
                  <a:ext uri="{FF2B5EF4-FFF2-40B4-BE49-F238E27FC236}">
                    <a16:creationId xmlns:a16="http://schemas.microsoft.com/office/drawing/2014/main" xmlns="" id="{6717D9EC-695D-4054-982A-8803A0E64654}"/>
                  </a:ext>
                </a:extLst>
              </p:cNvPr>
              <p:cNvGrpSpPr/>
              <p:nvPr/>
            </p:nvGrpSpPr>
            <p:grpSpPr>
              <a:xfrm>
                <a:off x="5811672" y="36289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39" name="타원 22">
                  <a:extLst>
                    <a:ext uri="{FF2B5EF4-FFF2-40B4-BE49-F238E27FC236}">
                      <a16:creationId xmlns:a16="http://schemas.microsoft.com/office/drawing/2014/main" xmlns="" id="{739124D0-47B0-4C68-A637-4B93654BF436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타원 23">
                  <a:extLst>
                    <a:ext uri="{FF2B5EF4-FFF2-40B4-BE49-F238E27FC236}">
                      <a16:creationId xmlns:a16="http://schemas.microsoft.com/office/drawing/2014/main" xmlns="" id="{B18D9E48-5F71-4FE8-9276-8CFBE37CF9F4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Block Arc 11">
                  <a:extLst>
                    <a:ext uri="{FF2B5EF4-FFF2-40B4-BE49-F238E27FC236}">
                      <a16:creationId xmlns:a16="http://schemas.microsoft.com/office/drawing/2014/main" xmlns="" id="{1DFA0B75-B0C9-4A02-8F19-2675CD26C3C7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3" name="그룹 25">
                <a:extLst>
                  <a:ext uri="{FF2B5EF4-FFF2-40B4-BE49-F238E27FC236}">
                    <a16:creationId xmlns:a16="http://schemas.microsoft.com/office/drawing/2014/main" xmlns="" id="{D33E8221-B9C3-4413-9BE1-63DC91956557}"/>
                  </a:ext>
                </a:extLst>
              </p:cNvPr>
              <p:cNvGrpSpPr/>
              <p:nvPr/>
            </p:nvGrpSpPr>
            <p:grpSpPr>
              <a:xfrm>
                <a:off x="6050354" y="3733355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36" name="타원 26">
                  <a:extLst>
                    <a:ext uri="{FF2B5EF4-FFF2-40B4-BE49-F238E27FC236}">
                      <a16:creationId xmlns:a16="http://schemas.microsoft.com/office/drawing/2014/main" xmlns="" id="{3A5D29A9-BCF8-47D9-A85F-63E19427559A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7" name="타원 27">
                  <a:extLst>
                    <a:ext uri="{FF2B5EF4-FFF2-40B4-BE49-F238E27FC236}">
                      <a16:creationId xmlns:a16="http://schemas.microsoft.com/office/drawing/2014/main" xmlns="" id="{DC1EA496-7274-4401-AC2B-A52BDB58371C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Block Arc 11">
                  <a:extLst>
                    <a:ext uri="{FF2B5EF4-FFF2-40B4-BE49-F238E27FC236}">
                      <a16:creationId xmlns:a16="http://schemas.microsoft.com/office/drawing/2014/main" xmlns="" id="{3CD79E52-8333-4118-9577-341D6159D10D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" name="그룹 29">
                <a:extLst>
                  <a:ext uri="{FF2B5EF4-FFF2-40B4-BE49-F238E27FC236}">
                    <a16:creationId xmlns:a16="http://schemas.microsoft.com/office/drawing/2014/main" xmlns="" id="{482BC40C-5A28-4E3C-8330-F4F13432F334}"/>
                  </a:ext>
                </a:extLst>
              </p:cNvPr>
              <p:cNvGrpSpPr/>
              <p:nvPr/>
            </p:nvGrpSpPr>
            <p:grpSpPr>
              <a:xfrm>
                <a:off x="5804852" y="38992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33" name="타원 30">
                  <a:extLst>
                    <a:ext uri="{FF2B5EF4-FFF2-40B4-BE49-F238E27FC236}">
                      <a16:creationId xmlns:a16="http://schemas.microsoft.com/office/drawing/2014/main" xmlns="" id="{CBE0F2CD-826E-4D64-A174-A642BD0F335B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4" name="타원 31">
                  <a:extLst>
                    <a:ext uri="{FF2B5EF4-FFF2-40B4-BE49-F238E27FC236}">
                      <a16:creationId xmlns:a16="http://schemas.microsoft.com/office/drawing/2014/main" xmlns="" id="{B7EC955A-1658-449B-9684-D1D4FF8E86D9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Block Arc 11">
                  <a:extLst>
                    <a:ext uri="{FF2B5EF4-FFF2-40B4-BE49-F238E27FC236}">
                      <a16:creationId xmlns:a16="http://schemas.microsoft.com/office/drawing/2014/main" xmlns="" id="{8C087970-3BBA-41CB-A8A0-36336267CF27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5" name="그룹 33">
                <a:extLst>
                  <a:ext uri="{FF2B5EF4-FFF2-40B4-BE49-F238E27FC236}">
                    <a16:creationId xmlns:a16="http://schemas.microsoft.com/office/drawing/2014/main" xmlns="" id="{AB9297D3-EA93-4FD1-B224-0703F555B536}"/>
                  </a:ext>
                </a:extLst>
              </p:cNvPr>
              <p:cNvGrpSpPr/>
              <p:nvPr/>
            </p:nvGrpSpPr>
            <p:grpSpPr>
              <a:xfrm>
                <a:off x="5558699" y="3770159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30" name="타원 34">
                  <a:extLst>
                    <a:ext uri="{FF2B5EF4-FFF2-40B4-BE49-F238E27FC236}">
                      <a16:creationId xmlns:a16="http://schemas.microsoft.com/office/drawing/2014/main" xmlns="" id="{F0C41B1F-1D6B-4B4E-B55A-F90344545ABD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타원 35">
                  <a:extLst>
                    <a:ext uri="{FF2B5EF4-FFF2-40B4-BE49-F238E27FC236}">
                      <a16:creationId xmlns:a16="http://schemas.microsoft.com/office/drawing/2014/main" xmlns="" id="{1D3122C8-7F9F-4F47-AD63-42AC6C177CAB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Block Arc 11">
                  <a:extLst>
                    <a:ext uri="{FF2B5EF4-FFF2-40B4-BE49-F238E27FC236}">
                      <a16:creationId xmlns:a16="http://schemas.microsoft.com/office/drawing/2014/main" xmlns="" id="{9840B2B0-208A-4172-9B5F-66DC2DFB64A6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" name="그룹 37">
                <a:extLst>
                  <a:ext uri="{FF2B5EF4-FFF2-40B4-BE49-F238E27FC236}">
                    <a16:creationId xmlns:a16="http://schemas.microsoft.com/office/drawing/2014/main" xmlns="" id="{EE61853B-E428-4D1A-9BA1-CEE98DC24560}"/>
                  </a:ext>
                </a:extLst>
              </p:cNvPr>
              <p:cNvGrpSpPr/>
              <p:nvPr/>
            </p:nvGrpSpPr>
            <p:grpSpPr>
              <a:xfrm>
                <a:off x="6065408" y="396454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27" name="타원 38">
                  <a:extLst>
                    <a:ext uri="{FF2B5EF4-FFF2-40B4-BE49-F238E27FC236}">
                      <a16:creationId xmlns:a16="http://schemas.microsoft.com/office/drawing/2014/main" xmlns="" id="{7CF9B793-92B2-4724-9D50-4C5F6CE1D3DD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타원 39">
                  <a:extLst>
                    <a:ext uri="{FF2B5EF4-FFF2-40B4-BE49-F238E27FC236}">
                      <a16:creationId xmlns:a16="http://schemas.microsoft.com/office/drawing/2014/main" xmlns="" id="{CF92E7BA-C7E3-428C-AA7F-B30C8B7C96B0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Block Arc 11">
                  <a:extLst>
                    <a:ext uri="{FF2B5EF4-FFF2-40B4-BE49-F238E27FC236}">
                      <a16:creationId xmlns:a16="http://schemas.microsoft.com/office/drawing/2014/main" xmlns="" id="{814A05B4-B8BF-4D84-B7C2-A5935CD76124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7" name="그룹 41">
                <a:extLst>
                  <a:ext uri="{FF2B5EF4-FFF2-40B4-BE49-F238E27FC236}">
                    <a16:creationId xmlns:a16="http://schemas.microsoft.com/office/drawing/2014/main" xmlns="" id="{3DB764B7-EB7C-4681-B39D-C0AF4CE9AC9F}"/>
                  </a:ext>
                </a:extLst>
              </p:cNvPr>
              <p:cNvGrpSpPr/>
              <p:nvPr/>
            </p:nvGrpSpPr>
            <p:grpSpPr>
              <a:xfrm>
                <a:off x="6342979" y="3957518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24" name="타원 42">
                  <a:extLst>
                    <a:ext uri="{FF2B5EF4-FFF2-40B4-BE49-F238E27FC236}">
                      <a16:creationId xmlns:a16="http://schemas.microsoft.com/office/drawing/2014/main" xmlns="" id="{A86F5423-6150-49A5-8740-8CD8402CB9BD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타원 43">
                  <a:extLst>
                    <a:ext uri="{FF2B5EF4-FFF2-40B4-BE49-F238E27FC236}">
                      <a16:creationId xmlns:a16="http://schemas.microsoft.com/office/drawing/2014/main" xmlns="" id="{7675F7AB-E80E-4E10-B3C3-6284DA20501F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Block Arc 11">
                  <a:extLst>
                    <a:ext uri="{FF2B5EF4-FFF2-40B4-BE49-F238E27FC236}">
                      <a16:creationId xmlns:a16="http://schemas.microsoft.com/office/drawing/2014/main" xmlns="" id="{5CA740FC-1BD5-4C59-86C0-9AB4194874AB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8" name="그룹 45">
                <a:extLst>
                  <a:ext uri="{FF2B5EF4-FFF2-40B4-BE49-F238E27FC236}">
                    <a16:creationId xmlns:a16="http://schemas.microsoft.com/office/drawing/2014/main" xmlns="" id="{5F25B1FC-4A86-45A9-9DE6-27A7EA2D42A4}"/>
                  </a:ext>
                </a:extLst>
              </p:cNvPr>
              <p:cNvGrpSpPr/>
              <p:nvPr/>
            </p:nvGrpSpPr>
            <p:grpSpPr>
              <a:xfrm>
                <a:off x="6322640" y="372199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21" name="타원 46">
                  <a:extLst>
                    <a:ext uri="{FF2B5EF4-FFF2-40B4-BE49-F238E27FC236}">
                      <a16:creationId xmlns:a16="http://schemas.microsoft.com/office/drawing/2014/main" xmlns="" id="{D22D1D1C-DFED-4024-9077-28B8CDCFC733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" name="타원 47">
                  <a:extLst>
                    <a:ext uri="{FF2B5EF4-FFF2-40B4-BE49-F238E27FC236}">
                      <a16:creationId xmlns:a16="http://schemas.microsoft.com/office/drawing/2014/main" xmlns="" id="{91F98B61-D047-4C8E-844D-C07387CC4EC0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Block Arc 11">
                  <a:extLst>
                    <a:ext uri="{FF2B5EF4-FFF2-40B4-BE49-F238E27FC236}">
                      <a16:creationId xmlns:a16="http://schemas.microsoft.com/office/drawing/2014/main" xmlns="" id="{BCE031ED-8F1D-4A59-BCE5-A2EA0529A2C7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이등변 삼각형 58">
                <a:extLst>
                  <a:ext uri="{FF2B5EF4-FFF2-40B4-BE49-F238E27FC236}">
                    <a16:creationId xmlns:a16="http://schemas.microsoft.com/office/drawing/2014/main" xmlns="" id="{E70BEB54-0C9A-4DA8-B509-4C5D5DB5E05E}"/>
                  </a:ext>
                </a:extLst>
              </p:cNvPr>
              <p:cNvSpPr/>
              <p:nvPr/>
            </p:nvSpPr>
            <p:spPr>
              <a:xfrm rot="10800000">
                <a:off x="5637159" y="2598826"/>
                <a:ext cx="945777" cy="48901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직사각형 59">
                <a:extLst>
                  <a:ext uri="{FF2B5EF4-FFF2-40B4-BE49-F238E27FC236}">
                    <a16:creationId xmlns:a16="http://schemas.microsoft.com/office/drawing/2014/main" xmlns="" id="{7758D5A1-2628-4909-8429-9CEAEEC42FBA}"/>
                  </a:ext>
                </a:extLst>
              </p:cNvPr>
              <p:cNvSpPr/>
              <p:nvPr/>
            </p:nvSpPr>
            <p:spPr>
              <a:xfrm>
                <a:off x="6088867" y="3022230"/>
                <a:ext cx="36000" cy="72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19AA71C-8442-4959-BF89-470001339678}"/>
              </a:ext>
            </a:extLst>
          </p:cNvPr>
          <p:cNvSpPr txBox="1"/>
          <p:nvPr/>
        </p:nvSpPr>
        <p:spPr>
          <a:xfrm>
            <a:off x="1034593" y="2669150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Arial" pitchFamily="34" charset="0"/>
              </a:rPr>
              <a:t>Kontribusi</a:t>
            </a: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Arial" pitchFamily="34" charset="0"/>
              </a:rPr>
              <a:t>apa</a:t>
            </a: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Arial" pitchFamily="34" charset="0"/>
              </a:rPr>
              <a:t> yang </a:t>
            </a:r>
            <a:r>
              <a:rPr lang="en-US" altLang="ko-K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Arial" pitchFamily="34" charset="0"/>
              </a:rPr>
              <a:t>dapat</a:t>
            </a: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Arial" pitchFamily="34" charset="0"/>
              </a:rPr>
              <a:t>diberikan</a:t>
            </a: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Arial" pitchFamily="34" charset="0"/>
              </a:rPr>
              <a:t>dengan</a:t>
            </a: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Arial" pitchFamily="34" charset="0"/>
              </a:rPr>
              <a:t>adanya</a:t>
            </a: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Arial" pitchFamily="34" charset="0"/>
              </a:rPr>
              <a:t>penelitian</a:t>
            </a: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Arial" pitchFamily="34" charset="0"/>
              </a:rPr>
              <a:t>ini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  <a:cs typeface="Arial" pitchFamily="34" charset="0"/>
            </a:endParaRPr>
          </a:p>
        </p:txBody>
      </p:sp>
      <p:grpSp>
        <p:nvGrpSpPr>
          <p:cNvPr id="47" name="Group 83">
            <a:extLst>
              <a:ext uri="{FF2B5EF4-FFF2-40B4-BE49-F238E27FC236}">
                <a16:creationId xmlns:a16="http://schemas.microsoft.com/office/drawing/2014/main" xmlns="" id="{3CAA7AB3-49F4-453A-9520-319727FF77E9}"/>
              </a:ext>
            </a:extLst>
          </p:cNvPr>
          <p:cNvGrpSpPr/>
          <p:nvPr/>
        </p:nvGrpSpPr>
        <p:grpSpPr>
          <a:xfrm>
            <a:off x="8171442" y="5031508"/>
            <a:ext cx="3715757" cy="1446550"/>
            <a:chOff x="2551704" y="4283314"/>
            <a:chExt cx="2783732" cy="144655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E9C1FF45-4EDA-48CA-87C3-04A113F84735}"/>
                </a:ext>
              </a:extLst>
            </p:cNvPr>
            <p:cNvSpPr txBox="1"/>
            <p:nvPr/>
          </p:nvSpPr>
          <p:spPr>
            <a:xfrm>
              <a:off x="2551704" y="4560313"/>
              <a:ext cx="278373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latin typeface="Bahnschrift" pitchFamily="34" charset="0"/>
                </a:rPr>
                <a:t>Menunjukkan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bahwa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penelitian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tersebut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bernilai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smtClean="0">
                  <a:latin typeface="Bahnschrift" pitchFamily="34" charset="0"/>
                </a:rPr>
                <a:t> </a:t>
              </a:r>
              <a:r>
                <a:rPr lang="en-US" sz="1400" dirty="0" err="1" smtClean="0">
                  <a:latin typeface="Bahnschrift" pitchFamily="34" charset="0"/>
                </a:rPr>
                <a:t>untuk</a:t>
              </a:r>
              <a:r>
                <a:rPr lang="en-US" sz="1400" dirty="0" smtClean="0">
                  <a:latin typeface="Bahnschrift" pitchFamily="34" charset="0"/>
                </a:rPr>
                <a:t> </a:t>
              </a:r>
              <a:r>
                <a:rPr lang="en-US" sz="1400" dirty="0" err="1" smtClean="0">
                  <a:latin typeface="Bahnschrift" pitchFamily="34" charset="0"/>
                </a:rPr>
                <a:t>kepentingan</a:t>
              </a:r>
              <a:r>
                <a:rPr lang="en-US" sz="1400" dirty="0" smtClean="0">
                  <a:latin typeface="Bahnschrift" pitchFamily="34" charset="0"/>
                </a:rPr>
                <a:t> </a:t>
              </a:r>
              <a:r>
                <a:rPr lang="en-US" sz="1400" dirty="0" err="1" smtClean="0">
                  <a:latin typeface="Bahnschrift" pitchFamily="34" charset="0"/>
                </a:rPr>
                <a:t>masyarakay</a:t>
              </a:r>
              <a:r>
                <a:rPr lang="en-US" sz="1400" dirty="0" smtClean="0">
                  <a:latin typeface="Bahnschrift" pitchFamily="34" charset="0"/>
                </a:rPr>
                <a:t> </a:t>
              </a:r>
              <a:r>
                <a:rPr lang="en-US" sz="1400" dirty="0" err="1" smtClean="0">
                  <a:latin typeface="Bahnschrift" pitchFamily="34" charset="0"/>
                </a:rPr>
                <a:t>dan</a:t>
              </a:r>
              <a:r>
                <a:rPr lang="en-US" sz="1400" dirty="0" smtClean="0">
                  <a:latin typeface="Bahnschrift" pitchFamily="34" charset="0"/>
                </a:rPr>
                <a:t> </a:t>
              </a:r>
              <a:r>
                <a:rPr lang="en-US" sz="1400" dirty="0" err="1" smtClean="0">
                  <a:latin typeface="Bahnschrift" pitchFamily="34" charset="0"/>
                </a:rPr>
                <a:t>dalam</a:t>
              </a:r>
              <a:r>
                <a:rPr lang="en-US" sz="1400" dirty="0" smtClean="0">
                  <a:latin typeface="Bahnschrift" pitchFamily="34" charset="0"/>
                </a:rPr>
                <a:t> </a:t>
              </a:r>
              <a:r>
                <a:rPr lang="en-US" sz="1400" dirty="0" err="1" smtClean="0">
                  <a:latin typeface="Bahnschrift" pitchFamily="34" charset="0"/>
                </a:rPr>
                <a:t>memberikan</a:t>
              </a:r>
              <a:r>
                <a:rPr lang="en-US" sz="1400" dirty="0" smtClean="0">
                  <a:latin typeface="Bahnschrift" pitchFamily="34" charset="0"/>
                </a:rPr>
                <a:t> </a:t>
              </a:r>
              <a:r>
                <a:rPr lang="en-US" sz="1400" dirty="0" err="1" smtClean="0">
                  <a:latin typeface="Bahnschrift" pitchFamily="34" charset="0"/>
                </a:rPr>
                <a:t>masukan</a:t>
              </a:r>
              <a:r>
                <a:rPr lang="en-US" sz="1400" dirty="0" smtClean="0">
                  <a:latin typeface="Bahnschrift" pitchFamily="34" charset="0"/>
                </a:rPr>
                <a:t> </a:t>
              </a:r>
              <a:r>
                <a:rPr lang="en-US" sz="1400" dirty="0" err="1" smtClean="0">
                  <a:latin typeface="Bahnschrift" pitchFamily="34" charset="0"/>
                </a:rPr>
                <a:t>kepada</a:t>
              </a:r>
              <a:r>
                <a:rPr lang="en-US" sz="1400" dirty="0" smtClean="0">
                  <a:latin typeface="Bahnschrift" pitchFamily="34" charset="0"/>
                </a:rPr>
                <a:t> </a:t>
              </a:r>
              <a:r>
                <a:rPr lang="en-US" sz="1400" dirty="0" err="1" smtClean="0">
                  <a:latin typeface="Bahnschrift" pitchFamily="34" charset="0"/>
                </a:rPr>
                <a:t>pemerintah</a:t>
              </a:r>
              <a:r>
                <a:rPr lang="en-US" sz="1400" dirty="0" smtClean="0">
                  <a:latin typeface="Bahnschrift" pitchFamily="34" charset="0"/>
                </a:rPr>
                <a:t> </a:t>
              </a:r>
              <a:r>
                <a:rPr lang="en-US" sz="1400" dirty="0" err="1" smtClean="0">
                  <a:latin typeface="Bahnschrift" pitchFamily="34" charset="0"/>
                </a:rPr>
                <a:t>untuk</a:t>
              </a:r>
              <a:r>
                <a:rPr lang="en-US" sz="1400" dirty="0" smtClean="0">
                  <a:latin typeface="Bahnschrift" pitchFamily="34" charset="0"/>
                </a:rPr>
                <a:t> </a:t>
              </a:r>
              <a:r>
                <a:rPr lang="en-US" sz="1400" dirty="0" err="1" smtClean="0">
                  <a:latin typeface="Bahnschrift" pitchFamily="34" charset="0"/>
                </a:rPr>
                <a:t>megambil</a:t>
              </a:r>
              <a:r>
                <a:rPr lang="en-US" sz="1400" dirty="0" smtClean="0">
                  <a:latin typeface="Bahnschrift" pitchFamily="34" charset="0"/>
                </a:rPr>
                <a:t> </a:t>
              </a:r>
              <a:r>
                <a:rPr lang="en-US" sz="1400" dirty="0" err="1" smtClean="0">
                  <a:latin typeface="Bahnschrift" pitchFamily="34" charset="0"/>
                </a:rPr>
                <a:t>suatu</a:t>
              </a:r>
              <a:r>
                <a:rPr lang="en-US" sz="1400" dirty="0" smtClean="0">
                  <a:latin typeface="Bahnschrift" pitchFamily="34" charset="0"/>
                </a:rPr>
                <a:t> </a:t>
              </a:r>
              <a:r>
                <a:rPr lang="en-US" sz="1400" dirty="0" err="1" smtClean="0">
                  <a:latin typeface="Bahnschrift" pitchFamily="34" charset="0"/>
                </a:rPr>
                <a:t>kebijakan</a:t>
              </a:r>
              <a:r>
                <a:rPr lang="en-US" sz="1400" dirty="0" smtClean="0">
                  <a:latin typeface="Bahnschrift" pitchFamily="34" charset="0"/>
                </a:rPr>
                <a:t> yang </a:t>
              </a:r>
              <a:r>
                <a:rPr lang="en-US" sz="1400" dirty="0" err="1" smtClean="0">
                  <a:latin typeface="Bahnschrift" pitchFamily="34" charset="0"/>
                </a:rPr>
                <a:t>terkait</a:t>
              </a:r>
              <a:r>
                <a:rPr lang="en-US" sz="1400" dirty="0" smtClean="0">
                  <a:latin typeface="Bahnschrift" pitchFamily="34" charset="0"/>
                </a:rPr>
                <a:t> </a:t>
              </a:r>
              <a:r>
                <a:rPr lang="en-US" sz="1400" dirty="0" err="1" smtClean="0">
                  <a:latin typeface="Bahnschrift" pitchFamily="34" charset="0"/>
                </a:rPr>
                <a:t>dengan</a:t>
              </a:r>
              <a:r>
                <a:rPr lang="en-US" sz="1400" dirty="0" smtClean="0">
                  <a:latin typeface="Bahnschrift" pitchFamily="34" charset="0"/>
                </a:rPr>
                <a:t> </a:t>
              </a:r>
              <a:r>
                <a:rPr lang="en-US" sz="1400" dirty="0" err="1" smtClean="0">
                  <a:latin typeface="Bahnschrift" pitchFamily="34" charset="0"/>
                </a:rPr>
                <a:t>masyarakat</a:t>
              </a:r>
              <a:r>
                <a:rPr lang="en-US" sz="1400" dirty="0" smtClean="0">
                  <a:latin typeface="Bahnschrift" pitchFamily="34" charset="0"/>
                </a:rPr>
                <a:t> </a:t>
              </a:r>
              <a:r>
                <a:rPr lang="en-US" sz="1400" dirty="0" err="1" smtClean="0">
                  <a:latin typeface="Bahnschrift" pitchFamily="34" charset="0"/>
                </a:rPr>
                <a:t>luas</a:t>
              </a:r>
              <a:r>
                <a:rPr lang="en-US" sz="1400" dirty="0" smtClean="0">
                  <a:latin typeface="Bahnschrift" pitchFamily="34" charset="0"/>
                </a:rPr>
                <a:t>.</a:t>
              </a:r>
              <a:endParaRPr lang="en-US" sz="1400" dirty="0">
                <a:latin typeface="Bahnschrift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3945E996-31E3-47A8-80D0-84B1BE8BCC5B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Signifikansi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Sosial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0" name="Group 95">
            <a:extLst>
              <a:ext uri="{FF2B5EF4-FFF2-40B4-BE49-F238E27FC236}">
                <a16:creationId xmlns:a16="http://schemas.microsoft.com/office/drawing/2014/main" xmlns="" id="{9CA5C1FE-5644-4B31-99A7-AB427803DFF2}"/>
              </a:ext>
            </a:extLst>
          </p:cNvPr>
          <p:cNvGrpSpPr/>
          <p:nvPr/>
        </p:nvGrpSpPr>
        <p:grpSpPr>
          <a:xfrm>
            <a:off x="8171439" y="3687288"/>
            <a:ext cx="4020558" cy="1015663"/>
            <a:chOff x="2551704" y="4283314"/>
            <a:chExt cx="3012080" cy="1015663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3D92A705-6F92-4E00-B119-E01C606514D2}"/>
                </a:ext>
              </a:extLst>
            </p:cNvPr>
            <p:cNvSpPr txBox="1"/>
            <p:nvPr/>
          </p:nvSpPr>
          <p:spPr>
            <a:xfrm>
              <a:off x="2551704" y="4560313"/>
              <a:ext cx="301208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latin typeface="Bahnschrift" pitchFamily="34" charset="0"/>
                </a:rPr>
                <a:t>Menunjukkan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bahwa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penelitian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tersebut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bernilai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 smtClean="0">
                  <a:latin typeface="Bahnschrift" pitchFamily="34" charset="0"/>
                </a:rPr>
                <a:t>memberikan</a:t>
              </a:r>
              <a:r>
                <a:rPr lang="en-US" sz="1400" dirty="0" smtClean="0">
                  <a:latin typeface="Bahnschrift" pitchFamily="34" charset="0"/>
                </a:rPr>
                <a:t> </a:t>
              </a:r>
              <a:r>
                <a:rPr lang="en-US" sz="1400" dirty="0" err="1" smtClean="0">
                  <a:latin typeface="Bahnschrift" pitchFamily="34" charset="0"/>
                </a:rPr>
                <a:t>masukan</a:t>
              </a:r>
              <a:r>
                <a:rPr lang="en-US" sz="1400" dirty="0" smtClean="0">
                  <a:latin typeface="Bahnschrift" pitchFamily="34" charset="0"/>
                </a:rPr>
                <a:t> </a:t>
              </a:r>
              <a:r>
                <a:rPr lang="en-US" sz="1400" dirty="0" err="1" smtClean="0">
                  <a:latin typeface="Bahnschrift" pitchFamily="34" charset="0"/>
                </a:rPr>
                <a:t>dan</a:t>
              </a:r>
              <a:r>
                <a:rPr lang="en-US" sz="1400" dirty="0" smtClean="0">
                  <a:latin typeface="Bahnschrift" pitchFamily="34" charset="0"/>
                </a:rPr>
                <a:t> saran </a:t>
              </a:r>
              <a:r>
                <a:rPr lang="en-US" sz="1400" dirty="0" err="1" smtClean="0">
                  <a:latin typeface="Bahnschrift" pitchFamily="34" charset="0"/>
                </a:rPr>
                <a:t>praktis</a:t>
              </a:r>
              <a:r>
                <a:rPr lang="en-US" sz="1400" dirty="0" smtClean="0">
                  <a:latin typeface="Bahnschrift" pitchFamily="34" charset="0"/>
                </a:rPr>
                <a:t> </a:t>
              </a:r>
              <a:r>
                <a:rPr lang="en-US" sz="1400" dirty="0" err="1" smtClean="0">
                  <a:latin typeface="Bahnschrift" pitchFamily="34" charset="0"/>
                </a:rPr>
                <a:t>bagi</a:t>
              </a:r>
              <a:r>
                <a:rPr lang="en-US" sz="1400" dirty="0" smtClean="0">
                  <a:latin typeface="Bahnschrift" pitchFamily="34" charset="0"/>
                </a:rPr>
                <a:t>  </a:t>
              </a:r>
              <a:r>
                <a:rPr lang="en-US" sz="1400" dirty="0" err="1" smtClean="0">
                  <a:latin typeface="Bahnschrift" pitchFamily="34" charset="0"/>
                </a:rPr>
                <a:t>praktisi</a:t>
              </a:r>
              <a:r>
                <a:rPr lang="en-US" sz="1400" dirty="0" smtClean="0">
                  <a:latin typeface="Bahnschrift" pitchFamily="34" charset="0"/>
                </a:rPr>
                <a:t>, </a:t>
              </a:r>
              <a:r>
                <a:rPr lang="en-US" sz="1400" dirty="0" err="1" smtClean="0">
                  <a:latin typeface="Bahnschrift" pitchFamily="34" charset="0"/>
                </a:rPr>
                <a:t>instansi</a:t>
              </a:r>
              <a:r>
                <a:rPr lang="en-US" sz="1400" dirty="0" smtClean="0">
                  <a:latin typeface="Bahnschrift" pitchFamily="34" charset="0"/>
                </a:rPr>
                <a:t> </a:t>
              </a:r>
              <a:r>
                <a:rPr lang="en-US" sz="1400" dirty="0" err="1" smtClean="0">
                  <a:latin typeface="Bahnschrift" pitchFamily="34" charset="0"/>
                </a:rPr>
                <a:t>atau</a:t>
              </a:r>
              <a:r>
                <a:rPr lang="en-US" sz="1400" dirty="0" smtClean="0">
                  <a:latin typeface="Bahnschrift" pitchFamily="34" charset="0"/>
                </a:rPr>
                <a:t> </a:t>
              </a:r>
              <a:r>
                <a:rPr lang="en-US" sz="1400" dirty="0" err="1" smtClean="0">
                  <a:latin typeface="Bahnschrift" pitchFamily="34" charset="0"/>
                </a:rPr>
                <a:t>perusahaan</a:t>
              </a:r>
              <a:r>
                <a:rPr lang="en-US" sz="1400" dirty="0" smtClean="0">
                  <a:latin typeface="Bahnschrift" pitchFamily="34" charset="0"/>
                </a:rPr>
                <a:t> </a:t>
              </a:r>
              <a:r>
                <a:rPr lang="en-US" sz="1400" dirty="0" err="1" smtClean="0">
                  <a:latin typeface="Bahnschrift" pitchFamily="34" charset="0"/>
                </a:rPr>
                <a:t>tertentu</a:t>
              </a:r>
              <a:endParaRPr lang="en-US" sz="1400" dirty="0">
                <a:latin typeface="Bahnschrift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8B8C5994-3329-4918-8CBF-C7514E1F870B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Signifikansi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Praktis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BC8B43F2-6DE2-482D-A1F4-7C61C8A1DF46}"/>
              </a:ext>
            </a:extLst>
          </p:cNvPr>
          <p:cNvSpPr txBox="1"/>
          <p:nvPr/>
        </p:nvSpPr>
        <p:spPr>
          <a:xfrm>
            <a:off x="8171441" y="2221437"/>
            <a:ext cx="30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Signifikansi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Akademis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71440" y="2524367"/>
            <a:ext cx="36187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Bahnschrift" pitchFamily="34" charset="0"/>
              </a:rPr>
              <a:t>Menunjukkan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bahwa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penelitian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tersebut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bernilai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mengembangkan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teori</a:t>
            </a:r>
            <a:r>
              <a:rPr lang="en-US" sz="1400" dirty="0">
                <a:latin typeface="Bahnschrift" pitchFamily="34" charset="0"/>
              </a:rPr>
              <a:t>/</a:t>
            </a:r>
            <a:r>
              <a:rPr lang="en-US" sz="1400" dirty="0" err="1">
                <a:latin typeface="Bahnschrift" pitchFamily="34" charset="0"/>
              </a:rPr>
              <a:t>konsep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dalam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bidang</a:t>
            </a:r>
            <a:r>
              <a:rPr lang="en-US" sz="1400" dirty="0">
                <a:latin typeface="Bahnschrift" pitchFamily="34" charset="0"/>
              </a:rPr>
              <a:t> yang </a:t>
            </a:r>
            <a:r>
              <a:rPr lang="en-US" sz="1400" dirty="0" err="1">
                <a:latin typeface="Bahnschrift" pitchFamily="34" charset="0"/>
              </a:rPr>
              <a:t>diteliti</a:t>
            </a:r>
            <a:r>
              <a:rPr lang="en-US" sz="1400" dirty="0">
                <a:latin typeface="Bahnschrif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138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691C40-340A-44BC-A6B3-C3A20A9ED913}"/>
              </a:ext>
            </a:extLst>
          </p:cNvPr>
          <p:cNvSpPr txBox="1"/>
          <p:nvPr/>
        </p:nvSpPr>
        <p:spPr>
          <a:xfrm>
            <a:off x="528909" y="2892002"/>
            <a:ext cx="857352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 err="1" smtClean="0">
                <a:solidFill>
                  <a:schemeClr val="bg1"/>
                </a:solidFill>
                <a:cs typeface="Arial" pitchFamily="34" charset="0"/>
              </a:rPr>
              <a:t>Tugas</a:t>
            </a:r>
            <a:r>
              <a:rPr lang="en-US" altLang="ko-KR" sz="5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5400" dirty="0" err="1" smtClean="0">
                <a:solidFill>
                  <a:schemeClr val="bg1"/>
                </a:solidFill>
                <a:cs typeface="Arial" pitchFamily="34" charset="0"/>
              </a:rPr>
              <a:t>Minggu</a:t>
            </a:r>
            <a:r>
              <a:rPr lang="en-US" altLang="ko-KR" sz="5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5400" dirty="0" err="1" smtClean="0">
                <a:solidFill>
                  <a:schemeClr val="bg1"/>
                </a:solidFill>
                <a:cs typeface="Arial" pitchFamily="34" charset="0"/>
              </a:rPr>
              <a:t>Depan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dirty="0" smtClean="0"/>
              <a:t>Review 2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692727" y="1607127"/>
            <a:ext cx="10834255" cy="4536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err="1">
                <a:latin typeface="Bahnschrift" pitchFamily="34" charset="0"/>
              </a:rPr>
              <a:t>Materi</a:t>
            </a:r>
            <a:r>
              <a:rPr lang="en-US" sz="2800" dirty="0">
                <a:latin typeface="Bahnschrift" pitchFamily="34" charset="0"/>
              </a:rPr>
              <a:t>: </a:t>
            </a:r>
            <a:r>
              <a:rPr lang="en-US" sz="2800" dirty="0" err="1" smtClean="0">
                <a:latin typeface="Bahnschrift" pitchFamily="34" charset="0"/>
              </a:rPr>
              <a:t>Variabel</a:t>
            </a:r>
            <a:endParaRPr lang="en-US" sz="2800" dirty="0">
              <a:latin typeface="Bahnschrift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err="1">
                <a:latin typeface="Bahnschrift" pitchFamily="34" charset="0"/>
              </a:rPr>
              <a:t>Sumber</a:t>
            </a:r>
            <a:r>
              <a:rPr lang="en-US" sz="2800" dirty="0">
                <a:latin typeface="Bahnschrift" pitchFamily="34" charset="0"/>
              </a:rPr>
              <a:t>: Chapter </a:t>
            </a:r>
            <a:r>
              <a:rPr lang="en-US" sz="2800" dirty="0" smtClean="0">
                <a:latin typeface="Bahnschrift" pitchFamily="34" charset="0"/>
              </a:rPr>
              <a:t>6 – Variables (Wrench</a:t>
            </a:r>
            <a:r>
              <a:rPr lang="en-US" sz="2800" dirty="0">
                <a:latin typeface="Bahnschrift" pitchFamily="34" charset="0"/>
              </a:rPr>
              <a:t>, 2013)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err="1">
                <a:latin typeface="Bahnschrift" pitchFamily="34" charset="0"/>
              </a:rPr>
              <a:t>Cantumkan</a:t>
            </a:r>
            <a:r>
              <a:rPr lang="en-US" sz="2800" dirty="0">
                <a:latin typeface="Bahnschrift" pitchFamily="34" charset="0"/>
              </a:rPr>
              <a:t> min. 1 </a:t>
            </a:r>
            <a:r>
              <a:rPr lang="en-US" sz="2800" dirty="0" err="1">
                <a:latin typeface="Bahnschrift" pitchFamily="34" charset="0"/>
              </a:rPr>
              <a:t>pertanyaan</a:t>
            </a:r>
            <a:r>
              <a:rPr lang="en-US" sz="2800" dirty="0">
                <a:latin typeface="Bahnschrift" pitchFamily="34" charset="0"/>
              </a:rPr>
              <a:t> </a:t>
            </a:r>
            <a:r>
              <a:rPr lang="en-US" sz="2800" dirty="0" err="1">
                <a:latin typeface="Bahnschrift" pitchFamily="34" charset="0"/>
              </a:rPr>
              <a:t>tentang</a:t>
            </a:r>
            <a:r>
              <a:rPr lang="en-US" sz="2800" dirty="0">
                <a:latin typeface="Bahnschrift" pitchFamily="34" charset="0"/>
              </a:rPr>
              <a:t> </a:t>
            </a:r>
            <a:r>
              <a:rPr lang="en-US" sz="2800" dirty="0" err="1">
                <a:latin typeface="Bahnschrift" pitchFamily="34" charset="0"/>
              </a:rPr>
              <a:t>materi</a:t>
            </a:r>
            <a:r>
              <a:rPr lang="en-US" sz="2800" dirty="0">
                <a:latin typeface="Bahnschrift" pitchFamily="34" charset="0"/>
              </a:rPr>
              <a:t> </a:t>
            </a:r>
            <a:r>
              <a:rPr lang="en-US" sz="2800" dirty="0" err="1">
                <a:latin typeface="Bahnschrift" pitchFamily="34" charset="0"/>
              </a:rPr>
              <a:t>ini</a:t>
            </a:r>
            <a:r>
              <a:rPr lang="en-US" sz="2800" dirty="0">
                <a:latin typeface="Bahnschrift" pitchFamily="34" charset="0"/>
              </a:rPr>
              <a:t> di </a:t>
            </a:r>
            <a:r>
              <a:rPr lang="en-US" sz="2800" dirty="0" err="1">
                <a:latin typeface="Bahnschrift" pitchFamily="34" charset="0"/>
              </a:rPr>
              <a:t>akhir</a:t>
            </a:r>
            <a:r>
              <a:rPr lang="en-US" sz="2800" dirty="0">
                <a:latin typeface="Bahnschrift" pitchFamily="34" charset="0"/>
              </a:rPr>
              <a:t> review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err="1">
                <a:latin typeface="Bahnschrift" pitchFamily="34" charset="0"/>
              </a:rPr>
              <a:t>Tugas</a:t>
            </a:r>
            <a:r>
              <a:rPr lang="en-US" sz="2800" dirty="0">
                <a:latin typeface="Bahnschrift" pitchFamily="34" charset="0"/>
              </a:rPr>
              <a:t> </a:t>
            </a:r>
            <a:r>
              <a:rPr lang="en-US" sz="2800" b="1" dirty="0">
                <a:latin typeface="Bahnschrift" pitchFamily="34" charset="0"/>
              </a:rPr>
              <a:t>INDIVIDU </a:t>
            </a:r>
            <a:r>
              <a:rPr lang="en-US" sz="2800" dirty="0">
                <a:latin typeface="Bahnschrift" pitchFamily="34" charset="0"/>
              </a:rPr>
              <a:t>(</a:t>
            </a:r>
            <a:r>
              <a:rPr lang="en-US" sz="2800" dirty="0" err="1">
                <a:latin typeface="Bahnschrift" pitchFamily="34" charset="0"/>
              </a:rPr>
              <a:t>mandiri</a:t>
            </a:r>
            <a:r>
              <a:rPr lang="en-US" sz="2800" dirty="0">
                <a:latin typeface="Bahnschrift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err="1">
                <a:latin typeface="Bahnschrift" pitchFamily="34" charset="0"/>
              </a:rPr>
              <a:t>Ketentuan</a:t>
            </a:r>
            <a:r>
              <a:rPr lang="en-US" sz="2800" dirty="0">
                <a:latin typeface="Bahnschrift" pitchFamily="34" charset="0"/>
              </a:rPr>
              <a:t> lain </a:t>
            </a:r>
            <a:r>
              <a:rPr lang="en-US" sz="2800" dirty="0" err="1">
                <a:latin typeface="Bahnschrift" pitchFamily="34" charset="0"/>
              </a:rPr>
              <a:t>lihat</a:t>
            </a:r>
            <a:r>
              <a:rPr lang="en-US" sz="2800" dirty="0">
                <a:latin typeface="Bahnschrift" pitchFamily="34" charset="0"/>
              </a:rPr>
              <a:t> di </a:t>
            </a:r>
            <a:r>
              <a:rPr lang="en-US" sz="2800" dirty="0" err="1">
                <a:latin typeface="Bahnschrift" pitchFamily="34" charset="0"/>
              </a:rPr>
              <a:t>Petunjuk</a:t>
            </a:r>
            <a:r>
              <a:rPr lang="en-US" sz="2800" dirty="0">
                <a:latin typeface="Bahnschrift" pitchFamily="34" charset="0"/>
              </a:rPr>
              <a:t> </a:t>
            </a:r>
            <a:r>
              <a:rPr lang="en-US" sz="2800" dirty="0" err="1">
                <a:latin typeface="Bahnschrift" pitchFamily="34" charset="0"/>
              </a:rPr>
              <a:t>Pengerjaan</a:t>
            </a:r>
            <a:r>
              <a:rPr lang="en-US" sz="2800" dirty="0">
                <a:latin typeface="Bahnschrift" pitchFamily="34" charset="0"/>
              </a:rPr>
              <a:t> </a:t>
            </a:r>
            <a:r>
              <a:rPr lang="en-US" sz="2800" dirty="0" err="1">
                <a:latin typeface="Bahnschrift" pitchFamily="34" charset="0"/>
              </a:rPr>
              <a:t>Tugas</a:t>
            </a:r>
            <a:r>
              <a:rPr lang="en-US" sz="2800" dirty="0">
                <a:latin typeface="Bahnschrift" pitchFamily="34" charset="0"/>
              </a:rPr>
              <a:t>: Review </a:t>
            </a:r>
            <a:r>
              <a:rPr lang="en-US" sz="2800" dirty="0" err="1">
                <a:latin typeface="Bahnschrift" pitchFamily="34" charset="0"/>
              </a:rPr>
              <a:t>Mingguan</a:t>
            </a:r>
            <a:r>
              <a:rPr lang="en-US" sz="2800" dirty="0">
                <a:latin typeface="Bahnschrift" pitchFamily="34" charset="0"/>
              </a:rPr>
              <a:t> (slide 12</a:t>
            </a:r>
            <a:r>
              <a:rPr lang="en-US" sz="2800" dirty="0" smtClean="0">
                <a:latin typeface="Bahnschrift" pitchFamily="34" charset="0"/>
              </a:rPr>
              <a:t>) </a:t>
            </a:r>
            <a:r>
              <a:rPr lang="en-US" sz="2800" dirty="0" err="1" smtClean="0">
                <a:latin typeface="Bahnschrift" pitchFamily="34" charset="0"/>
              </a:rPr>
              <a:t>pada</a:t>
            </a:r>
            <a:r>
              <a:rPr lang="en-US" sz="2800" dirty="0" smtClean="0">
                <a:latin typeface="Bahnschrift" pitchFamily="34" charset="0"/>
              </a:rPr>
              <a:t> PPT </a:t>
            </a:r>
            <a:r>
              <a:rPr lang="en-US" sz="2800" dirty="0" err="1" smtClean="0">
                <a:latin typeface="Bahnschrift" pitchFamily="34" charset="0"/>
              </a:rPr>
              <a:t>pertemuan</a:t>
            </a:r>
            <a:r>
              <a:rPr lang="en-US" sz="2800" dirty="0" smtClean="0">
                <a:latin typeface="Bahnschrift" pitchFamily="34" charset="0"/>
              </a:rPr>
              <a:t> </a:t>
            </a:r>
            <a:r>
              <a:rPr lang="en-US" sz="2800" dirty="0" err="1" smtClean="0">
                <a:latin typeface="Bahnschrift" pitchFamily="34" charset="0"/>
              </a:rPr>
              <a:t>pertama</a:t>
            </a:r>
            <a:endParaRPr lang="en-US" sz="2800" dirty="0">
              <a:latin typeface="Bahnschrift" pitchFamily="34" charset="0"/>
            </a:endParaRP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734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dirty="0" err="1" smtClean="0"/>
              <a:t>Tugas</a:t>
            </a:r>
            <a:r>
              <a:rPr lang="en-US" sz="4400" dirty="0" smtClean="0"/>
              <a:t> 2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692727" y="1607127"/>
            <a:ext cx="108342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 smtClean="0"/>
              <a:t>Tugas</a:t>
            </a:r>
            <a:r>
              <a:rPr lang="en-US" sz="2400" dirty="0" smtClean="0"/>
              <a:t> </a:t>
            </a:r>
            <a:r>
              <a:rPr lang="en-US" sz="2400" b="1" dirty="0" smtClean="0"/>
              <a:t>KELOMPOK</a:t>
            </a:r>
            <a:r>
              <a:rPr lang="en-US" sz="2400" dirty="0" smtClean="0"/>
              <a:t>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 smtClean="0"/>
              <a:t>Susun</a:t>
            </a:r>
            <a:r>
              <a:rPr lang="en-US" sz="2400" dirty="0" smtClean="0"/>
              <a:t> </a:t>
            </a:r>
            <a:r>
              <a:rPr lang="en-US" sz="2400" dirty="0" err="1" smtClean="0"/>
              <a:t>kajian</a:t>
            </a:r>
            <a:r>
              <a:rPr lang="en-US" sz="2400" dirty="0" smtClean="0"/>
              <a:t> </a:t>
            </a:r>
            <a:r>
              <a:rPr lang="en-US" sz="2400" dirty="0" err="1" smtClean="0"/>
              <a:t>literatur</a:t>
            </a:r>
            <a:r>
              <a:rPr lang="en-US" sz="2400" dirty="0" smtClean="0"/>
              <a:t> (5 </a:t>
            </a:r>
            <a:r>
              <a:rPr lang="en-US" sz="2400" dirty="0" err="1" smtClean="0"/>
              <a:t>sumber</a:t>
            </a:r>
            <a:r>
              <a:rPr lang="en-US" sz="2400" dirty="0" smtClean="0"/>
              <a:t>/</a:t>
            </a:r>
            <a:r>
              <a:rPr lang="en-US" sz="2400" dirty="0" err="1" smtClean="0"/>
              <a:t>literatur</a:t>
            </a:r>
            <a:r>
              <a:rPr lang="en-US" sz="2400" dirty="0" smtClean="0"/>
              <a:t>)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 smtClean="0"/>
              <a:t>Pilih</a:t>
            </a:r>
            <a:r>
              <a:rPr lang="en-US" sz="2400" dirty="0" smtClean="0"/>
              <a:t> </a:t>
            </a:r>
            <a:r>
              <a:rPr lang="en-US" sz="2400" dirty="0" err="1" smtClean="0"/>
              <a:t>teori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konsep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berkaitan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topik</a:t>
            </a:r>
            <a:r>
              <a:rPr lang="en-US" sz="2400" dirty="0" smtClean="0"/>
              <a:t> 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Anda</a:t>
            </a:r>
            <a:r>
              <a:rPr lang="en-US" sz="2400" dirty="0" smtClean="0"/>
              <a:t>, </a:t>
            </a:r>
            <a:r>
              <a:rPr lang="en-US" sz="2400" dirty="0" err="1" smtClean="0"/>
              <a:t>lalu</a:t>
            </a:r>
            <a:r>
              <a:rPr lang="en-US" sz="2400" dirty="0" smtClean="0"/>
              <a:t> </a:t>
            </a:r>
            <a:r>
              <a:rPr lang="en-US" sz="2400" dirty="0" err="1" smtClean="0"/>
              <a:t>jelaskan</a:t>
            </a:r>
            <a:r>
              <a:rPr lang="en-US" sz="2400" dirty="0" smtClean="0"/>
              <a:t> </a:t>
            </a:r>
            <a:r>
              <a:rPr lang="en-US" sz="2400" dirty="0" err="1" smtClean="0"/>
              <a:t>alasan</a:t>
            </a:r>
            <a:r>
              <a:rPr lang="en-US" sz="2400" dirty="0" smtClean="0"/>
              <a:t> </a:t>
            </a:r>
            <a:r>
              <a:rPr lang="en-US" sz="2400" dirty="0" err="1" smtClean="0"/>
              <a:t>Anda</a:t>
            </a:r>
            <a:r>
              <a:rPr lang="en-US" sz="2400" dirty="0" smtClean="0"/>
              <a:t> </a:t>
            </a:r>
            <a:r>
              <a:rPr lang="en-US" sz="2400" dirty="0" err="1" smtClean="0"/>
              <a:t>memilihnya</a:t>
            </a:r>
            <a:endParaRPr lang="en-US" sz="2400" dirty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 smtClean="0"/>
              <a:t>Susun</a:t>
            </a:r>
            <a:r>
              <a:rPr lang="en-US" sz="2400" dirty="0" smtClean="0"/>
              <a:t> model/</a:t>
            </a:r>
            <a:r>
              <a:rPr lang="en-US" sz="2400" dirty="0" err="1" smtClean="0"/>
              <a:t>bagan</a:t>
            </a:r>
            <a:r>
              <a:rPr lang="en-US" sz="2400" dirty="0" smtClean="0"/>
              <a:t>/</a:t>
            </a:r>
            <a:r>
              <a:rPr lang="en-US" sz="2400" dirty="0" err="1" smtClean="0"/>
              <a:t>kerangka</a:t>
            </a:r>
            <a:r>
              <a:rPr lang="en-US" sz="2400" dirty="0"/>
              <a:t> </a:t>
            </a:r>
            <a:r>
              <a:rPr lang="en-US" sz="2400" dirty="0" err="1" smtClean="0"/>
              <a:t>pemikiran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teori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konsep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, </a:t>
            </a:r>
            <a:r>
              <a:rPr lang="en-US" sz="2400" dirty="0" err="1" smtClean="0"/>
              <a:t>lalu</a:t>
            </a:r>
            <a:r>
              <a:rPr lang="en-US" sz="2400" dirty="0" smtClean="0"/>
              <a:t> </a:t>
            </a:r>
            <a:r>
              <a:rPr lang="en-US" sz="2400" dirty="0" err="1" smtClean="0"/>
              <a:t>tentukan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jelaskan</a:t>
            </a:r>
            <a:r>
              <a:rPr lang="en-US" sz="2400" dirty="0" smtClean="0"/>
              <a:t> </a:t>
            </a:r>
            <a:r>
              <a:rPr lang="en-US" sz="2400" dirty="0" err="1" smtClean="0"/>
              <a:t>apa</a:t>
            </a:r>
            <a:r>
              <a:rPr lang="en-US" sz="2400" dirty="0" smtClean="0"/>
              <a:t> </a:t>
            </a:r>
            <a:r>
              <a:rPr lang="en-US" sz="2400" dirty="0" err="1" smtClean="0"/>
              <a:t>saja</a:t>
            </a:r>
            <a:r>
              <a:rPr lang="en-US" sz="2400" dirty="0" smtClean="0"/>
              <a:t> </a:t>
            </a:r>
            <a:r>
              <a:rPr lang="en-US" sz="2400" dirty="0" err="1" smtClean="0"/>
              <a:t>variabel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Anda</a:t>
            </a:r>
            <a:endParaRPr lang="en-US" sz="2400" dirty="0" smtClean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/>
              <a:t>Format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Ketentuan</a:t>
            </a:r>
            <a:r>
              <a:rPr lang="en-US" sz="2400" dirty="0"/>
              <a:t> lain </a:t>
            </a:r>
            <a:r>
              <a:rPr lang="en-US" sz="2400" dirty="0" err="1"/>
              <a:t>lihat</a:t>
            </a:r>
            <a:r>
              <a:rPr lang="en-US" sz="2400" dirty="0"/>
              <a:t> di </a:t>
            </a:r>
            <a:r>
              <a:rPr lang="en-US" sz="2400" dirty="0" err="1"/>
              <a:t>Ketentuan</a:t>
            </a:r>
            <a:r>
              <a:rPr lang="en-US" sz="2400" dirty="0"/>
              <a:t> lain </a:t>
            </a:r>
            <a:r>
              <a:rPr lang="en-US" sz="2400" dirty="0" err="1"/>
              <a:t>lihat</a:t>
            </a:r>
            <a:r>
              <a:rPr lang="en-US" sz="2400" dirty="0"/>
              <a:t> di </a:t>
            </a:r>
            <a:r>
              <a:rPr lang="en-US" sz="2400" dirty="0" smtClean="0"/>
              <a:t>Format </a:t>
            </a:r>
            <a:r>
              <a:rPr lang="en-US" sz="2400" dirty="0" err="1" smtClean="0"/>
              <a:t>Tugas</a:t>
            </a:r>
            <a:r>
              <a:rPr lang="en-US" sz="2400" dirty="0" smtClean="0"/>
              <a:t> </a:t>
            </a:r>
            <a:r>
              <a:rPr lang="en-US" sz="2400" dirty="0"/>
              <a:t>2 (slide </a:t>
            </a:r>
            <a:r>
              <a:rPr lang="en-US" sz="2400" dirty="0" smtClean="0"/>
              <a:t>37 </a:t>
            </a:r>
            <a:r>
              <a:rPr lang="en-US" sz="2400" dirty="0" err="1" smtClean="0"/>
              <a:t>dan</a:t>
            </a:r>
            <a:r>
              <a:rPr lang="en-US" sz="2400" dirty="0" smtClean="0"/>
              <a:t> 38)</a:t>
            </a:r>
            <a:endParaRPr lang="en-US" sz="2400" dirty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0903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dirty="0" smtClean="0"/>
              <a:t>Format </a:t>
            </a:r>
            <a:r>
              <a:rPr lang="en-US" sz="4400" dirty="0" err="1" smtClean="0"/>
              <a:t>Tugas</a:t>
            </a:r>
            <a:r>
              <a:rPr lang="en-US" sz="4400" dirty="0" smtClean="0"/>
              <a:t> 2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692726" y="1086930"/>
            <a:ext cx="10834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000" dirty="0" err="1"/>
              <a:t>Kajian</a:t>
            </a:r>
            <a:r>
              <a:rPr lang="en-US" sz="2000" dirty="0"/>
              <a:t> </a:t>
            </a:r>
            <a:r>
              <a:rPr lang="en-US" sz="2000" dirty="0" err="1"/>
              <a:t>literatur</a:t>
            </a:r>
            <a:r>
              <a:rPr lang="en-US" sz="2000" dirty="0"/>
              <a:t> yang </a:t>
            </a:r>
            <a:r>
              <a:rPr lang="en-US" sz="2000" dirty="0" err="1"/>
              <a:t>selaras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topik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masalah</a:t>
            </a:r>
            <a:r>
              <a:rPr lang="en-US" sz="2000" dirty="0"/>
              <a:t> </a:t>
            </a:r>
            <a:r>
              <a:rPr lang="en-US" sz="2000" dirty="0" err="1"/>
              <a:t>penelitian</a:t>
            </a:r>
            <a:r>
              <a:rPr lang="en-US" sz="2000" dirty="0"/>
              <a:t> </a:t>
            </a:r>
            <a:r>
              <a:rPr lang="en-US" sz="2000" dirty="0" err="1"/>
              <a:t>Anda</a:t>
            </a:r>
            <a:r>
              <a:rPr lang="en-US" sz="2000" dirty="0"/>
              <a:t> (minimal 5    </a:t>
            </a:r>
            <a:r>
              <a:rPr lang="en-US" sz="2000" dirty="0" err="1"/>
              <a:t>penelitian</a:t>
            </a:r>
            <a:r>
              <a:rPr lang="en-US" sz="2000" dirty="0"/>
              <a:t> </a:t>
            </a:r>
            <a:r>
              <a:rPr lang="en-US" sz="2000" dirty="0" err="1"/>
              <a:t>terdahulu</a:t>
            </a:r>
            <a:r>
              <a:rPr lang="en-US" sz="2000" dirty="0"/>
              <a:t>): </a:t>
            </a:r>
            <a:r>
              <a:rPr lang="en-US" sz="2000" dirty="0" err="1"/>
              <a:t>skripsi</a:t>
            </a:r>
            <a:r>
              <a:rPr lang="en-US" sz="2000" dirty="0"/>
              <a:t>, </a:t>
            </a:r>
            <a:r>
              <a:rPr lang="en-US" sz="2000" dirty="0" err="1"/>
              <a:t>jurnal</a:t>
            </a:r>
            <a:r>
              <a:rPr lang="en-US" sz="2000" dirty="0"/>
              <a:t> </a:t>
            </a:r>
            <a:r>
              <a:rPr lang="en-US" sz="2000" dirty="0" err="1"/>
              <a:t>penelitian</a:t>
            </a:r>
            <a:r>
              <a:rPr lang="en-US" sz="2000" dirty="0"/>
              <a:t> </a:t>
            </a:r>
            <a:r>
              <a:rPr lang="en-US" sz="2000" dirty="0" err="1"/>
              <a:t>nasional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/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 smtClean="0"/>
              <a:t>internasional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952716"/>
              </p:ext>
            </p:extLst>
          </p:nvPr>
        </p:nvGraphicFramePr>
        <p:xfrm>
          <a:off x="1237926" y="2012098"/>
          <a:ext cx="9665600" cy="183059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99214"/>
                <a:gridCol w="3067026"/>
                <a:gridCol w="1933120"/>
                <a:gridCol w="1933120"/>
                <a:gridCol w="1933120"/>
              </a:tblGrid>
              <a:tr h="91182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No</a:t>
                      </a:r>
                      <a:endParaRPr lang="en-US" sz="1400" b="1" dirty="0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Judul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Penelitian</a:t>
                      </a:r>
                      <a:r>
                        <a:rPr lang="en-US" sz="1400" b="1" dirty="0" smtClean="0"/>
                        <a:t>,</a:t>
                      </a:r>
                    </a:p>
                    <a:p>
                      <a:pPr algn="ctr"/>
                      <a:r>
                        <a:rPr lang="en-US" sz="1400" b="1" dirty="0" err="1" smtClean="0"/>
                        <a:t>Penulis</a:t>
                      </a:r>
                      <a:r>
                        <a:rPr lang="en-US" sz="1400" b="1" dirty="0" smtClean="0"/>
                        <a:t>, </a:t>
                      </a:r>
                      <a:r>
                        <a:rPr lang="en-US" sz="1400" b="1" dirty="0" err="1" smtClean="0"/>
                        <a:t>Tahun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Publikasi</a:t>
                      </a:r>
                      <a:endParaRPr lang="en-US" sz="1400" b="1" dirty="0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Masalah</a:t>
                      </a:r>
                      <a:r>
                        <a:rPr lang="en-US" sz="1400" b="1" dirty="0" smtClean="0"/>
                        <a:t> </a:t>
                      </a:r>
                    </a:p>
                    <a:p>
                      <a:pPr algn="ctr"/>
                      <a:r>
                        <a:rPr lang="en-US" sz="1400" b="1" dirty="0" err="1" smtClean="0"/>
                        <a:t>Penelitian</a:t>
                      </a:r>
                      <a:endParaRPr lang="en-US" sz="1400" b="1" dirty="0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Variabel</a:t>
                      </a:r>
                      <a:r>
                        <a:rPr lang="en-US" sz="1400" b="1" dirty="0" smtClean="0"/>
                        <a:t> </a:t>
                      </a:r>
                    </a:p>
                    <a:p>
                      <a:pPr algn="ctr"/>
                      <a:r>
                        <a:rPr lang="en-US" sz="1400" b="1" dirty="0" err="1" smtClean="0"/>
                        <a:t>Penelitian</a:t>
                      </a:r>
                      <a:r>
                        <a:rPr lang="en-US" sz="1400" b="1" dirty="0" smtClean="0"/>
                        <a:t>, </a:t>
                      </a:r>
                    </a:p>
                    <a:p>
                      <a:pPr algn="ctr"/>
                      <a:r>
                        <a:rPr lang="en-US" sz="1400" b="1" dirty="0" err="1" smtClean="0"/>
                        <a:t>Teori</a:t>
                      </a:r>
                      <a:r>
                        <a:rPr lang="en-US" sz="1400" b="1" dirty="0" smtClean="0"/>
                        <a:t>,</a:t>
                      </a:r>
                      <a:r>
                        <a:rPr lang="en-US" sz="1400" b="1" baseline="0" dirty="0" smtClean="0"/>
                        <a:t> </a:t>
                      </a:r>
                    </a:p>
                    <a:p>
                      <a:pPr algn="ctr"/>
                      <a:r>
                        <a:rPr lang="en-US" sz="1400" b="1" baseline="0" dirty="0" err="1" smtClean="0"/>
                        <a:t>Konsep</a:t>
                      </a:r>
                      <a:r>
                        <a:rPr lang="en-US" sz="1400" b="1" baseline="0" dirty="0" smtClean="0"/>
                        <a:t>, </a:t>
                      </a:r>
                    </a:p>
                    <a:p>
                      <a:pPr algn="ctr"/>
                      <a:r>
                        <a:rPr lang="en-US" sz="1400" b="1" baseline="0" dirty="0" err="1" smtClean="0"/>
                        <a:t>Indikator</a:t>
                      </a:r>
                      <a:endParaRPr lang="en-US" sz="1400" b="1" dirty="0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Perbedaan</a:t>
                      </a:r>
                      <a:r>
                        <a:rPr lang="en-US" sz="1400" b="1" dirty="0" smtClean="0"/>
                        <a:t> </a:t>
                      </a:r>
                    </a:p>
                    <a:p>
                      <a:pPr algn="ctr"/>
                      <a:r>
                        <a:rPr lang="en-US" sz="1400" b="1" dirty="0" err="1" smtClean="0"/>
                        <a:t>dengan</a:t>
                      </a:r>
                      <a:r>
                        <a:rPr lang="en-US" sz="1400" b="1" dirty="0" smtClean="0"/>
                        <a:t> </a:t>
                      </a:r>
                    </a:p>
                    <a:p>
                      <a:pPr algn="ctr"/>
                      <a:r>
                        <a:rPr lang="en-US" sz="1400" b="1" dirty="0" err="1" smtClean="0"/>
                        <a:t>Penelitian</a:t>
                      </a:r>
                      <a:r>
                        <a:rPr lang="en-US" sz="1400" b="1" dirty="0" smtClean="0"/>
                        <a:t> </a:t>
                      </a:r>
                    </a:p>
                    <a:p>
                      <a:pPr algn="ctr"/>
                      <a:r>
                        <a:rPr lang="en-US" sz="1400" b="1" dirty="0" err="1" smtClean="0"/>
                        <a:t>Anda</a:t>
                      </a:r>
                      <a:endParaRPr lang="en-US" sz="1400" b="1" dirty="0">
                        <a:latin typeface="Bahnschrift" pitchFamily="34" charset="0"/>
                      </a:endParaRPr>
                    </a:p>
                  </a:txBody>
                  <a:tcPr/>
                </a:tc>
              </a:tr>
              <a:tr h="336177">
                <a:tc>
                  <a:txBody>
                    <a:bodyPr/>
                    <a:lstStyle/>
                    <a:p>
                      <a:endParaRPr lang="en-US" sz="1200" b="1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Bahnschrift" pitchFamily="34" charset="0"/>
                      </a:endParaRPr>
                    </a:p>
                  </a:txBody>
                  <a:tcPr/>
                </a:tc>
              </a:tr>
              <a:tr h="336177">
                <a:tc>
                  <a:txBody>
                    <a:bodyPr/>
                    <a:lstStyle/>
                    <a:p>
                      <a:endParaRPr lang="en-US" sz="1200" b="1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Bahnschrif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2726" y="3954821"/>
            <a:ext cx="10834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000" dirty="0" err="1" smtClean="0"/>
              <a:t>Teori</a:t>
            </a:r>
            <a:r>
              <a:rPr lang="en-US" sz="2000" dirty="0" smtClean="0"/>
              <a:t>/</a:t>
            </a:r>
            <a:r>
              <a:rPr lang="en-US" sz="2000" dirty="0" err="1" smtClean="0"/>
              <a:t>konsep</a:t>
            </a:r>
            <a:r>
              <a:rPr lang="en-US" sz="2000" dirty="0" smtClean="0"/>
              <a:t>: …</a:t>
            </a:r>
          </a:p>
          <a:p>
            <a:r>
              <a:rPr lang="en-US" sz="2000" dirty="0"/>
              <a:t>	</a:t>
            </a:r>
            <a:r>
              <a:rPr lang="en-US" sz="2000" dirty="0" err="1" smtClean="0"/>
              <a:t>Penjelasan</a:t>
            </a:r>
            <a:r>
              <a:rPr lang="en-US" sz="2000" dirty="0" smtClean="0"/>
              <a:t> </a:t>
            </a:r>
            <a:r>
              <a:rPr lang="en-US" sz="2000" dirty="0" err="1" smtClean="0"/>
              <a:t>singkat</a:t>
            </a:r>
            <a:r>
              <a:rPr lang="en-US" sz="2000" dirty="0" smtClean="0"/>
              <a:t> </a:t>
            </a:r>
            <a:r>
              <a:rPr lang="en-US" sz="2000" dirty="0" err="1" smtClean="0"/>
              <a:t>teori</a:t>
            </a:r>
            <a:r>
              <a:rPr lang="en-US" sz="2000" dirty="0" smtClean="0"/>
              <a:t>/</a:t>
            </a:r>
            <a:r>
              <a:rPr lang="en-US" sz="2000" dirty="0" err="1" smtClean="0"/>
              <a:t>konsep</a:t>
            </a:r>
            <a:r>
              <a:rPr lang="en-US" sz="2000" dirty="0" smtClean="0"/>
              <a:t>: …</a:t>
            </a:r>
          </a:p>
          <a:p>
            <a:r>
              <a:rPr lang="en-US" sz="2000" dirty="0"/>
              <a:t>	</a:t>
            </a:r>
            <a:r>
              <a:rPr lang="en-US" sz="2000" dirty="0" err="1" smtClean="0"/>
              <a:t>Alasan</a:t>
            </a:r>
            <a:r>
              <a:rPr lang="en-US" sz="2000" dirty="0" smtClean="0"/>
              <a:t> </a:t>
            </a:r>
            <a:r>
              <a:rPr lang="en-US" sz="2000" dirty="0" err="1" smtClean="0"/>
              <a:t>pemilihan</a:t>
            </a:r>
            <a:r>
              <a:rPr lang="en-US" sz="2000" dirty="0" smtClean="0"/>
              <a:t> </a:t>
            </a:r>
            <a:r>
              <a:rPr lang="en-US" sz="2000" dirty="0" err="1" smtClean="0"/>
              <a:t>teori</a:t>
            </a:r>
            <a:r>
              <a:rPr lang="en-US" sz="2000" dirty="0" smtClean="0"/>
              <a:t>/</a:t>
            </a:r>
            <a:r>
              <a:rPr lang="en-US" sz="2000" dirty="0" err="1" smtClean="0"/>
              <a:t>konsep</a:t>
            </a:r>
            <a:r>
              <a:rPr lang="en-US" sz="2000" dirty="0" smtClean="0"/>
              <a:t>: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726" y="5226784"/>
            <a:ext cx="10834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/>
              <a:t>Gambar</a:t>
            </a:r>
            <a:r>
              <a:rPr lang="en-US" sz="2000" dirty="0" smtClean="0"/>
              <a:t> </a:t>
            </a:r>
            <a:r>
              <a:rPr lang="en-US" sz="2000" dirty="0" err="1" smtClean="0"/>
              <a:t>bagan</a:t>
            </a:r>
            <a:r>
              <a:rPr lang="en-US" sz="2000" dirty="0" smtClean="0"/>
              <a:t>/model/</a:t>
            </a:r>
            <a:r>
              <a:rPr lang="en-US" sz="2000" dirty="0" err="1" smtClean="0"/>
              <a:t>kerangka</a:t>
            </a:r>
            <a:r>
              <a:rPr lang="en-US" sz="2000" dirty="0" smtClean="0"/>
              <a:t> </a:t>
            </a:r>
            <a:r>
              <a:rPr lang="en-US" sz="2000" dirty="0" err="1" smtClean="0"/>
              <a:t>pemikiran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err="1" smtClean="0"/>
              <a:t>Penjelasan</a:t>
            </a:r>
            <a:r>
              <a:rPr lang="en-US" sz="2000" dirty="0" smtClean="0"/>
              <a:t> </a:t>
            </a:r>
            <a:r>
              <a:rPr lang="en-US" sz="2000" dirty="0" err="1" smtClean="0"/>
              <a:t>variabel-variabel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bagan</a:t>
            </a:r>
            <a:r>
              <a:rPr lang="en-US" sz="2000" dirty="0" smtClean="0"/>
              <a:t>/model/</a:t>
            </a:r>
            <a:r>
              <a:rPr lang="en-US" sz="2000" dirty="0" err="1" smtClean="0"/>
              <a:t>kerangka</a:t>
            </a:r>
            <a:r>
              <a:rPr lang="en-US" sz="2000" dirty="0"/>
              <a:t> </a:t>
            </a:r>
            <a:r>
              <a:rPr lang="en-US" sz="2000" dirty="0" err="1" smtClean="0"/>
              <a:t>pemikiran</a:t>
            </a:r>
            <a:r>
              <a:rPr lang="en-US" sz="2000" dirty="0" smtClean="0"/>
              <a:t>: …</a:t>
            </a:r>
          </a:p>
        </p:txBody>
      </p:sp>
    </p:spTree>
    <p:extLst>
      <p:ext uri="{BB962C8B-B14F-4D97-AF65-F5344CB8AC3E}">
        <p14:creationId xmlns:p14="http://schemas.microsoft.com/office/powerpoint/2010/main" val="376082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 err="1" smtClean="0"/>
              <a:t>Contoh</a:t>
            </a:r>
            <a:r>
              <a:rPr lang="en-US" sz="3600" dirty="0"/>
              <a:t> </a:t>
            </a:r>
            <a:r>
              <a:rPr lang="en-US" sz="3600" dirty="0" err="1" smtClean="0"/>
              <a:t>Bagan</a:t>
            </a:r>
            <a:r>
              <a:rPr lang="en-US" sz="3600" dirty="0" smtClean="0"/>
              <a:t>/Model/</a:t>
            </a:r>
            <a:r>
              <a:rPr lang="en-US" sz="3600" dirty="0" err="1" smtClean="0"/>
              <a:t>Kerangka</a:t>
            </a:r>
            <a:r>
              <a:rPr lang="en-US" sz="3600" dirty="0" smtClean="0"/>
              <a:t> </a:t>
            </a:r>
            <a:r>
              <a:rPr lang="en-US" sz="3600" dirty="0" err="1" smtClean="0"/>
              <a:t>Pemikiran</a:t>
            </a:r>
            <a:r>
              <a:rPr lang="en-US" sz="3600" dirty="0" smtClean="0"/>
              <a:t> </a:t>
            </a:r>
            <a:r>
              <a:rPr lang="en-US" sz="3600" dirty="0" err="1" smtClean="0"/>
              <a:t>Kuantitatif</a:t>
            </a:r>
            <a:endParaRPr lang="en-US" sz="3600" dirty="0"/>
          </a:p>
        </p:txBody>
      </p:sp>
      <p:pic>
        <p:nvPicPr>
          <p:cNvPr id="1026" name="Picture 2" descr="Hasil gambar untuk contoh bagan pemikiran kuantita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081520"/>
            <a:ext cx="6657975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ambar terkai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7"/>
          <a:stretch/>
        </p:blipFill>
        <p:spPr bwMode="auto">
          <a:xfrm>
            <a:off x="6190096" y="1664565"/>
            <a:ext cx="5461577" cy="314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5986" y="5624946"/>
            <a:ext cx="110282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Variabel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digunakan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penelitian</a:t>
            </a:r>
            <a:r>
              <a:rPr lang="en-US" sz="1600" dirty="0" smtClean="0"/>
              <a:t> </a:t>
            </a:r>
            <a:r>
              <a:rPr lang="en-US" sz="1600" dirty="0" err="1" smtClean="0"/>
              <a:t>ini</a:t>
            </a:r>
            <a:r>
              <a:rPr lang="en-US" sz="1600" dirty="0" smtClean="0"/>
              <a:t> </a:t>
            </a:r>
            <a:r>
              <a:rPr lang="en-US" sz="1600" dirty="0" err="1" smtClean="0"/>
              <a:t>adalah</a:t>
            </a:r>
            <a:r>
              <a:rPr lang="en-US" sz="1600" dirty="0"/>
              <a:t> </a:t>
            </a:r>
            <a:r>
              <a:rPr lang="en-US" sz="1600" dirty="0" smtClean="0"/>
              <a:t>… </a:t>
            </a:r>
            <a:r>
              <a:rPr lang="en-US" sz="1600" dirty="0" err="1" smtClean="0"/>
              <a:t>Variabel</a:t>
            </a:r>
            <a:r>
              <a:rPr lang="en-US" sz="1600" dirty="0" smtClean="0"/>
              <a:t> </a:t>
            </a:r>
            <a:r>
              <a:rPr lang="en-US" sz="1600" dirty="0" err="1" smtClean="0"/>
              <a:t>independen</a:t>
            </a:r>
            <a:r>
              <a:rPr lang="en-US" sz="1600" dirty="0" smtClean="0"/>
              <a:t> X1, X2, </a:t>
            </a:r>
            <a:r>
              <a:rPr lang="en-US" sz="1600" dirty="0" err="1" smtClean="0"/>
              <a:t>dan</a:t>
            </a:r>
            <a:r>
              <a:rPr lang="en-US" sz="1600" dirty="0" smtClean="0"/>
              <a:t> X3 </a:t>
            </a:r>
            <a:r>
              <a:rPr lang="en-US" sz="1600" dirty="0" err="1" smtClean="0"/>
              <a:t>diambil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teori</a:t>
            </a:r>
            <a:r>
              <a:rPr lang="en-US" sz="1600" dirty="0" smtClean="0"/>
              <a:t>/</a:t>
            </a:r>
            <a:r>
              <a:rPr lang="en-US" sz="1600" dirty="0" err="1" smtClean="0"/>
              <a:t>konsep</a:t>
            </a:r>
            <a:r>
              <a:rPr lang="en-US" sz="1600" dirty="0" smtClean="0"/>
              <a:t> … </a:t>
            </a:r>
            <a:r>
              <a:rPr lang="en-US" sz="1600" dirty="0" err="1" smtClean="0"/>
              <a:t>sedangkan</a:t>
            </a:r>
            <a:r>
              <a:rPr lang="en-US" sz="1600" dirty="0"/>
              <a:t> </a:t>
            </a:r>
            <a:r>
              <a:rPr lang="en-US" sz="1600" dirty="0" err="1" smtClean="0"/>
              <a:t>variabel</a:t>
            </a:r>
            <a:r>
              <a:rPr lang="en-US" sz="1600" dirty="0" smtClean="0"/>
              <a:t> </a:t>
            </a:r>
            <a:r>
              <a:rPr lang="en-US" sz="1600" dirty="0" err="1" smtClean="0"/>
              <a:t>dependen</a:t>
            </a:r>
            <a:r>
              <a:rPr lang="en-US" sz="1600" dirty="0" smtClean="0"/>
              <a:t> Y </a:t>
            </a:r>
            <a:r>
              <a:rPr lang="en-US" sz="1600" dirty="0" err="1" smtClean="0"/>
              <a:t>diambil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teori</a:t>
            </a:r>
            <a:r>
              <a:rPr lang="en-US" sz="1600" dirty="0" smtClean="0"/>
              <a:t>/</a:t>
            </a:r>
            <a:r>
              <a:rPr lang="en-US" sz="1600" dirty="0" err="1" smtClean="0"/>
              <a:t>konsep</a:t>
            </a:r>
            <a:r>
              <a:rPr lang="en-US" sz="1600" dirty="0" smtClean="0"/>
              <a:t> … </a:t>
            </a:r>
            <a:r>
              <a:rPr lang="en-US" sz="1600" dirty="0" err="1" smtClean="0"/>
              <a:t>Penelitian</a:t>
            </a:r>
            <a:r>
              <a:rPr lang="en-US" sz="1600" dirty="0" smtClean="0"/>
              <a:t> </a:t>
            </a:r>
            <a:r>
              <a:rPr lang="en-US" sz="1600" dirty="0" err="1" smtClean="0"/>
              <a:t>sebelumnya</a:t>
            </a:r>
            <a:r>
              <a:rPr lang="en-US" sz="1600" dirty="0" smtClean="0"/>
              <a:t> </a:t>
            </a:r>
            <a:r>
              <a:rPr lang="en-US" sz="1600" dirty="0" err="1" smtClean="0"/>
              <a:t>tentang</a:t>
            </a:r>
            <a:r>
              <a:rPr lang="en-US" sz="1600" dirty="0" smtClean="0"/>
              <a:t> … </a:t>
            </a:r>
            <a:r>
              <a:rPr lang="en-US" sz="1600" dirty="0" err="1" smtClean="0"/>
              <a:t>menunjukkan</a:t>
            </a:r>
            <a:r>
              <a:rPr lang="en-US" sz="1600" dirty="0" smtClean="0"/>
              <a:t> </a:t>
            </a:r>
            <a:r>
              <a:rPr lang="en-US" sz="1600" dirty="0" err="1" smtClean="0"/>
              <a:t>adanya</a:t>
            </a:r>
            <a:r>
              <a:rPr lang="en-US" sz="1600" dirty="0" smtClean="0"/>
              <a:t> </a:t>
            </a:r>
            <a:r>
              <a:rPr lang="en-US" sz="1600" dirty="0" err="1" smtClean="0"/>
              <a:t>hubungan</a:t>
            </a:r>
            <a:r>
              <a:rPr lang="en-US" sz="1600" dirty="0" smtClean="0"/>
              <a:t> </a:t>
            </a:r>
            <a:r>
              <a:rPr lang="en-US" sz="1600" dirty="0" err="1" smtClean="0"/>
              <a:t>antara</a:t>
            </a:r>
            <a:r>
              <a:rPr lang="en-US" sz="1600" dirty="0" smtClean="0"/>
              <a:t> </a:t>
            </a:r>
            <a:r>
              <a:rPr lang="en-US" sz="1600" dirty="0" err="1" smtClean="0"/>
              <a:t>variabel</a:t>
            </a:r>
            <a:r>
              <a:rPr lang="en-US" sz="1600" dirty="0" smtClean="0"/>
              <a:t> X1 </a:t>
            </a:r>
            <a:r>
              <a:rPr lang="en-US" sz="1600" dirty="0" err="1" smtClean="0"/>
              <a:t>dan</a:t>
            </a:r>
            <a:r>
              <a:rPr lang="en-US" sz="1600" dirty="0" smtClean="0"/>
              <a:t> Y (H1), </a:t>
            </a:r>
            <a:r>
              <a:rPr lang="en-US" sz="1600" dirty="0" err="1" smtClean="0"/>
              <a:t>penelitian</a:t>
            </a:r>
            <a:r>
              <a:rPr lang="en-US" sz="1600" dirty="0" smtClean="0"/>
              <a:t> </a:t>
            </a:r>
            <a:r>
              <a:rPr lang="en-US" sz="1600" dirty="0" err="1" smtClean="0"/>
              <a:t>tentang</a:t>
            </a:r>
            <a:r>
              <a:rPr lang="en-US" sz="1600" dirty="0" smtClean="0"/>
              <a:t> … </a:t>
            </a:r>
            <a:r>
              <a:rPr lang="en-US" sz="1600" dirty="0" err="1" smtClean="0"/>
              <a:t>menunjukkan</a:t>
            </a:r>
            <a:r>
              <a:rPr lang="en-US" sz="1600" dirty="0" smtClean="0"/>
              <a:t> </a:t>
            </a:r>
            <a:r>
              <a:rPr lang="en-US" sz="1600" dirty="0" err="1" smtClean="0"/>
              <a:t>adanya</a:t>
            </a:r>
            <a:r>
              <a:rPr lang="en-US" sz="1600" dirty="0" smtClean="0"/>
              <a:t> </a:t>
            </a:r>
            <a:r>
              <a:rPr lang="en-US" sz="1600" dirty="0" err="1" smtClean="0"/>
              <a:t>hubungan</a:t>
            </a:r>
            <a:r>
              <a:rPr lang="en-US" sz="1600" dirty="0" smtClean="0"/>
              <a:t> </a:t>
            </a:r>
            <a:r>
              <a:rPr lang="en-US" sz="1600" dirty="0" err="1" smtClean="0"/>
              <a:t>antara</a:t>
            </a:r>
            <a:r>
              <a:rPr lang="en-US" sz="1600" dirty="0" smtClean="0"/>
              <a:t> </a:t>
            </a:r>
            <a:r>
              <a:rPr lang="en-US" sz="1600" dirty="0" err="1" smtClean="0"/>
              <a:t>variabel</a:t>
            </a:r>
            <a:r>
              <a:rPr lang="en-US" sz="1600" dirty="0" smtClean="0"/>
              <a:t> X2 </a:t>
            </a:r>
            <a:r>
              <a:rPr lang="en-US" sz="1600" dirty="0" err="1" smtClean="0"/>
              <a:t>dan</a:t>
            </a:r>
            <a:r>
              <a:rPr lang="en-US" sz="1600" dirty="0" smtClean="0"/>
              <a:t> Y (H2), </a:t>
            </a:r>
            <a:r>
              <a:rPr lang="en-US" sz="1600" dirty="0" err="1" smtClean="0"/>
              <a:t>dst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6363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691C40-340A-44BC-A6B3-C3A20A9ED913}"/>
              </a:ext>
            </a:extLst>
          </p:cNvPr>
          <p:cNvSpPr txBox="1"/>
          <p:nvPr/>
        </p:nvSpPr>
        <p:spPr>
          <a:xfrm>
            <a:off x="2399272" y="2356324"/>
            <a:ext cx="507469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66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B2F21A8-A2DC-448E-8003-AFE4C77CBA6F}"/>
              </a:ext>
            </a:extLst>
          </p:cNvPr>
          <p:cNvSpPr txBox="1"/>
          <p:nvPr/>
        </p:nvSpPr>
        <p:spPr>
          <a:xfrm>
            <a:off x="3156473" y="3466112"/>
            <a:ext cx="507463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 err="1" smtClean="0">
                <a:solidFill>
                  <a:schemeClr val="bg1"/>
                </a:solidFill>
                <a:cs typeface="Arial" pitchFamily="34" charset="0"/>
              </a:rPr>
              <a:t>Selamat</a:t>
            </a:r>
            <a:r>
              <a:rPr lang="en-US" altLang="ko-KR" sz="1867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 smtClean="0">
                <a:solidFill>
                  <a:schemeClr val="bg1"/>
                </a:solidFill>
                <a:cs typeface="Arial" pitchFamily="34" charset="0"/>
              </a:rPr>
              <a:t>Mengerjakan</a:t>
            </a:r>
            <a:r>
              <a:rPr lang="en-US" altLang="ko-KR" sz="1867" dirty="0" smtClean="0">
                <a:solidFill>
                  <a:schemeClr val="bg1"/>
                </a:solidFill>
                <a:cs typeface="Arial" pitchFamily="34" charset="0"/>
              </a:rPr>
              <a:t> Bab 1 </a:t>
            </a:r>
            <a:r>
              <a:rPr lang="en-US" altLang="ko-KR" sz="1867" dirty="0" err="1" smtClean="0">
                <a:solidFill>
                  <a:schemeClr val="bg1"/>
                </a:solidFill>
                <a:cs typeface="Arial" pitchFamily="34" charset="0"/>
              </a:rPr>
              <a:t>Penelitian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4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E442CD5-E887-4BC0-A447-2C9BD87CCF6D}"/>
              </a:ext>
            </a:extLst>
          </p:cNvPr>
          <p:cNvSpPr txBox="1"/>
          <p:nvPr/>
        </p:nvSpPr>
        <p:spPr>
          <a:xfrm>
            <a:off x="227760" y="3316981"/>
            <a:ext cx="6191673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Penelitian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Komunikasi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 </a:t>
            </a:r>
            <a:endParaRPr lang="ko-KR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A8BE4FA3-F54F-423D-9F39-1C84681D4C11}"/>
              </a:ext>
            </a:extLst>
          </p:cNvPr>
          <p:cNvSpPr/>
          <p:nvPr/>
        </p:nvSpPr>
        <p:spPr>
          <a:xfrm>
            <a:off x="6782635" y="2002219"/>
            <a:ext cx="4482747" cy="437243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22">
            <a:extLst>
              <a:ext uri="{FF2B5EF4-FFF2-40B4-BE49-F238E27FC236}">
                <a16:creationId xmlns:a16="http://schemas.microsoft.com/office/drawing/2014/main" xmlns="" id="{44A68207-48B5-4223-AA9C-C7DE90D24A7E}"/>
              </a:ext>
            </a:extLst>
          </p:cNvPr>
          <p:cNvSpPr/>
          <p:nvPr/>
        </p:nvSpPr>
        <p:spPr>
          <a:xfrm>
            <a:off x="7211684" y="3830098"/>
            <a:ext cx="723687" cy="723687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23">
            <a:extLst>
              <a:ext uri="{FF2B5EF4-FFF2-40B4-BE49-F238E27FC236}">
                <a16:creationId xmlns:a16="http://schemas.microsoft.com/office/drawing/2014/main" xmlns="" id="{E4C0EBA3-5043-42A8-9DCF-1F69458DA081}"/>
              </a:ext>
            </a:extLst>
          </p:cNvPr>
          <p:cNvSpPr/>
          <p:nvPr/>
        </p:nvSpPr>
        <p:spPr>
          <a:xfrm>
            <a:off x="7211684" y="5176184"/>
            <a:ext cx="723687" cy="723687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21">
            <a:extLst>
              <a:ext uri="{FF2B5EF4-FFF2-40B4-BE49-F238E27FC236}">
                <a16:creationId xmlns:a16="http://schemas.microsoft.com/office/drawing/2014/main" xmlns="" id="{F243B65A-2B93-420E-9BF9-8BA88C980635}"/>
              </a:ext>
            </a:extLst>
          </p:cNvPr>
          <p:cNvSpPr/>
          <p:nvPr/>
        </p:nvSpPr>
        <p:spPr>
          <a:xfrm>
            <a:off x="7211684" y="2448090"/>
            <a:ext cx="723687" cy="723687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E548D13-E5B2-4BDA-9A71-06075A82158A}"/>
              </a:ext>
            </a:extLst>
          </p:cNvPr>
          <p:cNvSpPr txBox="1"/>
          <p:nvPr/>
        </p:nvSpPr>
        <p:spPr>
          <a:xfrm>
            <a:off x="8079968" y="2299300"/>
            <a:ext cx="3063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Bahnschrift" pitchFamily="34" charset="0"/>
              </a:rPr>
              <a:t>Skripsi</a:t>
            </a:r>
            <a:r>
              <a:rPr lang="en-US" sz="1400" dirty="0" smtClean="0">
                <a:latin typeface="Bahnschrift" pitchFamily="34" charset="0"/>
              </a:rPr>
              <a:t>/</a:t>
            </a:r>
            <a:r>
              <a:rPr lang="en-US" sz="1400" dirty="0" err="1" smtClean="0">
                <a:latin typeface="Bahnschrift" pitchFamily="34" charset="0"/>
              </a:rPr>
              <a:t>Tesis</a:t>
            </a:r>
            <a:r>
              <a:rPr lang="en-US" sz="1400" dirty="0" smtClean="0">
                <a:latin typeface="Bahnschrift" pitchFamily="34" charset="0"/>
              </a:rPr>
              <a:t>/</a:t>
            </a:r>
            <a:r>
              <a:rPr lang="en-US" sz="1400" dirty="0" err="1" smtClean="0">
                <a:latin typeface="Bahnschrift" pitchFamily="34" charset="0"/>
              </a:rPr>
              <a:t>Disertasi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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untuk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menunjukkan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kualifikasi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penulisnya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sehingga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layak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dianggap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 lulus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dan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bisa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memperoleh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gelar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sesuai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jenjang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pendidikan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 yang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ditempuhnya</a:t>
            </a:r>
            <a:r>
              <a:rPr lang="en-US" sz="1400" dirty="0" smtClean="0">
                <a:latin typeface="Bahnschrift" pitchFamily="34" charset="0"/>
                <a:sym typeface="Wingdings" panose="05000000000000000000" pitchFamily="2" charset="2"/>
              </a:rPr>
              <a:t>.</a:t>
            </a:r>
            <a:r>
              <a:rPr lang="en-US" altLang="ko-KR" sz="1400" dirty="0" smtClean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  </a:t>
            </a:r>
            <a:endParaRPr lang="ko-KR" altLang="en-US" sz="1400" dirty="0">
              <a:solidFill>
                <a:schemeClr val="bg1"/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17" name="Rectangle 36">
            <a:extLst>
              <a:ext uri="{FF2B5EF4-FFF2-40B4-BE49-F238E27FC236}">
                <a16:creationId xmlns:a16="http://schemas.microsoft.com/office/drawing/2014/main" xmlns="" id="{A44601D8-ECDD-4528-9C8A-30D9CB50C258}"/>
              </a:ext>
            </a:extLst>
          </p:cNvPr>
          <p:cNvSpPr/>
          <p:nvPr/>
        </p:nvSpPr>
        <p:spPr>
          <a:xfrm>
            <a:off x="7381442" y="2635110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8" name="Rounded Rectangle 27">
            <a:extLst>
              <a:ext uri="{FF2B5EF4-FFF2-40B4-BE49-F238E27FC236}">
                <a16:creationId xmlns:a16="http://schemas.microsoft.com/office/drawing/2014/main" xmlns="" id="{7D7C6A43-868C-44F2-A307-FFBD1519D7CA}"/>
              </a:ext>
            </a:extLst>
          </p:cNvPr>
          <p:cNvSpPr/>
          <p:nvPr/>
        </p:nvSpPr>
        <p:spPr>
          <a:xfrm>
            <a:off x="7361006" y="539521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xmlns="" id="{9205AEEA-5484-48DE-8A38-F0A0112147B2}"/>
              </a:ext>
            </a:extLst>
          </p:cNvPr>
          <p:cNvSpPr/>
          <p:nvPr/>
        </p:nvSpPr>
        <p:spPr>
          <a:xfrm>
            <a:off x="7365312" y="4046435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E548D13-E5B2-4BDA-9A71-06075A82158A}"/>
              </a:ext>
            </a:extLst>
          </p:cNvPr>
          <p:cNvSpPr txBox="1"/>
          <p:nvPr/>
        </p:nvSpPr>
        <p:spPr>
          <a:xfrm>
            <a:off x="8098082" y="3829575"/>
            <a:ext cx="3063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Bahnschrift" pitchFamily="34" charset="0"/>
                <a:sym typeface="Wingdings" panose="05000000000000000000" pitchFamily="2" charset="2"/>
              </a:rPr>
              <a:t>Skripsi</a:t>
            </a:r>
            <a:r>
              <a:rPr lang="en-US" sz="1400" dirty="0" smtClean="0">
                <a:latin typeface="Bahnschrift" pitchFamily="34" charset="0"/>
                <a:sym typeface="Wingdings" panose="05000000000000000000" pitchFamily="2" charset="2"/>
              </a:rPr>
              <a:t>/</a:t>
            </a:r>
            <a:r>
              <a:rPr lang="en-US" sz="1400" dirty="0" err="1" smtClean="0">
                <a:latin typeface="Bahnschrift" pitchFamily="34" charset="0"/>
                <a:sym typeface="Wingdings" panose="05000000000000000000" pitchFamily="2" charset="2"/>
              </a:rPr>
              <a:t>Tesis</a:t>
            </a:r>
            <a:r>
              <a:rPr lang="en-US" sz="1400" dirty="0" smtClean="0">
                <a:latin typeface="Bahnschrift" pitchFamily="34" charset="0"/>
                <a:sym typeface="Wingdings" panose="05000000000000000000" pitchFamily="2" charset="2"/>
              </a:rPr>
              <a:t>/</a:t>
            </a:r>
            <a:r>
              <a:rPr lang="en-US" sz="1400" dirty="0" err="1" smtClean="0">
                <a:latin typeface="Bahnschrift" pitchFamily="34" charset="0"/>
                <a:sym typeface="Wingdings" panose="05000000000000000000" pitchFamily="2" charset="2"/>
              </a:rPr>
              <a:t>Disertasi</a:t>
            </a:r>
            <a:r>
              <a:rPr lang="en-US" sz="1400" dirty="0" smtClean="0">
                <a:latin typeface="Bahnschrift" pitchFamily="34" charset="0"/>
                <a:sym typeface="Wingdings" panose="05000000000000000000" pitchFamily="2" charset="2"/>
              </a:rPr>
              <a:t> 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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Penuh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tuntutan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 (</a:t>
            </a:r>
            <a:r>
              <a:rPr lang="en-US" sz="1400" i="1" dirty="0">
                <a:latin typeface="Bahnschrift" pitchFamily="34" charset="0"/>
                <a:sym typeface="Wingdings" panose="05000000000000000000" pitchFamily="2" charset="2"/>
              </a:rPr>
              <a:t>demanding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)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namun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memberikan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ganjaran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 yang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pantas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 (</a:t>
            </a:r>
            <a:r>
              <a:rPr lang="en-US" sz="1400" i="1" dirty="0">
                <a:latin typeface="Bahnschrift" pitchFamily="34" charset="0"/>
                <a:sym typeface="Wingdings" panose="05000000000000000000" pitchFamily="2" charset="2"/>
              </a:rPr>
              <a:t>rewarding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).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E548D13-E5B2-4BDA-9A71-06075A82158A}"/>
              </a:ext>
            </a:extLst>
          </p:cNvPr>
          <p:cNvSpPr txBox="1"/>
          <p:nvPr/>
        </p:nvSpPr>
        <p:spPr>
          <a:xfrm>
            <a:off x="8098082" y="5074458"/>
            <a:ext cx="3063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Tuntutannya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: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membaca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,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meneliti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,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berdiskusi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,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menulis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,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merevisi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,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mempertahankan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penelitian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Bahnschrift" pitchFamily="34" charset="0"/>
                <a:sym typeface="Wingdings" panose="05000000000000000000" pitchFamily="2" charset="2"/>
              </a:rPr>
              <a:t>tersebut</a:t>
            </a:r>
            <a:r>
              <a:rPr lang="en-US" sz="1400" dirty="0">
                <a:latin typeface="Bahnschrift" pitchFamily="34" charset="0"/>
                <a:sym typeface="Wingdings" panose="05000000000000000000" pitchFamily="2" charset="2"/>
              </a:rPr>
              <a:t>.</a:t>
            </a:r>
            <a:endParaRPr lang="en-US" sz="1400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82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err="1" smtClean="0">
                <a:latin typeface="Bahnschrift" pitchFamily="34" charset="0"/>
              </a:rPr>
              <a:t>Ciri-Ciri</a:t>
            </a:r>
            <a:r>
              <a:rPr lang="en-US" b="1" dirty="0" smtClean="0">
                <a:latin typeface="Bahnschrift" pitchFamily="34" charset="0"/>
              </a:rPr>
              <a:t> </a:t>
            </a:r>
            <a:r>
              <a:rPr lang="en-US" b="1" dirty="0" err="1" smtClean="0">
                <a:latin typeface="Bahnschrift" pitchFamily="34" charset="0"/>
              </a:rPr>
              <a:t>Karya</a:t>
            </a:r>
            <a:r>
              <a:rPr lang="en-US" b="1" dirty="0">
                <a:latin typeface="Bahnschrift" pitchFamily="34" charset="0"/>
              </a:rPr>
              <a:t> </a:t>
            </a:r>
            <a:r>
              <a:rPr lang="en-US" b="1" dirty="0" err="1" smtClean="0">
                <a:latin typeface="Bahnschrift" pitchFamily="34" charset="0"/>
              </a:rPr>
              <a:t>Tulis</a:t>
            </a:r>
            <a:r>
              <a:rPr lang="en-US" b="1" dirty="0" smtClean="0">
                <a:latin typeface="Bahnschrift" pitchFamily="34" charset="0"/>
              </a:rPr>
              <a:t> </a:t>
            </a:r>
            <a:r>
              <a:rPr lang="en-US" b="1" dirty="0" err="1" smtClean="0">
                <a:latin typeface="Bahnschrift" pitchFamily="34" charset="0"/>
              </a:rPr>
              <a:t>Akademik</a:t>
            </a:r>
            <a:r>
              <a:rPr lang="en-US" b="1" dirty="0" smtClean="0">
                <a:latin typeface="Bahnschrift" pitchFamily="34" charset="0"/>
              </a:rPr>
              <a:t> </a:t>
            </a:r>
            <a:r>
              <a:rPr lang="en-US" b="1" dirty="0" err="1" smtClean="0">
                <a:latin typeface="Bahnschrift" pitchFamily="34" charset="0"/>
              </a:rPr>
              <a:t>sebagai</a:t>
            </a:r>
            <a:r>
              <a:rPr lang="en-US" b="1" dirty="0" smtClean="0">
                <a:latin typeface="Bahnschrift" pitchFamily="34" charset="0"/>
              </a:rPr>
              <a:t> </a:t>
            </a:r>
            <a:r>
              <a:rPr lang="en-US" b="1" dirty="0" err="1" smtClean="0">
                <a:latin typeface="Bahnschrift" pitchFamily="34" charset="0"/>
              </a:rPr>
              <a:t>Sebuah</a:t>
            </a:r>
            <a:r>
              <a:rPr lang="en-US" b="1" dirty="0" smtClean="0">
                <a:latin typeface="Bahnschrift" pitchFamily="34" charset="0"/>
              </a:rPr>
              <a:t> </a:t>
            </a:r>
            <a:r>
              <a:rPr lang="en-US" b="1" dirty="0" err="1" smtClean="0">
                <a:latin typeface="Bahnschrift" pitchFamily="34" charset="0"/>
              </a:rPr>
              <a:t>Karya</a:t>
            </a:r>
            <a:r>
              <a:rPr lang="en-US" b="1" dirty="0" smtClean="0">
                <a:latin typeface="Bahnschrift" pitchFamily="34" charset="0"/>
              </a:rPr>
              <a:t> </a:t>
            </a:r>
            <a:r>
              <a:rPr lang="en-US" b="1" dirty="0" err="1" smtClean="0">
                <a:latin typeface="Bahnschrift" pitchFamily="34" charset="0"/>
              </a:rPr>
              <a:t>Ilmiah</a:t>
            </a:r>
            <a:r>
              <a:rPr lang="en-US" b="1" dirty="0" smtClean="0">
                <a:latin typeface="Bahnschrift" pitchFamily="34" charset="0"/>
              </a:rPr>
              <a:t> (1)</a:t>
            </a:r>
            <a:endParaRPr lang="en-US" b="1" dirty="0">
              <a:latin typeface="Bahnschrift" pitchFamily="34" charset="0"/>
            </a:endParaRPr>
          </a:p>
        </p:txBody>
      </p:sp>
      <p:grpSp>
        <p:nvGrpSpPr>
          <p:cNvPr id="3" name="그룹 10">
            <a:extLst>
              <a:ext uri="{FF2B5EF4-FFF2-40B4-BE49-F238E27FC236}">
                <a16:creationId xmlns:a16="http://schemas.microsoft.com/office/drawing/2014/main" xmlns="" id="{D8C1AD75-2D1A-4742-8C19-9784944F24E9}"/>
              </a:ext>
            </a:extLst>
          </p:cNvPr>
          <p:cNvGrpSpPr/>
          <p:nvPr/>
        </p:nvGrpSpPr>
        <p:grpSpPr>
          <a:xfrm>
            <a:off x="9174648" y="1829475"/>
            <a:ext cx="2105711" cy="3577379"/>
            <a:chOff x="9174647" y="1829474"/>
            <a:chExt cx="2105711" cy="3577379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xmlns="" id="{1DB1C570-B555-4CF7-B2E9-609B5A377763}"/>
                </a:ext>
              </a:extLst>
            </p:cNvPr>
            <p:cNvSpPr/>
            <p:nvPr/>
          </p:nvSpPr>
          <p:spPr>
            <a:xfrm rot="5400000">
              <a:off x="10415746" y="4542240"/>
              <a:ext cx="1029884" cy="69934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0B5053D-ECEE-407F-AA8C-EB8AF49AD937}"/>
                </a:ext>
              </a:extLst>
            </p:cNvPr>
            <p:cNvSpPr/>
            <p:nvPr/>
          </p:nvSpPr>
          <p:spPr>
            <a:xfrm>
              <a:off x="9174647" y="1829474"/>
              <a:ext cx="2068190" cy="3024336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FDC5959-4B80-41CE-A576-D6EB8353E8EF}"/>
              </a:ext>
            </a:extLst>
          </p:cNvPr>
          <p:cNvSpPr txBox="1"/>
          <p:nvPr/>
        </p:nvSpPr>
        <p:spPr>
          <a:xfrm>
            <a:off x="9398929" y="2955468"/>
            <a:ext cx="16323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err="1" smtClean="0">
                <a:latin typeface="Bahnschrift" pitchFamily="34" charset="0"/>
              </a:rPr>
              <a:t>Sesuai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dengan</a:t>
            </a:r>
            <a:r>
              <a:rPr lang="en-US" sz="1400" dirty="0">
                <a:latin typeface="Bahnschrift" pitchFamily="34" charset="0"/>
              </a:rPr>
              <a:t> data </a:t>
            </a:r>
            <a:r>
              <a:rPr lang="en-US" sz="1400" dirty="0" err="1">
                <a:latin typeface="Bahnschrift" pitchFamily="34" charset="0"/>
              </a:rPr>
              <a:t>dan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fakta</a:t>
            </a:r>
            <a:r>
              <a:rPr lang="en-US" sz="1400" dirty="0">
                <a:latin typeface="Bahnschrift" pitchFamily="34" charset="0"/>
              </a:rPr>
              <a:t>, </a:t>
            </a:r>
            <a:r>
              <a:rPr lang="en-US" sz="1400" dirty="0" err="1">
                <a:latin typeface="Bahnschrift" pitchFamily="34" charset="0"/>
              </a:rPr>
              <a:t>tidak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memuat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asumsi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dan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pandangan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belaka</a:t>
            </a:r>
            <a:endParaRPr lang="en-US" sz="1400" dirty="0">
              <a:latin typeface="Bahnschrift" pitchFamily="34" charset="0"/>
            </a:endParaRPr>
          </a:p>
        </p:txBody>
      </p:sp>
      <p:grpSp>
        <p:nvGrpSpPr>
          <p:cNvPr id="9" name="그룹 7">
            <a:extLst>
              <a:ext uri="{FF2B5EF4-FFF2-40B4-BE49-F238E27FC236}">
                <a16:creationId xmlns:a16="http://schemas.microsoft.com/office/drawing/2014/main" xmlns="" id="{42F89DBD-193D-4DF5-A929-8EA37FFBE2D1}"/>
              </a:ext>
            </a:extLst>
          </p:cNvPr>
          <p:cNvGrpSpPr/>
          <p:nvPr/>
        </p:nvGrpSpPr>
        <p:grpSpPr>
          <a:xfrm>
            <a:off x="6425714" y="1829475"/>
            <a:ext cx="2105711" cy="3577379"/>
            <a:chOff x="6425713" y="1829474"/>
            <a:chExt cx="2105711" cy="3577379"/>
          </a:xfrm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xmlns="" id="{A3413A88-CF5F-425E-825E-FE8F3CD71F9A}"/>
                </a:ext>
              </a:extLst>
            </p:cNvPr>
            <p:cNvSpPr/>
            <p:nvPr/>
          </p:nvSpPr>
          <p:spPr>
            <a:xfrm rot="5400000">
              <a:off x="7666812" y="4542240"/>
              <a:ext cx="1029884" cy="69934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89106013-3C51-49D7-84C8-11E9AECF8DEE}"/>
                </a:ext>
              </a:extLst>
            </p:cNvPr>
            <p:cNvSpPr/>
            <p:nvPr/>
          </p:nvSpPr>
          <p:spPr>
            <a:xfrm>
              <a:off x="6425713" y="1829474"/>
              <a:ext cx="2068190" cy="3024336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984AEF1-DFB5-45B8-A602-905165D06C97}"/>
              </a:ext>
            </a:extLst>
          </p:cNvPr>
          <p:cNvSpPr txBox="1"/>
          <p:nvPr/>
        </p:nvSpPr>
        <p:spPr>
          <a:xfrm>
            <a:off x="6649995" y="2955468"/>
            <a:ext cx="16323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err="1" smtClean="0">
                <a:latin typeface="Bahnschrift" pitchFamily="34" charset="0"/>
              </a:rPr>
              <a:t>Argumentasi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>
                <a:latin typeface="Bahnschrift" pitchFamily="34" charset="0"/>
              </a:rPr>
              <a:t>yang </a:t>
            </a:r>
            <a:r>
              <a:rPr lang="en-US" sz="1400" dirty="0" err="1">
                <a:latin typeface="Bahnschrift" pitchFamily="34" charset="0"/>
              </a:rPr>
              <a:t>dapat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diterima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 smtClean="0">
                <a:latin typeface="Bahnschrift" pitchFamily="34" charset="0"/>
              </a:rPr>
              <a:t>oleh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 smtClean="0">
                <a:latin typeface="Bahnschrift" pitchFamily="34" charset="0"/>
              </a:rPr>
              <a:t>akal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sehat</a:t>
            </a:r>
            <a:endParaRPr lang="en-US" sz="1400" dirty="0">
              <a:latin typeface="Bahnschrift" pitchFamily="34" charset="0"/>
            </a:endParaRPr>
          </a:p>
        </p:txBody>
      </p:sp>
      <p:grpSp>
        <p:nvGrpSpPr>
          <p:cNvPr id="15" name="그룹 4">
            <a:extLst>
              <a:ext uri="{FF2B5EF4-FFF2-40B4-BE49-F238E27FC236}">
                <a16:creationId xmlns:a16="http://schemas.microsoft.com/office/drawing/2014/main" xmlns="" id="{D590009E-5078-4D5C-9934-A502F1C34B09}"/>
              </a:ext>
            </a:extLst>
          </p:cNvPr>
          <p:cNvGrpSpPr/>
          <p:nvPr/>
        </p:nvGrpSpPr>
        <p:grpSpPr>
          <a:xfrm>
            <a:off x="3676779" y="1829474"/>
            <a:ext cx="2105711" cy="3567854"/>
            <a:chOff x="3676778" y="1829474"/>
            <a:chExt cx="2105711" cy="3567854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xmlns="" id="{55EB54C3-D3B6-4D0F-BD21-12868CAE4AE4}"/>
                </a:ext>
              </a:extLst>
            </p:cNvPr>
            <p:cNvSpPr/>
            <p:nvPr/>
          </p:nvSpPr>
          <p:spPr>
            <a:xfrm rot="5400000">
              <a:off x="4917877" y="4532715"/>
              <a:ext cx="1029884" cy="69934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9F89A89A-CD0F-4A71-8067-9326D0E5F9BC}"/>
                </a:ext>
              </a:extLst>
            </p:cNvPr>
            <p:cNvSpPr/>
            <p:nvPr/>
          </p:nvSpPr>
          <p:spPr>
            <a:xfrm>
              <a:off x="3676778" y="1829474"/>
              <a:ext cx="2068190" cy="3024336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0803BFD-14F8-4924-BFA9-4BA6CBA91CD5}"/>
              </a:ext>
            </a:extLst>
          </p:cNvPr>
          <p:cNvSpPr txBox="1"/>
          <p:nvPr/>
        </p:nvSpPr>
        <p:spPr>
          <a:xfrm>
            <a:off x="3901060" y="2955468"/>
            <a:ext cx="1728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err="1">
                <a:latin typeface="Bahnschrift" pitchFamily="34" charset="0"/>
              </a:rPr>
              <a:t>Tulisan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teratur</a:t>
            </a:r>
            <a:r>
              <a:rPr lang="en-US" sz="1400" dirty="0">
                <a:latin typeface="Bahnschrift" pitchFamily="34" charset="0"/>
              </a:rPr>
              <a:t>, </a:t>
            </a:r>
            <a:r>
              <a:rPr lang="en-US" sz="1400" dirty="0" err="1">
                <a:latin typeface="Bahnschrift" pitchFamily="34" charset="0"/>
              </a:rPr>
              <a:t>berjenjang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dan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berkesinambungan</a:t>
            </a:r>
            <a:endParaRPr lang="en-US" sz="1400" dirty="0">
              <a:latin typeface="Bahnschrift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39DD1CB1-0F78-4A7E-A323-A3F692647AA8}"/>
              </a:ext>
            </a:extLst>
          </p:cNvPr>
          <p:cNvSpPr/>
          <p:nvPr/>
        </p:nvSpPr>
        <p:spPr>
          <a:xfrm>
            <a:off x="3685633" y="5512768"/>
            <a:ext cx="2088000" cy="43204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F0AC6CFE-6B78-4540-85C1-4E6970019B31}"/>
              </a:ext>
            </a:extLst>
          </p:cNvPr>
          <p:cNvSpPr/>
          <p:nvPr/>
        </p:nvSpPr>
        <p:spPr>
          <a:xfrm>
            <a:off x="6434568" y="5512768"/>
            <a:ext cx="2088000" cy="43204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E6746E3C-A82C-4E9D-98BF-2BAA8F3493D6}"/>
              </a:ext>
            </a:extLst>
          </p:cNvPr>
          <p:cNvSpPr/>
          <p:nvPr/>
        </p:nvSpPr>
        <p:spPr>
          <a:xfrm>
            <a:off x="9183502" y="5512768"/>
            <a:ext cx="2088000" cy="71734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4DECAC1-7F0E-411E-846E-372B5672405E}"/>
              </a:ext>
            </a:extLst>
          </p:cNvPr>
          <p:cNvSpPr txBox="1"/>
          <p:nvPr/>
        </p:nvSpPr>
        <p:spPr>
          <a:xfrm>
            <a:off x="3829533" y="5559515"/>
            <a:ext cx="1800200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Sistematis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40780A3-C533-4E33-80F6-549AB210EC1A}"/>
              </a:ext>
            </a:extLst>
          </p:cNvPr>
          <p:cNvSpPr txBox="1"/>
          <p:nvPr/>
        </p:nvSpPr>
        <p:spPr>
          <a:xfrm>
            <a:off x="6578468" y="5559515"/>
            <a:ext cx="1800200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Logis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15C278E5-F5CB-4B0C-BF3C-210E24BFCFFA}"/>
              </a:ext>
            </a:extLst>
          </p:cNvPr>
          <p:cNvSpPr txBox="1"/>
          <p:nvPr/>
        </p:nvSpPr>
        <p:spPr>
          <a:xfrm>
            <a:off x="9327402" y="5559515"/>
            <a:ext cx="1800200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Dapat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Diuji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Kebenarannya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A760981A-D28D-43FE-B84E-4FDA3FA64C78}"/>
              </a:ext>
            </a:extLst>
          </p:cNvPr>
          <p:cNvGrpSpPr/>
          <p:nvPr/>
        </p:nvGrpSpPr>
        <p:grpSpPr>
          <a:xfrm>
            <a:off x="927844" y="1829475"/>
            <a:ext cx="2124760" cy="4115341"/>
            <a:chOff x="927844" y="1829475"/>
            <a:chExt cx="2124760" cy="4115341"/>
          </a:xfrm>
        </p:grpSpPr>
        <p:grpSp>
          <p:nvGrpSpPr>
            <p:cNvPr id="21" name="그룹 3">
              <a:extLst>
                <a:ext uri="{FF2B5EF4-FFF2-40B4-BE49-F238E27FC236}">
                  <a16:creationId xmlns:a16="http://schemas.microsoft.com/office/drawing/2014/main" xmlns="" id="{9B2B715F-BEBC-4C36-8BD9-461D838C64BB}"/>
                </a:ext>
              </a:extLst>
            </p:cNvPr>
            <p:cNvGrpSpPr/>
            <p:nvPr/>
          </p:nvGrpSpPr>
          <p:grpSpPr>
            <a:xfrm>
              <a:off x="927844" y="1829475"/>
              <a:ext cx="2124760" cy="3567853"/>
              <a:chOff x="927844" y="1829474"/>
              <a:chExt cx="2124760" cy="3567853"/>
            </a:xfrm>
          </p:grpSpPr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xmlns="" id="{F632CAC4-47C5-427E-B858-B8A3ACDBA77B}"/>
                  </a:ext>
                </a:extLst>
              </p:cNvPr>
              <p:cNvSpPr/>
              <p:nvPr/>
            </p:nvSpPr>
            <p:spPr>
              <a:xfrm rot="5400000">
                <a:off x="2187992" y="4532715"/>
                <a:ext cx="1029884" cy="699340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ECC316DB-B01E-4E20-8072-74715A47F5A1}"/>
                  </a:ext>
                </a:extLst>
              </p:cNvPr>
              <p:cNvSpPr/>
              <p:nvPr/>
            </p:nvSpPr>
            <p:spPr>
              <a:xfrm>
                <a:off x="927844" y="1829474"/>
                <a:ext cx="2068189" cy="3024336"/>
              </a:xfrm>
              <a:prstGeom prst="rect">
                <a:avLst/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  <a:effectLst>
                <a:innerShdw blurRad="127000" dist="127000" dir="13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cs typeface="Arial" pitchFamily="34" charset="0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9B3B9B0A-B55F-446D-9CDD-4EAAB5EB3454}"/>
                </a:ext>
              </a:extLst>
            </p:cNvPr>
            <p:cNvSpPr txBox="1"/>
            <p:nvPr/>
          </p:nvSpPr>
          <p:spPr>
            <a:xfrm>
              <a:off x="1174064" y="2588376"/>
              <a:ext cx="163232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400" dirty="0" err="1">
                  <a:latin typeface="Bahnschrift" pitchFamily="34" charset="0"/>
                </a:rPr>
                <a:t>Informasi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sebenarnya</a:t>
              </a:r>
              <a:r>
                <a:rPr lang="en-US" sz="1400" dirty="0">
                  <a:latin typeface="Bahnschrift" pitchFamily="34" charset="0"/>
                </a:rPr>
                <a:t>, </a:t>
              </a:r>
              <a:r>
                <a:rPr lang="en-US" sz="1400" dirty="0" err="1">
                  <a:latin typeface="Bahnschrift" pitchFamily="34" charset="0"/>
                </a:rPr>
                <a:t>objektif</a:t>
              </a:r>
              <a:r>
                <a:rPr lang="en-US" sz="1400" dirty="0">
                  <a:latin typeface="Bahnschrift" pitchFamily="34" charset="0"/>
                </a:rPr>
                <a:t>, </a:t>
              </a:r>
              <a:r>
                <a:rPr lang="en-US" sz="1400" dirty="0" err="1">
                  <a:latin typeface="Bahnschrift" pitchFamily="34" charset="0"/>
                </a:rPr>
                <a:t>tidak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berlebihan</a:t>
              </a:r>
              <a:r>
                <a:rPr lang="en-US" sz="1400" dirty="0">
                  <a:latin typeface="Bahnschrift" pitchFamily="34" charset="0"/>
                </a:rPr>
                <a:t>, </a:t>
              </a:r>
              <a:r>
                <a:rPr lang="en-US" sz="1400" dirty="0" err="1">
                  <a:latin typeface="Bahnschrift" pitchFamily="34" charset="0"/>
                </a:rPr>
                <a:t>tidak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bersifat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rekaan</a:t>
              </a:r>
              <a:r>
                <a:rPr lang="en-US" sz="1400" dirty="0">
                  <a:latin typeface="Bahnschrift" pitchFamily="34" charset="0"/>
                </a:rPr>
                <a:t>/</a:t>
              </a:r>
              <a:r>
                <a:rPr lang="en-US" sz="1400" dirty="0" err="1">
                  <a:latin typeface="Bahnschrift" pitchFamily="34" charset="0"/>
                </a:rPr>
                <a:t>fiktif</a:t>
              </a:r>
              <a:r>
                <a:rPr lang="en-US" sz="1400" dirty="0">
                  <a:latin typeface="Bahnschrift" pitchFamily="34" charset="0"/>
                </a:rPr>
                <a:t>, </a:t>
              </a:r>
              <a:r>
                <a:rPr lang="en-US" sz="1400" dirty="0" err="1">
                  <a:latin typeface="Bahnschrift" pitchFamily="34" charset="0"/>
                </a:rPr>
                <a:t>tidak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menonjolkan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prasangka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dan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persepsi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pribadi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penulisnya</a:t>
              </a:r>
              <a:endParaRPr lang="en-US" sz="1400" dirty="0">
                <a:latin typeface="Bahnschrift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B8531E0E-2AFD-4F4D-96BC-595FCD4897EE}"/>
                </a:ext>
              </a:extLst>
            </p:cNvPr>
            <p:cNvSpPr/>
            <p:nvPr/>
          </p:nvSpPr>
          <p:spPr>
            <a:xfrm>
              <a:off x="936699" y="5512768"/>
              <a:ext cx="2088000" cy="43204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67055A80-14F8-4CD8-A356-D481BC7480B4}"/>
                </a:ext>
              </a:extLst>
            </p:cNvPr>
            <p:cNvSpPr txBox="1"/>
            <p:nvPr/>
          </p:nvSpPr>
          <p:spPr>
            <a:xfrm>
              <a:off x="1080599" y="5559515"/>
              <a:ext cx="1800200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Objektif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Rounded Rectangle 27">
              <a:extLst>
                <a:ext uri="{FF2B5EF4-FFF2-40B4-BE49-F238E27FC236}">
                  <a16:creationId xmlns:a16="http://schemas.microsoft.com/office/drawing/2014/main" xmlns="" id="{0D1C3AB6-CFDE-4D5D-8F9D-BB53F0A0B60C}"/>
                </a:ext>
              </a:extLst>
            </p:cNvPr>
            <p:cNvSpPr/>
            <p:nvPr/>
          </p:nvSpPr>
          <p:spPr>
            <a:xfrm>
              <a:off x="1766992" y="2089411"/>
              <a:ext cx="446464" cy="342944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36" name="Rectangle 16">
            <a:extLst>
              <a:ext uri="{FF2B5EF4-FFF2-40B4-BE49-F238E27FC236}">
                <a16:creationId xmlns:a16="http://schemas.microsoft.com/office/drawing/2014/main" xmlns="" id="{EE26EA4F-C884-4483-BD27-5158E2C45D6A}"/>
              </a:ext>
            </a:extLst>
          </p:cNvPr>
          <p:cNvSpPr/>
          <p:nvPr/>
        </p:nvSpPr>
        <p:spPr>
          <a:xfrm rot="2700000">
            <a:off x="4573488" y="1980943"/>
            <a:ext cx="312293" cy="55988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Teardrop 1">
            <a:extLst>
              <a:ext uri="{FF2B5EF4-FFF2-40B4-BE49-F238E27FC236}">
                <a16:creationId xmlns:a16="http://schemas.microsoft.com/office/drawing/2014/main" xmlns="" id="{4F8F2436-1E4F-407E-AA38-37278A048F06}"/>
              </a:ext>
            </a:extLst>
          </p:cNvPr>
          <p:cNvSpPr/>
          <p:nvPr/>
        </p:nvSpPr>
        <p:spPr>
          <a:xfrm rot="18805991">
            <a:off x="7245730" y="2030475"/>
            <a:ext cx="465678" cy="46081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xmlns="" id="{58389F78-3278-4239-92F6-7795EA203D81}"/>
              </a:ext>
            </a:extLst>
          </p:cNvPr>
          <p:cNvSpPr/>
          <p:nvPr/>
        </p:nvSpPr>
        <p:spPr>
          <a:xfrm>
            <a:off x="9998372" y="2110296"/>
            <a:ext cx="458263" cy="301177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979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err="1" smtClean="0">
                <a:latin typeface="Bahnschrift" pitchFamily="34" charset="0"/>
              </a:rPr>
              <a:t>Ciri-Ciri</a:t>
            </a:r>
            <a:r>
              <a:rPr lang="en-US" b="1" dirty="0" smtClean="0">
                <a:latin typeface="Bahnschrift" pitchFamily="34" charset="0"/>
              </a:rPr>
              <a:t> </a:t>
            </a:r>
            <a:r>
              <a:rPr lang="en-US" b="1" dirty="0" err="1" smtClean="0">
                <a:latin typeface="Bahnschrift" pitchFamily="34" charset="0"/>
              </a:rPr>
              <a:t>Karya</a:t>
            </a:r>
            <a:r>
              <a:rPr lang="en-US" b="1" dirty="0">
                <a:latin typeface="Bahnschrift" pitchFamily="34" charset="0"/>
              </a:rPr>
              <a:t> </a:t>
            </a:r>
            <a:r>
              <a:rPr lang="en-US" b="1" dirty="0" err="1" smtClean="0">
                <a:latin typeface="Bahnschrift" pitchFamily="34" charset="0"/>
              </a:rPr>
              <a:t>Tulis</a:t>
            </a:r>
            <a:r>
              <a:rPr lang="en-US" b="1" dirty="0" smtClean="0">
                <a:latin typeface="Bahnschrift" pitchFamily="34" charset="0"/>
              </a:rPr>
              <a:t> </a:t>
            </a:r>
            <a:r>
              <a:rPr lang="en-US" b="1" dirty="0" err="1" smtClean="0">
                <a:latin typeface="Bahnschrift" pitchFamily="34" charset="0"/>
              </a:rPr>
              <a:t>Akademik</a:t>
            </a:r>
            <a:r>
              <a:rPr lang="en-US" b="1" dirty="0" smtClean="0">
                <a:latin typeface="Bahnschrift" pitchFamily="34" charset="0"/>
              </a:rPr>
              <a:t> </a:t>
            </a:r>
            <a:r>
              <a:rPr lang="en-US" b="1" dirty="0" err="1" smtClean="0">
                <a:latin typeface="Bahnschrift" pitchFamily="34" charset="0"/>
              </a:rPr>
              <a:t>sebagai</a:t>
            </a:r>
            <a:r>
              <a:rPr lang="en-US" b="1" dirty="0" smtClean="0">
                <a:latin typeface="Bahnschrift" pitchFamily="34" charset="0"/>
              </a:rPr>
              <a:t> </a:t>
            </a:r>
            <a:r>
              <a:rPr lang="en-US" b="1" dirty="0" err="1" smtClean="0">
                <a:latin typeface="Bahnschrift" pitchFamily="34" charset="0"/>
              </a:rPr>
              <a:t>Sebuah</a:t>
            </a:r>
            <a:r>
              <a:rPr lang="en-US" b="1" dirty="0" smtClean="0">
                <a:latin typeface="Bahnschrift" pitchFamily="34" charset="0"/>
              </a:rPr>
              <a:t> </a:t>
            </a:r>
            <a:r>
              <a:rPr lang="en-US" b="1" dirty="0" err="1" smtClean="0">
                <a:latin typeface="Bahnschrift" pitchFamily="34" charset="0"/>
              </a:rPr>
              <a:t>Karya</a:t>
            </a:r>
            <a:r>
              <a:rPr lang="en-US" b="1" dirty="0" smtClean="0">
                <a:latin typeface="Bahnschrift" pitchFamily="34" charset="0"/>
              </a:rPr>
              <a:t> </a:t>
            </a:r>
            <a:r>
              <a:rPr lang="en-US" b="1" dirty="0" err="1" smtClean="0">
                <a:latin typeface="Bahnschrift" pitchFamily="34" charset="0"/>
              </a:rPr>
              <a:t>Ilmiah</a:t>
            </a:r>
            <a:r>
              <a:rPr lang="en-US" b="1" dirty="0" smtClean="0">
                <a:latin typeface="Bahnschrift" pitchFamily="34" charset="0"/>
              </a:rPr>
              <a:t> (2)</a:t>
            </a:r>
            <a:endParaRPr lang="en-US" b="1" dirty="0">
              <a:latin typeface="Bahnschrift" pitchFamily="34" charset="0"/>
            </a:endParaRPr>
          </a:p>
        </p:txBody>
      </p:sp>
      <p:grpSp>
        <p:nvGrpSpPr>
          <p:cNvPr id="3" name="그룹 10">
            <a:extLst>
              <a:ext uri="{FF2B5EF4-FFF2-40B4-BE49-F238E27FC236}">
                <a16:creationId xmlns:a16="http://schemas.microsoft.com/office/drawing/2014/main" xmlns="" id="{D8C1AD75-2D1A-4742-8C19-9784944F24E9}"/>
              </a:ext>
            </a:extLst>
          </p:cNvPr>
          <p:cNvGrpSpPr/>
          <p:nvPr/>
        </p:nvGrpSpPr>
        <p:grpSpPr>
          <a:xfrm>
            <a:off x="9174648" y="1829475"/>
            <a:ext cx="2105711" cy="3577379"/>
            <a:chOff x="9174647" y="1829474"/>
            <a:chExt cx="2105711" cy="3577379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xmlns="" id="{1DB1C570-B555-4CF7-B2E9-609B5A377763}"/>
                </a:ext>
              </a:extLst>
            </p:cNvPr>
            <p:cNvSpPr/>
            <p:nvPr/>
          </p:nvSpPr>
          <p:spPr>
            <a:xfrm rot="5400000">
              <a:off x="10415746" y="4542240"/>
              <a:ext cx="1029884" cy="69934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0B5053D-ECEE-407F-AA8C-EB8AF49AD937}"/>
                </a:ext>
              </a:extLst>
            </p:cNvPr>
            <p:cNvSpPr/>
            <p:nvPr/>
          </p:nvSpPr>
          <p:spPr>
            <a:xfrm>
              <a:off x="9174647" y="1829474"/>
              <a:ext cx="2068190" cy="3024336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FDC5959-4B80-41CE-A576-D6EB8353E8EF}"/>
              </a:ext>
            </a:extLst>
          </p:cNvPr>
          <p:cNvSpPr txBox="1"/>
          <p:nvPr/>
        </p:nvSpPr>
        <p:spPr>
          <a:xfrm>
            <a:off x="9398929" y="2955468"/>
            <a:ext cx="1632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err="1">
                <a:latin typeface="Bahnschrift" pitchFamily="34" charset="0"/>
              </a:rPr>
              <a:t>Segala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penjelasan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ditulis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secara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jelas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dan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tidak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ambigu</a:t>
            </a:r>
            <a:endParaRPr lang="en-US" sz="1400" dirty="0">
              <a:latin typeface="Bahnschrift" pitchFamily="34" charset="0"/>
            </a:endParaRPr>
          </a:p>
        </p:txBody>
      </p:sp>
      <p:grpSp>
        <p:nvGrpSpPr>
          <p:cNvPr id="9" name="그룹 7">
            <a:extLst>
              <a:ext uri="{FF2B5EF4-FFF2-40B4-BE49-F238E27FC236}">
                <a16:creationId xmlns:a16="http://schemas.microsoft.com/office/drawing/2014/main" xmlns="" id="{42F89DBD-193D-4DF5-A929-8EA37FFBE2D1}"/>
              </a:ext>
            </a:extLst>
          </p:cNvPr>
          <p:cNvGrpSpPr/>
          <p:nvPr/>
        </p:nvGrpSpPr>
        <p:grpSpPr>
          <a:xfrm>
            <a:off x="6425714" y="1829475"/>
            <a:ext cx="2105711" cy="3577379"/>
            <a:chOff x="6425713" y="1829474"/>
            <a:chExt cx="2105711" cy="3577379"/>
          </a:xfrm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xmlns="" id="{A3413A88-CF5F-425E-825E-FE8F3CD71F9A}"/>
                </a:ext>
              </a:extLst>
            </p:cNvPr>
            <p:cNvSpPr/>
            <p:nvPr/>
          </p:nvSpPr>
          <p:spPr>
            <a:xfrm rot="5400000">
              <a:off x="7666812" y="4542240"/>
              <a:ext cx="1029884" cy="69934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89106013-3C51-49D7-84C8-11E9AECF8DEE}"/>
                </a:ext>
              </a:extLst>
            </p:cNvPr>
            <p:cNvSpPr/>
            <p:nvPr/>
          </p:nvSpPr>
          <p:spPr>
            <a:xfrm>
              <a:off x="6425713" y="1829474"/>
              <a:ext cx="2068190" cy="3024336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984AEF1-DFB5-45B8-A602-905165D06C97}"/>
              </a:ext>
            </a:extLst>
          </p:cNvPr>
          <p:cNvSpPr txBox="1"/>
          <p:nvPr/>
        </p:nvSpPr>
        <p:spPr>
          <a:xfrm>
            <a:off x="6649995" y="2955468"/>
            <a:ext cx="1632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err="1" smtClean="0">
                <a:latin typeface="Bahnschrift" pitchFamily="34" charset="0"/>
              </a:rPr>
              <a:t>Ditulis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dengan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teliti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dan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cermat</a:t>
            </a:r>
            <a:endParaRPr lang="en-US" sz="1400" dirty="0">
              <a:latin typeface="Bahnschrift" pitchFamily="34" charset="0"/>
            </a:endParaRPr>
          </a:p>
        </p:txBody>
      </p:sp>
      <p:grpSp>
        <p:nvGrpSpPr>
          <p:cNvPr id="15" name="그룹 4">
            <a:extLst>
              <a:ext uri="{FF2B5EF4-FFF2-40B4-BE49-F238E27FC236}">
                <a16:creationId xmlns:a16="http://schemas.microsoft.com/office/drawing/2014/main" xmlns="" id="{D590009E-5078-4D5C-9934-A502F1C34B09}"/>
              </a:ext>
            </a:extLst>
          </p:cNvPr>
          <p:cNvGrpSpPr/>
          <p:nvPr/>
        </p:nvGrpSpPr>
        <p:grpSpPr>
          <a:xfrm>
            <a:off x="3676779" y="1829474"/>
            <a:ext cx="2105711" cy="3567854"/>
            <a:chOff x="3676778" y="1829474"/>
            <a:chExt cx="2105711" cy="3567854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xmlns="" id="{55EB54C3-D3B6-4D0F-BD21-12868CAE4AE4}"/>
                </a:ext>
              </a:extLst>
            </p:cNvPr>
            <p:cNvSpPr/>
            <p:nvPr/>
          </p:nvSpPr>
          <p:spPr>
            <a:xfrm rot="5400000">
              <a:off x="4917877" y="4532715"/>
              <a:ext cx="1029884" cy="69934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9F89A89A-CD0F-4A71-8067-9326D0E5F9BC}"/>
                </a:ext>
              </a:extLst>
            </p:cNvPr>
            <p:cNvSpPr/>
            <p:nvPr/>
          </p:nvSpPr>
          <p:spPr>
            <a:xfrm>
              <a:off x="3676778" y="1829474"/>
              <a:ext cx="2068190" cy="3024336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0803BFD-14F8-4924-BFA9-4BA6CBA91CD5}"/>
              </a:ext>
            </a:extLst>
          </p:cNvPr>
          <p:cNvSpPr txBox="1"/>
          <p:nvPr/>
        </p:nvSpPr>
        <p:spPr>
          <a:xfrm>
            <a:off x="3901060" y="2955468"/>
            <a:ext cx="1728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err="1" smtClean="0">
                <a:latin typeface="Bahnschrift" pitchFamily="34" charset="0"/>
              </a:rPr>
              <a:t>Kesimpulan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dapat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diberlakukan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terhadap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seluruh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masyarakat</a:t>
            </a:r>
            <a:endParaRPr lang="en-US" sz="1400" dirty="0">
              <a:latin typeface="Bahnschrift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39DD1CB1-0F78-4A7E-A323-A3F692647AA8}"/>
              </a:ext>
            </a:extLst>
          </p:cNvPr>
          <p:cNvSpPr/>
          <p:nvPr/>
        </p:nvSpPr>
        <p:spPr>
          <a:xfrm>
            <a:off x="3685633" y="5512768"/>
            <a:ext cx="2088000" cy="43204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F0AC6CFE-6B78-4540-85C1-4E6970019B31}"/>
              </a:ext>
            </a:extLst>
          </p:cNvPr>
          <p:cNvSpPr/>
          <p:nvPr/>
        </p:nvSpPr>
        <p:spPr>
          <a:xfrm>
            <a:off x="6434568" y="5512768"/>
            <a:ext cx="2088000" cy="43204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E6746E3C-A82C-4E9D-98BF-2BAA8F3493D6}"/>
              </a:ext>
            </a:extLst>
          </p:cNvPr>
          <p:cNvSpPr/>
          <p:nvPr/>
        </p:nvSpPr>
        <p:spPr>
          <a:xfrm>
            <a:off x="9183502" y="5512768"/>
            <a:ext cx="2088000" cy="43204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4DECAC1-7F0E-411E-846E-372B5672405E}"/>
              </a:ext>
            </a:extLst>
          </p:cNvPr>
          <p:cNvSpPr txBox="1"/>
          <p:nvPr/>
        </p:nvSpPr>
        <p:spPr>
          <a:xfrm>
            <a:off x="3829533" y="5559515"/>
            <a:ext cx="1800200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Berlaku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Umum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40780A3-C533-4E33-80F6-549AB210EC1A}"/>
              </a:ext>
            </a:extLst>
          </p:cNvPr>
          <p:cNvSpPr txBox="1"/>
          <p:nvPr/>
        </p:nvSpPr>
        <p:spPr>
          <a:xfrm>
            <a:off x="6578468" y="5559515"/>
            <a:ext cx="1800200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Seksama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15C278E5-F5CB-4B0C-BF3C-210E24BFCFFA}"/>
              </a:ext>
            </a:extLst>
          </p:cNvPr>
          <p:cNvSpPr txBox="1"/>
          <p:nvPr/>
        </p:nvSpPr>
        <p:spPr>
          <a:xfrm>
            <a:off x="9327402" y="5559515"/>
            <a:ext cx="1800200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Jelas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A760981A-D28D-43FE-B84E-4FDA3FA64C78}"/>
              </a:ext>
            </a:extLst>
          </p:cNvPr>
          <p:cNvGrpSpPr/>
          <p:nvPr/>
        </p:nvGrpSpPr>
        <p:grpSpPr>
          <a:xfrm>
            <a:off x="927844" y="1829475"/>
            <a:ext cx="2124760" cy="4115341"/>
            <a:chOff x="927844" y="1829475"/>
            <a:chExt cx="2124760" cy="4115341"/>
          </a:xfrm>
        </p:grpSpPr>
        <p:grpSp>
          <p:nvGrpSpPr>
            <p:cNvPr id="21" name="그룹 3">
              <a:extLst>
                <a:ext uri="{FF2B5EF4-FFF2-40B4-BE49-F238E27FC236}">
                  <a16:creationId xmlns:a16="http://schemas.microsoft.com/office/drawing/2014/main" xmlns="" id="{9B2B715F-BEBC-4C36-8BD9-461D838C64BB}"/>
                </a:ext>
              </a:extLst>
            </p:cNvPr>
            <p:cNvGrpSpPr/>
            <p:nvPr/>
          </p:nvGrpSpPr>
          <p:grpSpPr>
            <a:xfrm>
              <a:off x="927844" y="1829475"/>
              <a:ext cx="2124760" cy="3567853"/>
              <a:chOff x="927844" y="1829474"/>
              <a:chExt cx="2124760" cy="3567853"/>
            </a:xfrm>
          </p:grpSpPr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xmlns="" id="{F632CAC4-47C5-427E-B858-B8A3ACDBA77B}"/>
                  </a:ext>
                </a:extLst>
              </p:cNvPr>
              <p:cNvSpPr/>
              <p:nvPr/>
            </p:nvSpPr>
            <p:spPr>
              <a:xfrm rot="5400000">
                <a:off x="2187992" y="4532715"/>
                <a:ext cx="1029884" cy="699340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ECC316DB-B01E-4E20-8072-74715A47F5A1}"/>
                  </a:ext>
                </a:extLst>
              </p:cNvPr>
              <p:cNvSpPr/>
              <p:nvPr/>
            </p:nvSpPr>
            <p:spPr>
              <a:xfrm>
                <a:off x="927844" y="1829474"/>
                <a:ext cx="2068189" cy="3024336"/>
              </a:xfrm>
              <a:prstGeom prst="rect">
                <a:avLst/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  <a:effectLst>
                <a:innerShdw blurRad="127000" dist="127000" dir="13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cs typeface="Arial" pitchFamily="34" charset="0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9B3B9B0A-B55F-446D-9CDD-4EAAB5EB3454}"/>
                </a:ext>
              </a:extLst>
            </p:cNvPr>
            <p:cNvSpPr txBox="1"/>
            <p:nvPr/>
          </p:nvSpPr>
          <p:spPr>
            <a:xfrm>
              <a:off x="1174064" y="2588376"/>
              <a:ext cx="163232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400" dirty="0" err="1">
                  <a:latin typeface="Bahnschrift" pitchFamily="34" charset="0"/>
                </a:rPr>
                <a:t>Bukti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atau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pendapat</a:t>
              </a:r>
              <a:r>
                <a:rPr lang="en-US" sz="1400" dirty="0">
                  <a:latin typeface="Bahnschrift" pitchFamily="34" charset="0"/>
                </a:rPr>
                <a:t> yang </a:t>
              </a:r>
              <a:r>
                <a:rPr lang="en-US" sz="1400" dirty="0" err="1">
                  <a:latin typeface="Bahnschrift" pitchFamily="34" charset="0"/>
                </a:rPr>
                <a:t>dikemukakan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tidak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 smtClean="0">
                  <a:latin typeface="Bahnschrift" pitchFamily="34" charset="0"/>
                </a:rPr>
                <a:t>statis</a:t>
              </a:r>
              <a:r>
                <a:rPr lang="en-US" sz="1400" dirty="0" smtClean="0">
                  <a:latin typeface="Bahnschrift" pitchFamily="34" charset="0"/>
                </a:rPr>
                <a:t>. </a:t>
              </a:r>
              <a:r>
                <a:rPr lang="en-US" sz="1400" dirty="0" err="1" smtClean="0">
                  <a:latin typeface="Bahnschrift" pitchFamily="34" charset="0"/>
                </a:rPr>
                <a:t>Bisa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 smtClean="0">
                  <a:latin typeface="Bahnschrift" pitchFamily="34" charset="0"/>
                </a:rPr>
                <a:t>berkembang</a:t>
              </a:r>
              <a:r>
                <a:rPr lang="en-US" sz="1400" dirty="0" smtClean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jika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ada</a:t>
              </a:r>
              <a:r>
                <a:rPr lang="en-US" sz="1400" dirty="0">
                  <a:latin typeface="Bahnschrift" pitchFamily="34" charset="0"/>
                </a:rPr>
                <a:t> data </a:t>
              </a:r>
              <a:r>
                <a:rPr lang="en-US" sz="1400" dirty="0" err="1">
                  <a:latin typeface="Bahnschrift" pitchFamily="34" charset="0"/>
                </a:rPr>
                <a:t>dan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fakta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baru</a:t>
              </a:r>
              <a:endParaRPr lang="en-US" sz="1400" dirty="0">
                <a:latin typeface="Bahnschrift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B8531E0E-2AFD-4F4D-96BC-595FCD4897EE}"/>
                </a:ext>
              </a:extLst>
            </p:cNvPr>
            <p:cNvSpPr/>
            <p:nvPr/>
          </p:nvSpPr>
          <p:spPr>
            <a:xfrm>
              <a:off x="936699" y="5512768"/>
              <a:ext cx="2088000" cy="43204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67055A80-14F8-4CD8-A356-D481BC7480B4}"/>
                </a:ext>
              </a:extLst>
            </p:cNvPr>
            <p:cNvSpPr txBox="1"/>
            <p:nvPr/>
          </p:nvSpPr>
          <p:spPr>
            <a:xfrm>
              <a:off x="1080599" y="5559515"/>
              <a:ext cx="1800200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Terbuka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Rounded Rectangle 27">
              <a:extLst>
                <a:ext uri="{FF2B5EF4-FFF2-40B4-BE49-F238E27FC236}">
                  <a16:creationId xmlns:a16="http://schemas.microsoft.com/office/drawing/2014/main" xmlns="" id="{0D1C3AB6-CFDE-4D5D-8F9D-BB53F0A0B60C}"/>
                </a:ext>
              </a:extLst>
            </p:cNvPr>
            <p:cNvSpPr/>
            <p:nvPr/>
          </p:nvSpPr>
          <p:spPr>
            <a:xfrm>
              <a:off x="1766992" y="2089411"/>
              <a:ext cx="446464" cy="342944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36" name="Rectangle 16">
            <a:extLst>
              <a:ext uri="{FF2B5EF4-FFF2-40B4-BE49-F238E27FC236}">
                <a16:creationId xmlns:a16="http://schemas.microsoft.com/office/drawing/2014/main" xmlns="" id="{EE26EA4F-C884-4483-BD27-5158E2C45D6A}"/>
              </a:ext>
            </a:extLst>
          </p:cNvPr>
          <p:cNvSpPr/>
          <p:nvPr/>
        </p:nvSpPr>
        <p:spPr>
          <a:xfrm rot="2700000">
            <a:off x="4573488" y="1980943"/>
            <a:ext cx="312293" cy="55988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Teardrop 1">
            <a:extLst>
              <a:ext uri="{FF2B5EF4-FFF2-40B4-BE49-F238E27FC236}">
                <a16:creationId xmlns:a16="http://schemas.microsoft.com/office/drawing/2014/main" xmlns="" id="{4F8F2436-1E4F-407E-AA38-37278A048F06}"/>
              </a:ext>
            </a:extLst>
          </p:cNvPr>
          <p:cNvSpPr/>
          <p:nvPr/>
        </p:nvSpPr>
        <p:spPr>
          <a:xfrm rot="18805991">
            <a:off x="7245730" y="2030475"/>
            <a:ext cx="465678" cy="46081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xmlns="" id="{58389F78-3278-4239-92F6-7795EA203D81}"/>
              </a:ext>
            </a:extLst>
          </p:cNvPr>
          <p:cNvSpPr/>
          <p:nvPr/>
        </p:nvSpPr>
        <p:spPr>
          <a:xfrm>
            <a:off x="9998372" y="2110296"/>
            <a:ext cx="458263" cy="301177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754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xmlns="" id="{6A6CA01E-9D7B-4B1D-B427-2698FCB43B42}"/>
              </a:ext>
            </a:extLst>
          </p:cNvPr>
          <p:cNvSpPr/>
          <p:nvPr/>
        </p:nvSpPr>
        <p:spPr>
          <a:xfrm>
            <a:off x="6448631" y="1782286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xmlns="" id="{23914328-8C40-4A6E-93AB-F6695A4E9770}"/>
              </a:ext>
            </a:extLst>
          </p:cNvPr>
          <p:cNvSpPr/>
          <p:nvPr/>
        </p:nvSpPr>
        <p:spPr>
          <a:xfrm>
            <a:off x="6223326" y="1782286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xmlns="" id="{F7C3A124-161C-4E9C-89F4-E1E145A8B7D4}"/>
              </a:ext>
            </a:extLst>
          </p:cNvPr>
          <p:cNvSpPr/>
          <p:nvPr/>
        </p:nvSpPr>
        <p:spPr>
          <a:xfrm>
            <a:off x="5998021" y="1782286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xmlns="" id="{FDE9383D-C25E-412B-A8F7-1D4834636E35}"/>
              </a:ext>
            </a:extLst>
          </p:cNvPr>
          <p:cNvSpPr/>
          <p:nvPr/>
        </p:nvSpPr>
        <p:spPr>
          <a:xfrm>
            <a:off x="5772716" y="1782286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xmlns="" id="{46549CCE-FA17-4F8E-A330-0F8340C46232}"/>
              </a:ext>
            </a:extLst>
          </p:cNvPr>
          <p:cNvSpPr/>
          <p:nvPr/>
        </p:nvSpPr>
        <p:spPr>
          <a:xfrm>
            <a:off x="5547411" y="1782286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xmlns="" id="{2B80ACF6-387E-4F4B-8CC1-911305C21904}"/>
              </a:ext>
            </a:extLst>
          </p:cNvPr>
          <p:cNvSpPr/>
          <p:nvPr/>
        </p:nvSpPr>
        <p:spPr>
          <a:xfrm>
            <a:off x="930388" y="4584530"/>
            <a:ext cx="4793814" cy="507302"/>
          </a:xfrm>
          <a:custGeom>
            <a:avLst/>
            <a:gdLst>
              <a:gd name="connsiteX0" fmla="*/ 3335731 w 3507638"/>
              <a:gd name="connsiteY0" fmla="*/ 0 h 512064"/>
              <a:gd name="connsiteX1" fmla="*/ 0 w 3507638"/>
              <a:gd name="connsiteY1" fmla="*/ 497434 h 512064"/>
              <a:gd name="connsiteX2" fmla="*/ 1353312 w 3507638"/>
              <a:gd name="connsiteY2" fmla="*/ 512064 h 512064"/>
              <a:gd name="connsiteX3" fmla="*/ 3507638 w 3507638"/>
              <a:gd name="connsiteY3" fmla="*/ 10973 h 512064"/>
              <a:gd name="connsiteX4" fmla="*/ 3335731 w 3507638"/>
              <a:gd name="connsiteY4" fmla="*/ 0 h 512064"/>
              <a:gd name="connsiteX0" fmla="*/ 3347637 w 3519544"/>
              <a:gd name="connsiteY0" fmla="*/ 0 h 516484"/>
              <a:gd name="connsiteX1" fmla="*/ 0 w 3519544"/>
              <a:gd name="connsiteY1" fmla="*/ 516484 h 516484"/>
              <a:gd name="connsiteX2" fmla="*/ 1365218 w 3519544"/>
              <a:gd name="connsiteY2" fmla="*/ 512064 h 516484"/>
              <a:gd name="connsiteX3" fmla="*/ 3519544 w 3519544"/>
              <a:gd name="connsiteY3" fmla="*/ 10973 h 516484"/>
              <a:gd name="connsiteX4" fmla="*/ 3347637 w 3519544"/>
              <a:gd name="connsiteY4" fmla="*/ 0 h 516484"/>
              <a:gd name="connsiteX0" fmla="*/ 3338112 w 3510019"/>
              <a:gd name="connsiteY0" fmla="*/ 0 h 512064"/>
              <a:gd name="connsiteX1" fmla="*/ 0 w 3510019"/>
              <a:gd name="connsiteY1" fmla="*/ 495052 h 512064"/>
              <a:gd name="connsiteX2" fmla="*/ 1355693 w 3510019"/>
              <a:gd name="connsiteY2" fmla="*/ 512064 h 512064"/>
              <a:gd name="connsiteX3" fmla="*/ 3510019 w 3510019"/>
              <a:gd name="connsiteY3" fmla="*/ 10973 h 512064"/>
              <a:gd name="connsiteX4" fmla="*/ 3338112 w 3510019"/>
              <a:gd name="connsiteY4" fmla="*/ 0 h 512064"/>
              <a:gd name="connsiteX0" fmla="*/ 3335731 w 3507638"/>
              <a:gd name="connsiteY0" fmla="*/ 0 h 512064"/>
              <a:gd name="connsiteX1" fmla="*/ 0 w 3507638"/>
              <a:gd name="connsiteY1" fmla="*/ 509339 h 512064"/>
              <a:gd name="connsiteX2" fmla="*/ 1353312 w 3507638"/>
              <a:gd name="connsiteY2" fmla="*/ 512064 h 512064"/>
              <a:gd name="connsiteX3" fmla="*/ 3507638 w 3507638"/>
              <a:gd name="connsiteY3" fmla="*/ 10973 h 512064"/>
              <a:gd name="connsiteX4" fmla="*/ 3335731 w 3507638"/>
              <a:gd name="connsiteY4" fmla="*/ 0 h 512064"/>
              <a:gd name="connsiteX0" fmla="*/ 3340493 w 3512400"/>
              <a:gd name="connsiteY0" fmla="*/ 0 h 512064"/>
              <a:gd name="connsiteX1" fmla="*/ 0 w 3512400"/>
              <a:gd name="connsiteY1" fmla="*/ 499814 h 512064"/>
              <a:gd name="connsiteX2" fmla="*/ 1358074 w 3512400"/>
              <a:gd name="connsiteY2" fmla="*/ 512064 h 512064"/>
              <a:gd name="connsiteX3" fmla="*/ 3512400 w 3512400"/>
              <a:gd name="connsiteY3" fmla="*/ 10973 h 512064"/>
              <a:gd name="connsiteX4" fmla="*/ 3340493 w 3512400"/>
              <a:gd name="connsiteY4" fmla="*/ 0 h 512064"/>
              <a:gd name="connsiteX0" fmla="*/ 3326206 w 3498113"/>
              <a:gd name="connsiteY0" fmla="*/ 0 h 512064"/>
              <a:gd name="connsiteX1" fmla="*/ 0 w 3498113"/>
              <a:gd name="connsiteY1" fmla="*/ 511720 h 512064"/>
              <a:gd name="connsiteX2" fmla="*/ 1343787 w 3498113"/>
              <a:gd name="connsiteY2" fmla="*/ 512064 h 512064"/>
              <a:gd name="connsiteX3" fmla="*/ 3498113 w 3498113"/>
              <a:gd name="connsiteY3" fmla="*/ 10973 h 512064"/>
              <a:gd name="connsiteX4" fmla="*/ 3326206 w 3498113"/>
              <a:gd name="connsiteY4" fmla="*/ 0 h 512064"/>
              <a:gd name="connsiteX0" fmla="*/ 3326206 w 3498113"/>
              <a:gd name="connsiteY0" fmla="*/ 0 h 512064"/>
              <a:gd name="connsiteX1" fmla="*/ 0 w 3498113"/>
              <a:gd name="connsiteY1" fmla="*/ 492670 h 512064"/>
              <a:gd name="connsiteX2" fmla="*/ 1343787 w 3498113"/>
              <a:gd name="connsiteY2" fmla="*/ 512064 h 512064"/>
              <a:gd name="connsiteX3" fmla="*/ 3498113 w 3498113"/>
              <a:gd name="connsiteY3" fmla="*/ 10973 h 512064"/>
              <a:gd name="connsiteX4" fmla="*/ 3326206 w 3498113"/>
              <a:gd name="connsiteY4" fmla="*/ 0 h 512064"/>
              <a:gd name="connsiteX0" fmla="*/ 3326206 w 3498113"/>
              <a:gd name="connsiteY0" fmla="*/ 0 h 523970"/>
              <a:gd name="connsiteX1" fmla="*/ 0 w 3498113"/>
              <a:gd name="connsiteY1" fmla="*/ 492670 h 523970"/>
              <a:gd name="connsiteX2" fmla="*/ 1350930 w 3498113"/>
              <a:gd name="connsiteY2" fmla="*/ 523970 h 523970"/>
              <a:gd name="connsiteX3" fmla="*/ 3498113 w 3498113"/>
              <a:gd name="connsiteY3" fmla="*/ 10973 h 523970"/>
              <a:gd name="connsiteX4" fmla="*/ 3326206 w 3498113"/>
              <a:gd name="connsiteY4" fmla="*/ 0 h 523970"/>
              <a:gd name="connsiteX0" fmla="*/ 3326206 w 3498113"/>
              <a:gd name="connsiteY0" fmla="*/ 0 h 514445"/>
              <a:gd name="connsiteX1" fmla="*/ 0 w 3498113"/>
              <a:gd name="connsiteY1" fmla="*/ 492670 h 514445"/>
              <a:gd name="connsiteX2" fmla="*/ 1329499 w 3498113"/>
              <a:gd name="connsiteY2" fmla="*/ 514445 h 514445"/>
              <a:gd name="connsiteX3" fmla="*/ 3498113 w 3498113"/>
              <a:gd name="connsiteY3" fmla="*/ 10973 h 514445"/>
              <a:gd name="connsiteX4" fmla="*/ 3326206 w 3498113"/>
              <a:gd name="connsiteY4" fmla="*/ 0 h 514445"/>
              <a:gd name="connsiteX0" fmla="*/ 3297631 w 3498113"/>
              <a:gd name="connsiteY0" fmla="*/ 0 h 509683"/>
              <a:gd name="connsiteX1" fmla="*/ 0 w 3498113"/>
              <a:gd name="connsiteY1" fmla="*/ 487908 h 509683"/>
              <a:gd name="connsiteX2" fmla="*/ 1329499 w 3498113"/>
              <a:gd name="connsiteY2" fmla="*/ 509683 h 509683"/>
              <a:gd name="connsiteX3" fmla="*/ 3498113 w 3498113"/>
              <a:gd name="connsiteY3" fmla="*/ 6211 h 509683"/>
              <a:gd name="connsiteX4" fmla="*/ 3297631 w 3498113"/>
              <a:gd name="connsiteY4" fmla="*/ 0 h 509683"/>
              <a:gd name="connsiteX0" fmla="*/ 3307156 w 3498113"/>
              <a:gd name="connsiteY0" fmla="*/ 12839 h 503472"/>
              <a:gd name="connsiteX1" fmla="*/ 0 w 3498113"/>
              <a:gd name="connsiteY1" fmla="*/ 481697 h 503472"/>
              <a:gd name="connsiteX2" fmla="*/ 1329499 w 3498113"/>
              <a:gd name="connsiteY2" fmla="*/ 503472 h 503472"/>
              <a:gd name="connsiteX3" fmla="*/ 3498113 w 3498113"/>
              <a:gd name="connsiteY3" fmla="*/ 0 h 503472"/>
              <a:gd name="connsiteX4" fmla="*/ 3307156 w 3498113"/>
              <a:gd name="connsiteY4" fmla="*/ 12839 h 503472"/>
              <a:gd name="connsiteX0" fmla="*/ 3323825 w 3498113"/>
              <a:gd name="connsiteY0" fmla="*/ 0 h 507302"/>
              <a:gd name="connsiteX1" fmla="*/ 0 w 3498113"/>
              <a:gd name="connsiteY1" fmla="*/ 485527 h 507302"/>
              <a:gd name="connsiteX2" fmla="*/ 1329499 w 3498113"/>
              <a:gd name="connsiteY2" fmla="*/ 507302 h 507302"/>
              <a:gd name="connsiteX3" fmla="*/ 3498113 w 3498113"/>
              <a:gd name="connsiteY3" fmla="*/ 3830 h 507302"/>
              <a:gd name="connsiteX4" fmla="*/ 3323825 w 3498113"/>
              <a:gd name="connsiteY4" fmla="*/ 0 h 507302"/>
              <a:gd name="connsiteX0" fmla="*/ 3323825 w 3488588"/>
              <a:gd name="connsiteY0" fmla="*/ 3314 h 510616"/>
              <a:gd name="connsiteX1" fmla="*/ 0 w 3488588"/>
              <a:gd name="connsiteY1" fmla="*/ 488841 h 510616"/>
              <a:gd name="connsiteX2" fmla="*/ 1329499 w 3488588"/>
              <a:gd name="connsiteY2" fmla="*/ 510616 h 510616"/>
              <a:gd name="connsiteX3" fmla="*/ 3488588 w 3488588"/>
              <a:gd name="connsiteY3" fmla="*/ 0 h 510616"/>
              <a:gd name="connsiteX4" fmla="*/ 3323825 w 3488588"/>
              <a:gd name="connsiteY4" fmla="*/ 3314 h 510616"/>
              <a:gd name="connsiteX0" fmla="*/ 3323825 w 3495731"/>
              <a:gd name="connsiteY0" fmla="*/ 0 h 507302"/>
              <a:gd name="connsiteX1" fmla="*/ 0 w 3495731"/>
              <a:gd name="connsiteY1" fmla="*/ 485527 h 507302"/>
              <a:gd name="connsiteX2" fmla="*/ 1329499 w 3495731"/>
              <a:gd name="connsiteY2" fmla="*/ 507302 h 507302"/>
              <a:gd name="connsiteX3" fmla="*/ 3495731 w 3495731"/>
              <a:gd name="connsiteY3" fmla="*/ 10973 h 507302"/>
              <a:gd name="connsiteX4" fmla="*/ 3323825 w 3495731"/>
              <a:gd name="connsiteY4" fmla="*/ 0 h 507302"/>
              <a:gd name="connsiteX0" fmla="*/ 3323825 w 3493349"/>
              <a:gd name="connsiteY0" fmla="*/ 3314 h 510616"/>
              <a:gd name="connsiteX1" fmla="*/ 0 w 3493349"/>
              <a:gd name="connsiteY1" fmla="*/ 488841 h 510616"/>
              <a:gd name="connsiteX2" fmla="*/ 1329499 w 3493349"/>
              <a:gd name="connsiteY2" fmla="*/ 510616 h 510616"/>
              <a:gd name="connsiteX3" fmla="*/ 3493349 w 3493349"/>
              <a:gd name="connsiteY3" fmla="*/ 0 h 510616"/>
              <a:gd name="connsiteX4" fmla="*/ 3323825 w 3493349"/>
              <a:gd name="connsiteY4" fmla="*/ 3314 h 510616"/>
              <a:gd name="connsiteX0" fmla="*/ 3323825 w 3495730"/>
              <a:gd name="connsiteY0" fmla="*/ 0 h 507302"/>
              <a:gd name="connsiteX1" fmla="*/ 0 w 3495730"/>
              <a:gd name="connsiteY1" fmla="*/ 485527 h 507302"/>
              <a:gd name="connsiteX2" fmla="*/ 1329499 w 3495730"/>
              <a:gd name="connsiteY2" fmla="*/ 507302 h 507302"/>
              <a:gd name="connsiteX3" fmla="*/ 3495730 w 3495730"/>
              <a:gd name="connsiteY3" fmla="*/ 3830 h 507302"/>
              <a:gd name="connsiteX4" fmla="*/ 3323825 w 3495730"/>
              <a:gd name="connsiteY4" fmla="*/ 0 h 507302"/>
              <a:gd name="connsiteX0" fmla="*/ 3328835 w 3500740"/>
              <a:gd name="connsiteY0" fmla="*/ 0 h 507302"/>
              <a:gd name="connsiteX1" fmla="*/ 0 w 3500740"/>
              <a:gd name="connsiteY1" fmla="*/ 498053 h 507302"/>
              <a:gd name="connsiteX2" fmla="*/ 1334509 w 3500740"/>
              <a:gd name="connsiteY2" fmla="*/ 507302 h 507302"/>
              <a:gd name="connsiteX3" fmla="*/ 3500740 w 3500740"/>
              <a:gd name="connsiteY3" fmla="*/ 3830 h 507302"/>
              <a:gd name="connsiteX4" fmla="*/ 3328835 w 3500740"/>
              <a:gd name="connsiteY4" fmla="*/ 0 h 507302"/>
              <a:gd name="connsiteX0" fmla="*/ 3321319 w 3493224"/>
              <a:gd name="connsiteY0" fmla="*/ 0 h 507302"/>
              <a:gd name="connsiteX1" fmla="*/ 0 w 3493224"/>
              <a:gd name="connsiteY1" fmla="*/ 490538 h 507302"/>
              <a:gd name="connsiteX2" fmla="*/ 1326993 w 3493224"/>
              <a:gd name="connsiteY2" fmla="*/ 507302 h 507302"/>
              <a:gd name="connsiteX3" fmla="*/ 3493224 w 3493224"/>
              <a:gd name="connsiteY3" fmla="*/ 3830 h 507302"/>
              <a:gd name="connsiteX4" fmla="*/ 3321319 w 3493224"/>
              <a:gd name="connsiteY4" fmla="*/ 0 h 507302"/>
              <a:gd name="connsiteX0" fmla="*/ 3323824 w 3495729"/>
              <a:gd name="connsiteY0" fmla="*/ 0 h 507302"/>
              <a:gd name="connsiteX1" fmla="*/ 0 w 3495729"/>
              <a:gd name="connsiteY1" fmla="*/ 500559 h 507302"/>
              <a:gd name="connsiteX2" fmla="*/ 1329498 w 3495729"/>
              <a:gd name="connsiteY2" fmla="*/ 507302 h 507302"/>
              <a:gd name="connsiteX3" fmla="*/ 3495729 w 3495729"/>
              <a:gd name="connsiteY3" fmla="*/ 3830 h 507302"/>
              <a:gd name="connsiteX4" fmla="*/ 3323824 w 3495729"/>
              <a:gd name="connsiteY4" fmla="*/ 0 h 507302"/>
              <a:gd name="connsiteX0" fmla="*/ 3342039 w 3513944"/>
              <a:gd name="connsiteY0" fmla="*/ 0 h 507845"/>
              <a:gd name="connsiteX1" fmla="*/ 0 w 3513944"/>
              <a:gd name="connsiteY1" fmla="*/ 507845 h 507845"/>
              <a:gd name="connsiteX2" fmla="*/ 1347713 w 3513944"/>
              <a:gd name="connsiteY2" fmla="*/ 507302 h 507845"/>
              <a:gd name="connsiteX3" fmla="*/ 3513944 w 3513944"/>
              <a:gd name="connsiteY3" fmla="*/ 3830 h 507845"/>
              <a:gd name="connsiteX4" fmla="*/ 3342039 w 3513944"/>
              <a:gd name="connsiteY4" fmla="*/ 0 h 507845"/>
              <a:gd name="connsiteX0" fmla="*/ 3342039 w 3513944"/>
              <a:gd name="connsiteY0" fmla="*/ 0 h 507845"/>
              <a:gd name="connsiteX1" fmla="*/ 0 w 3513944"/>
              <a:gd name="connsiteY1" fmla="*/ 507845 h 507845"/>
              <a:gd name="connsiteX2" fmla="*/ 1347713 w 3513944"/>
              <a:gd name="connsiteY2" fmla="*/ 507302 h 507845"/>
              <a:gd name="connsiteX3" fmla="*/ 3513944 w 3513944"/>
              <a:gd name="connsiteY3" fmla="*/ 3830 h 507845"/>
              <a:gd name="connsiteX4" fmla="*/ 3342039 w 3513944"/>
              <a:gd name="connsiteY4" fmla="*/ 0 h 507845"/>
              <a:gd name="connsiteX0" fmla="*/ 3342039 w 3513944"/>
              <a:gd name="connsiteY0" fmla="*/ 0 h 507845"/>
              <a:gd name="connsiteX1" fmla="*/ 0 w 3513944"/>
              <a:gd name="connsiteY1" fmla="*/ 507845 h 507845"/>
              <a:gd name="connsiteX2" fmla="*/ 1362285 w 3513944"/>
              <a:gd name="connsiteY2" fmla="*/ 507302 h 507845"/>
              <a:gd name="connsiteX3" fmla="*/ 3513944 w 3513944"/>
              <a:gd name="connsiteY3" fmla="*/ 3830 h 507845"/>
              <a:gd name="connsiteX4" fmla="*/ 3342039 w 3513944"/>
              <a:gd name="connsiteY4" fmla="*/ 0 h 507845"/>
              <a:gd name="connsiteX0" fmla="*/ 3302566 w 3474471"/>
              <a:gd name="connsiteY0" fmla="*/ 0 h 511042"/>
              <a:gd name="connsiteX1" fmla="*/ 0 w 3474471"/>
              <a:gd name="connsiteY1" fmla="*/ 511042 h 511042"/>
              <a:gd name="connsiteX2" fmla="*/ 1322812 w 3474471"/>
              <a:gd name="connsiteY2" fmla="*/ 507302 h 511042"/>
              <a:gd name="connsiteX3" fmla="*/ 3474471 w 3474471"/>
              <a:gd name="connsiteY3" fmla="*/ 3830 h 511042"/>
              <a:gd name="connsiteX4" fmla="*/ 3302566 w 3474471"/>
              <a:gd name="connsiteY4" fmla="*/ 0 h 511042"/>
              <a:gd name="connsiteX0" fmla="*/ 3314176 w 3486081"/>
              <a:gd name="connsiteY0" fmla="*/ 0 h 507302"/>
              <a:gd name="connsiteX1" fmla="*/ 0 w 3486081"/>
              <a:gd name="connsiteY1" fmla="*/ 501451 h 507302"/>
              <a:gd name="connsiteX2" fmla="*/ 1334422 w 3486081"/>
              <a:gd name="connsiteY2" fmla="*/ 507302 h 507302"/>
              <a:gd name="connsiteX3" fmla="*/ 3486081 w 3486081"/>
              <a:gd name="connsiteY3" fmla="*/ 3830 h 507302"/>
              <a:gd name="connsiteX4" fmla="*/ 3314176 w 3486081"/>
              <a:gd name="connsiteY4" fmla="*/ 0 h 507302"/>
              <a:gd name="connsiteX0" fmla="*/ 3314176 w 3486081"/>
              <a:gd name="connsiteY0" fmla="*/ 0 h 507302"/>
              <a:gd name="connsiteX1" fmla="*/ 0 w 3486081"/>
              <a:gd name="connsiteY1" fmla="*/ 501451 h 507302"/>
              <a:gd name="connsiteX2" fmla="*/ 1000064 w 3486081"/>
              <a:gd name="connsiteY2" fmla="*/ 507302 h 507302"/>
              <a:gd name="connsiteX3" fmla="*/ 3486081 w 3486081"/>
              <a:gd name="connsiteY3" fmla="*/ 3830 h 507302"/>
              <a:gd name="connsiteX4" fmla="*/ 3314176 w 3486081"/>
              <a:gd name="connsiteY4" fmla="*/ 0 h 507302"/>
              <a:gd name="connsiteX0" fmla="*/ 3309532 w 3481437"/>
              <a:gd name="connsiteY0" fmla="*/ 0 h 507302"/>
              <a:gd name="connsiteX1" fmla="*/ 0 w 3481437"/>
              <a:gd name="connsiteY1" fmla="*/ 504648 h 507302"/>
              <a:gd name="connsiteX2" fmla="*/ 995420 w 3481437"/>
              <a:gd name="connsiteY2" fmla="*/ 507302 h 507302"/>
              <a:gd name="connsiteX3" fmla="*/ 3481437 w 3481437"/>
              <a:gd name="connsiteY3" fmla="*/ 3830 h 507302"/>
              <a:gd name="connsiteX4" fmla="*/ 3309532 w 3481437"/>
              <a:gd name="connsiteY4" fmla="*/ 0 h 507302"/>
              <a:gd name="connsiteX0" fmla="*/ 3355970 w 3481437"/>
              <a:gd name="connsiteY0" fmla="*/ 0 h 507302"/>
              <a:gd name="connsiteX1" fmla="*/ 0 w 3481437"/>
              <a:gd name="connsiteY1" fmla="*/ 504648 h 507302"/>
              <a:gd name="connsiteX2" fmla="*/ 995420 w 3481437"/>
              <a:gd name="connsiteY2" fmla="*/ 507302 h 507302"/>
              <a:gd name="connsiteX3" fmla="*/ 3481437 w 3481437"/>
              <a:gd name="connsiteY3" fmla="*/ 3830 h 507302"/>
              <a:gd name="connsiteX4" fmla="*/ 3355970 w 3481437"/>
              <a:gd name="connsiteY4" fmla="*/ 0 h 507302"/>
              <a:gd name="connsiteX0" fmla="*/ 3355970 w 3481437"/>
              <a:gd name="connsiteY0" fmla="*/ 0 h 507302"/>
              <a:gd name="connsiteX1" fmla="*/ 0 w 3481437"/>
              <a:gd name="connsiteY1" fmla="*/ 504648 h 507302"/>
              <a:gd name="connsiteX2" fmla="*/ 995420 w 3481437"/>
              <a:gd name="connsiteY2" fmla="*/ 507302 h 507302"/>
              <a:gd name="connsiteX3" fmla="*/ 3481437 w 3481437"/>
              <a:gd name="connsiteY3" fmla="*/ 3830 h 507302"/>
              <a:gd name="connsiteX4" fmla="*/ 3355970 w 3481437"/>
              <a:gd name="connsiteY4" fmla="*/ 0 h 50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1437" h="507302">
                <a:moveTo>
                  <a:pt x="3355970" y="0"/>
                </a:moveTo>
                <a:lnTo>
                  <a:pt x="0" y="504648"/>
                </a:lnTo>
                <a:lnTo>
                  <a:pt x="995420" y="507302"/>
                </a:lnTo>
                <a:lnTo>
                  <a:pt x="3481437" y="3830"/>
                </a:lnTo>
                <a:lnTo>
                  <a:pt x="335597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D481E67B-6EED-4AE1-8867-50D399E4FAC8}"/>
              </a:ext>
            </a:extLst>
          </p:cNvPr>
          <p:cNvSpPr/>
          <p:nvPr/>
        </p:nvSpPr>
        <p:spPr>
          <a:xfrm>
            <a:off x="3165232" y="4582406"/>
            <a:ext cx="2793196" cy="519462"/>
          </a:xfrm>
          <a:custGeom>
            <a:avLst/>
            <a:gdLst>
              <a:gd name="connsiteX0" fmla="*/ 1956816 w 2125066"/>
              <a:gd name="connsiteY0" fmla="*/ 0 h 501091"/>
              <a:gd name="connsiteX1" fmla="*/ 0 w 2125066"/>
              <a:gd name="connsiteY1" fmla="*/ 497433 h 501091"/>
              <a:gd name="connsiteX2" fmla="*/ 1331367 w 2125066"/>
              <a:gd name="connsiteY2" fmla="*/ 501091 h 501091"/>
              <a:gd name="connsiteX3" fmla="*/ 2125066 w 2125066"/>
              <a:gd name="connsiteY3" fmla="*/ 3657 h 501091"/>
              <a:gd name="connsiteX4" fmla="*/ 1956816 w 2125066"/>
              <a:gd name="connsiteY4" fmla="*/ 0 h 501091"/>
              <a:gd name="connsiteX0" fmla="*/ 1949672 w 2125066"/>
              <a:gd name="connsiteY0" fmla="*/ 0 h 501091"/>
              <a:gd name="connsiteX1" fmla="*/ 0 w 2125066"/>
              <a:gd name="connsiteY1" fmla="*/ 497433 h 501091"/>
              <a:gd name="connsiteX2" fmla="*/ 1331367 w 2125066"/>
              <a:gd name="connsiteY2" fmla="*/ 501091 h 501091"/>
              <a:gd name="connsiteX3" fmla="*/ 2125066 w 2125066"/>
              <a:gd name="connsiteY3" fmla="*/ 3657 h 501091"/>
              <a:gd name="connsiteX4" fmla="*/ 1949672 w 2125066"/>
              <a:gd name="connsiteY4" fmla="*/ 0 h 501091"/>
              <a:gd name="connsiteX0" fmla="*/ 1949672 w 2125066"/>
              <a:gd name="connsiteY0" fmla="*/ 3487 h 504578"/>
              <a:gd name="connsiteX1" fmla="*/ 0 w 2125066"/>
              <a:gd name="connsiteY1" fmla="*/ 500920 h 504578"/>
              <a:gd name="connsiteX2" fmla="*/ 1331367 w 2125066"/>
              <a:gd name="connsiteY2" fmla="*/ 504578 h 504578"/>
              <a:gd name="connsiteX3" fmla="*/ 2125066 w 2125066"/>
              <a:gd name="connsiteY3" fmla="*/ 0 h 504578"/>
              <a:gd name="connsiteX4" fmla="*/ 1949672 w 2125066"/>
              <a:gd name="connsiteY4" fmla="*/ 3487 h 504578"/>
              <a:gd name="connsiteX0" fmla="*/ 1949672 w 2120303"/>
              <a:gd name="connsiteY0" fmla="*/ 0 h 501091"/>
              <a:gd name="connsiteX1" fmla="*/ 0 w 2120303"/>
              <a:gd name="connsiteY1" fmla="*/ 497433 h 501091"/>
              <a:gd name="connsiteX2" fmla="*/ 1331367 w 2120303"/>
              <a:gd name="connsiteY2" fmla="*/ 501091 h 501091"/>
              <a:gd name="connsiteX3" fmla="*/ 2120303 w 2120303"/>
              <a:gd name="connsiteY3" fmla="*/ 1276 h 501091"/>
              <a:gd name="connsiteX4" fmla="*/ 1949672 w 2120303"/>
              <a:gd name="connsiteY4" fmla="*/ 0 h 501091"/>
              <a:gd name="connsiteX0" fmla="*/ 1949672 w 2120303"/>
              <a:gd name="connsiteY0" fmla="*/ 0 h 503473"/>
              <a:gd name="connsiteX1" fmla="*/ 0 w 2120303"/>
              <a:gd name="connsiteY1" fmla="*/ 497433 h 503473"/>
              <a:gd name="connsiteX2" fmla="*/ 1343273 w 2120303"/>
              <a:gd name="connsiteY2" fmla="*/ 503473 h 503473"/>
              <a:gd name="connsiteX3" fmla="*/ 2120303 w 2120303"/>
              <a:gd name="connsiteY3" fmla="*/ 1276 h 503473"/>
              <a:gd name="connsiteX4" fmla="*/ 1949672 w 2120303"/>
              <a:gd name="connsiteY4" fmla="*/ 0 h 503473"/>
              <a:gd name="connsiteX0" fmla="*/ 1961578 w 2132209"/>
              <a:gd name="connsiteY0" fmla="*/ 0 h 506958"/>
              <a:gd name="connsiteX1" fmla="*/ 0 w 2132209"/>
              <a:gd name="connsiteY1" fmla="*/ 506958 h 506958"/>
              <a:gd name="connsiteX2" fmla="*/ 1355179 w 2132209"/>
              <a:gd name="connsiteY2" fmla="*/ 503473 h 506958"/>
              <a:gd name="connsiteX3" fmla="*/ 2132209 w 2132209"/>
              <a:gd name="connsiteY3" fmla="*/ 1276 h 506958"/>
              <a:gd name="connsiteX4" fmla="*/ 1961578 w 2132209"/>
              <a:gd name="connsiteY4" fmla="*/ 0 h 506958"/>
              <a:gd name="connsiteX0" fmla="*/ 1954434 w 2125065"/>
              <a:gd name="connsiteY0" fmla="*/ 0 h 503473"/>
              <a:gd name="connsiteX1" fmla="*/ 0 w 2125065"/>
              <a:gd name="connsiteY1" fmla="*/ 495051 h 503473"/>
              <a:gd name="connsiteX2" fmla="*/ 1348035 w 2125065"/>
              <a:gd name="connsiteY2" fmla="*/ 503473 h 503473"/>
              <a:gd name="connsiteX3" fmla="*/ 2125065 w 2125065"/>
              <a:gd name="connsiteY3" fmla="*/ 1276 h 503473"/>
              <a:gd name="connsiteX4" fmla="*/ 1954434 w 2125065"/>
              <a:gd name="connsiteY4" fmla="*/ 0 h 503473"/>
              <a:gd name="connsiteX0" fmla="*/ 1954434 w 2125065"/>
              <a:gd name="connsiteY0" fmla="*/ 0 h 503473"/>
              <a:gd name="connsiteX1" fmla="*/ 0 w 2125065"/>
              <a:gd name="connsiteY1" fmla="*/ 495051 h 503473"/>
              <a:gd name="connsiteX2" fmla="*/ 1331366 w 2125065"/>
              <a:gd name="connsiteY2" fmla="*/ 503473 h 503473"/>
              <a:gd name="connsiteX3" fmla="*/ 2125065 w 2125065"/>
              <a:gd name="connsiteY3" fmla="*/ 1276 h 503473"/>
              <a:gd name="connsiteX4" fmla="*/ 1954434 w 2125065"/>
              <a:gd name="connsiteY4" fmla="*/ 0 h 503473"/>
              <a:gd name="connsiteX0" fmla="*/ 1954434 w 2125065"/>
              <a:gd name="connsiteY0" fmla="*/ 0 h 503473"/>
              <a:gd name="connsiteX1" fmla="*/ 0 w 2125065"/>
              <a:gd name="connsiteY1" fmla="*/ 495051 h 503473"/>
              <a:gd name="connsiteX2" fmla="*/ 1343272 w 2125065"/>
              <a:gd name="connsiteY2" fmla="*/ 503473 h 503473"/>
              <a:gd name="connsiteX3" fmla="*/ 2125065 w 2125065"/>
              <a:gd name="connsiteY3" fmla="*/ 1276 h 503473"/>
              <a:gd name="connsiteX4" fmla="*/ 1954434 w 2125065"/>
              <a:gd name="connsiteY4" fmla="*/ 0 h 503473"/>
              <a:gd name="connsiteX0" fmla="*/ 1954434 w 2132209"/>
              <a:gd name="connsiteY0" fmla="*/ 0 h 503473"/>
              <a:gd name="connsiteX1" fmla="*/ 0 w 2132209"/>
              <a:gd name="connsiteY1" fmla="*/ 495051 h 503473"/>
              <a:gd name="connsiteX2" fmla="*/ 1343272 w 2132209"/>
              <a:gd name="connsiteY2" fmla="*/ 503473 h 503473"/>
              <a:gd name="connsiteX3" fmla="*/ 2132209 w 2132209"/>
              <a:gd name="connsiteY3" fmla="*/ 6039 h 503473"/>
              <a:gd name="connsiteX4" fmla="*/ 1954434 w 2132209"/>
              <a:gd name="connsiteY4" fmla="*/ 0 h 503473"/>
              <a:gd name="connsiteX0" fmla="*/ 1966960 w 2144735"/>
              <a:gd name="connsiteY0" fmla="*/ 0 h 505072"/>
              <a:gd name="connsiteX1" fmla="*/ 0 w 2144735"/>
              <a:gd name="connsiteY1" fmla="*/ 505072 h 505072"/>
              <a:gd name="connsiteX2" fmla="*/ 1355798 w 2144735"/>
              <a:gd name="connsiteY2" fmla="*/ 503473 h 505072"/>
              <a:gd name="connsiteX3" fmla="*/ 2144735 w 2144735"/>
              <a:gd name="connsiteY3" fmla="*/ 6039 h 505072"/>
              <a:gd name="connsiteX4" fmla="*/ 1966960 w 2144735"/>
              <a:gd name="connsiteY4" fmla="*/ 0 h 505072"/>
              <a:gd name="connsiteX0" fmla="*/ 1956939 w 2134714"/>
              <a:gd name="connsiteY0" fmla="*/ 0 h 503473"/>
              <a:gd name="connsiteX1" fmla="*/ 0 w 2134714"/>
              <a:gd name="connsiteY1" fmla="*/ 497557 h 503473"/>
              <a:gd name="connsiteX2" fmla="*/ 1345777 w 2134714"/>
              <a:gd name="connsiteY2" fmla="*/ 503473 h 503473"/>
              <a:gd name="connsiteX3" fmla="*/ 2134714 w 2134714"/>
              <a:gd name="connsiteY3" fmla="*/ 6039 h 503473"/>
              <a:gd name="connsiteX4" fmla="*/ 1956939 w 2134714"/>
              <a:gd name="connsiteY4" fmla="*/ 0 h 503473"/>
              <a:gd name="connsiteX0" fmla="*/ 1956939 w 2134714"/>
              <a:gd name="connsiteY0" fmla="*/ 0 h 499830"/>
              <a:gd name="connsiteX1" fmla="*/ 0 w 2134714"/>
              <a:gd name="connsiteY1" fmla="*/ 497557 h 499830"/>
              <a:gd name="connsiteX2" fmla="*/ 1367635 w 2134714"/>
              <a:gd name="connsiteY2" fmla="*/ 499830 h 499830"/>
              <a:gd name="connsiteX3" fmla="*/ 2134714 w 2134714"/>
              <a:gd name="connsiteY3" fmla="*/ 6039 h 499830"/>
              <a:gd name="connsiteX4" fmla="*/ 1956939 w 2134714"/>
              <a:gd name="connsiteY4" fmla="*/ 0 h 499830"/>
              <a:gd name="connsiteX0" fmla="*/ 1956939 w 2134714"/>
              <a:gd name="connsiteY0" fmla="*/ 4890 h 504720"/>
              <a:gd name="connsiteX1" fmla="*/ 0 w 2134714"/>
              <a:gd name="connsiteY1" fmla="*/ 502447 h 504720"/>
              <a:gd name="connsiteX2" fmla="*/ 1367635 w 2134714"/>
              <a:gd name="connsiteY2" fmla="*/ 504720 h 504720"/>
              <a:gd name="connsiteX3" fmla="*/ 2134714 w 2134714"/>
              <a:gd name="connsiteY3" fmla="*/ 0 h 504720"/>
              <a:gd name="connsiteX4" fmla="*/ 1956939 w 2134714"/>
              <a:gd name="connsiteY4" fmla="*/ 4890 h 504720"/>
              <a:gd name="connsiteX0" fmla="*/ 1956939 w 2134714"/>
              <a:gd name="connsiteY0" fmla="*/ 1247 h 504720"/>
              <a:gd name="connsiteX1" fmla="*/ 0 w 2134714"/>
              <a:gd name="connsiteY1" fmla="*/ 502447 h 504720"/>
              <a:gd name="connsiteX2" fmla="*/ 1367635 w 2134714"/>
              <a:gd name="connsiteY2" fmla="*/ 504720 h 504720"/>
              <a:gd name="connsiteX3" fmla="*/ 2134714 w 2134714"/>
              <a:gd name="connsiteY3" fmla="*/ 0 h 504720"/>
              <a:gd name="connsiteX4" fmla="*/ 1956939 w 2134714"/>
              <a:gd name="connsiteY4" fmla="*/ 1247 h 504720"/>
              <a:gd name="connsiteX0" fmla="*/ 1956939 w 2134714"/>
              <a:gd name="connsiteY0" fmla="*/ 1247 h 504720"/>
              <a:gd name="connsiteX1" fmla="*/ 0 w 2134714"/>
              <a:gd name="connsiteY1" fmla="*/ 502447 h 504720"/>
              <a:gd name="connsiteX2" fmla="*/ 1367635 w 2134714"/>
              <a:gd name="connsiteY2" fmla="*/ 504720 h 504720"/>
              <a:gd name="connsiteX3" fmla="*/ 2134714 w 2134714"/>
              <a:gd name="connsiteY3" fmla="*/ 0 h 504720"/>
              <a:gd name="connsiteX4" fmla="*/ 1956939 w 2134714"/>
              <a:gd name="connsiteY4" fmla="*/ 1247 h 504720"/>
              <a:gd name="connsiteX0" fmla="*/ 1975155 w 2152930"/>
              <a:gd name="connsiteY0" fmla="*/ 1247 h 504720"/>
              <a:gd name="connsiteX1" fmla="*/ 0 w 2152930"/>
              <a:gd name="connsiteY1" fmla="*/ 502447 h 504720"/>
              <a:gd name="connsiteX2" fmla="*/ 1385851 w 2152930"/>
              <a:gd name="connsiteY2" fmla="*/ 504720 h 504720"/>
              <a:gd name="connsiteX3" fmla="*/ 2152930 w 2152930"/>
              <a:gd name="connsiteY3" fmla="*/ 0 h 504720"/>
              <a:gd name="connsiteX4" fmla="*/ 1975155 w 2152930"/>
              <a:gd name="connsiteY4" fmla="*/ 1247 h 504720"/>
              <a:gd name="connsiteX0" fmla="*/ 1975155 w 2152930"/>
              <a:gd name="connsiteY0" fmla="*/ 1247 h 513376"/>
              <a:gd name="connsiteX1" fmla="*/ 0 w 2152930"/>
              <a:gd name="connsiteY1" fmla="*/ 513376 h 513376"/>
              <a:gd name="connsiteX2" fmla="*/ 1385851 w 2152930"/>
              <a:gd name="connsiteY2" fmla="*/ 504720 h 513376"/>
              <a:gd name="connsiteX3" fmla="*/ 2152930 w 2152930"/>
              <a:gd name="connsiteY3" fmla="*/ 0 h 513376"/>
              <a:gd name="connsiteX4" fmla="*/ 1975155 w 2152930"/>
              <a:gd name="connsiteY4" fmla="*/ 1247 h 513376"/>
              <a:gd name="connsiteX0" fmla="*/ 1971512 w 2149287"/>
              <a:gd name="connsiteY0" fmla="*/ 1247 h 509733"/>
              <a:gd name="connsiteX1" fmla="*/ 0 w 2149287"/>
              <a:gd name="connsiteY1" fmla="*/ 509733 h 509733"/>
              <a:gd name="connsiteX2" fmla="*/ 1382208 w 2149287"/>
              <a:gd name="connsiteY2" fmla="*/ 504720 h 509733"/>
              <a:gd name="connsiteX3" fmla="*/ 2149287 w 2149287"/>
              <a:gd name="connsiteY3" fmla="*/ 0 h 509733"/>
              <a:gd name="connsiteX4" fmla="*/ 1971512 w 2149287"/>
              <a:gd name="connsiteY4" fmla="*/ 1247 h 509733"/>
              <a:gd name="connsiteX0" fmla="*/ 1971512 w 2149287"/>
              <a:gd name="connsiteY0" fmla="*/ 1247 h 512006"/>
              <a:gd name="connsiteX1" fmla="*/ 0 w 2149287"/>
              <a:gd name="connsiteY1" fmla="*/ 509733 h 512006"/>
              <a:gd name="connsiteX2" fmla="*/ 1378565 w 2149287"/>
              <a:gd name="connsiteY2" fmla="*/ 512006 h 512006"/>
              <a:gd name="connsiteX3" fmla="*/ 2149287 w 2149287"/>
              <a:gd name="connsiteY3" fmla="*/ 0 h 512006"/>
              <a:gd name="connsiteX4" fmla="*/ 1971512 w 2149287"/>
              <a:gd name="connsiteY4" fmla="*/ 1247 h 512006"/>
              <a:gd name="connsiteX0" fmla="*/ 1967869 w 2145644"/>
              <a:gd name="connsiteY0" fmla="*/ 1247 h 512006"/>
              <a:gd name="connsiteX1" fmla="*/ 0 w 2145644"/>
              <a:gd name="connsiteY1" fmla="*/ 509733 h 512006"/>
              <a:gd name="connsiteX2" fmla="*/ 1374922 w 2145644"/>
              <a:gd name="connsiteY2" fmla="*/ 512006 h 512006"/>
              <a:gd name="connsiteX3" fmla="*/ 2145644 w 2145644"/>
              <a:gd name="connsiteY3" fmla="*/ 0 h 512006"/>
              <a:gd name="connsiteX4" fmla="*/ 1967869 w 2145644"/>
              <a:gd name="connsiteY4" fmla="*/ 1247 h 512006"/>
              <a:gd name="connsiteX0" fmla="*/ 1943449 w 2121224"/>
              <a:gd name="connsiteY0" fmla="*/ 1247 h 512006"/>
              <a:gd name="connsiteX1" fmla="*/ 0 w 2121224"/>
              <a:gd name="connsiteY1" fmla="*/ 503338 h 512006"/>
              <a:gd name="connsiteX2" fmla="*/ 1350502 w 2121224"/>
              <a:gd name="connsiteY2" fmla="*/ 512006 h 512006"/>
              <a:gd name="connsiteX3" fmla="*/ 2121224 w 2121224"/>
              <a:gd name="connsiteY3" fmla="*/ 0 h 512006"/>
              <a:gd name="connsiteX4" fmla="*/ 1943449 w 2121224"/>
              <a:gd name="connsiteY4" fmla="*/ 1247 h 512006"/>
              <a:gd name="connsiteX0" fmla="*/ 1950774 w 2128549"/>
              <a:gd name="connsiteY0" fmla="*/ 1247 h 512006"/>
              <a:gd name="connsiteX1" fmla="*/ 0 w 2128549"/>
              <a:gd name="connsiteY1" fmla="*/ 503338 h 512006"/>
              <a:gd name="connsiteX2" fmla="*/ 1357827 w 2128549"/>
              <a:gd name="connsiteY2" fmla="*/ 512006 h 512006"/>
              <a:gd name="connsiteX3" fmla="*/ 2128549 w 2128549"/>
              <a:gd name="connsiteY3" fmla="*/ 0 h 512006"/>
              <a:gd name="connsiteX4" fmla="*/ 1950774 w 2128549"/>
              <a:gd name="connsiteY4" fmla="*/ 1247 h 512006"/>
              <a:gd name="connsiteX0" fmla="*/ 1950774 w 2128549"/>
              <a:gd name="connsiteY0" fmla="*/ 1247 h 518400"/>
              <a:gd name="connsiteX1" fmla="*/ 0 w 2128549"/>
              <a:gd name="connsiteY1" fmla="*/ 503338 h 518400"/>
              <a:gd name="connsiteX2" fmla="*/ 1050139 w 2128549"/>
              <a:gd name="connsiteY2" fmla="*/ 518400 h 518400"/>
              <a:gd name="connsiteX3" fmla="*/ 2128549 w 2128549"/>
              <a:gd name="connsiteY3" fmla="*/ 0 h 518400"/>
              <a:gd name="connsiteX4" fmla="*/ 1950774 w 2128549"/>
              <a:gd name="connsiteY4" fmla="*/ 1247 h 518400"/>
              <a:gd name="connsiteX0" fmla="*/ 1994729 w 2128549"/>
              <a:gd name="connsiteY0" fmla="*/ 1247 h 518400"/>
              <a:gd name="connsiteX1" fmla="*/ 0 w 2128549"/>
              <a:gd name="connsiteY1" fmla="*/ 503338 h 518400"/>
              <a:gd name="connsiteX2" fmla="*/ 1050139 w 2128549"/>
              <a:gd name="connsiteY2" fmla="*/ 518400 h 518400"/>
              <a:gd name="connsiteX3" fmla="*/ 2128549 w 2128549"/>
              <a:gd name="connsiteY3" fmla="*/ 0 h 518400"/>
              <a:gd name="connsiteX4" fmla="*/ 1994729 w 2128549"/>
              <a:gd name="connsiteY4" fmla="*/ 1247 h 518400"/>
              <a:gd name="connsiteX0" fmla="*/ 2002055 w 2128549"/>
              <a:gd name="connsiteY0" fmla="*/ 7641 h 518400"/>
              <a:gd name="connsiteX1" fmla="*/ 0 w 2128549"/>
              <a:gd name="connsiteY1" fmla="*/ 503338 h 518400"/>
              <a:gd name="connsiteX2" fmla="*/ 1050139 w 2128549"/>
              <a:gd name="connsiteY2" fmla="*/ 518400 h 518400"/>
              <a:gd name="connsiteX3" fmla="*/ 2128549 w 2128549"/>
              <a:gd name="connsiteY3" fmla="*/ 0 h 518400"/>
              <a:gd name="connsiteX4" fmla="*/ 2002055 w 2128549"/>
              <a:gd name="connsiteY4" fmla="*/ 7641 h 518400"/>
              <a:gd name="connsiteX0" fmla="*/ 2002055 w 2128549"/>
              <a:gd name="connsiteY0" fmla="*/ 10838 h 521597"/>
              <a:gd name="connsiteX1" fmla="*/ 0 w 2128549"/>
              <a:gd name="connsiteY1" fmla="*/ 506535 h 521597"/>
              <a:gd name="connsiteX2" fmla="*/ 1050139 w 2128549"/>
              <a:gd name="connsiteY2" fmla="*/ 521597 h 521597"/>
              <a:gd name="connsiteX3" fmla="*/ 2128549 w 2128549"/>
              <a:gd name="connsiteY3" fmla="*/ 0 h 521597"/>
              <a:gd name="connsiteX4" fmla="*/ 2002055 w 2128549"/>
              <a:gd name="connsiteY4" fmla="*/ 10838 h 521597"/>
              <a:gd name="connsiteX0" fmla="*/ 2002055 w 2128549"/>
              <a:gd name="connsiteY0" fmla="*/ 10838 h 521597"/>
              <a:gd name="connsiteX1" fmla="*/ 0 w 2128549"/>
              <a:gd name="connsiteY1" fmla="*/ 506535 h 521597"/>
              <a:gd name="connsiteX2" fmla="*/ 1050139 w 2128549"/>
              <a:gd name="connsiteY2" fmla="*/ 521597 h 521597"/>
              <a:gd name="connsiteX3" fmla="*/ 2128549 w 2128549"/>
              <a:gd name="connsiteY3" fmla="*/ 0 h 521597"/>
              <a:gd name="connsiteX4" fmla="*/ 2002055 w 2128549"/>
              <a:gd name="connsiteY4" fmla="*/ 10838 h 521597"/>
              <a:gd name="connsiteX0" fmla="*/ 2002055 w 2128549"/>
              <a:gd name="connsiteY0" fmla="*/ 11320 h 522079"/>
              <a:gd name="connsiteX1" fmla="*/ 0 w 2128549"/>
              <a:gd name="connsiteY1" fmla="*/ 507017 h 522079"/>
              <a:gd name="connsiteX2" fmla="*/ 1050139 w 2128549"/>
              <a:gd name="connsiteY2" fmla="*/ 522079 h 522079"/>
              <a:gd name="connsiteX3" fmla="*/ 2128549 w 2128549"/>
              <a:gd name="connsiteY3" fmla="*/ 482 h 522079"/>
              <a:gd name="connsiteX4" fmla="*/ 2002055 w 2128549"/>
              <a:gd name="connsiteY4" fmla="*/ 11320 h 522079"/>
              <a:gd name="connsiteX0" fmla="*/ 1999613 w 2128549"/>
              <a:gd name="connsiteY0" fmla="*/ 5430 h 522584"/>
              <a:gd name="connsiteX1" fmla="*/ 0 w 2128549"/>
              <a:gd name="connsiteY1" fmla="*/ 507522 h 522584"/>
              <a:gd name="connsiteX2" fmla="*/ 1050139 w 2128549"/>
              <a:gd name="connsiteY2" fmla="*/ 522584 h 522584"/>
              <a:gd name="connsiteX3" fmla="*/ 2128549 w 2128549"/>
              <a:gd name="connsiteY3" fmla="*/ 987 h 522584"/>
              <a:gd name="connsiteX4" fmla="*/ 1999613 w 2128549"/>
              <a:gd name="connsiteY4" fmla="*/ 5430 h 522584"/>
              <a:gd name="connsiteX0" fmla="*/ 1999613 w 2128549"/>
              <a:gd name="connsiteY0" fmla="*/ 5109 h 522263"/>
              <a:gd name="connsiteX1" fmla="*/ 0 w 2128549"/>
              <a:gd name="connsiteY1" fmla="*/ 507201 h 522263"/>
              <a:gd name="connsiteX2" fmla="*/ 1050139 w 2128549"/>
              <a:gd name="connsiteY2" fmla="*/ 522263 h 522263"/>
              <a:gd name="connsiteX3" fmla="*/ 2128549 w 2128549"/>
              <a:gd name="connsiteY3" fmla="*/ 666 h 522263"/>
              <a:gd name="connsiteX4" fmla="*/ 1999613 w 2128549"/>
              <a:gd name="connsiteY4" fmla="*/ 5109 h 522263"/>
              <a:gd name="connsiteX0" fmla="*/ 1999613 w 2133399"/>
              <a:gd name="connsiteY0" fmla="*/ 2308 h 519462"/>
              <a:gd name="connsiteX1" fmla="*/ 0 w 2133399"/>
              <a:gd name="connsiteY1" fmla="*/ 504400 h 519462"/>
              <a:gd name="connsiteX2" fmla="*/ 1050139 w 2133399"/>
              <a:gd name="connsiteY2" fmla="*/ 519462 h 519462"/>
              <a:gd name="connsiteX3" fmla="*/ 2133399 w 2133399"/>
              <a:gd name="connsiteY3" fmla="*/ 1040 h 519462"/>
              <a:gd name="connsiteX4" fmla="*/ 1999613 w 2133399"/>
              <a:gd name="connsiteY4" fmla="*/ 2308 h 51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399" h="519462">
                <a:moveTo>
                  <a:pt x="1999613" y="2308"/>
                </a:moveTo>
                <a:lnTo>
                  <a:pt x="0" y="504400"/>
                </a:lnTo>
                <a:lnTo>
                  <a:pt x="1050139" y="519462"/>
                </a:lnTo>
                <a:lnTo>
                  <a:pt x="2133399" y="1040"/>
                </a:lnTo>
                <a:cubicBezTo>
                  <a:pt x="2071698" y="-1742"/>
                  <a:pt x="2039336" y="1892"/>
                  <a:pt x="1999613" y="230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09E208F6-D95A-4CBE-9537-E72C1571DECB}"/>
              </a:ext>
            </a:extLst>
          </p:cNvPr>
          <p:cNvSpPr/>
          <p:nvPr/>
        </p:nvSpPr>
        <p:spPr>
          <a:xfrm>
            <a:off x="5404774" y="4587083"/>
            <a:ext cx="1378755" cy="504749"/>
          </a:xfrm>
          <a:custGeom>
            <a:avLst/>
            <a:gdLst>
              <a:gd name="connsiteX0" fmla="*/ 585216 w 1338682"/>
              <a:gd name="connsiteY0" fmla="*/ 3658 h 504749"/>
              <a:gd name="connsiteX1" fmla="*/ 0 w 1338682"/>
              <a:gd name="connsiteY1" fmla="*/ 501091 h 504749"/>
              <a:gd name="connsiteX2" fmla="*/ 1338682 w 1338682"/>
              <a:gd name="connsiteY2" fmla="*/ 504749 h 504749"/>
              <a:gd name="connsiteX3" fmla="*/ 746150 w 1338682"/>
              <a:gd name="connsiteY3" fmla="*/ 0 h 504749"/>
              <a:gd name="connsiteX4" fmla="*/ 585216 w 1338682"/>
              <a:gd name="connsiteY4" fmla="*/ 3658 h 504749"/>
              <a:gd name="connsiteX0" fmla="*/ 585216 w 1338682"/>
              <a:gd name="connsiteY0" fmla="*/ 15 h 504749"/>
              <a:gd name="connsiteX1" fmla="*/ 0 w 1338682"/>
              <a:gd name="connsiteY1" fmla="*/ 501091 h 504749"/>
              <a:gd name="connsiteX2" fmla="*/ 1338682 w 1338682"/>
              <a:gd name="connsiteY2" fmla="*/ 504749 h 504749"/>
              <a:gd name="connsiteX3" fmla="*/ 746150 w 1338682"/>
              <a:gd name="connsiteY3" fmla="*/ 0 h 504749"/>
              <a:gd name="connsiteX4" fmla="*/ 585216 w 1338682"/>
              <a:gd name="connsiteY4" fmla="*/ 15 h 504749"/>
              <a:gd name="connsiteX0" fmla="*/ 585216 w 1360540"/>
              <a:gd name="connsiteY0" fmla="*/ 15 h 504749"/>
              <a:gd name="connsiteX1" fmla="*/ 0 w 1360540"/>
              <a:gd name="connsiteY1" fmla="*/ 501091 h 504749"/>
              <a:gd name="connsiteX2" fmla="*/ 1360540 w 1360540"/>
              <a:gd name="connsiteY2" fmla="*/ 504749 h 504749"/>
              <a:gd name="connsiteX3" fmla="*/ 746150 w 1360540"/>
              <a:gd name="connsiteY3" fmla="*/ 0 h 504749"/>
              <a:gd name="connsiteX4" fmla="*/ 585216 w 1360540"/>
              <a:gd name="connsiteY4" fmla="*/ 15 h 504749"/>
              <a:gd name="connsiteX0" fmla="*/ 592502 w 1367826"/>
              <a:gd name="connsiteY0" fmla="*/ 15 h 504749"/>
              <a:gd name="connsiteX1" fmla="*/ 0 w 1367826"/>
              <a:gd name="connsiteY1" fmla="*/ 501091 h 504749"/>
              <a:gd name="connsiteX2" fmla="*/ 1367826 w 1367826"/>
              <a:gd name="connsiteY2" fmla="*/ 504749 h 504749"/>
              <a:gd name="connsiteX3" fmla="*/ 753436 w 1367826"/>
              <a:gd name="connsiteY3" fmla="*/ 0 h 504749"/>
              <a:gd name="connsiteX4" fmla="*/ 592502 w 1367826"/>
              <a:gd name="connsiteY4" fmla="*/ 15 h 504749"/>
              <a:gd name="connsiteX0" fmla="*/ 599788 w 1375112"/>
              <a:gd name="connsiteY0" fmla="*/ 15 h 504749"/>
              <a:gd name="connsiteX1" fmla="*/ 0 w 1375112"/>
              <a:gd name="connsiteY1" fmla="*/ 504734 h 504749"/>
              <a:gd name="connsiteX2" fmla="*/ 1375112 w 1375112"/>
              <a:gd name="connsiteY2" fmla="*/ 504749 h 504749"/>
              <a:gd name="connsiteX3" fmla="*/ 760722 w 1375112"/>
              <a:gd name="connsiteY3" fmla="*/ 0 h 504749"/>
              <a:gd name="connsiteX4" fmla="*/ 599788 w 1375112"/>
              <a:gd name="connsiteY4" fmla="*/ 15 h 504749"/>
              <a:gd name="connsiteX0" fmla="*/ 599788 w 1378755"/>
              <a:gd name="connsiteY0" fmla="*/ 15 h 504749"/>
              <a:gd name="connsiteX1" fmla="*/ 0 w 1378755"/>
              <a:gd name="connsiteY1" fmla="*/ 504734 h 504749"/>
              <a:gd name="connsiteX2" fmla="*/ 1378755 w 1378755"/>
              <a:gd name="connsiteY2" fmla="*/ 504749 h 504749"/>
              <a:gd name="connsiteX3" fmla="*/ 760722 w 1378755"/>
              <a:gd name="connsiteY3" fmla="*/ 0 h 504749"/>
              <a:gd name="connsiteX4" fmla="*/ 599788 w 1378755"/>
              <a:gd name="connsiteY4" fmla="*/ 15 h 50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755" h="504749">
                <a:moveTo>
                  <a:pt x="599788" y="15"/>
                </a:moveTo>
                <a:lnTo>
                  <a:pt x="0" y="504734"/>
                </a:lnTo>
                <a:lnTo>
                  <a:pt x="1378755" y="504749"/>
                </a:lnTo>
                <a:lnTo>
                  <a:pt x="760722" y="0"/>
                </a:lnTo>
                <a:lnTo>
                  <a:pt x="599788" y="15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18C50213-DD0B-45C7-875F-D6B501FA8F63}"/>
              </a:ext>
            </a:extLst>
          </p:cNvPr>
          <p:cNvSpPr/>
          <p:nvPr/>
        </p:nvSpPr>
        <p:spPr>
          <a:xfrm>
            <a:off x="6225432" y="4586257"/>
            <a:ext cx="2793196" cy="502399"/>
          </a:xfrm>
          <a:custGeom>
            <a:avLst/>
            <a:gdLst>
              <a:gd name="connsiteX0" fmla="*/ 0 w 2154326"/>
              <a:gd name="connsiteY0" fmla="*/ 7315 h 530352"/>
              <a:gd name="connsiteX1" fmla="*/ 797356 w 2154326"/>
              <a:gd name="connsiteY1" fmla="*/ 523036 h 530352"/>
              <a:gd name="connsiteX2" fmla="*/ 2154326 w 2154326"/>
              <a:gd name="connsiteY2" fmla="*/ 530352 h 530352"/>
              <a:gd name="connsiteX3" fmla="*/ 160934 w 2154326"/>
              <a:gd name="connsiteY3" fmla="*/ 0 h 530352"/>
              <a:gd name="connsiteX4" fmla="*/ 0 w 2154326"/>
              <a:gd name="connsiteY4" fmla="*/ 7315 h 530352"/>
              <a:gd name="connsiteX0" fmla="*/ 0 w 2151945"/>
              <a:gd name="connsiteY0" fmla="*/ 16840 h 530352"/>
              <a:gd name="connsiteX1" fmla="*/ 794975 w 2151945"/>
              <a:gd name="connsiteY1" fmla="*/ 523036 h 530352"/>
              <a:gd name="connsiteX2" fmla="*/ 2151945 w 2151945"/>
              <a:gd name="connsiteY2" fmla="*/ 530352 h 530352"/>
              <a:gd name="connsiteX3" fmla="*/ 158553 w 2151945"/>
              <a:gd name="connsiteY3" fmla="*/ 0 h 530352"/>
              <a:gd name="connsiteX4" fmla="*/ 0 w 2151945"/>
              <a:gd name="connsiteY4" fmla="*/ 16840 h 530352"/>
              <a:gd name="connsiteX0" fmla="*/ 0 w 2151945"/>
              <a:gd name="connsiteY0" fmla="*/ 7315 h 520827"/>
              <a:gd name="connsiteX1" fmla="*/ 794975 w 2151945"/>
              <a:gd name="connsiteY1" fmla="*/ 513511 h 520827"/>
              <a:gd name="connsiteX2" fmla="*/ 2151945 w 2151945"/>
              <a:gd name="connsiteY2" fmla="*/ 520827 h 520827"/>
              <a:gd name="connsiteX3" fmla="*/ 172840 w 2151945"/>
              <a:gd name="connsiteY3" fmla="*/ 0 h 520827"/>
              <a:gd name="connsiteX4" fmla="*/ 0 w 2151945"/>
              <a:gd name="connsiteY4" fmla="*/ 7315 h 520827"/>
              <a:gd name="connsiteX0" fmla="*/ 0 w 2151945"/>
              <a:gd name="connsiteY0" fmla="*/ 0 h 513512"/>
              <a:gd name="connsiteX1" fmla="*/ 794975 w 2151945"/>
              <a:gd name="connsiteY1" fmla="*/ 506196 h 513512"/>
              <a:gd name="connsiteX2" fmla="*/ 2151945 w 2151945"/>
              <a:gd name="connsiteY2" fmla="*/ 513512 h 513512"/>
              <a:gd name="connsiteX3" fmla="*/ 184746 w 2151945"/>
              <a:gd name="connsiteY3" fmla="*/ 6972 h 513512"/>
              <a:gd name="connsiteX4" fmla="*/ 0 w 2151945"/>
              <a:gd name="connsiteY4" fmla="*/ 0 h 513512"/>
              <a:gd name="connsiteX0" fmla="*/ 0 w 2151945"/>
              <a:gd name="connsiteY0" fmla="*/ 2553 h 516065"/>
              <a:gd name="connsiteX1" fmla="*/ 794975 w 2151945"/>
              <a:gd name="connsiteY1" fmla="*/ 508749 h 516065"/>
              <a:gd name="connsiteX2" fmla="*/ 2151945 w 2151945"/>
              <a:gd name="connsiteY2" fmla="*/ 516065 h 516065"/>
              <a:gd name="connsiteX3" fmla="*/ 170458 w 2151945"/>
              <a:gd name="connsiteY3" fmla="*/ 0 h 516065"/>
              <a:gd name="connsiteX4" fmla="*/ 0 w 2151945"/>
              <a:gd name="connsiteY4" fmla="*/ 2553 h 516065"/>
              <a:gd name="connsiteX0" fmla="*/ 0 w 2151945"/>
              <a:gd name="connsiteY0" fmla="*/ 2553 h 516065"/>
              <a:gd name="connsiteX1" fmla="*/ 785450 w 2151945"/>
              <a:gd name="connsiteY1" fmla="*/ 508749 h 516065"/>
              <a:gd name="connsiteX2" fmla="*/ 2151945 w 2151945"/>
              <a:gd name="connsiteY2" fmla="*/ 516065 h 516065"/>
              <a:gd name="connsiteX3" fmla="*/ 170458 w 2151945"/>
              <a:gd name="connsiteY3" fmla="*/ 0 h 516065"/>
              <a:gd name="connsiteX4" fmla="*/ 0 w 2151945"/>
              <a:gd name="connsiteY4" fmla="*/ 2553 h 516065"/>
              <a:gd name="connsiteX0" fmla="*/ 0 w 2151945"/>
              <a:gd name="connsiteY0" fmla="*/ 2553 h 516065"/>
              <a:gd name="connsiteX1" fmla="*/ 775925 w 2151945"/>
              <a:gd name="connsiteY1" fmla="*/ 508749 h 516065"/>
              <a:gd name="connsiteX2" fmla="*/ 2151945 w 2151945"/>
              <a:gd name="connsiteY2" fmla="*/ 516065 h 516065"/>
              <a:gd name="connsiteX3" fmla="*/ 170458 w 2151945"/>
              <a:gd name="connsiteY3" fmla="*/ 0 h 516065"/>
              <a:gd name="connsiteX4" fmla="*/ 0 w 2151945"/>
              <a:gd name="connsiteY4" fmla="*/ 2553 h 516065"/>
              <a:gd name="connsiteX0" fmla="*/ 0 w 2135276"/>
              <a:gd name="connsiteY0" fmla="*/ 2553 h 508749"/>
              <a:gd name="connsiteX1" fmla="*/ 775925 w 2135276"/>
              <a:gd name="connsiteY1" fmla="*/ 508749 h 508749"/>
              <a:gd name="connsiteX2" fmla="*/ 2135276 w 2135276"/>
              <a:gd name="connsiteY2" fmla="*/ 489871 h 508749"/>
              <a:gd name="connsiteX3" fmla="*/ 170458 w 2135276"/>
              <a:gd name="connsiteY3" fmla="*/ 0 h 508749"/>
              <a:gd name="connsiteX4" fmla="*/ 0 w 2135276"/>
              <a:gd name="connsiteY4" fmla="*/ 2553 h 508749"/>
              <a:gd name="connsiteX0" fmla="*/ 0 w 2140817"/>
              <a:gd name="connsiteY0" fmla="*/ 2553 h 508749"/>
              <a:gd name="connsiteX1" fmla="*/ 775925 w 2140817"/>
              <a:gd name="connsiteY1" fmla="*/ 508749 h 508749"/>
              <a:gd name="connsiteX2" fmla="*/ 2135276 w 2140817"/>
              <a:gd name="connsiteY2" fmla="*/ 489871 h 508749"/>
              <a:gd name="connsiteX3" fmla="*/ 2140039 w 2140817"/>
              <a:gd name="connsiteY3" fmla="*/ 494595 h 508749"/>
              <a:gd name="connsiteX4" fmla="*/ 170458 w 2140817"/>
              <a:gd name="connsiteY4" fmla="*/ 0 h 508749"/>
              <a:gd name="connsiteX5" fmla="*/ 0 w 2140817"/>
              <a:gd name="connsiteY5" fmla="*/ 2553 h 508749"/>
              <a:gd name="connsiteX0" fmla="*/ 0 w 2145393"/>
              <a:gd name="connsiteY0" fmla="*/ 2553 h 511338"/>
              <a:gd name="connsiteX1" fmla="*/ 775925 w 2145393"/>
              <a:gd name="connsiteY1" fmla="*/ 508749 h 511338"/>
              <a:gd name="connsiteX2" fmla="*/ 2135276 w 2145393"/>
              <a:gd name="connsiteY2" fmla="*/ 489871 h 511338"/>
              <a:gd name="connsiteX3" fmla="*/ 2144802 w 2145393"/>
              <a:gd name="connsiteY3" fmla="*/ 511264 h 511338"/>
              <a:gd name="connsiteX4" fmla="*/ 170458 w 2145393"/>
              <a:gd name="connsiteY4" fmla="*/ 0 h 511338"/>
              <a:gd name="connsiteX5" fmla="*/ 0 w 2145393"/>
              <a:gd name="connsiteY5" fmla="*/ 2553 h 511338"/>
              <a:gd name="connsiteX0" fmla="*/ 0 w 2145393"/>
              <a:gd name="connsiteY0" fmla="*/ 2553 h 511338"/>
              <a:gd name="connsiteX1" fmla="*/ 775925 w 2145393"/>
              <a:gd name="connsiteY1" fmla="*/ 508749 h 511338"/>
              <a:gd name="connsiteX2" fmla="*/ 2135276 w 2145393"/>
              <a:gd name="connsiteY2" fmla="*/ 489871 h 511338"/>
              <a:gd name="connsiteX3" fmla="*/ 2144802 w 2145393"/>
              <a:gd name="connsiteY3" fmla="*/ 511264 h 511338"/>
              <a:gd name="connsiteX4" fmla="*/ 170458 w 2145393"/>
              <a:gd name="connsiteY4" fmla="*/ 0 h 511338"/>
              <a:gd name="connsiteX5" fmla="*/ 0 w 2145393"/>
              <a:gd name="connsiteY5" fmla="*/ 2553 h 511338"/>
              <a:gd name="connsiteX0" fmla="*/ 0 w 2135276"/>
              <a:gd name="connsiteY0" fmla="*/ 2553 h 508749"/>
              <a:gd name="connsiteX1" fmla="*/ 775925 w 2135276"/>
              <a:gd name="connsiteY1" fmla="*/ 508749 h 508749"/>
              <a:gd name="connsiteX2" fmla="*/ 2135276 w 2135276"/>
              <a:gd name="connsiteY2" fmla="*/ 489871 h 508749"/>
              <a:gd name="connsiteX3" fmla="*/ 170458 w 2135276"/>
              <a:gd name="connsiteY3" fmla="*/ 0 h 508749"/>
              <a:gd name="connsiteX4" fmla="*/ 0 w 2135276"/>
              <a:gd name="connsiteY4" fmla="*/ 2553 h 508749"/>
              <a:gd name="connsiteX0" fmla="*/ 0 w 2135276"/>
              <a:gd name="connsiteY0" fmla="*/ 2553 h 508749"/>
              <a:gd name="connsiteX1" fmla="*/ 775925 w 2135276"/>
              <a:gd name="connsiteY1" fmla="*/ 508749 h 508749"/>
              <a:gd name="connsiteX2" fmla="*/ 2135276 w 2135276"/>
              <a:gd name="connsiteY2" fmla="*/ 499396 h 508749"/>
              <a:gd name="connsiteX3" fmla="*/ 170458 w 2135276"/>
              <a:gd name="connsiteY3" fmla="*/ 0 h 508749"/>
              <a:gd name="connsiteX4" fmla="*/ 0 w 2135276"/>
              <a:gd name="connsiteY4" fmla="*/ 2553 h 508749"/>
              <a:gd name="connsiteX0" fmla="*/ 0 w 2130513"/>
              <a:gd name="connsiteY0" fmla="*/ 2553 h 508749"/>
              <a:gd name="connsiteX1" fmla="*/ 775925 w 2130513"/>
              <a:gd name="connsiteY1" fmla="*/ 508749 h 508749"/>
              <a:gd name="connsiteX2" fmla="*/ 2130513 w 2130513"/>
              <a:gd name="connsiteY2" fmla="*/ 489871 h 508749"/>
              <a:gd name="connsiteX3" fmla="*/ 170458 w 2130513"/>
              <a:gd name="connsiteY3" fmla="*/ 0 h 508749"/>
              <a:gd name="connsiteX4" fmla="*/ 0 w 2130513"/>
              <a:gd name="connsiteY4" fmla="*/ 2553 h 508749"/>
              <a:gd name="connsiteX0" fmla="*/ 0 w 2130513"/>
              <a:gd name="connsiteY0" fmla="*/ 2553 h 508749"/>
              <a:gd name="connsiteX1" fmla="*/ 799737 w 2130513"/>
              <a:gd name="connsiteY1" fmla="*/ 508749 h 508749"/>
              <a:gd name="connsiteX2" fmla="*/ 2130513 w 2130513"/>
              <a:gd name="connsiteY2" fmla="*/ 489871 h 508749"/>
              <a:gd name="connsiteX3" fmla="*/ 170458 w 2130513"/>
              <a:gd name="connsiteY3" fmla="*/ 0 h 508749"/>
              <a:gd name="connsiteX4" fmla="*/ 0 w 2130513"/>
              <a:gd name="connsiteY4" fmla="*/ 2553 h 508749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40038"/>
              <a:gd name="connsiteY0" fmla="*/ 2553 h 511131"/>
              <a:gd name="connsiteX1" fmla="*/ 778306 w 2140038"/>
              <a:gd name="connsiteY1" fmla="*/ 511131 h 511131"/>
              <a:gd name="connsiteX2" fmla="*/ 2140038 w 2140038"/>
              <a:gd name="connsiteY2" fmla="*/ 499396 h 511131"/>
              <a:gd name="connsiteX3" fmla="*/ 170458 w 2140038"/>
              <a:gd name="connsiteY3" fmla="*/ 0 h 511131"/>
              <a:gd name="connsiteX4" fmla="*/ 0 w 2140038"/>
              <a:gd name="connsiteY4" fmla="*/ 2553 h 511131"/>
              <a:gd name="connsiteX0" fmla="*/ 0 w 2135275"/>
              <a:gd name="connsiteY0" fmla="*/ 2553 h 511131"/>
              <a:gd name="connsiteX1" fmla="*/ 778306 w 2135275"/>
              <a:gd name="connsiteY1" fmla="*/ 511131 h 511131"/>
              <a:gd name="connsiteX2" fmla="*/ 2135275 w 2135275"/>
              <a:gd name="connsiteY2" fmla="*/ 487490 h 511131"/>
              <a:gd name="connsiteX3" fmla="*/ 170458 w 2135275"/>
              <a:gd name="connsiteY3" fmla="*/ 0 h 511131"/>
              <a:gd name="connsiteX4" fmla="*/ 0 w 2135275"/>
              <a:gd name="connsiteY4" fmla="*/ 2553 h 511131"/>
              <a:gd name="connsiteX0" fmla="*/ 0 w 2135275"/>
              <a:gd name="connsiteY0" fmla="*/ 2553 h 511131"/>
              <a:gd name="connsiteX1" fmla="*/ 778306 w 2135275"/>
              <a:gd name="connsiteY1" fmla="*/ 511131 h 511131"/>
              <a:gd name="connsiteX2" fmla="*/ 2135275 w 2135275"/>
              <a:gd name="connsiteY2" fmla="*/ 487490 h 511131"/>
              <a:gd name="connsiteX3" fmla="*/ 170458 w 2135275"/>
              <a:gd name="connsiteY3" fmla="*/ 0 h 511131"/>
              <a:gd name="connsiteX4" fmla="*/ 0 w 2135275"/>
              <a:gd name="connsiteY4" fmla="*/ 2553 h 511131"/>
              <a:gd name="connsiteX0" fmla="*/ 0 w 2135275"/>
              <a:gd name="connsiteY0" fmla="*/ 2553 h 511131"/>
              <a:gd name="connsiteX1" fmla="*/ 778306 w 2135275"/>
              <a:gd name="connsiteY1" fmla="*/ 511131 h 511131"/>
              <a:gd name="connsiteX2" fmla="*/ 2135275 w 2135275"/>
              <a:gd name="connsiteY2" fmla="*/ 487490 h 511131"/>
              <a:gd name="connsiteX3" fmla="*/ 170458 w 2135275"/>
              <a:gd name="connsiteY3" fmla="*/ 0 h 511131"/>
              <a:gd name="connsiteX4" fmla="*/ 0 w 2135275"/>
              <a:gd name="connsiteY4" fmla="*/ 2553 h 511131"/>
              <a:gd name="connsiteX0" fmla="*/ 0 w 2135275"/>
              <a:gd name="connsiteY0" fmla="*/ 2553 h 501606"/>
              <a:gd name="connsiteX1" fmla="*/ 768781 w 2135275"/>
              <a:gd name="connsiteY1" fmla="*/ 501606 h 501606"/>
              <a:gd name="connsiteX2" fmla="*/ 2135275 w 2135275"/>
              <a:gd name="connsiteY2" fmla="*/ 487490 h 501606"/>
              <a:gd name="connsiteX3" fmla="*/ 170458 w 2135275"/>
              <a:gd name="connsiteY3" fmla="*/ 0 h 501606"/>
              <a:gd name="connsiteX4" fmla="*/ 0 w 2135275"/>
              <a:gd name="connsiteY4" fmla="*/ 2553 h 501606"/>
              <a:gd name="connsiteX0" fmla="*/ 0 w 2135275"/>
              <a:gd name="connsiteY0" fmla="*/ 2553 h 503987"/>
              <a:gd name="connsiteX1" fmla="*/ 780687 w 2135275"/>
              <a:gd name="connsiteY1" fmla="*/ 503987 h 503987"/>
              <a:gd name="connsiteX2" fmla="*/ 2135275 w 2135275"/>
              <a:gd name="connsiteY2" fmla="*/ 487490 h 503987"/>
              <a:gd name="connsiteX3" fmla="*/ 170458 w 2135275"/>
              <a:gd name="connsiteY3" fmla="*/ 0 h 503987"/>
              <a:gd name="connsiteX4" fmla="*/ 0 w 2135275"/>
              <a:gd name="connsiteY4" fmla="*/ 2553 h 503987"/>
              <a:gd name="connsiteX0" fmla="*/ 0 w 2146248"/>
              <a:gd name="connsiteY0" fmla="*/ 0 h 508749"/>
              <a:gd name="connsiteX1" fmla="*/ 791660 w 2146248"/>
              <a:gd name="connsiteY1" fmla="*/ 508749 h 508749"/>
              <a:gd name="connsiteX2" fmla="*/ 2146248 w 2146248"/>
              <a:gd name="connsiteY2" fmla="*/ 492252 h 508749"/>
              <a:gd name="connsiteX3" fmla="*/ 181431 w 2146248"/>
              <a:gd name="connsiteY3" fmla="*/ 4762 h 508749"/>
              <a:gd name="connsiteX4" fmla="*/ 0 w 2146248"/>
              <a:gd name="connsiteY4" fmla="*/ 0 h 508749"/>
              <a:gd name="connsiteX0" fmla="*/ 0 w 2146248"/>
              <a:gd name="connsiteY0" fmla="*/ 0 h 508749"/>
              <a:gd name="connsiteX1" fmla="*/ 791660 w 2146248"/>
              <a:gd name="connsiteY1" fmla="*/ 508749 h 508749"/>
              <a:gd name="connsiteX2" fmla="*/ 2146248 w 2146248"/>
              <a:gd name="connsiteY2" fmla="*/ 492252 h 508749"/>
              <a:gd name="connsiteX3" fmla="*/ 181431 w 2146248"/>
              <a:gd name="connsiteY3" fmla="*/ 1119 h 508749"/>
              <a:gd name="connsiteX4" fmla="*/ 0 w 2146248"/>
              <a:gd name="connsiteY4" fmla="*/ 0 h 508749"/>
              <a:gd name="connsiteX0" fmla="*/ 0 w 2168107"/>
              <a:gd name="connsiteY0" fmla="*/ 0 h 508749"/>
              <a:gd name="connsiteX1" fmla="*/ 791660 w 2168107"/>
              <a:gd name="connsiteY1" fmla="*/ 508749 h 508749"/>
              <a:gd name="connsiteX2" fmla="*/ 2168107 w 2168107"/>
              <a:gd name="connsiteY2" fmla="*/ 503181 h 508749"/>
              <a:gd name="connsiteX3" fmla="*/ 181431 w 2168107"/>
              <a:gd name="connsiteY3" fmla="*/ 1119 h 508749"/>
              <a:gd name="connsiteX4" fmla="*/ 0 w 2168107"/>
              <a:gd name="connsiteY4" fmla="*/ 0 h 508749"/>
              <a:gd name="connsiteX0" fmla="*/ 0 w 2168107"/>
              <a:gd name="connsiteY0" fmla="*/ 0 h 508749"/>
              <a:gd name="connsiteX1" fmla="*/ 791660 w 2168107"/>
              <a:gd name="connsiteY1" fmla="*/ 508749 h 508749"/>
              <a:gd name="connsiteX2" fmla="*/ 2168107 w 2168107"/>
              <a:gd name="connsiteY2" fmla="*/ 503181 h 508749"/>
              <a:gd name="connsiteX3" fmla="*/ 181431 w 2168107"/>
              <a:gd name="connsiteY3" fmla="*/ 1119 h 508749"/>
              <a:gd name="connsiteX4" fmla="*/ 0 w 2168107"/>
              <a:gd name="connsiteY4" fmla="*/ 0 h 508749"/>
              <a:gd name="connsiteX0" fmla="*/ 0 w 2164463"/>
              <a:gd name="connsiteY0" fmla="*/ 0 h 508749"/>
              <a:gd name="connsiteX1" fmla="*/ 791660 w 2164463"/>
              <a:gd name="connsiteY1" fmla="*/ 508749 h 508749"/>
              <a:gd name="connsiteX2" fmla="*/ 2164463 w 2164463"/>
              <a:gd name="connsiteY2" fmla="*/ 506824 h 508749"/>
              <a:gd name="connsiteX3" fmla="*/ 181431 w 2164463"/>
              <a:gd name="connsiteY3" fmla="*/ 1119 h 508749"/>
              <a:gd name="connsiteX4" fmla="*/ 0 w 2164463"/>
              <a:gd name="connsiteY4" fmla="*/ 0 h 508749"/>
              <a:gd name="connsiteX0" fmla="*/ 0 w 2164463"/>
              <a:gd name="connsiteY0" fmla="*/ 0 h 508749"/>
              <a:gd name="connsiteX1" fmla="*/ 791660 w 2164463"/>
              <a:gd name="connsiteY1" fmla="*/ 508749 h 508749"/>
              <a:gd name="connsiteX2" fmla="*/ 2164463 w 2164463"/>
              <a:gd name="connsiteY2" fmla="*/ 506824 h 508749"/>
              <a:gd name="connsiteX3" fmla="*/ 181431 w 2164463"/>
              <a:gd name="connsiteY3" fmla="*/ 1119 h 508749"/>
              <a:gd name="connsiteX4" fmla="*/ 0 w 2164463"/>
              <a:gd name="connsiteY4" fmla="*/ 0 h 508749"/>
              <a:gd name="connsiteX0" fmla="*/ 0 w 2164463"/>
              <a:gd name="connsiteY0" fmla="*/ 0 h 506824"/>
              <a:gd name="connsiteX1" fmla="*/ 1101661 w 2164463"/>
              <a:gd name="connsiteY1" fmla="*/ 505574 h 506824"/>
              <a:gd name="connsiteX2" fmla="*/ 2164463 w 2164463"/>
              <a:gd name="connsiteY2" fmla="*/ 506824 h 506824"/>
              <a:gd name="connsiteX3" fmla="*/ 181431 w 2164463"/>
              <a:gd name="connsiteY3" fmla="*/ 1119 h 506824"/>
              <a:gd name="connsiteX4" fmla="*/ 0 w 2164463"/>
              <a:gd name="connsiteY4" fmla="*/ 0 h 506824"/>
              <a:gd name="connsiteX0" fmla="*/ 0 w 2164463"/>
              <a:gd name="connsiteY0" fmla="*/ 2056 h 508880"/>
              <a:gd name="connsiteX1" fmla="*/ 1101661 w 2164463"/>
              <a:gd name="connsiteY1" fmla="*/ 507630 h 508880"/>
              <a:gd name="connsiteX2" fmla="*/ 2164463 w 2164463"/>
              <a:gd name="connsiteY2" fmla="*/ 508880 h 508880"/>
              <a:gd name="connsiteX3" fmla="*/ 146986 w 2164463"/>
              <a:gd name="connsiteY3" fmla="*/ 0 h 508880"/>
              <a:gd name="connsiteX4" fmla="*/ 0 w 2164463"/>
              <a:gd name="connsiteY4" fmla="*/ 2056 h 508880"/>
              <a:gd name="connsiteX0" fmla="*/ 0 w 2164463"/>
              <a:gd name="connsiteY0" fmla="*/ 0 h 506824"/>
              <a:gd name="connsiteX1" fmla="*/ 1101661 w 2164463"/>
              <a:gd name="connsiteY1" fmla="*/ 505574 h 506824"/>
              <a:gd name="connsiteX2" fmla="*/ 2164463 w 2164463"/>
              <a:gd name="connsiteY2" fmla="*/ 506824 h 506824"/>
              <a:gd name="connsiteX3" fmla="*/ 142065 w 2164463"/>
              <a:gd name="connsiteY3" fmla="*/ 7469 h 506824"/>
              <a:gd name="connsiteX4" fmla="*/ 0 w 2164463"/>
              <a:gd name="connsiteY4" fmla="*/ 0 h 506824"/>
              <a:gd name="connsiteX0" fmla="*/ 0 w 2157082"/>
              <a:gd name="connsiteY0" fmla="*/ 0 h 509999"/>
              <a:gd name="connsiteX1" fmla="*/ 1094280 w 2157082"/>
              <a:gd name="connsiteY1" fmla="*/ 508749 h 509999"/>
              <a:gd name="connsiteX2" fmla="*/ 2157082 w 2157082"/>
              <a:gd name="connsiteY2" fmla="*/ 509999 h 509999"/>
              <a:gd name="connsiteX3" fmla="*/ 134684 w 2157082"/>
              <a:gd name="connsiteY3" fmla="*/ 10644 h 509999"/>
              <a:gd name="connsiteX4" fmla="*/ 0 w 2157082"/>
              <a:gd name="connsiteY4" fmla="*/ 0 h 509999"/>
              <a:gd name="connsiteX0" fmla="*/ 0 w 2159542"/>
              <a:gd name="connsiteY0" fmla="*/ 0 h 503649"/>
              <a:gd name="connsiteX1" fmla="*/ 1096740 w 2159542"/>
              <a:gd name="connsiteY1" fmla="*/ 502399 h 503649"/>
              <a:gd name="connsiteX2" fmla="*/ 2159542 w 2159542"/>
              <a:gd name="connsiteY2" fmla="*/ 503649 h 503649"/>
              <a:gd name="connsiteX3" fmla="*/ 137144 w 2159542"/>
              <a:gd name="connsiteY3" fmla="*/ 4294 h 503649"/>
              <a:gd name="connsiteX4" fmla="*/ 0 w 2159542"/>
              <a:gd name="connsiteY4" fmla="*/ 0 h 503649"/>
              <a:gd name="connsiteX0" fmla="*/ 0 w 2164463"/>
              <a:gd name="connsiteY0" fmla="*/ 0 h 502399"/>
              <a:gd name="connsiteX1" fmla="*/ 1096740 w 2164463"/>
              <a:gd name="connsiteY1" fmla="*/ 502399 h 502399"/>
              <a:gd name="connsiteX2" fmla="*/ 2164463 w 2164463"/>
              <a:gd name="connsiteY2" fmla="*/ 500474 h 502399"/>
              <a:gd name="connsiteX3" fmla="*/ 137144 w 2164463"/>
              <a:gd name="connsiteY3" fmla="*/ 4294 h 502399"/>
              <a:gd name="connsiteX4" fmla="*/ 0 w 2164463"/>
              <a:gd name="connsiteY4" fmla="*/ 0 h 50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463" h="502399">
                <a:moveTo>
                  <a:pt x="0" y="0"/>
                </a:moveTo>
                <a:lnTo>
                  <a:pt x="1096740" y="502399"/>
                </a:lnTo>
                <a:lnTo>
                  <a:pt x="2164463" y="500474"/>
                </a:lnTo>
                <a:lnTo>
                  <a:pt x="137144" y="429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50000"/>
                </a:schemeClr>
              </a:gs>
              <a:gs pos="100000">
                <a:schemeClr val="accent4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xmlns="" id="{B5EF6A2D-356E-41D7-9CA2-D5E0452C1513}"/>
              </a:ext>
            </a:extLst>
          </p:cNvPr>
          <p:cNvSpPr/>
          <p:nvPr/>
        </p:nvSpPr>
        <p:spPr>
          <a:xfrm>
            <a:off x="6432500" y="4577698"/>
            <a:ext cx="4819700" cy="514134"/>
          </a:xfrm>
          <a:custGeom>
            <a:avLst/>
            <a:gdLst>
              <a:gd name="connsiteX0" fmla="*/ 175565 w 3511296"/>
              <a:gd name="connsiteY0" fmla="*/ 3657 h 519379"/>
              <a:gd name="connsiteX1" fmla="*/ 3511296 w 3511296"/>
              <a:gd name="connsiteY1" fmla="*/ 504748 h 519379"/>
              <a:gd name="connsiteX2" fmla="*/ 2172615 w 3511296"/>
              <a:gd name="connsiteY2" fmla="*/ 519379 h 519379"/>
              <a:gd name="connsiteX3" fmla="*/ 0 w 3511296"/>
              <a:gd name="connsiteY3" fmla="*/ 0 h 519379"/>
              <a:gd name="connsiteX4" fmla="*/ 175565 w 3511296"/>
              <a:gd name="connsiteY4" fmla="*/ 3657 h 519379"/>
              <a:gd name="connsiteX0" fmla="*/ 168421 w 3504152"/>
              <a:gd name="connsiteY0" fmla="*/ 0 h 515722"/>
              <a:gd name="connsiteX1" fmla="*/ 3504152 w 3504152"/>
              <a:gd name="connsiteY1" fmla="*/ 501091 h 515722"/>
              <a:gd name="connsiteX2" fmla="*/ 2165471 w 3504152"/>
              <a:gd name="connsiteY2" fmla="*/ 515722 h 515722"/>
              <a:gd name="connsiteX3" fmla="*/ 0 w 3504152"/>
              <a:gd name="connsiteY3" fmla="*/ 8249 h 515722"/>
              <a:gd name="connsiteX4" fmla="*/ 168421 w 3504152"/>
              <a:gd name="connsiteY4" fmla="*/ 0 h 515722"/>
              <a:gd name="connsiteX0" fmla="*/ 175565 w 3511296"/>
              <a:gd name="connsiteY0" fmla="*/ 0 h 515722"/>
              <a:gd name="connsiteX1" fmla="*/ 3511296 w 3511296"/>
              <a:gd name="connsiteY1" fmla="*/ 501091 h 515722"/>
              <a:gd name="connsiteX2" fmla="*/ 2172615 w 3511296"/>
              <a:gd name="connsiteY2" fmla="*/ 515722 h 515722"/>
              <a:gd name="connsiteX3" fmla="*/ 0 w 3511296"/>
              <a:gd name="connsiteY3" fmla="*/ 3487 h 515722"/>
              <a:gd name="connsiteX4" fmla="*/ 175565 w 3511296"/>
              <a:gd name="connsiteY4" fmla="*/ 0 h 515722"/>
              <a:gd name="connsiteX0" fmla="*/ 194615 w 3511296"/>
              <a:gd name="connsiteY0" fmla="*/ 1276 h 512235"/>
              <a:gd name="connsiteX1" fmla="*/ 3511296 w 3511296"/>
              <a:gd name="connsiteY1" fmla="*/ 497604 h 512235"/>
              <a:gd name="connsiteX2" fmla="*/ 2172615 w 3511296"/>
              <a:gd name="connsiteY2" fmla="*/ 512235 h 512235"/>
              <a:gd name="connsiteX3" fmla="*/ 0 w 3511296"/>
              <a:gd name="connsiteY3" fmla="*/ 0 h 512235"/>
              <a:gd name="connsiteX4" fmla="*/ 194615 w 3511296"/>
              <a:gd name="connsiteY4" fmla="*/ 1276 h 512235"/>
              <a:gd name="connsiteX0" fmla="*/ 173183 w 3511296"/>
              <a:gd name="connsiteY0" fmla="*/ 1276 h 512235"/>
              <a:gd name="connsiteX1" fmla="*/ 3511296 w 3511296"/>
              <a:gd name="connsiteY1" fmla="*/ 497604 h 512235"/>
              <a:gd name="connsiteX2" fmla="*/ 2172615 w 3511296"/>
              <a:gd name="connsiteY2" fmla="*/ 512235 h 512235"/>
              <a:gd name="connsiteX3" fmla="*/ 0 w 3511296"/>
              <a:gd name="connsiteY3" fmla="*/ 0 h 512235"/>
              <a:gd name="connsiteX4" fmla="*/ 173183 w 3511296"/>
              <a:gd name="connsiteY4" fmla="*/ 1276 h 512235"/>
              <a:gd name="connsiteX0" fmla="*/ 173183 w 3511296"/>
              <a:gd name="connsiteY0" fmla="*/ 0 h 510959"/>
              <a:gd name="connsiteX1" fmla="*/ 3511296 w 3511296"/>
              <a:gd name="connsiteY1" fmla="*/ 496328 h 510959"/>
              <a:gd name="connsiteX2" fmla="*/ 2172615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6328 h 510959"/>
              <a:gd name="connsiteX2" fmla="*/ 2172615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6328 h 510959"/>
              <a:gd name="connsiteX2" fmla="*/ 2158328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8710 h 510959"/>
              <a:gd name="connsiteX2" fmla="*/ 2158328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6329 h 510959"/>
              <a:gd name="connsiteX2" fmla="*/ 2158328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04153"/>
              <a:gd name="connsiteY0" fmla="*/ 0 h 510959"/>
              <a:gd name="connsiteX1" fmla="*/ 3504153 w 3504153"/>
              <a:gd name="connsiteY1" fmla="*/ 491566 h 510959"/>
              <a:gd name="connsiteX2" fmla="*/ 2158328 w 3504153"/>
              <a:gd name="connsiteY2" fmla="*/ 510959 h 510959"/>
              <a:gd name="connsiteX3" fmla="*/ 0 w 3504153"/>
              <a:gd name="connsiteY3" fmla="*/ 5868 h 510959"/>
              <a:gd name="connsiteX4" fmla="*/ 173183 w 3504153"/>
              <a:gd name="connsiteY4" fmla="*/ 0 h 510959"/>
              <a:gd name="connsiteX0" fmla="*/ 173183 w 3504153"/>
              <a:gd name="connsiteY0" fmla="*/ 0 h 510959"/>
              <a:gd name="connsiteX1" fmla="*/ 3504153 w 3504153"/>
              <a:gd name="connsiteY1" fmla="*/ 491566 h 510959"/>
              <a:gd name="connsiteX2" fmla="*/ 2158328 w 3504153"/>
              <a:gd name="connsiteY2" fmla="*/ 510959 h 510959"/>
              <a:gd name="connsiteX3" fmla="*/ 0 w 3504153"/>
              <a:gd name="connsiteY3" fmla="*/ 9526 h 510959"/>
              <a:gd name="connsiteX4" fmla="*/ 173183 w 3504153"/>
              <a:gd name="connsiteY4" fmla="*/ 0 h 510959"/>
              <a:gd name="connsiteX0" fmla="*/ 173183 w 3504153"/>
              <a:gd name="connsiteY0" fmla="*/ 5104 h 516063"/>
              <a:gd name="connsiteX1" fmla="*/ 3504153 w 3504153"/>
              <a:gd name="connsiteY1" fmla="*/ 496670 h 516063"/>
              <a:gd name="connsiteX2" fmla="*/ 2158328 w 3504153"/>
              <a:gd name="connsiteY2" fmla="*/ 516063 h 516063"/>
              <a:gd name="connsiteX3" fmla="*/ 0 w 3504153"/>
              <a:gd name="connsiteY3" fmla="*/ 0 h 516063"/>
              <a:gd name="connsiteX4" fmla="*/ 173183 w 3504153"/>
              <a:gd name="connsiteY4" fmla="*/ 5104 h 516063"/>
              <a:gd name="connsiteX0" fmla="*/ 184156 w 3515126"/>
              <a:gd name="connsiteY0" fmla="*/ 1447 h 512406"/>
              <a:gd name="connsiteX1" fmla="*/ 3515126 w 3515126"/>
              <a:gd name="connsiteY1" fmla="*/ 493013 h 512406"/>
              <a:gd name="connsiteX2" fmla="*/ 2169301 w 3515126"/>
              <a:gd name="connsiteY2" fmla="*/ 512406 h 512406"/>
              <a:gd name="connsiteX3" fmla="*/ 0 w 3515126"/>
              <a:gd name="connsiteY3" fmla="*/ 0 h 512406"/>
              <a:gd name="connsiteX4" fmla="*/ 184156 w 3515126"/>
              <a:gd name="connsiteY4" fmla="*/ 1447 h 512406"/>
              <a:gd name="connsiteX0" fmla="*/ 173183 w 3504153"/>
              <a:gd name="connsiteY0" fmla="*/ 1447 h 512406"/>
              <a:gd name="connsiteX1" fmla="*/ 3504153 w 3504153"/>
              <a:gd name="connsiteY1" fmla="*/ 493013 h 512406"/>
              <a:gd name="connsiteX2" fmla="*/ 2158328 w 3504153"/>
              <a:gd name="connsiteY2" fmla="*/ 512406 h 512406"/>
              <a:gd name="connsiteX3" fmla="*/ 0 w 3504153"/>
              <a:gd name="connsiteY3" fmla="*/ 0 h 512406"/>
              <a:gd name="connsiteX4" fmla="*/ 173183 w 3504153"/>
              <a:gd name="connsiteY4" fmla="*/ 1447 h 512406"/>
              <a:gd name="connsiteX0" fmla="*/ 162210 w 3493180"/>
              <a:gd name="connsiteY0" fmla="*/ 0 h 510959"/>
              <a:gd name="connsiteX1" fmla="*/ 3493180 w 3493180"/>
              <a:gd name="connsiteY1" fmla="*/ 491566 h 510959"/>
              <a:gd name="connsiteX2" fmla="*/ 2147355 w 3493180"/>
              <a:gd name="connsiteY2" fmla="*/ 510959 h 510959"/>
              <a:gd name="connsiteX3" fmla="*/ 0 w 3493180"/>
              <a:gd name="connsiteY3" fmla="*/ 2211 h 510959"/>
              <a:gd name="connsiteX4" fmla="*/ 162210 w 3493180"/>
              <a:gd name="connsiteY4" fmla="*/ 0 h 510959"/>
              <a:gd name="connsiteX0" fmla="*/ 165867 w 3496837"/>
              <a:gd name="connsiteY0" fmla="*/ 0 h 510959"/>
              <a:gd name="connsiteX1" fmla="*/ 3496837 w 3496837"/>
              <a:gd name="connsiteY1" fmla="*/ 491566 h 510959"/>
              <a:gd name="connsiteX2" fmla="*/ 2151012 w 3496837"/>
              <a:gd name="connsiteY2" fmla="*/ 510959 h 510959"/>
              <a:gd name="connsiteX3" fmla="*/ 0 w 3496837"/>
              <a:gd name="connsiteY3" fmla="*/ 9526 h 510959"/>
              <a:gd name="connsiteX4" fmla="*/ 165867 w 3496837"/>
              <a:gd name="connsiteY4" fmla="*/ 0 h 510959"/>
              <a:gd name="connsiteX0" fmla="*/ 173182 w 3504152"/>
              <a:gd name="connsiteY0" fmla="*/ 0 h 510959"/>
              <a:gd name="connsiteX1" fmla="*/ 3504152 w 3504152"/>
              <a:gd name="connsiteY1" fmla="*/ 491566 h 510959"/>
              <a:gd name="connsiteX2" fmla="*/ 2158327 w 3504152"/>
              <a:gd name="connsiteY2" fmla="*/ 510959 h 510959"/>
              <a:gd name="connsiteX3" fmla="*/ 0 w 3504152"/>
              <a:gd name="connsiteY3" fmla="*/ 9526 h 510959"/>
              <a:gd name="connsiteX4" fmla="*/ 173182 w 3504152"/>
              <a:gd name="connsiteY4" fmla="*/ 0 h 510959"/>
              <a:gd name="connsiteX0" fmla="*/ 191470 w 3522440"/>
              <a:gd name="connsiteY0" fmla="*/ 0 h 510959"/>
              <a:gd name="connsiteX1" fmla="*/ 3522440 w 3522440"/>
              <a:gd name="connsiteY1" fmla="*/ 491566 h 510959"/>
              <a:gd name="connsiteX2" fmla="*/ 2176615 w 3522440"/>
              <a:gd name="connsiteY2" fmla="*/ 510959 h 510959"/>
              <a:gd name="connsiteX3" fmla="*/ 0 w 3522440"/>
              <a:gd name="connsiteY3" fmla="*/ 2211 h 510959"/>
              <a:gd name="connsiteX4" fmla="*/ 191470 w 3522440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176615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172972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519650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519650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42609 w 3555227"/>
              <a:gd name="connsiteY0" fmla="*/ 0 h 514134"/>
              <a:gd name="connsiteX1" fmla="*/ 3555227 w 3555227"/>
              <a:gd name="connsiteY1" fmla="*/ 512956 h 514134"/>
              <a:gd name="connsiteX2" fmla="*/ 2519650 w 3555227"/>
              <a:gd name="connsiteY2" fmla="*/ 514134 h 514134"/>
              <a:gd name="connsiteX3" fmla="*/ 0 w 3555227"/>
              <a:gd name="connsiteY3" fmla="*/ 5386 h 514134"/>
              <a:gd name="connsiteX4" fmla="*/ 142609 w 3555227"/>
              <a:gd name="connsiteY4" fmla="*/ 0 h 514134"/>
              <a:gd name="connsiteX0" fmla="*/ 142609 w 3529633"/>
              <a:gd name="connsiteY0" fmla="*/ 0 h 514134"/>
              <a:gd name="connsiteX1" fmla="*/ 3529633 w 3529633"/>
              <a:gd name="connsiteY1" fmla="*/ 512956 h 514134"/>
              <a:gd name="connsiteX2" fmla="*/ 2519650 w 3529633"/>
              <a:gd name="connsiteY2" fmla="*/ 514134 h 514134"/>
              <a:gd name="connsiteX3" fmla="*/ 0 w 3529633"/>
              <a:gd name="connsiteY3" fmla="*/ 5386 h 514134"/>
              <a:gd name="connsiteX4" fmla="*/ 142609 w 3529633"/>
              <a:gd name="connsiteY4" fmla="*/ 0 h 514134"/>
              <a:gd name="connsiteX0" fmla="*/ 142609 w 3531960"/>
              <a:gd name="connsiteY0" fmla="*/ 0 h 514134"/>
              <a:gd name="connsiteX1" fmla="*/ 3531960 w 3531960"/>
              <a:gd name="connsiteY1" fmla="*/ 506606 h 514134"/>
              <a:gd name="connsiteX2" fmla="*/ 2519650 w 3531960"/>
              <a:gd name="connsiteY2" fmla="*/ 514134 h 514134"/>
              <a:gd name="connsiteX3" fmla="*/ 0 w 3531960"/>
              <a:gd name="connsiteY3" fmla="*/ 5386 h 514134"/>
              <a:gd name="connsiteX4" fmla="*/ 142609 w 3531960"/>
              <a:gd name="connsiteY4" fmla="*/ 0 h 51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1960" h="514134">
                <a:moveTo>
                  <a:pt x="142609" y="0"/>
                </a:moveTo>
                <a:lnTo>
                  <a:pt x="3531960" y="506606"/>
                </a:lnTo>
                <a:lnTo>
                  <a:pt x="2519650" y="514134"/>
                </a:lnTo>
                <a:lnTo>
                  <a:pt x="0" y="5386"/>
                </a:lnTo>
                <a:lnTo>
                  <a:pt x="14260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00000">
                <a:schemeClr val="accent5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821B220-31BE-4E26-9923-57C7A17BEDE6}"/>
              </a:ext>
            </a:extLst>
          </p:cNvPr>
          <p:cNvSpPr/>
          <p:nvPr/>
        </p:nvSpPr>
        <p:spPr>
          <a:xfrm>
            <a:off x="6467627" y="2360309"/>
            <a:ext cx="4754407" cy="3248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직사각형 113">
            <a:extLst>
              <a:ext uri="{FF2B5EF4-FFF2-40B4-BE49-F238E27FC236}">
                <a16:creationId xmlns:a16="http://schemas.microsoft.com/office/drawing/2014/main" xmlns="" id="{49DDF51F-70F4-4066-AA31-8AF5FA1D7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3855" y="2364566"/>
            <a:ext cx="25454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 smtClean="0">
                <a:cs typeface="Arial" charset="0"/>
              </a:rPr>
              <a:t>HASIL DAN PEMBAHASAN</a:t>
            </a:r>
            <a:endParaRPr lang="ko-KR" altLang="en-US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872EDA0-ADF7-4AD9-B8FE-E7AB4679297D}"/>
              </a:ext>
            </a:extLst>
          </p:cNvPr>
          <p:cNvSpPr/>
          <p:nvPr/>
        </p:nvSpPr>
        <p:spPr>
          <a:xfrm>
            <a:off x="6225432" y="3321585"/>
            <a:ext cx="5026768" cy="3248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직사각형 113">
            <a:extLst>
              <a:ext uri="{FF2B5EF4-FFF2-40B4-BE49-F238E27FC236}">
                <a16:creationId xmlns:a16="http://schemas.microsoft.com/office/drawing/2014/main" xmlns="" id="{1A99C8B9-24FB-48C3-9BBF-DE27CFFA7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2250" y="3334356"/>
            <a:ext cx="1253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 smtClean="0">
                <a:cs typeface="Arial" charset="0"/>
              </a:rPr>
              <a:t>PENUTUP</a:t>
            </a:r>
            <a:endParaRPr lang="ko-KR" altLang="en-US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326CEE1-C695-41BD-A904-00FF2E6880FD}"/>
              </a:ext>
            </a:extLst>
          </p:cNvPr>
          <p:cNvSpPr/>
          <p:nvPr/>
        </p:nvSpPr>
        <p:spPr>
          <a:xfrm>
            <a:off x="964041" y="1879671"/>
            <a:ext cx="4763372" cy="3248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9" name="직사각형 113">
            <a:extLst>
              <a:ext uri="{FF2B5EF4-FFF2-40B4-BE49-F238E27FC236}">
                <a16:creationId xmlns:a16="http://schemas.microsoft.com/office/drawing/2014/main" xmlns="" id="{7EBE8746-0816-4BD8-A5CD-6D5D4249A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430" y="1879670"/>
            <a:ext cx="18368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 smtClean="0">
                <a:cs typeface="Arial" charset="0"/>
              </a:rPr>
              <a:t>PENDAHULUAN</a:t>
            </a:r>
            <a:endParaRPr lang="ko-KR" altLang="en-US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25D2144-37D2-47E1-981B-F24701018CD7}"/>
              </a:ext>
            </a:extLst>
          </p:cNvPr>
          <p:cNvSpPr/>
          <p:nvPr/>
        </p:nvSpPr>
        <p:spPr>
          <a:xfrm>
            <a:off x="964040" y="2840947"/>
            <a:ext cx="4972416" cy="3248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직사각형 113">
            <a:extLst>
              <a:ext uri="{FF2B5EF4-FFF2-40B4-BE49-F238E27FC236}">
                <a16:creationId xmlns:a16="http://schemas.microsoft.com/office/drawing/2014/main" xmlns="" id="{0E17DF80-1AB4-4A05-8EF1-E68ADEC53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1805" y="2849460"/>
            <a:ext cx="23322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 smtClean="0"/>
              <a:t>TINJAUAN PUSTAKA</a:t>
            </a:r>
            <a:endParaRPr lang="ko-KR" altLang="en-US" sz="14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C70883F-6F52-49BA-BC26-FC470DDA3B22}"/>
              </a:ext>
            </a:extLst>
          </p:cNvPr>
          <p:cNvSpPr/>
          <p:nvPr/>
        </p:nvSpPr>
        <p:spPr>
          <a:xfrm>
            <a:off x="964041" y="3802223"/>
            <a:ext cx="5148047" cy="3248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6264528-DE4A-4717-BFAE-291255E5F0C4}"/>
              </a:ext>
            </a:extLst>
          </p:cNvPr>
          <p:cNvSpPr txBox="1"/>
          <p:nvPr/>
        </p:nvSpPr>
        <p:spPr>
          <a:xfrm>
            <a:off x="6744073" y="2704254"/>
            <a:ext cx="44779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dirty="0" err="1" smtClean="0">
                <a:latin typeface="Bahnschrift" pitchFamily="34" charset="0"/>
                <a:cs typeface="Arial" pitchFamily="34" charset="0"/>
              </a:rPr>
              <a:t>Menggambarkan</a:t>
            </a:r>
            <a:r>
              <a:rPr lang="en-US" altLang="ko-KR" sz="1300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b="1" dirty="0" err="1" smtClean="0">
                <a:latin typeface="Bahnschrift" pitchFamily="34" charset="0"/>
                <a:cs typeface="Arial" pitchFamily="34" charset="0"/>
              </a:rPr>
              <a:t>objek</a:t>
            </a:r>
            <a:r>
              <a:rPr lang="en-US" altLang="ko-KR" sz="1300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Bahnschrift" pitchFamily="34" charset="0"/>
                <a:cs typeface="Arial" pitchFamily="34" charset="0"/>
              </a:rPr>
              <a:t>penelitian</a:t>
            </a:r>
            <a:r>
              <a:rPr lang="en-US" altLang="ko-KR" sz="1300" dirty="0" smtClean="0">
                <a:latin typeface="Bahnschrift" pitchFamily="34" charset="0"/>
                <a:cs typeface="Arial" pitchFamily="34" charset="0"/>
              </a:rPr>
              <a:t>, </a:t>
            </a:r>
            <a:r>
              <a:rPr lang="en-US" altLang="ko-KR" sz="1300" b="1" dirty="0" err="1" smtClean="0">
                <a:latin typeface="Bahnschrift" pitchFamily="34" charset="0"/>
                <a:cs typeface="Arial" pitchFamily="34" charset="0"/>
              </a:rPr>
              <a:t>hasil</a:t>
            </a:r>
            <a:r>
              <a:rPr lang="en-US" altLang="ko-KR" sz="1300" b="1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Bahnschrift" pitchFamily="34" charset="0"/>
                <a:cs typeface="Arial" pitchFamily="34" charset="0"/>
              </a:rPr>
              <a:t>penelitian</a:t>
            </a:r>
            <a:r>
              <a:rPr lang="en-US" altLang="ko-KR" sz="1300" dirty="0" smtClean="0">
                <a:latin typeface="Bahnschrift" pitchFamily="34" charset="0"/>
                <a:cs typeface="Arial" pitchFamily="34" charset="0"/>
              </a:rPr>
              <a:t>, </a:t>
            </a:r>
            <a:r>
              <a:rPr lang="en-US" altLang="ko-KR" sz="1300" b="1" dirty="0" err="1" smtClean="0">
                <a:latin typeface="Bahnschrift" pitchFamily="34" charset="0"/>
                <a:cs typeface="Arial" pitchFamily="34" charset="0"/>
              </a:rPr>
              <a:t>analisa</a:t>
            </a:r>
            <a:r>
              <a:rPr lang="en-US" altLang="ko-KR" sz="1300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Bahnschrift" pitchFamily="34" charset="0"/>
                <a:cs typeface="Arial" pitchFamily="34" charset="0"/>
              </a:rPr>
              <a:t>dan</a:t>
            </a:r>
            <a:r>
              <a:rPr lang="en-US" altLang="ko-KR" sz="1300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b="1" dirty="0" err="1" smtClean="0">
                <a:latin typeface="Bahnschrift" pitchFamily="34" charset="0"/>
                <a:cs typeface="Arial" pitchFamily="34" charset="0"/>
              </a:rPr>
              <a:t>pembahasan</a:t>
            </a:r>
            <a:r>
              <a:rPr lang="en-US" altLang="ko-KR" sz="1300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Bahnschrift" pitchFamily="34" charset="0"/>
                <a:cs typeface="Arial" pitchFamily="34" charset="0"/>
              </a:rPr>
              <a:t>penelitian</a:t>
            </a:r>
            <a:endParaRPr lang="ko-KR" altLang="en-US" sz="1300" dirty="0"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1412D87-A318-44D1-B3A4-82CEC4D05858}"/>
              </a:ext>
            </a:extLst>
          </p:cNvPr>
          <p:cNvSpPr txBox="1"/>
          <p:nvPr/>
        </p:nvSpPr>
        <p:spPr>
          <a:xfrm>
            <a:off x="6744073" y="3672088"/>
            <a:ext cx="44779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dirty="0" err="1" smtClean="0">
                <a:latin typeface="Bahnschrift" pitchFamily="34" charset="0"/>
                <a:cs typeface="Arial" pitchFamily="34" charset="0"/>
              </a:rPr>
              <a:t>Menggambarkan</a:t>
            </a:r>
            <a:r>
              <a:rPr lang="en-US" altLang="ko-KR" sz="1300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b="1" dirty="0" err="1">
                <a:latin typeface="Bahnschrift" pitchFamily="34" charset="0"/>
                <a:cs typeface="Arial" pitchFamily="34" charset="0"/>
              </a:rPr>
              <a:t>k</a:t>
            </a:r>
            <a:r>
              <a:rPr lang="en-US" altLang="ko-KR" sz="1300" b="1" dirty="0" err="1" smtClean="0">
                <a:latin typeface="Bahnschrift" pitchFamily="34" charset="0"/>
                <a:cs typeface="Arial" pitchFamily="34" charset="0"/>
              </a:rPr>
              <a:t>esimpulan</a:t>
            </a:r>
            <a:r>
              <a:rPr lang="en-US" altLang="ko-KR" sz="1300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Bahnschrift" pitchFamily="34" charset="0"/>
                <a:cs typeface="Arial" pitchFamily="34" charset="0"/>
              </a:rPr>
              <a:t>dan</a:t>
            </a:r>
            <a:r>
              <a:rPr lang="en-US" altLang="ko-KR" sz="1300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b="1" dirty="0" smtClean="0">
                <a:latin typeface="Bahnschrift" pitchFamily="34" charset="0"/>
                <a:cs typeface="Arial" pitchFamily="34" charset="0"/>
              </a:rPr>
              <a:t>saran</a:t>
            </a:r>
            <a:r>
              <a:rPr lang="en-US" altLang="ko-KR" sz="1300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>
                <a:latin typeface="Bahnschrift" pitchFamily="34" charset="0"/>
                <a:cs typeface="Arial" pitchFamily="34" charset="0"/>
              </a:rPr>
              <a:t>p</a:t>
            </a:r>
            <a:r>
              <a:rPr lang="en-US" altLang="ko-KR" sz="1300" dirty="0" err="1" smtClean="0">
                <a:latin typeface="Bahnschrift" pitchFamily="34" charset="0"/>
                <a:cs typeface="Arial" pitchFamily="34" charset="0"/>
              </a:rPr>
              <a:t>enelitian</a:t>
            </a:r>
            <a:endParaRPr lang="ko-KR" altLang="en-US" sz="1300" dirty="0"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8A15B0C-AB4C-4749-A185-FD90155F7581}"/>
              </a:ext>
            </a:extLst>
          </p:cNvPr>
          <p:cNvSpPr txBox="1"/>
          <p:nvPr/>
        </p:nvSpPr>
        <p:spPr>
          <a:xfrm>
            <a:off x="1104173" y="2164918"/>
            <a:ext cx="430983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300" dirty="0" err="1" smtClean="0">
                <a:latin typeface="Bahnschrift" pitchFamily="34" charset="0"/>
                <a:cs typeface="Arial" pitchFamily="34" charset="0"/>
              </a:rPr>
              <a:t>Menggambarkan</a:t>
            </a:r>
            <a:r>
              <a:rPr lang="en-US" altLang="ko-KR" sz="1300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b="1" dirty="0" err="1" smtClean="0">
                <a:latin typeface="Bahnschrift" pitchFamily="34" charset="0"/>
                <a:cs typeface="Arial" pitchFamily="34" charset="0"/>
              </a:rPr>
              <a:t>latar</a:t>
            </a:r>
            <a:r>
              <a:rPr lang="en-US" altLang="ko-KR" sz="1300" b="1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b="1" dirty="0" err="1" smtClean="0">
                <a:latin typeface="Bahnschrift" pitchFamily="34" charset="0"/>
                <a:cs typeface="Arial" pitchFamily="34" charset="0"/>
              </a:rPr>
              <a:t>belakang</a:t>
            </a:r>
            <a:r>
              <a:rPr lang="en-US" altLang="ko-KR" sz="1300" b="1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Bahnschrift" pitchFamily="34" charset="0"/>
                <a:cs typeface="Arial" pitchFamily="34" charset="0"/>
              </a:rPr>
              <a:t>masalah</a:t>
            </a:r>
            <a:r>
              <a:rPr lang="en-US" altLang="ko-KR" sz="1300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Bahnschrift" pitchFamily="34" charset="0"/>
                <a:cs typeface="Arial" pitchFamily="34" charset="0"/>
              </a:rPr>
              <a:t>dan</a:t>
            </a:r>
            <a:r>
              <a:rPr lang="en-US" altLang="ko-KR" sz="1300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b="1" dirty="0" err="1" smtClean="0">
                <a:latin typeface="Bahnschrift" pitchFamily="34" charset="0"/>
                <a:cs typeface="Arial" pitchFamily="34" charset="0"/>
              </a:rPr>
              <a:t>identifikasi</a:t>
            </a:r>
            <a:r>
              <a:rPr lang="en-US" altLang="ko-KR" sz="1300" b="1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b="1" dirty="0" err="1" smtClean="0">
                <a:latin typeface="Bahnschrift" pitchFamily="34" charset="0"/>
                <a:cs typeface="Arial" pitchFamily="34" charset="0"/>
              </a:rPr>
              <a:t>masalah</a:t>
            </a:r>
            <a:r>
              <a:rPr lang="en-US" altLang="ko-KR" sz="1300" b="1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Bahnschrift" pitchFamily="34" charset="0"/>
                <a:cs typeface="Arial" pitchFamily="34" charset="0"/>
              </a:rPr>
              <a:t>tentang</a:t>
            </a:r>
            <a:r>
              <a:rPr lang="en-US" altLang="ko-KR" sz="1300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Bahnschrift" pitchFamily="34" charset="0"/>
                <a:cs typeface="Arial" pitchFamily="34" charset="0"/>
              </a:rPr>
              <a:t>mengapa</a:t>
            </a:r>
            <a:r>
              <a:rPr lang="en-US" altLang="ko-KR" sz="1300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Bahnschrift" pitchFamily="34" charset="0"/>
                <a:cs typeface="Arial" pitchFamily="34" charset="0"/>
              </a:rPr>
              <a:t>penelitian</a:t>
            </a:r>
            <a:r>
              <a:rPr lang="en-US" altLang="ko-KR" sz="1300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Bahnschrift" pitchFamily="34" charset="0"/>
                <a:cs typeface="Arial" pitchFamily="34" charset="0"/>
              </a:rPr>
              <a:t>tersebut</a:t>
            </a:r>
            <a:r>
              <a:rPr lang="en-US" altLang="ko-KR" sz="1300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Bahnschrift" pitchFamily="34" charset="0"/>
                <a:cs typeface="Arial" pitchFamily="34" charset="0"/>
              </a:rPr>
              <a:t>layak</a:t>
            </a:r>
            <a:r>
              <a:rPr lang="en-US" altLang="ko-KR" sz="1300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Bahnschrift" pitchFamily="34" charset="0"/>
                <a:cs typeface="Arial" pitchFamily="34" charset="0"/>
              </a:rPr>
              <a:t>untuk</a:t>
            </a:r>
            <a:r>
              <a:rPr lang="en-US" altLang="ko-KR" sz="1300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Bahnschrift" pitchFamily="34" charset="0"/>
                <a:cs typeface="Arial" pitchFamily="34" charset="0"/>
              </a:rPr>
              <a:t>diteliti</a:t>
            </a:r>
            <a:endParaRPr lang="ko-KR" altLang="en-US" sz="1300" dirty="0"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25294B1-0244-41F2-A41A-3CDB03439576}"/>
              </a:ext>
            </a:extLst>
          </p:cNvPr>
          <p:cNvSpPr txBox="1"/>
          <p:nvPr/>
        </p:nvSpPr>
        <p:spPr>
          <a:xfrm>
            <a:off x="1149148" y="3188172"/>
            <a:ext cx="43098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300" dirty="0" err="1" smtClean="0">
                <a:latin typeface="Bahnschrift" pitchFamily="34" charset="0"/>
                <a:cs typeface="Arial" pitchFamily="34" charset="0"/>
              </a:rPr>
              <a:t>Menggambarkan</a:t>
            </a:r>
            <a:r>
              <a:rPr lang="en-US" altLang="ko-KR" sz="1300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Bahnschrift" pitchFamily="34" charset="0"/>
                <a:cs typeface="Arial" pitchFamily="34" charset="0"/>
              </a:rPr>
              <a:t>secara</a:t>
            </a:r>
            <a:r>
              <a:rPr lang="en-US" altLang="ko-KR" sz="1300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Bahnschrift" pitchFamily="34" charset="0"/>
                <a:cs typeface="Arial" pitchFamily="34" charset="0"/>
              </a:rPr>
              <a:t>rinci</a:t>
            </a:r>
            <a:r>
              <a:rPr lang="en-US" altLang="ko-KR" sz="1300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b="1" dirty="0" err="1" smtClean="0">
                <a:latin typeface="Bahnschrift" pitchFamily="34" charset="0"/>
                <a:cs typeface="Arial" pitchFamily="34" charset="0"/>
              </a:rPr>
              <a:t>konsep</a:t>
            </a:r>
            <a:r>
              <a:rPr lang="en-US" altLang="ko-KR" sz="1300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Bahnschrift" pitchFamily="34" charset="0"/>
                <a:cs typeface="Arial" pitchFamily="34" charset="0"/>
              </a:rPr>
              <a:t>dan</a:t>
            </a:r>
            <a:r>
              <a:rPr lang="en-US" altLang="ko-KR" sz="1300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b="1" dirty="0" err="1" smtClean="0">
                <a:latin typeface="Bahnschrift" pitchFamily="34" charset="0"/>
                <a:cs typeface="Arial" pitchFamily="34" charset="0"/>
              </a:rPr>
              <a:t>teori</a:t>
            </a:r>
            <a:r>
              <a:rPr lang="en-US" altLang="ko-KR" sz="1300" dirty="0" smtClean="0">
                <a:latin typeface="Bahnschrift" pitchFamily="34" charset="0"/>
                <a:cs typeface="Arial" pitchFamily="34" charset="0"/>
              </a:rPr>
              <a:t> yang </a:t>
            </a:r>
            <a:r>
              <a:rPr lang="en-US" altLang="ko-KR" sz="1300" dirty="0" err="1" smtClean="0">
                <a:latin typeface="Bahnschrift" pitchFamily="34" charset="0"/>
                <a:cs typeface="Arial" pitchFamily="34" charset="0"/>
              </a:rPr>
              <a:t>digunakan</a:t>
            </a:r>
            <a:r>
              <a:rPr lang="en-US" altLang="ko-KR" sz="1300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Bahnschrift" pitchFamily="34" charset="0"/>
                <a:cs typeface="Arial" pitchFamily="34" charset="0"/>
              </a:rPr>
              <a:t>dalam</a:t>
            </a:r>
            <a:r>
              <a:rPr lang="en-US" altLang="ko-KR" sz="1300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Bahnschrift" pitchFamily="34" charset="0"/>
                <a:cs typeface="Arial" pitchFamily="34" charset="0"/>
              </a:rPr>
              <a:t>penelitian</a:t>
            </a:r>
            <a:r>
              <a:rPr lang="en-US" altLang="ko-KR" sz="1300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Bahnschrift" pitchFamily="34" charset="0"/>
                <a:cs typeface="Arial" pitchFamily="34" charset="0"/>
              </a:rPr>
              <a:t>komunikasi</a:t>
            </a:r>
            <a:r>
              <a:rPr lang="en-US" altLang="ko-KR" sz="1300" dirty="0" smtClean="0">
                <a:latin typeface="Bahnschrift" pitchFamily="34" charset="0"/>
                <a:cs typeface="Arial" pitchFamily="34" charset="0"/>
              </a:rPr>
              <a:t> </a:t>
            </a:r>
            <a:endParaRPr lang="ko-KR" altLang="en-US" sz="1300" dirty="0"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9520AFA-8ECE-40CE-A46A-5B673D3CD3D6}"/>
              </a:ext>
            </a:extLst>
          </p:cNvPr>
          <p:cNvSpPr txBox="1"/>
          <p:nvPr/>
        </p:nvSpPr>
        <p:spPr>
          <a:xfrm>
            <a:off x="670560" y="4156006"/>
            <a:ext cx="47884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300" dirty="0" err="1" smtClean="0">
                <a:latin typeface="Bahnschrift" pitchFamily="34" charset="0"/>
                <a:cs typeface="Arial" pitchFamily="34" charset="0"/>
              </a:rPr>
              <a:t>Menggambarkan</a:t>
            </a:r>
            <a:r>
              <a:rPr lang="en-US" altLang="ko-KR" sz="1300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b="1" dirty="0" err="1" smtClean="0">
                <a:latin typeface="Bahnschrift" pitchFamily="34" charset="0"/>
                <a:cs typeface="Arial" pitchFamily="34" charset="0"/>
              </a:rPr>
              <a:t>metode</a:t>
            </a:r>
            <a:r>
              <a:rPr lang="en-US" altLang="ko-KR" sz="1300" b="1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b="1" dirty="0" err="1" smtClean="0">
                <a:latin typeface="Bahnschrift" pitchFamily="34" charset="0"/>
                <a:cs typeface="Arial" pitchFamily="34" charset="0"/>
              </a:rPr>
              <a:t>penelitian</a:t>
            </a:r>
            <a:r>
              <a:rPr lang="en-US" altLang="ko-KR" sz="1300" b="1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smtClean="0">
                <a:latin typeface="Bahnschrift" pitchFamily="34" charset="0"/>
                <a:cs typeface="Arial" pitchFamily="34" charset="0"/>
              </a:rPr>
              <a:t>yang </a:t>
            </a:r>
            <a:r>
              <a:rPr lang="en-US" altLang="ko-KR" sz="1300" dirty="0" err="1" smtClean="0">
                <a:latin typeface="Bahnschrift" pitchFamily="34" charset="0"/>
                <a:cs typeface="Arial" pitchFamily="34" charset="0"/>
              </a:rPr>
              <a:t>digunakan</a:t>
            </a:r>
            <a:r>
              <a:rPr lang="en-US" altLang="ko-KR" sz="1300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Bahnschrift" pitchFamily="34" charset="0"/>
                <a:cs typeface="Arial" pitchFamily="34" charset="0"/>
              </a:rPr>
              <a:t>dan</a:t>
            </a:r>
            <a:r>
              <a:rPr lang="en-US" altLang="ko-KR" sz="1300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Bahnschrift" pitchFamily="34" charset="0"/>
                <a:cs typeface="Arial" pitchFamily="34" charset="0"/>
              </a:rPr>
              <a:t>alasan</a:t>
            </a:r>
            <a:r>
              <a:rPr lang="en-US" altLang="ko-KR" sz="1300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Bahnschrift" pitchFamily="34" charset="0"/>
                <a:cs typeface="Arial" pitchFamily="34" charset="0"/>
              </a:rPr>
              <a:t>pemilihan</a:t>
            </a:r>
            <a:r>
              <a:rPr lang="en-US" altLang="ko-KR" sz="1300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Bahnschrift" pitchFamily="34" charset="0"/>
                <a:cs typeface="Arial" pitchFamily="34" charset="0"/>
              </a:rPr>
              <a:t>metode-metode</a:t>
            </a:r>
            <a:r>
              <a:rPr lang="en-US" altLang="ko-KR" sz="1300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Bahnschrift" pitchFamily="34" charset="0"/>
                <a:cs typeface="Arial" pitchFamily="34" charset="0"/>
              </a:rPr>
              <a:t>tersebut</a:t>
            </a:r>
            <a:r>
              <a:rPr lang="en-US" altLang="ko-KR" sz="1300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Bahnschrift" pitchFamily="34" charset="0"/>
                <a:cs typeface="Arial" pitchFamily="34" charset="0"/>
              </a:rPr>
              <a:t>dalam</a:t>
            </a:r>
            <a:r>
              <a:rPr lang="en-US" altLang="ko-KR" sz="1300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Bahnschrift" pitchFamily="34" charset="0"/>
                <a:cs typeface="Arial" pitchFamily="34" charset="0"/>
              </a:rPr>
              <a:t>penelitian</a:t>
            </a:r>
            <a:r>
              <a:rPr lang="en-US" altLang="ko-KR" sz="1300" dirty="0" smtClean="0">
                <a:latin typeface="Bahnschrift" pitchFamily="34" charset="0"/>
                <a:cs typeface="Arial" pitchFamily="34" charset="0"/>
              </a:rPr>
              <a:t>. </a:t>
            </a:r>
            <a:endParaRPr lang="ko-KR" altLang="en-US" sz="1300" dirty="0"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6835509-E965-4324-8881-81460510B43D}"/>
              </a:ext>
            </a:extLst>
          </p:cNvPr>
          <p:cNvSpPr/>
          <p:nvPr/>
        </p:nvSpPr>
        <p:spPr>
          <a:xfrm>
            <a:off x="964040" y="5125214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FB0E67D3-3B1B-452A-B89B-F2CC7D656203}"/>
              </a:ext>
            </a:extLst>
          </p:cNvPr>
          <p:cNvSpPr/>
          <p:nvPr/>
        </p:nvSpPr>
        <p:spPr>
          <a:xfrm>
            <a:off x="7677336" y="5125214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818F51EB-AE35-4723-911E-B31A515C05A1}"/>
              </a:ext>
            </a:extLst>
          </p:cNvPr>
          <p:cNvSpPr/>
          <p:nvPr/>
        </p:nvSpPr>
        <p:spPr>
          <a:xfrm>
            <a:off x="3201805" y="5125214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F9BA161-2492-41DC-8DDB-DDDF2F83245D}"/>
              </a:ext>
            </a:extLst>
          </p:cNvPr>
          <p:cNvSpPr/>
          <p:nvPr/>
        </p:nvSpPr>
        <p:spPr>
          <a:xfrm>
            <a:off x="5439570" y="5125214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008757A2-C17A-4239-8F5E-DD86D7C28D4C}"/>
              </a:ext>
            </a:extLst>
          </p:cNvPr>
          <p:cNvSpPr/>
          <p:nvPr/>
        </p:nvSpPr>
        <p:spPr>
          <a:xfrm>
            <a:off x="9915102" y="5125214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Isosceles Triangle 51">
            <a:extLst>
              <a:ext uri="{FF2B5EF4-FFF2-40B4-BE49-F238E27FC236}">
                <a16:creationId xmlns:a16="http://schemas.microsoft.com/office/drawing/2014/main" xmlns="" id="{C21E31A7-561F-4568-89DA-4B8BCD3B70EB}"/>
              </a:ext>
            </a:extLst>
          </p:cNvPr>
          <p:cNvSpPr/>
          <p:nvPr/>
        </p:nvSpPr>
        <p:spPr>
          <a:xfrm>
            <a:off x="1450986" y="5471095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xmlns="" id="{BEC24C95-04A2-4C17-AFA2-32C6B7303A9F}"/>
              </a:ext>
            </a:extLst>
          </p:cNvPr>
          <p:cNvSpPr/>
          <p:nvPr/>
        </p:nvSpPr>
        <p:spPr>
          <a:xfrm flipH="1">
            <a:off x="3659430" y="543164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xmlns="" id="{21E1C43F-E78A-4E13-B4D3-39313C26DCC1}"/>
              </a:ext>
            </a:extLst>
          </p:cNvPr>
          <p:cNvSpPr/>
          <p:nvPr/>
        </p:nvSpPr>
        <p:spPr>
          <a:xfrm>
            <a:off x="5901316" y="542928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xmlns="" id="{7271A8A4-F227-4902-96A7-6E0E6FDEDD24}"/>
              </a:ext>
            </a:extLst>
          </p:cNvPr>
          <p:cNvSpPr/>
          <p:nvPr/>
        </p:nvSpPr>
        <p:spPr>
          <a:xfrm>
            <a:off x="8154714" y="5411391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Freeform 53">
            <a:extLst>
              <a:ext uri="{FF2B5EF4-FFF2-40B4-BE49-F238E27FC236}">
                <a16:creationId xmlns:a16="http://schemas.microsoft.com/office/drawing/2014/main" xmlns="" id="{1A806BF1-B852-4BE0-815B-BC2FC312EE83}"/>
              </a:ext>
            </a:extLst>
          </p:cNvPr>
          <p:cNvSpPr/>
          <p:nvPr/>
        </p:nvSpPr>
        <p:spPr>
          <a:xfrm>
            <a:off x="10413801" y="5399568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xmlns="" id="{44F85217-2CA2-4154-98B4-525E7B3B70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5489" y="120053"/>
            <a:ext cx="11573197" cy="724247"/>
          </a:xfrm>
        </p:spPr>
        <p:txBody>
          <a:bodyPr/>
          <a:lstStyle/>
          <a:p>
            <a:r>
              <a:rPr lang="en-US" altLang="ko-KR" dirty="0" err="1" smtClean="0">
                <a:solidFill>
                  <a:schemeClr val="tx1"/>
                </a:solidFill>
                <a:latin typeface="Bahnschrift" pitchFamily="34" charset="0"/>
              </a:rPr>
              <a:t>Ketentuan</a:t>
            </a:r>
            <a:r>
              <a:rPr lang="en-US" altLang="ko-KR" dirty="0" smtClean="0">
                <a:solidFill>
                  <a:schemeClr val="accent1"/>
                </a:solidFill>
                <a:latin typeface="Bahnschrift" pitchFamily="34" charset="0"/>
              </a:rPr>
              <a:t> </a:t>
            </a:r>
            <a:r>
              <a:rPr lang="en-US" altLang="ko-KR" dirty="0" err="1" smtClean="0">
                <a:solidFill>
                  <a:schemeClr val="accent1"/>
                </a:solidFill>
                <a:latin typeface="Bahnschrift" pitchFamily="34" charset="0"/>
              </a:rPr>
              <a:t>Penulisan</a:t>
            </a:r>
            <a:r>
              <a:rPr lang="en-US" altLang="ko-KR" dirty="0" smtClean="0">
                <a:solidFill>
                  <a:schemeClr val="accent1"/>
                </a:solidFill>
                <a:latin typeface="Bahnschrift" pitchFamily="34" charset="0"/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  <a:latin typeface="Bahnschrift" pitchFamily="34" charset="0"/>
              </a:rPr>
              <a:t>Penelitian</a:t>
            </a:r>
            <a:endParaRPr lang="ko-KR" altLang="en-US" dirty="0">
              <a:solidFill>
                <a:schemeClr val="tx1"/>
              </a:solidFill>
              <a:latin typeface="Bahnschrift" pitchFamily="34" charset="0"/>
            </a:endParaRPr>
          </a:p>
        </p:txBody>
      </p:sp>
      <p:sp>
        <p:nvSpPr>
          <p:cNvPr id="40" name="직사각형 113">
            <a:extLst>
              <a:ext uri="{FF2B5EF4-FFF2-40B4-BE49-F238E27FC236}">
                <a16:creationId xmlns:a16="http://schemas.microsoft.com/office/drawing/2014/main" xmlns="" id="{0E17DF80-1AB4-4A05-8EF1-E68ADEC53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4704" y="3802223"/>
            <a:ext cx="28598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 smtClean="0"/>
              <a:t>METODOLOGI PENELITIAN</a:t>
            </a:r>
            <a:endParaRPr lang="ko-KR" altLang="en-US" sz="1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288534" y="1172531"/>
            <a:ext cx="8358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Bahnschrift" pitchFamily="34" charset="0"/>
              </a:rPr>
              <a:t>Sesuaikan</a:t>
            </a:r>
            <a:r>
              <a:rPr lang="en-US" b="1" dirty="0" smtClean="0">
                <a:latin typeface="Bahnschrift" pitchFamily="34" charset="0"/>
              </a:rPr>
              <a:t> </a:t>
            </a:r>
            <a:r>
              <a:rPr lang="en-US" b="1" dirty="0" err="1" smtClean="0">
                <a:latin typeface="Bahnschrift" pitchFamily="34" charset="0"/>
              </a:rPr>
              <a:t>dengan</a:t>
            </a:r>
            <a:r>
              <a:rPr lang="en-US" b="1" dirty="0" smtClean="0">
                <a:latin typeface="Bahnschrift" pitchFamily="34" charset="0"/>
              </a:rPr>
              <a:t> </a:t>
            </a:r>
            <a:r>
              <a:rPr lang="en-US" b="1" dirty="0" err="1" smtClean="0">
                <a:latin typeface="Bahnschrift" pitchFamily="34" charset="0"/>
              </a:rPr>
              <a:t>pedoman</a:t>
            </a:r>
            <a:r>
              <a:rPr lang="en-US" b="1" dirty="0" smtClean="0">
                <a:latin typeface="Bahnschrift" pitchFamily="34" charset="0"/>
              </a:rPr>
              <a:t> </a:t>
            </a:r>
            <a:r>
              <a:rPr lang="en-US" b="1" dirty="0" err="1" smtClean="0">
                <a:latin typeface="Bahnschrift" pitchFamily="34" charset="0"/>
              </a:rPr>
              <a:t>skripsi</a:t>
            </a:r>
            <a:r>
              <a:rPr lang="en-US" b="1" dirty="0" smtClean="0">
                <a:latin typeface="Bahnschrift" pitchFamily="34" charset="0"/>
              </a:rPr>
              <a:t> UPJ (Bab </a:t>
            </a:r>
            <a:r>
              <a:rPr lang="en-US" b="1" dirty="0">
                <a:latin typeface="Bahnschrift" pitchFamily="34" charset="0"/>
              </a:rPr>
              <a:t>1 – Bab V</a:t>
            </a:r>
            <a:r>
              <a:rPr lang="en-US" b="1" dirty="0" smtClean="0">
                <a:latin typeface="Bahnschrift" pitchFamily="34" charset="0"/>
              </a:rPr>
              <a:t>) yang  </a:t>
            </a:r>
            <a:r>
              <a:rPr lang="en-US" b="1" dirty="0" err="1" smtClean="0">
                <a:latin typeface="Bahnschrift" pitchFamily="34" charset="0"/>
              </a:rPr>
              <a:t>mencakup</a:t>
            </a:r>
            <a:r>
              <a:rPr lang="en-US" b="1" dirty="0" smtClean="0">
                <a:latin typeface="Bahnschrift" pitchFamily="34" charset="0"/>
              </a:rPr>
              <a:t> :</a:t>
            </a:r>
            <a:endParaRPr lang="en-US" b="1" dirty="0">
              <a:latin typeface="Bahnschrift" pitchFamily="34" charset="0"/>
            </a:endParaRPr>
          </a:p>
          <a:p>
            <a:pPr algn="ctr"/>
            <a:endParaRPr lang="en-US" b="1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85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CC0AAA-229F-4CEE-93C1-6171BD241AB9}"/>
              </a:ext>
            </a:extLst>
          </p:cNvPr>
          <p:cNvSpPr txBox="1">
            <a:spLocks/>
          </p:cNvSpPr>
          <p:nvPr/>
        </p:nvSpPr>
        <p:spPr>
          <a:xfrm>
            <a:off x="501567" y="695652"/>
            <a:ext cx="6557601" cy="5375963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60000"/>
              </a:lnSpc>
              <a:buNone/>
            </a:pPr>
            <a:r>
              <a:rPr lang="en-US" sz="2400" b="1" dirty="0" err="1" smtClean="0">
                <a:latin typeface="Bahnschrift" pitchFamily="34" charset="0"/>
              </a:rPr>
              <a:t>Selain</a:t>
            </a:r>
            <a:r>
              <a:rPr lang="en-US" sz="2400" b="1" dirty="0" smtClean="0">
                <a:latin typeface="Bahnschrift" pitchFamily="34" charset="0"/>
              </a:rPr>
              <a:t> </a:t>
            </a:r>
            <a:r>
              <a:rPr lang="en-US" sz="2400" b="1" dirty="0" err="1" smtClean="0">
                <a:latin typeface="Bahnschrift" pitchFamily="34" charset="0"/>
              </a:rPr>
              <a:t>isi</a:t>
            </a:r>
            <a:r>
              <a:rPr lang="en-US" sz="2400" b="1" dirty="0" smtClean="0">
                <a:latin typeface="Bahnschrift" pitchFamily="34" charset="0"/>
              </a:rPr>
              <a:t> </a:t>
            </a:r>
            <a:r>
              <a:rPr lang="en-US" sz="2400" b="1" dirty="0" err="1" smtClean="0">
                <a:latin typeface="Bahnschrift" pitchFamily="34" charset="0"/>
              </a:rPr>
              <a:t>skripsi</a:t>
            </a:r>
            <a:r>
              <a:rPr lang="en-US" sz="2400" b="1" dirty="0" smtClean="0">
                <a:latin typeface="Bahnschrift" pitchFamily="34" charset="0"/>
              </a:rPr>
              <a:t>, </a:t>
            </a:r>
            <a:r>
              <a:rPr lang="en-US" sz="2400" b="1" dirty="0" err="1" smtClean="0">
                <a:latin typeface="Bahnschrift" pitchFamily="34" charset="0"/>
              </a:rPr>
              <a:t>juga</a:t>
            </a:r>
            <a:r>
              <a:rPr lang="en-US" sz="2400" b="1" dirty="0" smtClean="0">
                <a:latin typeface="Bahnschrift" pitchFamily="34" charset="0"/>
              </a:rPr>
              <a:t> </a:t>
            </a:r>
            <a:r>
              <a:rPr lang="en-US" sz="2400" b="1" dirty="0" err="1" smtClean="0">
                <a:latin typeface="Bahnschrift" pitchFamily="34" charset="0"/>
              </a:rPr>
              <a:t>terdapat</a:t>
            </a:r>
            <a:r>
              <a:rPr lang="en-US" sz="2400" b="1" dirty="0" smtClean="0">
                <a:latin typeface="Bahnschrift" pitchFamily="34" charset="0"/>
              </a:rPr>
              <a:t> </a:t>
            </a:r>
            <a:r>
              <a:rPr lang="en-US" sz="2400" b="1" dirty="0" err="1" smtClean="0">
                <a:latin typeface="Bahnschrift" pitchFamily="34" charset="0"/>
              </a:rPr>
              <a:t>bagian</a:t>
            </a:r>
            <a:r>
              <a:rPr lang="en-US" sz="2400" b="1" dirty="0" smtClean="0">
                <a:latin typeface="Bahnschrift" pitchFamily="34" charset="0"/>
              </a:rPr>
              <a:t> </a:t>
            </a:r>
            <a:r>
              <a:rPr lang="en-US" sz="2400" b="1" dirty="0" err="1" smtClean="0">
                <a:latin typeface="Bahnschrift" pitchFamily="34" charset="0"/>
              </a:rPr>
              <a:t>awal</a:t>
            </a:r>
            <a:r>
              <a:rPr lang="en-US" sz="2400" b="1" dirty="0" smtClean="0">
                <a:latin typeface="Bahnschrift" pitchFamily="34" charset="0"/>
              </a:rPr>
              <a:t> </a:t>
            </a:r>
            <a:r>
              <a:rPr lang="en-US" sz="2400" b="1" dirty="0" err="1" smtClean="0">
                <a:latin typeface="Bahnschrift" pitchFamily="34" charset="0"/>
              </a:rPr>
              <a:t>dari</a:t>
            </a:r>
            <a:r>
              <a:rPr lang="en-US" sz="2400" b="1" dirty="0" smtClean="0">
                <a:latin typeface="Bahnschrift" pitchFamily="34" charset="0"/>
              </a:rPr>
              <a:t> </a:t>
            </a:r>
            <a:r>
              <a:rPr lang="en-US" sz="2400" b="1" dirty="0" err="1" smtClean="0">
                <a:latin typeface="Bahnschrift" pitchFamily="34" charset="0"/>
              </a:rPr>
              <a:t>skripsi</a:t>
            </a:r>
            <a:r>
              <a:rPr lang="en-US" sz="2400" b="1" dirty="0" smtClean="0">
                <a:latin typeface="Bahnschrift" pitchFamily="34" charset="0"/>
              </a:rPr>
              <a:t>, </a:t>
            </a:r>
            <a:r>
              <a:rPr lang="en-US" sz="2400" b="1" dirty="0" err="1" smtClean="0">
                <a:latin typeface="Bahnschrift" pitchFamily="34" charset="0"/>
              </a:rPr>
              <a:t>yaitu</a:t>
            </a:r>
            <a:r>
              <a:rPr lang="en-US" sz="2400" b="1" dirty="0" smtClean="0">
                <a:latin typeface="Bahnschrift" pitchFamily="34" charset="0"/>
              </a:rPr>
              <a:t> :</a:t>
            </a:r>
          </a:p>
          <a:p>
            <a:pPr marL="0" indent="0">
              <a:buNone/>
            </a:pPr>
            <a:endParaRPr lang="en-US" sz="2400" b="1" dirty="0" smtClean="0">
              <a:latin typeface="Bahnschrift" pitchFamily="34" charset="0"/>
            </a:endParaRPr>
          </a:p>
          <a:p>
            <a:pPr lvl="1"/>
            <a:r>
              <a:rPr lang="en-US" dirty="0" err="1" smtClean="0">
                <a:latin typeface="Bahnschrift" pitchFamily="34" charset="0"/>
              </a:rPr>
              <a:t>Halaman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Sampul</a:t>
            </a:r>
            <a:endParaRPr lang="en-US" dirty="0" smtClean="0">
              <a:latin typeface="Bahnschrift" pitchFamily="34" charset="0"/>
            </a:endParaRPr>
          </a:p>
          <a:p>
            <a:pPr lvl="1"/>
            <a:r>
              <a:rPr lang="en-US" dirty="0" err="1" smtClean="0">
                <a:latin typeface="Bahnschrift" pitchFamily="34" charset="0"/>
              </a:rPr>
              <a:t>Halaman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Judul</a:t>
            </a:r>
            <a:r>
              <a:rPr lang="en-US" dirty="0" smtClean="0">
                <a:latin typeface="Bahnschrift" pitchFamily="34" charset="0"/>
              </a:rPr>
              <a:t> </a:t>
            </a:r>
          </a:p>
          <a:p>
            <a:pPr lvl="1"/>
            <a:r>
              <a:rPr lang="en-US" dirty="0" err="1" smtClean="0">
                <a:latin typeface="Bahnschrift" pitchFamily="34" charset="0"/>
              </a:rPr>
              <a:t>Lembar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Pernyataan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Originalitas</a:t>
            </a:r>
            <a:endParaRPr lang="en-US" dirty="0" smtClean="0">
              <a:latin typeface="Bahnschrift" pitchFamily="34" charset="0"/>
            </a:endParaRPr>
          </a:p>
          <a:p>
            <a:pPr lvl="1"/>
            <a:r>
              <a:rPr lang="en-US" dirty="0" err="1" smtClean="0">
                <a:latin typeface="Bahnschrift" pitchFamily="34" charset="0"/>
              </a:rPr>
              <a:t>Lembar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Persetujuan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Dosen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Pembimbing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Skripsi</a:t>
            </a:r>
            <a:endParaRPr lang="en-US" dirty="0" smtClean="0">
              <a:latin typeface="Bahnschrift" pitchFamily="34" charset="0"/>
            </a:endParaRPr>
          </a:p>
          <a:p>
            <a:pPr lvl="1"/>
            <a:r>
              <a:rPr lang="en-US" dirty="0" err="1" smtClean="0">
                <a:latin typeface="Bahnschrift" pitchFamily="34" charset="0"/>
              </a:rPr>
              <a:t>Lembar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Pengesahan</a:t>
            </a:r>
            <a:endParaRPr lang="en-US" dirty="0" smtClean="0">
              <a:latin typeface="Bahnschrift" pitchFamily="34" charset="0"/>
            </a:endParaRPr>
          </a:p>
          <a:p>
            <a:pPr lvl="1"/>
            <a:r>
              <a:rPr lang="en-US" dirty="0" err="1" smtClean="0">
                <a:latin typeface="Bahnschrift" pitchFamily="34" charset="0"/>
              </a:rPr>
              <a:t>Abstrak</a:t>
            </a:r>
            <a:endParaRPr lang="en-US" dirty="0" smtClean="0">
              <a:latin typeface="Bahnschrift" pitchFamily="34" charset="0"/>
            </a:endParaRPr>
          </a:p>
          <a:p>
            <a:pPr lvl="1"/>
            <a:r>
              <a:rPr lang="en-US" dirty="0" smtClean="0">
                <a:latin typeface="Bahnschrift" pitchFamily="34" charset="0"/>
              </a:rPr>
              <a:t>Kata </a:t>
            </a:r>
            <a:r>
              <a:rPr lang="en-US" dirty="0" err="1" smtClean="0">
                <a:latin typeface="Bahnschrift" pitchFamily="34" charset="0"/>
              </a:rPr>
              <a:t>Pengantar</a:t>
            </a:r>
            <a:endParaRPr lang="en-US" dirty="0" smtClean="0">
              <a:latin typeface="Bahnschrift" pitchFamily="34" charset="0"/>
            </a:endParaRPr>
          </a:p>
          <a:p>
            <a:pPr lvl="1"/>
            <a:r>
              <a:rPr lang="en-US" dirty="0" err="1" smtClean="0">
                <a:latin typeface="Bahnschrift" pitchFamily="34" charset="0"/>
              </a:rPr>
              <a:t>Daftar</a:t>
            </a:r>
            <a:r>
              <a:rPr lang="en-US" dirty="0" smtClean="0">
                <a:latin typeface="Bahnschrift" pitchFamily="34" charset="0"/>
              </a:rPr>
              <a:t> Isi</a:t>
            </a:r>
          </a:p>
          <a:p>
            <a:pPr lvl="1"/>
            <a:r>
              <a:rPr lang="en-US" dirty="0" err="1" smtClean="0">
                <a:latin typeface="Bahnschrift" pitchFamily="34" charset="0"/>
              </a:rPr>
              <a:t>Daftar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Tabel</a:t>
            </a:r>
            <a:endParaRPr lang="en-US" dirty="0" smtClean="0">
              <a:latin typeface="Bahnschrift" pitchFamily="34" charset="0"/>
            </a:endParaRPr>
          </a:p>
          <a:p>
            <a:pPr lvl="1"/>
            <a:r>
              <a:rPr lang="en-US" dirty="0" err="1" smtClean="0">
                <a:latin typeface="Bahnschrift" pitchFamily="34" charset="0"/>
              </a:rPr>
              <a:t>Daftar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Gambar</a:t>
            </a:r>
            <a:endParaRPr lang="en-US" dirty="0" smtClean="0">
              <a:latin typeface="Bahnschrift" pitchFamily="34" charset="0"/>
            </a:endParaRPr>
          </a:p>
          <a:p>
            <a:pPr lvl="1"/>
            <a:r>
              <a:rPr lang="en-US" dirty="0" err="1" smtClean="0">
                <a:latin typeface="Bahnschrift" pitchFamily="34" charset="0"/>
              </a:rPr>
              <a:t>Daftar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Lampiran</a:t>
            </a:r>
            <a:endParaRPr lang="en-US" dirty="0" smtClean="0">
              <a:latin typeface="Bahnschrift" pitchFamily="34" charset="0"/>
            </a:endParaRPr>
          </a:p>
          <a:p>
            <a:pPr lvl="1"/>
            <a:r>
              <a:rPr lang="en-US" dirty="0" err="1" smtClean="0">
                <a:latin typeface="Bahnschrift" pitchFamily="34" charset="0"/>
              </a:rPr>
              <a:t>Daftar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Pustaka</a:t>
            </a:r>
            <a:r>
              <a:rPr lang="en-US" dirty="0" smtClean="0">
                <a:latin typeface="Bahnschrift" pitchFamily="34" charset="0"/>
              </a:rPr>
              <a:t> (Format </a:t>
            </a:r>
            <a:r>
              <a:rPr lang="en-US" dirty="0" err="1" smtClean="0">
                <a:latin typeface="Bahnschrift" pitchFamily="34" charset="0"/>
              </a:rPr>
              <a:t>penulisan</a:t>
            </a:r>
            <a:r>
              <a:rPr lang="en-US" dirty="0" smtClean="0">
                <a:latin typeface="Bahnschrift" pitchFamily="34" charset="0"/>
              </a:rPr>
              <a:t> APA)</a:t>
            </a:r>
          </a:p>
          <a:p>
            <a:pPr lvl="1"/>
            <a:r>
              <a:rPr lang="en-US" dirty="0" err="1" smtClean="0">
                <a:latin typeface="Bahnschrift" pitchFamily="34" charset="0"/>
              </a:rPr>
              <a:t>Lampiran</a:t>
            </a:r>
            <a:r>
              <a:rPr lang="en-US" dirty="0" smtClean="0">
                <a:latin typeface="Bahnschrift" pitchFamily="34" charset="0"/>
              </a:rPr>
              <a:t> </a:t>
            </a:r>
          </a:p>
          <a:p>
            <a:pPr lvl="1"/>
            <a:r>
              <a:rPr lang="en-US" dirty="0" smtClean="0">
                <a:latin typeface="Bahnschrift" pitchFamily="34" charset="0"/>
              </a:rPr>
              <a:t>Curriculum Vitae</a:t>
            </a:r>
          </a:p>
          <a:p>
            <a:endParaRPr lang="en-US" sz="2400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57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1984" y="963168"/>
            <a:ext cx="3767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ahnschrift" pitchFamily="34" charset="0"/>
              </a:rPr>
              <a:t>LAMPIRAN LAPORAN PENELITIAN</a:t>
            </a:r>
            <a:endParaRPr lang="en-US" sz="2800" b="1" dirty="0">
              <a:latin typeface="Bahnschrift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89157794"/>
              </p:ext>
            </p:extLst>
          </p:nvPr>
        </p:nvGraphicFramePr>
        <p:xfrm>
          <a:off x="0" y="1316736"/>
          <a:ext cx="12192000" cy="5631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93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2019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2019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8332</TotalTime>
  <Words>2194</Words>
  <Application>Microsoft Office PowerPoint</Application>
  <PresentationFormat>Custom</PresentationFormat>
  <Paragraphs>292</Paragraphs>
  <Slides>39</Slides>
  <Notes>3</Notes>
  <HiddenSlides>8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Penelitian Komunikasi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Windows User</cp:lastModifiedBy>
  <cp:revision>190</cp:revision>
  <dcterms:created xsi:type="dcterms:W3CDTF">2018-04-24T17:14:44Z</dcterms:created>
  <dcterms:modified xsi:type="dcterms:W3CDTF">2020-02-07T03:59:43Z</dcterms:modified>
</cp:coreProperties>
</file>